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"/>
      <p:regular r:id="rId11"/>
      <p:bold r:id="rId12"/>
      <p:italic r:id="rId13"/>
      <p:boldItalic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-regular.fntdata"/><Relationship Id="rId10" Type="http://schemas.openxmlformats.org/officeDocument/2006/relationships/slide" Target="slides/slide5.xml"/><Relationship Id="rId13" Type="http://schemas.openxmlformats.org/officeDocument/2006/relationships/font" Target="fonts/PTSans-italic.fntdata"/><Relationship Id="rId12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lnk P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FAFA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05037" y="1045745"/>
            <a:ext cx="163702" cy="170186"/>
          </a:xfrm>
          <a:custGeom>
            <a:pathLst>
              <a:path extrusionOk="0" h="120000" w="120000">
                <a:moveTo>
                  <a:pt x="120000" y="4556"/>
                </a:moveTo>
                <a:cubicBezTo>
                  <a:pt x="120000" y="6075"/>
                  <a:pt x="118421" y="8354"/>
                  <a:pt x="116842" y="9873"/>
                </a:cubicBezTo>
                <a:cubicBezTo>
                  <a:pt x="69473" y="55443"/>
                  <a:pt x="69473" y="55443"/>
                  <a:pt x="69473" y="55443"/>
                </a:cubicBezTo>
                <a:cubicBezTo>
                  <a:pt x="69473" y="110886"/>
                  <a:pt x="69473" y="110886"/>
                  <a:pt x="69473" y="110886"/>
                </a:cubicBezTo>
                <a:cubicBezTo>
                  <a:pt x="93157" y="110886"/>
                  <a:pt x="93157" y="110886"/>
                  <a:pt x="93157" y="110886"/>
                </a:cubicBezTo>
                <a:cubicBezTo>
                  <a:pt x="94736" y="110886"/>
                  <a:pt x="95526" y="110886"/>
                  <a:pt x="96315" y="111645"/>
                </a:cubicBezTo>
                <a:cubicBezTo>
                  <a:pt x="97105" y="113164"/>
                  <a:pt x="97894" y="113924"/>
                  <a:pt x="97894" y="115443"/>
                </a:cubicBezTo>
                <a:cubicBezTo>
                  <a:pt x="97894" y="116202"/>
                  <a:pt x="97105" y="117721"/>
                  <a:pt x="96315" y="118481"/>
                </a:cubicBezTo>
                <a:cubicBezTo>
                  <a:pt x="95526" y="119240"/>
                  <a:pt x="94736" y="120000"/>
                  <a:pt x="93157" y="120000"/>
                </a:cubicBezTo>
                <a:cubicBezTo>
                  <a:pt x="26052" y="120000"/>
                  <a:pt x="26052" y="120000"/>
                  <a:pt x="26052" y="120000"/>
                </a:cubicBezTo>
                <a:cubicBezTo>
                  <a:pt x="25263" y="120000"/>
                  <a:pt x="23684" y="119240"/>
                  <a:pt x="22894" y="118481"/>
                </a:cubicBezTo>
                <a:cubicBezTo>
                  <a:pt x="22105" y="117721"/>
                  <a:pt x="21315" y="116202"/>
                  <a:pt x="21315" y="115443"/>
                </a:cubicBezTo>
                <a:cubicBezTo>
                  <a:pt x="21315" y="113924"/>
                  <a:pt x="22105" y="113164"/>
                  <a:pt x="22894" y="111645"/>
                </a:cubicBezTo>
                <a:cubicBezTo>
                  <a:pt x="23684" y="110886"/>
                  <a:pt x="25263" y="110886"/>
                  <a:pt x="26052" y="110886"/>
                </a:cubicBezTo>
                <a:cubicBezTo>
                  <a:pt x="50526" y="110886"/>
                  <a:pt x="50526" y="110886"/>
                  <a:pt x="50526" y="110886"/>
                </a:cubicBezTo>
                <a:cubicBezTo>
                  <a:pt x="50526" y="55443"/>
                  <a:pt x="50526" y="55443"/>
                  <a:pt x="50526" y="55443"/>
                </a:cubicBezTo>
                <a:cubicBezTo>
                  <a:pt x="3157" y="9873"/>
                  <a:pt x="3157" y="9873"/>
                  <a:pt x="3157" y="9873"/>
                </a:cubicBezTo>
                <a:cubicBezTo>
                  <a:pt x="789" y="8354"/>
                  <a:pt x="0" y="6075"/>
                  <a:pt x="0" y="4556"/>
                </a:cubicBezTo>
                <a:cubicBezTo>
                  <a:pt x="0" y="3037"/>
                  <a:pt x="0" y="2278"/>
                  <a:pt x="789" y="1518"/>
                </a:cubicBezTo>
                <a:cubicBezTo>
                  <a:pt x="2368" y="1518"/>
                  <a:pt x="3157" y="759"/>
                  <a:pt x="3947" y="759"/>
                </a:cubicBezTo>
                <a:cubicBezTo>
                  <a:pt x="4736" y="0"/>
                  <a:pt x="6315" y="0"/>
                  <a:pt x="7105" y="0"/>
                </a:cubicBezTo>
                <a:cubicBezTo>
                  <a:pt x="112105" y="0"/>
                  <a:pt x="112105" y="0"/>
                  <a:pt x="112105" y="0"/>
                </a:cubicBezTo>
                <a:cubicBezTo>
                  <a:pt x="113684" y="0"/>
                  <a:pt x="114473" y="0"/>
                  <a:pt x="115263" y="759"/>
                </a:cubicBezTo>
                <a:cubicBezTo>
                  <a:pt x="116842" y="759"/>
                  <a:pt x="117631" y="1518"/>
                  <a:pt x="118421" y="1518"/>
                </a:cubicBezTo>
                <a:cubicBezTo>
                  <a:pt x="119210" y="2278"/>
                  <a:pt x="120000" y="3037"/>
                  <a:pt x="120000" y="45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5470" y="1045745"/>
            <a:ext cx="155597" cy="170186"/>
          </a:xfrm>
          <a:custGeom>
            <a:pathLst>
              <a:path extrusionOk="0" h="120000" w="120000">
                <a:moveTo>
                  <a:pt x="120000" y="6835"/>
                </a:moveTo>
                <a:cubicBezTo>
                  <a:pt x="120000" y="87341"/>
                  <a:pt x="120000" y="87341"/>
                  <a:pt x="120000" y="87341"/>
                </a:cubicBezTo>
                <a:cubicBezTo>
                  <a:pt x="120000" y="89620"/>
                  <a:pt x="119172" y="91898"/>
                  <a:pt x="117517" y="94177"/>
                </a:cubicBezTo>
                <a:cubicBezTo>
                  <a:pt x="115862" y="95696"/>
                  <a:pt x="113379" y="97215"/>
                  <a:pt x="110896" y="97974"/>
                </a:cubicBezTo>
                <a:cubicBezTo>
                  <a:pt x="108413" y="99493"/>
                  <a:pt x="105103" y="100253"/>
                  <a:pt x="102620" y="100253"/>
                </a:cubicBezTo>
                <a:cubicBezTo>
                  <a:pt x="100137" y="101012"/>
                  <a:pt x="97655" y="101012"/>
                  <a:pt x="95172" y="101012"/>
                </a:cubicBezTo>
                <a:cubicBezTo>
                  <a:pt x="92689" y="101012"/>
                  <a:pt x="90206" y="101012"/>
                  <a:pt x="87724" y="100253"/>
                </a:cubicBezTo>
                <a:cubicBezTo>
                  <a:pt x="85241" y="100253"/>
                  <a:pt x="81931" y="99493"/>
                  <a:pt x="79448" y="97974"/>
                </a:cubicBezTo>
                <a:cubicBezTo>
                  <a:pt x="76965" y="97215"/>
                  <a:pt x="74482" y="95696"/>
                  <a:pt x="72827" y="94177"/>
                </a:cubicBezTo>
                <a:cubicBezTo>
                  <a:pt x="71172" y="91898"/>
                  <a:pt x="70344" y="89620"/>
                  <a:pt x="70344" y="87341"/>
                </a:cubicBezTo>
                <a:cubicBezTo>
                  <a:pt x="70344" y="85063"/>
                  <a:pt x="71172" y="82784"/>
                  <a:pt x="72827" y="81265"/>
                </a:cubicBezTo>
                <a:cubicBezTo>
                  <a:pt x="74482" y="78987"/>
                  <a:pt x="76965" y="78227"/>
                  <a:pt x="79448" y="76708"/>
                </a:cubicBezTo>
                <a:cubicBezTo>
                  <a:pt x="81931" y="75949"/>
                  <a:pt x="85241" y="75189"/>
                  <a:pt x="87724" y="74430"/>
                </a:cubicBezTo>
                <a:cubicBezTo>
                  <a:pt x="90206" y="73670"/>
                  <a:pt x="92689" y="73670"/>
                  <a:pt x="95172" y="73670"/>
                </a:cubicBezTo>
                <a:cubicBezTo>
                  <a:pt x="100965" y="73670"/>
                  <a:pt x="105931" y="74430"/>
                  <a:pt x="110068" y="76708"/>
                </a:cubicBezTo>
                <a:cubicBezTo>
                  <a:pt x="110068" y="37974"/>
                  <a:pt x="110068" y="37974"/>
                  <a:pt x="110068" y="37974"/>
                </a:cubicBezTo>
                <a:cubicBezTo>
                  <a:pt x="50482" y="54683"/>
                  <a:pt x="50482" y="54683"/>
                  <a:pt x="50482" y="54683"/>
                </a:cubicBezTo>
                <a:cubicBezTo>
                  <a:pt x="50482" y="106329"/>
                  <a:pt x="50482" y="106329"/>
                  <a:pt x="50482" y="106329"/>
                </a:cubicBezTo>
                <a:cubicBezTo>
                  <a:pt x="50482" y="108607"/>
                  <a:pt x="48827" y="110126"/>
                  <a:pt x="47172" y="112405"/>
                </a:cubicBezTo>
                <a:cubicBezTo>
                  <a:pt x="45517" y="113924"/>
                  <a:pt x="43034" y="115443"/>
                  <a:pt x="40551" y="116962"/>
                </a:cubicBezTo>
                <a:cubicBezTo>
                  <a:pt x="38068" y="117721"/>
                  <a:pt x="35586" y="118481"/>
                  <a:pt x="32275" y="119240"/>
                </a:cubicBezTo>
                <a:cubicBezTo>
                  <a:pt x="29793" y="119240"/>
                  <a:pt x="27310" y="120000"/>
                  <a:pt x="24827" y="120000"/>
                </a:cubicBezTo>
                <a:cubicBezTo>
                  <a:pt x="22344" y="120000"/>
                  <a:pt x="19862" y="119240"/>
                  <a:pt x="17379" y="119240"/>
                </a:cubicBezTo>
                <a:cubicBezTo>
                  <a:pt x="14896" y="118481"/>
                  <a:pt x="12413" y="117721"/>
                  <a:pt x="9103" y="116962"/>
                </a:cubicBezTo>
                <a:cubicBezTo>
                  <a:pt x="6620" y="115443"/>
                  <a:pt x="4137" y="113924"/>
                  <a:pt x="2482" y="112405"/>
                </a:cubicBezTo>
                <a:cubicBezTo>
                  <a:pt x="827" y="110126"/>
                  <a:pt x="0" y="108607"/>
                  <a:pt x="0" y="106329"/>
                </a:cubicBezTo>
                <a:cubicBezTo>
                  <a:pt x="0" y="103291"/>
                  <a:pt x="827" y="101772"/>
                  <a:pt x="2482" y="99493"/>
                </a:cubicBezTo>
                <a:cubicBezTo>
                  <a:pt x="4137" y="97974"/>
                  <a:pt x="6620" y="96455"/>
                  <a:pt x="9103" y="94936"/>
                </a:cubicBezTo>
                <a:cubicBezTo>
                  <a:pt x="12413" y="94177"/>
                  <a:pt x="14896" y="93417"/>
                  <a:pt x="17379" y="92658"/>
                </a:cubicBezTo>
                <a:cubicBezTo>
                  <a:pt x="19862" y="92658"/>
                  <a:pt x="22344" y="91898"/>
                  <a:pt x="24827" y="91898"/>
                </a:cubicBezTo>
                <a:cubicBezTo>
                  <a:pt x="30620" y="91898"/>
                  <a:pt x="35586" y="93417"/>
                  <a:pt x="39724" y="94936"/>
                </a:cubicBezTo>
                <a:cubicBezTo>
                  <a:pt x="39724" y="25822"/>
                  <a:pt x="39724" y="25822"/>
                  <a:pt x="39724" y="25822"/>
                </a:cubicBezTo>
                <a:cubicBezTo>
                  <a:pt x="39724" y="24303"/>
                  <a:pt x="40551" y="22784"/>
                  <a:pt x="41379" y="21265"/>
                </a:cubicBezTo>
                <a:cubicBezTo>
                  <a:pt x="42206" y="20506"/>
                  <a:pt x="43862" y="19746"/>
                  <a:pt x="45517" y="18987"/>
                </a:cubicBezTo>
                <a:cubicBezTo>
                  <a:pt x="110896" y="759"/>
                  <a:pt x="110896" y="759"/>
                  <a:pt x="110896" y="759"/>
                </a:cubicBezTo>
                <a:cubicBezTo>
                  <a:pt x="110896" y="0"/>
                  <a:pt x="111724" y="0"/>
                  <a:pt x="112551" y="0"/>
                </a:cubicBezTo>
                <a:cubicBezTo>
                  <a:pt x="115034" y="0"/>
                  <a:pt x="116689" y="759"/>
                  <a:pt x="118344" y="2278"/>
                </a:cubicBezTo>
                <a:cubicBezTo>
                  <a:pt x="119172" y="3797"/>
                  <a:pt x="120000" y="5316"/>
                  <a:pt x="120000" y="683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029692" y="1045745"/>
            <a:ext cx="168565" cy="170186"/>
          </a:xfrm>
          <a:custGeom>
            <a:pathLst>
              <a:path extrusionOk="0" h="120000" w="120000">
                <a:moveTo>
                  <a:pt x="120000" y="110886"/>
                </a:moveTo>
                <a:cubicBezTo>
                  <a:pt x="120000" y="113164"/>
                  <a:pt x="119235" y="115443"/>
                  <a:pt x="117707" y="116962"/>
                </a:cubicBezTo>
                <a:cubicBezTo>
                  <a:pt x="115414" y="118481"/>
                  <a:pt x="113121" y="120000"/>
                  <a:pt x="110828" y="120000"/>
                </a:cubicBezTo>
                <a:cubicBezTo>
                  <a:pt x="108535" y="120000"/>
                  <a:pt x="106242" y="118481"/>
                  <a:pt x="104713" y="116962"/>
                </a:cubicBezTo>
                <a:cubicBezTo>
                  <a:pt x="79490" y="92658"/>
                  <a:pt x="79490" y="92658"/>
                  <a:pt x="79490" y="92658"/>
                </a:cubicBezTo>
                <a:cubicBezTo>
                  <a:pt x="71082" y="98734"/>
                  <a:pt x="61146" y="101012"/>
                  <a:pt x="50445" y="101012"/>
                </a:cubicBezTo>
                <a:cubicBezTo>
                  <a:pt x="43566" y="101012"/>
                  <a:pt x="37452" y="100253"/>
                  <a:pt x="31337" y="97215"/>
                </a:cubicBezTo>
                <a:cubicBezTo>
                  <a:pt x="24458" y="94936"/>
                  <a:pt x="19108" y="91139"/>
                  <a:pt x="14522" y="86582"/>
                </a:cubicBezTo>
                <a:cubicBezTo>
                  <a:pt x="9936" y="82025"/>
                  <a:pt x="6878" y="76708"/>
                  <a:pt x="3821" y="70632"/>
                </a:cubicBezTo>
                <a:cubicBezTo>
                  <a:pt x="1528" y="64556"/>
                  <a:pt x="0" y="57721"/>
                  <a:pt x="0" y="50886"/>
                </a:cubicBezTo>
                <a:cubicBezTo>
                  <a:pt x="0" y="44050"/>
                  <a:pt x="1528" y="37215"/>
                  <a:pt x="3821" y="31139"/>
                </a:cubicBezTo>
                <a:cubicBezTo>
                  <a:pt x="6878" y="25063"/>
                  <a:pt x="9936" y="19746"/>
                  <a:pt x="14522" y="15189"/>
                </a:cubicBezTo>
                <a:cubicBezTo>
                  <a:pt x="19108" y="10632"/>
                  <a:pt x="24458" y="6835"/>
                  <a:pt x="31337" y="4556"/>
                </a:cubicBezTo>
                <a:cubicBezTo>
                  <a:pt x="37452" y="1518"/>
                  <a:pt x="43566" y="0"/>
                  <a:pt x="50445" y="0"/>
                </a:cubicBezTo>
                <a:cubicBezTo>
                  <a:pt x="57324" y="0"/>
                  <a:pt x="64203" y="1518"/>
                  <a:pt x="70318" y="4556"/>
                </a:cubicBezTo>
                <a:cubicBezTo>
                  <a:pt x="77197" y="6835"/>
                  <a:pt x="82547" y="10632"/>
                  <a:pt x="87133" y="15189"/>
                </a:cubicBezTo>
                <a:cubicBezTo>
                  <a:pt x="91719" y="19746"/>
                  <a:pt x="94777" y="25063"/>
                  <a:pt x="97834" y="31139"/>
                </a:cubicBezTo>
                <a:cubicBezTo>
                  <a:pt x="100127" y="37215"/>
                  <a:pt x="101656" y="44050"/>
                  <a:pt x="101656" y="50886"/>
                </a:cubicBezTo>
                <a:cubicBezTo>
                  <a:pt x="101656" y="61518"/>
                  <a:pt x="98598" y="70632"/>
                  <a:pt x="92484" y="79746"/>
                </a:cubicBezTo>
                <a:cubicBezTo>
                  <a:pt x="117707" y="104050"/>
                  <a:pt x="117707" y="104050"/>
                  <a:pt x="117707" y="104050"/>
                </a:cubicBezTo>
                <a:cubicBezTo>
                  <a:pt x="119235" y="105569"/>
                  <a:pt x="120000" y="107848"/>
                  <a:pt x="120000" y="110886"/>
                </a:cubicBezTo>
                <a:close/>
                <a:moveTo>
                  <a:pt x="73375" y="73670"/>
                </a:moveTo>
                <a:cubicBezTo>
                  <a:pt x="80254" y="67594"/>
                  <a:pt x="83312" y="60000"/>
                  <a:pt x="83312" y="50886"/>
                </a:cubicBezTo>
                <a:cubicBezTo>
                  <a:pt x="83312" y="41772"/>
                  <a:pt x="80254" y="34177"/>
                  <a:pt x="73375" y="28101"/>
                </a:cubicBezTo>
                <a:cubicBezTo>
                  <a:pt x="67261" y="22025"/>
                  <a:pt x="59617" y="18987"/>
                  <a:pt x="50445" y="18987"/>
                </a:cubicBezTo>
                <a:cubicBezTo>
                  <a:pt x="42038" y="18987"/>
                  <a:pt x="34394" y="22025"/>
                  <a:pt x="28280" y="28101"/>
                </a:cubicBezTo>
                <a:cubicBezTo>
                  <a:pt x="21401" y="34177"/>
                  <a:pt x="18343" y="41772"/>
                  <a:pt x="18343" y="50886"/>
                </a:cubicBezTo>
                <a:cubicBezTo>
                  <a:pt x="18343" y="60000"/>
                  <a:pt x="21401" y="67594"/>
                  <a:pt x="28280" y="73670"/>
                </a:cubicBezTo>
                <a:cubicBezTo>
                  <a:pt x="34394" y="79746"/>
                  <a:pt x="42038" y="82784"/>
                  <a:pt x="50445" y="82784"/>
                </a:cubicBezTo>
                <a:cubicBezTo>
                  <a:pt x="59617" y="82784"/>
                  <a:pt x="67261" y="79746"/>
                  <a:pt x="73375" y="736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246883" y="1058712"/>
            <a:ext cx="181531" cy="144253"/>
          </a:xfrm>
          <a:custGeom>
            <a:pathLst>
              <a:path extrusionOk="0" h="120000" w="120000">
                <a:moveTo>
                  <a:pt x="120000" y="14328"/>
                </a:moveTo>
                <a:cubicBezTo>
                  <a:pt x="120000" y="105671"/>
                  <a:pt x="120000" y="105671"/>
                  <a:pt x="120000" y="105671"/>
                </a:cubicBezTo>
                <a:cubicBezTo>
                  <a:pt x="120000" y="110149"/>
                  <a:pt x="119289" y="112835"/>
                  <a:pt x="117159" y="115522"/>
                </a:cubicBezTo>
                <a:cubicBezTo>
                  <a:pt x="115029" y="118208"/>
                  <a:pt x="112189" y="120000"/>
                  <a:pt x="109349" y="120000"/>
                </a:cubicBezTo>
                <a:cubicBezTo>
                  <a:pt x="10650" y="120000"/>
                  <a:pt x="10650" y="120000"/>
                  <a:pt x="10650" y="120000"/>
                </a:cubicBezTo>
                <a:cubicBezTo>
                  <a:pt x="7810" y="120000"/>
                  <a:pt x="4970" y="118208"/>
                  <a:pt x="2840" y="115522"/>
                </a:cubicBezTo>
                <a:cubicBezTo>
                  <a:pt x="710" y="112835"/>
                  <a:pt x="0" y="110149"/>
                  <a:pt x="0" y="105671"/>
                </a:cubicBezTo>
                <a:cubicBezTo>
                  <a:pt x="0" y="14328"/>
                  <a:pt x="0" y="14328"/>
                  <a:pt x="0" y="14328"/>
                </a:cubicBezTo>
                <a:cubicBezTo>
                  <a:pt x="0" y="9850"/>
                  <a:pt x="710" y="7164"/>
                  <a:pt x="2840" y="4477"/>
                </a:cubicBezTo>
                <a:cubicBezTo>
                  <a:pt x="4970" y="1791"/>
                  <a:pt x="7810" y="0"/>
                  <a:pt x="10650" y="0"/>
                </a:cubicBezTo>
                <a:cubicBezTo>
                  <a:pt x="109349" y="0"/>
                  <a:pt x="109349" y="0"/>
                  <a:pt x="109349" y="0"/>
                </a:cubicBezTo>
                <a:cubicBezTo>
                  <a:pt x="112189" y="0"/>
                  <a:pt x="115029" y="1791"/>
                  <a:pt x="117159" y="4477"/>
                </a:cubicBezTo>
                <a:cubicBezTo>
                  <a:pt x="119289" y="7164"/>
                  <a:pt x="120000" y="9850"/>
                  <a:pt x="120000" y="14328"/>
                </a:cubicBezTo>
                <a:close/>
                <a:moveTo>
                  <a:pt x="111479" y="17014"/>
                </a:moveTo>
                <a:cubicBezTo>
                  <a:pt x="111479" y="17014"/>
                  <a:pt x="111479" y="17014"/>
                  <a:pt x="111479" y="16119"/>
                </a:cubicBezTo>
                <a:cubicBezTo>
                  <a:pt x="111479" y="15223"/>
                  <a:pt x="111479" y="15223"/>
                  <a:pt x="111479" y="15223"/>
                </a:cubicBezTo>
                <a:cubicBezTo>
                  <a:pt x="111479" y="14328"/>
                  <a:pt x="111479" y="14328"/>
                  <a:pt x="111479" y="14328"/>
                </a:cubicBezTo>
                <a:cubicBezTo>
                  <a:pt x="111479" y="13432"/>
                  <a:pt x="111479" y="13432"/>
                  <a:pt x="111479" y="12537"/>
                </a:cubicBezTo>
                <a:cubicBezTo>
                  <a:pt x="111479" y="12537"/>
                  <a:pt x="110769" y="12537"/>
                  <a:pt x="110769" y="12537"/>
                </a:cubicBezTo>
                <a:cubicBezTo>
                  <a:pt x="110769" y="11641"/>
                  <a:pt x="110769" y="11641"/>
                  <a:pt x="110059" y="11641"/>
                </a:cubicBezTo>
                <a:cubicBezTo>
                  <a:pt x="110059" y="11641"/>
                  <a:pt x="110059" y="11641"/>
                  <a:pt x="109349" y="11641"/>
                </a:cubicBezTo>
                <a:cubicBezTo>
                  <a:pt x="10650" y="11641"/>
                  <a:pt x="10650" y="11641"/>
                  <a:pt x="10650" y="11641"/>
                </a:cubicBezTo>
                <a:cubicBezTo>
                  <a:pt x="9940" y="11641"/>
                  <a:pt x="9230" y="11641"/>
                  <a:pt x="9230" y="11641"/>
                </a:cubicBezTo>
                <a:cubicBezTo>
                  <a:pt x="8520" y="12537"/>
                  <a:pt x="8520" y="13432"/>
                  <a:pt x="8520" y="14328"/>
                </a:cubicBezTo>
                <a:cubicBezTo>
                  <a:pt x="8520" y="23283"/>
                  <a:pt x="12071" y="31343"/>
                  <a:pt x="18461" y="37611"/>
                </a:cubicBezTo>
                <a:cubicBezTo>
                  <a:pt x="26982" y="46567"/>
                  <a:pt x="36213" y="55522"/>
                  <a:pt x="45443" y="64477"/>
                </a:cubicBezTo>
                <a:cubicBezTo>
                  <a:pt x="45443" y="65373"/>
                  <a:pt x="46153" y="66268"/>
                  <a:pt x="47573" y="67164"/>
                </a:cubicBezTo>
                <a:cubicBezTo>
                  <a:pt x="48994" y="68955"/>
                  <a:pt x="49704" y="69850"/>
                  <a:pt x="50414" y="70746"/>
                </a:cubicBezTo>
                <a:cubicBezTo>
                  <a:pt x="51124" y="71641"/>
                  <a:pt x="52544" y="72537"/>
                  <a:pt x="53964" y="73432"/>
                </a:cubicBezTo>
                <a:cubicBezTo>
                  <a:pt x="54674" y="74328"/>
                  <a:pt x="56094" y="75223"/>
                  <a:pt x="56804" y="75223"/>
                </a:cubicBezTo>
                <a:cubicBezTo>
                  <a:pt x="58224" y="76119"/>
                  <a:pt x="58934" y="76119"/>
                  <a:pt x="59644" y="76119"/>
                </a:cubicBezTo>
                <a:cubicBezTo>
                  <a:pt x="60355" y="76119"/>
                  <a:pt x="60355" y="76119"/>
                  <a:pt x="60355" y="76119"/>
                </a:cubicBezTo>
                <a:cubicBezTo>
                  <a:pt x="60355" y="76119"/>
                  <a:pt x="60355" y="76119"/>
                  <a:pt x="60355" y="76119"/>
                </a:cubicBezTo>
                <a:cubicBezTo>
                  <a:pt x="61065" y="76119"/>
                  <a:pt x="61775" y="76119"/>
                  <a:pt x="63195" y="75223"/>
                </a:cubicBezTo>
                <a:cubicBezTo>
                  <a:pt x="63905" y="75223"/>
                  <a:pt x="65325" y="74328"/>
                  <a:pt x="66035" y="73432"/>
                </a:cubicBezTo>
                <a:cubicBezTo>
                  <a:pt x="67455" y="72537"/>
                  <a:pt x="68875" y="71641"/>
                  <a:pt x="69585" y="70746"/>
                </a:cubicBezTo>
                <a:cubicBezTo>
                  <a:pt x="70295" y="69850"/>
                  <a:pt x="71005" y="68955"/>
                  <a:pt x="72426" y="67164"/>
                </a:cubicBezTo>
                <a:cubicBezTo>
                  <a:pt x="73846" y="66268"/>
                  <a:pt x="74556" y="65373"/>
                  <a:pt x="74556" y="64477"/>
                </a:cubicBezTo>
                <a:cubicBezTo>
                  <a:pt x="83786" y="55522"/>
                  <a:pt x="93017" y="46567"/>
                  <a:pt x="101538" y="37611"/>
                </a:cubicBezTo>
                <a:cubicBezTo>
                  <a:pt x="104378" y="35820"/>
                  <a:pt x="106508" y="32238"/>
                  <a:pt x="108639" y="28656"/>
                </a:cubicBezTo>
                <a:cubicBezTo>
                  <a:pt x="110769" y="24179"/>
                  <a:pt x="111479" y="20597"/>
                  <a:pt x="111479" y="17014"/>
                </a:cubicBezTo>
                <a:close/>
                <a:moveTo>
                  <a:pt x="111479" y="105671"/>
                </a:moveTo>
                <a:cubicBezTo>
                  <a:pt x="111479" y="41194"/>
                  <a:pt x="111479" y="41194"/>
                  <a:pt x="111479" y="41194"/>
                </a:cubicBezTo>
                <a:cubicBezTo>
                  <a:pt x="110059" y="42985"/>
                  <a:pt x="108639" y="44776"/>
                  <a:pt x="107218" y="46567"/>
                </a:cubicBezTo>
                <a:cubicBezTo>
                  <a:pt x="95147" y="58208"/>
                  <a:pt x="85207" y="68059"/>
                  <a:pt x="78106" y="75223"/>
                </a:cubicBezTo>
                <a:cubicBezTo>
                  <a:pt x="75976" y="77910"/>
                  <a:pt x="74556" y="79701"/>
                  <a:pt x="73136" y="80597"/>
                </a:cubicBezTo>
                <a:cubicBezTo>
                  <a:pt x="71005" y="82388"/>
                  <a:pt x="69585" y="83283"/>
                  <a:pt x="66745" y="85074"/>
                </a:cubicBezTo>
                <a:cubicBezTo>
                  <a:pt x="64615" y="86865"/>
                  <a:pt x="62485" y="86865"/>
                  <a:pt x="60355" y="86865"/>
                </a:cubicBezTo>
                <a:cubicBezTo>
                  <a:pt x="60355" y="86865"/>
                  <a:pt x="60355" y="86865"/>
                  <a:pt x="60355" y="86865"/>
                </a:cubicBezTo>
                <a:cubicBezTo>
                  <a:pt x="59644" y="86865"/>
                  <a:pt x="59644" y="86865"/>
                  <a:pt x="59644" y="86865"/>
                </a:cubicBezTo>
                <a:cubicBezTo>
                  <a:pt x="57514" y="86865"/>
                  <a:pt x="55384" y="86865"/>
                  <a:pt x="53254" y="85074"/>
                </a:cubicBezTo>
                <a:cubicBezTo>
                  <a:pt x="50414" y="83283"/>
                  <a:pt x="48994" y="82388"/>
                  <a:pt x="47573" y="80597"/>
                </a:cubicBezTo>
                <a:cubicBezTo>
                  <a:pt x="46153" y="79701"/>
                  <a:pt x="44023" y="77910"/>
                  <a:pt x="41893" y="75223"/>
                </a:cubicBezTo>
                <a:cubicBezTo>
                  <a:pt x="34792" y="68059"/>
                  <a:pt x="24852" y="58208"/>
                  <a:pt x="12781" y="46567"/>
                </a:cubicBezTo>
                <a:cubicBezTo>
                  <a:pt x="11360" y="44776"/>
                  <a:pt x="9940" y="42985"/>
                  <a:pt x="8520" y="41194"/>
                </a:cubicBezTo>
                <a:cubicBezTo>
                  <a:pt x="8520" y="105671"/>
                  <a:pt x="8520" y="105671"/>
                  <a:pt x="8520" y="105671"/>
                </a:cubicBezTo>
                <a:cubicBezTo>
                  <a:pt x="8520" y="106567"/>
                  <a:pt x="8520" y="107462"/>
                  <a:pt x="9230" y="108358"/>
                </a:cubicBezTo>
                <a:cubicBezTo>
                  <a:pt x="9230" y="108358"/>
                  <a:pt x="9940" y="108358"/>
                  <a:pt x="10650" y="108358"/>
                </a:cubicBezTo>
                <a:cubicBezTo>
                  <a:pt x="109349" y="108358"/>
                  <a:pt x="109349" y="108358"/>
                  <a:pt x="109349" y="108358"/>
                </a:cubicBezTo>
                <a:cubicBezTo>
                  <a:pt x="110059" y="108358"/>
                  <a:pt x="110769" y="108358"/>
                  <a:pt x="110769" y="108358"/>
                </a:cubicBezTo>
                <a:cubicBezTo>
                  <a:pt x="111479" y="107462"/>
                  <a:pt x="111479" y="106567"/>
                  <a:pt x="111479" y="1056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477040" y="1045745"/>
            <a:ext cx="181531" cy="157219"/>
          </a:xfrm>
          <a:custGeom>
            <a:pathLst>
              <a:path extrusionOk="0" h="120000" w="120000">
                <a:moveTo>
                  <a:pt x="60355" y="119999"/>
                </a:moveTo>
                <a:cubicBezTo>
                  <a:pt x="58934" y="119999"/>
                  <a:pt x="58224" y="119178"/>
                  <a:pt x="56804" y="118356"/>
                </a:cubicBezTo>
                <a:cubicBezTo>
                  <a:pt x="14911" y="71506"/>
                  <a:pt x="14911" y="71506"/>
                  <a:pt x="14911" y="71506"/>
                </a:cubicBezTo>
                <a:cubicBezTo>
                  <a:pt x="14911" y="70684"/>
                  <a:pt x="14201" y="70684"/>
                  <a:pt x="13491" y="69863"/>
                </a:cubicBezTo>
                <a:cubicBezTo>
                  <a:pt x="12781" y="68219"/>
                  <a:pt x="11360" y="66575"/>
                  <a:pt x="9940" y="64109"/>
                </a:cubicBezTo>
                <a:cubicBezTo>
                  <a:pt x="7810" y="61643"/>
                  <a:pt x="6390" y="59178"/>
                  <a:pt x="4970" y="56712"/>
                </a:cubicBezTo>
                <a:cubicBezTo>
                  <a:pt x="3550" y="54246"/>
                  <a:pt x="2840" y="50958"/>
                  <a:pt x="1420" y="47671"/>
                </a:cubicBezTo>
                <a:cubicBezTo>
                  <a:pt x="710" y="43561"/>
                  <a:pt x="0" y="40273"/>
                  <a:pt x="0" y="36986"/>
                </a:cubicBezTo>
                <a:cubicBezTo>
                  <a:pt x="0" y="25479"/>
                  <a:pt x="2840" y="16438"/>
                  <a:pt x="8520" y="9863"/>
                </a:cubicBezTo>
                <a:cubicBezTo>
                  <a:pt x="14201" y="3287"/>
                  <a:pt x="22011" y="0"/>
                  <a:pt x="31952" y="0"/>
                </a:cubicBezTo>
                <a:cubicBezTo>
                  <a:pt x="34792" y="0"/>
                  <a:pt x="37633" y="821"/>
                  <a:pt x="40473" y="1643"/>
                </a:cubicBezTo>
                <a:cubicBezTo>
                  <a:pt x="43313" y="3287"/>
                  <a:pt x="46153" y="4931"/>
                  <a:pt x="48284" y="6575"/>
                </a:cubicBezTo>
                <a:cubicBezTo>
                  <a:pt x="51124" y="8219"/>
                  <a:pt x="53254" y="9863"/>
                  <a:pt x="54674" y="11506"/>
                </a:cubicBezTo>
                <a:cubicBezTo>
                  <a:pt x="56804" y="13150"/>
                  <a:pt x="58224" y="15616"/>
                  <a:pt x="60355" y="17260"/>
                </a:cubicBezTo>
                <a:cubicBezTo>
                  <a:pt x="61775" y="15616"/>
                  <a:pt x="63195" y="13150"/>
                  <a:pt x="65325" y="11506"/>
                </a:cubicBezTo>
                <a:cubicBezTo>
                  <a:pt x="66745" y="9863"/>
                  <a:pt x="68875" y="8219"/>
                  <a:pt x="71715" y="6575"/>
                </a:cubicBezTo>
                <a:cubicBezTo>
                  <a:pt x="73846" y="4931"/>
                  <a:pt x="76686" y="3287"/>
                  <a:pt x="79526" y="1643"/>
                </a:cubicBezTo>
                <a:cubicBezTo>
                  <a:pt x="82366" y="821"/>
                  <a:pt x="85207" y="0"/>
                  <a:pt x="88047" y="0"/>
                </a:cubicBezTo>
                <a:cubicBezTo>
                  <a:pt x="97988" y="0"/>
                  <a:pt x="105798" y="3287"/>
                  <a:pt x="111479" y="9863"/>
                </a:cubicBezTo>
                <a:cubicBezTo>
                  <a:pt x="117159" y="16438"/>
                  <a:pt x="120000" y="25479"/>
                  <a:pt x="120000" y="36986"/>
                </a:cubicBezTo>
                <a:cubicBezTo>
                  <a:pt x="120000" y="48493"/>
                  <a:pt x="115029" y="59999"/>
                  <a:pt x="105088" y="71506"/>
                </a:cubicBezTo>
                <a:cubicBezTo>
                  <a:pt x="63195" y="118356"/>
                  <a:pt x="63195" y="118356"/>
                  <a:pt x="63195" y="118356"/>
                </a:cubicBezTo>
                <a:cubicBezTo>
                  <a:pt x="62485" y="119178"/>
                  <a:pt x="61065" y="119999"/>
                  <a:pt x="60355" y="11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707197" y="1036020"/>
            <a:ext cx="168565" cy="162082"/>
          </a:xfrm>
          <a:custGeom>
            <a:pathLst>
              <a:path extrusionOk="0" h="120000" w="120000">
                <a:moveTo>
                  <a:pt x="120000" y="46400"/>
                </a:moveTo>
                <a:cubicBezTo>
                  <a:pt x="120000" y="48000"/>
                  <a:pt x="119235" y="48800"/>
                  <a:pt x="118471" y="50400"/>
                </a:cubicBezTo>
                <a:cubicBezTo>
                  <a:pt x="91719" y="76800"/>
                  <a:pt x="91719" y="76800"/>
                  <a:pt x="91719" y="76800"/>
                </a:cubicBezTo>
                <a:cubicBezTo>
                  <a:pt x="98598" y="115200"/>
                  <a:pt x="98598" y="115200"/>
                  <a:pt x="98598" y="115200"/>
                </a:cubicBezTo>
                <a:cubicBezTo>
                  <a:pt x="98598" y="115200"/>
                  <a:pt x="98598" y="116000"/>
                  <a:pt x="98598" y="116800"/>
                </a:cubicBezTo>
                <a:cubicBezTo>
                  <a:pt x="98598" y="117600"/>
                  <a:pt x="97834" y="118400"/>
                  <a:pt x="97834" y="119200"/>
                </a:cubicBezTo>
                <a:cubicBezTo>
                  <a:pt x="97070" y="120000"/>
                  <a:pt x="96305" y="120000"/>
                  <a:pt x="95541" y="120000"/>
                </a:cubicBezTo>
                <a:cubicBezTo>
                  <a:pt x="94777" y="120000"/>
                  <a:pt x="93248" y="120000"/>
                  <a:pt x="92484" y="119200"/>
                </a:cubicBezTo>
                <a:cubicBezTo>
                  <a:pt x="60382" y="101600"/>
                  <a:pt x="60382" y="101600"/>
                  <a:pt x="60382" y="101600"/>
                </a:cubicBezTo>
                <a:cubicBezTo>
                  <a:pt x="27515" y="119200"/>
                  <a:pt x="27515" y="119200"/>
                  <a:pt x="27515" y="119200"/>
                </a:cubicBezTo>
                <a:cubicBezTo>
                  <a:pt x="26751" y="120000"/>
                  <a:pt x="25987" y="120000"/>
                  <a:pt x="24458" y="120000"/>
                </a:cubicBezTo>
                <a:cubicBezTo>
                  <a:pt x="23694" y="120000"/>
                  <a:pt x="22929" y="120000"/>
                  <a:pt x="22165" y="119200"/>
                </a:cubicBezTo>
                <a:cubicBezTo>
                  <a:pt x="22165" y="118400"/>
                  <a:pt x="21401" y="117600"/>
                  <a:pt x="21401" y="116800"/>
                </a:cubicBezTo>
                <a:cubicBezTo>
                  <a:pt x="21401" y="116000"/>
                  <a:pt x="21401" y="116000"/>
                  <a:pt x="22165" y="115200"/>
                </a:cubicBezTo>
                <a:cubicBezTo>
                  <a:pt x="28280" y="76800"/>
                  <a:pt x="28280" y="76800"/>
                  <a:pt x="28280" y="76800"/>
                </a:cubicBezTo>
                <a:cubicBezTo>
                  <a:pt x="1528" y="50400"/>
                  <a:pt x="1528" y="50400"/>
                  <a:pt x="1528" y="50400"/>
                </a:cubicBezTo>
                <a:cubicBezTo>
                  <a:pt x="764" y="48800"/>
                  <a:pt x="0" y="48000"/>
                  <a:pt x="0" y="46400"/>
                </a:cubicBezTo>
                <a:cubicBezTo>
                  <a:pt x="0" y="44800"/>
                  <a:pt x="1528" y="44000"/>
                  <a:pt x="3821" y="43200"/>
                </a:cubicBezTo>
                <a:cubicBezTo>
                  <a:pt x="40509" y="37600"/>
                  <a:pt x="40509" y="37600"/>
                  <a:pt x="40509" y="37600"/>
                </a:cubicBezTo>
                <a:cubicBezTo>
                  <a:pt x="56560" y="3200"/>
                  <a:pt x="56560" y="3200"/>
                  <a:pt x="56560" y="3200"/>
                </a:cubicBezTo>
                <a:cubicBezTo>
                  <a:pt x="57324" y="1600"/>
                  <a:pt x="58853" y="0"/>
                  <a:pt x="60382" y="0"/>
                </a:cubicBezTo>
                <a:cubicBezTo>
                  <a:pt x="61910" y="0"/>
                  <a:pt x="62675" y="1600"/>
                  <a:pt x="63439" y="3200"/>
                </a:cubicBezTo>
                <a:cubicBezTo>
                  <a:pt x="80254" y="37600"/>
                  <a:pt x="80254" y="37600"/>
                  <a:pt x="80254" y="37600"/>
                </a:cubicBezTo>
                <a:cubicBezTo>
                  <a:pt x="116178" y="43200"/>
                  <a:pt x="116178" y="43200"/>
                  <a:pt x="116178" y="43200"/>
                </a:cubicBezTo>
                <a:cubicBezTo>
                  <a:pt x="119235" y="44000"/>
                  <a:pt x="120000" y="44800"/>
                  <a:pt x="120000" y="464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924386" y="1036020"/>
            <a:ext cx="168565" cy="162082"/>
          </a:xfrm>
          <a:custGeom>
            <a:pathLst>
              <a:path extrusionOk="0" h="120000" w="120000">
                <a:moveTo>
                  <a:pt x="120000" y="46400"/>
                </a:moveTo>
                <a:cubicBezTo>
                  <a:pt x="120000" y="48000"/>
                  <a:pt x="119235" y="48800"/>
                  <a:pt x="118471" y="50400"/>
                </a:cubicBezTo>
                <a:cubicBezTo>
                  <a:pt x="91719" y="76800"/>
                  <a:pt x="91719" y="76800"/>
                  <a:pt x="91719" y="76800"/>
                </a:cubicBezTo>
                <a:cubicBezTo>
                  <a:pt x="98598" y="115200"/>
                  <a:pt x="98598" y="115200"/>
                  <a:pt x="98598" y="115200"/>
                </a:cubicBezTo>
                <a:cubicBezTo>
                  <a:pt x="98598" y="115200"/>
                  <a:pt x="98598" y="116000"/>
                  <a:pt x="98598" y="116800"/>
                </a:cubicBezTo>
                <a:cubicBezTo>
                  <a:pt x="98598" y="119200"/>
                  <a:pt x="97070" y="120000"/>
                  <a:pt x="95541" y="120000"/>
                </a:cubicBezTo>
                <a:cubicBezTo>
                  <a:pt x="94777" y="120000"/>
                  <a:pt x="93248" y="120000"/>
                  <a:pt x="92484" y="119200"/>
                </a:cubicBezTo>
                <a:cubicBezTo>
                  <a:pt x="60382" y="101600"/>
                  <a:pt x="60382" y="101600"/>
                  <a:pt x="60382" y="101600"/>
                </a:cubicBezTo>
                <a:cubicBezTo>
                  <a:pt x="27515" y="119200"/>
                  <a:pt x="27515" y="119200"/>
                  <a:pt x="27515" y="119200"/>
                </a:cubicBezTo>
                <a:cubicBezTo>
                  <a:pt x="26751" y="120000"/>
                  <a:pt x="25222" y="120000"/>
                  <a:pt x="24458" y="120000"/>
                </a:cubicBezTo>
                <a:cubicBezTo>
                  <a:pt x="23694" y="120000"/>
                  <a:pt x="22929" y="120000"/>
                  <a:pt x="22165" y="119200"/>
                </a:cubicBezTo>
                <a:cubicBezTo>
                  <a:pt x="22165" y="118400"/>
                  <a:pt x="21401" y="117600"/>
                  <a:pt x="21401" y="116800"/>
                </a:cubicBezTo>
                <a:cubicBezTo>
                  <a:pt x="21401" y="116000"/>
                  <a:pt x="21401" y="116000"/>
                  <a:pt x="22165" y="115200"/>
                </a:cubicBezTo>
                <a:cubicBezTo>
                  <a:pt x="28280" y="76800"/>
                  <a:pt x="28280" y="76800"/>
                  <a:pt x="28280" y="76800"/>
                </a:cubicBezTo>
                <a:cubicBezTo>
                  <a:pt x="1528" y="50400"/>
                  <a:pt x="1528" y="50400"/>
                  <a:pt x="1528" y="50400"/>
                </a:cubicBezTo>
                <a:cubicBezTo>
                  <a:pt x="764" y="48800"/>
                  <a:pt x="0" y="48000"/>
                  <a:pt x="0" y="46400"/>
                </a:cubicBezTo>
                <a:cubicBezTo>
                  <a:pt x="0" y="44800"/>
                  <a:pt x="1528" y="44000"/>
                  <a:pt x="3821" y="43200"/>
                </a:cubicBezTo>
                <a:cubicBezTo>
                  <a:pt x="40509" y="37600"/>
                  <a:pt x="40509" y="37600"/>
                  <a:pt x="40509" y="37600"/>
                </a:cubicBezTo>
                <a:cubicBezTo>
                  <a:pt x="56560" y="3200"/>
                  <a:pt x="56560" y="3200"/>
                  <a:pt x="56560" y="3200"/>
                </a:cubicBezTo>
                <a:cubicBezTo>
                  <a:pt x="57324" y="1600"/>
                  <a:pt x="58853" y="0"/>
                  <a:pt x="60382" y="0"/>
                </a:cubicBezTo>
                <a:cubicBezTo>
                  <a:pt x="61146" y="0"/>
                  <a:pt x="62675" y="1600"/>
                  <a:pt x="63439" y="3200"/>
                </a:cubicBezTo>
                <a:cubicBezTo>
                  <a:pt x="79490" y="37600"/>
                  <a:pt x="79490" y="37600"/>
                  <a:pt x="79490" y="37600"/>
                </a:cubicBezTo>
                <a:cubicBezTo>
                  <a:pt x="116178" y="43200"/>
                  <a:pt x="116178" y="43200"/>
                  <a:pt x="116178" y="43200"/>
                </a:cubicBezTo>
                <a:cubicBezTo>
                  <a:pt x="118471" y="44000"/>
                  <a:pt x="120000" y="44800"/>
                  <a:pt x="120000" y="46400"/>
                </a:cubicBezTo>
                <a:close/>
                <a:moveTo>
                  <a:pt x="81783" y="73600"/>
                </a:moveTo>
                <a:cubicBezTo>
                  <a:pt x="103949" y="51200"/>
                  <a:pt x="103949" y="51200"/>
                  <a:pt x="103949" y="51200"/>
                </a:cubicBezTo>
                <a:cubicBezTo>
                  <a:pt x="73375" y="46400"/>
                  <a:pt x="73375" y="46400"/>
                  <a:pt x="73375" y="46400"/>
                </a:cubicBezTo>
                <a:cubicBezTo>
                  <a:pt x="60382" y="17600"/>
                  <a:pt x="60382" y="17600"/>
                  <a:pt x="60382" y="17600"/>
                </a:cubicBezTo>
                <a:cubicBezTo>
                  <a:pt x="46624" y="46400"/>
                  <a:pt x="46624" y="46400"/>
                  <a:pt x="46624" y="46400"/>
                </a:cubicBezTo>
                <a:cubicBezTo>
                  <a:pt x="16050" y="51200"/>
                  <a:pt x="16050" y="51200"/>
                  <a:pt x="16050" y="51200"/>
                </a:cubicBezTo>
                <a:cubicBezTo>
                  <a:pt x="38216" y="73600"/>
                  <a:pt x="38216" y="73600"/>
                  <a:pt x="38216" y="73600"/>
                </a:cubicBezTo>
                <a:cubicBezTo>
                  <a:pt x="32866" y="105600"/>
                  <a:pt x="32866" y="105600"/>
                  <a:pt x="32866" y="105600"/>
                </a:cubicBezTo>
                <a:cubicBezTo>
                  <a:pt x="60382" y="90400"/>
                  <a:pt x="60382" y="90400"/>
                  <a:pt x="60382" y="90400"/>
                </a:cubicBezTo>
                <a:cubicBezTo>
                  <a:pt x="87133" y="105600"/>
                  <a:pt x="87133" y="105600"/>
                  <a:pt x="87133" y="105600"/>
                </a:cubicBezTo>
                <a:lnTo>
                  <a:pt x="81783" y="736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2141577" y="1045745"/>
            <a:ext cx="142631" cy="157219"/>
          </a:xfrm>
          <a:custGeom>
            <a:pathLst>
              <a:path extrusionOk="0" h="120000" w="120000">
                <a:moveTo>
                  <a:pt x="120000" y="99452"/>
                </a:moveTo>
                <a:cubicBezTo>
                  <a:pt x="120000" y="106027"/>
                  <a:pt x="118195" y="110958"/>
                  <a:pt x="113684" y="114246"/>
                </a:cubicBezTo>
                <a:cubicBezTo>
                  <a:pt x="109172" y="117534"/>
                  <a:pt x="103759" y="119999"/>
                  <a:pt x="97443" y="119999"/>
                </a:cubicBezTo>
                <a:cubicBezTo>
                  <a:pt x="22556" y="119999"/>
                  <a:pt x="22556" y="119999"/>
                  <a:pt x="22556" y="119999"/>
                </a:cubicBezTo>
                <a:cubicBezTo>
                  <a:pt x="15338" y="119999"/>
                  <a:pt x="9924" y="117534"/>
                  <a:pt x="6315" y="114246"/>
                </a:cubicBezTo>
                <a:cubicBezTo>
                  <a:pt x="1804" y="110958"/>
                  <a:pt x="0" y="106027"/>
                  <a:pt x="0" y="99452"/>
                </a:cubicBezTo>
                <a:cubicBezTo>
                  <a:pt x="0" y="96986"/>
                  <a:pt x="0" y="93698"/>
                  <a:pt x="0" y="91232"/>
                </a:cubicBezTo>
                <a:cubicBezTo>
                  <a:pt x="0" y="88767"/>
                  <a:pt x="902" y="86301"/>
                  <a:pt x="1804" y="83013"/>
                </a:cubicBezTo>
                <a:cubicBezTo>
                  <a:pt x="1804" y="79726"/>
                  <a:pt x="2706" y="77260"/>
                  <a:pt x="3609" y="74794"/>
                </a:cubicBezTo>
                <a:cubicBezTo>
                  <a:pt x="4511" y="72328"/>
                  <a:pt x="5413" y="69863"/>
                  <a:pt x="7218" y="67397"/>
                </a:cubicBezTo>
                <a:cubicBezTo>
                  <a:pt x="9022" y="64931"/>
                  <a:pt x="10827" y="62465"/>
                  <a:pt x="12631" y="60821"/>
                </a:cubicBezTo>
                <a:cubicBezTo>
                  <a:pt x="14436" y="59178"/>
                  <a:pt x="17142" y="57534"/>
                  <a:pt x="19849" y="56712"/>
                </a:cubicBezTo>
                <a:cubicBezTo>
                  <a:pt x="22556" y="55890"/>
                  <a:pt x="26165" y="55068"/>
                  <a:pt x="29774" y="55068"/>
                </a:cubicBezTo>
                <a:cubicBezTo>
                  <a:pt x="29774" y="55068"/>
                  <a:pt x="30676" y="55890"/>
                  <a:pt x="33383" y="56712"/>
                </a:cubicBezTo>
                <a:cubicBezTo>
                  <a:pt x="35187" y="57534"/>
                  <a:pt x="36992" y="59178"/>
                  <a:pt x="39699" y="59999"/>
                </a:cubicBezTo>
                <a:cubicBezTo>
                  <a:pt x="41503" y="61643"/>
                  <a:pt x="45112" y="63287"/>
                  <a:pt x="48721" y="64109"/>
                </a:cubicBezTo>
                <a:cubicBezTo>
                  <a:pt x="52330" y="64931"/>
                  <a:pt x="55939" y="65753"/>
                  <a:pt x="59548" y="65753"/>
                </a:cubicBezTo>
                <a:cubicBezTo>
                  <a:pt x="64060" y="65753"/>
                  <a:pt x="67669" y="64931"/>
                  <a:pt x="71278" y="64109"/>
                </a:cubicBezTo>
                <a:cubicBezTo>
                  <a:pt x="74887" y="63287"/>
                  <a:pt x="78496" y="61643"/>
                  <a:pt x="80300" y="59999"/>
                </a:cubicBezTo>
                <a:cubicBezTo>
                  <a:pt x="83007" y="59178"/>
                  <a:pt x="84812" y="57534"/>
                  <a:pt x="86616" y="56712"/>
                </a:cubicBezTo>
                <a:cubicBezTo>
                  <a:pt x="88421" y="55890"/>
                  <a:pt x="90225" y="55068"/>
                  <a:pt x="90225" y="55068"/>
                </a:cubicBezTo>
                <a:cubicBezTo>
                  <a:pt x="93834" y="55068"/>
                  <a:pt x="97443" y="55890"/>
                  <a:pt x="100150" y="56712"/>
                </a:cubicBezTo>
                <a:cubicBezTo>
                  <a:pt x="102857" y="57534"/>
                  <a:pt x="105563" y="59178"/>
                  <a:pt x="107368" y="60821"/>
                </a:cubicBezTo>
                <a:cubicBezTo>
                  <a:pt x="109172" y="62465"/>
                  <a:pt x="110977" y="64931"/>
                  <a:pt x="112781" y="67397"/>
                </a:cubicBezTo>
                <a:cubicBezTo>
                  <a:pt x="113684" y="69863"/>
                  <a:pt x="115488" y="72328"/>
                  <a:pt x="116390" y="74794"/>
                </a:cubicBezTo>
                <a:cubicBezTo>
                  <a:pt x="117293" y="77260"/>
                  <a:pt x="118195" y="79726"/>
                  <a:pt x="118195" y="83013"/>
                </a:cubicBezTo>
                <a:cubicBezTo>
                  <a:pt x="119097" y="86301"/>
                  <a:pt x="119097" y="88767"/>
                  <a:pt x="120000" y="91232"/>
                </a:cubicBezTo>
                <a:cubicBezTo>
                  <a:pt x="120000" y="93698"/>
                  <a:pt x="120000" y="96986"/>
                  <a:pt x="120000" y="99452"/>
                </a:cubicBezTo>
                <a:close/>
                <a:moveTo>
                  <a:pt x="83007" y="9041"/>
                </a:moveTo>
                <a:cubicBezTo>
                  <a:pt x="89323" y="14794"/>
                  <a:pt x="92932" y="22191"/>
                  <a:pt x="92932" y="30410"/>
                </a:cubicBezTo>
                <a:cubicBezTo>
                  <a:pt x="92932" y="38630"/>
                  <a:pt x="89323" y="45205"/>
                  <a:pt x="83007" y="50958"/>
                </a:cubicBezTo>
                <a:cubicBezTo>
                  <a:pt x="76691" y="56712"/>
                  <a:pt x="68571" y="59999"/>
                  <a:pt x="59548" y="59999"/>
                </a:cubicBezTo>
                <a:cubicBezTo>
                  <a:pt x="50526" y="59999"/>
                  <a:pt x="43308" y="56712"/>
                  <a:pt x="36992" y="50958"/>
                </a:cubicBezTo>
                <a:cubicBezTo>
                  <a:pt x="30676" y="45205"/>
                  <a:pt x="27067" y="38630"/>
                  <a:pt x="27067" y="30410"/>
                </a:cubicBezTo>
                <a:cubicBezTo>
                  <a:pt x="27067" y="22191"/>
                  <a:pt x="30676" y="14794"/>
                  <a:pt x="36992" y="9041"/>
                </a:cubicBezTo>
                <a:cubicBezTo>
                  <a:pt x="43308" y="3287"/>
                  <a:pt x="50526" y="0"/>
                  <a:pt x="59548" y="0"/>
                </a:cubicBezTo>
                <a:cubicBezTo>
                  <a:pt x="68571" y="0"/>
                  <a:pt x="76691" y="3287"/>
                  <a:pt x="83007" y="904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332834" y="1045745"/>
            <a:ext cx="194499" cy="170186"/>
          </a:xfrm>
          <a:custGeom>
            <a:pathLst>
              <a:path extrusionOk="0" h="120000" w="120000">
                <a:moveTo>
                  <a:pt x="120000" y="11392"/>
                </a:moveTo>
                <a:cubicBezTo>
                  <a:pt x="120000" y="108607"/>
                  <a:pt x="120000" y="108607"/>
                  <a:pt x="120000" y="108607"/>
                </a:cubicBezTo>
                <a:cubicBezTo>
                  <a:pt x="120000" y="111645"/>
                  <a:pt x="119337" y="113924"/>
                  <a:pt x="117348" y="116202"/>
                </a:cubicBezTo>
                <a:cubicBezTo>
                  <a:pt x="115359" y="118481"/>
                  <a:pt x="112707" y="120000"/>
                  <a:pt x="110055" y="120000"/>
                </a:cubicBezTo>
                <a:cubicBezTo>
                  <a:pt x="9944" y="120000"/>
                  <a:pt x="9944" y="120000"/>
                  <a:pt x="9944" y="120000"/>
                </a:cubicBezTo>
                <a:cubicBezTo>
                  <a:pt x="7292" y="120000"/>
                  <a:pt x="4640" y="118481"/>
                  <a:pt x="2651" y="116202"/>
                </a:cubicBezTo>
                <a:cubicBezTo>
                  <a:pt x="662" y="113924"/>
                  <a:pt x="0" y="111645"/>
                  <a:pt x="0" y="108607"/>
                </a:cubicBezTo>
                <a:cubicBezTo>
                  <a:pt x="0" y="11392"/>
                  <a:pt x="0" y="11392"/>
                  <a:pt x="0" y="11392"/>
                </a:cubicBezTo>
                <a:cubicBezTo>
                  <a:pt x="0" y="8354"/>
                  <a:pt x="662" y="6075"/>
                  <a:pt x="2651" y="3797"/>
                </a:cubicBezTo>
                <a:cubicBezTo>
                  <a:pt x="4640" y="1518"/>
                  <a:pt x="7292" y="0"/>
                  <a:pt x="9944" y="0"/>
                </a:cubicBezTo>
                <a:cubicBezTo>
                  <a:pt x="110055" y="0"/>
                  <a:pt x="110055" y="0"/>
                  <a:pt x="110055" y="0"/>
                </a:cubicBezTo>
                <a:cubicBezTo>
                  <a:pt x="112707" y="0"/>
                  <a:pt x="115359" y="1518"/>
                  <a:pt x="117348" y="3797"/>
                </a:cubicBezTo>
                <a:cubicBezTo>
                  <a:pt x="119337" y="6075"/>
                  <a:pt x="120000" y="8354"/>
                  <a:pt x="120000" y="11392"/>
                </a:cubicBezTo>
                <a:close/>
                <a:moveTo>
                  <a:pt x="23867" y="23544"/>
                </a:moveTo>
                <a:cubicBezTo>
                  <a:pt x="23867" y="14430"/>
                  <a:pt x="23867" y="14430"/>
                  <a:pt x="23867" y="14430"/>
                </a:cubicBezTo>
                <a:cubicBezTo>
                  <a:pt x="23867" y="12911"/>
                  <a:pt x="23204" y="11392"/>
                  <a:pt x="22541" y="10632"/>
                </a:cubicBezTo>
                <a:cubicBezTo>
                  <a:pt x="21878" y="9873"/>
                  <a:pt x="21215" y="9113"/>
                  <a:pt x="19889" y="9113"/>
                </a:cubicBezTo>
                <a:cubicBezTo>
                  <a:pt x="11933" y="9113"/>
                  <a:pt x="11933" y="9113"/>
                  <a:pt x="11933" y="9113"/>
                </a:cubicBezTo>
                <a:cubicBezTo>
                  <a:pt x="10607" y="9113"/>
                  <a:pt x="9944" y="9873"/>
                  <a:pt x="9281" y="10632"/>
                </a:cubicBezTo>
                <a:cubicBezTo>
                  <a:pt x="7955" y="11392"/>
                  <a:pt x="7955" y="12911"/>
                  <a:pt x="7955" y="14430"/>
                </a:cubicBezTo>
                <a:cubicBezTo>
                  <a:pt x="7955" y="23544"/>
                  <a:pt x="7955" y="23544"/>
                  <a:pt x="7955" y="23544"/>
                </a:cubicBezTo>
                <a:cubicBezTo>
                  <a:pt x="7955" y="24303"/>
                  <a:pt x="7955" y="25822"/>
                  <a:pt x="9281" y="26582"/>
                </a:cubicBezTo>
                <a:cubicBezTo>
                  <a:pt x="9944" y="27341"/>
                  <a:pt x="10607" y="28101"/>
                  <a:pt x="11933" y="28101"/>
                </a:cubicBezTo>
                <a:cubicBezTo>
                  <a:pt x="19889" y="28101"/>
                  <a:pt x="19889" y="28101"/>
                  <a:pt x="19889" y="28101"/>
                </a:cubicBezTo>
                <a:cubicBezTo>
                  <a:pt x="21215" y="28101"/>
                  <a:pt x="21878" y="27341"/>
                  <a:pt x="22541" y="26582"/>
                </a:cubicBezTo>
                <a:cubicBezTo>
                  <a:pt x="23204" y="25822"/>
                  <a:pt x="23867" y="24303"/>
                  <a:pt x="23867" y="23544"/>
                </a:cubicBezTo>
                <a:close/>
                <a:moveTo>
                  <a:pt x="23867" y="50886"/>
                </a:moveTo>
                <a:cubicBezTo>
                  <a:pt x="23867" y="41772"/>
                  <a:pt x="23867" y="41772"/>
                  <a:pt x="23867" y="41772"/>
                </a:cubicBezTo>
                <a:cubicBezTo>
                  <a:pt x="23867" y="40253"/>
                  <a:pt x="23204" y="39493"/>
                  <a:pt x="22541" y="38734"/>
                </a:cubicBezTo>
                <a:cubicBezTo>
                  <a:pt x="21878" y="37215"/>
                  <a:pt x="21215" y="37215"/>
                  <a:pt x="19889" y="37215"/>
                </a:cubicBezTo>
                <a:cubicBezTo>
                  <a:pt x="11933" y="37215"/>
                  <a:pt x="11933" y="37215"/>
                  <a:pt x="11933" y="37215"/>
                </a:cubicBezTo>
                <a:cubicBezTo>
                  <a:pt x="10607" y="37215"/>
                  <a:pt x="9944" y="37215"/>
                  <a:pt x="9281" y="38734"/>
                </a:cubicBezTo>
                <a:cubicBezTo>
                  <a:pt x="7955" y="39493"/>
                  <a:pt x="7955" y="40253"/>
                  <a:pt x="7955" y="41772"/>
                </a:cubicBezTo>
                <a:cubicBezTo>
                  <a:pt x="7955" y="50886"/>
                  <a:pt x="7955" y="50886"/>
                  <a:pt x="7955" y="50886"/>
                </a:cubicBezTo>
                <a:cubicBezTo>
                  <a:pt x="7955" y="52405"/>
                  <a:pt x="7955" y="53164"/>
                  <a:pt x="9281" y="53924"/>
                </a:cubicBezTo>
                <a:cubicBezTo>
                  <a:pt x="9944" y="54683"/>
                  <a:pt x="10607" y="55443"/>
                  <a:pt x="11933" y="55443"/>
                </a:cubicBezTo>
                <a:cubicBezTo>
                  <a:pt x="19889" y="55443"/>
                  <a:pt x="19889" y="55443"/>
                  <a:pt x="19889" y="55443"/>
                </a:cubicBezTo>
                <a:cubicBezTo>
                  <a:pt x="21215" y="55443"/>
                  <a:pt x="21878" y="54683"/>
                  <a:pt x="22541" y="53924"/>
                </a:cubicBezTo>
                <a:cubicBezTo>
                  <a:pt x="23204" y="53164"/>
                  <a:pt x="23867" y="52405"/>
                  <a:pt x="23867" y="50886"/>
                </a:cubicBezTo>
                <a:close/>
                <a:moveTo>
                  <a:pt x="23867" y="78227"/>
                </a:moveTo>
                <a:cubicBezTo>
                  <a:pt x="23867" y="69113"/>
                  <a:pt x="23867" y="69113"/>
                  <a:pt x="23867" y="69113"/>
                </a:cubicBezTo>
                <a:cubicBezTo>
                  <a:pt x="23867" y="67594"/>
                  <a:pt x="23204" y="66835"/>
                  <a:pt x="22541" y="66075"/>
                </a:cubicBezTo>
                <a:cubicBezTo>
                  <a:pt x="21878" y="65316"/>
                  <a:pt x="21215" y="64556"/>
                  <a:pt x="19889" y="64556"/>
                </a:cubicBezTo>
                <a:cubicBezTo>
                  <a:pt x="11933" y="64556"/>
                  <a:pt x="11933" y="64556"/>
                  <a:pt x="11933" y="64556"/>
                </a:cubicBezTo>
                <a:cubicBezTo>
                  <a:pt x="10607" y="64556"/>
                  <a:pt x="9944" y="65316"/>
                  <a:pt x="9281" y="66075"/>
                </a:cubicBezTo>
                <a:cubicBezTo>
                  <a:pt x="7955" y="66835"/>
                  <a:pt x="7955" y="67594"/>
                  <a:pt x="7955" y="69113"/>
                </a:cubicBezTo>
                <a:cubicBezTo>
                  <a:pt x="7955" y="78227"/>
                  <a:pt x="7955" y="78227"/>
                  <a:pt x="7955" y="78227"/>
                </a:cubicBezTo>
                <a:cubicBezTo>
                  <a:pt x="7955" y="79746"/>
                  <a:pt x="7955" y="80506"/>
                  <a:pt x="9281" y="81265"/>
                </a:cubicBezTo>
                <a:cubicBezTo>
                  <a:pt x="9944" y="82784"/>
                  <a:pt x="10607" y="82784"/>
                  <a:pt x="11933" y="82784"/>
                </a:cubicBezTo>
                <a:cubicBezTo>
                  <a:pt x="19889" y="82784"/>
                  <a:pt x="19889" y="82784"/>
                  <a:pt x="19889" y="82784"/>
                </a:cubicBezTo>
                <a:cubicBezTo>
                  <a:pt x="21215" y="82784"/>
                  <a:pt x="21878" y="82784"/>
                  <a:pt x="22541" y="81265"/>
                </a:cubicBezTo>
                <a:cubicBezTo>
                  <a:pt x="23204" y="80506"/>
                  <a:pt x="23867" y="79746"/>
                  <a:pt x="23867" y="78227"/>
                </a:cubicBezTo>
                <a:close/>
                <a:moveTo>
                  <a:pt x="23867" y="106329"/>
                </a:moveTo>
                <a:cubicBezTo>
                  <a:pt x="23867" y="96455"/>
                  <a:pt x="23867" y="96455"/>
                  <a:pt x="23867" y="96455"/>
                </a:cubicBezTo>
                <a:cubicBezTo>
                  <a:pt x="23867" y="95696"/>
                  <a:pt x="23204" y="94177"/>
                  <a:pt x="22541" y="93417"/>
                </a:cubicBezTo>
                <a:cubicBezTo>
                  <a:pt x="21878" y="92658"/>
                  <a:pt x="21215" y="91898"/>
                  <a:pt x="19889" y="91898"/>
                </a:cubicBezTo>
                <a:cubicBezTo>
                  <a:pt x="11933" y="91898"/>
                  <a:pt x="11933" y="91898"/>
                  <a:pt x="11933" y="91898"/>
                </a:cubicBezTo>
                <a:cubicBezTo>
                  <a:pt x="10607" y="91898"/>
                  <a:pt x="9944" y="92658"/>
                  <a:pt x="9281" y="93417"/>
                </a:cubicBezTo>
                <a:cubicBezTo>
                  <a:pt x="7955" y="94177"/>
                  <a:pt x="7955" y="95696"/>
                  <a:pt x="7955" y="96455"/>
                </a:cubicBezTo>
                <a:cubicBezTo>
                  <a:pt x="7955" y="106329"/>
                  <a:pt x="7955" y="106329"/>
                  <a:pt x="7955" y="106329"/>
                </a:cubicBezTo>
                <a:cubicBezTo>
                  <a:pt x="7955" y="107088"/>
                  <a:pt x="7955" y="108607"/>
                  <a:pt x="9281" y="109367"/>
                </a:cubicBezTo>
                <a:cubicBezTo>
                  <a:pt x="9944" y="110126"/>
                  <a:pt x="10607" y="110886"/>
                  <a:pt x="11933" y="110886"/>
                </a:cubicBezTo>
                <a:cubicBezTo>
                  <a:pt x="19889" y="110886"/>
                  <a:pt x="19889" y="110886"/>
                  <a:pt x="19889" y="110886"/>
                </a:cubicBezTo>
                <a:cubicBezTo>
                  <a:pt x="21215" y="110886"/>
                  <a:pt x="21878" y="110126"/>
                  <a:pt x="22541" y="109367"/>
                </a:cubicBezTo>
                <a:cubicBezTo>
                  <a:pt x="23204" y="108607"/>
                  <a:pt x="23867" y="107088"/>
                  <a:pt x="23867" y="106329"/>
                </a:cubicBezTo>
                <a:close/>
                <a:moveTo>
                  <a:pt x="88176" y="50886"/>
                </a:moveTo>
                <a:cubicBezTo>
                  <a:pt x="88176" y="14430"/>
                  <a:pt x="88176" y="14430"/>
                  <a:pt x="88176" y="14430"/>
                </a:cubicBezTo>
                <a:cubicBezTo>
                  <a:pt x="88176" y="12911"/>
                  <a:pt x="87513" y="11392"/>
                  <a:pt x="86850" y="10632"/>
                </a:cubicBezTo>
                <a:cubicBezTo>
                  <a:pt x="86187" y="9873"/>
                  <a:pt x="84861" y="9113"/>
                  <a:pt x="84198" y="9113"/>
                </a:cubicBezTo>
                <a:cubicBezTo>
                  <a:pt x="35801" y="9113"/>
                  <a:pt x="35801" y="9113"/>
                  <a:pt x="35801" y="9113"/>
                </a:cubicBezTo>
                <a:cubicBezTo>
                  <a:pt x="34475" y="9113"/>
                  <a:pt x="33812" y="9873"/>
                  <a:pt x="33149" y="10632"/>
                </a:cubicBezTo>
                <a:cubicBezTo>
                  <a:pt x="32486" y="11392"/>
                  <a:pt x="31823" y="12911"/>
                  <a:pt x="31823" y="14430"/>
                </a:cubicBezTo>
                <a:cubicBezTo>
                  <a:pt x="31823" y="50886"/>
                  <a:pt x="31823" y="50886"/>
                  <a:pt x="31823" y="50886"/>
                </a:cubicBezTo>
                <a:cubicBezTo>
                  <a:pt x="31823" y="52405"/>
                  <a:pt x="32486" y="53164"/>
                  <a:pt x="33149" y="53924"/>
                </a:cubicBezTo>
                <a:cubicBezTo>
                  <a:pt x="33812" y="54683"/>
                  <a:pt x="34475" y="55443"/>
                  <a:pt x="35801" y="55443"/>
                </a:cubicBezTo>
                <a:cubicBezTo>
                  <a:pt x="84198" y="55443"/>
                  <a:pt x="84198" y="55443"/>
                  <a:pt x="84198" y="55443"/>
                </a:cubicBezTo>
                <a:cubicBezTo>
                  <a:pt x="84861" y="55443"/>
                  <a:pt x="86187" y="54683"/>
                  <a:pt x="86850" y="53924"/>
                </a:cubicBezTo>
                <a:cubicBezTo>
                  <a:pt x="87513" y="53164"/>
                  <a:pt x="88176" y="52405"/>
                  <a:pt x="88176" y="50886"/>
                </a:cubicBezTo>
                <a:close/>
                <a:moveTo>
                  <a:pt x="88176" y="106329"/>
                </a:moveTo>
                <a:cubicBezTo>
                  <a:pt x="88176" y="69113"/>
                  <a:pt x="88176" y="69113"/>
                  <a:pt x="88176" y="69113"/>
                </a:cubicBezTo>
                <a:cubicBezTo>
                  <a:pt x="88176" y="67594"/>
                  <a:pt x="87513" y="66835"/>
                  <a:pt x="86850" y="66075"/>
                </a:cubicBezTo>
                <a:cubicBezTo>
                  <a:pt x="86187" y="65316"/>
                  <a:pt x="84861" y="64556"/>
                  <a:pt x="84198" y="64556"/>
                </a:cubicBezTo>
                <a:cubicBezTo>
                  <a:pt x="35801" y="64556"/>
                  <a:pt x="35801" y="64556"/>
                  <a:pt x="35801" y="64556"/>
                </a:cubicBezTo>
                <a:cubicBezTo>
                  <a:pt x="34475" y="64556"/>
                  <a:pt x="33812" y="65316"/>
                  <a:pt x="33149" y="66075"/>
                </a:cubicBezTo>
                <a:cubicBezTo>
                  <a:pt x="32486" y="66835"/>
                  <a:pt x="31823" y="67594"/>
                  <a:pt x="31823" y="69113"/>
                </a:cubicBezTo>
                <a:cubicBezTo>
                  <a:pt x="31823" y="106329"/>
                  <a:pt x="31823" y="106329"/>
                  <a:pt x="31823" y="106329"/>
                </a:cubicBezTo>
                <a:cubicBezTo>
                  <a:pt x="31823" y="107088"/>
                  <a:pt x="32486" y="108607"/>
                  <a:pt x="33149" y="109367"/>
                </a:cubicBezTo>
                <a:cubicBezTo>
                  <a:pt x="33812" y="110126"/>
                  <a:pt x="34475" y="110886"/>
                  <a:pt x="35801" y="110886"/>
                </a:cubicBezTo>
                <a:cubicBezTo>
                  <a:pt x="84198" y="110886"/>
                  <a:pt x="84198" y="110886"/>
                  <a:pt x="84198" y="110886"/>
                </a:cubicBezTo>
                <a:cubicBezTo>
                  <a:pt x="84861" y="110886"/>
                  <a:pt x="86187" y="110126"/>
                  <a:pt x="86850" y="109367"/>
                </a:cubicBezTo>
                <a:cubicBezTo>
                  <a:pt x="87513" y="108607"/>
                  <a:pt x="88176" y="107088"/>
                  <a:pt x="88176" y="106329"/>
                </a:cubicBezTo>
                <a:close/>
                <a:moveTo>
                  <a:pt x="112044" y="23544"/>
                </a:moveTo>
                <a:cubicBezTo>
                  <a:pt x="112044" y="14430"/>
                  <a:pt x="112044" y="14430"/>
                  <a:pt x="112044" y="14430"/>
                </a:cubicBezTo>
                <a:cubicBezTo>
                  <a:pt x="112044" y="12911"/>
                  <a:pt x="111381" y="11392"/>
                  <a:pt x="110718" y="10632"/>
                </a:cubicBezTo>
                <a:cubicBezTo>
                  <a:pt x="110055" y="9873"/>
                  <a:pt x="109392" y="9113"/>
                  <a:pt x="108066" y="9113"/>
                </a:cubicBezTo>
                <a:cubicBezTo>
                  <a:pt x="100110" y="9113"/>
                  <a:pt x="100110" y="9113"/>
                  <a:pt x="100110" y="9113"/>
                </a:cubicBezTo>
                <a:cubicBezTo>
                  <a:pt x="98784" y="9113"/>
                  <a:pt x="98121" y="9873"/>
                  <a:pt x="97458" y="10632"/>
                </a:cubicBezTo>
                <a:cubicBezTo>
                  <a:pt x="96132" y="11392"/>
                  <a:pt x="96132" y="12911"/>
                  <a:pt x="96132" y="14430"/>
                </a:cubicBezTo>
                <a:cubicBezTo>
                  <a:pt x="96132" y="23544"/>
                  <a:pt x="96132" y="23544"/>
                  <a:pt x="96132" y="23544"/>
                </a:cubicBezTo>
                <a:cubicBezTo>
                  <a:pt x="96132" y="24303"/>
                  <a:pt x="96132" y="25822"/>
                  <a:pt x="97458" y="26582"/>
                </a:cubicBezTo>
                <a:cubicBezTo>
                  <a:pt x="98121" y="27341"/>
                  <a:pt x="98784" y="28101"/>
                  <a:pt x="100110" y="28101"/>
                </a:cubicBezTo>
                <a:cubicBezTo>
                  <a:pt x="108066" y="28101"/>
                  <a:pt x="108066" y="28101"/>
                  <a:pt x="108066" y="28101"/>
                </a:cubicBezTo>
                <a:cubicBezTo>
                  <a:pt x="109392" y="28101"/>
                  <a:pt x="110055" y="27341"/>
                  <a:pt x="110718" y="26582"/>
                </a:cubicBezTo>
                <a:cubicBezTo>
                  <a:pt x="111381" y="25822"/>
                  <a:pt x="112044" y="24303"/>
                  <a:pt x="112044" y="23544"/>
                </a:cubicBezTo>
                <a:close/>
                <a:moveTo>
                  <a:pt x="112044" y="50886"/>
                </a:moveTo>
                <a:cubicBezTo>
                  <a:pt x="112044" y="41772"/>
                  <a:pt x="112044" y="41772"/>
                  <a:pt x="112044" y="41772"/>
                </a:cubicBezTo>
                <a:cubicBezTo>
                  <a:pt x="112044" y="40253"/>
                  <a:pt x="111381" y="39493"/>
                  <a:pt x="110718" y="38734"/>
                </a:cubicBezTo>
                <a:cubicBezTo>
                  <a:pt x="110055" y="37215"/>
                  <a:pt x="109392" y="37215"/>
                  <a:pt x="108066" y="37215"/>
                </a:cubicBezTo>
                <a:cubicBezTo>
                  <a:pt x="100110" y="37215"/>
                  <a:pt x="100110" y="37215"/>
                  <a:pt x="100110" y="37215"/>
                </a:cubicBezTo>
                <a:cubicBezTo>
                  <a:pt x="98784" y="37215"/>
                  <a:pt x="98121" y="37215"/>
                  <a:pt x="97458" y="38734"/>
                </a:cubicBezTo>
                <a:cubicBezTo>
                  <a:pt x="96132" y="39493"/>
                  <a:pt x="96132" y="40253"/>
                  <a:pt x="96132" y="41772"/>
                </a:cubicBezTo>
                <a:cubicBezTo>
                  <a:pt x="96132" y="50886"/>
                  <a:pt x="96132" y="50886"/>
                  <a:pt x="96132" y="50886"/>
                </a:cubicBezTo>
                <a:cubicBezTo>
                  <a:pt x="96132" y="52405"/>
                  <a:pt x="96132" y="53164"/>
                  <a:pt x="97458" y="53924"/>
                </a:cubicBezTo>
                <a:cubicBezTo>
                  <a:pt x="98121" y="54683"/>
                  <a:pt x="98784" y="55443"/>
                  <a:pt x="100110" y="55443"/>
                </a:cubicBezTo>
                <a:cubicBezTo>
                  <a:pt x="108066" y="55443"/>
                  <a:pt x="108066" y="55443"/>
                  <a:pt x="108066" y="55443"/>
                </a:cubicBezTo>
                <a:cubicBezTo>
                  <a:pt x="109392" y="55443"/>
                  <a:pt x="110055" y="54683"/>
                  <a:pt x="110718" y="53924"/>
                </a:cubicBezTo>
                <a:cubicBezTo>
                  <a:pt x="111381" y="53164"/>
                  <a:pt x="112044" y="52405"/>
                  <a:pt x="112044" y="50886"/>
                </a:cubicBezTo>
                <a:close/>
                <a:moveTo>
                  <a:pt x="112044" y="78227"/>
                </a:moveTo>
                <a:cubicBezTo>
                  <a:pt x="112044" y="69113"/>
                  <a:pt x="112044" y="69113"/>
                  <a:pt x="112044" y="69113"/>
                </a:cubicBezTo>
                <a:cubicBezTo>
                  <a:pt x="112044" y="67594"/>
                  <a:pt x="111381" y="66835"/>
                  <a:pt x="110718" y="66075"/>
                </a:cubicBezTo>
                <a:cubicBezTo>
                  <a:pt x="110055" y="65316"/>
                  <a:pt x="109392" y="64556"/>
                  <a:pt x="108066" y="64556"/>
                </a:cubicBezTo>
                <a:cubicBezTo>
                  <a:pt x="100110" y="64556"/>
                  <a:pt x="100110" y="64556"/>
                  <a:pt x="100110" y="64556"/>
                </a:cubicBezTo>
                <a:cubicBezTo>
                  <a:pt x="98784" y="64556"/>
                  <a:pt x="98121" y="65316"/>
                  <a:pt x="97458" y="66075"/>
                </a:cubicBezTo>
                <a:cubicBezTo>
                  <a:pt x="96132" y="66835"/>
                  <a:pt x="96132" y="67594"/>
                  <a:pt x="96132" y="69113"/>
                </a:cubicBezTo>
                <a:cubicBezTo>
                  <a:pt x="96132" y="78227"/>
                  <a:pt x="96132" y="78227"/>
                  <a:pt x="96132" y="78227"/>
                </a:cubicBezTo>
                <a:cubicBezTo>
                  <a:pt x="96132" y="79746"/>
                  <a:pt x="96132" y="80506"/>
                  <a:pt x="97458" y="81265"/>
                </a:cubicBezTo>
                <a:cubicBezTo>
                  <a:pt x="98121" y="82784"/>
                  <a:pt x="98784" y="82784"/>
                  <a:pt x="100110" y="82784"/>
                </a:cubicBezTo>
                <a:cubicBezTo>
                  <a:pt x="108066" y="82784"/>
                  <a:pt x="108066" y="82784"/>
                  <a:pt x="108066" y="82784"/>
                </a:cubicBezTo>
                <a:cubicBezTo>
                  <a:pt x="109392" y="82784"/>
                  <a:pt x="110055" y="82784"/>
                  <a:pt x="110718" y="81265"/>
                </a:cubicBezTo>
                <a:cubicBezTo>
                  <a:pt x="111381" y="80506"/>
                  <a:pt x="112044" y="79746"/>
                  <a:pt x="112044" y="78227"/>
                </a:cubicBezTo>
                <a:close/>
                <a:moveTo>
                  <a:pt x="112044" y="106329"/>
                </a:moveTo>
                <a:cubicBezTo>
                  <a:pt x="112044" y="96455"/>
                  <a:pt x="112044" y="96455"/>
                  <a:pt x="112044" y="96455"/>
                </a:cubicBezTo>
                <a:cubicBezTo>
                  <a:pt x="112044" y="95696"/>
                  <a:pt x="111381" y="94177"/>
                  <a:pt x="110718" y="93417"/>
                </a:cubicBezTo>
                <a:cubicBezTo>
                  <a:pt x="110055" y="92658"/>
                  <a:pt x="109392" y="91898"/>
                  <a:pt x="108066" y="91898"/>
                </a:cubicBezTo>
                <a:cubicBezTo>
                  <a:pt x="100110" y="91898"/>
                  <a:pt x="100110" y="91898"/>
                  <a:pt x="100110" y="91898"/>
                </a:cubicBezTo>
                <a:cubicBezTo>
                  <a:pt x="98784" y="91898"/>
                  <a:pt x="98121" y="92658"/>
                  <a:pt x="97458" y="93417"/>
                </a:cubicBezTo>
                <a:cubicBezTo>
                  <a:pt x="96132" y="94177"/>
                  <a:pt x="96132" y="95696"/>
                  <a:pt x="96132" y="96455"/>
                </a:cubicBezTo>
                <a:cubicBezTo>
                  <a:pt x="96132" y="106329"/>
                  <a:pt x="96132" y="106329"/>
                  <a:pt x="96132" y="106329"/>
                </a:cubicBezTo>
                <a:cubicBezTo>
                  <a:pt x="96132" y="107088"/>
                  <a:pt x="96132" y="108607"/>
                  <a:pt x="97458" y="109367"/>
                </a:cubicBezTo>
                <a:cubicBezTo>
                  <a:pt x="98121" y="110126"/>
                  <a:pt x="98784" y="110886"/>
                  <a:pt x="100110" y="110886"/>
                </a:cubicBezTo>
                <a:cubicBezTo>
                  <a:pt x="108066" y="110886"/>
                  <a:pt x="108066" y="110886"/>
                  <a:pt x="108066" y="110886"/>
                </a:cubicBezTo>
                <a:cubicBezTo>
                  <a:pt x="109392" y="110886"/>
                  <a:pt x="110055" y="110126"/>
                  <a:pt x="110718" y="109367"/>
                </a:cubicBezTo>
                <a:cubicBezTo>
                  <a:pt x="111381" y="108607"/>
                  <a:pt x="112044" y="107088"/>
                  <a:pt x="112044" y="1063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2575958" y="1045745"/>
            <a:ext cx="168565" cy="144253"/>
          </a:xfrm>
          <a:custGeom>
            <a:pathLst>
              <a:path extrusionOk="0" h="120000" w="120000">
                <a:moveTo>
                  <a:pt x="55031" y="10827"/>
                </a:moveTo>
                <a:cubicBezTo>
                  <a:pt x="55031" y="44210"/>
                  <a:pt x="55031" y="44210"/>
                  <a:pt x="55031" y="44210"/>
                </a:cubicBezTo>
                <a:cubicBezTo>
                  <a:pt x="55031" y="46917"/>
                  <a:pt x="54267" y="49624"/>
                  <a:pt x="52738" y="51428"/>
                </a:cubicBezTo>
                <a:cubicBezTo>
                  <a:pt x="50445" y="54135"/>
                  <a:pt x="48917" y="55037"/>
                  <a:pt x="45859" y="55037"/>
                </a:cubicBezTo>
                <a:cubicBezTo>
                  <a:pt x="9171" y="55037"/>
                  <a:pt x="9171" y="55037"/>
                  <a:pt x="9171" y="55037"/>
                </a:cubicBezTo>
                <a:cubicBezTo>
                  <a:pt x="6878" y="55037"/>
                  <a:pt x="4585" y="54135"/>
                  <a:pt x="2292" y="51428"/>
                </a:cubicBezTo>
                <a:cubicBezTo>
                  <a:pt x="764" y="49624"/>
                  <a:pt x="0" y="46917"/>
                  <a:pt x="0" y="44210"/>
                </a:cubicBezTo>
                <a:cubicBezTo>
                  <a:pt x="0" y="10827"/>
                  <a:pt x="0" y="10827"/>
                  <a:pt x="0" y="10827"/>
                </a:cubicBezTo>
                <a:cubicBezTo>
                  <a:pt x="0" y="8120"/>
                  <a:pt x="764" y="5413"/>
                  <a:pt x="2292" y="3609"/>
                </a:cubicBezTo>
                <a:cubicBezTo>
                  <a:pt x="4585" y="1804"/>
                  <a:pt x="6878" y="0"/>
                  <a:pt x="9171" y="0"/>
                </a:cubicBezTo>
                <a:cubicBezTo>
                  <a:pt x="45859" y="0"/>
                  <a:pt x="45859" y="0"/>
                  <a:pt x="45859" y="0"/>
                </a:cubicBezTo>
                <a:cubicBezTo>
                  <a:pt x="48917" y="0"/>
                  <a:pt x="50445" y="1804"/>
                  <a:pt x="52738" y="3609"/>
                </a:cubicBezTo>
                <a:cubicBezTo>
                  <a:pt x="54267" y="5413"/>
                  <a:pt x="55031" y="8120"/>
                  <a:pt x="55031" y="10827"/>
                </a:cubicBezTo>
                <a:close/>
                <a:moveTo>
                  <a:pt x="55031" y="76691"/>
                </a:moveTo>
                <a:cubicBezTo>
                  <a:pt x="55031" y="109172"/>
                  <a:pt x="55031" y="109172"/>
                  <a:pt x="55031" y="109172"/>
                </a:cubicBezTo>
                <a:cubicBezTo>
                  <a:pt x="55031" y="112781"/>
                  <a:pt x="54267" y="114586"/>
                  <a:pt x="52738" y="117293"/>
                </a:cubicBezTo>
                <a:cubicBezTo>
                  <a:pt x="50445" y="119097"/>
                  <a:pt x="48917" y="120000"/>
                  <a:pt x="45859" y="120000"/>
                </a:cubicBezTo>
                <a:cubicBezTo>
                  <a:pt x="9171" y="120000"/>
                  <a:pt x="9171" y="120000"/>
                  <a:pt x="9171" y="120000"/>
                </a:cubicBezTo>
                <a:cubicBezTo>
                  <a:pt x="6878" y="120000"/>
                  <a:pt x="4585" y="119097"/>
                  <a:pt x="2292" y="117293"/>
                </a:cubicBezTo>
                <a:cubicBezTo>
                  <a:pt x="764" y="114586"/>
                  <a:pt x="0" y="112781"/>
                  <a:pt x="0" y="109172"/>
                </a:cubicBezTo>
                <a:cubicBezTo>
                  <a:pt x="0" y="76691"/>
                  <a:pt x="0" y="76691"/>
                  <a:pt x="0" y="76691"/>
                </a:cubicBezTo>
                <a:cubicBezTo>
                  <a:pt x="0" y="73984"/>
                  <a:pt x="764" y="71278"/>
                  <a:pt x="2292" y="69473"/>
                </a:cubicBezTo>
                <a:cubicBezTo>
                  <a:pt x="4585" y="66766"/>
                  <a:pt x="6878" y="65864"/>
                  <a:pt x="9171" y="65864"/>
                </a:cubicBezTo>
                <a:cubicBezTo>
                  <a:pt x="45859" y="65864"/>
                  <a:pt x="45859" y="65864"/>
                  <a:pt x="45859" y="65864"/>
                </a:cubicBezTo>
                <a:cubicBezTo>
                  <a:pt x="48917" y="65864"/>
                  <a:pt x="50445" y="66766"/>
                  <a:pt x="52738" y="69473"/>
                </a:cubicBezTo>
                <a:cubicBezTo>
                  <a:pt x="54267" y="71278"/>
                  <a:pt x="55031" y="73984"/>
                  <a:pt x="55031" y="76691"/>
                </a:cubicBezTo>
                <a:close/>
                <a:moveTo>
                  <a:pt x="120000" y="10827"/>
                </a:moveTo>
                <a:cubicBezTo>
                  <a:pt x="120000" y="44210"/>
                  <a:pt x="120000" y="44210"/>
                  <a:pt x="120000" y="44210"/>
                </a:cubicBezTo>
                <a:cubicBezTo>
                  <a:pt x="120000" y="46917"/>
                  <a:pt x="119235" y="49624"/>
                  <a:pt x="117707" y="51428"/>
                </a:cubicBezTo>
                <a:cubicBezTo>
                  <a:pt x="115414" y="54135"/>
                  <a:pt x="113121" y="55037"/>
                  <a:pt x="110828" y="55037"/>
                </a:cubicBezTo>
                <a:cubicBezTo>
                  <a:pt x="74140" y="55037"/>
                  <a:pt x="74140" y="55037"/>
                  <a:pt x="74140" y="55037"/>
                </a:cubicBezTo>
                <a:cubicBezTo>
                  <a:pt x="71082" y="55037"/>
                  <a:pt x="68789" y="54135"/>
                  <a:pt x="67261" y="51428"/>
                </a:cubicBezTo>
                <a:cubicBezTo>
                  <a:pt x="65732" y="49624"/>
                  <a:pt x="64968" y="46917"/>
                  <a:pt x="64968" y="44210"/>
                </a:cubicBezTo>
                <a:cubicBezTo>
                  <a:pt x="64968" y="10827"/>
                  <a:pt x="64968" y="10827"/>
                  <a:pt x="64968" y="10827"/>
                </a:cubicBezTo>
                <a:cubicBezTo>
                  <a:pt x="64968" y="8120"/>
                  <a:pt x="65732" y="5413"/>
                  <a:pt x="67261" y="3609"/>
                </a:cubicBezTo>
                <a:cubicBezTo>
                  <a:pt x="68789" y="1804"/>
                  <a:pt x="71082" y="0"/>
                  <a:pt x="74140" y="0"/>
                </a:cubicBezTo>
                <a:cubicBezTo>
                  <a:pt x="110828" y="0"/>
                  <a:pt x="110828" y="0"/>
                  <a:pt x="110828" y="0"/>
                </a:cubicBezTo>
                <a:cubicBezTo>
                  <a:pt x="113121" y="0"/>
                  <a:pt x="115414" y="1804"/>
                  <a:pt x="117707" y="3609"/>
                </a:cubicBezTo>
                <a:cubicBezTo>
                  <a:pt x="119235" y="5413"/>
                  <a:pt x="120000" y="8120"/>
                  <a:pt x="120000" y="10827"/>
                </a:cubicBezTo>
                <a:close/>
                <a:moveTo>
                  <a:pt x="120000" y="76691"/>
                </a:moveTo>
                <a:cubicBezTo>
                  <a:pt x="120000" y="109172"/>
                  <a:pt x="120000" y="109172"/>
                  <a:pt x="120000" y="109172"/>
                </a:cubicBezTo>
                <a:cubicBezTo>
                  <a:pt x="120000" y="112781"/>
                  <a:pt x="119235" y="114586"/>
                  <a:pt x="117707" y="117293"/>
                </a:cubicBezTo>
                <a:cubicBezTo>
                  <a:pt x="115414" y="119097"/>
                  <a:pt x="113121" y="120000"/>
                  <a:pt x="110828" y="120000"/>
                </a:cubicBezTo>
                <a:cubicBezTo>
                  <a:pt x="74140" y="120000"/>
                  <a:pt x="74140" y="120000"/>
                  <a:pt x="74140" y="120000"/>
                </a:cubicBezTo>
                <a:cubicBezTo>
                  <a:pt x="71082" y="120000"/>
                  <a:pt x="68789" y="119097"/>
                  <a:pt x="67261" y="117293"/>
                </a:cubicBezTo>
                <a:cubicBezTo>
                  <a:pt x="65732" y="114586"/>
                  <a:pt x="64968" y="112781"/>
                  <a:pt x="64968" y="109172"/>
                </a:cubicBezTo>
                <a:cubicBezTo>
                  <a:pt x="64968" y="76691"/>
                  <a:pt x="64968" y="76691"/>
                  <a:pt x="64968" y="76691"/>
                </a:cubicBezTo>
                <a:cubicBezTo>
                  <a:pt x="64968" y="73984"/>
                  <a:pt x="65732" y="71278"/>
                  <a:pt x="67261" y="69473"/>
                </a:cubicBezTo>
                <a:cubicBezTo>
                  <a:pt x="68789" y="66766"/>
                  <a:pt x="71082" y="65864"/>
                  <a:pt x="74140" y="65864"/>
                </a:cubicBezTo>
                <a:cubicBezTo>
                  <a:pt x="110828" y="65864"/>
                  <a:pt x="110828" y="65864"/>
                  <a:pt x="110828" y="65864"/>
                </a:cubicBezTo>
                <a:cubicBezTo>
                  <a:pt x="113121" y="65864"/>
                  <a:pt x="115414" y="66766"/>
                  <a:pt x="117707" y="69473"/>
                </a:cubicBezTo>
                <a:cubicBezTo>
                  <a:pt x="119235" y="71278"/>
                  <a:pt x="120000" y="73984"/>
                  <a:pt x="120000" y="7669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793148" y="1045745"/>
            <a:ext cx="181531" cy="144253"/>
          </a:xfrm>
          <a:custGeom>
            <a:pathLst>
              <a:path extrusionOk="0" h="120000" w="120000">
                <a:moveTo>
                  <a:pt x="34082" y="8120"/>
                </a:moveTo>
                <a:cubicBezTo>
                  <a:pt x="34082" y="25263"/>
                  <a:pt x="34082" y="25263"/>
                  <a:pt x="34082" y="25263"/>
                </a:cubicBezTo>
                <a:cubicBezTo>
                  <a:pt x="34082" y="27067"/>
                  <a:pt x="33372" y="28872"/>
                  <a:pt x="32662" y="30676"/>
                </a:cubicBezTo>
                <a:cubicBezTo>
                  <a:pt x="31242" y="32481"/>
                  <a:pt x="29822" y="33383"/>
                  <a:pt x="27692" y="33383"/>
                </a:cubicBezTo>
                <a:cubicBezTo>
                  <a:pt x="6390" y="33383"/>
                  <a:pt x="6390" y="33383"/>
                  <a:pt x="6390" y="33383"/>
                </a:cubicBezTo>
                <a:cubicBezTo>
                  <a:pt x="4260" y="33383"/>
                  <a:pt x="2840" y="32481"/>
                  <a:pt x="1420" y="30676"/>
                </a:cubicBezTo>
                <a:cubicBezTo>
                  <a:pt x="710" y="28872"/>
                  <a:pt x="0" y="27067"/>
                  <a:pt x="0" y="25263"/>
                </a:cubicBezTo>
                <a:cubicBezTo>
                  <a:pt x="0" y="8120"/>
                  <a:pt x="0" y="8120"/>
                  <a:pt x="0" y="8120"/>
                </a:cubicBezTo>
                <a:cubicBezTo>
                  <a:pt x="0" y="6315"/>
                  <a:pt x="710" y="4511"/>
                  <a:pt x="1420" y="2706"/>
                </a:cubicBezTo>
                <a:cubicBezTo>
                  <a:pt x="2840" y="902"/>
                  <a:pt x="4260" y="0"/>
                  <a:pt x="6390" y="0"/>
                </a:cubicBezTo>
                <a:cubicBezTo>
                  <a:pt x="27692" y="0"/>
                  <a:pt x="27692" y="0"/>
                  <a:pt x="27692" y="0"/>
                </a:cubicBezTo>
                <a:cubicBezTo>
                  <a:pt x="29822" y="0"/>
                  <a:pt x="31242" y="902"/>
                  <a:pt x="32662" y="2706"/>
                </a:cubicBezTo>
                <a:cubicBezTo>
                  <a:pt x="33372" y="4511"/>
                  <a:pt x="34082" y="6315"/>
                  <a:pt x="34082" y="8120"/>
                </a:cubicBezTo>
                <a:close/>
                <a:moveTo>
                  <a:pt x="34082" y="52330"/>
                </a:moveTo>
                <a:cubicBezTo>
                  <a:pt x="34082" y="68571"/>
                  <a:pt x="34082" y="68571"/>
                  <a:pt x="34082" y="68571"/>
                </a:cubicBezTo>
                <a:cubicBezTo>
                  <a:pt x="34082" y="71278"/>
                  <a:pt x="33372" y="73082"/>
                  <a:pt x="32662" y="73984"/>
                </a:cubicBezTo>
                <a:cubicBezTo>
                  <a:pt x="31242" y="75789"/>
                  <a:pt x="29822" y="76691"/>
                  <a:pt x="27692" y="76691"/>
                </a:cubicBezTo>
                <a:cubicBezTo>
                  <a:pt x="6390" y="76691"/>
                  <a:pt x="6390" y="76691"/>
                  <a:pt x="6390" y="76691"/>
                </a:cubicBezTo>
                <a:cubicBezTo>
                  <a:pt x="4260" y="76691"/>
                  <a:pt x="2840" y="75789"/>
                  <a:pt x="1420" y="73984"/>
                </a:cubicBezTo>
                <a:cubicBezTo>
                  <a:pt x="710" y="73082"/>
                  <a:pt x="0" y="71278"/>
                  <a:pt x="0" y="68571"/>
                </a:cubicBezTo>
                <a:cubicBezTo>
                  <a:pt x="0" y="52330"/>
                  <a:pt x="0" y="52330"/>
                  <a:pt x="0" y="52330"/>
                </a:cubicBezTo>
                <a:cubicBezTo>
                  <a:pt x="0" y="49624"/>
                  <a:pt x="710" y="47819"/>
                  <a:pt x="1420" y="46015"/>
                </a:cubicBezTo>
                <a:cubicBezTo>
                  <a:pt x="2840" y="45112"/>
                  <a:pt x="4260" y="44210"/>
                  <a:pt x="6390" y="44210"/>
                </a:cubicBezTo>
                <a:cubicBezTo>
                  <a:pt x="27692" y="44210"/>
                  <a:pt x="27692" y="44210"/>
                  <a:pt x="27692" y="44210"/>
                </a:cubicBezTo>
                <a:cubicBezTo>
                  <a:pt x="29822" y="44210"/>
                  <a:pt x="31242" y="45112"/>
                  <a:pt x="32662" y="46015"/>
                </a:cubicBezTo>
                <a:cubicBezTo>
                  <a:pt x="33372" y="47819"/>
                  <a:pt x="34082" y="49624"/>
                  <a:pt x="34082" y="52330"/>
                </a:cubicBezTo>
                <a:close/>
                <a:moveTo>
                  <a:pt x="34082" y="95639"/>
                </a:moveTo>
                <a:cubicBezTo>
                  <a:pt x="34082" y="111879"/>
                  <a:pt x="34082" y="111879"/>
                  <a:pt x="34082" y="111879"/>
                </a:cubicBezTo>
                <a:cubicBezTo>
                  <a:pt x="34082" y="114586"/>
                  <a:pt x="33372" y="116390"/>
                  <a:pt x="32662" y="118195"/>
                </a:cubicBezTo>
                <a:cubicBezTo>
                  <a:pt x="31242" y="120000"/>
                  <a:pt x="29822" y="120000"/>
                  <a:pt x="27692" y="120000"/>
                </a:cubicBezTo>
                <a:cubicBezTo>
                  <a:pt x="6390" y="120000"/>
                  <a:pt x="6390" y="120000"/>
                  <a:pt x="6390" y="120000"/>
                </a:cubicBezTo>
                <a:cubicBezTo>
                  <a:pt x="4260" y="120000"/>
                  <a:pt x="2840" y="120000"/>
                  <a:pt x="1420" y="118195"/>
                </a:cubicBezTo>
                <a:cubicBezTo>
                  <a:pt x="710" y="116390"/>
                  <a:pt x="0" y="114586"/>
                  <a:pt x="0" y="111879"/>
                </a:cubicBezTo>
                <a:cubicBezTo>
                  <a:pt x="0" y="95639"/>
                  <a:pt x="0" y="95639"/>
                  <a:pt x="0" y="95639"/>
                </a:cubicBezTo>
                <a:cubicBezTo>
                  <a:pt x="0" y="93834"/>
                  <a:pt x="710" y="92030"/>
                  <a:pt x="1420" y="90225"/>
                </a:cubicBezTo>
                <a:cubicBezTo>
                  <a:pt x="2840" y="88421"/>
                  <a:pt x="4260" y="87518"/>
                  <a:pt x="6390" y="87518"/>
                </a:cubicBezTo>
                <a:cubicBezTo>
                  <a:pt x="27692" y="87518"/>
                  <a:pt x="27692" y="87518"/>
                  <a:pt x="27692" y="87518"/>
                </a:cubicBezTo>
                <a:cubicBezTo>
                  <a:pt x="29822" y="87518"/>
                  <a:pt x="31242" y="88421"/>
                  <a:pt x="32662" y="90225"/>
                </a:cubicBezTo>
                <a:cubicBezTo>
                  <a:pt x="33372" y="92030"/>
                  <a:pt x="34082" y="93834"/>
                  <a:pt x="34082" y="95639"/>
                </a:cubicBezTo>
                <a:close/>
                <a:moveTo>
                  <a:pt x="77396" y="8120"/>
                </a:moveTo>
                <a:cubicBezTo>
                  <a:pt x="77396" y="25263"/>
                  <a:pt x="77396" y="25263"/>
                  <a:pt x="77396" y="25263"/>
                </a:cubicBezTo>
                <a:cubicBezTo>
                  <a:pt x="77396" y="27067"/>
                  <a:pt x="76686" y="28872"/>
                  <a:pt x="75266" y="30676"/>
                </a:cubicBezTo>
                <a:cubicBezTo>
                  <a:pt x="73846" y="32481"/>
                  <a:pt x="72426" y="33383"/>
                  <a:pt x="71005" y="33383"/>
                </a:cubicBezTo>
                <a:cubicBezTo>
                  <a:pt x="48994" y="33383"/>
                  <a:pt x="48994" y="33383"/>
                  <a:pt x="48994" y="33383"/>
                </a:cubicBezTo>
                <a:cubicBezTo>
                  <a:pt x="47573" y="33383"/>
                  <a:pt x="46153" y="32481"/>
                  <a:pt x="44733" y="30676"/>
                </a:cubicBezTo>
                <a:cubicBezTo>
                  <a:pt x="43313" y="28872"/>
                  <a:pt x="42603" y="27067"/>
                  <a:pt x="42603" y="25263"/>
                </a:cubicBezTo>
                <a:cubicBezTo>
                  <a:pt x="42603" y="8120"/>
                  <a:pt x="42603" y="8120"/>
                  <a:pt x="42603" y="8120"/>
                </a:cubicBezTo>
                <a:cubicBezTo>
                  <a:pt x="42603" y="6315"/>
                  <a:pt x="43313" y="4511"/>
                  <a:pt x="44733" y="2706"/>
                </a:cubicBezTo>
                <a:cubicBezTo>
                  <a:pt x="46153" y="902"/>
                  <a:pt x="47573" y="0"/>
                  <a:pt x="48994" y="0"/>
                </a:cubicBezTo>
                <a:cubicBezTo>
                  <a:pt x="71005" y="0"/>
                  <a:pt x="71005" y="0"/>
                  <a:pt x="71005" y="0"/>
                </a:cubicBezTo>
                <a:cubicBezTo>
                  <a:pt x="72426" y="0"/>
                  <a:pt x="73846" y="902"/>
                  <a:pt x="75266" y="2706"/>
                </a:cubicBezTo>
                <a:cubicBezTo>
                  <a:pt x="76686" y="4511"/>
                  <a:pt x="77396" y="6315"/>
                  <a:pt x="77396" y="8120"/>
                </a:cubicBezTo>
                <a:close/>
                <a:moveTo>
                  <a:pt x="77396" y="52330"/>
                </a:moveTo>
                <a:cubicBezTo>
                  <a:pt x="77396" y="68571"/>
                  <a:pt x="77396" y="68571"/>
                  <a:pt x="77396" y="68571"/>
                </a:cubicBezTo>
                <a:cubicBezTo>
                  <a:pt x="77396" y="71278"/>
                  <a:pt x="76686" y="73082"/>
                  <a:pt x="75266" y="73984"/>
                </a:cubicBezTo>
                <a:cubicBezTo>
                  <a:pt x="73846" y="75789"/>
                  <a:pt x="72426" y="76691"/>
                  <a:pt x="71005" y="76691"/>
                </a:cubicBezTo>
                <a:cubicBezTo>
                  <a:pt x="48994" y="76691"/>
                  <a:pt x="48994" y="76691"/>
                  <a:pt x="48994" y="76691"/>
                </a:cubicBezTo>
                <a:cubicBezTo>
                  <a:pt x="47573" y="76691"/>
                  <a:pt x="46153" y="75789"/>
                  <a:pt x="44733" y="73984"/>
                </a:cubicBezTo>
                <a:cubicBezTo>
                  <a:pt x="43313" y="73082"/>
                  <a:pt x="42603" y="71278"/>
                  <a:pt x="42603" y="68571"/>
                </a:cubicBezTo>
                <a:cubicBezTo>
                  <a:pt x="42603" y="52330"/>
                  <a:pt x="42603" y="52330"/>
                  <a:pt x="42603" y="52330"/>
                </a:cubicBezTo>
                <a:cubicBezTo>
                  <a:pt x="42603" y="49624"/>
                  <a:pt x="43313" y="47819"/>
                  <a:pt x="44733" y="46015"/>
                </a:cubicBezTo>
                <a:cubicBezTo>
                  <a:pt x="46153" y="45112"/>
                  <a:pt x="47573" y="44210"/>
                  <a:pt x="48994" y="44210"/>
                </a:cubicBezTo>
                <a:cubicBezTo>
                  <a:pt x="71005" y="44210"/>
                  <a:pt x="71005" y="44210"/>
                  <a:pt x="71005" y="44210"/>
                </a:cubicBezTo>
                <a:cubicBezTo>
                  <a:pt x="72426" y="44210"/>
                  <a:pt x="73846" y="45112"/>
                  <a:pt x="75266" y="46015"/>
                </a:cubicBezTo>
                <a:cubicBezTo>
                  <a:pt x="76686" y="47819"/>
                  <a:pt x="77396" y="49624"/>
                  <a:pt x="77396" y="52330"/>
                </a:cubicBezTo>
                <a:close/>
                <a:moveTo>
                  <a:pt x="77396" y="95639"/>
                </a:moveTo>
                <a:cubicBezTo>
                  <a:pt x="77396" y="111879"/>
                  <a:pt x="77396" y="111879"/>
                  <a:pt x="77396" y="111879"/>
                </a:cubicBezTo>
                <a:cubicBezTo>
                  <a:pt x="77396" y="114586"/>
                  <a:pt x="76686" y="116390"/>
                  <a:pt x="75266" y="118195"/>
                </a:cubicBezTo>
                <a:cubicBezTo>
                  <a:pt x="73846" y="120000"/>
                  <a:pt x="72426" y="120000"/>
                  <a:pt x="71005" y="120000"/>
                </a:cubicBezTo>
                <a:cubicBezTo>
                  <a:pt x="48994" y="120000"/>
                  <a:pt x="48994" y="120000"/>
                  <a:pt x="48994" y="120000"/>
                </a:cubicBezTo>
                <a:cubicBezTo>
                  <a:pt x="47573" y="120000"/>
                  <a:pt x="46153" y="120000"/>
                  <a:pt x="44733" y="118195"/>
                </a:cubicBezTo>
                <a:cubicBezTo>
                  <a:pt x="43313" y="116390"/>
                  <a:pt x="42603" y="114586"/>
                  <a:pt x="42603" y="111879"/>
                </a:cubicBezTo>
                <a:cubicBezTo>
                  <a:pt x="42603" y="95639"/>
                  <a:pt x="42603" y="95639"/>
                  <a:pt x="42603" y="95639"/>
                </a:cubicBezTo>
                <a:cubicBezTo>
                  <a:pt x="42603" y="93834"/>
                  <a:pt x="43313" y="92030"/>
                  <a:pt x="44733" y="90225"/>
                </a:cubicBezTo>
                <a:cubicBezTo>
                  <a:pt x="46153" y="88421"/>
                  <a:pt x="47573" y="87518"/>
                  <a:pt x="48994" y="87518"/>
                </a:cubicBezTo>
                <a:cubicBezTo>
                  <a:pt x="71005" y="87518"/>
                  <a:pt x="71005" y="87518"/>
                  <a:pt x="71005" y="87518"/>
                </a:cubicBezTo>
                <a:cubicBezTo>
                  <a:pt x="72426" y="87518"/>
                  <a:pt x="73846" y="88421"/>
                  <a:pt x="75266" y="90225"/>
                </a:cubicBezTo>
                <a:cubicBezTo>
                  <a:pt x="76686" y="92030"/>
                  <a:pt x="77396" y="93834"/>
                  <a:pt x="77396" y="95639"/>
                </a:cubicBezTo>
                <a:close/>
                <a:moveTo>
                  <a:pt x="120000" y="8120"/>
                </a:moveTo>
                <a:cubicBezTo>
                  <a:pt x="120000" y="25263"/>
                  <a:pt x="120000" y="25263"/>
                  <a:pt x="120000" y="25263"/>
                </a:cubicBezTo>
                <a:cubicBezTo>
                  <a:pt x="120000" y="27067"/>
                  <a:pt x="119289" y="28872"/>
                  <a:pt x="118579" y="30676"/>
                </a:cubicBezTo>
                <a:cubicBezTo>
                  <a:pt x="117159" y="32481"/>
                  <a:pt x="115739" y="33383"/>
                  <a:pt x="113609" y="33383"/>
                </a:cubicBezTo>
                <a:cubicBezTo>
                  <a:pt x="92307" y="33383"/>
                  <a:pt x="92307" y="33383"/>
                  <a:pt x="92307" y="33383"/>
                </a:cubicBezTo>
                <a:cubicBezTo>
                  <a:pt x="90177" y="33383"/>
                  <a:pt x="88757" y="32481"/>
                  <a:pt x="87337" y="30676"/>
                </a:cubicBezTo>
                <a:cubicBezTo>
                  <a:pt x="86627" y="28872"/>
                  <a:pt x="85917" y="27067"/>
                  <a:pt x="85917" y="25263"/>
                </a:cubicBezTo>
                <a:cubicBezTo>
                  <a:pt x="85917" y="8120"/>
                  <a:pt x="85917" y="8120"/>
                  <a:pt x="85917" y="8120"/>
                </a:cubicBezTo>
                <a:cubicBezTo>
                  <a:pt x="85917" y="6315"/>
                  <a:pt x="86627" y="4511"/>
                  <a:pt x="87337" y="2706"/>
                </a:cubicBezTo>
                <a:cubicBezTo>
                  <a:pt x="88757" y="902"/>
                  <a:pt x="90177" y="0"/>
                  <a:pt x="92307" y="0"/>
                </a:cubicBezTo>
                <a:cubicBezTo>
                  <a:pt x="113609" y="0"/>
                  <a:pt x="113609" y="0"/>
                  <a:pt x="113609" y="0"/>
                </a:cubicBezTo>
                <a:cubicBezTo>
                  <a:pt x="115739" y="0"/>
                  <a:pt x="117159" y="902"/>
                  <a:pt x="118579" y="2706"/>
                </a:cubicBezTo>
                <a:cubicBezTo>
                  <a:pt x="119289" y="4511"/>
                  <a:pt x="120000" y="6315"/>
                  <a:pt x="120000" y="8120"/>
                </a:cubicBezTo>
                <a:close/>
                <a:moveTo>
                  <a:pt x="120000" y="52330"/>
                </a:moveTo>
                <a:cubicBezTo>
                  <a:pt x="120000" y="68571"/>
                  <a:pt x="120000" y="68571"/>
                  <a:pt x="120000" y="68571"/>
                </a:cubicBezTo>
                <a:cubicBezTo>
                  <a:pt x="120000" y="71278"/>
                  <a:pt x="119289" y="73082"/>
                  <a:pt x="118579" y="73984"/>
                </a:cubicBezTo>
                <a:cubicBezTo>
                  <a:pt x="117159" y="75789"/>
                  <a:pt x="115739" y="76691"/>
                  <a:pt x="113609" y="76691"/>
                </a:cubicBezTo>
                <a:cubicBezTo>
                  <a:pt x="92307" y="76691"/>
                  <a:pt x="92307" y="76691"/>
                  <a:pt x="92307" y="76691"/>
                </a:cubicBezTo>
                <a:cubicBezTo>
                  <a:pt x="90177" y="76691"/>
                  <a:pt x="88757" y="75789"/>
                  <a:pt x="87337" y="73984"/>
                </a:cubicBezTo>
                <a:cubicBezTo>
                  <a:pt x="86627" y="73082"/>
                  <a:pt x="85917" y="71278"/>
                  <a:pt x="85917" y="68571"/>
                </a:cubicBezTo>
                <a:cubicBezTo>
                  <a:pt x="85917" y="52330"/>
                  <a:pt x="85917" y="52330"/>
                  <a:pt x="85917" y="52330"/>
                </a:cubicBezTo>
                <a:cubicBezTo>
                  <a:pt x="85917" y="49624"/>
                  <a:pt x="86627" y="47819"/>
                  <a:pt x="87337" y="46015"/>
                </a:cubicBezTo>
                <a:cubicBezTo>
                  <a:pt x="88757" y="45112"/>
                  <a:pt x="90177" y="44210"/>
                  <a:pt x="92307" y="44210"/>
                </a:cubicBezTo>
                <a:cubicBezTo>
                  <a:pt x="113609" y="44210"/>
                  <a:pt x="113609" y="44210"/>
                  <a:pt x="113609" y="44210"/>
                </a:cubicBezTo>
                <a:cubicBezTo>
                  <a:pt x="115739" y="44210"/>
                  <a:pt x="117159" y="45112"/>
                  <a:pt x="118579" y="46015"/>
                </a:cubicBezTo>
                <a:cubicBezTo>
                  <a:pt x="119289" y="47819"/>
                  <a:pt x="120000" y="49624"/>
                  <a:pt x="120000" y="52330"/>
                </a:cubicBezTo>
                <a:close/>
                <a:moveTo>
                  <a:pt x="120000" y="95639"/>
                </a:moveTo>
                <a:cubicBezTo>
                  <a:pt x="120000" y="111879"/>
                  <a:pt x="120000" y="111879"/>
                  <a:pt x="120000" y="111879"/>
                </a:cubicBezTo>
                <a:cubicBezTo>
                  <a:pt x="120000" y="114586"/>
                  <a:pt x="119289" y="116390"/>
                  <a:pt x="118579" y="118195"/>
                </a:cubicBezTo>
                <a:cubicBezTo>
                  <a:pt x="117159" y="120000"/>
                  <a:pt x="115739" y="120000"/>
                  <a:pt x="113609" y="120000"/>
                </a:cubicBezTo>
                <a:cubicBezTo>
                  <a:pt x="92307" y="120000"/>
                  <a:pt x="92307" y="120000"/>
                  <a:pt x="92307" y="120000"/>
                </a:cubicBezTo>
                <a:cubicBezTo>
                  <a:pt x="90177" y="120000"/>
                  <a:pt x="88757" y="120000"/>
                  <a:pt x="87337" y="118195"/>
                </a:cubicBezTo>
                <a:cubicBezTo>
                  <a:pt x="86627" y="116390"/>
                  <a:pt x="85917" y="114586"/>
                  <a:pt x="85917" y="111879"/>
                </a:cubicBezTo>
                <a:cubicBezTo>
                  <a:pt x="85917" y="95639"/>
                  <a:pt x="85917" y="95639"/>
                  <a:pt x="85917" y="95639"/>
                </a:cubicBezTo>
                <a:cubicBezTo>
                  <a:pt x="85917" y="93834"/>
                  <a:pt x="86627" y="92030"/>
                  <a:pt x="87337" y="90225"/>
                </a:cubicBezTo>
                <a:cubicBezTo>
                  <a:pt x="88757" y="88421"/>
                  <a:pt x="90177" y="87518"/>
                  <a:pt x="92307" y="87518"/>
                </a:cubicBezTo>
                <a:cubicBezTo>
                  <a:pt x="113609" y="87518"/>
                  <a:pt x="113609" y="87518"/>
                  <a:pt x="113609" y="87518"/>
                </a:cubicBezTo>
                <a:cubicBezTo>
                  <a:pt x="115739" y="87518"/>
                  <a:pt x="117159" y="88421"/>
                  <a:pt x="118579" y="90225"/>
                </a:cubicBezTo>
                <a:cubicBezTo>
                  <a:pt x="119289" y="92030"/>
                  <a:pt x="120000" y="93834"/>
                  <a:pt x="120000" y="956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3021683" y="1045745"/>
            <a:ext cx="181531" cy="144253"/>
          </a:xfrm>
          <a:custGeom>
            <a:pathLst>
              <a:path extrusionOk="0" h="120000" w="120000">
                <a:moveTo>
                  <a:pt x="34082" y="8120"/>
                </a:moveTo>
                <a:cubicBezTo>
                  <a:pt x="34082" y="25263"/>
                  <a:pt x="34082" y="25263"/>
                  <a:pt x="34082" y="25263"/>
                </a:cubicBezTo>
                <a:cubicBezTo>
                  <a:pt x="34082" y="27067"/>
                  <a:pt x="33372" y="28872"/>
                  <a:pt x="32662" y="30676"/>
                </a:cubicBezTo>
                <a:cubicBezTo>
                  <a:pt x="31242" y="32481"/>
                  <a:pt x="29822" y="33383"/>
                  <a:pt x="27692" y="33383"/>
                </a:cubicBezTo>
                <a:cubicBezTo>
                  <a:pt x="6390" y="33383"/>
                  <a:pt x="6390" y="33383"/>
                  <a:pt x="6390" y="33383"/>
                </a:cubicBezTo>
                <a:cubicBezTo>
                  <a:pt x="4260" y="33383"/>
                  <a:pt x="2840" y="32481"/>
                  <a:pt x="1420" y="30676"/>
                </a:cubicBezTo>
                <a:cubicBezTo>
                  <a:pt x="710" y="28872"/>
                  <a:pt x="0" y="27067"/>
                  <a:pt x="0" y="25263"/>
                </a:cubicBezTo>
                <a:cubicBezTo>
                  <a:pt x="0" y="8120"/>
                  <a:pt x="0" y="8120"/>
                  <a:pt x="0" y="8120"/>
                </a:cubicBezTo>
                <a:cubicBezTo>
                  <a:pt x="0" y="6315"/>
                  <a:pt x="710" y="4511"/>
                  <a:pt x="1420" y="2706"/>
                </a:cubicBezTo>
                <a:cubicBezTo>
                  <a:pt x="2840" y="902"/>
                  <a:pt x="4260" y="0"/>
                  <a:pt x="6390" y="0"/>
                </a:cubicBezTo>
                <a:cubicBezTo>
                  <a:pt x="27692" y="0"/>
                  <a:pt x="27692" y="0"/>
                  <a:pt x="27692" y="0"/>
                </a:cubicBezTo>
                <a:cubicBezTo>
                  <a:pt x="29822" y="0"/>
                  <a:pt x="31242" y="902"/>
                  <a:pt x="32662" y="2706"/>
                </a:cubicBezTo>
                <a:cubicBezTo>
                  <a:pt x="33372" y="4511"/>
                  <a:pt x="34082" y="6315"/>
                  <a:pt x="34082" y="8120"/>
                </a:cubicBezTo>
                <a:close/>
                <a:moveTo>
                  <a:pt x="34082" y="52330"/>
                </a:moveTo>
                <a:cubicBezTo>
                  <a:pt x="34082" y="68571"/>
                  <a:pt x="34082" y="68571"/>
                  <a:pt x="34082" y="68571"/>
                </a:cubicBezTo>
                <a:cubicBezTo>
                  <a:pt x="34082" y="71278"/>
                  <a:pt x="33372" y="73082"/>
                  <a:pt x="32662" y="73984"/>
                </a:cubicBezTo>
                <a:cubicBezTo>
                  <a:pt x="31242" y="75789"/>
                  <a:pt x="29822" y="76691"/>
                  <a:pt x="27692" y="76691"/>
                </a:cubicBezTo>
                <a:cubicBezTo>
                  <a:pt x="6390" y="76691"/>
                  <a:pt x="6390" y="76691"/>
                  <a:pt x="6390" y="76691"/>
                </a:cubicBezTo>
                <a:cubicBezTo>
                  <a:pt x="4260" y="76691"/>
                  <a:pt x="2840" y="75789"/>
                  <a:pt x="1420" y="73984"/>
                </a:cubicBezTo>
                <a:cubicBezTo>
                  <a:pt x="710" y="73082"/>
                  <a:pt x="0" y="71278"/>
                  <a:pt x="0" y="68571"/>
                </a:cubicBezTo>
                <a:cubicBezTo>
                  <a:pt x="0" y="52330"/>
                  <a:pt x="0" y="52330"/>
                  <a:pt x="0" y="52330"/>
                </a:cubicBezTo>
                <a:cubicBezTo>
                  <a:pt x="0" y="49624"/>
                  <a:pt x="710" y="47819"/>
                  <a:pt x="1420" y="46015"/>
                </a:cubicBezTo>
                <a:cubicBezTo>
                  <a:pt x="2840" y="45112"/>
                  <a:pt x="4260" y="44210"/>
                  <a:pt x="6390" y="44210"/>
                </a:cubicBezTo>
                <a:cubicBezTo>
                  <a:pt x="27692" y="44210"/>
                  <a:pt x="27692" y="44210"/>
                  <a:pt x="27692" y="44210"/>
                </a:cubicBezTo>
                <a:cubicBezTo>
                  <a:pt x="29822" y="44210"/>
                  <a:pt x="31242" y="45112"/>
                  <a:pt x="32662" y="46015"/>
                </a:cubicBezTo>
                <a:cubicBezTo>
                  <a:pt x="33372" y="47819"/>
                  <a:pt x="34082" y="49624"/>
                  <a:pt x="34082" y="52330"/>
                </a:cubicBezTo>
                <a:close/>
                <a:moveTo>
                  <a:pt x="34082" y="95639"/>
                </a:moveTo>
                <a:cubicBezTo>
                  <a:pt x="34082" y="111879"/>
                  <a:pt x="34082" y="111879"/>
                  <a:pt x="34082" y="111879"/>
                </a:cubicBezTo>
                <a:cubicBezTo>
                  <a:pt x="34082" y="114586"/>
                  <a:pt x="33372" y="116390"/>
                  <a:pt x="32662" y="118195"/>
                </a:cubicBezTo>
                <a:cubicBezTo>
                  <a:pt x="31242" y="120000"/>
                  <a:pt x="29822" y="120000"/>
                  <a:pt x="27692" y="120000"/>
                </a:cubicBezTo>
                <a:cubicBezTo>
                  <a:pt x="6390" y="120000"/>
                  <a:pt x="6390" y="120000"/>
                  <a:pt x="6390" y="120000"/>
                </a:cubicBezTo>
                <a:cubicBezTo>
                  <a:pt x="4260" y="120000"/>
                  <a:pt x="2840" y="120000"/>
                  <a:pt x="1420" y="118195"/>
                </a:cubicBezTo>
                <a:cubicBezTo>
                  <a:pt x="710" y="116390"/>
                  <a:pt x="0" y="114586"/>
                  <a:pt x="0" y="111879"/>
                </a:cubicBezTo>
                <a:cubicBezTo>
                  <a:pt x="0" y="95639"/>
                  <a:pt x="0" y="95639"/>
                  <a:pt x="0" y="95639"/>
                </a:cubicBezTo>
                <a:cubicBezTo>
                  <a:pt x="0" y="93834"/>
                  <a:pt x="710" y="92030"/>
                  <a:pt x="1420" y="90225"/>
                </a:cubicBezTo>
                <a:cubicBezTo>
                  <a:pt x="2840" y="88421"/>
                  <a:pt x="4260" y="87518"/>
                  <a:pt x="6390" y="87518"/>
                </a:cubicBezTo>
                <a:cubicBezTo>
                  <a:pt x="27692" y="87518"/>
                  <a:pt x="27692" y="87518"/>
                  <a:pt x="27692" y="87518"/>
                </a:cubicBezTo>
                <a:cubicBezTo>
                  <a:pt x="29822" y="87518"/>
                  <a:pt x="31242" y="88421"/>
                  <a:pt x="32662" y="90225"/>
                </a:cubicBezTo>
                <a:cubicBezTo>
                  <a:pt x="33372" y="92030"/>
                  <a:pt x="34082" y="93834"/>
                  <a:pt x="34082" y="95639"/>
                </a:cubicBezTo>
                <a:close/>
                <a:moveTo>
                  <a:pt x="120000" y="8120"/>
                </a:moveTo>
                <a:cubicBezTo>
                  <a:pt x="120000" y="25263"/>
                  <a:pt x="120000" y="25263"/>
                  <a:pt x="120000" y="25263"/>
                </a:cubicBezTo>
                <a:cubicBezTo>
                  <a:pt x="120000" y="27067"/>
                  <a:pt x="119289" y="28872"/>
                  <a:pt x="118579" y="30676"/>
                </a:cubicBezTo>
                <a:cubicBezTo>
                  <a:pt x="117159" y="32481"/>
                  <a:pt x="115739" y="33383"/>
                  <a:pt x="113609" y="33383"/>
                </a:cubicBezTo>
                <a:cubicBezTo>
                  <a:pt x="48994" y="33383"/>
                  <a:pt x="48994" y="33383"/>
                  <a:pt x="48994" y="33383"/>
                </a:cubicBezTo>
                <a:cubicBezTo>
                  <a:pt x="47573" y="33383"/>
                  <a:pt x="46153" y="32481"/>
                  <a:pt x="44733" y="30676"/>
                </a:cubicBezTo>
                <a:cubicBezTo>
                  <a:pt x="43313" y="28872"/>
                  <a:pt x="42603" y="27067"/>
                  <a:pt x="42603" y="25263"/>
                </a:cubicBezTo>
                <a:cubicBezTo>
                  <a:pt x="42603" y="8120"/>
                  <a:pt x="42603" y="8120"/>
                  <a:pt x="42603" y="8120"/>
                </a:cubicBezTo>
                <a:cubicBezTo>
                  <a:pt x="42603" y="6315"/>
                  <a:pt x="43313" y="4511"/>
                  <a:pt x="44733" y="2706"/>
                </a:cubicBezTo>
                <a:cubicBezTo>
                  <a:pt x="46153" y="902"/>
                  <a:pt x="47573" y="0"/>
                  <a:pt x="48994" y="0"/>
                </a:cubicBezTo>
                <a:cubicBezTo>
                  <a:pt x="113609" y="0"/>
                  <a:pt x="113609" y="0"/>
                  <a:pt x="113609" y="0"/>
                </a:cubicBezTo>
                <a:cubicBezTo>
                  <a:pt x="115739" y="0"/>
                  <a:pt x="117159" y="902"/>
                  <a:pt x="118579" y="2706"/>
                </a:cubicBezTo>
                <a:cubicBezTo>
                  <a:pt x="119289" y="4511"/>
                  <a:pt x="120000" y="6315"/>
                  <a:pt x="120000" y="8120"/>
                </a:cubicBezTo>
                <a:close/>
                <a:moveTo>
                  <a:pt x="120000" y="52330"/>
                </a:moveTo>
                <a:cubicBezTo>
                  <a:pt x="120000" y="68571"/>
                  <a:pt x="120000" y="68571"/>
                  <a:pt x="120000" y="68571"/>
                </a:cubicBezTo>
                <a:cubicBezTo>
                  <a:pt x="120000" y="71278"/>
                  <a:pt x="119289" y="73082"/>
                  <a:pt x="118579" y="73984"/>
                </a:cubicBezTo>
                <a:cubicBezTo>
                  <a:pt x="117159" y="75789"/>
                  <a:pt x="115739" y="76691"/>
                  <a:pt x="113609" y="76691"/>
                </a:cubicBezTo>
                <a:cubicBezTo>
                  <a:pt x="48994" y="76691"/>
                  <a:pt x="48994" y="76691"/>
                  <a:pt x="48994" y="76691"/>
                </a:cubicBezTo>
                <a:cubicBezTo>
                  <a:pt x="47573" y="76691"/>
                  <a:pt x="46153" y="75789"/>
                  <a:pt x="44733" y="73984"/>
                </a:cubicBezTo>
                <a:cubicBezTo>
                  <a:pt x="43313" y="73082"/>
                  <a:pt x="42603" y="71278"/>
                  <a:pt x="42603" y="68571"/>
                </a:cubicBezTo>
                <a:cubicBezTo>
                  <a:pt x="42603" y="52330"/>
                  <a:pt x="42603" y="52330"/>
                  <a:pt x="42603" y="52330"/>
                </a:cubicBezTo>
                <a:cubicBezTo>
                  <a:pt x="42603" y="49624"/>
                  <a:pt x="43313" y="47819"/>
                  <a:pt x="44733" y="46015"/>
                </a:cubicBezTo>
                <a:cubicBezTo>
                  <a:pt x="46153" y="45112"/>
                  <a:pt x="47573" y="44210"/>
                  <a:pt x="48994" y="44210"/>
                </a:cubicBezTo>
                <a:cubicBezTo>
                  <a:pt x="113609" y="44210"/>
                  <a:pt x="113609" y="44210"/>
                  <a:pt x="113609" y="44210"/>
                </a:cubicBezTo>
                <a:cubicBezTo>
                  <a:pt x="115739" y="44210"/>
                  <a:pt x="117159" y="45112"/>
                  <a:pt x="118579" y="46015"/>
                </a:cubicBezTo>
                <a:cubicBezTo>
                  <a:pt x="119289" y="47819"/>
                  <a:pt x="120000" y="49624"/>
                  <a:pt x="120000" y="52330"/>
                </a:cubicBezTo>
                <a:close/>
                <a:moveTo>
                  <a:pt x="120000" y="95639"/>
                </a:moveTo>
                <a:cubicBezTo>
                  <a:pt x="120000" y="111879"/>
                  <a:pt x="120000" y="111879"/>
                  <a:pt x="120000" y="111879"/>
                </a:cubicBezTo>
                <a:cubicBezTo>
                  <a:pt x="120000" y="114586"/>
                  <a:pt x="119289" y="116390"/>
                  <a:pt x="118579" y="118195"/>
                </a:cubicBezTo>
                <a:cubicBezTo>
                  <a:pt x="117159" y="120000"/>
                  <a:pt x="115739" y="120000"/>
                  <a:pt x="113609" y="120000"/>
                </a:cubicBezTo>
                <a:cubicBezTo>
                  <a:pt x="48994" y="120000"/>
                  <a:pt x="48994" y="120000"/>
                  <a:pt x="48994" y="120000"/>
                </a:cubicBezTo>
                <a:cubicBezTo>
                  <a:pt x="47573" y="120000"/>
                  <a:pt x="46153" y="120000"/>
                  <a:pt x="44733" y="118195"/>
                </a:cubicBezTo>
                <a:cubicBezTo>
                  <a:pt x="43313" y="116390"/>
                  <a:pt x="42603" y="114586"/>
                  <a:pt x="42603" y="111879"/>
                </a:cubicBezTo>
                <a:cubicBezTo>
                  <a:pt x="42603" y="95639"/>
                  <a:pt x="42603" y="95639"/>
                  <a:pt x="42603" y="95639"/>
                </a:cubicBezTo>
                <a:cubicBezTo>
                  <a:pt x="42603" y="93834"/>
                  <a:pt x="43313" y="92030"/>
                  <a:pt x="44733" y="90225"/>
                </a:cubicBezTo>
                <a:cubicBezTo>
                  <a:pt x="46153" y="88421"/>
                  <a:pt x="47573" y="87518"/>
                  <a:pt x="48994" y="87518"/>
                </a:cubicBezTo>
                <a:cubicBezTo>
                  <a:pt x="113609" y="87518"/>
                  <a:pt x="113609" y="87518"/>
                  <a:pt x="113609" y="87518"/>
                </a:cubicBezTo>
                <a:cubicBezTo>
                  <a:pt x="115739" y="87518"/>
                  <a:pt x="117159" y="88421"/>
                  <a:pt x="118579" y="90225"/>
                </a:cubicBezTo>
                <a:cubicBezTo>
                  <a:pt x="119289" y="92030"/>
                  <a:pt x="120000" y="93834"/>
                  <a:pt x="120000" y="956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3264807" y="1068437"/>
            <a:ext cx="157219" cy="119940"/>
          </a:xfrm>
          <a:custGeom>
            <a:pathLst>
              <a:path extrusionOk="0" h="120000" w="120000">
                <a:moveTo>
                  <a:pt x="120000" y="23571"/>
                </a:moveTo>
                <a:cubicBezTo>
                  <a:pt x="120000" y="25714"/>
                  <a:pt x="119183" y="27857"/>
                  <a:pt x="117551" y="29999"/>
                </a:cubicBezTo>
                <a:cubicBezTo>
                  <a:pt x="62040" y="103928"/>
                  <a:pt x="62040" y="103928"/>
                  <a:pt x="62040" y="103928"/>
                </a:cubicBezTo>
                <a:cubicBezTo>
                  <a:pt x="51428" y="117857"/>
                  <a:pt x="51428" y="117857"/>
                  <a:pt x="51428" y="117857"/>
                </a:cubicBezTo>
                <a:cubicBezTo>
                  <a:pt x="49795" y="118928"/>
                  <a:pt x="48163" y="119999"/>
                  <a:pt x="45714" y="119999"/>
                </a:cubicBezTo>
                <a:cubicBezTo>
                  <a:pt x="44081" y="119999"/>
                  <a:pt x="42448" y="118928"/>
                  <a:pt x="40816" y="117857"/>
                </a:cubicBezTo>
                <a:cubicBezTo>
                  <a:pt x="30204" y="103928"/>
                  <a:pt x="30204" y="103928"/>
                  <a:pt x="30204" y="103928"/>
                </a:cubicBezTo>
                <a:cubicBezTo>
                  <a:pt x="2448" y="66428"/>
                  <a:pt x="2448" y="66428"/>
                  <a:pt x="2448" y="66428"/>
                </a:cubicBezTo>
                <a:cubicBezTo>
                  <a:pt x="816" y="65357"/>
                  <a:pt x="0" y="63214"/>
                  <a:pt x="0" y="59999"/>
                </a:cubicBezTo>
                <a:cubicBezTo>
                  <a:pt x="0" y="56785"/>
                  <a:pt x="816" y="54642"/>
                  <a:pt x="2448" y="53571"/>
                </a:cubicBezTo>
                <a:cubicBezTo>
                  <a:pt x="13061" y="39642"/>
                  <a:pt x="13061" y="39642"/>
                  <a:pt x="13061" y="39642"/>
                </a:cubicBezTo>
                <a:cubicBezTo>
                  <a:pt x="14693" y="37500"/>
                  <a:pt x="16326" y="36428"/>
                  <a:pt x="17959" y="36428"/>
                </a:cubicBezTo>
                <a:cubicBezTo>
                  <a:pt x="20408" y="36428"/>
                  <a:pt x="22040" y="37500"/>
                  <a:pt x="23673" y="39642"/>
                </a:cubicBezTo>
                <a:cubicBezTo>
                  <a:pt x="45714" y="69642"/>
                  <a:pt x="45714" y="69642"/>
                  <a:pt x="45714" y="69642"/>
                </a:cubicBezTo>
                <a:cubicBezTo>
                  <a:pt x="97142" y="2142"/>
                  <a:pt x="97142" y="2142"/>
                  <a:pt x="97142" y="2142"/>
                </a:cubicBezTo>
                <a:cubicBezTo>
                  <a:pt x="97959" y="1071"/>
                  <a:pt x="99591" y="0"/>
                  <a:pt x="102040" y="0"/>
                </a:cubicBezTo>
                <a:cubicBezTo>
                  <a:pt x="103673" y="0"/>
                  <a:pt x="106122" y="1071"/>
                  <a:pt x="106938" y="2142"/>
                </a:cubicBezTo>
                <a:cubicBezTo>
                  <a:pt x="117551" y="16071"/>
                  <a:pt x="117551" y="16071"/>
                  <a:pt x="117551" y="16071"/>
                </a:cubicBezTo>
                <a:cubicBezTo>
                  <a:pt x="119183" y="18214"/>
                  <a:pt x="120000" y="20357"/>
                  <a:pt x="120000" y="235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3493342" y="1071678"/>
            <a:ext cx="121562" cy="119940"/>
          </a:xfrm>
          <a:custGeom>
            <a:pathLst>
              <a:path extrusionOk="0" h="120000" w="120000">
                <a:moveTo>
                  <a:pt x="120000" y="96428"/>
                </a:moveTo>
                <a:cubicBezTo>
                  <a:pt x="120000" y="99642"/>
                  <a:pt x="118938" y="101785"/>
                  <a:pt x="116814" y="103928"/>
                </a:cubicBezTo>
                <a:cubicBezTo>
                  <a:pt x="103008" y="117857"/>
                  <a:pt x="103008" y="117857"/>
                  <a:pt x="103008" y="117857"/>
                </a:cubicBezTo>
                <a:cubicBezTo>
                  <a:pt x="100884" y="118928"/>
                  <a:pt x="98761" y="119999"/>
                  <a:pt x="96637" y="119999"/>
                </a:cubicBezTo>
                <a:cubicBezTo>
                  <a:pt x="93451" y="119999"/>
                  <a:pt x="91327" y="118928"/>
                  <a:pt x="89203" y="117857"/>
                </a:cubicBezTo>
                <a:cubicBezTo>
                  <a:pt x="60530" y="87857"/>
                  <a:pt x="60530" y="87857"/>
                  <a:pt x="60530" y="87857"/>
                </a:cubicBezTo>
                <a:cubicBezTo>
                  <a:pt x="30796" y="117857"/>
                  <a:pt x="30796" y="117857"/>
                  <a:pt x="30796" y="117857"/>
                </a:cubicBezTo>
                <a:cubicBezTo>
                  <a:pt x="28672" y="118928"/>
                  <a:pt x="26548" y="119999"/>
                  <a:pt x="23362" y="119999"/>
                </a:cubicBezTo>
                <a:cubicBezTo>
                  <a:pt x="21238" y="119999"/>
                  <a:pt x="19115" y="118928"/>
                  <a:pt x="16991" y="117857"/>
                </a:cubicBezTo>
                <a:cubicBezTo>
                  <a:pt x="3185" y="103928"/>
                  <a:pt x="3185" y="103928"/>
                  <a:pt x="3185" y="103928"/>
                </a:cubicBezTo>
                <a:cubicBezTo>
                  <a:pt x="1061" y="101785"/>
                  <a:pt x="0" y="99642"/>
                  <a:pt x="0" y="96428"/>
                </a:cubicBezTo>
                <a:cubicBezTo>
                  <a:pt x="0" y="94285"/>
                  <a:pt x="1061" y="92142"/>
                  <a:pt x="3185" y="89999"/>
                </a:cubicBezTo>
                <a:cubicBezTo>
                  <a:pt x="32920" y="59999"/>
                  <a:pt x="32920" y="59999"/>
                  <a:pt x="32920" y="59999"/>
                </a:cubicBezTo>
                <a:cubicBezTo>
                  <a:pt x="3185" y="29999"/>
                  <a:pt x="3185" y="29999"/>
                  <a:pt x="3185" y="29999"/>
                </a:cubicBezTo>
                <a:cubicBezTo>
                  <a:pt x="1061" y="27857"/>
                  <a:pt x="0" y="25714"/>
                  <a:pt x="0" y="23571"/>
                </a:cubicBezTo>
                <a:cubicBezTo>
                  <a:pt x="0" y="20357"/>
                  <a:pt x="1061" y="18214"/>
                  <a:pt x="3185" y="16071"/>
                </a:cubicBezTo>
                <a:cubicBezTo>
                  <a:pt x="16991" y="3214"/>
                  <a:pt x="16991" y="3214"/>
                  <a:pt x="16991" y="3214"/>
                </a:cubicBezTo>
                <a:cubicBezTo>
                  <a:pt x="19115" y="1071"/>
                  <a:pt x="21238" y="0"/>
                  <a:pt x="23362" y="0"/>
                </a:cubicBezTo>
                <a:cubicBezTo>
                  <a:pt x="26548" y="0"/>
                  <a:pt x="28672" y="1071"/>
                  <a:pt x="30796" y="3214"/>
                </a:cubicBezTo>
                <a:cubicBezTo>
                  <a:pt x="60530" y="32142"/>
                  <a:pt x="60530" y="32142"/>
                  <a:pt x="60530" y="32142"/>
                </a:cubicBezTo>
                <a:cubicBezTo>
                  <a:pt x="89203" y="3214"/>
                  <a:pt x="89203" y="3214"/>
                  <a:pt x="89203" y="3214"/>
                </a:cubicBezTo>
                <a:cubicBezTo>
                  <a:pt x="91327" y="1071"/>
                  <a:pt x="93451" y="0"/>
                  <a:pt x="96637" y="0"/>
                </a:cubicBezTo>
                <a:cubicBezTo>
                  <a:pt x="98761" y="0"/>
                  <a:pt x="100884" y="1071"/>
                  <a:pt x="103008" y="3214"/>
                </a:cubicBezTo>
                <a:cubicBezTo>
                  <a:pt x="116814" y="16071"/>
                  <a:pt x="116814" y="16071"/>
                  <a:pt x="116814" y="16071"/>
                </a:cubicBezTo>
                <a:cubicBezTo>
                  <a:pt x="118938" y="18214"/>
                  <a:pt x="120000" y="20357"/>
                  <a:pt x="120000" y="23571"/>
                </a:cubicBezTo>
                <a:cubicBezTo>
                  <a:pt x="120000" y="25714"/>
                  <a:pt x="118938" y="27857"/>
                  <a:pt x="116814" y="29999"/>
                </a:cubicBezTo>
                <a:cubicBezTo>
                  <a:pt x="87079" y="59999"/>
                  <a:pt x="87079" y="59999"/>
                  <a:pt x="87079" y="59999"/>
                </a:cubicBezTo>
                <a:cubicBezTo>
                  <a:pt x="116814" y="89999"/>
                  <a:pt x="116814" y="89999"/>
                  <a:pt x="116814" y="89999"/>
                </a:cubicBezTo>
                <a:cubicBezTo>
                  <a:pt x="118938" y="92142"/>
                  <a:pt x="120000" y="94285"/>
                  <a:pt x="120000" y="9642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3673253" y="1045745"/>
            <a:ext cx="168565" cy="170186"/>
          </a:xfrm>
          <a:custGeom>
            <a:pathLst>
              <a:path extrusionOk="0" h="120000" w="120000">
                <a:moveTo>
                  <a:pt x="120000" y="110886"/>
                </a:moveTo>
                <a:cubicBezTo>
                  <a:pt x="120000" y="113164"/>
                  <a:pt x="119235" y="115443"/>
                  <a:pt x="116942" y="116962"/>
                </a:cubicBezTo>
                <a:cubicBezTo>
                  <a:pt x="115414" y="118481"/>
                  <a:pt x="113121" y="120000"/>
                  <a:pt x="110828" y="120000"/>
                </a:cubicBezTo>
                <a:cubicBezTo>
                  <a:pt x="108535" y="120000"/>
                  <a:pt x="106242" y="118481"/>
                  <a:pt x="103949" y="116962"/>
                </a:cubicBezTo>
                <a:cubicBezTo>
                  <a:pt x="79490" y="92658"/>
                  <a:pt x="79490" y="92658"/>
                  <a:pt x="79490" y="92658"/>
                </a:cubicBezTo>
                <a:cubicBezTo>
                  <a:pt x="71082" y="98734"/>
                  <a:pt x="61146" y="101012"/>
                  <a:pt x="50445" y="101012"/>
                </a:cubicBezTo>
                <a:cubicBezTo>
                  <a:pt x="43566" y="101012"/>
                  <a:pt x="37452" y="100253"/>
                  <a:pt x="30573" y="97215"/>
                </a:cubicBezTo>
                <a:cubicBezTo>
                  <a:pt x="24458" y="94936"/>
                  <a:pt x="19108" y="91139"/>
                  <a:pt x="14522" y="86582"/>
                </a:cubicBezTo>
                <a:cubicBezTo>
                  <a:pt x="9936" y="82025"/>
                  <a:pt x="6114" y="76708"/>
                  <a:pt x="3821" y="70632"/>
                </a:cubicBezTo>
                <a:cubicBezTo>
                  <a:pt x="764" y="64556"/>
                  <a:pt x="0" y="57721"/>
                  <a:pt x="0" y="50886"/>
                </a:cubicBezTo>
                <a:cubicBezTo>
                  <a:pt x="0" y="44050"/>
                  <a:pt x="764" y="37215"/>
                  <a:pt x="3821" y="31139"/>
                </a:cubicBezTo>
                <a:cubicBezTo>
                  <a:pt x="6114" y="25063"/>
                  <a:pt x="9936" y="19746"/>
                  <a:pt x="14522" y="15189"/>
                </a:cubicBezTo>
                <a:cubicBezTo>
                  <a:pt x="19108" y="10632"/>
                  <a:pt x="24458" y="6835"/>
                  <a:pt x="30573" y="4556"/>
                </a:cubicBezTo>
                <a:cubicBezTo>
                  <a:pt x="37452" y="1518"/>
                  <a:pt x="43566" y="0"/>
                  <a:pt x="50445" y="0"/>
                </a:cubicBezTo>
                <a:cubicBezTo>
                  <a:pt x="57324" y="0"/>
                  <a:pt x="64203" y="1518"/>
                  <a:pt x="70318" y="4556"/>
                </a:cubicBezTo>
                <a:cubicBezTo>
                  <a:pt x="76433" y="6835"/>
                  <a:pt x="81783" y="10632"/>
                  <a:pt x="86369" y="15189"/>
                </a:cubicBezTo>
                <a:cubicBezTo>
                  <a:pt x="90955" y="19746"/>
                  <a:pt x="94777" y="25063"/>
                  <a:pt x="97834" y="31139"/>
                </a:cubicBezTo>
                <a:cubicBezTo>
                  <a:pt x="100127" y="37215"/>
                  <a:pt x="101656" y="44050"/>
                  <a:pt x="101656" y="50886"/>
                </a:cubicBezTo>
                <a:cubicBezTo>
                  <a:pt x="101656" y="61518"/>
                  <a:pt x="98598" y="70632"/>
                  <a:pt x="92484" y="79746"/>
                </a:cubicBezTo>
                <a:cubicBezTo>
                  <a:pt x="117707" y="104050"/>
                  <a:pt x="117707" y="104050"/>
                  <a:pt x="117707" y="104050"/>
                </a:cubicBezTo>
                <a:cubicBezTo>
                  <a:pt x="119235" y="105569"/>
                  <a:pt x="120000" y="107848"/>
                  <a:pt x="120000" y="110886"/>
                </a:cubicBezTo>
                <a:close/>
                <a:moveTo>
                  <a:pt x="73375" y="73670"/>
                </a:moveTo>
                <a:cubicBezTo>
                  <a:pt x="79490" y="67594"/>
                  <a:pt x="83312" y="60000"/>
                  <a:pt x="83312" y="50886"/>
                </a:cubicBezTo>
                <a:cubicBezTo>
                  <a:pt x="83312" y="41772"/>
                  <a:pt x="79490" y="34177"/>
                  <a:pt x="73375" y="28101"/>
                </a:cubicBezTo>
                <a:cubicBezTo>
                  <a:pt x="67261" y="22025"/>
                  <a:pt x="59617" y="18987"/>
                  <a:pt x="50445" y="18987"/>
                </a:cubicBezTo>
                <a:cubicBezTo>
                  <a:pt x="42038" y="18987"/>
                  <a:pt x="34394" y="22025"/>
                  <a:pt x="27515" y="28101"/>
                </a:cubicBezTo>
                <a:cubicBezTo>
                  <a:pt x="21401" y="34177"/>
                  <a:pt x="18343" y="41772"/>
                  <a:pt x="18343" y="50886"/>
                </a:cubicBezTo>
                <a:cubicBezTo>
                  <a:pt x="18343" y="60000"/>
                  <a:pt x="21401" y="67594"/>
                  <a:pt x="27515" y="73670"/>
                </a:cubicBezTo>
                <a:cubicBezTo>
                  <a:pt x="34394" y="79746"/>
                  <a:pt x="42038" y="82784"/>
                  <a:pt x="50445" y="82784"/>
                </a:cubicBezTo>
                <a:cubicBezTo>
                  <a:pt x="59617" y="82784"/>
                  <a:pt x="67261" y="79746"/>
                  <a:pt x="73375" y="73670"/>
                </a:cubicBezTo>
                <a:close/>
                <a:moveTo>
                  <a:pt x="74140" y="48607"/>
                </a:moveTo>
                <a:cubicBezTo>
                  <a:pt x="74140" y="53164"/>
                  <a:pt x="74140" y="53164"/>
                  <a:pt x="74140" y="53164"/>
                </a:cubicBezTo>
                <a:cubicBezTo>
                  <a:pt x="74140" y="53924"/>
                  <a:pt x="73375" y="53924"/>
                  <a:pt x="73375" y="54683"/>
                </a:cubicBezTo>
                <a:cubicBezTo>
                  <a:pt x="72611" y="55443"/>
                  <a:pt x="71847" y="55443"/>
                  <a:pt x="71082" y="55443"/>
                </a:cubicBezTo>
                <a:cubicBezTo>
                  <a:pt x="55031" y="55443"/>
                  <a:pt x="55031" y="55443"/>
                  <a:pt x="55031" y="55443"/>
                </a:cubicBezTo>
                <a:cubicBezTo>
                  <a:pt x="55031" y="71392"/>
                  <a:pt x="55031" y="71392"/>
                  <a:pt x="55031" y="71392"/>
                </a:cubicBezTo>
                <a:cubicBezTo>
                  <a:pt x="55031" y="72151"/>
                  <a:pt x="55031" y="72911"/>
                  <a:pt x="54267" y="72911"/>
                </a:cubicBezTo>
                <a:cubicBezTo>
                  <a:pt x="54267" y="73670"/>
                  <a:pt x="53503" y="73670"/>
                  <a:pt x="52738" y="73670"/>
                </a:cubicBezTo>
                <a:cubicBezTo>
                  <a:pt x="48152" y="73670"/>
                  <a:pt x="48152" y="73670"/>
                  <a:pt x="48152" y="73670"/>
                </a:cubicBezTo>
                <a:cubicBezTo>
                  <a:pt x="47388" y="73670"/>
                  <a:pt x="47388" y="73670"/>
                  <a:pt x="46624" y="72911"/>
                </a:cubicBezTo>
                <a:cubicBezTo>
                  <a:pt x="46624" y="72911"/>
                  <a:pt x="45859" y="72151"/>
                  <a:pt x="45859" y="71392"/>
                </a:cubicBezTo>
                <a:cubicBezTo>
                  <a:pt x="45859" y="55443"/>
                  <a:pt x="45859" y="55443"/>
                  <a:pt x="45859" y="55443"/>
                </a:cubicBezTo>
                <a:cubicBezTo>
                  <a:pt x="29808" y="55443"/>
                  <a:pt x="29808" y="55443"/>
                  <a:pt x="29808" y="55443"/>
                </a:cubicBezTo>
                <a:cubicBezTo>
                  <a:pt x="29044" y="55443"/>
                  <a:pt x="28280" y="55443"/>
                  <a:pt x="28280" y="54683"/>
                </a:cubicBezTo>
                <a:cubicBezTo>
                  <a:pt x="27515" y="53924"/>
                  <a:pt x="27515" y="53924"/>
                  <a:pt x="27515" y="53164"/>
                </a:cubicBezTo>
                <a:cubicBezTo>
                  <a:pt x="27515" y="48607"/>
                  <a:pt x="27515" y="48607"/>
                  <a:pt x="27515" y="48607"/>
                </a:cubicBezTo>
                <a:cubicBezTo>
                  <a:pt x="27515" y="47848"/>
                  <a:pt x="27515" y="47088"/>
                  <a:pt x="28280" y="47088"/>
                </a:cubicBezTo>
                <a:cubicBezTo>
                  <a:pt x="28280" y="46329"/>
                  <a:pt x="29044" y="46329"/>
                  <a:pt x="29808" y="46329"/>
                </a:cubicBezTo>
                <a:cubicBezTo>
                  <a:pt x="45859" y="46329"/>
                  <a:pt x="45859" y="46329"/>
                  <a:pt x="45859" y="46329"/>
                </a:cubicBezTo>
                <a:cubicBezTo>
                  <a:pt x="45859" y="30379"/>
                  <a:pt x="45859" y="30379"/>
                  <a:pt x="45859" y="30379"/>
                </a:cubicBezTo>
                <a:cubicBezTo>
                  <a:pt x="45859" y="29620"/>
                  <a:pt x="46624" y="28860"/>
                  <a:pt x="46624" y="28860"/>
                </a:cubicBezTo>
                <a:cubicBezTo>
                  <a:pt x="47388" y="28101"/>
                  <a:pt x="47388" y="28101"/>
                  <a:pt x="48152" y="28101"/>
                </a:cubicBezTo>
                <a:cubicBezTo>
                  <a:pt x="52738" y="28101"/>
                  <a:pt x="52738" y="28101"/>
                  <a:pt x="52738" y="28101"/>
                </a:cubicBezTo>
                <a:cubicBezTo>
                  <a:pt x="53503" y="28101"/>
                  <a:pt x="54267" y="28101"/>
                  <a:pt x="54267" y="28860"/>
                </a:cubicBezTo>
                <a:cubicBezTo>
                  <a:pt x="55031" y="28860"/>
                  <a:pt x="55031" y="29620"/>
                  <a:pt x="55031" y="30379"/>
                </a:cubicBezTo>
                <a:cubicBezTo>
                  <a:pt x="55031" y="46329"/>
                  <a:pt x="55031" y="46329"/>
                  <a:pt x="55031" y="46329"/>
                </a:cubicBezTo>
                <a:cubicBezTo>
                  <a:pt x="71082" y="46329"/>
                  <a:pt x="71082" y="46329"/>
                  <a:pt x="71082" y="46329"/>
                </a:cubicBezTo>
                <a:cubicBezTo>
                  <a:pt x="71847" y="46329"/>
                  <a:pt x="72611" y="46329"/>
                  <a:pt x="73375" y="47088"/>
                </a:cubicBezTo>
                <a:cubicBezTo>
                  <a:pt x="73375" y="47088"/>
                  <a:pt x="74140" y="47848"/>
                  <a:pt x="74140" y="4860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3890444" y="1045745"/>
            <a:ext cx="168565" cy="170186"/>
          </a:xfrm>
          <a:custGeom>
            <a:pathLst>
              <a:path extrusionOk="0" h="120000" w="120000">
                <a:moveTo>
                  <a:pt x="120000" y="110886"/>
                </a:moveTo>
                <a:cubicBezTo>
                  <a:pt x="120000" y="113164"/>
                  <a:pt x="119235" y="115443"/>
                  <a:pt x="116942" y="116962"/>
                </a:cubicBezTo>
                <a:cubicBezTo>
                  <a:pt x="115414" y="118481"/>
                  <a:pt x="113121" y="120000"/>
                  <a:pt x="110828" y="120000"/>
                </a:cubicBezTo>
                <a:cubicBezTo>
                  <a:pt x="107770" y="120000"/>
                  <a:pt x="106242" y="118481"/>
                  <a:pt x="103949" y="116962"/>
                </a:cubicBezTo>
                <a:cubicBezTo>
                  <a:pt x="79490" y="92658"/>
                  <a:pt x="79490" y="92658"/>
                  <a:pt x="79490" y="92658"/>
                </a:cubicBezTo>
                <a:cubicBezTo>
                  <a:pt x="71082" y="98734"/>
                  <a:pt x="61146" y="101012"/>
                  <a:pt x="50445" y="101012"/>
                </a:cubicBezTo>
                <a:cubicBezTo>
                  <a:pt x="43566" y="101012"/>
                  <a:pt x="37452" y="100253"/>
                  <a:pt x="30573" y="97215"/>
                </a:cubicBezTo>
                <a:cubicBezTo>
                  <a:pt x="24458" y="94936"/>
                  <a:pt x="19108" y="91139"/>
                  <a:pt x="14522" y="86582"/>
                </a:cubicBezTo>
                <a:cubicBezTo>
                  <a:pt x="9936" y="82025"/>
                  <a:pt x="6114" y="76708"/>
                  <a:pt x="3821" y="70632"/>
                </a:cubicBezTo>
                <a:cubicBezTo>
                  <a:pt x="764" y="64556"/>
                  <a:pt x="0" y="57721"/>
                  <a:pt x="0" y="50886"/>
                </a:cubicBezTo>
                <a:cubicBezTo>
                  <a:pt x="0" y="44050"/>
                  <a:pt x="764" y="37215"/>
                  <a:pt x="3821" y="31139"/>
                </a:cubicBezTo>
                <a:cubicBezTo>
                  <a:pt x="6114" y="25063"/>
                  <a:pt x="9936" y="19746"/>
                  <a:pt x="14522" y="15189"/>
                </a:cubicBezTo>
                <a:cubicBezTo>
                  <a:pt x="19108" y="10632"/>
                  <a:pt x="24458" y="6835"/>
                  <a:pt x="30573" y="4556"/>
                </a:cubicBezTo>
                <a:cubicBezTo>
                  <a:pt x="37452" y="1518"/>
                  <a:pt x="43566" y="0"/>
                  <a:pt x="50445" y="0"/>
                </a:cubicBezTo>
                <a:cubicBezTo>
                  <a:pt x="57324" y="0"/>
                  <a:pt x="64203" y="1518"/>
                  <a:pt x="70318" y="4556"/>
                </a:cubicBezTo>
                <a:cubicBezTo>
                  <a:pt x="76433" y="6835"/>
                  <a:pt x="81783" y="10632"/>
                  <a:pt x="86369" y="15189"/>
                </a:cubicBezTo>
                <a:cubicBezTo>
                  <a:pt x="90955" y="19746"/>
                  <a:pt x="94777" y="25063"/>
                  <a:pt x="97834" y="31139"/>
                </a:cubicBezTo>
                <a:cubicBezTo>
                  <a:pt x="100127" y="37215"/>
                  <a:pt x="101656" y="44050"/>
                  <a:pt x="101656" y="50886"/>
                </a:cubicBezTo>
                <a:cubicBezTo>
                  <a:pt x="101656" y="61518"/>
                  <a:pt x="98598" y="70632"/>
                  <a:pt x="92484" y="79746"/>
                </a:cubicBezTo>
                <a:cubicBezTo>
                  <a:pt x="116942" y="104050"/>
                  <a:pt x="116942" y="104050"/>
                  <a:pt x="116942" y="104050"/>
                </a:cubicBezTo>
                <a:cubicBezTo>
                  <a:pt x="119235" y="105569"/>
                  <a:pt x="120000" y="107848"/>
                  <a:pt x="120000" y="110886"/>
                </a:cubicBezTo>
                <a:close/>
                <a:moveTo>
                  <a:pt x="73375" y="73670"/>
                </a:moveTo>
                <a:cubicBezTo>
                  <a:pt x="79490" y="67594"/>
                  <a:pt x="83312" y="60000"/>
                  <a:pt x="83312" y="50886"/>
                </a:cubicBezTo>
                <a:cubicBezTo>
                  <a:pt x="83312" y="41772"/>
                  <a:pt x="79490" y="34177"/>
                  <a:pt x="73375" y="28101"/>
                </a:cubicBezTo>
                <a:cubicBezTo>
                  <a:pt x="67261" y="22025"/>
                  <a:pt x="59617" y="18987"/>
                  <a:pt x="50445" y="18987"/>
                </a:cubicBezTo>
                <a:cubicBezTo>
                  <a:pt x="42038" y="18987"/>
                  <a:pt x="34394" y="22025"/>
                  <a:pt x="27515" y="28101"/>
                </a:cubicBezTo>
                <a:cubicBezTo>
                  <a:pt x="21401" y="34177"/>
                  <a:pt x="18343" y="41772"/>
                  <a:pt x="18343" y="50886"/>
                </a:cubicBezTo>
                <a:cubicBezTo>
                  <a:pt x="18343" y="60000"/>
                  <a:pt x="21401" y="67594"/>
                  <a:pt x="27515" y="73670"/>
                </a:cubicBezTo>
                <a:cubicBezTo>
                  <a:pt x="34394" y="79746"/>
                  <a:pt x="42038" y="82784"/>
                  <a:pt x="50445" y="82784"/>
                </a:cubicBezTo>
                <a:cubicBezTo>
                  <a:pt x="59617" y="82784"/>
                  <a:pt x="67261" y="79746"/>
                  <a:pt x="73375" y="73670"/>
                </a:cubicBezTo>
                <a:close/>
                <a:moveTo>
                  <a:pt x="73375" y="48607"/>
                </a:moveTo>
                <a:cubicBezTo>
                  <a:pt x="73375" y="53164"/>
                  <a:pt x="73375" y="53164"/>
                  <a:pt x="73375" y="53164"/>
                </a:cubicBezTo>
                <a:cubicBezTo>
                  <a:pt x="73375" y="53924"/>
                  <a:pt x="73375" y="53924"/>
                  <a:pt x="73375" y="54683"/>
                </a:cubicBezTo>
                <a:cubicBezTo>
                  <a:pt x="72611" y="55443"/>
                  <a:pt x="71847" y="55443"/>
                  <a:pt x="71082" y="55443"/>
                </a:cubicBezTo>
                <a:cubicBezTo>
                  <a:pt x="29808" y="55443"/>
                  <a:pt x="29808" y="55443"/>
                  <a:pt x="29808" y="55443"/>
                </a:cubicBezTo>
                <a:cubicBezTo>
                  <a:pt x="29044" y="55443"/>
                  <a:pt x="28280" y="55443"/>
                  <a:pt x="28280" y="54683"/>
                </a:cubicBezTo>
                <a:cubicBezTo>
                  <a:pt x="27515" y="53924"/>
                  <a:pt x="27515" y="53924"/>
                  <a:pt x="27515" y="53164"/>
                </a:cubicBezTo>
                <a:cubicBezTo>
                  <a:pt x="27515" y="48607"/>
                  <a:pt x="27515" y="48607"/>
                  <a:pt x="27515" y="48607"/>
                </a:cubicBezTo>
                <a:cubicBezTo>
                  <a:pt x="27515" y="47848"/>
                  <a:pt x="27515" y="47088"/>
                  <a:pt x="28280" y="47088"/>
                </a:cubicBezTo>
                <a:cubicBezTo>
                  <a:pt x="28280" y="46329"/>
                  <a:pt x="29044" y="46329"/>
                  <a:pt x="29808" y="46329"/>
                </a:cubicBezTo>
                <a:cubicBezTo>
                  <a:pt x="71082" y="46329"/>
                  <a:pt x="71082" y="46329"/>
                  <a:pt x="71082" y="46329"/>
                </a:cubicBezTo>
                <a:cubicBezTo>
                  <a:pt x="71847" y="46329"/>
                  <a:pt x="72611" y="46329"/>
                  <a:pt x="73375" y="47088"/>
                </a:cubicBezTo>
                <a:cubicBezTo>
                  <a:pt x="73375" y="47088"/>
                  <a:pt x="73375" y="47848"/>
                  <a:pt x="73375" y="4860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107635" y="1032779"/>
            <a:ext cx="155597" cy="170186"/>
          </a:xfrm>
          <a:custGeom>
            <a:pathLst>
              <a:path extrusionOk="0" h="120000" w="120000">
                <a:moveTo>
                  <a:pt x="120000" y="64556"/>
                </a:moveTo>
                <a:cubicBezTo>
                  <a:pt x="120000" y="72151"/>
                  <a:pt x="118344" y="78987"/>
                  <a:pt x="115034" y="85822"/>
                </a:cubicBezTo>
                <a:cubicBezTo>
                  <a:pt x="111724" y="92658"/>
                  <a:pt x="107586" y="98734"/>
                  <a:pt x="102620" y="103291"/>
                </a:cubicBezTo>
                <a:cubicBezTo>
                  <a:pt x="96827" y="108607"/>
                  <a:pt x="90206" y="112405"/>
                  <a:pt x="82758" y="115443"/>
                </a:cubicBezTo>
                <a:cubicBezTo>
                  <a:pt x="75310" y="118481"/>
                  <a:pt x="67862" y="120000"/>
                  <a:pt x="59586" y="120000"/>
                </a:cubicBezTo>
                <a:cubicBezTo>
                  <a:pt x="51310" y="120000"/>
                  <a:pt x="43862" y="118481"/>
                  <a:pt x="36413" y="115443"/>
                </a:cubicBezTo>
                <a:cubicBezTo>
                  <a:pt x="28965" y="112405"/>
                  <a:pt x="22344" y="108607"/>
                  <a:pt x="17379" y="103291"/>
                </a:cubicBezTo>
                <a:cubicBezTo>
                  <a:pt x="11586" y="98734"/>
                  <a:pt x="7448" y="92658"/>
                  <a:pt x="4137" y="85822"/>
                </a:cubicBezTo>
                <a:cubicBezTo>
                  <a:pt x="1655" y="78987"/>
                  <a:pt x="0" y="72151"/>
                  <a:pt x="0" y="64556"/>
                </a:cubicBezTo>
                <a:cubicBezTo>
                  <a:pt x="0" y="55443"/>
                  <a:pt x="1655" y="47848"/>
                  <a:pt x="5793" y="40253"/>
                </a:cubicBezTo>
                <a:cubicBezTo>
                  <a:pt x="9931" y="31898"/>
                  <a:pt x="15724" y="25822"/>
                  <a:pt x="24000" y="20506"/>
                </a:cubicBezTo>
                <a:cubicBezTo>
                  <a:pt x="25655" y="18987"/>
                  <a:pt x="28137" y="18227"/>
                  <a:pt x="31448" y="18987"/>
                </a:cubicBezTo>
                <a:cubicBezTo>
                  <a:pt x="33931" y="18987"/>
                  <a:pt x="36413" y="20506"/>
                  <a:pt x="38068" y="22025"/>
                </a:cubicBezTo>
                <a:cubicBezTo>
                  <a:pt x="39724" y="24303"/>
                  <a:pt x="39724" y="26582"/>
                  <a:pt x="39724" y="28860"/>
                </a:cubicBezTo>
                <a:cubicBezTo>
                  <a:pt x="38896" y="31898"/>
                  <a:pt x="38068" y="33417"/>
                  <a:pt x="35586" y="34936"/>
                </a:cubicBezTo>
                <a:cubicBezTo>
                  <a:pt x="30620" y="38734"/>
                  <a:pt x="26482" y="43291"/>
                  <a:pt x="24000" y="47848"/>
                </a:cubicBezTo>
                <a:cubicBezTo>
                  <a:pt x="20689" y="53164"/>
                  <a:pt x="19862" y="58481"/>
                  <a:pt x="19862" y="64556"/>
                </a:cubicBezTo>
                <a:cubicBezTo>
                  <a:pt x="19862" y="69873"/>
                  <a:pt x="20689" y="74430"/>
                  <a:pt x="23172" y="78987"/>
                </a:cubicBezTo>
                <a:cubicBezTo>
                  <a:pt x="24827" y="83544"/>
                  <a:pt x="28137" y="87341"/>
                  <a:pt x="31448" y="90379"/>
                </a:cubicBezTo>
                <a:cubicBezTo>
                  <a:pt x="34758" y="94177"/>
                  <a:pt x="38896" y="96455"/>
                  <a:pt x="43862" y="98734"/>
                </a:cubicBezTo>
                <a:cubicBezTo>
                  <a:pt x="48827" y="100253"/>
                  <a:pt x="54620" y="101012"/>
                  <a:pt x="59586" y="101012"/>
                </a:cubicBezTo>
                <a:cubicBezTo>
                  <a:pt x="65379" y="101012"/>
                  <a:pt x="70344" y="100253"/>
                  <a:pt x="75310" y="98734"/>
                </a:cubicBezTo>
                <a:cubicBezTo>
                  <a:pt x="80275" y="96455"/>
                  <a:pt x="84413" y="94177"/>
                  <a:pt x="87724" y="90379"/>
                </a:cubicBezTo>
                <a:cubicBezTo>
                  <a:pt x="91862" y="87341"/>
                  <a:pt x="94344" y="83544"/>
                  <a:pt x="96827" y="78987"/>
                </a:cubicBezTo>
                <a:cubicBezTo>
                  <a:pt x="98482" y="74430"/>
                  <a:pt x="100137" y="69873"/>
                  <a:pt x="100137" y="64556"/>
                </a:cubicBezTo>
                <a:cubicBezTo>
                  <a:pt x="100137" y="58481"/>
                  <a:pt x="98482" y="53164"/>
                  <a:pt x="96000" y="47848"/>
                </a:cubicBezTo>
                <a:cubicBezTo>
                  <a:pt x="92689" y="43291"/>
                  <a:pt x="88551" y="38734"/>
                  <a:pt x="83586" y="34936"/>
                </a:cubicBezTo>
                <a:cubicBezTo>
                  <a:pt x="81931" y="33417"/>
                  <a:pt x="80275" y="31898"/>
                  <a:pt x="80275" y="28860"/>
                </a:cubicBezTo>
                <a:cubicBezTo>
                  <a:pt x="79448" y="26582"/>
                  <a:pt x="80275" y="24303"/>
                  <a:pt x="81931" y="22025"/>
                </a:cubicBezTo>
                <a:cubicBezTo>
                  <a:pt x="83586" y="20506"/>
                  <a:pt x="85241" y="18987"/>
                  <a:pt x="88551" y="18987"/>
                </a:cubicBezTo>
                <a:cubicBezTo>
                  <a:pt x="91034" y="18227"/>
                  <a:pt x="93517" y="18987"/>
                  <a:pt x="96000" y="20506"/>
                </a:cubicBezTo>
                <a:cubicBezTo>
                  <a:pt x="103448" y="25822"/>
                  <a:pt x="109241" y="31898"/>
                  <a:pt x="113379" y="40253"/>
                </a:cubicBezTo>
                <a:cubicBezTo>
                  <a:pt x="117517" y="47848"/>
                  <a:pt x="120000" y="55443"/>
                  <a:pt x="120000" y="64556"/>
                </a:cubicBezTo>
                <a:close/>
                <a:moveTo>
                  <a:pt x="69517" y="9113"/>
                </a:moveTo>
                <a:cubicBezTo>
                  <a:pt x="69517" y="55443"/>
                  <a:pt x="69517" y="55443"/>
                  <a:pt x="69517" y="55443"/>
                </a:cubicBezTo>
                <a:cubicBezTo>
                  <a:pt x="69517" y="57721"/>
                  <a:pt x="68689" y="60000"/>
                  <a:pt x="67034" y="61518"/>
                </a:cubicBezTo>
                <a:cubicBezTo>
                  <a:pt x="64551" y="63797"/>
                  <a:pt x="62068" y="64556"/>
                  <a:pt x="59586" y="64556"/>
                </a:cubicBezTo>
                <a:cubicBezTo>
                  <a:pt x="57103" y="64556"/>
                  <a:pt x="54620" y="63797"/>
                  <a:pt x="52965" y="61518"/>
                </a:cubicBezTo>
                <a:cubicBezTo>
                  <a:pt x="50482" y="60000"/>
                  <a:pt x="49655" y="57721"/>
                  <a:pt x="49655" y="55443"/>
                </a:cubicBezTo>
                <a:cubicBezTo>
                  <a:pt x="49655" y="9113"/>
                  <a:pt x="49655" y="9113"/>
                  <a:pt x="49655" y="9113"/>
                </a:cubicBezTo>
                <a:cubicBezTo>
                  <a:pt x="49655" y="6835"/>
                  <a:pt x="50482" y="4556"/>
                  <a:pt x="52965" y="3037"/>
                </a:cubicBezTo>
                <a:cubicBezTo>
                  <a:pt x="54620" y="759"/>
                  <a:pt x="57103" y="0"/>
                  <a:pt x="59586" y="0"/>
                </a:cubicBezTo>
                <a:cubicBezTo>
                  <a:pt x="62068" y="0"/>
                  <a:pt x="64551" y="759"/>
                  <a:pt x="67034" y="3037"/>
                </a:cubicBezTo>
                <a:cubicBezTo>
                  <a:pt x="68689" y="4556"/>
                  <a:pt x="69517" y="6835"/>
                  <a:pt x="69517" y="911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11857" y="1045745"/>
            <a:ext cx="181531" cy="157219"/>
          </a:xfrm>
          <a:custGeom>
            <a:pathLst>
              <a:path extrusionOk="0" h="120000" w="120000">
                <a:moveTo>
                  <a:pt x="17647" y="101917"/>
                </a:moveTo>
                <a:cubicBezTo>
                  <a:pt x="17647" y="117534"/>
                  <a:pt x="17647" y="117534"/>
                  <a:pt x="17647" y="117534"/>
                </a:cubicBezTo>
                <a:cubicBezTo>
                  <a:pt x="17647" y="117534"/>
                  <a:pt x="16941" y="118356"/>
                  <a:pt x="16941" y="119178"/>
                </a:cubicBezTo>
                <a:cubicBezTo>
                  <a:pt x="16235" y="119178"/>
                  <a:pt x="16235" y="119999"/>
                  <a:pt x="15529" y="119999"/>
                </a:cubicBezTo>
                <a:cubicBezTo>
                  <a:pt x="2117" y="119999"/>
                  <a:pt x="2117" y="119999"/>
                  <a:pt x="2117" y="119999"/>
                </a:cubicBezTo>
                <a:cubicBezTo>
                  <a:pt x="2117" y="119999"/>
                  <a:pt x="1411" y="119178"/>
                  <a:pt x="705" y="119178"/>
                </a:cubicBezTo>
                <a:cubicBezTo>
                  <a:pt x="705" y="118356"/>
                  <a:pt x="0" y="117534"/>
                  <a:pt x="0" y="117534"/>
                </a:cubicBezTo>
                <a:cubicBezTo>
                  <a:pt x="0" y="101917"/>
                  <a:pt x="0" y="101917"/>
                  <a:pt x="0" y="101917"/>
                </a:cubicBezTo>
                <a:cubicBezTo>
                  <a:pt x="0" y="101917"/>
                  <a:pt x="705" y="101095"/>
                  <a:pt x="705" y="100273"/>
                </a:cubicBezTo>
                <a:cubicBezTo>
                  <a:pt x="1411" y="100273"/>
                  <a:pt x="2117" y="99452"/>
                  <a:pt x="2117" y="99452"/>
                </a:cubicBezTo>
                <a:cubicBezTo>
                  <a:pt x="15529" y="99452"/>
                  <a:pt x="15529" y="99452"/>
                  <a:pt x="15529" y="99452"/>
                </a:cubicBezTo>
                <a:cubicBezTo>
                  <a:pt x="16235" y="99452"/>
                  <a:pt x="16235" y="100273"/>
                  <a:pt x="16941" y="100273"/>
                </a:cubicBezTo>
                <a:cubicBezTo>
                  <a:pt x="16941" y="101095"/>
                  <a:pt x="17647" y="101917"/>
                  <a:pt x="17647" y="101917"/>
                </a:cubicBezTo>
                <a:close/>
                <a:moveTo>
                  <a:pt x="43058" y="92054"/>
                </a:moveTo>
                <a:cubicBezTo>
                  <a:pt x="43058" y="117534"/>
                  <a:pt x="43058" y="117534"/>
                  <a:pt x="43058" y="117534"/>
                </a:cubicBezTo>
                <a:cubicBezTo>
                  <a:pt x="43058" y="117534"/>
                  <a:pt x="43058" y="118356"/>
                  <a:pt x="42352" y="119178"/>
                </a:cubicBezTo>
                <a:cubicBezTo>
                  <a:pt x="42352" y="119178"/>
                  <a:pt x="41647" y="119999"/>
                  <a:pt x="40941" y="119999"/>
                </a:cubicBezTo>
                <a:cubicBezTo>
                  <a:pt x="28235" y="119999"/>
                  <a:pt x="28235" y="119999"/>
                  <a:pt x="28235" y="119999"/>
                </a:cubicBezTo>
                <a:cubicBezTo>
                  <a:pt x="27529" y="119999"/>
                  <a:pt x="26823" y="119178"/>
                  <a:pt x="26823" y="119178"/>
                </a:cubicBezTo>
                <a:cubicBezTo>
                  <a:pt x="26117" y="118356"/>
                  <a:pt x="26117" y="117534"/>
                  <a:pt x="26117" y="117534"/>
                </a:cubicBezTo>
                <a:cubicBezTo>
                  <a:pt x="26117" y="92054"/>
                  <a:pt x="26117" y="92054"/>
                  <a:pt x="26117" y="92054"/>
                </a:cubicBezTo>
                <a:cubicBezTo>
                  <a:pt x="26117" y="91232"/>
                  <a:pt x="26117" y="91232"/>
                  <a:pt x="26823" y="90410"/>
                </a:cubicBezTo>
                <a:cubicBezTo>
                  <a:pt x="26823" y="90410"/>
                  <a:pt x="27529" y="89589"/>
                  <a:pt x="28235" y="89589"/>
                </a:cubicBezTo>
                <a:cubicBezTo>
                  <a:pt x="40941" y="89589"/>
                  <a:pt x="40941" y="89589"/>
                  <a:pt x="40941" y="89589"/>
                </a:cubicBezTo>
                <a:cubicBezTo>
                  <a:pt x="41647" y="89589"/>
                  <a:pt x="42352" y="90410"/>
                  <a:pt x="42352" y="90410"/>
                </a:cubicBezTo>
                <a:cubicBezTo>
                  <a:pt x="43058" y="91232"/>
                  <a:pt x="43058" y="91232"/>
                  <a:pt x="43058" y="92054"/>
                </a:cubicBezTo>
                <a:close/>
                <a:moveTo>
                  <a:pt x="68470" y="72328"/>
                </a:moveTo>
                <a:cubicBezTo>
                  <a:pt x="68470" y="117534"/>
                  <a:pt x="68470" y="117534"/>
                  <a:pt x="68470" y="117534"/>
                </a:cubicBezTo>
                <a:cubicBezTo>
                  <a:pt x="68470" y="117534"/>
                  <a:pt x="68470" y="118356"/>
                  <a:pt x="67764" y="119178"/>
                </a:cubicBezTo>
                <a:cubicBezTo>
                  <a:pt x="67764" y="119178"/>
                  <a:pt x="67058" y="119999"/>
                  <a:pt x="66352" y="119999"/>
                </a:cubicBezTo>
                <a:cubicBezTo>
                  <a:pt x="53647" y="119999"/>
                  <a:pt x="53647" y="119999"/>
                  <a:pt x="53647" y="119999"/>
                </a:cubicBezTo>
                <a:cubicBezTo>
                  <a:pt x="52941" y="119999"/>
                  <a:pt x="52941" y="119178"/>
                  <a:pt x="52235" y="119178"/>
                </a:cubicBezTo>
                <a:cubicBezTo>
                  <a:pt x="51529" y="118356"/>
                  <a:pt x="51529" y="117534"/>
                  <a:pt x="51529" y="117534"/>
                </a:cubicBezTo>
                <a:cubicBezTo>
                  <a:pt x="51529" y="72328"/>
                  <a:pt x="51529" y="72328"/>
                  <a:pt x="51529" y="72328"/>
                </a:cubicBezTo>
                <a:cubicBezTo>
                  <a:pt x="51529" y="71506"/>
                  <a:pt x="51529" y="70684"/>
                  <a:pt x="52235" y="70684"/>
                </a:cubicBezTo>
                <a:cubicBezTo>
                  <a:pt x="52941" y="69863"/>
                  <a:pt x="52941" y="69863"/>
                  <a:pt x="53647" y="69863"/>
                </a:cubicBezTo>
                <a:cubicBezTo>
                  <a:pt x="66352" y="69863"/>
                  <a:pt x="66352" y="69863"/>
                  <a:pt x="66352" y="69863"/>
                </a:cubicBezTo>
                <a:cubicBezTo>
                  <a:pt x="67058" y="69863"/>
                  <a:pt x="67764" y="69863"/>
                  <a:pt x="67764" y="70684"/>
                </a:cubicBezTo>
                <a:cubicBezTo>
                  <a:pt x="68470" y="70684"/>
                  <a:pt x="68470" y="71506"/>
                  <a:pt x="68470" y="72328"/>
                </a:cubicBezTo>
                <a:close/>
                <a:moveTo>
                  <a:pt x="94588" y="42739"/>
                </a:moveTo>
                <a:cubicBezTo>
                  <a:pt x="94588" y="117534"/>
                  <a:pt x="94588" y="117534"/>
                  <a:pt x="94588" y="117534"/>
                </a:cubicBezTo>
                <a:cubicBezTo>
                  <a:pt x="94588" y="117534"/>
                  <a:pt x="93882" y="118356"/>
                  <a:pt x="93882" y="119178"/>
                </a:cubicBezTo>
                <a:cubicBezTo>
                  <a:pt x="93176" y="119178"/>
                  <a:pt x="92470" y="119999"/>
                  <a:pt x="92470" y="119999"/>
                </a:cubicBezTo>
                <a:cubicBezTo>
                  <a:pt x="79058" y="119999"/>
                  <a:pt x="79058" y="119999"/>
                  <a:pt x="79058" y="119999"/>
                </a:cubicBezTo>
                <a:cubicBezTo>
                  <a:pt x="79058" y="119999"/>
                  <a:pt x="78352" y="119178"/>
                  <a:pt x="77647" y="119178"/>
                </a:cubicBezTo>
                <a:cubicBezTo>
                  <a:pt x="77647" y="118356"/>
                  <a:pt x="76941" y="117534"/>
                  <a:pt x="76941" y="117534"/>
                </a:cubicBezTo>
                <a:cubicBezTo>
                  <a:pt x="76941" y="42739"/>
                  <a:pt x="76941" y="42739"/>
                  <a:pt x="76941" y="42739"/>
                </a:cubicBezTo>
                <a:cubicBezTo>
                  <a:pt x="76941" y="41917"/>
                  <a:pt x="77647" y="41095"/>
                  <a:pt x="77647" y="41095"/>
                </a:cubicBezTo>
                <a:cubicBezTo>
                  <a:pt x="78352" y="40273"/>
                  <a:pt x="79058" y="40273"/>
                  <a:pt x="79058" y="40273"/>
                </a:cubicBezTo>
                <a:cubicBezTo>
                  <a:pt x="92470" y="40273"/>
                  <a:pt x="92470" y="40273"/>
                  <a:pt x="92470" y="40273"/>
                </a:cubicBezTo>
                <a:cubicBezTo>
                  <a:pt x="92470" y="40273"/>
                  <a:pt x="93176" y="40273"/>
                  <a:pt x="93882" y="41095"/>
                </a:cubicBezTo>
                <a:cubicBezTo>
                  <a:pt x="93882" y="41095"/>
                  <a:pt x="94588" y="41917"/>
                  <a:pt x="94588" y="42739"/>
                </a:cubicBezTo>
                <a:close/>
                <a:moveTo>
                  <a:pt x="120000" y="2465"/>
                </a:moveTo>
                <a:cubicBezTo>
                  <a:pt x="120000" y="117534"/>
                  <a:pt x="120000" y="117534"/>
                  <a:pt x="120000" y="117534"/>
                </a:cubicBezTo>
                <a:cubicBezTo>
                  <a:pt x="120000" y="117534"/>
                  <a:pt x="120000" y="118356"/>
                  <a:pt x="119294" y="119178"/>
                </a:cubicBezTo>
                <a:cubicBezTo>
                  <a:pt x="118588" y="119178"/>
                  <a:pt x="118588" y="119999"/>
                  <a:pt x="117882" y="119999"/>
                </a:cubicBezTo>
                <a:cubicBezTo>
                  <a:pt x="105176" y="119999"/>
                  <a:pt x="105176" y="119999"/>
                  <a:pt x="105176" y="119999"/>
                </a:cubicBezTo>
                <a:cubicBezTo>
                  <a:pt x="104470" y="119999"/>
                  <a:pt x="103764" y="119178"/>
                  <a:pt x="103764" y="119178"/>
                </a:cubicBezTo>
                <a:cubicBezTo>
                  <a:pt x="103058" y="118356"/>
                  <a:pt x="103058" y="117534"/>
                  <a:pt x="103058" y="117534"/>
                </a:cubicBezTo>
                <a:cubicBezTo>
                  <a:pt x="103058" y="2465"/>
                  <a:pt x="103058" y="2465"/>
                  <a:pt x="103058" y="2465"/>
                </a:cubicBezTo>
                <a:cubicBezTo>
                  <a:pt x="103058" y="1643"/>
                  <a:pt x="103058" y="1643"/>
                  <a:pt x="103764" y="821"/>
                </a:cubicBezTo>
                <a:cubicBezTo>
                  <a:pt x="103764" y="821"/>
                  <a:pt x="104470" y="0"/>
                  <a:pt x="105176" y="0"/>
                </a:cubicBezTo>
                <a:cubicBezTo>
                  <a:pt x="117882" y="0"/>
                  <a:pt x="117882" y="0"/>
                  <a:pt x="117882" y="0"/>
                </a:cubicBezTo>
                <a:cubicBezTo>
                  <a:pt x="118588" y="0"/>
                  <a:pt x="118588" y="821"/>
                  <a:pt x="119294" y="821"/>
                </a:cubicBezTo>
                <a:cubicBezTo>
                  <a:pt x="120000" y="1643"/>
                  <a:pt x="120000" y="1643"/>
                  <a:pt x="120000" y="246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542014" y="1045745"/>
            <a:ext cx="155597" cy="157219"/>
          </a:xfrm>
          <a:custGeom>
            <a:pathLst>
              <a:path extrusionOk="0" h="120000" w="120000">
                <a:moveTo>
                  <a:pt x="120000" y="51780"/>
                </a:moveTo>
                <a:cubicBezTo>
                  <a:pt x="120000" y="69041"/>
                  <a:pt x="120000" y="69041"/>
                  <a:pt x="120000" y="69041"/>
                </a:cubicBezTo>
                <a:cubicBezTo>
                  <a:pt x="120000" y="69041"/>
                  <a:pt x="119172" y="69863"/>
                  <a:pt x="119172" y="70684"/>
                </a:cubicBezTo>
                <a:cubicBezTo>
                  <a:pt x="119172" y="71506"/>
                  <a:pt x="118344" y="71506"/>
                  <a:pt x="117517" y="71506"/>
                </a:cubicBezTo>
                <a:cubicBezTo>
                  <a:pt x="103448" y="73972"/>
                  <a:pt x="103448" y="73972"/>
                  <a:pt x="103448" y="73972"/>
                </a:cubicBezTo>
                <a:cubicBezTo>
                  <a:pt x="101793" y="76438"/>
                  <a:pt x="100965" y="78904"/>
                  <a:pt x="100137" y="80547"/>
                </a:cubicBezTo>
                <a:cubicBezTo>
                  <a:pt x="101793" y="83013"/>
                  <a:pt x="105103" y="87123"/>
                  <a:pt x="108413" y="91232"/>
                </a:cubicBezTo>
                <a:cubicBezTo>
                  <a:pt x="109241" y="92054"/>
                  <a:pt x="109241" y="92876"/>
                  <a:pt x="109241" y="93698"/>
                </a:cubicBezTo>
                <a:cubicBezTo>
                  <a:pt x="109241" y="94520"/>
                  <a:pt x="109241" y="94520"/>
                  <a:pt x="108413" y="95342"/>
                </a:cubicBezTo>
                <a:cubicBezTo>
                  <a:pt x="106758" y="96986"/>
                  <a:pt x="104275" y="100273"/>
                  <a:pt x="100965" y="103561"/>
                </a:cubicBezTo>
                <a:cubicBezTo>
                  <a:pt x="96827" y="107671"/>
                  <a:pt x="94344" y="109315"/>
                  <a:pt x="93517" y="109315"/>
                </a:cubicBezTo>
                <a:cubicBezTo>
                  <a:pt x="92689" y="109315"/>
                  <a:pt x="91862" y="109315"/>
                  <a:pt x="91034" y="108493"/>
                </a:cubicBezTo>
                <a:cubicBezTo>
                  <a:pt x="80275" y="100273"/>
                  <a:pt x="80275" y="100273"/>
                  <a:pt x="80275" y="100273"/>
                </a:cubicBezTo>
                <a:cubicBezTo>
                  <a:pt x="78620" y="101095"/>
                  <a:pt x="76137" y="101917"/>
                  <a:pt x="73655" y="102739"/>
                </a:cubicBezTo>
                <a:cubicBezTo>
                  <a:pt x="72827" y="110136"/>
                  <a:pt x="72000" y="115068"/>
                  <a:pt x="71172" y="117534"/>
                </a:cubicBezTo>
                <a:cubicBezTo>
                  <a:pt x="71172" y="119178"/>
                  <a:pt x="69517" y="119999"/>
                  <a:pt x="68689" y="119999"/>
                </a:cubicBezTo>
                <a:cubicBezTo>
                  <a:pt x="51310" y="119999"/>
                  <a:pt x="51310" y="119999"/>
                  <a:pt x="51310" y="119999"/>
                </a:cubicBezTo>
                <a:cubicBezTo>
                  <a:pt x="50482" y="119999"/>
                  <a:pt x="49655" y="119178"/>
                  <a:pt x="48827" y="119178"/>
                </a:cubicBezTo>
                <a:cubicBezTo>
                  <a:pt x="48827" y="118356"/>
                  <a:pt x="48000" y="118356"/>
                  <a:pt x="48000" y="117534"/>
                </a:cubicBezTo>
                <a:cubicBezTo>
                  <a:pt x="46344" y="102739"/>
                  <a:pt x="46344" y="102739"/>
                  <a:pt x="46344" y="102739"/>
                </a:cubicBezTo>
                <a:cubicBezTo>
                  <a:pt x="43034" y="101917"/>
                  <a:pt x="41379" y="101095"/>
                  <a:pt x="38896" y="100273"/>
                </a:cubicBezTo>
                <a:cubicBezTo>
                  <a:pt x="28137" y="108493"/>
                  <a:pt x="28137" y="108493"/>
                  <a:pt x="28137" y="108493"/>
                </a:cubicBezTo>
                <a:cubicBezTo>
                  <a:pt x="27310" y="109315"/>
                  <a:pt x="26482" y="109315"/>
                  <a:pt x="25655" y="109315"/>
                </a:cubicBezTo>
                <a:cubicBezTo>
                  <a:pt x="25655" y="109315"/>
                  <a:pt x="24827" y="108493"/>
                  <a:pt x="24000" y="108493"/>
                </a:cubicBezTo>
                <a:cubicBezTo>
                  <a:pt x="17379" y="102739"/>
                  <a:pt x="13241" y="97808"/>
                  <a:pt x="10758" y="95342"/>
                </a:cubicBezTo>
                <a:cubicBezTo>
                  <a:pt x="10758" y="94520"/>
                  <a:pt x="10758" y="94520"/>
                  <a:pt x="10758" y="93698"/>
                </a:cubicBezTo>
                <a:cubicBezTo>
                  <a:pt x="10758" y="92876"/>
                  <a:pt x="10758" y="92054"/>
                  <a:pt x="11586" y="92054"/>
                </a:cubicBezTo>
                <a:cubicBezTo>
                  <a:pt x="11586" y="90410"/>
                  <a:pt x="13241" y="88767"/>
                  <a:pt x="14896" y="86301"/>
                </a:cubicBezTo>
                <a:cubicBezTo>
                  <a:pt x="17379" y="83835"/>
                  <a:pt x="18206" y="82191"/>
                  <a:pt x="19034" y="81369"/>
                </a:cubicBezTo>
                <a:cubicBezTo>
                  <a:pt x="18206" y="78082"/>
                  <a:pt x="16551" y="75616"/>
                  <a:pt x="16551" y="73150"/>
                </a:cubicBezTo>
                <a:cubicBezTo>
                  <a:pt x="1655" y="71506"/>
                  <a:pt x="1655" y="71506"/>
                  <a:pt x="1655" y="71506"/>
                </a:cubicBezTo>
                <a:cubicBezTo>
                  <a:pt x="827" y="71506"/>
                  <a:pt x="827" y="70684"/>
                  <a:pt x="0" y="69863"/>
                </a:cubicBezTo>
                <a:cubicBezTo>
                  <a:pt x="0" y="69863"/>
                  <a:pt x="0" y="69041"/>
                  <a:pt x="0" y="68219"/>
                </a:cubicBezTo>
                <a:cubicBezTo>
                  <a:pt x="0" y="50958"/>
                  <a:pt x="0" y="50958"/>
                  <a:pt x="0" y="50958"/>
                </a:cubicBezTo>
                <a:cubicBezTo>
                  <a:pt x="0" y="50958"/>
                  <a:pt x="0" y="50136"/>
                  <a:pt x="0" y="49315"/>
                </a:cubicBezTo>
                <a:cubicBezTo>
                  <a:pt x="827" y="48493"/>
                  <a:pt x="827" y="48493"/>
                  <a:pt x="1655" y="48493"/>
                </a:cubicBezTo>
                <a:cubicBezTo>
                  <a:pt x="16551" y="46027"/>
                  <a:pt x="16551" y="46027"/>
                  <a:pt x="16551" y="46027"/>
                </a:cubicBezTo>
                <a:cubicBezTo>
                  <a:pt x="17379" y="43561"/>
                  <a:pt x="18206" y="41095"/>
                  <a:pt x="19034" y="39452"/>
                </a:cubicBezTo>
                <a:cubicBezTo>
                  <a:pt x="17379" y="36164"/>
                  <a:pt x="14068" y="32876"/>
                  <a:pt x="10758" y="27945"/>
                </a:cubicBezTo>
                <a:cubicBezTo>
                  <a:pt x="10758" y="27945"/>
                  <a:pt x="9931" y="27123"/>
                  <a:pt x="9931" y="26301"/>
                </a:cubicBezTo>
                <a:cubicBezTo>
                  <a:pt x="9931" y="26301"/>
                  <a:pt x="10758" y="25479"/>
                  <a:pt x="10758" y="24657"/>
                </a:cubicBezTo>
                <a:cubicBezTo>
                  <a:pt x="12413" y="23013"/>
                  <a:pt x="14896" y="19726"/>
                  <a:pt x="18206" y="16438"/>
                </a:cubicBezTo>
                <a:cubicBezTo>
                  <a:pt x="22344" y="12328"/>
                  <a:pt x="24827" y="10684"/>
                  <a:pt x="25655" y="10684"/>
                </a:cubicBezTo>
                <a:cubicBezTo>
                  <a:pt x="26482" y="10684"/>
                  <a:pt x="27310" y="10684"/>
                  <a:pt x="28137" y="11506"/>
                </a:cubicBezTo>
                <a:cubicBezTo>
                  <a:pt x="38896" y="19726"/>
                  <a:pt x="38896" y="19726"/>
                  <a:pt x="38896" y="19726"/>
                </a:cubicBezTo>
                <a:cubicBezTo>
                  <a:pt x="41379" y="18904"/>
                  <a:pt x="43862" y="18082"/>
                  <a:pt x="45517" y="17260"/>
                </a:cubicBezTo>
                <a:cubicBezTo>
                  <a:pt x="47172" y="9863"/>
                  <a:pt x="47172" y="4931"/>
                  <a:pt x="48000" y="2465"/>
                </a:cubicBezTo>
                <a:cubicBezTo>
                  <a:pt x="48827" y="821"/>
                  <a:pt x="49655" y="0"/>
                  <a:pt x="51310" y="0"/>
                </a:cubicBezTo>
                <a:cubicBezTo>
                  <a:pt x="68689" y="0"/>
                  <a:pt x="68689" y="0"/>
                  <a:pt x="68689" y="0"/>
                </a:cubicBezTo>
                <a:cubicBezTo>
                  <a:pt x="69517" y="0"/>
                  <a:pt x="69517" y="821"/>
                  <a:pt x="70344" y="821"/>
                </a:cubicBezTo>
                <a:cubicBezTo>
                  <a:pt x="71172" y="1643"/>
                  <a:pt x="71172" y="1643"/>
                  <a:pt x="71172" y="2465"/>
                </a:cubicBezTo>
                <a:cubicBezTo>
                  <a:pt x="73655" y="17260"/>
                  <a:pt x="73655" y="17260"/>
                  <a:pt x="73655" y="17260"/>
                </a:cubicBezTo>
                <a:cubicBezTo>
                  <a:pt x="76137" y="18082"/>
                  <a:pt x="78620" y="18904"/>
                  <a:pt x="80275" y="19726"/>
                </a:cubicBezTo>
                <a:cubicBezTo>
                  <a:pt x="91862" y="11506"/>
                  <a:pt x="91862" y="11506"/>
                  <a:pt x="91862" y="11506"/>
                </a:cubicBezTo>
                <a:cubicBezTo>
                  <a:pt x="91862" y="10684"/>
                  <a:pt x="92689" y="10684"/>
                  <a:pt x="93517" y="10684"/>
                </a:cubicBezTo>
                <a:cubicBezTo>
                  <a:pt x="94344" y="10684"/>
                  <a:pt x="94344" y="10684"/>
                  <a:pt x="95172" y="11506"/>
                </a:cubicBezTo>
                <a:cubicBezTo>
                  <a:pt x="101793" y="18082"/>
                  <a:pt x="106758" y="22191"/>
                  <a:pt x="108413" y="24657"/>
                </a:cubicBezTo>
                <a:cubicBezTo>
                  <a:pt x="108413" y="25479"/>
                  <a:pt x="109241" y="25479"/>
                  <a:pt x="109241" y="26301"/>
                </a:cubicBezTo>
                <a:cubicBezTo>
                  <a:pt x="109241" y="27123"/>
                  <a:pt x="108413" y="27945"/>
                  <a:pt x="108413" y="27945"/>
                </a:cubicBezTo>
                <a:cubicBezTo>
                  <a:pt x="107586" y="29589"/>
                  <a:pt x="105931" y="31232"/>
                  <a:pt x="104275" y="33698"/>
                </a:cubicBezTo>
                <a:cubicBezTo>
                  <a:pt x="102620" y="36164"/>
                  <a:pt x="100965" y="37808"/>
                  <a:pt x="100137" y="38630"/>
                </a:cubicBezTo>
                <a:cubicBezTo>
                  <a:pt x="100965" y="41095"/>
                  <a:pt x="102620" y="44383"/>
                  <a:pt x="103448" y="46849"/>
                </a:cubicBezTo>
                <a:cubicBezTo>
                  <a:pt x="117517" y="48493"/>
                  <a:pt x="117517" y="48493"/>
                  <a:pt x="117517" y="48493"/>
                </a:cubicBezTo>
                <a:cubicBezTo>
                  <a:pt x="118344" y="48493"/>
                  <a:pt x="119172" y="49315"/>
                  <a:pt x="119172" y="49315"/>
                </a:cubicBezTo>
                <a:cubicBezTo>
                  <a:pt x="119172" y="50136"/>
                  <a:pt x="120000" y="50958"/>
                  <a:pt x="120000" y="51780"/>
                </a:cubicBezTo>
                <a:close/>
                <a:moveTo>
                  <a:pt x="73655" y="73972"/>
                </a:moveTo>
                <a:cubicBezTo>
                  <a:pt x="77793" y="69863"/>
                  <a:pt x="79448" y="65753"/>
                  <a:pt x="79448" y="59999"/>
                </a:cubicBezTo>
                <a:cubicBezTo>
                  <a:pt x="79448" y="54246"/>
                  <a:pt x="77793" y="50136"/>
                  <a:pt x="73655" y="46027"/>
                </a:cubicBezTo>
                <a:cubicBezTo>
                  <a:pt x="70344" y="41917"/>
                  <a:pt x="65379" y="40273"/>
                  <a:pt x="59586" y="40273"/>
                </a:cubicBezTo>
                <a:cubicBezTo>
                  <a:pt x="53793" y="40273"/>
                  <a:pt x="49655" y="41917"/>
                  <a:pt x="45517" y="46027"/>
                </a:cubicBezTo>
                <a:cubicBezTo>
                  <a:pt x="41379" y="50136"/>
                  <a:pt x="39724" y="54246"/>
                  <a:pt x="39724" y="59999"/>
                </a:cubicBezTo>
                <a:cubicBezTo>
                  <a:pt x="39724" y="65753"/>
                  <a:pt x="41379" y="69863"/>
                  <a:pt x="45517" y="73972"/>
                </a:cubicBezTo>
                <a:cubicBezTo>
                  <a:pt x="49655" y="78082"/>
                  <a:pt x="53793" y="79726"/>
                  <a:pt x="59586" y="79726"/>
                </a:cubicBezTo>
                <a:cubicBezTo>
                  <a:pt x="65379" y="79726"/>
                  <a:pt x="70344" y="78082"/>
                  <a:pt x="73655" y="7397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4744617" y="1045745"/>
            <a:ext cx="144253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27945"/>
                  <a:pt x="120000" y="27945"/>
                  <a:pt x="120000" y="27945"/>
                </a:cubicBezTo>
                <a:cubicBezTo>
                  <a:pt x="120000" y="28767"/>
                  <a:pt x="119104" y="28767"/>
                  <a:pt x="119104" y="29589"/>
                </a:cubicBezTo>
                <a:cubicBezTo>
                  <a:pt x="118208" y="29589"/>
                  <a:pt x="117313" y="30410"/>
                  <a:pt x="116417" y="30410"/>
                </a:cubicBezTo>
                <a:cubicBezTo>
                  <a:pt x="108358" y="30410"/>
                  <a:pt x="108358" y="30410"/>
                  <a:pt x="108358" y="30410"/>
                </a:cubicBezTo>
                <a:cubicBezTo>
                  <a:pt x="108358" y="103561"/>
                  <a:pt x="108358" y="103561"/>
                  <a:pt x="108358" y="103561"/>
                </a:cubicBezTo>
                <a:cubicBezTo>
                  <a:pt x="108358" y="108493"/>
                  <a:pt x="107462" y="111780"/>
                  <a:pt x="104776" y="115068"/>
                </a:cubicBezTo>
                <a:cubicBezTo>
                  <a:pt x="102089" y="118356"/>
                  <a:pt x="98507" y="119999"/>
                  <a:pt x="94925" y="119999"/>
                </a:cubicBezTo>
                <a:cubicBezTo>
                  <a:pt x="25074" y="119999"/>
                  <a:pt x="25074" y="119999"/>
                  <a:pt x="25074" y="119999"/>
                </a:cubicBezTo>
                <a:cubicBezTo>
                  <a:pt x="20597" y="119999"/>
                  <a:pt x="17910" y="118356"/>
                  <a:pt x="15223" y="115068"/>
                </a:cubicBezTo>
                <a:cubicBezTo>
                  <a:pt x="12537" y="111780"/>
                  <a:pt x="10746" y="108493"/>
                  <a:pt x="10746" y="104383"/>
                </a:cubicBezTo>
                <a:cubicBezTo>
                  <a:pt x="10746" y="30410"/>
                  <a:pt x="10746" y="30410"/>
                  <a:pt x="10746" y="30410"/>
                </a:cubicBezTo>
                <a:cubicBezTo>
                  <a:pt x="2686" y="30410"/>
                  <a:pt x="2686" y="30410"/>
                  <a:pt x="2686" y="30410"/>
                </a:cubicBezTo>
                <a:cubicBezTo>
                  <a:pt x="2686" y="30410"/>
                  <a:pt x="1791" y="29589"/>
                  <a:pt x="895" y="29589"/>
                </a:cubicBezTo>
                <a:cubicBezTo>
                  <a:pt x="895" y="28767"/>
                  <a:pt x="0" y="28767"/>
                  <a:pt x="0" y="27945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22191"/>
                  <a:pt x="895" y="21369"/>
                  <a:pt x="895" y="20547"/>
                </a:cubicBezTo>
                <a:cubicBezTo>
                  <a:pt x="1791" y="20547"/>
                  <a:pt x="2686" y="20547"/>
                  <a:pt x="2686" y="20547"/>
                </a:cubicBezTo>
                <a:cubicBezTo>
                  <a:pt x="29552" y="20547"/>
                  <a:pt x="29552" y="20547"/>
                  <a:pt x="29552" y="20547"/>
                </a:cubicBezTo>
                <a:cubicBezTo>
                  <a:pt x="34925" y="7397"/>
                  <a:pt x="34925" y="7397"/>
                  <a:pt x="34925" y="7397"/>
                </a:cubicBezTo>
                <a:cubicBezTo>
                  <a:pt x="35820" y="4931"/>
                  <a:pt x="37611" y="3287"/>
                  <a:pt x="39402" y="2465"/>
                </a:cubicBezTo>
                <a:cubicBezTo>
                  <a:pt x="42089" y="821"/>
                  <a:pt x="43880" y="0"/>
                  <a:pt x="46567" y="0"/>
                </a:cubicBezTo>
                <a:cubicBezTo>
                  <a:pt x="73432" y="0"/>
                  <a:pt x="73432" y="0"/>
                  <a:pt x="73432" y="0"/>
                </a:cubicBezTo>
                <a:cubicBezTo>
                  <a:pt x="76119" y="0"/>
                  <a:pt x="77910" y="821"/>
                  <a:pt x="80597" y="2465"/>
                </a:cubicBezTo>
                <a:cubicBezTo>
                  <a:pt x="82388" y="3287"/>
                  <a:pt x="84179" y="4931"/>
                  <a:pt x="85074" y="7397"/>
                </a:cubicBezTo>
                <a:cubicBezTo>
                  <a:pt x="90447" y="20547"/>
                  <a:pt x="90447" y="20547"/>
                  <a:pt x="90447" y="20547"/>
                </a:cubicBezTo>
                <a:cubicBezTo>
                  <a:pt x="116417" y="20547"/>
                  <a:pt x="116417" y="20547"/>
                  <a:pt x="116417" y="20547"/>
                </a:cubicBezTo>
                <a:cubicBezTo>
                  <a:pt x="117313" y="20547"/>
                  <a:pt x="118208" y="20547"/>
                  <a:pt x="119104" y="20547"/>
                </a:cubicBezTo>
                <a:cubicBezTo>
                  <a:pt x="119104" y="21369"/>
                  <a:pt x="120000" y="22191"/>
                  <a:pt x="120000" y="23013"/>
                </a:cubicBezTo>
                <a:close/>
                <a:moveTo>
                  <a:pt x="97611" y="103561"/>
                </a:moveTo>
                <a:cubicBezTo>
                  <a:pt x="97611" y="30410"/>
                  <a:pt x="97611" y="30410"/>
                  <a:pt x="97611" y="30410"/>
                </a:cubicBezTo>
                <a:cubicBezTo>
                  <a:pt x="22388" y="30410"/>
                  <a:pt x="22388" y="30410"/>
                  <a:pt x="22388" y="30410"/>
                </a:cubicBezTo>
                <a:cubicBezTo>
                  <a:pt x="22388" y="103561"/>
                  <a:pt x="22388" y="103561"/>
                  <a:pt x="22388" y="103561"/>
                </a:cubicBezTo>
                <a:cubicBezTo>
                  <a:pt x="22388" y="105205"/>
                  <a:pt x="22388" y="106027"/>
                  <a:pt x="22388" y="106849"/>
                </a:cubicBezTo>
                <a:cubicBezTo>
                  <a:pt x="23283" y="107671"/>
                  <a:pt x="23283" y="108493"/>
                  <a:pt x="24179" y="109315"/>
                </a:cubicBezTo>
                <a:cubicBezTo>
                  <a:pt x="24179" y="109315"/>
                  <a:pt x="24179" y="109315"/>
                  <a:pt x="25074" y="109315"/>
                </a:cubicBezTo>
                <a:cubicBezTo>
                  <a:pt x="94925" y="109315"/>
                  <a:pt x="94925" y="109315"/>
                  <a:pt x="94925" y="109315"/>
                </a:cubicBezTo>
                <a:cubicBezTo>
                  <a:pt x="94925" y="109315"/>
                  <a:pt x="95820" y="109315"/>
                  <a:pt x="95820" y="109315"/>
                </a:cubicBezTo>
                <a:cubicBezTo>
                  <a:pt x="96716" y="108493"/>
                  <a:pt x="96716" y="107671"/>
                  <a:pt x="97611" y="106849"/>
                </a:cubicBezTo>
                <a:cubicBezTo>
                  <a:pt x="97611" y="106027"/>
                  <a:pt x="97611" y="105205"/>
                  <a:pt x="97611" y="103561"/>
                </a:cubicBezTo>
                <a:close/>
                <a:moveTo>
                  <a:pt x="43880" y="47671"/>
                </a:moveTo>
                <a:cubicBezTo>
                  <a:pt x="43880" y="92054"/>
                  <a:pt x="43880" y="92054"/>
                  <a:pt x="43880" y="92054"/>
                </a:cubicBezTo>
                <a:cubicBezTo>
                  <a:pt x="43880" y="92876"/>
                  <a:pt x="43880" y="93698"/>
                  <a:pt x="42985" y="93698"/>
                </a:cubicBezTo>
                <a:cubicBezTo>
                  <a:pt x="42089" y="94520"/>
                  <a:pt x="42089" y="94520"/>
                  <a:pt x="41194" y="94520"/>
                </a:cubicBezTo>
                <a:cubicBezTo>
                  <a:pt x="35820" y="94520"/>
                  <a:pt x="35820" y="94520"/>
                  <a:pt x="35820" y="94520"/>
                </a:cubicBezTo>
                <a:cubicBezTo>
                  <a:pt x="34925" y="94520"/>
                  <a:pt x="34029" y="94520"/>
                  <a:pt x="34029" y="93698"/>
                </a:cubicBezTo>
                <a:cubicBezTo>
                  <a:pt x="33134" y="93698"/>
                  <a:pt x="33134" y="92876"/>
                  <a:pt x="33134" y="92054"/>
                </a:cubicBezTo>
                <a:cubicBezTo>
                  <a:pt x="33134" y="47671"/>
                  <a:pt x="33134" y="47671"/>
                  <a:pt x="33134" y="47671"/>
                </a:cubicBezTo>
                <a:cubicBezTo>
                  <a:pt x="33134" y="46849"/>
                  <a:pt x="33134" y="46027"/>
                  <a:pt x="34029" y="46027"/>
                </a:cubicBezTo>
                <a:cubicBezTo>
                  <a:pt x="34029" y="45205"/>
                  <a:pt x="34925" y="45205"/>
                  <a:pt x="35820" y="45205"/>
                </a:cubicBezTo>
                <a:cubicBezTo>
                  <a:pt x="41194" y="45205"/>
                  <a:pt x="41194" y="45205"/>
                  <a:pt x="41194" y="45205"/>
                </a:cubicBezTo>
                <a:cubicBezTo>
                  <a:pt x="42089" y="45205"/>
                  <a:pt x="42089" y="45205"/>
                  <a:pt x="42985" y="46027"/>
                </a:cubicBezTo>
                <a:cubicBezTo>
                  <a:pt x="43880" y="46027"/>
                  <a:pt x="43880" y="46849"/>
                  <a:pt x="43880" y="47671"/>
                </a:cubicBezTo>
                <a:close/>
                <a:moveTo>
                  <a:pt x="41194" y="20547"/>
                </a:moveTo>
                <a:cubicBezTo>
                  <a:pt x="78805" y="20547"/>
                  <a:pt x="78805" y="20547"/>
                  <a:pt x="78805" y="20547"/>
                </a:cubicBezTo>
                <a:cubicBezTo>
                  <a:pt x="75223" y="10684"/>
                  <a:pt x="75223" y="10684"/>
                  <a:pt x="75223" y="10684"/>
                </a:cubicBezTo>
                <a:cubicBezTo>
                  <a:pt x="74328" y="10684"/>
                  <a:pt x="74328" y="10684"/>
                  <a:pt x="73432" y="9863"/>
                </a:cubicBezTo>
                <a:cubicBezTo>
                  <a:pt x="46567" y="9863"/>
                  <a:pt x="46567" y="9863"/>
                  <a:pt x="46567" y="9863"/>
                </a:cubicBezTo>
                <a:cubicBezTo>
                  <a:pt x="45671" y="10684"/>
                  <a:pt x="45671" y="10684"/>
                  <a:pt x="44776" y="10684"/>
                </a:cubicBezTo>
                <a:lnTo>
                  <a:pt x="41194" y="20547"/>
                </a:lnTo>
                <a:close/>
                <a:moveTo>
                  <a:pt x="65373" y="47671"/>
                </a:moveTo>
                <a:cubicBezTo>
                  <a:pt x="65373" y="92054"/>
                  <a:pt x="65373" y="92054"/>
                  <a:pt x="65373" y="92054"/>
                </a:cubicBezTo>
                <a:cubicBezTo>
                  <a:pt x="65373" y="92876"/>
                  <a:pt x="65373" y="93698"/>
                  <a:pt x="64477" y="93698"/>
                </a:cubicBezTo>
                <a:cubicBezTo>
                  <a:pt x="64477" y="94520"/>
                  <a:pt x="63582" y="94520"/>
                  <a:pt x="62686" y="94520"/>
                </a:cubicBezTo>
                <a:cubicBezTo>
                  <a:pt x="57313" y="94520"/>
                  <a:pt x="57313" y="94520"/>
                  <a:pt x="57313" y="94520"/>
                </a:cubicBezTo>
                <a:cubicBezTo>
                  <a:pt x="56417" y="94520"/>
                  <a:pt x="55522" y="94520"/>
                  <a:pt x="55522" y="93698"/>
                </a:cubicBezTo>
                <a:cubicBezTo>
                  <a:pt x="54626" y="93698"/>
                  <a:pt x="54626" y="92876"/>
                  <a:pt x="54626" y="92054"/>
                </a:cubicBezTo>
                <a:cubicBezTo>
                  <a:pt x="54626" y="47671"/>
                  <a:pt x="54626" y="47671"/>
                  <a:pt x="54626" y="47671"/>
                </a:cubicBezTo>
                <a:cubicBezTo>
                  <a:pt x="54626" y="46849"/>
                  <a:pt x="54626" y="46027"/>
                  <a:pt x="55522" y="46027"/>
                </a:cubicBezTo>
                <a:cubicBezTo>
                  <a:pt x="55522" y="45205"/>
                  <a:pt x="56417" y="45205"/>
                  <a:pt x="57313" y="45205"/>
                </a:cubicBezTo>
                <a:cubicBezTo>
                  <a:pt x="62686" y="45205"/>
                  <a:pt x="62686" y="45205"/>
                  <a:pt x="62686" y="45205"/>
                </a:cubicBezTo>
                <a:cubicBezTo>
                  <a:pt x="63582" y="45205"/>
                  <a:pt x="64477" y="45205"/>
                  <a:pt x="64477" y="46027"/>
                </a:cubicBezTo>
                <a:cubicBezTo>
                  <a:pt x="65373" y="46027"/>
                  <a:pt x="65373" y="46849"/>
                  <a:pt x="65373" y="47671"/>
                </a:cubicBezTo>
                <a:close/>
                <a:moveTo>
                  <a:pt x="86865" y="47671"/>
                </a:moveTo>
                <a:cubicBezTo>
                  <a:pt x="86865" y="92054"/>
                  <a:pt x="86865" y="92054"/>
                  <a:pt x="86865" y="92054"/>
                </a:cubicBezTo>
                <a:cubicBezTo>
                  <a:pt x="86865" y="92876"/>
                  <a:pt x="86865" y="93698"/>
                  <a:pt x="85970" y="93698"/>
                </a:cubicBezTo>
                <a:cubicBezTo>
                  <a:pt x="85970" y="94520"/>
                  <a:pt x="85074" y="94520"/>
                  <a:pt x="84179" y="94520"/>
                </a:cubicBezTo>
                <a:cubicBezTo>
                  <a:pt x="78805" y="94520"/>
                  <a:pt x="78805" y="94520"/>
                  <a:pt x="78805" y="94520"/>
                </a:cubicBezTo>
                <a:cubicBezTo>
                  <a:pt x="77910" y="94520"/>
                  <a:pt x="77910" y="94520"/>
                  <a:pt x="77014" y="93698"/>
                </a:cubicBezTo>
                <a:cubicBezTo>
                  <a:pt x="76119" y="93698"/>
                  <a:pt x="76119" y="92876"/>
                  <a:pt x="76119" y="92054"/>
                </a:cubicBezTo>
                <a:cubicBezTo>
                  <a:pt x="76119" y="47671"/>
                  <a:pt x="76119" y="47671"/>
                  <a:pt x="76119" y="47671"/>
                </a:cubicBezTo>
                <a:cubicBezTo>
                  <a:pt x="76119" y="46849"/>
                  <a:pt x="76119" y="46027"/>
                  <a:pt x="77014" y="46027"/>
                </a:cubicBezTo>
                <a:cubicBezTo>
                  <a:pt x="77910" y="45205"/>
                  <a:pt x="77910" y="45205"/>
                  <a:pt x="78805" y="45205"/>
                </a:cubicBezTo>
                <a:cubicBezTo>
                  <a:pt x="84179" y="45205"/>
                  <a:pt x="84179" y="45205"/>
                  <a:pt x="84179" y="45205"/>
                </a:cubicBezTo>
                <a:cubicBezTo>
                  <a:pt x="85074" y="45205"/>
                  <a:pt x="85970" y="45205"/>
                  <a:pt x="85970" y="46027"/>
                </a:cubicBezTo>
                <a:cubicBezTo>
                  <a:pt x="86865" y="46027"/>
                  <a:pt x="86865" y="46849"/>
                  <a:pt x="86865" y="476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939117" y="1058712"/>
            <a:ext cx="163702" cy="131287"/>
          </a:xfrm>
          <a:custGeom>
            <a:pathLst>
              <a:path extrusionOk="0" h="120000" w="120000">
                <a:moveTo>
                  <a:pt x="119210" y="63471"/>
                </a:moveTo>
                <a:cubicBezTo>
                  <a:pt x="114473" y="70413"/>
                  <a:pt x="114473" y="70413"/>
                  <a:pt x="114473" y="70413"/>
                </a:cubicBezTo>
                <a:cubicBezTo>
                  <a:pt x="114473" y="70413"/>
                  <a:pt x="113684" y="70413"/>
                  <a:pt x="113684" y="71404"/>
                </a:cubicBezTo>
                <a:cubicBezTo>
                  <a:pt x="112894" y="71404"/>
                  <a:pt x="112894" y="71404"/>
                  <a:pt x="112894" y="71404"/>
                </a:cubicBezTo>
                <a:cubicBezTo>
                  <a:pt x="112105" y="71404"/>
                  <a:pt x="112105" y="70413"/>
                  <a:pt x="111315" y="70413"/>
                </a:cubicBezTo>
                <a:cubicBezTo>
                  <a:pt x="60000" y="15867"/>
                  <a:pt x="60000" y="15867"/>
                  <a:pt x="60000" y="15867"/>
                </a:cubicBezTo>
                <a:cubicBezTo>
                  <a:pt x="7894" y="70413"/>
                  <a:pt x="7894" y="70413"/>
                  <a:pt x="7894" y="70413"/>
                </a:cubicBezTo>
                <a:cubicBezTo>
                  <a:pt x="7894" y="70413"/>
                  <a:pt x="7105" y="71404"/>
                  <a:pt x="6315" y="71404"/>
                </a:cubicBezTo>
                <a:cubicBezTo>
                  <a:pt x="5526" y="70413"/>
                  <a:pt x="5526" y="70413"/>
                  <a:pt x="4736" y="70413"/>
                </a:cubicBezTo>
                <a:cubicBezTo>
                  <a:pt x="0" y="63471"/>
                  <a:pt x="0" y="63471"/>
                  <a:pt x="0" y="63471"/>
                </a:cubicBezTo>
                <a:cubicBezTo>
                  <a:pt x="0" y="62479"/>
                  <a:pt x="0" y="61487"/>
                  <a:pt x="0" y="60495"/>
                </a:cubicBezTo>
                <a:cubicBezTo>
                  <a:pt x="0" y="59504"/>
                  <a:pt x="0" y="59504"/>
                  <a:pt x="789" y="58512"/>
                </a:cubicBezTo>
                <a:cubicBezTo>
                  <a:pt x="54473" y="2975"/>
                  <a:pt x="54473" y="2975"/>
                  <a:pt x="54473" y="2975"/>
                </a:cubicBezTo>
                <a:cubicBezTo>
                  <a:pt x="56052" y="991"/>
                  <a:pt x="57631" y="0"/>
                  <a:pt x="60000" y="0"/>
                </a:cubicBezTo>
                <a:cubicBezTo>
                  <a:pt x="62368" y="0"/>
                  <a:pt x="63947" y="991"/>
                  <a:pt x="65526" y="2975"/>
                </a:cubicBezTo>
                <a:cubicBezTo>
                  <a:pt x="83684" y="21818"/>
                  <a:pt x="83684" y="21818"/>
                  <a:pt x="83684" y="21818"/>
                </a:cubicBezTo>
                <a:cubicBezTo>
                  <a:pt x="83684" y="2975"/>
                  <a:pt x="83684" y="2975"/>
                  <a:pt x="83684" y="2975"/>
                </a:cubicBezTo>
                <a:cubicBezTo>
                  <a:pt x="83684" y="2975"/>
                  <a:pt x="83684" y="1983"/>
                  <a:pt x="84473" y="991"/>
                </a:cubicBezTo>
                <a:cubicBezTo>
                  <a:pt x="84473" y="991"/>
                  <a:pt x="85263" y="0"/>
                  <a:pt x="86052" y="0"/>
                </a:cubicBezTo>
                <a:cubicBezTo>
                  <a:pt x="100263" y="0"/>
                  <a:pt x="100263" y="0"/>
                  <a:pt x="100263" y="0"/>
                </a:cubicBezTo>
                <a:cubicBezTo>
                  <a:pt x="101052" y="0"/>
                  <a:pt x="101842" y="991"/>
                  <a:pt x="101842" y="991"/>
                </a:cubicBezTo>
                <a:cubicBezTo>
                  <a:pt x="102631" y="1983"/>
                  <a:pt x="102631" y="2975"/>
                  <a:pt x="102631" y="2975"/>
                </a:cubicBezTo>
                <a:cubicBezTo>
                  <a:pt x="102631" y="41652"/>
                  <a:pt x="102631" y="41652"/>
                  <a:pt x="102631" y="41652"/>
                </a:cubicBezTo>
                <a:cubicBezTo>
                  <a:pt x="119210" y="58512"/>
                  <a:pt x="119210" y="58512"/>
                  <a:pt x="119210" y="58512"/>
                </a:cubicBezTo>
                <a:cubicBezTo>
                  <a:pt x="120000" y="59504"/>
                  <a:pt x="120000" y="59504"/>
                  <a:pt x="120000" y="60495"/>
                </a:cubicBezTo>
                <a:cubicBezTo>
                  <a:pt x="120000" y="61487"/>
                  <a:pt x="120000" y="62479"/>
                  <a:pt x="119210" y="63471"/>
                </a:cubicBezTo>
                <a:close/>
                <a:moveTo>
                  <a:pt x="102631" y="69421"/>
                </a:moveTo>
                <a:cubicBezTo>
                  <a:pt x="102631" y="114049"/>
                  <a:pt x="102631" y="114049"/>
                  <a:pt x="102631" y="114049"/>
                </a:cubicBezTo>
                <a:cubicBezTo>
                  <a:pt x="102631" y="116033"/>
                  <a:pt x="102631" y="117024"/>
                  <a:pt x="101052" y="119008"/>
                </a:cubicBezTo>
                <a:cubicBezTo>
                  <a:pt x="100263" y="120000"/>
                  <a:pt x="99473" y="120000"/>
                  <a:pt x="97894" y="120000"/>
                </a:cubicBezTo>
                <a:cubicBezTo>
                  <a:pt x="69473" y="120000"/>
                  <a:pt x="69473" y="120000"/>
                  <a:pt x="69473" y="120000"/>
                </a:cubicBezTo>
                <a:cubicBezTo>
                  <a:pt x="69473" y="84297"/>
                  <a:pt x="69473" y="84297"/>
                  <a:pt x="69473" y="84297"/>
                </a:cubicBezTo>
                <a:cubicBezTo>
                  <a:pt x="50526" y="84297"/>
                  <a:pt x="50526" y="84297"/>
                  <a:pt x="50526" y="84297"/>
                </a:cubicBezTo>
                <a:cubicBezTo>
                  <a:pt x="50526" y="120000"/>
                  <a:pt x="50526" y="120000"/>
                  <a:pt x="50526" y="120000"/>
                </a:cubicBezTo>
                <a:cubicBezTo>
                  <a:pt x="21315" y="120000"/>
                  <a:pt x="21315" y="120000"/>
                  <a:pt x="21315" y="120000"/>
                </a:cubicBezTo>
                <a:cubicBezTo>
                  <a:pt x="20526" y="120000"/>
                  <a:pt x="18947" y="120000"/>
                  <a:pt x="18157" y="119008"/>
                </a:cubicBezTo>
                <a:cubicBezTo>
                  <a:pt x="17368" y="117024"/>
                  <a:pt x="16578" y="116033"/>
                  <a:pt x="16578" y="114049"/>
                </a:cubicBezTo>
                <a:cubicBezTo>
                  <a:pt x="16578" y="69421"/>
                  <a:pt x="16578" y="69421"/>
                  <a:pt x="16578" y="69421"/>
                </a:cubicBezTo>
                <a:cubicBezTo>
                  <a:pt x="16578" y="69421"/>
                  <a:pt x="16578" y="69421"/>
                  <a:pt x="16578" y="69421"/>
                </a:cubicBezTo>
                <a:cubicBezTo>
                  <a:pt x="16578" y="69421"/>
                  <a:pt x="16578" y="69421"/>
                  <a:pt x="16578" y="68429"/>
                </a:cubicBezTo>
                <a:cubicBezTo>
                  <a:pt x="60000" y="24793"/>
                  <a:pt x="60000" y="24793"/>
                  <a:pt x="60000" y="24793"/>
                </a:cubicBezTo>
                <a:cubicBezTo>
                  <a:pt x="102631" y="68429"/>
                  <a:pt x="102631" y="68429"/>
                  <a:pt x="102631" y="68429"/>
                </a:cubicBezTo>
                <a:cubicBezTo>
                  <a:pt x="102631" y="69421"/>
                  <a:pt x="102631" y="69421"/>
                  <a:pt x="102631" y="6942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153064" y="1032779"/>
            <a:ext cx="157219" cy="183152"/>
          </a:xfrm>
          <a:custGeom>
            <a:pathLst>
              <a:path extrusionOk="0" h="120000" w="120000">
                <a:moveTo>
                  <a:pt x="115034" y="25411"/>
                </a:moveTo>
                <a:cubicBezTo>
                  <a:pt x="116689" y="26823"/>
                  <a:pt x="117517" y="28235"/>
                  <a:pt x="118344" y="30352"/>
                </a:cubicBezTo>
                <a:cubicBezTo>
                  <a:pt x="120000" y="32470"/>
                  <a:pt x="120000" y="34588"/>
                  <a:pt x="120000" y="36705"/>
                </a:cubicBezTo>
                <a:cubicBezTo>
                  <a:pt x="120000" y="113647"/>
                  <a:pt x="120000" y="113647"/>
                  <a:pt x="120000" y="113647"/>
                </a:cubicBezTo>
                <a:cubicBezTo>
                  <a:pt x="120000" y="115058"/>
                  <a:pt x="119172" y="116470"/>
                  <a:pt x="118344" y="117882"/>
                </a:cubicBezTo>
                <a:cubicBezTo>
                  <a:pt x="116689" y="119294"/>
                  <a:pt x="115034" y="120000"/>
                  <a:pt x="112551" y="120000"/>
                </a:cubicBezTo>
                <a:cubicBezTo>
                  <a:pt x="7448" y="120000"/>
                  <a:pt x="7448" y="120000"/>
                  <a:pt x="7448" y="120000"/>
                </a:cubicBezTo>
                <a:cubicBezTo>
                  <a:pt x="5793" y="120000"/>
                  <a:pt x="4137" y="119294"/>
                  <a:pt x="2482" y="117882"/>
                </a:cubicBezTo>
                <a:cubicBezTo>
                  <a:pt x="827" y="116470"/>
                  <a:pt x="0" y="115058"/>
                  <a:pt x="0" y="113647"/>
                </a:cubicBezTo>
                <a:cubicBezTo>
                  <a:pt x="0" y="6352"/>
                  <a:pt x="0" y="6352"/>
                  <a:pt x="0" y="6352"/>
                </a:cubicBezTo>
                <a:cubicBezTo>
                  <a:pt x="0" y="4941"/>
                  <a:pt x="827" y="3529"/>
                  <a:pt x="2482" y="2117"/>
                </a:cubicBezTo>
                <a:cubicBezTo>
                  <a:pt x="4137" y="705"/>
                  <a:pt x="5793" y="0"/>
                  <a:pt x="7448" y="0"/>
                </a:cubicBezTo>
                <a:cubicBezTo>
                  <a:pt x="77793" y="0"/>
                  <a:pt x="77793" y="0"/>
                  <a:pt x="77793" y="0"/>
                </a:cubicBezTo>
                <a:cubicBezTo>
                  <a:pt x="79448" y="0"/>
                  <a:pt x="81931" y="705"/>
                  <a:pt x="84413" y="1411"/>
                </a:cubicBezTo>
                <a:cubicBezTo>
                  <a:pt x="86896" y="2117"/>
                  <a:pt x="89379" y="3529"/>
                  <a:pt x="90206" y="4941"/>
                </a:cubicBezTo>
                <a:lnTo>
                  <a:pt x="115034" y="25411"/>
                </a:lnTo>
                <a:close/>
                <a:moveTo>
                  <a:pt x="110068" y="111529"/>
                </a:moveTo>
                <a:cubicBezTo>
                  <a:pt x="110068" y="43058"/>
                  <a:pt x="110068" y="43058"/>
                  <a:pt x="110068" y="43058"/>
                </a:cubicBezTo>
                <a:cubicBezTo>
                  <a:pt x="77793" y="43058"/>
                  <a:pt x="77793" y="43058"/>
                  <a:pt x="77793" y="43058"/>
                </a:cubicBezTo>
                <a:cubicBezTo>
                  <a:pt x="75310" y="43058"/>
                  <a:pt x="73655" y="42352"/>
                  <a:pt x="72000" y="40941"/>
                </a:cubicBezTo>
                <a:cubicBezTo>
                  <a:pt x="71172" y="39529"/>
                  <a:pt x="70344" y="38117"/>
                  <a:pt x="70344" y="36705"/>
                </a:cubicBezTo>
                <a:cubicBezTo>
                  <a:pt x="70344" y="8470"/>
                  <a:pt x="70344" y="8470"/>
                  <a:pt x="70344" y="8470"/>
                </a:cubicBezTo>
                <a:cubicBezTo>
                  <a:pt x="9931" y="8470"/>
                  <a:pt x="9931" y="8470"/>
                  <a:pt x="9931" y="8470"/>
                </a:cubicBezTo>
                <a:cubicBezTo>
                  <a:pt x="9931" y="111529"/>
                  <a:pt x="9931" y="111529"/>
                  <a:pt x="9931" y="111529"/>
                </a:cubicBezTo>
                <a:lnTo>
                  <a:pt x="110068" y="111529"/>
                </a:lnTo>
                <a:close/>
                <a:moveTo>
                  <a:pt x="80275" y="9176"/>
                </a:moveTo>
                <a:cubicBezTo>
                  <a:pt x="80275" y="34588"/>
                  <a:pt x="80275" y="34588"/>
                  <a:pt x="80275" y="34588"/>
                </a:cubicBezTo>
                <a:cubicBezTo>
                  <a:pt x="109241" y="34588"/>
                  <a:pt x="109241" y="34588"/>
                  <a:pt x="109241" y="34588"/>
                </a:cubicBezTo>
                <a:cubicBezTo>
                  <a:pt x="109241" y="33176"/>
                  <a:pt x="108413" y="32470"/>
                  <a:pt x="107586" y="31764"/>
                </a:cubicBezTo>
                <a:cubicBezTo>
                  <a:pt x="83586" y="10588"/>
                  <a:pt x="83586" y="10588"/>
                  <a:pt x="83586" y="10588"/>
                </a:cubicBezTo>
                <a:cubicBezTo>
                  <a:pt x="82758" y="9882"/>
                  <a:pt x="81931" y="9882"/>
                  <a:pt x="80275" y="91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5357289" y="1045745"/>
            <a:ext cx="157219" cy="157219"/>
          </a:xfrm>
          <a:custGeom>
            <a:pathLst>
              <a:path extrusionOk="0" h="120000" w="120000">
                <a:moveTo>
                  <a:pt x="111724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30410"/>
                </a:cubicBezTo>
                <a:close/>
                <a:moveTo>
                  <a:pt x="96827" y="81369"/>
                </a:moveTo>
                <a:cubicBezTo>
                  <a:pt x="100965" y="74794"/>
                  <a:pt x="102620" y="67397"/>
                  <a:pt x="102620" y="59999"/>
                </a:cubicBezTo>
                <a:cubicBezTo>
                  <a:pt x="102620" y="52602"/>
                  <a:pt x="100965" y="45205"/>
                  <a:pt x="96827" y="38630"/>
                </a:cubicBezTo>
                <a:cubicBezTo>
                  <a:pt x="92689" y="32054"/>
                  <a:pt x="87724" y="27123"/>
                  <a:pt x="81103" y="23013"/>
                </a:cubicBezTo>
                <a:cubicBezTo>
                  <a:pt x="74482" y="19726"/>
                  <a:pt x="67862" y="18082"/>
                  <a:pt x="60413" y="18082"/>
                </a:cubicBezTo>
                <a:cubicBezTo>
                  <a:pt x="52137" y="18082"/>
                  <a:pt x="45517" y="19726"/>
                  <a:pt x="38896" y="23013"/>
                </a:cubicBezTo>
                <a:cubicBezTo>
                  <a:pt x="32275" y="27123"/>
                  <a:pt x="27310" y="32054"/>
                  <a:pt x="23172" y="38630"/>
                </a:cubicBezTo>
                <a:cubicBezTo>
                  <a:pt x="19034" y="45205"/>
                  <a:pt x="17379" y="52602"/>
                  <a:pt x="17379" y="59999"/>
                </a:cubicBezTo>
                <a:cubicBezTo>
                  <a:pt x="17379" y="67397"/>
                  <a:pt x="19034" y="74794"/>
                  <a:pt x="23172" y="81369"/>
                </a:cubicBezTo>
                <a:cubicBezTo>
                  <a:pt x="27310" y="87945"/>
                  <a:pt x="32275" y="92876"/>
                  <a:pt x="38896" y="96986"/>
                </a:cubicBezTo>
                <a:cubicBezTo>
                  <a:pt x="45517" y="100273"/>
                  <a:pt x="52137" y="101917"/>
                  <a:pt x="60413" y="101917"/>
                </a:cubicBezTo>
                <a:cubicBezTo>
                  <a:pt x="67862" y="101917"/>
                  <a:pt x="74482" y="100273"/>
                  <a:pt x="81103" y="96986"/>
                </a:cubicBezTo>
                <a:cubicBezTo>
                  <a:pt x="87724" y="92876"/>
                  <a:pt x="92689" y="87945"/>
                  <a:pt x="96827" y="81369"/>
                </a:cubicBezTo>
                <a:close/>
                <a:moveTo>
                  <a:pt x="70344" y="32876"/>
                </a:moveTo>
                <a:cubicBezTo>
                  <a:pt x="70344" y="67397"/>
                  <a:pt x="70344" y="67397"/>
                  <a:pt x="70344" y="67397"/>
                </a:cubicBezTo>
                <a:cubicBezTo>
                  <a:pt x="70344" y="68219"/>
                  <a:pt x="69517" y="69041"/>
                  <a:pt x="69517" y="69041"/>
                </a:cubicBezTo>
                <a:cubicBezTo>
                  <a:pt x="68689" y="69863"/>
                  <a:pt x="68689" y="69863"/>
                  <a:pt x="67862" y="69863"/>
                </a:cubicBezTo>
                <a:cubicBezTo>
                  <a:pt x="42206" y="69863"/>
                  <a:pt x="42206" y="69863"/>
                  <a:pt x="42206" y="69863"/>
                </a:cubicBezTo>
                <a:cubicBezTo>
                  <a:pt x="42206" y="69863"/>
                  <a:pt x="41379" y="69863"/>
                  <a:pt x="40551" y="69041"/>
                </a:cubicBezTo>
                <a:cubicBezTo>
                  <a:pt x="40551" y="69041"/>
                  <a:pt x="39724" y="68219"/>
                  <a:pt x="39724" y="67397"/>
                </a:cubicBezTo>
                <a:cubicBezTo>
                  <a:pt x="39724" y="62465"/>
                  <a:pt x="39724" y="62465"/>
                  <a:pt x="39724" y="62465"/>
                </a:cubicBezTo>
                <a:cubicBezTo>
                  <a:pt x="39724" y="61643"/>
                  <a:pt x="40551" y="60821"/>
                  <a:pt x="40551" y="60821"/>
                </a:cubicBezTo>
                <a:cubicBezTo>
                  <a:pt x="41379" y="59999"/>
                  <a:pt x="42206" y="59999"/>
                  <a:pt x="42206" y="59999"/>
                </a:cubicBezTo>
                <a:cubicBezTo>
                  <a:pt x="60413" y="59999"/>
                  <a:pt x="60413" y="59999"/>
                  <a:pt x="60413" y="59999"/>
                </a:cubicBezTo>
                <a:cubicBezTo>
                  <a:pt x="60413" y="32876"/>
                  <a:pt x="60413" y="32876"/>
                  <a:pt x="60413" y="32876"/>
                </a:cubicBezTo>
                <a:cubicBezTo>
                  <a:pt x="60413" y="32054"/>
                  <a:pt x="60413" y="31232"/>
                  <a:pt x="60413" y="31232"/>
                </a:cubicBezTo>
                <a:cubicBezTo>
                  <a:pt x="61241" y="30410"/>
                  <a:pt x="62068" y="30410"/>
                  <a:pt x="62896" y="30410"/>
                </a:cubicBezTo>
                <a:cubicBezTo>
                  <a:pt x="67862" y="30410"/>
                  <a:pt x="67862" y="30410"/>
                  <a:pt x="67862" y="30410"/>
                </a:cubicBezTo>
                <a:cubicBezTo>
                  <a:pt x="68689" y="30410"/>
                  <a:pt x="68689" y="30410"/>
                  <a:pt x="69517" y="31232"/>
                </a:cubicBezTo>
                <a:cubicBezTo>
                  <a:pt x="69517" y="31232"/>
                  <a:pt x="70344" y="32054"/>
                  <a:pt x="70344" y="328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567996" y="1058712"/>
            <a:ext cx="184774" cy="131287"/>
          </a:xfrm>
          <a:custGeom>
            <a:pathLst>
              <a:path extrusionOk="0" h="120000" w="120000">
                <a:moveTo>
                  <a:pt x="120000" y="114049"/>
                </a:moveTo>
                <a:cubicBezTo>
                  <a:pt x="120000" y="118016"/>
                  <a:pt x="118604" y="120000"/>
                  <a:pt x="116511" y="120000"/>
                </a:cubicBezTo>
                <a:cubicBezTo>
                  <a:pt x="70465" y="120000"/>
                  <a:pt x="70465" y="120000"/>
                  <a:pt x="70465" y="120000"/>
                </a:cubicBezTo>
                <a:cubicBezTo>
                  <a:pt x="71162" y="120000"/>
                  <a:pt x="71162" y="120000"/>
                  <a:pt x="71860" y="120000"/>
                </a:cubicBezTo>
                <a:cubicBezTo>
                  <a:pt x="71860" y="119008"/>
                  <a:pt x="72558" y="118016"/>
                  <a:pt x="72558" y="117024"/>
                </a:cubicBezTo>
                <a:cubicBezTo>
                  <a:pt x="71162" y="93223"/>
                  <a:pt x="71162" y="93223"/>
                  <a:pt x="71162" y="93223"/>
                </a:cubicBezTo>
                <a:cubicBezTo>
                  <a:pt x="71162" y="92231"/>
                  <a:pt x="70465" y="92231"/>
                  <a:pt x="70465" y="91239"/>
                </a:cubicBezTo>
                <a:cubicBezTo>
                  <a:pt x="69767" y="91239"/>
                  <a:pt x="69069" y="90247"/>
                  <a:pt x="68372" y="90247"/>
                </a:cubicBezTo>
                <a:cubicBezTo>
                  <a:pt x="50930" y="90247"/>
                  <a:pt x="50930" y="90247"/>
                  <a:pt x="50930" y="90247"/>
                </a:cubicBezTo>
                <a:cubicBezTo>
                  <a:pt x="50232" y="90247"/>
                  <a:pt x="49534" y="91239"/>
                  <a:pt x="49534" y="91239"/>
                </a:cubicBezTo>
                <a:cubicBezTo>
                  <a:pt x="48837" y="92231"/>
                  <a:pt x="48837" y="92231"/>
                  <a:pt x="48139" y="93223"/>
                </a:cubicBezTo>
                <a:cubicBezTo>
                  <a:pt x="47441" y="117024"/>
                  <a:pt x="47441" y="117024"/>
                  <a:pt x="47441" y="117024"/>
                </a:cubicBezTo>
                <a:cubicBezTo>
                  <a:pt x="47441" y="118016"/>
                  <a:pt x="47441" y="119008"/>
                  <a:pt x="47441" y="120000"/>
                </a:cubicBezTo>
                <a:cubicBezTo>
                  <a:pt x="48139" y="120000"/>
                  <a:pt x="48837" y="120000"/>
                  <a:pt x="48837" y="120000"/>
                </a:cubicBezTo>
                <a:cubicBezTo>
                  <a:pt x="2790" y="120000"/>
                  <a:pt x="2790" y="120000"/>
                  <a:pt x="2790" y="120000"/>
                </a:cubicBezTo>
                <a:cubicBezTo>
                  <a:pt x="697" y="120000"/>
                  <a:pt x="0" y="118016"/>
                  <a:pt x="0" y="114049"/>
                </a:cubicBezTo>
                <a:cubicBezTo>
                  <a:pt x="0" y="110082"/>
                  <a:pt x="0" y="107107"/>
                  <a:pt x="1395" y="103140"/>
                </a:cubicBezTo>
                <a:cubicBezTo>
                  <a:pt x="28604" y="4958"/>
                  <a:pt x="28604" y="4958"/>
                  <a:pt x="28604" y="4958"/>
                </a:cubicBezTo>
                <a:cubicBezTo>
                  <a:pt x="29302" y="3966"/>
                  <a:pt x="30000" y="2975"/>
                  <a:pt x="30697" y="1983"/>
                </a:cubicBezTo>
                <a:cubicBezTo>
                  <a:pt x="31395" y="991"/>
                  <a:pt x="32093" y="0"/>
                  <a:pt x="32790" y="0"/>
                </a:cubicBezTo>
                <a:cubicBezTo>
                  <a:pt x="55813" y="0"/>
                  <a:pt x="55813" y="0"/>
                  <a:pt x="55813" y="0"/>
                </a:cubicBezTo>
                <a:cubicBezTo>
                  <a:pt x="55116" y="0"/>
                  <a:pt x="54418" y="991"/>
                  <a:pt x="53720" y="991"/>
                </a:cubicBezTo>
                <a:cubicBezTo>
                  <a:pt x="53720" y="1983"/>
                  <a:pt x="53023" y="2975"/>
                  <a:pt x="53023" y="2975"/>
                </a:cubicBezTo>
                <a:cubicBezTo>
                  <a:pt x="52325" y="21818"/>
                  <a:pt x="52325" y="21818"/>
                  <a:pt x="52325" y="21818"/>
                </a:cubicBezTo>
                <a:cubicBezTo>
                  <a:pt x="52325" y="22809"/>
                  <a:pt x="52325" y="22809"/>
                  <a:pt x="53023" y="23801"/>
                </a:cubicBezTo>
                <a:cubicBezTo>
                  <a:pt x="53023" y="23801"/>
                  <a:pt x="53720" y="24793"/>
                  <a:pt x="54418" y="24793"/>
                </a:cubicBezTo>
                <a:cubicBezTo>
                  <a:pt x="64883" y="24793"/>
                  <a:pt x="64883" y="24793"/>
                  <a:pt x="64883" y="24793"/>
                </a:cubicBezTo>
                <a:cubicBezTo>
                  <a:pt x="65581" y="24793"/>
                  <a:pt x="66279" y="23801"/>
                  <a:pt x="66976" y="23801"/>
                </a:cubicBezTo>
                <a:cubicBezTo>
                  <a:pt x="66976" y="22809"/>
                  <a:pt x="66976" y="22809"/>
                  <a:pt x="66976" y="21818"/>
                </a:cubicBezTo>
                <a:cubicBezTo>
                  <a:pt x="66279" y="2975"/>
                  <a:pt x="66279" y="2975"/>
                  <a:pt x="66279" y="2975"/>
                </a:cubicBezTo>
                <a:cubicBezTo>
                  <a:pt x="66279" y="2975"/>
                  <a:pt x="65581" y="1983"/>
                  <a:pt x="65581" y="991"/>
                </a:cubicBezTo>
                <a:cubicBezTo>
                  <a:pt x="64883" y="991"/>
                  <a:pt x="64186" y="0"/>
                  <a:pt x="64186" y="0"/>
                </a:cubicBezTo>
                <a:cubicBezTo>
                  <a:pt x="86511" y="0"/>
                  <a:pt x="86511" y="0"/>
                  <a:pt x="86511" y="0"/>
                </a:cubicBezTo>
                <a:cubicBezTo>
                  <a:pt x="87209" y="0"/>
                  <a:pt x="87906" y="991"/>
                  <a:pt x="88604" y="1983"/>
                </a:cubicBezTo>
                <a:cubicBezTo>
                  <a:pt x="89302" y="2975"/>
                  <a:pt x="90000" y="3966"/>
                  <a:pt x="90697" y="4958"/>
                </a:cubicBezTo>
                <a:cubicBezTo>
                  <a:pt x="117906" y="103140"/>
                  <a:pt x="117906" y="103140"/>
                  <a:pt x="117906" y="103140"/>
                </a:cubicBezTo>
                <a:cubicBezTo>
                  <a:pt x="119302" y="107107"/>
                  <a:pt x="120000" y="110082"/>
                  <a:pt x="120000" y="114049"/>
                </a:cubicBezTo>
                <a:close/>
                <a:moveTo>
                  <a:pt x="69767" y="69421"/>
                </a:moveTo>
                <a:cubicBezTo>
                  <a:pt x="69767" y="69421"/>
                  <a:pt x="69767" y="69421"/>
                  <a:pt x="69767" y="69421"/>
                </a:cubicBezTo>
                <a:cubicBezTo>
                  <a:pt x="68372" y="39669"/>
                  <a:pt x="68372" y="39669"/>
                  <a:pt x="68372" y="39669"/>
                </a:cubicBezTo>
                <a:cubicBezTo>
                  <a:pt x="68372" y="38677"/>
                  <a:pt x="67674" y="37685"/>
                  <a:pt x="67674" y="37685"/>
                </a:cubicBezTo>
                <a:cubicBezTo>
                  <a:pt x="66976" y="36694"/>
                  <a:pt x="66279" y="36694"/>
                  <a:pt x="65581" y="36694"/>
                </a:cubicBezTo>
                <a:cubicBezTo>
                  <a:pt x="53720" y="36694"/>
                  <a:pt x="53720" y="36694"/>
                  <a:pt x="53720" y="36694"/>
                </a:cubicBezTo>
                <a:cubicBezTo>
                  <a:pt x="53023" y="36694"/>
                  <a:pt x="52325" y="36694"/>
                  <a:pt x="52325" y="37685"/>
                </a:cubicBezTo>
                <a:cubicBezTo>
                  <a:pt x="51627" y="37685"/>
                  <a:pt x="51627" y="38677"/>
                  <a:pt x="51627" y="39669"/>
                </a:cubicBezTo>
                <a:cubicBezTo>
                  <a:pt x="49534" y="69421"/>
                  <a:pt x="49534" y="69421"/>
                  <a:pt x="49534" y="69421"/>
                </a:cubicBezTo>
                <a:cubicBezTo>
                  <a:pt x="49534" y="69421"/>
                  <a:pt x="49534" y="69421"/>
                  <a:pt x="49534" y="69421"/>
                </a:cubicBezTo>
                <a:cubicBezTo>
                  <a:pt x="49534" y="70413"/>
                  <a:pt x="49534" y="71404"/>
                  <a:pt x="50232" y="71404"/>
                </a:cubicBezTo>
                <a:cubicBezTo>
                  <a:pt x="50930" y="72396"/>
                  <a:pt x="50930" y="72396"/>
                  <a:pt x="51627" y="72396"/>
                </a:cubicBezTo>
                <a:cubicBezTo>
                  <a:pt x="67674" y="72396"/>
                  <a:pt x="67674" y="72396"/>
                  <a:pt x="67674" y="72396"/>
                </a:cubicBezTo>
                <a:cubicBezTo>
                  <a:pt x="68372" y="72396"/>
                  <a:pt x="69069" y="72396"/>
                  <a:pt x="69069" y="71404"/>
                </a:cubicBezTo>
                <a:cubicBezTo>
                  <a:pt x="69767" y="71404"/>
                  <a:pt x="69767" y="70413"/>
                  <a:pt x="69767" y="6942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5804635" y="1032779"/>
            <a:ext cx="168565" cy="157219"/>
          </a:xfrm>
          <a:custGeom>
            <a:pathLst>
              <a:path extrusionOk="0" h="120000" w="120000">
                <a:moveTo>
                  <a:pt x="120000" y="87724"/>
                </a:moveTo>
                <a:cubicBezTo>
                  <a:pt x="120000" y="112551"/>
                  <a:pt x="120000" y="112551"/>
                  <a:pt x="120000" y="112551"/>
                </a:cubicBezTo>
                <a:cubicBezTo>
                  <a:pt x="120000" y="115034"/>
                  <a:pt x="119235" y="116689"/>
                  <a:pt x="118471" y="118344"/>
                </a:cubicBezTo>
                <a:cubicBezTo>
                  <a:pt x="116942" y="120000"/>
                  <a:pt x="115414" y="120000"/>
                  <a:pt x="113121" y="120000"/>
                </a:cubicBezTo>
                <a:cubicBezTo>
                  <a:pt x="6878" y="120000"/>
                  <a:pt x="6878" y="120000"/>
                  <a:pt x="6878" y="120000"/>
                </a:cubicBezTo>
                <a:cubicBezTo>
                  <a:pt x="5350" y="120000"/>
                  <a:pt x="3057" y="120000"/>
                  <a:pt x="2292" y="118344"/>
                </a:cubicBezTo>
                <a:cubicBezTo>
                  <a:pt x="764" y="116689"/>
                  <a:pt x="0" y="115034"/>
                  <a:pt x="0" y="112551"/>
                </a:cubicBezTo>
                <a:cubicBezTo>
                  <a:pt x="0" y="87724"/>
                  <a:pt x="0" y="87724"/>
                  <a:pt x="0" y="87724"/>
                </a:cubicBezTo>
                <a:cubicBezTo>
                  <a:pt x="0" y="86068"/>
                  <a:pt x="764" y="83586"/>
                  <a:pt x="2292" y="82758"/>
                </a:cubicBezTo>
                <a:cubicBezTo>
                  <a:pt x="3057" y="81103"/>
                  <a:pt x="5350" y="80275"/>
                  <a:pt x="6878" y="80275"/>
                </a:cubicBezTo>
                <a:cubicBezTo>
                  <a:pt x="40509" y="80275"/>
                  <a:pt x="40509" y="80275"/>
                  <a:pt x="40509" y="80275"/>
                </a:cubicBezTo>
                <a:cubicBezTo>
                  <a:pt x="50445" y="91034"/>
                  <a:pt x="50445" y="91034"/>
                  <a:pt x="50445" y="91034"/>
                </a:cubicBezTo>
                <a:cubicBezTo>
                  <a:pt x="52738" y="93517"/>
                  <a:pt x="56560" y="95172"/>
                  <a:pt x="60382" y="95172"/>
                </a:cubicBezTo>
                <a:cubicBezTo>
                  <a:pt x="64203" y="95172"/>
                  <a:pt x="67261" y="93517"/>
                  <a:pt x="69554" y="91034"/>
                </a:cubicBezTo>
                <a:cubicBezTo>
                  <a:pt x="79490" y="80275"/>
                  <a:pt x="79490" y="80275"/>
                  <a:pt x="79490" y="80275"/>
                </a:cubicBezTo>
                <a:cubicBezTo>
                  <a:pt x="113121" y="80275"/>
                  <a:pt x="113121" y="80275"/>
                  <a:pt x="113121" y="80275"/>
                </a:cubicBezTo>
                <a:cubicBezTo>
                  <a:pt x="115414" y="80275"/>
                  <a:pt x="116942" y="81103"/>
                  <a:pt x="118471" y="82758"/>
                </a:cubicBezTo>
                <a:cubicBezTo>
                  <a:pt x="119235" y="83586"/>
                  <a:pt x="120000" y="86068"/>
                  <a:pt x="120000" y="87724"/>
                </a:cubicBezTo>
                <a:close/>
                <a:moveTo>
                  <a:pt x="97070" y="43034"/>
                </a:moveTo>
                <a:cubicBezTo>
                  <a:pt x="97834" y="45517"/>
                  <a:pt x="97070" y="47172"/>
                  <a:pt x="95541" y="48827"/>
                </a:cubicBezTo>
                <a:cubicBezTo>
                  <a:pt x="63439" y="83586"/>
                  <a:pt x="63439" y="83586"/>
                  <a:pt x="63439" y="83586"/>
                </a:cubicBezTo>
                <a:cubicBezTo>
                  <a:pt x="62675" y="85241"/>
                  <a:pt x="61146" y="85241"/>
                  <a:pt x="60382" y="85241"/>
                </a:cubicBezTo>
                <a:cubicBezTo>
                  <a:pt x="58853" y="85241"/>
                  <a:pt x="58089" y="85241"/>
                  <a:pt x="56560" y="83586"/>
                </a:cubicBezTo>
                <a:cubicBezTo>
                  <a:pt x="24458" y="48827"/>
                  <a:pt x="24458" y="48827"/>
                  <a:pt x="24458" y="48827"/>
                </a:cubicBezTo>
                <a:cubicBezTo>
                  <a:pt x="22929" y="47172"/>
                  <a:pt x="22929" y="45517"/>
                  <a:pt x="23694" y="43034"/>
                </a:cubicBezTo>
                <a:cubicBezTo>
                  <a:pt x="24458" y="41379"/>
                  <a:pt x="25987" y="40551"/>
                  <a:pt x="27515" y="40551"/>
                </a:cubicBezTo>
                <a:cubicBezTo>
                  <a:pt x="45859" y="40551"/>
                  <a:pt x="45859" y="40551"/>
                  <a:pt x="45859" y="40551"/>
                </a:cubicBezTo>
                <a:cubicBezTo>
                  <a:pt x="45859" y="4965"/>
                  <a:pt x="45859" y="4965"/>
                  <a:pt x="45859" y="4965"/>
                </a:cubicBezTo>
                <a:cubicBezTo>
                  <a:pt x="45859" y="4137"/>
                  <a:pt x="46624" y="2482"/>
                  <a:pt x="47388" y="1655"/>
                </a:cubicBezTo>
                <a:cubicBezTo>
                  <a:pt x="48152" y="827"/>
                  <a:pt x="49681" y="0"/>
                  <a:pt x="51210" y="0"/>
                </a:cubicBezTo>
                <a:cubicBezTo>
                  <a:pt x="69554" y="0"/>
                  <a:pt x="69554" y="0"/>
                  <a:pt x="69554" y="0"/>
                </a:cubicBezTo>
                <a:cubicBezTo>
                  <a:pt x="70318" y="0"/>
                  <a:pt x="71847" y="827"/>
                  <a:pt x="72611" y="1655"/>
                </a:cubicBezTo>
                <a:cubicBezTo>
                  <a:pt x="73375" y="2482"/>
                  <a:pt x="74140" y="4137"/>
                  <a:pt x="74140" y="4965"/>
                </a:cubicBezTo>
                <a:cubicBezTo>
                  <a:pt x="74140" y="40551"/>
                  <a:pt x="74140" y="40551"/>
                  <a:pt x="74140" y="40551"/>
                </a:cubicBezTo>
                <a:cubicBezTo>
                  <a:pt x="92484" y="40551"/>
                  <a:pt x="92484" y="40551"/>
                  <a:pt x="92484" y="40551"/>
                </a:cubicBezTo>
                <a:cubicBezTo>
                  <a:pt x="94777" y="40551"/>
                  <a:pt x="95541" y="41379"/>
                  <a:pt x="97070" y="43034"/>
                </a:cubicBezTo>
                <a:close/>
                <a:moveTo>
                  <a:pt x="90955" y="109241"/>
                </a:moveTo>
                <a:cubicBezTo>
                  <a:pt x="91719" y="107586"/>
                  <a:pt x="92484" y="106758"/>
                  <a:pt x="92484" y="105103"/>
                </a:cubicBezTo>
                <a:cubicBezTo>
                  <a:pt x="92484" y="104275"/>
                  <a:pt x="91719" y="102620"/>
                  <a:pt x="90955" y="101793"/>
                </a:cubicBezTo>
                <a:cubicBezTo>
                  <a:pt x="90191" y="100965"/>
                  <a:pt x="89426" y="100137"/>
                  <a:pt x="87898" y="100137"/>
                </a:cubicBezTo>
                <a:cubicBezTo>
                  <a:pt x="86369" y="100137"/>
                  <a:pt x="85605" y="100965"/>
                  <a:pt x="84840" y="101793"/>
                </a:cubicBezTo>
                <a:cubicBezTo>
                  <a:pt x="83312" y="102620"/>
                  <a:pt x="83312" y="104275"/>
                  <a:pt x="83312" y="105103"/>
                </a:cubicBezTo>
                <a:cubicBezTo>
                  <a:pt x="83312" y="106758"/>
                  <a:pt x="83312" y="107586"/>
                  <a:pt x="84840" y="109241"/>
                </a:cubicBezTo>
                <a:cubicBezTo>
                  <a:pt x="85605" y="110068"/>
                  <a:pt x="86369" y="110068"/>
                  <a:pt x="87898" y="110068"/>
                </a:cubicBezTo>
                <a:cubicBezTo>
                  <a:pt x="89426" y="110068"/>
                  <a:pt x="90191" y="110068"/>
                  <a:pt x="90955" y="109241"/>
                </a:cubicBezTo>
                <a:close/>
                <a:moveTo>
                  <a:pt x="109299" y="109241"/>
                </a:moveTo>
                <a:cubicBezTo>
                  <a:pt x="110828" y="107586"/>
                  <a:pt x="110828" y="106758"/>
                  <a:pt x="110828" y="105103"/>
                </a:cubicBezTo>
                <a:cubicBezTo>
                  <a:pt x="110828" y="104275"/>
                  <a:pt x="110828" y="102620"/>
                  <a:pt x="109299" y="101793"/>
                </a:cubicBezTo>
                <a:cubicBezTo>
                  <a:pt x="108535" y="100965"/>
                  <a:pt x="107770" y="100137"/>
                  <a:pt x="106242" y="100137"/>
                </a:cubicBezTo>
                <a:cubicBezTo>
                  <a:pt x="105477" y="100137"/>
                  <a:pt x="103949" y="100965"/>
                  <a:pt x="103184" y="101793"/>
                </a:cubicBezTo>
                <a:cubicBezTo>
                  <a:pt x="102420" y="102620"/>
                  <a:pt x="101656" y="104275"/>
                  <a:pt x="101656" y="105103"/>
                </a:cubicBezTo>
                <a:cubicBezTo>
                  <a:pt x="101656" y="106758"/>
                  <a:pt x="102420" y="107586"/>
                  <a:pt x="103184" y="109241"/>
                </a:cubicBezTo>
                <a:cubicBezTo>
                  <a:pt x="103949" y="110068"/>
                  <a:pt x="105477" y="110068"/>
                  <a:pt x="106242" y="110068"/>
                </a:cubicBezTo>
                <a:cubicBezTo>
                  <a:pt x="107770" y="110068"/>
                  <a:pt x="108535" y="110068"/>
                  <a:pt x="109299" y="10924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6021826" y="1045745"/>
            <a:ext cx="155597" cy="157219"/>
          </a:xfrm>
          <a:custGeom>
            <a:pathLst>
              <a:path extrusionOk="0" h="120000" w="120000">
                <a:moveTo>
                  <a:pt x="111724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30410"/>
                </a:cubicBezTo>
                <a:close/>
                <a:moveTo>
                  <a:pt x="81103" y="23013"/>
                </a:moveTo>
                <a:cubicBezTo>
                  <a:pt x="74482" y="19726"/>
                  <a:pt x="67862" y="18082"/>
                  <a:pt x="60413" y="18082"/>
                </a:cubicBezTo>
                <a:cubicBezTo>
                  <a:pt x="52137" y="18082"/>
                  <a:pt x="45517" y="19726"/>
                  <a:pt x="38896" y="23013"/>
                </a:cubicBezTo>
                <a:cubicBezTo>
                  <a:pt x="32275" y="27123"/>
                  <a:pt x="27310" y="32054"/>
                  <a:pt x="23172" y="38630"/>
                </a:cubicBezTo>
                <a:cubicBezTo>
                  <a:pt x="19034" y="45205"/>
                  <a:pt x="17379" y="52602"/>
                  <a:pt x="17379" y="59999"/>
                </a:cubicBezTo>
                <a:cubicBezTo>
                  <a:pt x="17379" y="67397"/>
                  <a:pt x="19034" y="74794"/>
                  <a:pt x="23172" y="81369"/>
                </a:cubicBezTo>
                <a:cubicBezTo>
                  <a:pt x="27310" y="87945"/>
                  <a:pt x="32275" y="92876"/>
                  <a:pt x="38896" y="96986"/>
                </a:cubicBezTo>
                <a:cubicBezTo>
                  <a:pt x="45517" y="100273"/>
                  <a:pt x="52137" y="101917"/>
                  <a:pt x="60413" y="101917"/>
                </a:cubicBezTo>
                <a:cubicBezTo>
                  <a:pt x="67862" y="101917"/>
                  <a:pt x="74482" y="100273"/>
                  <a:pt x="81103" y="96986"/>
                </a:cubicBezTo>
                <a:cubicBezTo>
                  <a:pt x="87724" y="92876"/>
                  <a:pt x="92689" y="87945"/>
                  <a:pt x="96827" y="81369"/>
                </a:cubicBezTo>
                <a:cubicBezTo>
                  <a:pt x="100965" y="74794"/>
                  <a:pt x="102620" y="67397"/>
                  <a:pt x="102620" y="59999"/>
                </a:cubicBezTo>
                <a:cubicBezTo>
                  <a:pt x="102620" y="52602"/>
                  <a:pt x="100965" y="45205"/>
                  <a:pt x="96827" y="38630"/>
                </a:cubicBezTo>
                <a:cubicBezTo>
                  <a:pt x="92689" y="32054"/>
                  <a:pt x="87724" y="27123"/>
                  <a:pt x="81103" y="23013"/>
                </a:cubicBezTo>
                <a:close/>
                <a:moveTo>
                  <a:pt x="87724" y="62465"/>
                </a:moveTo>
                <a:cubicBezTo>
                  <a:pt x="87724" y="63287"/>
                  <a:pt x="87724" y="64109"/>
                  <a:pt x="86896" y="64109"/>
                </a:cubicBezTo>
                <a:cubicBezTo>
                  <a:pt x="62068" y="88767"/>
                  <a:pt x="62068" y="88767"/>
                  <a:pt x="62068" y="88767"/>
                </a:cubicBezTo>
                <a:cubicBezTo>
                  <a:pt x="61241" y="89589"/>
                  <a:pt x="60413" y="89589"/>
                  <a:pt x="60413" y="89589"/>
                </a:cubicBezTo>
                <a:cubicBezTo>
                  <a:pt x="59586" y="89589"/>
                  <a:pt x="58758" y="89589"/>
                  <a:pt x="57931" y="88767"/>
                </a:cubicBezTo>
                <a:cubicBezTo>
                  <a:pt x="33103" y="64109"/>
                  <a:pt x="33103" y="64109"/>
                  <a:pt x="33103" y="64109"/>
                </a:cubicBezTo>
                <a:cubicBezTo>
                  <a:pt x="32275" y="63287"/>
                  <a:pt x="32275" y="62465"/>
                  <a:pt x="32275" y="61643"/>
                </a:cubicBezTo>
                <a:cubicBezTo>
                  <a:pt x="33103" y="60821"/>
                  <a:pt x="33931" y="59999"/>
                  <a:pt x="34758" y="59999"/>
                </a:cubicBezTo>
                <a:cubicBezTo>
                  <a:pt x="49655" y="59999"/>
                  <a:pt x="49655" y="59999"/>
                  <a:pt x="49655" y="59999"/>
                </a:cubicBezTo>
                <a:cubicBezTo>
                  <a:pt x="49655" y="32876"/>
                  <a:pt x="49655" y="32876"/>
                  <a:pt x="49655" y="32876"/>
                </a:cubicBezTo>
                <a:cubicBezTo>
                  <a:pt x="49655" y="32054"/>
                  <a:pt x="50482" y="31232"/>
                  <a:pt x="50482" y="31232"/>
                </a:cubicBezTo>
                <a:cubicBezTo>
                  <a:pt x="51310" y="30410"/>
                  <a:pt x="52137" y="30410"/>
                  <a:pt x="52137" y="30410"/>
                </a:cubicBezTo>
                <a:cubicBezTo>
                  <a:pt x="67862" y="30410"/>
                  <a:pt x="67862" y="30410"/>
                  <a:pt x="67862" y="30410"/>
                </a:cubicBezTo>
                <a:cubicBezTo>
                  <a:pt x="67862" y="30410"/>
                  <a:pt x="68689" y="30410"/>
                  <a:pt x="69517" y="31232"/>
                </a:cubicBezTo>
                <a:cubicBezTo>
                  <a:pt x="69517" y="31232"/>
                  <a:pt x="70344" y="32054"/>
                  <a:pt x="70344" y="32876"/>
                </a:cubicBezTo>
                <a:cubicBezTo>
                  <a:pt x="70344" y="59999"/>
                  <a:pt x="70344" y="59999"/>
                  <a:pt x="70344" y="59999"/>
                </a:cubicBezTo>
                <a:cubicBezTo>
                  <a:pt x="85241" y="59999"/>
                  <a:pt x="85241" y="59999"/>
                  <a:pt x="85241" y="59999"/>
                </a:cubicBezTo>
                <a:cubicBezTo>
                  <a:pt x="86068" y="59999"/>
                  <a:pt x="86068" y="59999"/>
                  <a:pt x="86896" y="60821"/>
                </a:cubicBezTo>
                <a:cubicBezTo>
                  <a:pt x="87724" y="60821"/>
                  <a:pt x="87724" y="61643"/>
                  <a:pt x="87724" y="6246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226048" y="1045745"/>
            <a:ext cx="155597" cy="157219"/>
          </a:xfrm>
          <a:custGeom>
            <a:pathLst>
              <a:path extrusionOk="0" h="120000" w="120000">
                <a:moveTo>
                  <a:pt x="111724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30410"/>
                </a:cubicBezTo>
                <a:close/>
                <a:moveTo>
                  <a:pt x="81103" y="23013"/>
                </a:moveTo>
                <a:cubicBezTo>
                  <a:pt x="74482" y="19726"/>
                  <a:pt x="67862" y="18082"/>
                  <a:pt x="59586" y="18082"/>
                </a:cubicBezTo>
                <a:cubicBezTo>
                  <a:pt x="52137" y="18082"/>
                  <a:pt x="44689" y="19726"/>
                  <a:pt x="38896" y="23013"/>
                </a:cubicBezTo>
                <a:cubicBezTo>
                  <a:pt x="32275" y="27123"/>
                  <a:pt x="26482" y="32054"/>
                  <a:pt x="23172" y="38630"/>
                </a:cubicBezTo>
                <a:cubicBezTo>
                  <a:pt x="19034" y="45205"/>
                  <a:pt x="17379" y="52602"/>
                  <a:pt x="17379" y="59999"/>
                </a:cubicBezTo>
                <a:cubicBezTo>
                  <a:pt x="17379" y="67397"/>
                  <a:pt x="19034" y="74794"/>
                  <a:pt x="23172" y="81369"/>
                </a:cubicBezTo>
                <a:cubicBezTo>
                  <a:pt x="26482" y="87945"/>
                  <a:pt x="32275" y="92876"/>
                  <a:pt x="38896" y="96986"/>
                </a:cubicBezTo>
                <a:cubicBezTo>
                  <a:pt x="44689" y="100273"/>
                  <a:pt x="52137" y="101917"/>
                  <a:pt x="59586" y="101917"/>
                </a:cubicBezTo>
                <a:cubicBezTo>
                  <a:pt x="67862" y="101917"/>
                  <a:pt x="74482" y="100273"/>
                  <a:pt x="81103" y="96986"/>
                </a:cubicBezTo>
                <a:cubicBezTo>
                  <a:pt x="87724" y="92876"/>
                  <a:pt x="92689" y="87945"/>
                  <a:pt x="96827" y="81369"/>
                </a:cubicBezTo>
                <a:cubicBezTo>
                  <a:pt x="100965" y="74794"/>
                  <a:pt x="102620" y="67397"/>
                  <a:pt x="102620" y="59999"/>
                </a:cubicBezTo>
                <a:cubicBezTo>
                  <a:pt x="102620" y="52602"/>
                  <a:pt x="100965" y="45205"/>
                  <a:pt x="96827" y="38630"/>
                </a:cubicBezTo>
                <a:cubicBezTo>
                  <a:pt x="92689" y="32054"/>
                  <a:pt x="87724" y="27123"/>
                  <a:pt x="81103" y="23013"/>
                </a:cubicBezTo>
                <a:close/>
                <a:moveTo>
                  <a:pt x="86896" y="58356"/>
                </a:moveTo>
                <a:cubicBezTo>
                  <a:pt x="86896" y="59178"/>
                  <a:pt x="86068" y="59999"/>
                  <a:pt x="85241" y="59999"/>
                </a:cubicBezTo>
                <a:cubicBezTo>
                  <a:pt x="69517" y="59999"/>
                  <a:pt x="69517" y="59999"/>
                  <a:pt x="69517" y="59999"/>
                </a:cubicBezTo>
                <a:cubicBezTo>
                  <a:pt x="69517" y="87123"/>
                  <a:pt x="69517" y="87123"/>
                  <a:pt x="69517" y="87123"/>
                </a:cubicBezTo>
                <a:cubicBezTo>
                  <a:pt x="69517" y="87945"/>
                  <a:pt x="69517" y="88767"/>
                  <a:pt x="69517" y="88767"/>
                </a:cubicBezTo>
                <a:cubicBezTo>
                  <a:pt x="68689" y="89589"/>
                  <a:pt x="67862" y="89589"/>
                  <a:pt x="67034" y="89589"/>
                </a:cubicBezTo>
                <a:cubicBezTo>
                  <a:pt x="52137" y="89589"/>
                  <a:pt x="52137" y="89589"/>
                  <a:pt x="52137" y="89589"/>
                </a:cubicBezTo>
                <a:cubicBezTo>
                  <a:pt x="51310" y="89589"/>
                  <a:pt x="51310" y="89589"/>
                  <a:pt x="50482" y="88767"/>
                </a:cubicBezTo>
                <a:cubicBezTo>
                  <a:pt x="50482" y="88767"/>
                  <a:pt x="49655" y="87945"/>
                  <a:pt x="49655" y="87123"/>
                </a:cubicBezTo>
                <a:cubicBezTo>
                  <a:pt x="49655" y="59999"/>
                  <a:pt x="49655" y="59999"/>
                  <a:pt x="49655" y="59999"/>
                </a:cubicBezTo>
                <a:cubicBezTo>
                  <a:pt x="34758" y="59999"/>
                  <a:pt x="34758" y="59999"/>
                  <a:pt x="34758" y="59999"/>
                </a:cubicBezTo>
                <a:cubicBezTo>
                  <a:pt x="33931" y="59999"/>
                  <a:pt x="33931" y="59999"/>
                  <a:pt x="33103" y="59178"/>
                </a:cubicBezTo>
                <a:cubicBezTo>
                  <a:pt x="32275" y="59178"/>
                  <a:pt x="32275" y="58356"/>
                  <a:pt x="32275" y="57534"/>
                </a:cubicBezTo>
                <a:cubicBezTo>
                  <a:pt x="32275" y="56712"/>
                  <a:pt x="32275" y="55890"/>
                  <a:pt x="33103" y="55890"/>
                </a:cubicBezTo>
                <a:cubicBezTo>
                  <a:pt x="57931" y="31232"/>
                  <a:pt x="57931" y="31232"/>
                  <a:pt x="57931" y="31232"/>
                </a:cubicBezTo>
                <a:cubicBezTo>
                  <a:pt x="58758" y="30410"/>
                  <a:pt x="59586" y="30410"/>
                  <a:pt x="59586" y="30410"/>
                </a:cubicBezTo>
                <a:cubicBezTo>
                  <a:pt x="60413" y="30410"/>
                  <a:pt x="61241" y="30410"/>
                  <a:pt x="62068" y="31232"/>
                </a:cubicBezTo>
                <a:cubicBezTo>
                  <a:pt x="86896" y="55890"/>
                  <a:pt x="86896" y="55890"/>
                  <a:pt x="86896" y="55890"/>
                </a:cubicBezTo>
                <a:cubicBezTo>
                  <a:pt x="87724" y="56712"/>
                  <a:pt x="87724" y="57534"/>
                  <a:pt x="86896" y="583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430273" y="1058712"/>
            <a:ext cx="155597" cy="131287"/>
          </a:xfrm>
          <a:custGeom>
            <a:pathLst>
              <a:path extrusionOk="0" h="120000" w="120000">
                <a:moveTo>
                  <a:pt x="120000" y="69421"/>
                </a:moveTo>
                <a:cubicBezTo>
                  <a:pt x="120000" y="114049"/>
                  <a:pt x="120000" y="114049"/>
                  <a:pt x="120000" y="114049"/>
                </a:cubicBezTo>
                <a:cubicBezTo>
                  <a:pt x="120000" y="116033"/>
                  <a:pt x="119172" y="117024"/>
                  <a:pt x="118344" y="119008"/>
                </a:cubicBezTo>
                <a:cubicBezTo>
                  <a:pt x="117517" y="120000"/>
                  <a:pt x="115862" y="120000"/>
                  <a:pt x="115034" y="120000"/>
                </a:cubicBezTo>
                <a:cubicBezTo>
                  <a:pt x="4965" y="120000"/>
                  <a:pt x="4965" y="120000"/>
                  <a:pt x="4965" y="120000"/>
                </a:cubicBezTo>
                <a:cubicBezTo>
                  <a:pt x="3310" y="120000"/>
                  <a:pt x="2482" y="120000"/>
                  <a:pt x="827" y="119008"/>
                </a:cubicBezTo>
                <a:cubicBezTo>
                  <a:pt x="0" y="117024"/>
                  <a:pt x="0" y="116033"/>
                  <a:pt x="0" y="114049"/>
                </a:cubicBezTo>
                <a:cubicBezTo>
                  <a:pt x="0" y="69421"/>
                  <a:pt x="0" y="69421"/>
                  <a:pt x="0" y="69421"/>
                </a:cubicBezTo>
                <a:cubicBezTo>
                  <a:pt x="0" y="65454"/>
                  <a:pt x="0" y="61487"/>
                  <a:pt x="1655" y="57520"/>
                </a:cubicBezTo>
                <a:cubicBezTo>
                  <a:pt x="20689" y="5950"/>
                  <a:pt x="20689" y="5950"/>
                  <a:pt x="20689" y="5950"/>
                </a:cubicBezTo>
                <a:cubicBezTo>
                  <a:pt x="20689" y="3966"/>
                  <a:pt x="21517" y="2975"/>
                  <a:pt x="23172" y="1983"/>
                </a:cubicBezTo>
                <a:cubicBezTo>
                  <a:pt x="24827" y="991"/>
                  <a:pt x="25655" y="0"/>
                  <a:pt x="27310" y="0"/>
                </a:cubicBezTo>
                <a:cubicBezTo>
                  <a:pt x="92689" y="0"/>
                  <a:pt x="92689" y="0"/>
                  <a:pt x="92689" y="0"/>
                </a:cubicBezTo>
                <a:cubicBezTo>
                  <a:pt x="93517" y="0"/>
                  <a:pt x="95172" y="991"/>
                  <a:pt x="96827" y="1983"/>
                </a:cubicBezTo>
                <a:cubicBezTo>
                  <a:pt x="97655" y="2975"/>
                  <a:pt x="98482" y="3966"/>
                  <a:pt x="99310" y="5950"/>
                </a:cubicBezTo>
                <a:cubicBezTo>
                  <a:pt x="117517" y="57520"/>
                  <a:pt x="117517" y="57520"/>
                  <a:pt x="117517" y="57520"/>
                </a:cubicBezTo>
                <a:cubicBezTo>
                  <a:pt x="119172" y="61487"/>
                  <a:pt x="120000" y="65454"/>
                  <a:pt x="120000" y="69421"/>
                </a:cubicBezTo>
                <a:close/>
                <a:moveTo>
                  <a:pt x="79448" y="66446"/>
                </a:moveTo>
                <a:cubicBezTo>
                  <a:pt x="104275" y="66446"/>
                  <a:pt x="104275" y="66446"/>
                  <a:pt x="104275" y="66446"/>
                </a:cubicBezTo>
                <a:cubicBezTo>
                  <a:pt x="104275" y="66446"/>
                  <a:pt x="104275" y="66446"/>
                  <a:pt x="104275" y="65454"/>
                </a:cubicBezTo>
                <a:cubicBezTo>
                  <a:pt x="104275" y="65454"/>
                  <a:pt x="104275" y="65454"/>
                  <a:pt x="104275" y="65454"/>
                </a:cubicBezTo>
                <a:cubicBezTo>
                  <a:pt x="87724" y="18842"/>
                  <a:pt x="87724" y="18842"/>
                  <a:pt x="87724" y="18842"/>
                </a:cubicBezTo>
                <a:cubicBezTo>
                  <a:pt x="32275" y="18842"/>
                  <a:pt x="32275" y="18842"/>
                  <a:pt x="32275" y="18842"/>
                </a:cubicBezTo>
                <a:cubicBezTo>
                  <a:pt x="15724" y="65454"/>
                  <a:pt x="15724" y="65454"/>
                  <a:pt x="15724" y="65454"/>
                </a:cubicBezTo>
                <a:cubicBezTo>
                  <a:pt x="15724" y="65454"/>
                  <a:pt x="15724" y="65454"/>
                  <a:pt x="14896" y="65454"/>
                </a:cubicBezTo>
                <a:cubicBezTo>
                  <a:pt x="14896" y="66446"/>
                  <a:pt x="14896" y="66446"/>
                  <a:pt x="14896" y="66446"/>
                </a:cubicBezTo>
                <a:cubicBezTo>
                  <a:pt x="39724" y="66446"/>
                  <a:pt x="39724" y="66446"/>
                  <a:pt x="39724" y="66446"/>
                </a:cubicBezTo>
                <a:cubicBezTo>
                  <a:pt x="47172" y="84297"/>
                  <a:pt x="47172" y="84297"/>
                  <a:pt x="47172" y="84297"/>
                </a:cubicBezTo>
                <a:cubicBezTo>
                  <a:pt x="72000" y="84297"/>
                  <a:pt x="72000" y="84297"/>
                  <a:pt x="72000" y="84297"/>
                </a:cubicBezTo>
                <a:lnTo>
                  <a:pt x="79448" y="664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6634496" y="1045745"/>
            <a:ext cx="155597" cy="157219"/>
          </a:xfrm>
          <a:custGeom>
            <a:pathLst>
              <a:path extrusionOk="0" h="120000" w="120000">
                <a:moveTo>
                  <a:pt x="111780" y="30410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90410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1369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30410"/>
                </a:cubicBezTo>
                <a:cubicBezTo>
                  <a:pt x="13972" y="20547"/>
                  <a:pt x="21369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90410" y="8219"/>
                </a:cubicBezTo>
                <a:cubicBezTo>
                  <a:pt x="99452" y="13972"/>
                  <a:pt x="106027" y="20547"/>
                  <a:pt x="111780" y="30410"/>
                </a:cubicBezTo>
                <a:close/>
                <a:moveTo>
                  <a:pt x="96986" y="81369"/>
                </a:moveTo>
                <a:cubicBezTo>
                  <a:pt x="100273" y="74794"/>
                  <a:pt x="102739" y="67397"/>
                  <a:pt x="102739" y="59999"/>
                </a:cubicBezTo>
                <a:cubicBezTo>
                  <a:pt x="102739" y="52602"/>
                  <a:pt x="100273" y="45205"/>
                  <a:pt x="96986" y="38630"/>
                </a:cubicBezTo>
                <a:cubicBezTo>
                  <a:pt x="92876" y="32054"/>
                  <a:pt x="87945" y="27123"/>
                  <a:pt x="81369" y="23013"/>
                </a:cubicBezTo>
                <a:cubicBezTo>
                  <a:pt x="74794" y="19726"/>
                  <a:pt x="67397" y="18082"/>
                  <a:pt x="59999" y="18082"/>
                </a:cubicBezTo>
                <a:cubicBezTo>
                  <a:pt x="52602" y="18082"/>
                  <a:pt x="45205" y="19726"/>
                  <a:pt x="38630" y="23013"/>
                </a:cubicBezTo>
                <a:cubicBezTo>
                  <a:pt x="32054" y="27123"/>
                  <a:pt x="27123" y="32054"/>
                  <a:pt x="23835" y="38630"/>
                </a:cubicBezTo>
                <a:cubicBezTo>
                  <a:pt x="19726" y="45205"/>
                  <a:pt x="18082" y="52602"/>
                  <a:pt x="18082" y="59999"/>
                </a:cubicBezTo>
                <a:cubicBezTo>
                  <a:pt x="18082" y="67397"/>
                  <a:pt x="19726" y="74794"/>
                  <a:pt x="23835" y="81369"/>
                </a:cubicBezTo>
                <a:cubicBezTo>
                  <a:pt x="27123" y="87945"/>
                  <a:pt x="32054" y="92876"/>
                  <a:pt x="38630" y="96986"/>
                </a:cubicBezTo>
                <a:cubicBezTo>
                  <a:pt x="45205" y="100273"/>
                  <a:pt x="52602" y="101917"/>
                  <a:pt x="59999" y="101917"/>
                </a:cubicBezTo>
                <a:cubicBezTo>
                  <a:pt x="67397" y="101917"/>
                  <a:pt x="74794" y="100273"/>
                  <a:pt x="81369" y="96986"/>
                </a:cubicBezTo>
                <a:cubicBezTo>
                  <a:pt x="87945" y="92876"/>
                  <a:pt x="92876" y="87945"/>
                  <a:pt x="96986" y="81369"/>
                </a:cubicBezTo>
                <a:close/>
                <a:moveTo>
                  <a:pt x="92054" y="59999"/>
                </a:moveTo>
                <a:cubicBezTo>
                  <a:pt x="92054" y="61643"/>
                  <a:pt x="91232" y="63287"/>
                  <a:pt x="89589" y="64109"/>
                </a:cubicBezTo>
                <a:cubicBezTo>
                  <a:pt x="47671" y="88767"/>
                  <a:pt x="47671" y="88767"/>
                  <a:pt x="47671" y="88767"/>
                </a:cubicBezTo>
                <a:cubicBezTo>
                  <a:pt x="46849" y="89589"/>
                  <a:pt x="46027" y="89589"/>
                  <a:pt x="45205" y="89589"/>
                </a:cubicBezTo>
                <a:cubicBezTo>
                  <a:pt x="44383" y="89589"/>
                  <a:pt x="43561" y="89589"/>
                  <a:pt x="42739" y="89589"/>
                </a:cubicBezTo>
                <a:cubicBezTo>
                  <a:pt x="41095" y="87945"/>
                  <a:pt x="40273" y="87123"/>
                  <a:pt x="40273" y="84657"/>
                </a:cubicBezTo>
                <a:cubicBezTo>
                  <a:pt x="40273" y="35342"/>
                  <a:pt x="40273" y="35342"/>
                  <a:pt x="40273" y="35342"/>
                </a:cubicBezTo>
                <a:cubicBezTo>
                  <a:pt x="40273" y="32876"/>
                  <a:pt x="41095" y="32054"/>
                  <a:pt x="42739" y="30410"/>
                </a:cubicBezTo>
                <a:cubicBezTo>
                  <a:pt x="44383" y="29589"/>
                  <a:pt x="46027" y="29589"/>
                  <a:pt x="47671" y="31232"/>
                </a:cubicBezTo>
                <a:cubicBezTo>
                  <a:pt x="89589" y="55890"/>
                  <a:pt x="89589" y="55890"/>
                  <a:pt x="89589" y="55890"/>
                </a:cubicBezTo>
                <a:cubicBezTo>
                  <a:pt x="91232" y="56712"/>
                  <a:pt x="92054" y="58356"/>
                  <a:pt x="92054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838720" y="1045745"/>
            <a:ext cx="155597" cy="157219"/>
          </a:xfrm>
          <a:custGeom>
            <a:pathLst>
              <a:path extrusionOk="0" h="120000" w="120000">
                <a:moveTo>
                  <a:pt x="119999" y="9863"/>
                </a:moveTo>
                <a:cubicBezTo>
                  <a:pt x="119999" y="45205"/>
                  <a:pt x="119999" y="45205"/>
                  <a:pt x="119999" y="45205"/>
                </a:cubicBezTo>
                <a:cubicBezTo>
                  <a:pt x="119999" y="46027"/>
                  <a:pt x="119178" y="47671"/>
                  <a:pt x="118356" y="48493"/>
                </a:cubicBezTo>
                <a:cubicBezTo>
                  <a:pt x="117534" y="49315"/>
                  <a:pt x="115890" y="50136"/>
                  <a:pt x="115068" y="50136"/>
                </a:cubicBezTo>
                <a:cubicBezTo>
                  <a:pt x="79726" y="50136"/>
                  <a:pt x="79726" y="50136"/>
                  <a:pt x="79726" y="50136"/>
                </a:cubicBezTo>
                <a:cubicBezTo>
                  <a:pt x="78082" y="50136"/>
                  <a:pt x="76438" y="49315"/>
                  <a:pt x="75616" y="46849"/>
                </a:cubicBezTo>
                <a:cubicBezTo>
                  <a:pt x="74794" y="45205"/>
                  <a:pt x="74794" y="42739"/>
                  <a:pt x="76438" y="41917"/>
                </a:cubicBezTo>
                <a:cubicBezTo>
                  <a:pt x="87123" y="31232"/>
                  <a:pt x="87123" y="31232"/>
                  <a:pt x="87123" y="31232"/>
                </a:cubicBezTo>
                <a:cubicBezTo>
                  <a:pt x="79726" y="23835"/>
                  <a:pt x="70684" y="20547"/>
                  <a:pt x="59999" y="20547"/>
                </a:cubicBezTo>
                <a:cubicBezTo>
                  <a:pt x="54246" y="20547"/>
                  <a:pt x="49315" y="21369"/>
                  <a:pt x="44383" y="23013"/>
                </a:cubicBezTo>
                <a:cubicBezTo>
                  <a:pt x="39452" y="25479"/>
                  <a:pt x="35342" y="27945"/>
                  <a:pt x="32054" y="32054"/>
                </a:cubicBezTo>
                <a:cubicBezTo>
                  <a:pt x="27945" y="35342"/>
                  <a:pt x="25479" y="39452"/>
                  <a:pt x="23013" y="44383"/>
                </a:cubicBezTo>
                <a:cubicBezTo>
                  <a:pt x="21369" y="49315"/>
                  <a:pt x="20547" y="54246"/>
                  <a:pt x="20547" y="59999"/>
                </a:cubicBezTo>
                <a:cubicBezTo>
                  <a:pt x="20547" y="65753"/>
                  <a:pt x="21369" y="70684"/>
                  <a:pt x="23013" y="75616"/>
                </a:cubicBezTo>
                <a:cubicBezTo>
                  <a:pt x="25479" y="80547"/>
                  <a:pt x="27945" y="84657"/>
                  <a:pt x="32054" y="87945"/>
                </a:cubicBezTo>
                <a:cubicBezTo>
                  <a:pt x="35342" y="92054"/>
                  <a:pt x="39452" y="94520"/>
                  <a:pt x="44383" y="96986"/>
                </a:cubicBezTo>
                <a:cubicBezTo>
                  <a:pt x="49315" y="98630"/>
                  <a:pt x="54246" y="99452"/>
                  <a:pt x="59999" y="99452"/>
                </a:cubicBezTo>
                <a:cubicBezTo>
                  <a:pt x="65753" y="99452"/>
                  <a:pt x="72328" y="98630"/>
                  <a:pt x="77260" y="95342"/>
                </a:cubicBezTo>
                <a:cubicBezTo>
                  <a:pt x="83013" y="92876"/>
                  <a:pt x="87945" y="89589"/>
                  <a:pt x="91232" y="84657"/>
                </a:cubicBezTo>
                <a:cubicBezTo>
                  <a:pt x="92054" y="83835"/>
                  <a:pt x="92054" y="83835"/>
                  <a:pt x="92876" y="83013"/>
                </a:cubicBezTo>
                <a:cubicBezTo>
                  <a:pt x="93698" y="83013"/>
                  <a:pt x="94520" y="83835"/>
                  <a:pt x="95342" y="83835"/>
                </a:cubicBezTo>
                <a:cubicBezTo>
                  <a:pt x="106027" y="94520"/>
                  <a:pt x="106027" y="94520"/>
                  <a:pt x="106027" y="94520"/>
                </a:cubicBezTo>
                <a:cubicBezTo>
                  <a:pt x="106027" y="95342"/>
                  <a:pt x="106849" y="95342"/>
                  <a:pt x="106849" y="96164"/>
                </a:cubicBezTo>
                <a:cubicBezTo>
                  <a:pt x="106849" y="96986"/>
                  <a:pt x="106027" y="97808"/>
                  <a:pt x="106027" y="97808"/>
                </a:cubicBezTo>
                <a:cubicBezTo>
                  <a:pt x="100273" y="105205"/>
                  <a:pt x="93698" y="110136"/>
                  <a:pt x="85479" y="114246"/>
                </a:cubicBezTo>
                <a:cubicBezTo>
                  <a:pt x="77260" y="117534"/>
                  <a:pt x="69041" y="119999"/>
                  <a:pt x="59999" y="119999"/>
                </a:cubicBezTo>
                <a:cubicBezTo>
                  <a:pt x="51780" y="119999"/>
                  <a:pt x="44383" y="118356"/>
                  <a:pt x="36986" y="115068"/>
                </a:cubicBezTo>
                <a:cubicBezTo>
                  <a:pt x="29589" y="111780"/>
                  <a:pt x="23013" y="107671"/>
                  <a:pt x="18082" y="101917"/>
                </a:cubicBezTo>
                <a:cubicBezTo>
                  <a:pt x="12328" y="96986"/>
                  <a:pt x="8219" y="90410"/>
                  <a:pt x="4931" y="83013"/>
                </a:cubicBezTo>
                <a:cubicBezTo>
                  <a:pt x="1643" y="75616"/>
                  <a:pt x="0" y="68219"/>
                  <a:pt x="0" y="59999"/>
                </a:cubicBezTo>
                <a:cubicBezTo>
                  <a:pt x="0" y="51780"/>
                  <a:pt x="1643" y="44383"/>
                  <a:pt x="4931" y="36986"/>
                </a:cubicBezTo>
                <a:cubicBezTo>
                  <a:pt x="8219" y="29589"/>
                  <a:pt x="12328" y="23013"/>
                  <a:pt x="18082" y="18082"/>
                </a:cubicBezTo>
                <a:cubicBezTo>
                  <a:pt x="23013" y="12328"/>
                  <a:pt x="29589" y="8219"/>
                  <a:pt x="36986" y="4931"/>
                </a:cubicBezTo>
                <a:cubicBezTo>
                  <a:pt x="44383" y="1643"/>
                  <a:pt x="51780" y="0"/>
                  <a:pt x="59999" y="0"/>
                </a:cubicBezTo>
                <a:cubicBezTo>
                  <a:pt x="67397" y="0"/>
                  <a:pt x="74794" y="1643"/>
                  <a:pt x="82191" y="4931"/>
                </a:cubicBezTo>
                <a:cubicBezTo>
                  <a:pt x="89589" y="7397"/>
                  <a:pt x="95342" y="11506"/>
                  <a:pt x="101095" y="16438"/>
                </a:cubicBezTo>
                <a:cubicBezTo>
                  <a:pt x="110958" y="6575"/>
                  <a:pt x="110958" y="6575"/>
                  <a:pt x="110958" y="6575"/>
                </a:cubicBezTo>
                <a:cubicBezTo>
                  <a:pt x="112602" y="4931"/>
                  <a:pt x="114246" y="4931"/>
                  <a:pt x="116712" y="5753"/>
                </a:cubicBezTo>
                <a:cubicBezTo>
                  <a:pt x="118356" y="6575"/>
                  <a:pt x="119999" y="8219"/>
                  <a:pt x="119999" y="986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042943" y="1045745"/>
            <a:ext cx="155597" cy="157219"/>
          </a:xfrm>
          <a:custGeom>
            <a:pathLst>
              <a:path extrusionOk="0" h="120000" w="120000">
                <a:moveTo>
                  <a:pt x="118344" y="72328"/>
                </a:moveTo>
                <a:cubicBezTo>
                  <a:pt x="118344" y="72328"/>
                  <a:pt x="118344" y="73150"/>
                  <a:pt x="118344" y="73150"/>
                </a:cubicBezTo>
                <a:cubicBezTo>
                  <a:pt x="115034" y="87123"/>
                  <a:pt x="107586" y="97808"/>
                  <a:pt x="97655" y="106849"/>
                </a:cubicBezTo>
                <a:cubicBezTo>
                  <a:pt x="86896" y="115068"/>
                  <a:pt x="74482" y="119999"/>
                  <a:pt x="59586" y="119999"/>
                </a:cubicBezTo>
                <a:cubicBezTo>
                  <a:pt x="52137" y="119999"/>
                  <a:pt x="44689" y="118356"/>
                  <a:pt x="38068" y="115068"/>
                </a:cubicBezTo>
                <a:cubicBezTo>
                  <a:pt x="30620" y="112602"/>
                  <a:pt x="24000" y="108493"/>
                  <a:pt x="19034" y="103561"/>
                </a:cubicBezTo>
                <a:cubicBezTo>
                  <a:pt x="9103" y="113424"/>
                  <a:pt x="9103" y="113424"/>
                  <a:pt x="9103" y="113424"/>
                </a:cubicBezTo>
                <a:cubicBezTo>
                  <a:pt x="7448" y="114246"/>
                  <a:pt x="6620" y="115068"/>
                  <a:pt x="4965" y="115068"/>
                </a:cubicBezTo>
                <a:cubicBezTo>
                  <a:pt x="4137" y="115068"/>
                  <a:pt x="2482" y="114246"/>
                  <a:pt x="1655" y="113424"/>
                </a:cubicBezTo>
                <a:cubicBezTo>
                  <a:pt x="827" y="112602"/>
                  <a:pt x="0" y="110958"/>
                  <a:pt x="0" y="109315"/>
                </a:cubicBezTo>
                <a:cubicBezTo>
                  <a:pt x="0" y="74794"/>
                  <a:pt x="0" y="74794"/>
                  <a:pt x="0" y="74794"/>
                </a:cubicBezTo>
                <a:cubicBezTo>
                  <a:pt x="0" y="73150"/>
                  <a:pt x="827" y="72328"/>
                  <a:pt x="1655" y="71506"/>
                </a:cubicBezTo>
                <a:cubicBezTo>
                  <a:pt x="2482" y="70684"/>
                  <a:pt x="4137" y="69863"/>
                  <a:pt x="4965" y="69863"/>
                </a:cubicBezTo>
                <a:cubicBezTo>
                  <a:pt x="40551" y="69863"/>
                  <a:pt x="40551" y="69863"/>
                  <a:pt x="40551" y="69863"/>
                </a:cubicBezTo>
                <a:cubicBezTo>
                  <a:pt x="41379" y="69863"/>
                  <a:pt x="43034" y="70684"/>
                  <a:pt x="43862" y="71506"/>
                </a:cubicBezTo>
                <a:cubicBezTo>
                  <a:pt x="44689" y="72328"/>
                  <a:pt x="45517" y="73150"/>
                  <a:pt x="45517" y="74794"/>
                </a:cubicBezTo>
                <a:cubicBezTo>
                  <a:pt x="45517" y="76438"/>
                  <a:pt x="44689" y="77260"/>
                  <a:pt x="43862" y="78082"/>
                </a:cubicBezTo>
                <a:cubicBezTo>
                  <a:pt x="33103" y="88767"/>
                  <a:pt x="33103" y="88767"/>
                  <a:pt x="33103" y="88767"/>
                </a:cubicBezTo>
                <a:cubicBezTo>
                  <a:pt x="36413" y="92054"/>
                  <a:pt x="40551" y="95342"/>
                  <a:pt x="45517" y="96986"/>
                </a:cubicBezTo>
                <a:cubicBezTo>
                  <a:pt x="50482" y="98630"/>
                  <a:pt x="55448" y="99452"/>
                  <a:pt x="60413" y="99452"/>
                </a:cubicBezTo>
                <a:cubicBezTo>
                  <a:pt x="67034" y="99452"/>
                  <a:pt x="73655" y="97808"/>
                  <a:pt x="79448" y="94520"/>
                </a:cubicBezTo>
                <a:cubicBezTo>
                  <a:pt x="86068" y="91232"/>
                  <a:pt x="91034" y="86301"/>
                  <a:pt x="94344" y="80547"/>
                </a:cubicBezTo>
                <a:cubicBezTo>
                  <a:pt x="95172" y="79726"/>
                  <a:pt x="96000" y="77260"/>
                  <a:pt x="98482" y="71506"/>
                </a:cubicBezTo>
                <a:cubicBezTo>
                  <a:pt x="99310" y="70684"/>
                  <a:pt x="100137" y="69863"/>
                  <a:pt x="100965" y="69863"/>
                </a:cubicBezTo>
                <a:cubicBezTo>
                  <a:pt x="115862" y="69863"/>
                  <a:pt x="115862" y="69863"/>
                  <a:pt x="115862" y="69863"/>
                </a:cubicBezTo>
                <a:cubicBezTo>
                  <a:pt x="116689" y="69863"/>
                  <a:pt x="117517" y="69863"/>
                  <a:pt x="117517" y="70684"/>
                </a:cubicBezTo>
                <a:cubicBezTo>
                  <a:pt x="118344" y="71506"/>
                  <a:pt x="118344" y="71506"/>
                  <a:pt x="118344" y="72328"/>
                </a:cubicBezTo>
                <a:close/>
                <a:moveTo>
                  <a:pt x="120000" y="9863"/>
                </a:moveTo>
                <a:cubicBezTo>
                  <a:pt x="120000" y="45205"/>
                  <a:pt x="120000" y="45205"/>
                  <a:pt x="120000" y="45205"/>
                </a:cubicBezTo>
                <a:cubicBezTo>
                  <a:pt x="120000" y="46027"/>
                  <a:pt x="120000" y="47671"/>
                  <a:pt x="119172" y="48493"/>
                </a:cubicBezTo>
                <a:cubicBezTo>
                  <a:pt x="117517" y="49315"/>
                  <a:pt x="116689" y="50136"/>
                  <a:pt x="115034" y="50136"/>
                </a:cubicBezTo>
                <a:cubicBezTo>
                  <a:pt x="80275" y="50136"/>
                  <a:pt x="80275" y="50136"/>
                  <a:pt x="80275" y="50136"/>
                </a:cubicBezTo>
                <a:cubicBezTo>
                  <a:pt x="78620" y="50136"/>
                  <a:pt x="77793" y="49315"/>
                  <a:pt x="76965" y="48493"/>
                </a:cubicBezTo>
                <a:cubicBezTo>
                  <a:pt x="76137" y="47671"/>
                  <a:pt x="75310" y="46027"/>
                  <a:pt x="75310" y="45205"/>
                </a:cubicBezTo>
                <a:cubicBezTo>
                  <a:pt x="75310" y="43561"/>
                  <a:pt x="76137" y="42739"/>
                  <a:pt x="76965" y="41917"/>
                </a:cubicBezTo>
                <a:cubicBezTo>
                  <a:pt x="87724" y="31232"/>
                  <a:pt x="87724" y="31232"/>
                  <a:pt x="87724" y="31232"/>
                </a:cubicBezTo>
                <a:cubicBezTo>
                  <a:pt x="79448" y="23835"/>
                  <a:pt x="70344" y="20547"/>
                  <a:pt x="60413" y="20547"/>
                </a:cubicBezTo>
                <a:cubicBezTo>
                  <a:pt x="52965" y="20547"/>
                  <a:pt x="46344" y="22191"/>
                  <a:pt x="40551" y="25479"/>
                </a:cubicBezTo>
                <a:cubicBezTo>
                  <a:pt x="34758" y="28767"/>
                  <a:pt x="29793" y="32876"/>
                  <a:pt x="26482" y="39452"/>
                </a:cubicBezTo>
                <a:cubicBezTo>
                  <a:pt x="25655" y="40273"/>
                  <a:pt x="24000" y="42739"/>
                  <a:pt x="22344" y="48493"/>
                </a:cubicBezTo>
                <a:cubicBezTo>
                  <a:pt x="21517" y="49315"/>
                  <a:pt x="20689" y="50136"/>
                  <a:pt x="19862" y="50136"/>
                </a:cubicBezTo>
                <a:cubicBezTo>
                  <a:pt x="4137" y="50136"/>
                  <a:pt x="4137" y="50136"/>
                  <a:pt x="4137" y="50136"/>
                </a:cubicBezTo>
                <a:cubicBezTo>
                  <a:pt x="3310" y="50136"/>
                  <a:pt x="2482" y="50136"/>
                  <a:pt x="2482" y="49315"/>
                </a:cubicBezTo>
                <a:cubicBezTo>
                  <a:pt x="1655" y="48493"/>
                  <a:pt x="1655" y="48493"/>
                  <a:pt x="1655" y="47671"/>
                </a:cubicBezTo>
                <a:cubicBezTo>
                  <a:pt x="1655" y="46849"/>
                  <a:pt x="1655" y="46849"/>
                  <a:pt x="1655" y="46849"/>
                </a:cubicBezTo>
                <a:cubicBezTo>
                  <a:pt x="4965" y="32876"/>
                  <a:pt x="12413" y="22191"/>
                  <a:pt x="22344" y="13150"/>
                </a:cubicBezTo>
                <a:cubicBezTo>
                  <a:pt x="33103" y="4931"/>
                  <a:pt x="45517" y="0"/>
                  <a:pt x="60413" y="0"/>
                </a:cubicBezTo>
                <a:cubicBezTo>
                  <a:pt x="67862" y="0"/>
                  <a:pt x="75310" y="1643"/>
                  <a:pt x="82758" y="4931"/>
                </a:cubicBezTo>
                <a:cubicBezTo>
                  <a:pt x="89379" y="7397"/>
                  <a:pt x="96000" y="11506"/>
                  <a:pt x="101793" y="16438"/>
                </a:cubicBezTo>
                <a:cubicBezTo>
                  <a:pt x="111724" y="6575"/>
                  <a:pt x="111724" y="6575"/>
                  <a:pt x="111724" y="6575"/>
                </a:cubicBezTo>
                <a:cubicBezTo>
                  <a:pt x="112551" y="5753"/>
                  <a:pt x="114206" y="4931"/>
                  <a:pt x="115034" y="4931"/>
                </a:cubicBezTo>
                <a:cubicBezTo>
                  <a:pt x="116689" y="4931"/>
                  <a:pt x="117517" y="5753"/>
                  <a:pt x="119172" y="6575"/>
                </a:cubicBezTo>
                <a:cubicBezTo>
                  <a:pt x="120000" y="7397"/>
                  <a:pt x="120000" y="9041"/>
                  <a:pt x="120000" y="986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7247167" y="1045745"/>
            <a:ext cx="181531" cy="144253"/>
          </a:xfrm>
          <a:custGeom>
            <a:pathLst>
              <a:path extrusionOk="0" h="120000" w="120000">
                <a:moveTo>
                  <a:pt x="120000" y="13533"/>
                </a:moveTo>
                <a:cubicBezTo>
                  <a:pt x="120000" y="106466"/>
                  <a:pt x="120000" y="106466"/>
                  <a:pt x="120000" y="106466"/>
                </a:cubicBezTo>
                <a:cubicBezTo>
                  <a:pt x="120000" y="110977"/>
                  <a:pt x="119289" y="113684"/>
                  <a:pt x="117159" y="116390"/>
                </a:cubicBezTo>
                <a:cubicBezTo>
                  <a:pt x="115029" y="119097"/>
                  <a:pt x="112899" y="120000"/>
                  <a:pt x="109349" y="120000"/>
                </a:cubicBezTo>
                <a:cubicBezTo>
                  <a:pt x="10650" y="120000"/>
                  <a:pt x="10650" y="120000"/>
                  <a:pt x="10650" y="120000"/>
                </a:cubicBezTo>
                <a:cubicBezTo>
                  <a:pt x="7810" y="120000"/>
                  <a:pt x="4970" y="119097"/>
                  <a:pt x="3550" y="116390"/>
                </a:cubicBezTo>
                <a:cubicBezTo>
                  <a:pt x="1420" y="113684"/>
                  <a:pt x="0" y="110977"/>
                  <a:pt x="0" y="106466"/>
                </a:cubicBezTo>
                <a:cubicBezTo>
                  <a:pt x="0" y="13533"/>
                  <a:pt x="0" y="13533"/>
                  <a:pt x="0" y="13533"/>
                </a:cubicBezTo>
                <a:cubicBezTo>
                  <a:pt x="0" y="9924"/>
                  <a:pt x="1420" y="7218"/>
                  <a:pt x="3550" y="4511"/>
                </a:cubicBezTo>
                <a:cubicBezTo>
                  <a:pt x="4970" y="1804"/>
                  <a:pt x="7810" y="0"/>
                  <a:pt x="10650" y="0"/>
                </a:cubicBezTo>
                <a:cubicBezTo>
                  <a:pt x="109349" y="0"/>
                  <a:pt x="109349" y="0"/>
                  <a:pt x="109349" y="0"/>
                </a:cubicBezTo>
                <a:cubicBezTo>
                  <a:pt x="112899" y="0"/>
                  <a:pt x="115029" y="1804"/>
                  <a:pt x="117159" y="4511"/>
                </a:cubicBezTo>
                <a:cubicBezTo>
                  <a:pt x="119289" y="7218"/>
                  <a:pt x="120000" y="9924"/>
                  <a:pt x="120000" y="13533"/>
                </a:cubicBezTo>
                <a:close/>
                <a:moveTo>
                  <a:pt x="111479" y="106466"/>
                </a:moveTo>
                <a:cubicBezTo>
                  <a:pt x="111479" y="36090"/>
                  <a:pt x="111479" y="36090"/>
                  <a:pt x="111479" y="36090"/>
                </a:cubicBezTo>
                <a:cubicBezTo>
                  <a:pt x="111479" y="35187"/>
                  <a:pt x="111479" y="34285"/>
                  <a:pt x="110769" y="34285"/>
                </a:cubicBezTo>
                <a:cubicBezTo>
                  <a:pt x="110769" y="33383"/>
                  <a:pt x="110059" y="33383"/>
                  <a:pt x="109349" y="33383"/>
                </a:cubicBezTo>
                <a:cubicBezTo>
                  <a:pt x="10650" y="33383"/>
                  <a:pt x="10650" y="33383"/>
                  <a:pt x="10650" y="33383"/>
                </a:cubicBezTo>
                <a:cubicBezTo>
                  <a:pt x="9940" y="33383"/>
                  <a:pt x="9940" y="33383"/>
                  <a:pt x="9230" y="34285"/>
                </a:cubicBezTo>
                <a:cubicBezTo>
                  <a:pt x="8520" y="34285"/>
                  <a:pt x="8520" y="35187"/>
                  <a:pt x="8520" y="36090"/>
                </a:cubicBezTo>
                <a:cubicBezTo>
                  <a:pt x="8520" y="106466"/>
                  <a:pt x="8520" y="106466"/>
                  <a:pt x="8520" y="106466"/>
                </a:cubicBezTo>
                <a:cubicBezTo>
                  <a:pt x="8520" y="107368"/>
                  <a:pt x="8520" y="108270"/>
                  <a:pt x="9230" y="108270"/>
                </a:cubicBezTo>
                <a:cubicBezTo>
                  <a:pt x="9940" y="109172"/>
                  <a:pt x="9940" y="109172"/>
                  <a:pt x="10650" y="109172"/>
                </a:cubicBezTo>
                <a:cubicBezTo>
                  <a:pt x="109349" y="109172"/>
                  <a:pt x="109349" y="109172"/>
                  <a:pt x="109349" y="109172"/>
                </a:cubicBezTo>
                <a:cubicBezTo>
                  <a:pt x="110059" y="109172"/>
                  <a:pt x="110769" y="109172"/>
                  <a:pt x="110769" y="108270"/>
                </a:cubicBezTo>
                <a:cubicBezTo>
                  <a:pt x="111479" y="108270"/>
                  <a:pt x="111479" y="107368"/>
                  <a:pt x="111479" y="106466"/>
                </a:cubicBezTo>
                <a:close/>
                <a:moveTo>
                  <a:pt x="25562" y="46917"/>
                </a:moveTo>
                <a:cubicBezTo>
                  <a:pt x="25562" y="52330"/>
                  <a:pt x="25562" y="52330"/>
                  <a:pt x="25562" y="52330"/>
                </a:cubicBezTo>
                <a:cubicBezTo>
                  <a:pt x="25562" y="53233"/>
                  <a:pt x="25562" y="53233"/>
                  <a:pt x="24852" y="54135"/>
                </a:cubicBezTo>
                <a:cubicBezTo>
                  <a:pt x="24852" y="55037"/>
                  <a:pt x="24142" y="55037"/>
                  <a:pt x="23431" y="55037"/>
                </a:cubicBezTo>
                <a:cubicBezTo>
                  <a:pt x="19171" y="55037"/>
                  <a:pt x="19171" y="55037"/>
                  <a:pt x="19171" y="55037"/>
                </a:cubicBezTo>
                <a:cubicBezTo>
                  <a:pt x="18461" y="55037"/>
                  <a:pt x="18461" y="55037"/>
                  <a:pt x="17751" y="54135"/>
                </a:cubicBezTo>
                <a:cubicBezTo>
                  <a:pt x="17751" y="53233"/>
                  <a:pt x="17041" y="53233"/>
                  <a:pt x="17041" y="52330"/>
                </a:cubicBezTo>
                <a:cubicBezTo>
                  <a:pt x="17041" y="46917"/>
                  <a:pt x="17041" y="46917"/>
                  <a:pt x="17041" y="46917"/>
                </a:cubicBezTo>
                <a:cubicBezTo>
                  <a:pt x="17041" y="46015"/>
                  <a:pt x="17751" y="45112"/>
                  <a:pt x="17751" y="45112"/>
                </a:cubicBezTo>
                <a:cubicBezTo>
                  <a:pt x="18461" y="44210"/>
                  <a:pt x="18461" y="44210"/>
                  <a:pt x="19171" y="44210"/>
                </a:cubicBezTo>
                <a:cubicBezTo>
                  <a:pt x="23431" y="44210"/>
                  <a:pt x="23431" y="44210"/>
                  <a:pt x="23431" y="44210"/>
                </a:cubicBezTo>
                <a:cubicBezTo>
                  <a:pt x="24142" y="44210"/>
                  <a:pt x="24852" y="44210"/>
                  <a:pt x="24852" y="45112"/>
                </a:cubicBezTo>
                <a:cubicBezTo>
                  <a:pt x="25562" y="45112"/>
                  <a:pt x="25562" y="46015"/>
                  <a:pt x="25562" y="46917"/>
                </a:cubicBezTo>
                <a:close/>
                <a:moveTo>
                  <a:pt x="25562" y="68571"/>
                </a:moveTo>
                <a:cubicBezTo>
                  <a:pt x="25562" y="73984"/>
                  <a:pt x="25562" y="73984"/>
                  <a:pt x="25562" y="73984"/>
                </a:cubicBezTo>
                <a:cubicBezTo>
                  <a:pt x="25562" y="74887"/>
                  <a:pt x="25562" y="75789"/>
                  <a:pt x="24852" y="75789"/>
                </a:cubicBezTo>
                <a:cubicBezTo>
                  <a:pt x="24852" y="76691"/>
                  <a:pt x="24142" y="76691"/>
                  <a:pt x="23431" y="76691"/>
                </a:cubicBezTo>
                <a:cubicBezTo>
                  <a:pt x="19171" y="76691"/>
                  <a:pt x="19171" y="76691"/>
                  <a:pt x="19171" y="76691"/>
                </a:cubicBezTo>
                <a:cubicBezTo>
                  <a:pt x="18461" y="76691"/>
                  <a:pt x="18461" y="76691"/>
                  <a:pt x="17751" y="75789"/>
                </a:cubicBezTo>
                <a:cubicBezTo>
                  <a:pt x="17751" y="75789"/>
                  <a:pt x="17041" y="74887"/>
                  <a:pt x="17041" y="73984"/>
                </a:cubicBezTo>
                <a:cubicBezTo>
                  <a:pt x="17041" y="68571"/>
                  <a:pt x="17041" y="68571"/>
                  <a:pt x="17041" y="68571"/>
                </a:cubicBezTo>
                <a:cubicBezTo>
                  <a:pt x="17041" y="67669"/>
                  <a:pt x="17751" y="66766"/>
                  <a:pt x="17751" y="66766"/>
                </a:cubicBezTo>
                <a:cubicBezTo>
                  <a:pt x="18461" y="65864"/>
                  <a:pt x="18461" y="65864"/>
                  <a:pt x="19171" y="65864"/>
                </a:cubicBezTo>
                <a:cubicBezTo>
                  <a:pt x="23431" y="65864"/>
                  <a:pt x="23431" y="65864"/>
                  <a:pt x="23431" y="65864"/>
                </a:cubicBezTo>
                <a:cubicBezTo>
                  <a:pt x="24142" y="65864"/>
                  <a:pt x="24852" y="65864"/>
                  <a:pt x="24852" y="66766"/>
                </a:cubicBezTo>
                <a:cubicBezTo>
                  <a:pt x="25562" y="66766"/>
                  <a:pt x="25562" y="67669"/>
                  <a:pt x="25562" y="68571"/>
                </a:cubicBezTo>
                <a:close/>
                <a:moveTo>
                  <a:pt x="25562" y="90225"/>
                </a:moveTo>
                <a:cubicBezTo>
                  <a:pt x="25562" y="95639"/>
                  <a:pt x="25562" y="95639"/>
                  <a:pt x="25562" y="95639"/>
                </a:cubicBezTo>
                <a:cubicBezTo>
                  <a:pt x="25562" y="96541"/>
                  <a:pt x="25562" y="97443"/>
                  <a:pt x="24852" y="97443"/>
                </a:cubicBezTo>
                <a:cubicBezTo>
                  <a:pt x="24852" y="98345"/>
                  <a:pt x="24142" y="98345"/>
                  <a:pt x="23431" y="98345"/>
                </a:cubicBezTo>
                <a:cubicBezTo>
                  <a:pt x="19171" y="98345"/>
                  <a:pt x="19171" y="98345"/>
                  <a:pt x="19171" y="98345"/>
                </a:cubicBezTo>
                <a:cubicBezTo>
                  <a:pt x="18461" y="98345"/>
                  <a:pt x="18461" y="98345"/>
                  <a:pt x="17751" y="97443"/>
                </a:cubicBezTo>
                <a:cubicBezTo>
                  <a:pt x="17751" y="97443"/>
                  <a:pt x="17041" y="96541"/>
                  <a:pt x="17041" y="95639"/>
                </a:cubicBezTo>
                <a:cubicBezTo>
                  <a:pt x="17041" y="90225"/>
                  <a:pt x="17041" y="90225"/>
                  <a:pt x="17041" y="90225"/>
                </a:cubicBezTo>
                <a:cubicBezTo>
                  <a:pt x="17041" y="89323"/>
                  <a:pt x="17751" y="89323"/>
                  <a:pt x="17751" y="88421"/>
                </a:cubicBezTo>
                <a:cubicBezTo>
                  <a:pt x="18461" y="87518"/>
                  <a:pt x="18461" y="87518"/>
                  <a:pt x="19171" y="87518"/>
                </a:cubicBezTo>
                <a:cubicBezTo>
                  <a:pt x="23431" y="87518"/>
                  <a:pt x="23431" y="87518"/>
                  <a:pt x="23431" y="87518"/>
                </a:cubicBezTo>
                <a:cubicBezTo>
                  <a:pt x="24142" y="87518"/>
                  <a:pt x="24852" y="87518"/>
                  <a:pt x="24852" y="88421"/>
                </a:cubicBezTo>
                <a:cubicBezTo>
                  <a:pt x="25562" y="89323"/>
                  <a:pt x="25562" y="89323"/>
                  <a:pt x="25562" y="90225"/>
                </a:cubicBezTo>
                <a:close/>
                <a:moveTo>
                  <a:pt x="102958" y="46917"/>
                </a:moveTo>
                <a:cubicBezTo>
                  <a:pt x="102958" y="52330"/>
                  <a:pt x="102958" y="52330"/>
                  <a:pt x="102958" y="52330"/>
                </a:cubicBezTo>
                <a:cubicBezTo>
                  <a:pt x="102958" y="53233"/>
                  <a:pt x="102958" y="53233"/>
                  <a:pt x="102248" y="54135"/>
                </a:cubicBezTo>
                <a:cubicBezTo>
                  <a:pt x="102248" y="55037"/>
                  <a:pt x="101538" y="55037"/>
                  <a:pt x="100828" y="55037"/>
                </a:cubicBezTo>
                <a:cubicBezTo>
                  <a:pt x="36213" y="55037"/>
                  <a:pt x="36213" y="55037"/>
                  <a:pt x="36213" y="55037"/>
                </a:cubicBezTo>
                <a:cubicBezTo>
                  <a:pt x="36213" y="55037"/>
                  <a:pt x="35502" y="55037"/>
                  <a:pt x="34792" y="54135"/>
                </a:cubicBezTo>
                <a:cubicBezTo>
                  <a:pt x="34792" y="53233"/>
                  <a:pt x="34082" y="53233"/>
                  <a:pt x="34082" y="52330"/>
                </a:cubicBezTo>
                <a:cubicBezTo>
                  <a:pt x="34082" y="46917"/>
                  <a:pt x="34082" y="46917"/>
                  <a:pt x="34082" y="46917"/>
                </a:cubicBezTo>
                <a:cubicBezTo>
                  <a:pt x="34082" y="46015"/>
                  <a:pt x="34792" y="45112"/>
                  <a:pt x="34792" y="45112"/>
                </a:cubicBezTo>
                <a:cubicBezTo>
                  <a:pt x="35502" y="44210"/>
                  <a:pt x="36213" y="44210"/>
                  <a:pt x="36213" y="44210"/>
                </a:cubicBezTo>
                <a:cubicBezTo>
                  <a:pt x="100828" y="44210"/>
                  <a:pt x="100828" y="44210"/>
                  <a:pt x="100828" y="44210"/>
                </a:cubicBezTo>
                <a:cubicBezTo>
                  <a:pt x="101538" y="44210"/>
                  <a:pt x="102248" y="44210"/>
                  <a:pt x="102248" y="45112"/>
                </a:cubicBezTo>
                <a:cubicBezTo>
                  <a:pt x="102958" y="45112"/>
                  <a:pt x="102958" y="46015"/>
                  <a:pt x="102958" y="46917"/>
                </a:cubicBezTo>
                <a:close/>
                <a:moveTo>
                  <a:pt x="102958" y="68571"/>
                </a:moveTo>
                <a:cubicBezTo>
                  <a:pt x="102958" y="73984"/>
                  <a:pt x="102958" y="73984"/>
                  <a:pt x="102958" y="73984"/>
                </a:cubicBezTo>
                <a:cubicBezTo>
                  <a:pt x="102958" y="74887"/>
                  <a:pt x="102958" y="75789"/>
                  <a:pt x="102248" y="75789"/>
                </a:cubicBezTo>
                <a:cubicBezTo>
                  <a:pt x="102248" y="76691"/>
                  <a:pt x="101538" y="76691"/>
                  <a:pt x="100828" y="76691"/>
                </a:cubicBezTo>
                <a:cubicBezTo>
                  <a:pt x="36213" y="76691"/>
                  <a:pt x="36213" y="76691"/>
                  <a:pt x="36213" y="76691"/>
                </a:cubicBezTo>
                <a:cubicBezTo>
                  <a:pt x="36213" y="76691"/>
                  <a:pt x="35502" y="76691"/>
                  <a:pt x="34792" y="75789"/>
                </a:cubicBezTo>
                <a:cubicBezTo>
                  <a:pt x="34792" y="75789"/>
                  <a:pt x="34082" y="74887"/>
                  <a:pt x="34082" y="73984"/>
                </a:cubicBezTo>
                <a:cubicBezTo>
                  <a:pt x="34082" y="68571"/>
                  <a:pt x="34082" y="68571"/>
                  <a:pt x="34082" y="68571"/>
                </a:cubicBezTo>
                <a:cubicBezTo>
                  <a:pt x="34082" y="67669"/>
                  <a:pt x="34792" y="66766"/>
                  <a:pt x="34792" y="66766"/>
                </a:cubicBezTo>
                <a:cubicBezTo>
                  <a:pt x="35502" y="65864"/>
                  <a:pt x="36213" y="65864"/>
                  <a:pt x="36213" y="65864"/>
                </a:cubicBezTo>
                <a:cubicBezTo>
                  <a:pt x="100828" y="65864"/>
                  <a:pt x="100828" y="65864"/>
                  <a:pt x="100828" y="65864"/>
                </a:cubicBezTo>
                <a:cubicBezTo>
                  <a:pt x="101538" y="65864"/>
                  <a:pt x="102248" y="65864"/>
                  <a:pt x="102248" y="66766"/>
                </a:cubicBezTo>
                <a:cubicBezTo>
                  <a:pt x="102958" y="66766"/>
                  <a:pt x="102958" y="67669"/>
                  <a:pt x="102958" y="68571"/>
                </a:cubicBezTo>
                <a:close/>
                <a:moveTo>
                  <a:pt x="102958" y="90225"/>
                </a:moveTo>
                <a:cubicBezTo>
                  <a:pt x="102958" y="95639"/>
                  <a:pt x="102958" y="95639"/>
                  <a:pt x="102958" y="95639"/>
                </a:cubicBezTo>
                <a:cubicBezTo>
                  <a:pt x="102958" y="96541"/>
                  <a:pt x="102958" y="97443"/>
                  <a:pt x="102248" y="97443"/>
                </a:cubicBezTo>
                <a:cubicBezTo>
                  <a:pt x="102248" y="98345"/>
                  <a:pt x="101538" y="98345"/>
                  <a:pt x="100828" y="98345"/>
                </a:cubicBezTo>
                <a:cubicBezTo>
                  <a:pt x="36213" y="98345"/>
                  <a:pt x="36213" y="98345"/>
                  <a:pt x="36213" y="98345"/>
                </a:cubicBezTo>
                <a:cubicBezTo>
                  <a:pt x="36213" y="98345"/>
                  <a:pt x="35502" y="98345"/>
                  <a:pt x="34792" y="97443"/>
                </a:cubicBezTo>
                <a:cubicBezTo>
                  <a:pt x="34792" y="97443"/>
                  <a:pt x="34082" y="96541"/>
                  <a:pt x="34082" y="95639"/>
                </a:cubicBezTo>
                <a:cubicBezTo>
                  <a:pt x="34082" y="90225"/>
                  <a:pt x="34082" y="90225"/>
                  <a:pt x="34082" y="90225"/>
                </a:cubicBezTo>
                <a:cubicBezTo>
                  <a:pt x="34082" y="89323"/>
                  <a:pt x="34792" y="89323"/>
                  <a:pt x="34792" y="88421"/>
                </a:cubicBezTo>
                <a:cubicBezTo>
                  <a:pt x="35502" y="87518"/>
                  <a:pt x="36213" y="87518"/>
                  <a:pt x="36213" y="87518"/>
                </a:cubicBezTo>
                <a:cubicBezTo>
                  <a:pt x="100828" y="87518"/>
                  <a:pt x="100828" y="87518"/>
                  <a:pt x="100828" y="87518"/>
                </a:cubicBezTo>
                <a:cubicBezTo>
                  <a:pt x="101538" y="87518"/>
                  <a:pt x="102248" y="87518"/>
                  <a:pt x="102248" y="88421"/>
                </a:cubicBezTo>
                <a:cubicBezTo>
                  <a:pt x="102958" y="89323"/>
                  <a:pt x="102958" y="89323"/>
                  <a:pt x="102958" y="9022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7477324" y="1045745"/>
            <a:ext cx="116699" cy="144253"/>
          </a:xfrm>
          <a:custGeom>
            <a:pathLst>
              <a:path extrusionOk="0" h="120000" w="120000">
                <a:moveTo>
                  <a:pt x="120000" y="63157"/>
                </a:moveTo>
                <a:cubicBezTo>
                  <a:pt x="120000" y="111879"/>
                  <a:pt x="120000" y="111879"/>
                  <a:pt x="120000" y="111879"/>
                </a:cubicBezTo>
                <a:cubicBezTo>
                  <a:pt x="120000" y="114586"/>
                  <a:pt x="118899" y="116390"/>
                  <a:pt x="116697" y="118195"/>
                </a:cubicBezTo>
                <a:cubicBezTo>
                  <a:pt x="115596" y="120000"/>
                  <a:pt x="112293" y="120000"/>
                  <a:pt x="110091" y="120000"/>
                </a:cubicBezTo>
                <a:cubicBezTo>
                  <a:pt x="9908" y="120000"/>
                  <a:pt x="9908" y="120000"/>
                  <a:pt x="9908" y="120000"/>
                </a:cubicBezTo>
                <a:cubicBezTo>
                  <a:pt x="7706" y="120000"/>
                  <a:pt x="5504" y="120000"/>
                  <a:pt x="3302" y="118195"/>
                </a:cubicBezTo>
                <a:cubicBezTo>
                  <a:pt x="1100" y="116390"/>
                  <a:pt x="0" y="114586"/>
                  <a:pt x="0" y="111879"/>
                </a:cubicBezTo>
                <a:cubicBezTo>
                  <a:pt x="0" y="63157"/>
                  <a:pt x="0" y="63157"/>
                  <a:pt x="0" y="63157"/>
                </a:cubicBezTo>
                <a:cubicBezTo>
                  <a:pt x="0" y="60451"/>
                  <a:pt x="1100" y="58646"/>
                  <a:pt x="3302" y="57744"/>
                </a:cubicBezTo>
                <a:cubicBezTo>
                  <a:pt x="5504" y="55939"/>
                  <a:pt x="7706" y="55037"/>
                  <a:pt x="9908" y="55037"/>
                </a:cubicBezTo>
                <a:cubicBezTo>
                  <a:pt x="13211" y="55037"/>
                  <a:pt x="13211" y="55037"/>
                  <a:pt x="13211" y="55037"/>
                </a:cubicBezTo>
                <a:cubicBezTo>
                  <a:pt x="13211" y="38796"/>
                  <a:pt x="13211" y="38796"/>
                  <a:pt x="13211" y="38796"/>
                </a:cubicBezTo>
                <a:cubicBezTo>
                  <a:pt x="13211" y="27969"/>
                  <a:pt x="17614" y="18947"/>
                  <a:pt x="27522" y="11729"/>
                </a:cubicBezTo>
                <a:cubicBezTo>
                  <a:pt x="36330" y="4511"/>
                  <a:pt x="47339" y="0"/>
                  <a:pt x="60550" y="0"/>
                </a:cubicBezTo>
                <a:cubicBezTo>
                  <a:pt x="72660" y="0"/>
                  <a:pt x="83669" y="4511"/>
                  <a:pt x="92477" y="11729"/>
                </a:cubicBezTo>
                <a:cubicBezTo>
                  <a:pt x="102385" y="18947"/>
                  <a:pt x="106788" y="27969"/>
                  <a:pt x="106788" y="38796"/>
                </a:cubicBezTo>
                <a:cubicBezTo>
                  <a:pt x="106788" y="55037"/>
                  <a:pt x="106788" y="55037"/>
                  <a:pt x="106788" y="55037"/>
                </a:cubicBezTo>
                <a:cubicBezTo>
                  <a:pt x="110091" y="55037"/>
                  <a:pt x="110091" y="55037"/>
                  <a:pt x="110091" y="55037"/>
                </a:cubicBezTo>
                <a:cubicBezTo>
                  <a:pt x="112293" y="55037"/>
                  <a:pt x="115596" y="55939"/>
                  <a:pt x="116697" y="57744"/>
                </a:cubicBezTo>
                <a:cubicBezTo>
                  <a:pt x="118899" y="58646"/>
                  <a:pt x="120000" y="60451"/>
                  <a:pt x="120000" y="63157"/>
                </a:cubicBezTo>
                <a:close/>
                <a:moveTo>
                  <a:pt x="33027" y="55037"/>
                </a:moveTo>
                <a:cubicBezTo>
                  <a:pt x="86972" y="55037"/>
                  <a:pt x="86972" y="55037"/>
                  <a:pt x="86972" y="55037"/>
                </a:cubicBezTo>
                <a:cubicBezTo>
                  <a:pt x="86972" y="38796"/>
                  <a:pt x="86972" y="38796"/>
                  <a:pt x="86972" y="38796"/>
                </a:cubicBezTo>
                <a:cubicBezTo>
                  <a:pt x="86972" y="32481"/>
                  <a:pt x="83669" y="27067"/>
                  <a:pt x="79266" y="23458"/>
                </a:cubicBezTo>
                <a:cubicBezTo>
                  <a:pt x="73761" y="18947"/>
                  <a:pt x="67155" y="17142"/>
                  <a:pt x="60550" y="17142"/>
                </a:cubicBezTo>
                <a:cubicBezTo>
                  <a:pt x="52844" y="17142"/>
                  <a:pt x="46238" y="18947"/>
                  <a:pt x="40733" y="23458"/>
                </a:cubicBezTo>
                <a:cubicBezTo>
                  <a:pt x="36330" y="27067"/>
                  <a:pt x="33027" y="32481"/>
                  <a:pt x="33027" y="38796"/>
                </a:cubicBezTo>
                <a:lnTo>
                  <a:pt x="33027" y="5503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7649132" y="1045745"/>
            <a:ext cx="175048" cy="157219"/>
          </a:xfrm>
          <a:custGeom>
            <a:pathLst>
              <a:path extrusionOk="0" h="120000" w="120000">
                <a:moveTo>
                  <a:pt x="17668" y="9863"/>
                </a:moveTo>
                <a:cubicBezTo>
                  <a:pt x="17668" y="13972"/>
                  <a:pt x="16196" y="16438"/>
                  <a:pt x="13251" y="18904"/>
                </a:cubicBezTo>
                <a:cubicBezTo>
                  <a:pt x="13251" y="117534"/>
                  <a:pt x="13251" y="117534"/>
                  <a:pt x="13251" y="117534"/>
                </a:cubicBezTo>
                <a:cubicBezTo>
                  <a:pt x="13251" y="117534"/>
                  <a:pt x="13251" y="118356"/>
                  <a:pt x="12515" y="119178"/>
                </a:cubicBezTo>
                <a:cubicBezTo>
                  <a:pt x="11779" y="119178"/>
                  <a:pt x="11779" y="119999"/>
                  <a:pt x="11042" y="119999"/>
                </a:cubicBezTo>
                <a:cubicBezTo>
                  <a:pt x="6625" y="119999"/>
                  <a:pt x="6625" y="119999"/>
                  <a:pt x="6625" y="119999"/>
                </a:cubicBezTo>
                <a:cubicBezTo>
                  <a:pt x="5889" y="119999"/>
                  <a:pt x="5153" y="119178"/>
                  <a:pt x="5153" y="119178"/>
                </a:cubicBezTo>
                <a:cubicBezTo>
                  <a:pt x="4417" y="118356"/>
                  <a:pt x="4417" y="117534"/>
                  <a:pt x="4417" y="117534"/>
                </a:cubicBezTo>
                <a:cubicBezTo>
                  <a:pt x="4417" y="18904"/>
                  <a:pt x="4417" y="18904"/>
                  <a:pt x="4417" y="18904"/>
                </a:cubicBezTo>
                <a:cubicBezTo>
                  <a:pt x="1472" y="16438"/>
                  <a:pt x="0" y="13972"/>
                  <a:pt x="0" y="9863"/>
                </a:cubicBezTo>
                <a:cubicBezTo>
                  <a:pt x="0" y="7397"/>
                  <a:pt x="736" y="4931"/>
                  <a:pt x="2208" y="3287"/>
                </a:cubicBezTo>
                <a:cubicBezTo>
                  <a:pt x="4417" y="1643"/>
                  <a:pt x="5889" y="0"/>
                  <a:pt x="8834" y="0"/>
                </a:cubicBezTo>
                <a:cubicBezTo>
                  <a:pt x="11042" y="0"/>
                  <a:pt x="13251" y="1643"/>
                  <a:pt x="14723" y="3287"/>
                </a:cubicBezTo>
                <a:cubicBezTo>
                  <a:pt x="16932" y="4931"/>
                  <a:pt x="17668" y="7397"/>
                  <a:pt x="17668" y="9863"/>
                </a:cubicBezTo>
                <a:close/>
                <a:moveTo>
                  <a:pt x="120000" y="15616"/>
                </a:moveTo>
                <a:cubicBezTo>
                  <a:pt x="120000" y="74794"/>
                  <a:pt x="120000" y="74794"/>
                  <a:pt x="120000" y="74794"/>
                </a:cubicBezTo>
                <a:cubicBezTo>
                  <a:pt x="120000" y="75616"/>
                  <a:pt x="120000" y="76438"/>
                  <a:pt x="119263" y="77260"/>
                </a:cubicBezTo>
                <a:cubicBezTo>
                  <a:pt x="118527" y="78082"/>
                  <a:pt x="117791" y="78904"/>
                  <a:pt x="116319" y="79726"/>
                </a:cubicBezTo>
                <a:cubicBezTo>
                  <a:pt x="106748" y="85479"/>
                  <a:pt x="97914" y="88767"/>
                  <a:pt x="90552" y="88767"/>
                </a:cubicBezTo>
                <a:cubicBezTo>
                  <a:pt x="87607" y="88767"/>
                  <a:pt x="85398" y="87945"/>
                  <a:pt x="82453" y="87123"/>
                </a:cubicBezTo>
                <a:cubicBezTo>
                  <a:pt x="79509" y="85479"/>
                  <a:pt x="76564" y="84657"/>
                  <a:pt x="74355" y="83013"/>
                </a:cubicBezTo>
                <a:cubicBezTo>
                  <a:pt x="72147" y="82191"/>
                  <a:pt x="69938" y="80547"/>
                  <a:pt x="66257" y="79726"/>
                </a:cubicBezTo>
                <a:cubicBezTo>
                  <a:pt x="63312" y="78082"/>
                  <a:pt x="60368" y="78082"/>
                  <a:pt x="56687" y="78082"/>
                </a:cubicBezTo>
                <a:cubicBezTo>
                  <a:pt x="47852" y="78082"/>
                  <a:pt x="36809" y="81369"/>
                  <a:pt x="24294" y="88767"/>
                </a:cubicBezTo>
                <a:cubicBezTo>
                  <a:pt x="23558" y="89589"/>
                  <a:pt x="22822" y="89589"/>
                  <a:pt x="22085" y="89589"/>
                </a:cubicBezTo>
                <a:cubicBezTo>
                  <a:pt x="20613" y="89589"/>
                  <a:pt x="19877" y="89589"/>
                  <a:pt x="19141" y="87945"/>
                </a:cubicBezTo>
                <a:cubicBezTo>
                  <a:pt x="18404" y="87123"/>
                  <a:pt x="17668" y="86301"/>
                  <a:pt x="17668" y="84657"/>
                </a:cubicBezTo>
                <a:cubicBezTo>
                  <a:pt x="17668" y="27123"/>
                  <a:pt x="17668" y="27123"/>
                  <a:pt x="17668" y="27123"/>
                </a:cubicBezTo>
                <a:cubicBezTo>
                  <a:pt x="17668" y="25479"/>
                  <a:pt x="18404" y="23835"/>
                  <a:pt x="19877" y="23013"/>
                </a:cubicBezTo>
                <a:cubicBezTo>
                  <a:pt x="20613" y="22191"/>
                  <a:pt x="22822" y="21369"/>
                  <a:pt x="25030" y="19726"/>
                </a:cubicBezTo>
                <a:cubicBezTo>
                  <a:pt x="36073" y="13150"/>
                  <a:pt x="45644" y="9863"/>
                  <a:pt x="54478" y="9863"/>
                </a:cubicBezTo>
                <a:cubicBezTo>
                  <a:pt x="59631" y="9863"/>
                  <a:pt x="64049" y="10684"/>
                  <a:pt x="68466" y="12328"/>
                </a:cubicBezTo>
                <a:cubicBezTo>
                  <a:pt x="72883" y="13972"/>
                  <a:pt x="78036" y="16438"/>
                  <a:pt x="83926" y="19726"/>
                </a:cubicBezTo>
                <a:cubicBezTo>
                  <a:pt x="85398" y="20547"/>
                  <a:pt x="87607" y="20547"/>
                  <a:pt x="89815" y="20547"/>
                </a:cubicBezTo>
                <a:cubicBezTo>
                  <a:pt x="92024" y="20547"/>
                  <a:pt x="94969" y="20547"/>
                  <a:pt x="97914" y="18904"/>
                </a:cubicBezTo>
                <a:cubicBezTo>
                  <a:pt x="100858" y="18082"/>
                  <a:pt x="103803" y="17260"/>
                  <a:pt x="106012" y="15616"/>
                </a:cubicBezTo>
                <a:cubicBezTo>
                  <a:pt x="108220" y="13972"/>
                  <a:pt x="109693" y="13150"/>
                  <a:pt x="111901" y="11506"/>
                </a:cubicBezTo>
                <a:cubicBezTo>
                  <a:pt x="114110" y="10684"/>
                  <a:pt x="114846" y="9863"/>
                  <a:pt x="115582" y="9863"/>
                </a:cubicBezTo>
                <a:cubicBezTo>
                  <a:pt x="117055" y="9863"/>
                  <a:pt x="117791" y="10684"/>
                  <a:pt x="118527" y="11506"/>
                </a:cubicBezTo>
                <a:cubicBezTo>
                  <a:pt x="120000" y="12328"/>
                  <a:pt x="120000" y="13972"/>
                  <a:pt x="120000" y="156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872804" y="1045745"/>
            <a:ext cx="168565" cy="144253"/>
          </a:xfrm>
          <a:custGeom>
            <a:pathLst>
              <a:path extrusionOk="0" h="120000" w="120000">
                <a:moveTo>
                  <a:pt x="120000" y="64962"/>
                </a:moveTo>
                <a:cubicBezTo>
                  <a:pt x="120000" y="73984"/>
                  <a:pt x="118471" y="83007"/>
                  <a:pt x="115414" y="92030"/>
                </a:cubicBezTo>
                <a:cubicBezTo>
                  <a:pt x="114649" y="95639"/>
                  <a:pt x="114649" y="95639"/>
                  <a:pt x="114649" y="95639"/>
                </a:cubicBezTo>
                <a:cubicBezTo>
                  <a:pt x="100891" y="98345"/>
                  <a:pt x="100891" y="98345"/>
                  <a:pt x="100891" y="98345"/>
                </a:cubicBezTo>
                <a:cubicBezTo>
                  <a:pt x="100127" y="103759"/>
                  <a:pt x="97834" y="107368"/>
                  <a:pt x="94012" y="110075"/>
                </a:cubicBezTo>
                <a:cubicBezTo>
                  <a:pt x="90955" y="113684"/>
                  <a:pt x="87133" y="114586"/>
                  <a:pt x="83312" y="114586"/>
                </a:cubicBezTo>
                <a:cubicBezTo>
                  <a:pt x="83312" y="117293"/>
                  <a:pt x="83312" y="117293"/>
                  <a:pt x="83312" y="117293"/>
                </a:cubicBezTo>
                <a:cubicBezTo>
                  <a:pt x="83312" y="118195"/>
                  <a:pt x="82547" y="119097"/>
                  <a:pt x="82547" y="120000"/>
                </a:cubicBezTo>
                <a:cubicBezTo>
                  <a:pt x="81783" y="120000"/>
                  <a:pt x="81783" y="120000"/>
                  <a:pt x="81019" y="120000"/>
                </a:cubicBezTo>
                <a:cubicBezTo>
                  <a:pt x="76433" y="120000"/>
                  <a:pt x="76433" y="120000"/>
                  <a:pt x="76433" y="120000"/>
                </a:cubicBezTo>
                <a:cubicBezTo>
                  <a:pt x="75668" y="120000"/>
                  <a:pt x="74904" y="120000"/>
                  <a:pt x="74140" y="120000"/>
                </a:cubicBezTo>
                <a:cubicBezTo>
                  <a:pt x="74140" y="119097"/>
                  <a:pt x="74140" y="118195"/>
                  <a:pt x="74140" y="117293"/>
                </a:cubicBezTo>
                <a:cubicBezTo>
                  <a:pt x="74140" y="68571"/>
                  <a:pt x="74140" y="68571"/>
                  <a:pt x="74140" y="68571"/>
                </a:cubicBezTo>
                <a:cubicBezTo>
                  <a:pt x="74140" y="67669"/>
                  <a:pt x="74140" y="66766"/>
                  <a:pt x="74140" y="66766"/>
                </a:cubicBezTo>
                <a:cubicBezTo>
                  <a:pt x="74904" y="65864"/>
                  <a:pt x="75668" y="65864"/>
                  <a:pt x="76433" y="65864"/>
                </a:cubicBezTo>
                <a:cubicBezTo>
                  <a:pt x="81019" y="65864"/>
                  <a:pt x="81019" y="65864"/>
                  <a:pt x="81019" y="65864"/>
                </a:cubicBezTo>
                <a:cubicBezTo>
                  <a:pt x="81783" y="65864"/>
                  <a:pt x="81783" y="65864"/>
                  <a:pt x="82547" y="66766"/>
                </a:cubicBezTo>
                <a:cubicBezTo>
                  <a:pt x="82547" y="66766"/>
                  <a:pt x="83312" y="67669"/>
                  <a:pt x="83312" y="68571"/>
                </a:cubicBezTo>
                <a:cubicBezTo>
                  <a:pt x="83312" y="71278"/>
                  <a:pt x="83312" y="71278"/>
                  <a:pt x="83312" y="71278"/>
                </a:cubicBezTo>
                <a:cubicBezTo>
                  <a:pt x="86369" y="71278"/>
                  <a:pt x="89426" y="72180"/>
                  <a:pt x="92484" y="73984"/>
                </a:cubicBezTo>
                <a:cubicBezTo>
                  <a:pt x="95541" y="76691"/>
                  <a:pt x="97834" y="79398"/>
                  <a:pt x="99363" y="82105"/>
                </a:cubicBezTo>
                <a:cubicBezTo>
                  <a:pt x="103949" y="81203"/>
                  <a:pt x="103949" y="81203"/>
                  <a:pt x="103949" y="81203"/>
                </a:cubicBezTo>
                <a:cubicBezTo>
                  <a:pt x="105477" y="75789"/>
                  <a:pt x="106242" y="70375"/>
                  <a:pt x="106242" y="64962"/>
                </a:cubicBezTo>
                <a:cubicBezTo>
                  <a:pt x="106242" y="56842"/>
                  <a:pt x="103949" y="48721"/>
                  <a:pt x="100127" y="41503"/>
                </a:cubicBezTo>
                <a:cubicBezTo>
                  <a:pt x="95541" y="33383"/>
                  <a:pt x="90191" y="27969"/>
                  <a:pt x="82547" y="23458"/>
                </a:cubicBezTo>
                <a:cubicBezTo>
                  <a:pt x="75668" y="18947"/>
                  <a:pt x="68025" y="17142"/>
                  <a:pt x="59617" y="17142"/>
                </a:cubicBezTo>
                <a:cubicBezTo>
                  <a:pt x="51974" y="17142"/>
                  <a:pt x="44331" y="18947"/>
                  <a:pt x="37452" y="23458"/>
                </a:cubicBezTo>
                <a:cubicBezTo>
                  <a:pt x="29808" y="27969"/>
                  <a:pt x="24458" y="33383"/>
                  <a:pt x="19872" y="41503"/>
                </a:cubicBezTo>
                <a:cubicBezTo>
                  <a:pt x="16050" y="48721"/>
                  <a:pt x="13757" y="56842"/>
                  <a:pt x="13757" y="64962"/>
                </a:cubicBezTo>
                <a:cubicBezTo>
                  <a:pt x="13757" y="70375"/>
                  <a:pt x="14522" y="75789"/>
                  <a:pt x="16050" y="81203"/>
                </a:cubicBezTo>
                <a:cubicBezTo>
                  <a:pt x="20636" y="82105"/>
                  <a:pt x="20636" y="82105"/>
                  <a:pt x="20636" y="82105"/>
                </a:cubicBezTo>
                <a:cubicBezTo>
                  <a:pt x="22165" y="79398"/>
                  <a:pt x="24458" y="76691"/>
                  <a:pt x="27515" y="73984"/>
                </a:cubicBezTo>
                <a:cubicBezTo>
                  <a:pt x="30573" y="72180"/>
                  <a:pt x="33630" y="71278"/>
                  <a:pt x="36687" y="71278"/>
                </a:cubicBezTo>
                <a:cubicBezTo>
                  <a:pt x="36687" y="68571"/>
                  <a:pt x="36687" y="68571"/>
                  <a:pt x="36687" y="68571"/>
                </a:cubicBezTo>
                <a:cubicBezTo>
                  <a:pt x="36687" y="67669"/>
                  <a:pt x="36687" y="66766"/>
                  <a:pt x="37452" y="66766"/>
                </a:cubicBezTo>
                <a:cubicBezTo>
                  <a:pt x="38216" y="65864"/>
                  <a:pt x="38216" y="65864"/>
                  <a:pt x="38980" y="65864"/>
                </a:cubicBezTo>
                <a:cubicBezTo>
                  <a:pt x="43566" y="65864"/>
                  <a:pt x="43566" y="65864"/>
                  <a:pt x="43566" y="65864"/>
                </a:cubicBezTo>
                <a:cubicBezTo>
                  <a:pt x="44331" y="65864"/>
                  <a:pt x="45095" y="65864"/>
                  <a:pt x="45095" y="66766"/>
                </a:cubicBezTo>
                <a:cubicBezTo>
                  <a:pt x="45859" y="66766"/>
                  <a:pt x="45859" y="67669"/>
                  <a:pt x="45859" y="68571"/>
                </a:cubicBezTo>
                <a:cubicBezTo>
                  <a:pt x="45859" y="117293"/>
                  <a:pt x="45859" y="117293"/>
                  <a:pt x="45859" y="117293"/>
                </a:cubicBezTo>
                <a:cubicBezTo>
                  <a:pt x="45859" y="118195"/>
                  <a:pt x="45859" y="119097"/>
                  <a:pt x="45095" y="120000"/>
                </a:cubicBezTo>
                <a:cubicBezTo>
                  <a:pt x="45095" y="120000"/>
                  <a:pt x="44331" y="120000"/>
                  <a:pt x="43566" y="120000"/>
                </a:cubicBezTo>
                <a:cubicBezTo>
                  <a:pt x="38980" y="120000"/>
                  <a:pt x="38980" y="120000"/>
                  <a:pt x="38980" y="120000"/>
                </a:cubicBezTo>
                <a:cubicBezTo>
                  <a:pt x="38216" y="120000"/>
                  <a:pt x="38216" y="120000"/>
                  <a:pt x="37452" y="120000"/>
                </a:cubicBezTo>
                <a:cubicBezTo>
                  <a:pt x="36687" y="119097"/>
                  <a:pt x="36687" y="118195"/>
                  <a:pt x="36687" y="117293"/>
                </a:cubicBezTo>
                <a:cubicBezTo>
                  <a:pt x="36687" y="114586"/>
                  <a:pt x="36687" y="114586"/>
                  <a:pt x="36687" y="114586"/>
                </a:cubicBezTo>
                <a:cubicBezTo>
                  <a:pt x="32866" y="114586"/>
                  <a:pt x="29044" y="113684"/>
                  <a:pt x="25222" y="110075"/>
                </a:cubicBezTo>
                <a:cubicBezTo>
                  <a:pt x="22165" y="107368"/>
                  <a:pt x="19872" y="103759"/>
                  <a:pt x="19108" y="98345"/>
                </a:cubicBezTo>
                <a:cubicBezTo>
                  <a:pt x="5350" y="95639"/>
                  <a:pt x="5350" y="95639"/>
                  <a:pt x="5350" y="95639"/>
                </a:cubicBezTo>
                <a:cubicBezTo>
                  <a:pt x="3821" y="92030"/>
                  <a:pt x="3821" y="92030"/>
                  <a:pt x="3821" y="92030"/>
                </a:cubicBezTo>
                <a:cubicBezTo>
                  <a:pt x="1528" y="83007"/>
                  <a:pt x="0" y="73984"/>
                  <a:pt x="0" y="64962"/>
                </a:cubicBezTo>
                <a:cubicBezTo>
                  <a:pt x="0" y="56842"/>
                  <a:pt x="1528" y="47819"/>
                  <a:pt x="4585" y="40601"/>
                </a:cubicBezTo>
                <a:cubicBezTo>
                  <a:pt x="7643" y="32481"/>
                  <a:pt x="12229" y="25263"/>
                  <a:pt x="17579" y="19849"/>
                </a:cubicBezTo>
                <a:cubicBezTo>
                  <a:pt x="22929" y="13533"/>
                  <a:pt x="29044" y="9022"/>
                  <a:pt x="36687" y="5413"/>
                </a:cubicBezTo>
                <a:cubicBezTo>
                  <a:pt x="44331" y="1804"/>
                  <a:pt x="51974" y="0"/>
                  <a:pt x="59617" y="0"/>
                </a:cubicBezTo>
                <a:cubicBezTo>
                  <a:pt x="68025" y="0"/>
                  <a:pt x="75668" y="1804"/>
                  <a:pt x="83312" y="5413"/>
                </a:cubicBezTo>
                <a:cubicBezTo>
                  <a:pt x="90191" y="9022"/>
                  <a:pt x="97070" y="13533"/>
                  <a:pt x="102420" y="19849"/>
                </a:cubicBezTo>
                <a:cubicBezTo>
                  <a:pt x="107770" y="25263"/>
                  <a:pt x="112356" y="32481"/>
                  <a:pt x="115414" y="40601"/>
                </a:cubicBezTo>
                <a:cubicBezTo>
                  <a:pt x="118471" y="47819"/>
                  <a:pt x="120000" y="56842"/>
                  <a:pt x="120000" y="6496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8089995" y="1061954"/>
            <a:ext cx="76177" cy="124804"/>
          </a:xfrm>
          <a:custGeom>
            <a:pathLst>
              <a:path extrusionOk="0" h="120000" w="120000">
                <a:moveTo>
                  <a:pt x="120000" y="7304"/>
                </a:moveTo>
                <a:cubicBezTo>
                  <a:pt x="120000" y="113739"/>
                  <a:pt x="120000" y="113739"/>
                  <a:pt x="120000" y="113739"/>
                </a:cubicBezTo>
                <a:cubicBezTo>
                  <a:pt x="120000" y="115826"/>
                  <a:pt x="120000" y="116869"/>
                  <a:pt x="118333" y="118956"/>
                </a:cubicBezTo>
                <a:cubicBezTo>
                  <a:pt x="115000" y="120000"/>
                  <a:pt x="113333" y="120000"/>
                  <a:pt x="110000" y="120000"/>
                </a:cubicBezTo>
                <a:cubicBezTo>
                  <a:pt x="108333" y="120000"/>
                  <a:pt x="105000" y="120000"/>
                  <a:pt x="103333" y="118956"/>
                </a:cubicBezTo>
                <a:cubicBezTo>
                  <a:pt x="51666" y="85565"/>
                  <a:pt x="51666" y="85565"/>
                  <a:pt x="51666" y="85565"/>
                </a:cubicBezTo>
                <a:cubicBezTo>
                  <a:pt x="10000" y="85565"/>
                  <a:pt x="10000" y="85565"/>
                  <a:pt x="10000" y="85565"/>
                </a:cubicBezTo>
                <a:cubicBezTo>
                  <a:pt x="6666" y="85565"/>
                  <a:pt x="5000" y="85565"/>
                  <a:pt x="3333" y="83478"/>
                </a:cubicBezTo>
                <a:cubicBezTo>
                  <a:pt x="0" y="82434"/>
                  <a:pt x="0" y="81391"/>
                  <a:pt x="0" y="79304"/>
                </a:cubicBezTo>
                <a:cubicBezTo>
                  <a:pt x="0" y="41739"/>
                  <a:pt x="0" y="41739"/>
                  <a:pt x="0" y="41739"/>
                </a:cubicBezTo>
                <a:cubicBezTo>
                  <a:pt x="0" y="39652"/>
                  <a:pt x="0" y="38608"/>
                  <a:pt x="3333" y="37565"/>
                </a:cubicBezTo>
                <a:cubicBezTo>
                  <a:pt x="5000" y="35478"/>
                  <a:pt x="6666" y="35478"/>
                  <a:pt x="10000" y="35478"/>
                </a:cubicBezTo>
                <a:cubicBezTo>
                  <a:pt x="51666" y="35478"/>
                  <a:pt x="51666" y="35478"/>
                  <a:pt x="51666" y="35478"/>
                </a:cubicBezTo>
                <a:cubicBezTo>
                  <a:pt x="103333" y="2086"/>
                  <a:pt x="103333" y="2086"/>
                  <a:pt x="103333" y="2086"/>
                </a:cubicBezTo>
                <a:cubicBezTo>
                  <a:pt x="105000" y="1043"/>
                  <a:pt x="108333" y="0"/>
                  <a:pt x="110000" y="0"/>
                </a:cubicBezTo>
                <a:cubicBezTo>
                  <a:pt x="113333" y="0"/>
                  <a:pt x="115000" y="1043"/>
                  <a:pt x="118333" y="2086"/>
                </a:cubicBezTo>
                <a:cubicBezTo>
                  <a:pt x="120000" y="3130"/>
                  <a:pt x="120000" y="5217"/>
                  <a:pt x="120000" y="73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8214799" y="1061954"/>
            <a:ext cx="116699" cy="124804"/>
          </a:xfrm>
          <a:custGeom>
            <a:pathLst>
              <a:path extrusionOk="0" h="120000" w="120000">
                <a:moveTo>
                  <a:pt x="80366" y="7304"/>
                </a:moveTo>
                <a:cubicBezTo>
                  <a:pt x="80366" y="113739"/>
                  <a:pt x="80366" y="113739"/>
                  <a:pt x="80366" y="113739"/>
                </a:cubicBezTo>
                <a:cubicBezTo>
                  <a:pt x="80366" y="115826"/>
                  <a:pt x="79266" y="116869"/>
                  <a:pt x="78165" y="118956"/>
                </a:cubicBezTo>
                <a:cubicBezTo>
                  <a:pt x="77064" y="120000"/>
                  <a:pt x="74862" y="120000"/>
                  <a:pt x="72660" y="120000"/>
                </a:cubicBezTo>
                <a:cubicBezTo>
                  <a:pt x="71559" y="120000"/>
                  <a:pt x="69357" y="120000"/>
                  <a:pt x="68256" y="118956"/>
                </a:cubicBezTo>
                <a:cubicBezTo>
                  <a:pt x="34128" y="85565"/>
                  <a:pt x="34128" y="85565"/>
                  <a:pt x="34128" y="85565"/>
                </a:cubicBezTo>
                <a:cubicBezTo>
                  <a:pt x="6605" y="85565"/>
                  <a:pt x="6605" y="85565"/>
                  <a:pt x="6605" y="85565"/>
                </a:cubicBezTo>
                <a:cubicBezTo>
                  <a:pt x="4403" y="85565"/>
                  <a:pt x="3302" y="85565"/>
                  <a:pt x="2201" y="83478"/>
                </a:cubicBezTo>
                <a:cubicBezTo>
                  <a:pt x="1100" y="82434"/>
                  <a:pt x="0" y="81391"/>
                  <a:pt x="0" y="79304"/>
                </a:cubicBezTo>
                <a:cubicBezTo>
                  <a:pt x="0" y="41739"/>
                  <a:pt x="0" y="41739"/>
                  <a:pt x="0" y="41739"/>
                </a:cubicBezTo>
                <a:cubicBezTo>
                  <a:pt x="0" y="39652"/>
                  <a:pt x="1100" y="38608"/>
                  <a:pt x="2201" y="37565"/>
                </a:cubicBezTo>
                <a:cubicBezTo>
                  <a:pt x="3302" y="35478"/>
                  <a:pt x="4403" y="35478"/>
                  <a:pt x="6605" y="35478"/>
                </a:cubicBezTo>
                <a:cubicBezTo>
                  <a:pt x="34128" y="35478"/>
                  <a:pt x="34128" y="35478"/>
                  <a:pt x="34128" y="35478"/>
                </a:cubicBezTo>
                <a:cubicBezTo>
                  <a:pt x="68256" y="2086"/>
                  <a:pt x="68256" y="2086"/>
                  <a:pt x="68256" y="2086"/>
                </a:cubicBezTo>
                <a:cubicBezTo>
                  <a:pt x="69357" y="1043"/>
                  <a:pt x="71559" y="0"/>
                  <a:pt x="72660" y="0"/>
                </a:cubicBezTo>
                <a:cubicBezTo>
                  <a:pt x="74862" y="0"/>
                  <a:pt x="77064" y="1043"/>
                  <a:pt x="78165" y="2086"/>
                </a:cubicBezTo>
                <a:cubicBezTo>
                  <a:pt x="79266" y="3130"/>
                  <a:pt x="80366" y="5217"/>
                  <a:pt x="80366" y="7304"/>
                </a:cubicBezTo>
                <a:close/>
                <a:moveTo>
                  <a:pt x="115596" y="46956"/>
                </a:moveTo>
                <a:cubicBezTo>
                  <a:pt x="118899" y="51130"/>
                  <a:pt x="120000" y="55304"/>
                  <a:pt x="120000" y="60521"/>
                </a:cubicBezTo>
                <a:cubicBezTo>
                  <a:pt x="120000" y="65739"/>
                  <a:pt x="118899" y="69913"/>
                  <a:pt x="115596" y="74086"/>
                </a:cubicBezTo>
                <a:cubicBezTo>
                  <a:pt x="112293" y="78260"/>
                  <a:pt x="108990" y="81391"/>
                  <a:pt x="103486" y="83478"/>
                </a:cubicBezTo>
                <a:cubicBezTo>
                  <a:pt x="103486" y="83478"/>
                  <a:pt x="102385" y="84521"/>
                  <a:pt x="101284" y="84521"/>
                </a:cubicBezTo>
                <a:cubicBezTo>
                  <a:pt x="99082" y="84521"/>
                  <a:pt x="97981" y="83478"/>
                  <a:pt x="96880" y="82434"/>
                </a:cubicBezTo>
                <a:cubicBezTo>
                  <a:pt x="94678" y="81391"/>
                  <a:pt x="94678" y="79304"/>
                  <a:pt x="94678" y="78260"/>
                </a:cubicBezTo>
                <a:cubicBezTo>
                  <a:pt x="94678" y="76173"/>
                  <a:pt x="94678" y="75130"/>
                  <a:pt x="95779" y="74086"/>
                </a:cubicBezTo>
                <a:cubicBezTo>
                  <a:pt x="96880" y="73043"/>
                  <a:pt x="97981" y="73043"/>
                  <a:pt x="99082" y="72000"/>
                </a:cubicBezTo>
                <a:cubicBezTo>
                  <a:pt x="100183" y="70956"/>
                  <a:pt x="101284" y="70956"/>
                  <a:pt x="102385" y="69913"/>
                </a:cubicBezTo>
                <a:cubicBezTo>
                  <a:pt x="103486" y="68869"/>
                  <a:pt x="104587" y="67826"/>
                  <a:pt x="105688" y="65739"/>
                </a:cubicBezTo>
                <a:cubicBezTo>
                  <a:pt x="105688" y="64695"/>
                  <a:pt x="106788" y="62608"/>
                  <a:pt x="106788" y="60521"/>
                </a:cubicBezTo>
                <a:cubicBezTo>
                  <a:pt x="106788" y="58434"/>
                  <a:pt x="105688" y="56347"/>
                  <a:pt x="105688" y="55304"/>
                </a:cubicBezTo>
                <a:cubicBezTo>
                  <a:pt x="104587" y="53217"/>
                  <a:pt x="103486" y="52173"/>
                  <a:pt x="102385" y="51130"/>
                </a:cubicBezTo>
                <a:cubicBezTo>
                  <a:pt x="101284" y="50086"/>
                  <a:pt x="100183" y="50086"/>
                  <a:pt x="99082" y="49043"/>
                </a:cubicBezTo>
                <a:cubicBezTo>
                  <a:pt x="97981" y="48000"/>
                  <a:pt x="96880" y="48000"/>
                  <a:pt x="95779" y="46956"/>
                </a:cubicBezTo>
                <a:cubicBezTo>
                  <a:pt x="94678" y="45913"/>
                  <a:pt x="94678" y="44869"/>
                  <a:pt x="94678" y="42782"/>
                </a:cubicBezTo>
                <a:cubicBezTo>
                  <a:pt x="94678" y="41739"/>
                  <a:pt x="94678" y="39652"/>
                  <a:pt x="96880" y="38608"/>
                </a:cubicBezTo>
                <a:cubicBezTo>
                  <a:pt x="97981" y="37565"/>
                  <a:pt x="99082" y="36521"/>
                  <a:pt x="101284" y="36521"/>
                </a:cubicBezTo>
                <a:cubicBezTo>
                  <a:pt x="102385" y="36521"/>
                  <a:pt x="103486" y="36521"/>
                  <a:pt x="103486" y="37565"/>
                </a:cubicBezTo>
                <a:cubicBezTo>
                  <a:pt x="108990" y="38608"/>
                  <a:pt x="112293" y="41739"/>
                  <a:pt x="115596" y="469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380121" y="1052229"/>
            <a:ext cx="168565" cy="144253"/>
          </a:xfrm>
          <a:custGeom>
            <a:pathLst>
              <a:path extrusionOk="0" h="120000" w="120000">
                <a:moveTo>
                  <a:pt x="55443" y="14328"/>
                </a:moveTo>
                <a:cubicBezTo>
                  <a:pt x="55443" y="105671"/>
                  <a:pt x="55443" y="105671"/>
                  <a:pt x="55443" y="105671"/>
                </a:cubicBezTo>
                <a:cubicBezTo>
                  <a:pt x="55443" y="107462"/>
                  <a:pt x="55443" y="108358"/>
                  <a:pt x="53924" y="110149"/>
                </a:cubicBezTo>
                <a:cubicBezTo>
                  <a:pt x="53164" y="111044"/>
                  <a:pt x="52405" y="111044"/>
                  <a:pt x="50886" y="111044"/>
                </a:cubicBezTo>
                <a:cubicBezTo>
                  <a:pt x="49367" y="111044"/>
                  <a:pt x="48607" y="111044"/>
                  <a:pt x="47848" y="110149"/>
                </a:cubicBezTo>
                <a:cubicBezTo>
                  <a:pt x="23544" y="81492"/>
                  <a:pt x="23544" y="81492"/>
                  <a:pt x="23544" y="81492"/>
                </a:cubicBezTo>
                <a:cubicBezTo>
                  <a:pt x="5316" y="81492"/>
                  <a:pt x="5316" y="81492"/>
                  <a:pt x="5316" y="81492"/>
                </a:cubicBezTo>
                <a:cubicBezTo>
                  <a:pt x="3797" y="81492"/>
                  <a:pt x="2278" y="81492"/>
                  <a:pt x="1518" y="79701"/>
                </a:cubicBezTo>
                <a:cubicBezTo>
                  <a:pt x="759" y="78805"/>
                  <a:pt x="0" y="77910"/>
                  <a:pt x="0" y="76119"/>
                </a:cubicBezTo>
                <a:cubicBezTo>
                  <a:pt x="0" y="43880"/>
                  <a:pt x="0" y="43880"/>
                  <a:pt x="0" y="43880"/>
                </a:cubicBezTo>
                <a:cubicBezTo>
                  <a:pt x="0" y="42089"/>
                  <a:pt x="759" y="41194"/>
                  <a:pt x="1518" y="40298"/>
                </a:cubicBezTo>
                <a:cubicBezTo>
                  <a:pt x="2278" y="38507"/>
                  <a:pt x="3797" y="38507"/>
                  <a:pt x="5316" y="38507"/>
                </a:cubicBezTo>
                <a:cubicBezTo>
                  <a:pt x="23544" y="38507"/>
                  <a:pt x="23544" y="38507"/>
                  <a:pt x="23544" y="38507"/>
                </a:cubicBezTo>
                <a:cubicBezTo>
                  <a:pt x="47848" y="9850"/>
                  <a:pt x="47848" y="9850"/>
                  <a:pt x="47848" y="9850"/>
                </a:cubicBezTo>
                <a:cubicBezTo>
                  <a:pt x="48607" y="8955"/>
                  <a:pt x="49367" y="8059"/>
                  <a:pt x="50886" y="8059"/>
                </a:cubicBezTo>
                <a:cubicBezTo>
                  <a:pt x="52405" y="8059"/>
                  <a:pt x="53164" y="8955"/>
                  <a:pt x="53924" y="9850"/>
                </a:cubicBezTo>
                <a:cubicBezTo>
                  <a:pt x="55443" y="10746"/>
                  <a:pt x="55443" y="12537"/>
                  <a:pt x="55443" y="14328"/>
                </a:cubicBezTo>
                <a:close/>
                <a:moveTo>
                  <a:pt x="79746" y="48358"/>
                </a:moveTo>
                <a:cubicBezTo>
                  <a:pt x="82025" y="51940"/>
                  <a:pt x="82784" y="55522"/>
                  <a:pt x="82784" y="60000"/>
                </a:cubicBezTo>
                <a:cubicBezTo>
                  <a:pt x="82784" y="64477"/>
                  <a:pt x="82025" y="68059"/>
                  <a:pt x="79746" y="71641"/>
                </a:cubicBezTo>
                <a:cubicBezTo>
                  <a:pt x="78227" y="75223"/>
                  <a:pt x="75189" y="77910"/>
                  <a:pt x="72151" y="79701"/>
                </a:cubicBezTo>
                <a:cubicBezTo>
                  <a:pt x="71392" y="79701"/>
                  <a:pt x="70632" y="80597"/>
                  <a:pt x="69873" y="80597"/>
                </a:cubicBezTo>
                <a:cubicBezTo>
                  <a:pt x="69113" y="80597"/>
                  <a:pt x="67594" y="79701"/>
                  <a:pt x="66835" y="78805"/>
                </a:cubicBezTo>
                <a:cubicBezTo>
                  <a:pt x="66075" y="77910"/>
                  <a:pt x="65316" y="76119"/>
                  <a:pt x="65316" y="75223"/>
                </a:cubicBezTo>
                <a:cubicBezTo>
                  <a:pt x="65316" y="73432"/>
                  <a:pt x="66075" y="72537"/>
                  <a:pt x="66075" y="71641"/>
                </a:cubicBezTo>
                <a:cubicBezTo>
                  <a:pt x="66835" y="70746"/>
                  <a:pt x="67594" y="70746"/>
                  <a:pt x="68354" y="69850"/>
                </a:cubicBezTo>
                <a:cubicBezTo>
                  <a:pt x="69113" y="68955"/>
                  <a:pt x="69873" y="68955"/>
                  <a:pt x="70632" y="68059"/>
                </a:cubicBezTo>
                <a:cubicBezTo>
                  <a:pt x="71392" y="67164"/>
                  <a:pt x="72151" y="66268"/>
                  <a:pt x="72911" y="64477"/>
                </a:cubicBezTo>
                <a:cubicBezTo>
                  <a:pt x="73670" y="63582"/>
                  <a:pt x="73670" y="61791"/>
                  <a:pt x="73670" y="60000"/>
                </a:cubicBezTo>
                <a:cubicBezTo>
                  <a:pt x="73670" y="58208"/>
                  <a:pt x="73670" y="56417"/>
                  <a:pt x="72911" y="55522"/>
                </a:cubicBezTo>
                <a:cubicBezTo>
                  <a:pt x="72151" y="53731"/>
                  <a:pt x="71392" y="52835"/>
                  <a:pt x="70632" y="51940"/>
                </a:cubicBezTo>
                <a:cubicBezTo>
                  <a:pt x="69873" y="51044"/>
                  <a:pt x="69113" y="51044"/>
                  <a:pt x="68354" y="50149"/>
                </a:cubicBezTo>
                <a:cubicBezTo>
                  <a:pt x="67594" y="49253"/>
                  <a:pt x="66835" y="49253"/>
                  <a:pt x="66075" y="48358"/>
                </a:cubicBezTo>
                <a:cubicBezTo>
                  <a:pt x="66075" y="47462"/>
                  <a:pt x="65316" y="46567"/>
                  <a:pt x="65316" y="44776"/>
                </a:cubicBezTo>
                <a:cubicBezTo>
                  <a:pt x="65316" y="43880"/>
                  <a:pt x="66075" y="42089"/>
                  <a:pt x="66835" y="41194"/>
                </a:cubicBezTo>
                <a:cubicBezTo>
                  <a:pt x="67594" y="40298"/>
                  <a:pt x="69113" y="39402"/>
                  <a:pt x="69873" y="39402"/>
                </a:cubicBezTo>
                <a:cubicBezTo>
                  <a:pt x="70632" y="39402"/>
                  <a:pt x="71392" y="39402"/>
                  <a:pt x="72151" y="40298"/>
                </a:cubicBezTo>
                <a:cubicBezTo>
                  <a:pt x="75189" y="41194"/>
                  <a:pt x="78227" y="43880"/>
                  <a:pt x="79746" y="48358"/>
                </a:cubicBezTo>
                <a:close/>
                <a:moveTo>
                  <a:pt x="95696" y="35820"/>
                </a:moveTo>
                <a:cubicBezTo>
                  <a:pt x="99493" y="42985"/>
                  <a:pt x="101772" y="51044"/>
                  <a:pt x="101772" y="60000"/>
                </a:cubicBezTo>
                <a:cubicBezTo>
                  <a:pt x="101772" y="68955"/>
                  <a:pt x="99493" y="77014"/>
                  <a:pt x="95696" y="84179"/>
                </a:cubicBezTo>
                <a:cubicBezTo>
                  <a:pt x="91139" y="91343"/>
                  <a:pt x="85822" y="96716"/>
                  <a:pt x="78987" y="100298"/>
                </a:cubicBezTo>
                <a:cubicBezTo>
                  <a:pt x="78227" y="100298"/>
                  <a:pt x="78227" y="100298"/>
                  <a:pt x="77468" y="100298"/>
                </a:cubicBezTo>
                <a:cubicBezTo>
                  <a:pt x="75949" y="100298"/>
                  <a:pt x="75189" y="99402"/>
                  <a:pt x="74430" y="98507"/>
                </a:cubicBezTo>
                <a:cubicBezTo>
                  <a:pt x="72911" y="97611"/>
                  <a:pt x="72911" y="96716"/>
                  <a:pt x="72911" y="94925"/>
                </a:cubicBezTo>
                <a:cubicBezTo>
                  <a:pt x="72911" y="92238"/>
                  <a:pt x="73670" y="91343"/>
                  <a:pt x="75189" y="89552"/>
                </a:cubicBezTo>
                <a:cubicBezTo>
                  <a:pt x="78227" y="88656"/>
                  <a:pt x="79746" y="86865"/>
                  <a:pt x="81265" y="85970"/>
                </a:cubicBezTo>
                <a:cubicBezTo>
                  <a:pt x="84303" y="83283"/>
                  <a:pt x="87341" y="79701"/>
                  <a:pt x="89620" y="74328"/>
                </a:cubicBezTo>
                <a:cubicBezTo>
                  <a:pt x="91139" y="69850"/>
                  <a:pt x="92658" y="65373"/>
                  <a:pt x="92658" y="60000"/>
                </a:cubicBezTo>
                <a:cubicBezTo>
                  <a:pt x="92658" y="54626"/>
                  <a:pt x="91139" y="50149"/>
                  <a:pt x="89620" y="45671"/>
                </a:cubicBezTo>
                <a:cubicBezTo>
                  <a:pt x="87341" y="40298"/>
                  <a:pt x="84303" y="36716"/>
                  <a:pt x="81265" y="34029"/>
                </a:cubicBezTo>
                <a:cubicBezTo>
                  <a:pt x="79746" y="33134"/>
                  <a:pt x="78227" y="31343"/>
                  <a:pt x="75189" y="30447"/>
                </a:cubicBezTo>
                <a:cubicBezTo>
                  <a:pt x="73670" y="28656"/>
                  <a:pt x="72911" y="26865"/>
                  <a:pt x="72911" y="25074"/>
                </a:cubicBezTo>
                <a:cubicBezTo>
                  <a:pt x="72911" y="23283"/>
                  <a:pt x="72911" y="22388"/>
                  <a:pt x="74430" y="21492"/>
                </a:cubicBezTo>
                <a:cubicBezTo>
                  <a:pt x="75189" y="20597"/>
                  <a:pt x="75949" y="19701"/>
                  <a:pt x="77468" y="19701"/>
                </a:cubicBezTo>
                <a:cubicBezTo>
                  <a:pt x="78227" y="19701"/>
                  <a:pt x="78227" y="19701"/>
                  <a:pt x="78987" y="19701"/>
                </a:cubicBezTo>
                <a:cubicBezTo>
                  <a:pt x="85822" y="23283"/>
                  <a:pt x="91139" y="28656"/>
                  <a:pt x="95696" y="35820"/>
                </a:cubicBezTo>
                <a:close/>
                <a:moveTo>
                  <a:pt x="110886" y="24179"/>
                </a:moveTo>
                <a:cubicBezTo>
                  <a:pt x="116962" y="34925"/>
                  <a:pt x="120000" y="46567"/>
                  <a:pt x="120000" y="60000"/>
                </a:cubicBezTo>
                <a:cubicBezTo>
                  <a:pt x="120000" y="72537"/>
                  <a:pt x="116962" y="85074"/>
                  <a:pt x="110886" y="95820"/>
                </a:cubicBezTo>
                <a:cubicBezTo>
                  <a:pt x="104810" y="106567"/>
                  <a:pt x="96455" y="114626"/>
                  <a:pt x="86582" y="120000"/>
                </a:cubicBezTo>
                <a:cubicBezTo>
                  <a:pt x="85822" y="120000"/>
                  <a:pt x="85063" y="120000"/>
                  <a:pt x="84303" y="120000"/>
                </a:cubicBezTo>
                <a:cubicBezTo>
                  <a:pt x="83544" y="120000"/>
                  <a:pt x="82025" y="120000"/>
                  <a:pt x="81265" y="118208"/>
                </a:cubicBezTo>
                <a:cubicBezTo>
                  <a:pt x="80506" y="117313"/>
                  <a:pt x="79746" y="116417"/>
                  <a:pt x="79746" y="114626"/>
                </a:cubicBezTo>
                <a:cubicBezTo>
                  <a:pt x="79746" y="112835"/>
                  <a:pt x="81265" y="111044"/>
                  <a:pt x="82784" y="110149"/>
                </a:cubicBezTo>
                <a:cubicBezTo>
                  <a:pt x="82784" y="109253"/>
                  <a:pt x="83544" y="109253"/>
                  <a:pt x="84303" y="109253"/>
                </a:cubicBezTo>
                <a:cubicBezTo>
                  <a:pt x="85063" y="108358"/>
                  <a:pt x="85822" y="108358"/>
                  <a:pt x="85822" y="108358"/>
                </a:cubicBezTo>
                <a:cubicBezTo>
                  <a:pt x="88101" y="106567"/>
                  <a:pt x="90379" y="104776"/>
                  <a:pt x="91898" y="103880"/>
                </a:cubicBezTo>
                <a:cubicBezTo>
                  <a:pt x="97974" y="98507"/>
                  <a:pt x="102531" y="92238"/>
                  <a:pt x="105569" y="84179"/>
                </a:cubicBezTo>
                <a:cubicBezTo>
                  <a:pt x="109367" y="77014"/>
                  <a:pt x="110886" y="68955"/>
                  <a:pt x="110886" y="60000"/>
                </a:cubicBezTo>
                <a:cubicBezTo>
                  <a:pt x="110886" y="51044"/>
                  <a:pt x="109367" y="42985"/>
                  <a:pt x="105569" y="35820"/>
                </a:cubicBezTo>
                <a:cubicBezTo>
                  <a:pt x="102531" y="27761"/>
                  <a:pt x="97974" y="21492"/>
                  <a:pt x="91898" y="16119"/>
                </a:cubicBezTo>
                <a:cubicBezTo>
                  <a:pt x="90379" y="15223"/>
                  <a:pt x="88101" y="13432"/>
                  <a:pt x="85822" y="11641"/>
                </a:cubicBezTo>
                <a:cubicBezTo>
                  <a:pt x="85822" y="11641"/>
                  <a:pt x="85063" y="11641"/>
                  <a:pt x="84303" y="10746"/>
                </a:cubicBezTo>
                <a:cubicBezTo>
                  <a:pt x="83544" y="10746"/>
                  <a:pt x="82784" y="10746"/>
                  <a:pt x="82784" y="9850"/>
                </a:cubicBezTo>
                <a:cubicBezTo>
                  <a:pt x="81265" y="8955"/>
                  <a:pt x="79746" y="7164"/>
                  <a:pt x="79746" y="5373"/>
                </a:cubicBezTo>
                <a:cubicBezTo>
                  <a:pt x="79746" y="3582"/>
                  <a:pt x="80506" y="2686"/>
                  <a:pt x="81265" y="1791"/>
                </a:cubicBezTo>
                <a:cubicBezTo>
                  <a:pt x="82025" y="0"/>
                  <a:pt x="83544" y="0"/>
                  <a:pt x="84303" y="0"/>
                </a:cubicBezTo>
                <a:cubicBezTo>
                  <a:pt x="85063" y="0"/>
                  <a:pt x="85822" y="0"/>
                  <a:pt x="86582" y="0"/>
                </a:cubicBezTo>
                <a:cubicBezTo>
                  <a:pt x="96455" y="5373"/>
                  <a:pt x="104810" y="13432"/>
                  <a:pt x="110886" y="2417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95312" y="1368288"/>
            <a:ext cx="142631" cy="142631"/>
          </a:xfrm>
          <a:custGeom>
            <a:pathLst>
              <a:path extrusionOk="0" h="120000" w="120000">
                <a:moveTo>
                  <a:pt x="54545" y="0"/>
                </a:moveTo>
                <a:lnTo>
                  <a:pt x="54545" y="54545"/>
                </a:lnTo>
                <a:lnTo>
                  <a:pt x="0" y="54545"/>
                </a:lnTo>
                <a:lnTo>
                  <a:pt x="0" y="0"/>
                </a:lnTo>
                <a:lnTo>
                  <a:pt x="54545" y="0"/>
                </a:lnTo>
                <a:close/>
                <a:moveTo>
                  <a:pt x="54545" y="65454"/>
                </a:moveTo>
                <a:lnTo>
                  <a:pt x="54545" y="120000"/>
                </a:lnTo>
                <a:lnTo>
                  <a:pt x="0" y="120000"/>
                </a:lnTo>
                <a:lnTo>
                  <a:pt x="0" y="65454"/>
                </a:lnTo>
                <a:lnTo>
                  <a:pt x="54545" y="65454"/>
                </a:lnTo>
                <a:close/>
                <a:moveTo>
                  <a:pt x="10909" y="43636"/>
                </a:moveTo>
                <a:lnTo>
                  <a:pt x="43636" y="43636"/>
                </a:lnTo>
                <a:lnTo>
                  <a:pt x="43636" y="10909"/>
                </a:lnTo>
                <a:lnTo>
                  <a:pt x="10909" y="10909"/>
                </a:lnTo>
                <a:lnTo>
                  <a:pt x="10909" y="43636"/>
                </a:lnTo>
                <a:close/>
                <a:moveTo>
                  <a:pt x="10909" y="109090"/>
                </a:moveTo>
                <a:lnTo>
                  <a:pt x="43636" y="109090"/>
                </a:lnTo>
                <a:lnTo>
                  <a:pt x="43636" y="76363"/>
                </a:lnTo>
                <a:lnTo>
                  <a:pt x="10909" y="76363"/>
                </a:lnTo>
                <a:lnTo>
                  <a:pt x="10909" y="109090"/>
                </a:lnTo>
                <a:close/>
                <a:moveTo>
                  <a:pt x="32727" y="21818"/>
                </a:moveTo>
                <a:lnTo>
                  <a:pt x="32727" y="32727"/>
                </a:lnTo>
                <a:lnTo>
                  <a:pt x="21818" y="32727"/>
                </a:lnTo>
                <a:lnTo>
                  <a:pt x="21818" y="21818"/>
                </a:lnTo>
                <a:lnTo>
                  <a:pt x="32727" y="21818"/>
                </a:lnTo>
                <a:close/>
                <a:moveTo>
                  <a:pt x="32727" y="87272"/>
                </a:moveTo>
                <a:lnTo>
                  <a:pt x="32727" y="98181"/>
                </a:lnTo>
                <a:lnTo>
                  <a:pt x="21818" y="98181"/>
                </a:lnTo>
                <a:lnTo>
                  <a:pt x="21818" y="87272"/>
                </a:lnTo>
                <a:lnTo>
                  <a:pt x="32727" y="87272"/>
                </a:lnTo>
                <a:close/>
                <a:moveTo>
                  <a:pt x="120000" y="0"/>
                </a:moveTo>
                <a:lnTo>
                  <a:pt x="120000" y="54545"/>
                </a:lnTo>
                <a:lnTo>
                  <a:pt x="65454" y="54545"/>
                </a:lnTo>
                <a:lnTo>
                  <a:pt x="65454" y="0"/>
                </a:lnTo>
                <a:lnTo>
                  <a:pt x="120000" y="0"/>
                </a:lnTo>
                <a:close/>
                <a:moveTo>
                  <a:pt x="120000" y="65454"/>
                </a:moveTo>
                <a:lnTo>
                  <a:pt x="120000" y="98181"/>
                </a:lnTo>
                <a:lnTo>
                  <a:pt x="87272" y="98181"/>
                </a:lnTo>
                <a:lnTo>
                  <a:pt x="87272" y="87272"/>
                </a:lnTo>
                <a:lnTo>
                  <a:pt x="76363" y="87272"/>
                </a:lnTo>
                <a:lnTo>
                  <a:pt x="76363" y="120000"/>
                </a:lnTo>
                <a:lnTo>
                  <a:pt x="65454" y="120000"/>
                </a:lnTo>
                <a:lnTo>
                  <a:pt x="65454" y="65454"/>
                </a:lnTo>
                <a:lnTo>
                  <a:pt x="98181" y="65454"/>
                </a:lnTo>
                <a:lnTo>
                  <a:pt x="98181" y="76363"/>
                </a:lnTo>
                <a:lnTo>
                  <a:pt x="109090" y="76363"/>
                </a:lnTo>
                <a:lnTo>
                  <a:pt x="109090" y="65454"/>
                </a:lnTo>
                <a:lnTo>
                  <a:pt x="120000" y="65454"/>
                </a:lnTo>
                <a:close/>
                <a:moveTo>
                  <a:pt x="76363" y="43636"/>
                </a:moveTo>
                <a:lnTo>
                  <a:pt x="109090" y="43636"/>
                </a:lnTo>
                <a:lnTo>
                  <a:pt x="109090" y="10909"/>
                </a:lnTo>
                <a:lnTo>
                  <a:pt x="76363" y="10909"/>
                </a:lnTo>
                <a:lnTo>
                  <a:pt x="76363" y="43636"/>
                </a:lnTo>
                <a:close/>
                <a:moveTo>
                  <a:pt x="98181" y="21818"/>
                </a:moveTo>
                <a:lnTo>
                  <a:pt x="98181" y="32727"/>
                </a:lnTo>
                <a:lnTo>
                  <a:pt x="87272" y="32727"/>
                </a:lnTo>
                <a:lnTo>
                  <a:pt x="87272" y="21818"/>
                </a:lnTo>
                <a:lnTo>
                  <a:pt x="98181" y="21818"/>
                </a:lnTo>
                <a:close/>
                <a:moveTo>
                  <a:pt x="98181" y="109090"/>
                </a:moveTo>
                <a:lnTo>
                  <a:pt x="98181" y="120000"/>
                </a:lnTo>
                <a:lnTo>
                  <a:pt x="87272" y="120000"/>
                </a:lnTo>
                <a:lnTo>
                  <a:pt x="87272" y="109090"/>
                </a:lnTo>
                <a:lnTo>
                  <a:pt x="98181" y="109090"/>
                </a:lnTo>
                <a:close/>
                <a:moveTo>
                  <a:pt x="120000" y="109090"/>
                </a:moveTo>
                <a:lnTo>
                  <a:pt x="120000" y="120000"/>
                </a:lnTo>
                <a:lnTo>
                  <a:pt x="109090" y="120000"/>
                </a:lnTo>
                <a:lnTo>
                  <a:pt x="109090" y="109090"/>
                </a:lnTo>
                <a:lnTo>
                  <a:pt x="120000" y="10909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4949" y="1368288"/>
            <a:ext cx="181531" cy="142631"/>
          </a:xfrm>
          <a:custGeom>
            <a:pathLst>
              <a:path extrusionOk="0" h="120000" w="120000">
                <a:moveTo>
                  <a:pt x="4285" y="120000"/>
                </a:moveTo>
                <a:lnTo>
                  <a:pt x="0" y="120000"/>
                </a:lnTo>
                <a:lnTo>
                  <a:pt x="0" y="0"/>
                </a:lnTo>
                <a:lnTo>
                  <a:pt x="4285" y="0"/>
                </a:lnTo>
                <a:lnTo>
                  <a:pt x="4285" y="120000"/>
                </a:lnTo>
                <a:close/>
                <a:moveTo>
                  <a:pt x="8571" y="120000"/>
                </a:moveTo>
                <a:lnTo>
                  <a:pt x="6428" y="120000"/>
                </a:lnTo>
                <a:lnTo>
                  <a:pt x="6428" y="0"/>
                </a:lnTo>
                <a:lnTo>
                  <a:pt x="8571" y="0"/>
                </a:lnTo>
                <a:lnTo>
                  <a:pt x="8571" y="120000"/>
                </a:lnTo>
                <a:close/>
                <a:moveTo>
                  <a:pt x="14999" y="120000"/>
                </a:moveTo>
                <a:lnTo>
                  <a:pt x="12857" y="120000"/>
                </a:lnTo>
                <a:lnTo>
                  <a:pt x="12857" y="0"/>
                </a:lnTo>
                <a:lnTo>
                  <a:pt x="14999" y="0"/>
                </a:lnTo>
                <a:lnTo>
                  <a:pt x="14999" y="120000"/>
                </a:lnTo>
                <a:close/>
                <a:moveTo>
                  <a:pt x="25714" y="120000"/>
                </a:moveTo>
                <a:lnTo>
                  <a:pt x="23571" y="120000"/>
                </a:lnTo>
                <a:lnTo>
                  <a:pt x="23571" y="0"/>
                </a:lnTo>
                <a:lnTo>
                  <a:pt x="25714" y="0"/>
                </a:lnTo>
                <a:lnTo>
                  <a:pt x="25714" y="120000"/>
                </a:lnTo>
                <a:close/>
                <a:moveTo>
                  <a:pt x="36428" y="120000"/>
                </a:moveTo>
                <a:lnTo>
                  <a:pt x="32142" y="120000"/>
                </a:lnTo>
                <a:lnTo>
                  <a:pt x="32142" y="0"/>
                </a:lnTo>
                <a:lnTo>
                  <a:pt x="36428" y="0"/>
                </a:lnTo>
                <a:lnTo>
                  <a:pt x="36428" y="120000"/>
                </a:lnTo>
                <a:close/>
                <a:moveTo>
                  <a:pt x="44999" y="120000"/>
                </a:moveTo>
                <a:lnTo>
                  <a:pt x="42857" y="120000"/>
                </a:lnTo>
                <a:lnTo>
                  <a:pt x="42857" y="0"/>
                </a:lnTo>
                <a:lnTo>
                  <a:pt x="44999" y="0"/>
                </a:lnTo>
                <a:lnTo>
                  <a:pt x="44999" y="120000"/>
                </a:lnTo>
                <a:close/>
                <a:moveTo>
                  <a:pt x="48214" y="120000"/>
                </a:moveTo>
                <a:lnTo>
                  <a:pt x="47142" y="120000"/>
                </a:lnTo>
                <a:lnTo>
                  <a:pt x="47142" y="0"/>
                </a:lnTo>
                <a:lnTo>
                  <a:pt x="48214" y="0"/>
                </a:lnTo>
                <a:lnTo>
                  <a:pt x="48214" y="120000"/>
                </a:lnTo>
                <a:close/>
                <a:moveTo>
                  <a:pt x="52499" y="120000"/>
                </a:moveTo>
                <a:lnTo>
                  <a:pt x="50357" y="120000"/>
                </a:lnTo>
                <a:lnTo>
                  <a:pt x="50357" y="0"/>
                </a:lnTo>
                <a:lnTo>
                  <a:pt x="52499" y="0"/>
                </a:lnTo>
                <a:lnTo>
                  <a:pt x="52499" y="120000"/>
                </a:lnTo>
                <a:close/>
                <a:moveTo>
                  <a:pt x="63214" y="120000"/>
                </a:moveTo>
                <a:lnTo>
                  <a:pt x="58928" y="120000"/>
                </a:lnTo>
                <a:lnTo>
                  <a:pt x="58928" y="0"/>
                </a:lnTo>
                <a:lnTo>
                  <a:pt x="63214" y="0"/>
                </a:lnTo>
                <a:lnTo>
                  <a:pt x="63214" y="120000"/>
                </a:lnTo>
                <a:close/>
                <a:moveTo>
                  <a:pt x="73928" y="120000"/>
                </a:moveTo>
                <a:lnTo>
                  <a:pt x="69642" y="120000"/>
                </a:lnTo>
                <a:lnTo>
                  <a:pt x="69642" y="0"/>
                </a:lnTo>
                <a:lnTo>
                  <a:pt x="73928" y="0"/>
                </a:lnTo>
                <a:lnTo>
                  <a:pt x="73928" y="120000"/>
                </a:lnTo>
                <a:close/>
                <a:moveTo>
                  <a:pt x="82499" y="120000"/>
                </a:moveTo>
                <a:lnTo>
                  <a:pt x="78214" y="120000"/>
                </a:lnTo>
                <a:lnTo>
                  <a:pt x="78214" y="0"/>
                </a:lnTo>
                <a:lnTo>
                  <a:pt x="82499" y="0"/>
                </a:lnTo>
                <a:lnTo>
                  <a:pt x="82499" y="120000"/>
                </a:lnTo>
                <a:close/>
                <a:moveTo>
                  <a:pt x="91071" y="120000"/>
                </a:moveTo>
                <a:lnTo>
                  <a:pt x="86785" y="120000"/>
                </a:lnTo>
                <a:lnTo>
                  <a:pt x="86785" y="0"/>
                </a:lnTo>
                <a:lnTo>
                  <a:pt x="91071" y="0"/>
                </a:lnTo>
                <a:lnTo>
                  <a:pt x="91071" y="120000"/>
                </a:lnTo>
                <a:close/>
                <a:moveTo>
                  <a:pt x="97499" y="120000"/>
                </a:moveTo>
                <a:lnTo>
                  <a:pt x="93214" y="120000"/>
                </a:lnTo>
                <a:lnTo>
                  <a:pt x="93214" y="0"/>
                </a:lnTo>
                <a:lnTo>
                  <a:pt x="97499" y="0"/>
                </a:lnTo>
                <a:lnTo>
                  <a:pt x="97499" y="120000"/>
                </a:lnTo>
                <a:close/>
                <a:moveTo>
                  <a:pt x="110357" y="120000"/>
                </a:moveTo>
                <a:lnTo>
                  <a:pt x="103928" y="120000"/>
                </a:lnTo>
                <a:lnTo>
                  <a:pt x="103928" y="0"/>
                </a:lnTo>
                <a:lnTo>
                  <a:pt x="110357" y="0"/>
                </a:lnTo>
                <a:lnTo>
                  <a:pt x="110357" y="120000"/>
                </a:lnTo>
                <a:close/>
                <a:moveTo>
                  <a:pt x="114642" y="120000"/>
                </a:moveTo>
                <a:lnTo>
                  <a:pt x="112499" y="120000"/>
                </a:lnTo>
                <a:lnTo>
                  <a:pt x="112499" y="0"/>
                </a:lnTo>
                <a:lnTo>
                  <a:pt x="114642" y="0"/>
                </a:lnTo>
                <a:lnTo>
                  <a:pt x="114642" y="120000"/>
                </a:lnTo>
                <a:close/>
                <a:moveTo>
                  <a:pt x="119999" y="120000"/>
                </a:moveTo>
                <a:lnTo>
                  <a:pt x="115714" y="120000"/>
                </a:lnTo>
                <a:lnTo>
                  <a:pt x="115714" y="0"/>
                </a:lnTo>
                <a:lnTo>
                  <a:pt x="119999" y="0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013484" y="1368288"/>
            <a:ext cx="153977" cy="153977"/>
          </a:xfrm>
          <a:custGeom>
            <a:pathLst>
              <a:path extrusionOk="0" h="120000" w="120000">
                <a:moveTo>
                  <a:pt x="120000" y="70833"/>
                </a:moveTo>
                <a:cubicBezTo>
                  <a:pt x="120000" y="73333"/>
                  <a:pt x="119160" y="75833"/>
                  <a:pt x="117482" y="78333"/>
                </a:cubicBezTo>
                <a:cubicBezTo>
                  <a:pt x="78041" y="116666"/>
                  <a:pt x="78041" y="116666"/>
                  <a:pt x="78041" y="116666"/>
                </a:cubicBezTo>
                <a:cubicBezTo>
                  <a:pt x="76363" y="118333"/>
                  <a:pt x="73846" y="120000"/>
                  <a:pt x="71328" y="120000"/>
                </a:cubicBezTo>
                <a:cubicBezTo>
                  <a:pt x="68811" y="120000"/>
                  <a:pt x="66293" y="118333"/>
                  <a:pt x="63776" y="116666"/>
                </a:cubicBezTo>
                <a:cubicBezTo>
                  <a:pt x="7552" y="60000"/>
                  <a:pt x="7552" y="60000"/>
                  <a:pt x="7552" y="60000"/>
                </a:cubicBezTo>
                <a:cubicBezTo>
                  <a:pt x="5034" y="58333"/>
                  <a:pt x="3356" y="55833"/>
                  <a:pt x="2517" y="52500"/>
                </a:cubicBezTo>
                <a:cubicBezTo>
                  <a:pt x="839" y="49166"/>
                  <a:pt x="0" y="45833"/>
                  <a:pt x="0" y="43333"/>
                </a:cubicBezTo>
                <a:cubicBezTo>
                  <a:pt x="0" y="10000"/>
                  <a:pt x="0" y="10000"/>
                  <a:pt x="0" y="10000"/>
                </a:cubicBezTo>
                <a:cubicBezTo>
                  <a:pt x="0" y="7500"/>
                  <a:pt x="839" y="5000"/>
                  <a:pt x="3356" y="3333"/>
                </a:cubicBezTo>
                <a:cubicBezTo>
                  <a:pt x="5034" y="1666"/>
                  <a:pt x="7552" y="0"/>
                  <a:pt x="10069" y="0"/>
                </a:cubicBezTo>
                <a:cubicBezTo>
                  <a:pt x="43636" y="0"/>
                  <a:pt x="43636" y="0"/>
                  <a:pt x="43636" y="0"/>
                </a:cubicBezTo>
                <a:cubicBezTo>
                  <a:pt x="46153" y="0"/>
                  <a:pt x="49510" y="833"/>
                  <a:pt x="52867" y="2500"/>
                </a:cubicBezTo>
                <a:cubicBezTo>
                  <a:pt x="56223" y="4166"/>
                  <a:pt x="58741" y="5833"/>
                  <a:pt x="60419" y="7500"/>
                </a:cubicBezTo>
                <a:cubicBezTo>
                  <a:pt x="117482" y="63333"/>
                  <a:pt x="117482" y="63333"/>
                  <a:pt x="117482" y="63333"/>
                </a:cubicBezTo>
                <a:cubicBezTo>
                  <a:pt x="119160" y="65833"/>
                  <a:pt x="120000" y="68333"/>
                  <a:pt x="120000" y="70833"/>
                </a:cubicBezTo>
                <a:close/>
                <a:moveTo>
                  <a:pt x="32727" y="32500"/>
                </a:moveTo>
                <a:cubicBezTo>
                  <a:pt x="34405" y="30833"/>
                  <a:pt x="36083" y="28333"/>
                  <a:pt x="36083" y="25833"/>
                </a:cubicBezTo>
                <a:cubicBezTo>
                  <a:pt x="36083" y="22500"/>
                  <a:pt x="34405" y="20000"/>
                  <a:pt x="32727" y="18333"/>
                </a:cubicBezTo>
                <a:cubicBezTo>
                  <a:pt x="31048" y="16666"/>
                  <a:pt x="28531" y="15833"/>
                  <a:pt x="25174" y="15833"/>
                </a:cubicBezTo>
                <a:cubicBezTo>
                  <a:pt x="22657" y="15833"/>
                  <a:pt x="20139" y="16666"/>
                  <a:pt x="18461" y="18333"/>
                </a:cubicBezTo>
                <a:cubicBezTo>
                  <a:pt x="15944" y="20000"/>
                  <a:pt x="15104" y="22500"/>
                  <a:pt x="15104" y="25833"/>
                </a:cubicBezTo>
                <a:cubicBezTo>
                  <a:pt x="15104" y="28333"/>
                  <a:pt x="15944" y="30833"/>
                  <a:pt x="18461" y="32500"/>
                </a:cubicBezTo>
                <a:cubicBezTo>
                  <a:pt x="20139" y="35000"/>
                  <a:pt x="22657" y="35833"/>
                  <a:pt x="25174" y="35833"/>
                </a:cubicBezTo>
                <a:cubicBezTo>
                  <a:pt x="28531" y="35833"/>
                  <a:pt x="31048" y="35000"/>
                  <a:pt x="32727" y="325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216087" y="1368288"/>
            <a:ext cx="192877" cy="153977"/>
          </a:xfrm>
          <a:custGeom>
            <a:pathLst>
              <a:path extrusionOk="0" h="120000" w="120000">
                <a:moveTo>
                  <a:pt x="95865" y="70833"/>
                </a:moveTo>
                <a:cubicBezTo>
                  <a:pt x="95865" y="73333"/>
                  <a:pt x="95195" y="75833"/>
                  <a:pt x="93184" y="78333"/>
                </a:cubicBezTo>
                <a:cubicBezTo>
                  <a:pt x="62346" y="116666"/>
                  <a:pt x="62346" y="116666"/>
                  <a:pt x="62346" y="116666"/>
                </a:cubicBezTo>
                <a:cubicBezTo>
                  <a:pt x="61005" y="118333"/>
                  <a:pt x="58994" y="120000"/>
                  <a:pt x="56312" y="120000"/>
                </a:cubicBezTo>
                <a:cubicBezTo>
                  <a:pt x="54301" y="120000"/>
                  <a:pt x="52290" y="118333"/>
                  <a:pt x="50949" y="116666"/>
                </a:cubicBezTo>
                <a:cubicBezTo>
                  <a:pt x="5363" y="60000"/>
                  <a:pt x="5363" y="60000"/>
                  <a:pt x="5363" y="60000"/>
                </a:cubicBezTo>
                <a:cubicBezTo>
                  <a:pt x="4022" y="58333"/>
                  <a:pt x="2681" y="55833"/>
                  <a:pt x="1340" y="52500"/>
                </a:cubicBezTo>
                <a:cubicBezTo>
                  <a:pt x="670" y="49166"/>
                  <a:pt x="0" y="45833"/>
                  <a:pt x="0" y="43333"/>
                </a:cubicBezTo>
                <a:cubicBezTo>
                  <a:pt x="0" y="10000"/>
                  <a:pt x="0" y="10000"/>
                  <a:pt x="0" y="10000"/>
                </a:cubicBezTo>
                <a:cubicBezTo>
                  <a:pt x="0" y="7500"/>
                  <a:pt x="670" y="5000"/>
                  <a:pt x="2011" y="3333"/>
                </a:cubicBezTo>
                <a:cubicBezTo>
                  <a:pt x="4022" y="1666"/>
                  <a:pt x="6033" y="0"/>
                  <a:pt x="8044" y="0"/>
                </a:cubicBezTo>
                <a:cubicBezTo>
                  <a:pt x="34189" y="0"/>
                  <a:pt x="34189" y="0"/>
                  <a:pt x="34189" y="0"/>
                </a:cubicBezTo>
                <a:cubicBezTo>
                  <a:pt x="36201" y="0"/>
                  <a:pt x="38882" y="833"/>
                  <a:pt x="41564" y="2500"/>
                </a:cubicBezTo>
                <a:cubicBezTo>
                  <a:pt x="44245" y="4166"/>
                  <a:pt x="46256" y="5833"/>
                  <a:pt x="48268" y="7500"/>
                </a:cubicBezTo>
                <a:cubicBezTo>
                  <a:pt x="93184" y="63333"/>
                  <a:pt x="93184" y="63333"/>
                  <a:pt x="93184" y="63333"/>
                </a:cubicBezTo>
                <a:cubicBezTo>
                  <a:pt x="95195" y="65833"/>
                  <a:pt x="95865" y="68333"/>
                  <a:pt x="95865" y="70833"/>
                </a:cubicBezTo>
                <a:close/>
                <a:moveTo>
                  <a:pt x="26145" y="32500"/>
                </a:moveTo>
                <a:cubicBezTo>
                  <a:pt x="27486" y="30833"/>
                  <a:pt x="28156" y="28333"/>
                  <a:pt x="28156" y="25833"/>
                </a:cubicBezTo>
                <a:cubicBezTo>
                  <a:pt x="28156" y="22500"/>
                  <a:pt x="27486" y="20000"/>
                  <a:pt x="26145" y="18333"/>
                </a:cubicBezTo>
                <a:cubicBezTo>
                  <a:pt x="24134" y="16666"/>
                  <a:pt x="22122" y="15833"/>
                  <a:pt x="20111" y="15833"/>
                </a:cubicBezTo>
                <a:cubicBezTo>
                  <a:pt x="18100" y="15833"/>
                  <a:pt x="16089" y="16666"/>
                  <a:pt x="14078" y="18333"/>
                </a:cubicBezTo>
                <a:cubicBezTo>
                  <a:pt x="12737" y="20000"/>
                  <a:pt x="12067" y="22500"/>
                  <a:pt x="12067" y="25833"/>
                </a:cubicBezTo>
                <a:cubicBezTo>
                  <a:pt x="12067" y="28333"/>
                  <a:pt x="12737" y="30833"/>
                  <a:pt x="14078" y="32500"/>
                </a:cubicBezTo>
                <a:cubicBezTo>
                  <a:pt x="16089" y="35000"/>
                  <a:pt x="18100" y="35833"/>
                  <a:pt x="20111" y="35833"/>
                </a:cubicBezTo>
                <a:cubicBezTo>
                  <a:pt x="22122" y="35833"/>
                  <a:pt x="24134" y="35000"/>
                  <a:pt x="26145" y="32500"/>
                </a:cubicBezTo>
                <a:close/>
                <a:moveTo>
                  <a:pt x="120000" y="70833"/>
                </a:moveTo>
                <a:cubicBezTo>
                  <a:pt x="120000" y="73333"/>
                  <a:pt x="119329" y="75833"/>
                  <a:pt x="117988" y="78333"/>
                </a:cubicBezTo>
                <a:cubicBezTo>
                  <a:pt x="86480" y="116666"/>
                  <a:pt x="86480" y="116666"/>
                  <a:pt x="86480" y="116666"/>
                </a:cubicBezTo>
                <a:cubicBezTo>
                  <a:pt x="85139" y="118333"/>
                  <a:pt x="83128" y="120000"/>
                  <a:pt x="81117" y="120000"/>
                </a:cubicBezTo>
                <a:cubicBezTo>
                  <a:pt x="79106" y="120000"/>
                  <a:pt x="78435" y="119166"/>
                  <a:pt x="77094" y="118333"/>
                </a:cubicBezTo>
                <a:cubicBezTo>
                  <a:pt x="76424" y="117500"/>
                  <a:pt x="75083" y="116666"/>
                  <a:pt x="73743" y="115000"/>
                </a:cubicBezTo>
                <a:cubicBezTo>
                  <a:pt x="103910" y="78333"/>
                  <a:pt x="103910" y="78333"/>
                  <a:pt x="103910" y="78333"/>
                </a:cubicBezTo>
                <a:cubicBezTo>
                  <a:pt x="105251" y="75833"/>
                  <a:pt x="105921" y="73333"/>
                  <a:pt x="105921" y="70833"/>
                </a:cubicBezTo>
                <a:cubicBezTo>
                  <a:pt x="105921" y="68333"/>
                  <a:pt x="105251" y="65833"/>
                  <a:pt x="103910" y="63333"/>
                </a:cubicBezTo>
                <a:cubicBezTo>
                  <a:pt x="58324" y="7500"/>
                  <a:pt x="58324" y="7500"/>
                  <a:pt x="58324" y="7500"/>
                </a:cubicBezTo>
                <a:cubicBezTo>
                  <a:pt x="56983" y="5833"/>
                  <a:pt x="54301" y="4166"/>
                  <a:pt x="51620" y="2500"/>
                </a:cubicBezTo>
                <a:cubicBezTo>
                  <a:pt x="48938" y="833"/>
                  <a:pt x="46927" y="0"/>
                  <a:pt x="44245" y="0"/>
                </a:cubicBezTo>
                <a:cubicBezTo>
                  <a:pt x="58324" y="0"/>
                  <a:pt x="58324" y="0"/>
                  <a:pt x="58324" y="0"/>
                </a:cubicBezTo>
                <a:cubicBezTo>
                  <a:pt x="61005" y="0"/>
                  <a:pt x="63016" y="833"/>
                  <a:pt x="65698" y="2500"/>
                </a:cubicBezTo>
                <a:cubicBezTo>
                  <a:pt x="69050" y="4166"/>
                  <a:pt x="71061" y="5833"/>
                  <a:pt x="72402" y="7500"/>
                </a:cubicBezTo>
                <a:cubicBezTo>
                  <a:pt x="117988" y="63333"/>
                  <a:pt x="117988" y="63333"/>
                  <a:pt x="117988" y="63333"/>
                </a:cubicBezTo>
                <a:cubicBezTo>
                  <a:pt x="119329" y="65833"/>
                  <a:pt x="120000" y="68333"/>
                  <a:pt x="120000" y="7083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457590" y="1368288"/>
            <a:ext cx="170186" cy="157219"/>
          </a:xfrm>
          <a:custGeom>
            <a:pathLst>
              <a:path extrusionOk="0" h="120000" w="120000">
                <a:moveTo>
                  <a:pt x="117735" y="27123"/>
                </a:moveTo>
                <a:cubicBezTo>
                  <a:pt x="119245" y="30410"/>
                  <a:pt x="120000" y="33698"/>
                  <a:pt x="118490" y="37808"/>
                </a:cubicBezTo>
                <a:cubicBezTo>
                  <a:pt x="98867" y="107671"/>
                  <a:pt x="98867" y="107671"/>
                  <a:pt x="98867" y="107671"/>
                </a:cubicBezTo>
                <a:cubicBezTo>
                  <a:pt x="98113" y="110958"/>
                  <a:pt x="96603" y="114246"/>
                  <a:pt x="93584" y="115890"/>
                </a:cubicBezTo>
                <a:cubicBezTo>
                  <a:pt x="90566" y="118356"/>
                  <a:pt x="87547" y="119999"/>
                  <a:pt x="84528" y="119999"/>
                </a:cubicBezTo>
                <a:cubicBezTo>
                  <a:pt x="18867" y="119999"/>
                  <a:pt x="18867" y="119999"/>
                  <a:pt x="18867" y="119999"/>
                </a:cubicBezTo>
                <a:cubicBezTo>
                  <a:pt x="15094" y="119999"/>
                  <a:pt x="12075" y="118356"/>
                  <a:pt x="8301" y="115890"/>
                </a:cubicBezTo>
                <a:cubicBezTo>
                  <a:pt x="5283" y="112602"/>
                  <a:pt x="2264" y="109315"/>
                  <a:pt x="1509" y="105205"/>
                </a:cubicBezTo>
                <a:cubicBezTo>
                  <a:pt x="0" y="101917"/>
                  <a:pt x="0" y="98630"/>
                  <a:pt x="754" y="95342"/>
                </a:cubicBezTo>
                <a:cubicBezTo>
                  <a:pt x="754" y="95342"/>
                  <a:pt x="1509" y="94520"/>
                  <a:pt x="1509" y="93698"/>
                </a:cubicBezTo>
                <a:cubicBezTo>
                  <a:pt x="1509" y="92054"/>
                  <a:pt x="1509" y="91232"/>
                  <a:pt x="1509" y="90410"/>
                </a:cubicBezTo>
                <a:cubicBezTo>
                  <a:pt x="1509" y="90410"/>
                  <a:pt x="1509" y="89589"/>
                  <a:pt x="1509" y="88767"/>
                </a:cubicBezTo>
                <a:cubicBezTo>
                  <a:pt x="1509" y="87945"/>
                  <a:pt x="1509" y="87945"/>
                  <a:pt x="1509" y="87123"/>
                </a:cubicBezTo>
                <a:cubicBezTo>
                  <a:pt x="1509" y="86301"/>
                  <a:pt x="1509" y="86301"/>
                  <a:pt x="1509" y="85479"/>
                </a:cubicBezTo>
                <a:cubicBezTo>
                  <a:pt x="2264" y="85479"/>
                  <a:pt x="2264" y="84657"/>
                  <a:pt x="3018" y="83835"/>
                </a:cubicBezTo>
                <a:cubicBezTo>
                  <a:pt x="3773" y="83013"/>
                  <a:pt x="3773" y="82191"/>
                  <a:pt x="3773" y="82191"/>
                </a:cubicBezTo>
                <a:cubicBezTo>
                  <a:pt x="5283" y="79726"/>
                  <a:pt x="6037" y="77260"/>
                  <a:pt x="7547" y="74794"/>
                </a:cubicBezTo>
                <a:cubicBezTo>
                  <a:pt x="8301" y="72328"/>
                  <a:pt x="9056" y="69863"/>
                  <a:pt x="9811" y="67397"/>
                </a:cubicBezTo>
                <a:cubicBezTo>
                  <a:pt x="9811" y="67397"/>
                  <a:pt x="9811" y="66575"/>
                  <a:pt x="9811" y="65753"/>
                </a:cubicBezTo>
                <a:cubicBezTo>
                  <a:pt x="9056" y="64109"/>
                  <a:pt x="9056" y="63287"/>
                  <a:pt x="9811" y="63287"/>
                </a:cubicBezTo>
                <a:cubicBezTo>
                  <a:pt x="9811" y="62465"/>
                  <a:pt x="9811" y="61643"/>
                  <a:pt x="10566" y="60821"/>
                </a:cubicBezTo>
                <a:cubicBezTo>
                  <a:pt x="11320" y="59999"/>
                  <a:pt x="12075" y="59178"/>
                  <a:pt x="12075" y="59178"/>
                </a:cubicBezTo>
                <a:cubicBezTo>
                  <a:pt x="12830" y="57534"/>
                  <a:pt x="13584" y="55068"/>
                  <a:pt x="15094" y="51780"/>
                </a:cubicBezTo>
                <a:cubicBezTo>
                  <a:pt x="15849" y="49315"/>
                  <a:pt x="16603" y="46849"/>
                  <a:pt x="16603" y="45205"/>
                </a:cubicBezTo>
                <a:cubicBezTo>
                  <a:pt x="16603" y="44383"/>
                  <a:pt x="16603" y="43561"/>
                  <a:pt x="16603" y="42739"/>
                </a:cubicBezTo>
                <a:cubicBezTo>
                  <a:pt x="16603" y="41095"/>
                  <a:pt x="16603" y="41095"/>
                  <a:pt x="16603" y="40273"/>
                </a:cubicBezTo>
                <a:cubicBezTo>
                  <a:pt x="16603" y="39452"/>
                  <a:pt x="17358" y="38630"/>
                  <a:pt x="18113" y="37808"/>
                </a:cubicBezTo>
                <a:cubicBezTo>
                  <a:pt x="18867" y="36986"/>
                  <a:pt x="19622" y="36986"/>
                  <a:pt x="19622" y="36164"/>
                </a:cubicBezTo>
                <a:cubicBezTo>
                  <a:pt x="20377" y="35342"/>
                  <a:pt x="21886" y="32876"/>
                  <a:pt x="22641" y="29589"/>
                </a:cubicBezTo>
                <a:cubicBezTo>
                  <a:pt x="24150" y="27123"/>
                  <a:pt x="24150" y="23835"/>
                  <a:pt x="24905" y="22191"/>
                </a:cubicBezTo>
                <a:cubicBezTo>
                  <a:pt x="24905" y="22191"/>
                  <a:pt x="24905" y="21369"/>
                  <a:pt x="24150" y="20547"/>
                </a:cubicBezTo>
                <a:cubicBezTo>
                  <a:pt x="24150" y="19726"/>
                  <a:pt x="24150" y="18904"/>
                  <a:pt x="24150" y="18082"/>
                </a:cubicBezTo>
                <a:cubicBezTo>
                  <a:pt x="24150" y="18082"/>
                  <a:pt x="24905" y="17260"/>
                  <a:pt x="24905" y="16438"/>
                </a:cubicBezTo>
                <a:cubicBezTo>
                  <a:pt x="25660" y="16438"/>
                  <a:pt x="25660" y="15616"/>
                  <a:pt x="26415" y="14794"/>
                </a:cubicBezTo>
                <a:cubicBezTo>
                  <a:pt x="26415" y="13972"/>
                  <a:pt x="27169" y="13972"/>
                  <a:pt x="27169" y="13150"/>
                </a:cubicBezTo>
                <a:cubicBezTo>
                  <a:pt x="27924" y="13150"/>
                  <a:pt x="27924" y="12328"/>
                  <a:pt x="28679" y="10684"/>
                </a:cubicBezTo>
                <a:cubicBezTo>
                  <a:pt x="28679" y="9863"/>
                  <a:pt x="29433" y="9041"/>
                  <a:pt x="29433" y="8219"/>
                </a:cubicBezTo>
                <a:cubicBezTo>
                  <a:pt x="30188" y="7397"/>
                  <a:pt x="30188" y="6575"/>
                  <a:pt x="30943" y="5753"/>
                </a:cubicBezTo>
                <a:cubicBezTo>
                  <a:pt x="30943" y="4109"/>
                  <a:pt x="31698" y="3287"/>
                  <a:pt x="32452" y="3287"/>
                </a:cubicBezTo>
                <a:cubicBezTo>
                  <a:pt x="32452" y="2465"/>
                  <a:pt x="33207" y="1643"/>
                  <a:pt x="33962" y="821"/>
                </a:cubicBezTo>
                <a:cubicBezTo>
                  <a:pt x="34716" y="821"/>
                  <a:pt x="35471" y="0"/>
                  <a:pt x="36981" y="0"/>
                </a:cubicBezTo>
                <a:cubicBezTo>
                  <a:pt x="37735" y="0"/>
                  <a:pt x="38490" y="821"/>
                  <a:pt x="40000" y="821"/>
                </a:cubicBezTo>
                <a:cubicBezTo>
                  <a:pt x="40000" y="821"/>
                  <a:pt x="40000" y="821"/>
                  <a:pt x="40000" y="821"/>
                </a:cubicBezTo>
                <a:cubicBezTo>
                  <a:pt x="41509" y="821"/>
                  <a:pt x="43018" y="0"/>
                  <a:pt x="43773" y="0"/>
                </a:cubicBezTo>
                <a:cubicBezTo>
                  <a:pt x="98113" y="0"/>
                  <a:pt x="98113" y="0"/>
                  <a:pt x="98113" y="0"/>
                </a:cubicBezTo>
                <a:cubicBezTo>
                  <a:pt x="101132" y="0"/>
                  <a:pt x="104150" y="1643"/>
                  <a:pt x="106415" y="4931"/>
                </a:cubicBezTo>
                <a:cubicBezTo>
                  <a:pt x="107924" y="7397"/>
                  <a:pt x="108679" y="10684"/>
                  <a:pt x="107169" y="14794"/>
                </a:cubicBezTo>
                <a:cubicBezTo>
                  <a:pt x="87547" y="85479"/>
                  <a:pt x="87547" y="85479"/>
                  <a:pt x="87547" y="85479"/>
                </a:cubicBezTo>
                <a:cubicBezTo>
                  <a:pt x="86037" y="91232"/>
                  <a:pt x="84528" y="95342"/>
                  <a:pt x="83018" y="96986"/>
                </a:cubicBezTo>
                <a:cubicBezTo>
                  <a:pt x="80754" y="98630"/>
                  <a:pt x="77735" y="99452"/>
                  <a:pt x="73207" y="99452"/>
                </a:cubicBezTo>
                <a:cubicBezTo>
                  <a:pt x="11320" y="99452"/>
                  <a:pt x="11320" y="99452"/>
                  <a:pt x="11320" y="99452"/>
                </a:cubicBezTo>
                <a:cubicBezTo>
                  <a:pt x="10566" y="99452"/>
                  <a:pt x="9056" y="100273"/>
                  <a:pt x="9056" y="101095"/>
                </a:cubicBezTo>
                <a:cubicBezTo>
                  <a:pt x="8301" y="101917"/>
                  <a:pt x="8301" y="102739"/>
                  <a:pt x="9056" y="104383"/>
                </a:cubicBezTo>
                <a:cubicBezTo>
                  <a:pt x="9811" y="107671"/>
                  <a:pt x="13584" y="109315"/>
                  <a:pt x="18867" y="109315"/>
                </a:cubicBezTo>
                <a:cubicBezTo>
                  <a:pt x="84528" y="109315"/>
                  <a:pt x="84528" y="109315"/>
                  <a:pt x="84528" y="109315"/>
                </a:cubicBezTo>
                <a:cubicBezTo>
                  <a:pt x="86037" y="109315"/>
                  <a:pt x="87547" y="109315"/>
                  <a:pt x="89056" y="108493"/>
                </a:cubicBezTo>
                <a:cubicBezTo>
                  <a:pt x="89811" y="107671"/>
                  <a:pt x="91320" y="106849"/>
                  <a:pt x="91320" y="105205"/>
                </a:cubicBezTo>
                <a:cubicBezTo>
                  <a:pt x="112452" y="28767"/>
                  <a:pt x="112452" y="28767"/>
                  <a:pt x="112452" y="28767"/>
                </a:cubicBezTo>
                <a:cubicBezTo>
                  <a:pt x="113207" y="27123"/>
                  <a:pt x="113207" y="26301"/>
                  <a:pt x="113207" y="23835"/>
                </a:cubicBezTo>
                <a:cubicBezTo>
                  <a:pt x="114716" y="24657"/>
                  <a:pt x="116226" y="26301"/>
                  <a:pt x="117735" y="27123"/>
                </a:cubicBezTo>
                <a:close/>
                <a:moveTo>
                  <a:pt x="35471" y="47671"/>
                </a:moveTo>
                <a:cubicBezTo>
                  <a:pt x="35471" y="48493"/>
                  <a:pt x="35471" y="48493"/>
                  <a:pt x="35471" y="49315"/>
                </a:cubicBezTo>
                <a:cubicBezTo>
                  <a:pt x="36226" y="50136"/>
                  <a:pt x="36226" y="50136"/>
                  <a:pt x="36981" y="50136"/>
                </a:cubicBezTo>
                <a:cubicBezTo>
                  <a:pt x="80754" y="50136"/>
                  <a:pt x="80754" y="50136"/>
                  <a:pt x="80754" y="50136"/>
                </a:cubicBezTo>
                <a:cubicBezTo>
                  <a:pt x="80754" y="50136"/>
                  <a:pt x="81509" y="50136"/>
                  <a:pt x="82264" y="49315"/>
                </a:cubicBezTo>
                <a:cubicBezTo>
                  <a:pt x="83018" y="48493"/>
                  <a:pt x="83018" y="48493"/>
                  <a:pt x="83773" y="47671"/>
                </a:cubicBezTo>
                <a:cubicBezTo>
                  <a:pt x="85283" y="42739"/>
                  <a:pt x="85283" y="42739"/>
                  <a:pt x="85283" y="42739"/>
                </a:cubicBezTo>
                <a:cubicBezTo>
                  <a:pt x="85283" y="41917"/>
                  <a:pt x="85283" y="41095"/>
                  <a:pt x="84528" y="41095"/>
                </a:cubicBezTo>
                <a:cubicBezTo>
                  <a:pt x="84528" y="40273"/>
                  <a:pt x="83773" y="40273"/>
                  <a:pt x="83773" y="40273"/>
                </a:cubicBezTo>
                <a:cubicBezTo>
                  <a:pt x="40000" y="40273"/>
                  <a:pt x="40000" y="40273"/>
                  <a:pt x="40000" y="40273"/>
                </a:cubicBezTo>
                <a:cubicBezTo>
                  <a:pt x="39245" y="40273"/>
                  <a:pt x="38490" y="40273"/>
                  <a:pt x="38490" y="41095"/>
                </a:cubicBezTo>
                <a:cubicBezTo>
                  <a:pt x="37735" y="41095"/>
                  <a:pt x="36981" y="41917"/>
                  <a:pt x="36981" y="42739"/>
                </a:cubicBezTo>
                <a:lnTo>
                  <a:pt x="35471" y="47671"/>
                </a:lnTo>
                <a:close/>
                <a:moveTo>
                  <a:pt x="41509" y="27945"/>
                </a:moveTo>
                <a:cubicBezTo>
                  <a:pt x="41509" y="27945"/>
                  <a:pt x="41509" y="28767"/>
                  <a:pt x="41509" y="29589"/>
                </a:cubicBezTo>
                <a:cubicBezTo>
                  <a:pt x="41509" y="29589"/>
                  <a:pt x="42264" y="30410"/>
                  <a:pt x="43018" y="30410"/>
                </a:cubicBezTo>
                <a:cubicBezTo>
                  <a:pt x="86037" y="30410"/>
                  <a:pt x="86037" y="30410"/>
                  <a:pt x="86037" y="30410"/>
                </a:cubicBezTo>
                <a:cubicBezTo>
                  <a:pt x="86792" y="30410"/>
                  <a:pt x="87547" y="29589"/>
                  <a:pt x="88301" y="29589"/>
                </a:cubicBezTo>
                <a:cubicBezTo>
                  <a:pt x="89056" y="28767"/>
                  <a:pt x="89056" y="27945"/>
                  <a:pt x="89056" y="27945"/>
                </a:cubicBezTo>
                <a:cubicBezTo>
                  <a:pt x="90566" y="23013"/>
                  <a:pt x="90566" y="23013"/>
                  <a:pt x="90566" y="23013"/>
                </a:cubicBezTo>
                <a:cubicBezTo>
                  <a:pt x="91320" y="22191"/>
                  <a:pt x="91320" y="21369"/>
                  <a:pt x="90566" y="20547"/>
                </a:cubicBezTo>
                <a:cubicBezTo>
                  <a:pt x="90566" y="20547"/>
                  <a:pt x="89811" y="20547"/>
                  <a:pt x="89056" y="20547"/>
                </a:cubicBezTo>
                <a:cubicBezTo>
                  <a:pt x="46037" y="20547"/>
                  <a:pt x="46037" y="20547"/>
                  <a:pt x="46037" y="20547"/>
                </a:cubicBezTo>
                <a:cubicBezTo>
                  <a:pt x="45283" y="20547"/>
                  <a:pt x="44528" y="20547"/>
                  <a:pt x="43773" y="20547"/>
                </a:cubicBezTo>
                <a:cubicBezTo>
                  <a:pt x="43773" y="21369"/>
                  <a:pt x="43018" y="22191"/>
                  <a:pt x="43018" y="23013"/>
                </a:cubicBezTo>
                <a:lnTo>
                  <a:pt x="41509" y="2794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673159" y="1368288"/>
            <a:ext cx="129665" cy="153977"/>
          </a:xfrm>
          <a:custGeom>
            <a:pathLst>
              <a:path extrusionOk="0" h="120000" w="120000">
                <a:moveTo>
                  <a:pt x="109090" y="0"/>
                </a:moveTo>
                <a:cubicBezTo>
                  <a:pt x="111074" y="0"/>
                  <a:pt x="112066" y="839"/>
                  <a:pt x="113057" y="839"/>
                </a:cubicBezTo>
                <a:cubicBezTo>
                  <a:pt x="115041" y="1678"/>
                  <a:pt x="117024" y="2517"/>
                  <a:pt x="118016" y="4195"/>
                </a:cubicBezTo>
                <a:cubicBezTo>
                  <a:pt x="120000" y="5874"/>
                  <a:pt x="120000" y="7552"/>
                  <a:pt x="120000" y="9230"/>
                </a:cubicBezTo>
                <a:cubicBezTo>
                  <a:pt x="120000" y="111608"/>
                  <a:pt x="120000" y="111608"/>
                  <a:pt x="120000" y="111608"/>
                </a:cubicBezTo>
                <a:cubicBezTo>
                  <a:pt x="120000" y="113286"/>
                  <a:pt x="120000" y="114965"/>
                  <a:pt x="118016" y="116643"/>
                </a:cubicBezTo>
                <a:cubicBezTo>
                  <a:pt x="117024" y="117482"/>
                  <a:pt x="115041" y="119160"/>
                  <a:pt x="113057" y="120000"/>
                </a:cubicBezTo>
                <a:cubicBezTo>
                  <a:pt x="112066" y="120000"/>
                  <a:pt x="111074" y="120000"/>
                  <a:pt x="109090" y="120000"/>
                </a:cubicBezTo>
                <a:cubicBezTo>
                  <a:pt x="106115" y="120000"/>
                  <a:pt x="104132" y="119160"/>
                  <a:pt x="101157" y="117482"/>
                </a:cubicBezTo>
                <a:cubicBezTo>
                  <a:pt x="60495" y="83916"/>
                  <a:pt x="60495" y="83916"/>
                  <a:pt x="60495" y="83916"/>
                </a:cubicBezTo>
                <a:cubicBezTo>
                  <a:pt x="18842" y="117482"/>
                  <a:pt x="18842" y="117482"/>
                  <a:pt x="18842" y="117482"/>
                </a:cubicBezTo>
                <a:cubicBezTo>
                  <a:pt x="16859" y="119160"/>
                  <a:pt x="13884" y="120000"/>
                  <a:pt x="10909" y="120000"/>
                </a:cubicBezTo>
                <a:cubicBezTo>
                  <a:pt x="9917" y="120000"/>
                  <a:pt x="7933" y="120000"/>
                  <a:pt x="6942" y="120000"/>
                </a:cubicBezTo>
                <a:cubicBezTo>
                  <a:pt x="4958" y="119160"/>
                  <a:pt x="2975" y="117482"/>
                  <a:pt x="1983" y="116643"/>
                </a:cubicBezTo>
                <a:cubicBezTo>
                  <a:pt x="991" y="114965"/>
                  <a:pt x="0" y="113286"/>
                  <a:pt x="0" y="111608"/>
                </a:cubicBezTo>
                <a:cubicBezTo>
                  <a:pt x="0" y="9230"/>
                  <a:pt x="0" y="9230"/>
                  <a:pt x="0" y="9230"/>
                </a:cubicBezTo>
                <a:cubicBezTo>
                  <a:pt x="0" y="7552"/>
                  <a:pt x="991" y="5874"/>
                  <a:pt x="1983" y="4195"/>
                </a:cubicBezTo>
                <a:cubicBezTo>
                  <a:pt x="2975" y="2517"/>
                  <a:pt x="4958" y="1678"/>
                  <a:pt x="6942" y="839"/>
                </a:cubicBezTo>
                <a:cubicBezTo>
                  <a:pt x="7933" y="839"/>
                  <a:pt x="9917" y="0"/>
                  <a:pt x="10909" y="0"/>
                </a:cubicBezTo>
                <a:lnTo>
                  <a:pt x="10909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851450" y="1368288"/>
            <a:ext cx="168565" cy="157219"/>
          </a:xfrm>
          <a:custGeom>
            <a:pathLst>
              <a:path extrusionOk="0" h="120000" w="120000">
                <a:moveTo>
                  <a:pt x="120000" y="64931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97808"/>
                  <a:pt x="120000" y="98630"/>
                  <a:pt x="119235" y="98630"/>
                </a:cubicBezTo>
                <a:cubicBezTo>
                  <a:pt x="118471" y="99452"/>
                  <a:pt x="118471" y="99452"/>
                  <a:pt x="117707" y="99452"/>
                </a:cubicBezTo>
                <a:cubicBezTo>
                  <a:pt x="101656" y="99452"/>
                  <a:pt x="101656" y="99452"/>
                  <a:pt x="101656" y="99452"/>
                </a:cubicBezTo>
                <a:cubicBezTo>
                  <a:pt x="101656" y="111780"/>
                  <a:pt x="101656" y="111780"/>
                  <a:pt x="101656" y="111780"/>
                </a:cubicBezTo>
                <a:cubicBezTo>
                  <a:pt x="101656" y="114246"/>
                  <a:pt x="100891" y="115890"/>
                  <a:pt x="99363" y="117534"/>
                </a:cubicBezTo>
                <a:cubicBezTo>
                  <a:pt x="97834" y="119178"/>
                  <a:pt x="96305" y="119999"/>
                  <a:pt x="94777" y="119999"/>
                </a:cubicBezTo>
                <a:cubicBezTo>
                  <a:pt x="25222" y="119999"/>
                  <a:pt x="25222" y="119999"/>
                  <a:pt x="25222" y="119999"/>
                </a:cubicBezTo>
                <a:cubicBezTo>
                  <a:pt x="22929" y="119999"/>
                  <a:pt x="21401" y="119178"/>
                  <a:pt x="19872" y="117534"/>
                </a:cubicBezTo>
                <a:cubicBezTo>
                  <a:pt x="19108" y="115890"/>
                  <a:pt x="18343" y="114246"/>
                  <a:pt x="18343" y="111780"/>
                </a:cubicBezTo>
                <a:cubicBezTo>
                  <a:pt x="18343" y="99452"/>
                  <a:pt x="18343" y="99452"/>
                  <a:pt x="18343" y="99452"/>
                </a:cubicBezTo>
                <a:cubicBezTo>
                  <a:pt x="2292" y="99452"/>
                  <a:pt x="2292" y="99452"/>
                  <a:pt x="2292" y="99452"/>
                </a:cubicBezTo>
                <a:cubicBezTo>
                  <a:pt x="1528" y="99452"/>
                  <a:pt x="764" y="99452"/>
                  <a:pt x="0" y="98630"/>
                </a:cubicBezTo>
                <a:cubicBezTo>
                  <a:pt x="0" y="98630"/>
                  <a:pt x="0" y="97808"/>
                  <a:pt x="0" y="96986"/>
                </a:cubicBezTo>
                <a:cubicBezTo>
                  <a:pt x="0" y="64931"/>
                  <a:pt x="0" y="64931"/>
                  <a:pt x="0" y="64931"/>
                </a:cubicBezTo>
                <a:cubicBezTo>
                  <a:pt x="0" y="60821"/>
                  <a:pt x="764" y="57534"/>
                  <a:pt x="3821" y="54246"/>
                </a:cubicBezTo>
                <a:cubicBezTo>
                  <a:pt x="6114" y="51780"/>
                  <a:pt x="9936" y="50136"/>
                  <a:pt x="13757" y="50136"/>
                </a:cubicBezTo>
                <a:cubicBezTo>
                  <a:pt x="18343" y="50136"/>
                  <a:pt x="18343" y="50136"/>
                  <a:pt x="18343" y="50136"/>
                </a:cubicBezTo>
                <a:cubicBezTo>
                  <a:pt x="18343" y="7397"/>
                  <a:pt x="18343" y="7397"/>
                  <a:pt x="18343" y="7397"/>
                </a:cubicBezTo>
                <a:cubicBezTo>
                  <a:pt x="18343" y="5753"/>
                  <a:pt x="19108" y="4109"/>
                  <a:pt x="19872" y="2465"/>
                </a:cubicBezTo>
                <a:cubicBezTo>
                  <a:pt x="21401" y="821"/>
                  <a:pt x="22929" y="0"/>
                  <a:pt x="25222" y="0"/>
                </a:cubicBezTo>
                <a:cubicBezTo>
                  <a:pt x="73375" y="0"/>
                  <a:pt x="73375" y="0"/>
                  <a:pt x="73375" y="0"/>
                </a:cubicBezTo>
                <a:cubicBezTo>
                  <a:pt x="75668" y="0"/>
                  <a:pt x="77961" y="821"/>
                  <a:pt x="80254" y="1643"/>
                </a:cubicBezTo>
                <a:cubicBezTo>
                  <a:pt x="82547" y="2465"/>
                  <a:pt x="84076" y="4109"/>
                  <a:pt x="85605" y="5753"/>
                </a:cubicBezTo>
                <a:cubicBezTo>
                  <a:pt x="96305" y="17260"/>
                  <a:pt x="96305" y="17260"/>
                  <a:pt x="96305" y="17260"/>
                </a:cubicBezTo>
                <a:cubicBezTo>
                  <a:pt x="97834" y="18904"/>
                  <a:pt x="99363" y="20547"/>
                  <a:pt x="100127" y="23013"/>
                </a:cubicBezTo>
                <a:cubicBezTo>
                  <a:pt x="100891" y="25479"/>
                  <a:pt x="101656" y="27945"/>
                  <a:pt x="101656" y="30410"/>
                </a:cubicBezTo>
                <a:cubicBezTo>
                  <a:pt x="101656" y="50136"/>
                  <a:pt x="101656" y="50136"/>
                  <a:pt x="101656" y="50136"/>
                </a:cubicBezTo>
                <a:cubicBezTo>
                  <a:pt x="106242" y="50136"/>
                  <a:pt x="106242" y="50136"/>
                  <a:pt x="106242" y="50136"/>
                </a:cubicBezTo>
                <a:cubicBezTo>
                  <a:pt x="110063" y="50136"/>
                  <a:pt x="113121" y="51780"/>
                  <a:pt x="116178" y="54246"/>
                </a:cubicBezTo>
                <a:cubicBezTo>
                  <a:pt x="118471" y="57534"/>
                  <a:pt x="120000" y="60821"/>
                  <a:pt x="120000" y="64931"/>
                </a:cubicBezTo>
                <a:close/>
                <a:moveTo>
                  <a:pt x="27515" y="59999"/>
                </a:moveTo>
                <a:cubicBezTo>
                  <a:pt x="92484" y="59999"/>
                  <a:pt x="92484" y="59999"/>
                  <a:pt x="92484" y="59999"/>
                </a:cubicBezTo>
                <a:cubicBezTo>
                  <a:pt x="92484" y="30410"/>
                  <a:pt x="92484" y="30410"/>
                  <a:pt x="92484" y="30410"/>
                </a:cubicBezTo>
                <a:cubicBezTo>
                  <a:pt x="80254" y="30410"/>
                  <a:pt x="80254" y="30410"/>
                  <a:pt x="80254" y="30410"/>
                </a:cubicBezTo>
                <a:cubicBezTo>
                  <a:pt x="78726" y="30410"/>
                  <a:pt x="77197" y="29589"/>
                  <a:pt x="75668" y="27945"/>
                </a:cubicBezTo>
                <a:cubicBezTo>
                  <a:pt x="74140" y="26301"/>
                  <a:pt x="73375" y="24657"/>
                  <a:pt x="73375" y="23013"/>
                </a:cubicBezTo>
                <a:cubicBezTo>
                  <a:pt x="73375" y="9863"/>
                  <a:pt x="73375" y="9863"/>
                  <a:pt x="73375" y="9863"/>
                </a:cubicBezTo>
                <a:cubicBezTo>
                  <a:pt x="27515" y="9863"/>
                  <a:pt x="27515" y="9863"/>
                  <a:pt x="27515" y="9863"/>
                </a:cubicBezTo>
                <a:lnTo>
                  <a:pt x="27515" y="59999"/>
                </a:lnTo>
                <a:close/>
                <a:moveTo>
                  <a:pt x="27515" y="109315"/>
                </a:moveTo>
                <a:cubicBezTo>
                  <a:pt x="92484" y="109315"/>
                  <a:pt x="92484" y="109315"/>
                  <a:pt x="92484" y="109315"/>
                </a:cubicBezTo>
                <a:cubicBezTo>
                  <a:pt x="92484" y="89589"/>
                  <a:pt x="92484" y="89589"/>
                  <a:pt x="92484" y="89589"/>
                </a:cubicBezTo>
                <a:cubicBezTo>
                  <a:pt x="27515" y="89589"/>
                  <a:pt x="27515" y="89589"/>
                  <a:pt x="27515" y="89589"/>
                </a:cubicBezTo>
                <a:lnTo>
                  <a:pt x="27515" y="109315"/>
                </a:lnTo>
                <a:close/>
                <a:moveTo>
                  <a:pt x="109299" y="68219"/>
                </a:moveTo>
                <a:cubicBezTo>
                  <a:pt x="110063" y="67397"/>
                  <a:pt x="110828" y="66575"/>
                  <a:pt x="110828" y="64931"/>
                </a:cubicBezTo>
                <a:cubicBezTo>
                  <a:pt x="110828" y="63287"/>
                  <a:pt x="110063" y="62465"/>
                  <a:pt x="109299" y="61643"/>
                </a:cubicBezTo>
                <a:cubicBezTo>
                  <a:pt x="108535" y="60821"/>
                  <a:pt x="107006" y="59999"/>
                  <a:pt x="106242" y="59999"/>
                </a:cubicBezTo>
                <a:cubicBezTo>
                  <a:pt x="104713" y="59999"/>
                  <a:pt x="103949" y="60821"/>
                  <a:pt x="102420" y="61643"/>
                </a:cubicBezTo>
                <a:cubicBezTo>
                  <a:pt x="101656" y="62465"/>
                  <a:pt x="101656" y="63287"/>
                  <a:pt x="101656" y="64931"/>
                </a:cubicBezTo>
                <a:cubicBezTo>
                  <a:pt x="101656" y="66575"/>
                  <a:pt x="101656" y="67397"/>
                  <a:pt x="102420" y="68219"/>
                </a:cubicBezTo>
                <a:cubicBezTo>
                  <a:pt x="103949" y="69041"/>
                  <a:pt x="104713" y="69863"/>
                  <a:pt x="106242" y="69863"/>
                </a:cubicBezTo>
                <a:cubicBezTo>
                  <a:pt x="107006" y="69863"/>
                  <a:pt x="108535" y="69041"/>
                  <a:pt x="109299" y="6821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065399" y="1355323"/>
            <a:ext cx="196119" cy="170186"/>
          </a:xfrm>
          <a:custGeom>
            <a:pathLst>
              <a:path extrusionOk="0" h="120000" w="120000">
                <a:moveTo>
                  <a:pt x="104175" y="18227"/>
                </a:moveTo>
                <a:cubicBezTo>
                  <a:pt x="108131" y="18227"/>
                  <a:pt x="112087" y="20506"/>
                  <a:pt x="115384" y="24303"/>
                </a:cubicBezTo>
                <a:cubicBezTo>
                  <a:pt x="118021" y="27341"/>
                  <a:pt x="120000" y="31898"/>
                  <a:pt x="120000" y="37215"/>
                </a:cubicBezTo>
                <a:cubicBezTo>
                  <a:pt x="120000" y="101012"/>
                  <a:pt x="120000" y="101012"/>
                  <a:pt x="120000" y="101012"/>
                </a:cubicBezTo>
                <a:cubicBezTo>
                  <a:pt x="120000" y="106329"/>
                  <a:pt x="118021" y="110886"/>
                  <a:pt x="115384" y="113924"/>
                </a:cubicBezTo>
                <a:cubicBezTo>
                  <a:pt x="112087" y="117721"/>
                  <a:pt x="108131" y="120000"/>
                  <a:pt x="104175" y="120000"/>
                </a:cubicBezTo>
                <a:cubicBezTo>
                  <a:pt x="15824" y="120000"/>
                  <a:pt x="15824" y="120000"/>
                  <a:pt x="15824" y="120000"/>
                </a:cubicBezTo>
                <a:cubicBezTo>
                  <a:pt x="11868" y="120000"/>
                  <a:pt x="7912" y="117721"/>
                  <a:pt x="4615" y="113924"/>
                </a:cubicBezTo>
                <a:cubicBezTo>
                  <a:pt x="1978" y="110886"/>
                  <a:pt x="0" y="106329"/>
                  <a:pt x="0" y="101012"/>
                </a:cubicBezTo>
                <a:cubicBezTo>
                  <a:pt x="0" y="37215"/>
                  <a:pt x="0" y="37215"/>
                  <a:pt x="0" y="37215"/>
                </a:cubicBezTo>
                <a:cubicBezTo>
                  <a:pt x="0" y="31898"/>
                  <a:pt x="1978" y="27341"/>
                  <a:pt x="4615" y="24303"/>
                </a:cubicBezTo>
                <a:cubicBezTo>
                  <a:pt x="7912" y="20506"/>
                  <a:pt x="11868" y="18227"/>
                  <a:pt x="15824" y="18227"/>
                </a:cubicBezTo>
                <a:cubicBezTo>
                  <a:pt x="30329" y="18227"/>
                  <a:pt x="30329" y="18227"/>
                  <a:pt x="30329" y="18227"/>
                </a:cubicBezTo>
                <a:cubicBezTo>
                  <a:pt x="32967" y="9113"/>
                  <a:pt x="32967" y="9113"/>
                  <a:pt x="32967" y="9113"/>
                </a:cubicBezTo>
                <a:cubicBezTo>
                  <a:pt x="34285" y="6835"/>
                  <a:pt x="35604" y="4556"/>
                  <a:pt x="37582" y="3037"/>
                </a:cubicBezTo>
                <a:cubicBezTo>
                  <a:pt x="39560" y="759"/>
                  <a:pt x="41538" y="0"/>
                  <a:pt x="44175" y="0"/>
                </a:cubicBezTo>
                <a:cubicBezTo>
                  <a:pt x="75824" y="0"/>
                  <a:pt x="75824" y="0"/>
                  <a:pt x="75824" y="0"/>
                </a:cubicBezTo>
                <a:cubicBezTo>
                  <a:pt x="78461" y="0"/>
                  <a:pt x="80439" y="759"/>
                  <a:pt x="82417" y="3037"/>
                </a:cubicBezTo>
                <a:cubicBezTo>
                  <a:pt x="84395" y="4556"/>
                  <a:pt x="85714" y="6835"/>
                  <a:pt x="87032" y="9113"/>
                </a:cubicBezTo>
                <a:cubicBezTo>
                  <a:pt x="89670" y="18227"/>
                  <a:pt x="89670" y="18227"/>
                  <a:pt x="89670" y="18227"/>
                </a:cubicBezTo>
                <a:lnTo>
                  <a:pt x="104175" y="18227"/>
                </a:lnTo>
                <a:close/>
                <a:moveTo>
                  <a:pt x="40219" y="91898"/>
                </a:moveTo>
                <a:cubicBezTo>
                  <a:pt x="45494" y="97974"/>
                  <a:pt x="52087" y="101012"/>
                  <a:pt x="60000" y="101012"/>
                </a:cubicBezTo>
                <a:cubicBezTo>
                  <a:pt x="67912" y="101012"/>
                  <a:pt x="74505" y="97974"/>
                  <a:pt x="79780" y="91898"/>
                </a:cubicBezTo>
                <a:cubicBezTo>
                  <a:pt x="85054" y="85822"/>
                  <a:pt x="87692" y="78227"/>
                  <a:pt x="87692" y="69113"/>
                </a:cubicBezTo>
                <a:cubicBezTo>
                  <a:pt x="87692" y="60000"/>
                  <a:pt x="85054" y="52405"/>
                  <a:pt x="79780" y="46329"/>
                </a:cubicBezTo>
                <a:cubicBezTo>
                  <a:pt x="74505" y="40253"/>
                  <a:pt x="67912" y="37215"/>
                  <a:pt x="60000" y="37215"/>
                </a:cubicBezTo>
                <a:cubicBezTo>
                  <a:pt x="52087" y="37215"/>
                  <a:pt x="45494" y="40253"/>
                  <a:pt x="40219" y="46329"/>
                </a:cubicBezTo>
                <a:cubicBezTo>
                  <a:pt x="34945" y="52405"/>
                  <a:pt x="32307" y="60000"/>
                  <a:pt x="32307" y="69113"/>
                </a:cubicBezTo>
                <a:cubicBezTo>
                  <a:pt x="32307" y="78227"/>
                  <a:pt x="34945" y="85822"/>
                  <a:pt x="40219" y="91898"/>
                </a:cubicBezTo>
                <a:close/>
                <a:moveTo>
                  <a:pt x="47472" y="54683"/>
                </a:moveTo>
                <a:cubicBezTo>
                  <a:pt x="50769" y="50126"/>
                  <a:pt x="54725" y="48607"/>
                  <a:pt x="60000" y="48607"/>
                </a:cubicBezTo>
                <a:cubicBezTo>
                  <a:pt x="64615" y="48607"/>
                  <a:pt x="69230" y="50126"/>
                  <a:pt x="72527" y="54683"/>
                </a:cubicBezTo>
                <a:cubicBezTo>
                  <a:pt x="76483" y="58481"/>
                  <a:pt x="77802" y="63797"/>
                  <a:pt x="77802" y="69113"/>
                </a:cubicBezTo>
                <a:cubicBezTo>
                  <a:pt x="77802" y="75189"/>
                  <a:pt x="76483" y="79746"/>
                  <a:pt x="72527" y="83544"/>
                </a:cubicBezTo>
                <a:cubicBezTo>
                  <a:pt x="69230" y="88101"/>
                  <a:pt x="64615" y="89620"/>
                  <a:pt x="60000" y="89620"/>
                </a:cubicBezTo>
                <a:cubicBezTo>
                  <a:pt x="54725" y="89620"/>
                  <a:pt x="50769" y="88101"/>
                  <a:pt x="47472" y="83544"/>
                </a:cubicBezTo>
                <a:cubicBezTo>
                  <a:pt x="43516" y="79746"/>
                  <a:pt x="42197" y="75189"/>
                  <a:pt x="42197" y="69113"/>
                </a:cubicBezTo>
                <a:cubicBezTo>
                  <a:pt x="42197" y="63797"/>
                  <a:pt x="43516" y="58481"/>
                  <a:pt x="47472" y="5468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306900" y="1368288"/>
            <a:ext cx="170186" cy="157219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0" y="113424"/>
                  <a:pt x="0" y="113424"/>
                  <a:pt x="0" y="113424"/>
                </a:cubicBezTo>
                <a:cubicBezTo>
                  <a:pt x="1528" y="113424"/>
                  <a:pt x="2292" y="112602"/>
                  <a:pt x="4585" y="112602"/>
                </a:cubicBezTo>
                <a:cubicBezTo>
                  <a:pt x="6114" y="112602"/>
                  <a:pt x="6878" y="111780"/>
                  <a:pt x="8407" y="111780"/>
                </a:cubicBezTo>
                <a:cubicBezTo>
                  <a:pt x="9171" y="111780"/>
                  <a:pt x="10700" y="110958"/>
                  <a:pt x="12229" y="110958"/>
                </a:cubicBezTo>
                <a:cubicBezTo>
                  <a:pt x="12993" y="110136"/>
                  <a:pt x="14522" y="109315"/>
                  <a:pt x="15286" y="108493"/>
                </a:cubicBezTo>
                <a:cubicBezTo>
                  <a:pt x="16050" y="107671"/>
                  <a:pt x="16815" y="106027"/>
                  <a:pt x="17579" y="104383"/>
                </a:cubicBezTo>
                <a:cubicBezTo>
                  <a:pt x="34394" y="56712"/>
                  <a:pt x="34394" y="56712"/>
                  <a:pt x="34394" y="56712"/>
                </a:cubicBezTo>
                <a:cubicBezTo>
                  <a:pt x="55031" y="0"/>
                  <a:pt x="55031" y="0"/>
                  <a:pt x="55031" y="0"/>
                </a:cubicBezTo>
                <a:cubicBezTo>
                  <a:pt x="60382" y="0"/>
                  <a:pt x="60382" y="0"/>
                  <a:pt x="60382" y="0"/>
                </a:cubicBezTo>
                <a:cubicBezTo>
                  <a:pt x="64203" y="0"/>
                  <a:pt x="64203" y="0"/>
                  <a:pt x="64203" y="0"/>
                </a:cubicBezTo>
                <a:cubicBezTo>
                  <a:pt x="64203" y="821"/>
                  <a:pt x="64968" y="1643"/>
                  <a:pt x="64968" y="1643"/>
                </a:cubicBezTo>
                <a:cubicBezTo>
                  <a:pt x="79490" y="39452"/>
                  <a:pt x="79490" y="39452"/>
                  <a:pt x="79490" y="39452"/>
                </a:cubicBezTo>
                <a:cubicBezTo>
                  <a:pt x="81019" y="43561"/>
                  <a:pt x="84076" y="50136"/>
                  <a:pt x="87133" y="59178"/>
                </a:cubicBezTo>
                <a:cubicBezTo>
                  <a:pt x="90955" y="68219"/>
                  <a:pt x="93248" y="75616"/>
                  <a:pt x="95541" y="80547"/>
                </a:cubicBezTo>
                <a:cubicBezTo>
                  <a:pt x="96305" y="82191"/>
                  <a:pt x="97834" y="86301"/>
                  <a:pt x="99363" y="92054"/>
                </a:cubicBezTo>
                <a:cubicBezTo>
                  <a:pt x="101656" y="97808"/>
                  <a:pt x="103184" y="101917"/>
                  <a:pt x="104713" y="105205"/>
                </a:cubicBezTo>
                <a:cubicBezTo>
                  <a:pt x="106242" y="106849"/>
                  <a:pt x="107006" y="108493"/>
                  <a:pt x="107770" y="109315"/>
                </a:cubicBezTo>
                <a:cubicBezTo>
                  <a:pt x="108535" y="110136"/>
                  <a:pt x="110828" y="110958"/>
                  <a:pt x="113885" y="111780"/>
                </a:cubicBezTo>
                <a:cubicBezTo>
                  <a:pt x="116942" y="112602"/>
                  <a:pt x="119235" y="112602"/>
                  <a:pt x="120000" y="113424"/>
                </a:cubicBezTo>
                <a:cubicBezTo>
                  <a:pt x="120000" y="115068"/>
                  <a:pt x="120000" y="116712"/>
                  <a:pt x="120000" y="117534"/>
                </a:cubicBezTo>
                <a:cubicBezTo>
                  <a:pt x="120000" y="117534"/>
                  <a:pt x="120000" y="118356"/>
                  <a:pt x="120000" y="118356"/>
                </a:cubicBezTo>
                <a:cubicBezTo>
                  <a:pt x="120000" y="119178"/>
                  <a:pt x="120000" y="119178"/>
                  <a:pt x="120000" y="119999"/>
                </a:cubicBezTo>
                <a:cubicBezTo>
                  <a:pt x="116942" y="119999"/>
                  <a:pt x="112356" y="119178"/>
                  <a:pt x="106242" y="119178"/>
                </a:cubicBezTo>
                <a:cubicBezTo>
                  <a:pt x="100127" y="118356"/>
                  <a:pt x="95541" y="118356"/>
                  <a:pt x="92484" y="118356"/>
                </a:cubicBezTo>
                <a:cubicBezTo>
                  <a:pt x="88662" y="118356"/>
                  <a:pt x="84076" y="118356"/>
                  <a:pt x="77197" y="119178"/>
                </a:cubicBezTo>
                <a:cubicBezTo>
                  <a:pt x="70318" y="119178"/>
                  <a:pt x="66496" y="119178"/>
                  <a:pt x="64203" y="119178"/>
                </a:cubicBezTo>
                <a:cubicBezTo>
                  <a:pt x="64203" y="117534"/>
                  <a:pt x="64203" y="115068"/>
                  <a:pt x="64203" y="113424"/>
                </a:cubicBezTo>
                <a:cubicBezTo>
                  <a:pt x="74140" y="110958"/>
                  <a:pt x="74140" y="110958"/>
                  <a:pt x="74140" y="110958"/>
                </a:cubicBezTo>
                <a:cubicBezTo>
                  <a:pt x="74140" y="110958"/>
                  <a:pt x="74140" y="110958"/>
                  <a:pt x="74904" y="110958"/>
                </a:cubicBezTo>
                <a:cubicBezTo>
                  <a:pt x="75668" y="110958"/>
                  <a:pt x="75668" y="110958"/>
                  <a:pt x="76433" y="110958"/>
                </a:cubicBezTo>
                <a:cubicBezTo>
                  <a:pt x="76433" y="110958"/>
                  <a:pt x="76433" y="110958"/>
                  <a:pt x="77197" y="110136"/>
                </a:cubicBezTo>
                <a:cubicBezTo>
                  <a:pt x="77961" y="110136"/>
                  <a:pt x="77961" y="110136"/>
                  <a:pt x="77961" y="110136"/>
                </a:cubicBezTo>
                <a:cubicBezTo>
                  <a:pt x="78726" y="110136"/>
                  <a:pt x="78726" y="109315"/>
                  <a:pt x="78726" y="109315"/>
                </a:cubicBezTo>
                <a:cubicBezTo>
                  <a:pt x="79490" y="109315"/>
                  <a:pt x="79490" y="108493"/>
                  <a:pt x="79490" y="108493"/>
                </a:cubicBezTo>
                <a:cubicBezTo>
                  <a:pt x="79490" y="108493"/>
                  <a:pt x="79490" y="107671"/>
                  <a:pt x="79490" y="107671"/>
                </a:cubicBezTo>
                <a:cubicBezTo>
                  <a:pt x="79490" y="106849"/>
                  <a:pt x="78726" y="104383"/>
                  <a:pt x="77961" y="100273"/>
                </a:cubicBezTo>
                <a:cubicBezTo>
                  <a:pt x="76433" y="96164"/>
                  <a:pt x="74140" y="91232"/>
                  <a:pt x="72611" y="86301"/>
                </a:cubicBezTo>
                <a:cubicBezTo>
                  <a:pt x="70318" y="81369"/>
                  <a:pt x="69554" y="78904"/>
                  <a:pt x="69554" y="78082"/>
                </a:cubicBezTo>
                <a:cubicBezTo>
                  <a:pt x="36687" y="78082"/>
                  <a:pt x="36687" y="78082"/>
                  <a:pt x="36687" y="78082"/>
                </a:cubicBezTo>
                <a:cubicBezTo>
                  <a:pt x="35923" y="81369"/>
                  <a:pt x="33630" y="86301"/>
                  <a:pt x="31337" y="93698"/>
                </a:cubicBezTo>
                <a:cubicBezTo>
                  <a:pt x="29044" y="100273"/>
                  <a:pt x="27515" y="104383"/>
                  <a:pt x="27515" y="106027"/>
                </a:cubicBezTo>
                <a:cubicBezTo>
                  <a:pt x="27515" y="106849"/>
                  <a:pt x="28280" y="108493"/>
                  <a:pt x="28280" y="109315"/>
                </a:cubicBezTo>
                <a:cubicBezTo>
                  <a:pt x="29044" y="110136"/>
                  <a:pt x="30573" y="110136"/>
                  <a:pt x="32101" y="110958"/>
                </a:cubicBezTo>
                <a:cubicBezTo>
                  <a:pt x="32866" y="110958"/>
                  <a:pt x="34394" y="111780"/>
                  <a:pt x="35159" y="111780"/>
                </a:cubicBezTo>
                <a:cubicBezTo>
                  <a:pt x="35923" y="111780"/>
                  <a:pt x="37452" y="112602"/>
                  <a:pt x="39745" y="112602"/>
                </a:cubicBezTo>
                <a:cubicBezTo>
                  <a:pt x="41273" y="112602"/>
                  <a:pt x="42038" y="112602"/>
                  <a:pt x="42038" y="112602"/>
                </a:cubicBezTo>
                <a:cubicBezTo>
                  <a:pt x="42802" y="114246"/>
                  <a:pt x="42802" y="115068"/>
                  <a:pt x="42802" y="117534"/>
                </a:cubicBezTo>
                <a:cubicBezTo>
                  <a:pt x="42802" y="117534"/>
                  <a:pt x="42038" y="118356"/>
                  <a:pt x="42038" y="119178"/>
                </a:cubicBezTo>
                <a:cubicBezTo>
                  <a:pt x="39745" y="119178"/>
                  <a:pt x="35159" y="119178"/>
                  <a:pt x="29808" y="118356"/>
                </a:cubicBezTo>
                <a:cubicBezTo>
                  <a:pt x="24458" y="118356"/>
                  <a:pt x="19872" y="117534"/>
                  <a:pt x="16815" y="117534"/>
                </a:cubicBezTo>
                <a:cubicBezTo>
                  <a:pt x="16815" y="117534"/>
                  <a:pt x="16050" y="118356"/>
                  <a:pt x="15286" y="118356"/>
                </a:cubicBezTo>
                <a:cubicBezTo>
                  <a:pt x="14522" y="118356"/>
                  <a:pt x="13757" y="118356"/>
                  <a:pt x="13757" y="118356"/>
                </a:cubicBezTo>
                <a:cubicBezTo>
                  <a:pt x="9936" y="119178"/>
                  <a:pt x="5350" y="119999"/>
                  <a:pt x="0" y="119999"/>
                </a:cubicBezTo>
                <a:close/>
                <a:moveTo>
                  <a:pt x="52738" y="33698"/>
                </a:moveTo>
                <a:cubicBezTo>
                  <a:pt x="40509" y="69041"/>
                  <a:pt x="40509" y="69041"/>
                  <a:pt x="40509" y="69041"/>
                </a:cubicBezTo>
                <a:cubicBezTo>
                  <a:pt x="42038" y="69041"/>
                  <a:pt x="45095" y="69041"/>
                  <a:pt x="49681" y="69041"/>
                </a:cubicBezTo>
                <a:cubicBezTo>
                  <a:pt x="55031" y="69041"/>
                  <a:pt x="58853" y="69041"/>
                  <a:pt x="61910" y="69041"/>
                </a:cubicBezTo>
                <a:cubicBezTo>
                  <a:pt x="62675" y="69041"/>
                  <a:pt x="64203" y="69041"/>
                  <a:pt x="65732" y="69041"/>
                </a:cubicBezTo>
                <a:cubicBezTo>
                  <a:pt x="61910" y="55890"/>
                  <a:pt x="57324" y="44383"/>
                  <a:pt x="52738" y="3369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524091" y="1368288"/>
            <a:ext cx="142631" cy="157219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0" y="112602"/>
                  <a:pt x="0" y="112602"/>
                  <a:pt x="0" y="112602"/>
                </a:cubicBezTo>
                <a:cubicBezTo>
                  <a:pt x="902" y="111780"/>
                  <a:pt x="3609" y="111780"/>
                  <a:pt x="7218" y="110958"/>
                </a:cubicBezTo>
                <a:cubicBezTo>
                  <a:pt x="10827" y="110136"/>
                  <a:pt x="14436" y="110136"/>
                  <a:pt x="16240" y="109315"/>
                </a:cubicBezTo>
                <a:cubicBezTo>
                  <a:pt x="16240" y="108493"/>
                  <a:pt x="17142" y="107671"/>
                  <a:pt x="17142" y="106849"/>
                </a:cubicBezTo>
                <a:cubicBezTo>
                  <a:pt x="17142" y="106027"/>
                  <a:pt x="18045" y="105205"/>
                  <a:pt x="18045" y="104383"/>
                </a:cubicBezTo>
                <a:cubicBezTo>
                  <a:pt x="18045" y="103561"/>
                  <a:pt x="18045" y="102739"/>
                  <a:pt x="18045" y="101917"/>
                </a:cubicBezTo>
                <a:cubicBezTo>
                  <a:pt x="18947" y="101095"/>
                  <a:pt x="18947" y="100273"/>
                  <a:pt x="18947" y="98630"/>
                </a:cubicBezTo>
                <a:cubicBezTo>
                  <a:pt x="18947" y="97808"/>
                  <a:pt x="18947" y="96986"/>
                  <a:pt x="18947" y="96164"/>
                </a:cubicBezTo>
                <a:cubicBezTo>
                  <a:pt x="18947" y="95342"/>
                  <a:pt x="18947" y="94520"/>
                  <a:pt x="18947" y="93698"/>
                </a:cubicBezTo>
                <a:cubicBezTo>
                  <a:pt x="18947" y="92054"/>
                  <a:pt x="18947" y="91232"/>
                  <a:pt x="18947" y="91232"/>
                </a:cubicBezTo>
                <a:cubicBezTo>
                  <a:pt x="18947" y="40273"/>
                  <a:pt x="18045" y="13972"/>
                  <a:pt x="17142" y="11506"/>
                </a:cubicBezTo>
                <a:cubicBezTo>
                  <a:pt x="16240" y="10684"/>
                  <a:pt x="16240" y="10684"/>
                  <a:pt x="15338" y="10684"/>
                </a:cubicBezTo>
                <a:cubicBezTo>
                  <a:pt x="13533" y="9863"/>
                  <a:pt x="12631" y="9863"/>
                  <a:pt x="10827" y="9863"/>
                </a:cubicBezTo>
                <a:cubicBezTo>
                  <a:pt x="9924" y="9041"/>
                  <a:pt x="8120" y="9041"/>
                  <a:pt x="7218" y="9041"/>
                </a:cubicBezTo>
                <a:cubicBezTo>
                  <a:pt x="5413" y="9041"/>
                  <a:pt x="4511" y="9041"/>
                  <a:pt x="2706" y="8219"/>
                </a:cubicBezTo>
                <a:cubicBezTo>
                  <a:pt x="1804" y="8219"/>
                  <a:pt x="902" y="8219"/>
                  <a:pt x="0" y="8219"/>
                </a:cubicBezTo>
                <a:cubicBezTo>
                  <a:pt x="0" y="1643"/>
                  <a:pt x="0" y="1643"/>
                  <a:pt x="0" y="1643"/>
                </a:cubicBezTo>
                <a:cubicBezTo>
                  <a:pt x="5413" y="1643"/>
                  <a:pt x="15338" y="1643"/>
                  <a:pt x="28872" y="821"/>
                </a:cubicBezTo>
                <a:cubicBezTo>
                  <a:pt x="42406" y="821"/>
                  <a:pt x="53233" y="0"/>
                  <a:pt x="60451" y="0"/>
                </a:cubicBezTo>
                <a:cubicBezTo>
                  <a:pt x="62255" y="0"/>
                  <a:pt x="64060" y="0"/>
                  <a:pt x="66766" y="0"/>
                </a:cubicBezTo>
                <a:cubicBezTo>
                  <a:pt x="69473" y="0"/>
                  <a:pt x="71278" y="0"/>
                  <a:pt x="72180" y="0"/>
                </a:cubicBezTo>
                <a:cubicBezTo>
                  <a:pt x="76691" y="0"/>
                  <a:pt x="80300" y="821"/>
                  <a:pt x="83909" y="1643"/>
                </a:cubicBezTo>
                <a:cubicBezTo>
                  <a:pt x="87518" y="1643"/>
                  <a:pt x="91127" y="3287"/>
                  <a:pt x="94736" y="4931"/>
                </a:cubicBezTo>
                <a:cubicBezTo>
                  <a:pt x="98345" y="5753"/>
                  <a:pt x="101954" y="8219"/>
                  <a:pt x="103759" y="9863"/>
                </a:cubicBezTo>
                <a:cubicBezTo>
                  <a:pt x="106466" y="12328"/>
                  <a:pt x="109172" y="14794"/>
                  <a:pt x="110075" y="18082"/>
                </a:cubicBezTo>
                <a:cubicBezTo>
                  <a:pt x="111879" y="21369"/>
                  <a:pt x="112781" y="25479"/>
                  <a:pt x="112781" y="28767"/>
                </a:cubicBezTo>
                <a:cubicBezTo>
                  <a:pt x="112781" y="32054"/>
                  <a:pt x="112781" y="34520"/>
                  <a:pt x="111879" y="36164"/>
                </a:cubicBezTo>
                <a:cubicBezTo>
                  <a:pt x="110075" y="38630"/>
                  <a:pt x="109172" y="40273"/>
                  <a:pt x="108270" y="41917"/>
                </a:cubicBezTo>
                <a:cubicBezTo>
                  <a:pt x="106466" y="43561"/>
                  <a:pt x="104661" y="45205"/>
                  <a:pt x="102857" y="46849"/>
                </a:cubicBezTo>
                <a:cubicBezTo>
                  <a:pt x="100150" y="47671"/>
                  <a:pt x="98345" y="49315"/>
                  <a:pt x="96541" y="50136"/>
                </a:cubicBezTo>
                <a:cubicBezTo>
                  <a:pt x="94736" y="50958"/>
                  <a:pt x="92030" y="51780"/>
                  <a:pt x="89323" y="53424"/>
                </a:cubicBezTo>
                <a:cubicBezTo>
                  <a:pt x="98345" y="55068"/>
                  <a:pt x="105563" y="58356"/>
                  <a:pt x="110977" y="63287"/>
                </a:cubicBezTo>
                <a:cubicBezTo>
                  <a:pt x="117293" y="68219"/>
                  <a:pt x="120000" y="74794"/>
                  <a:pt x="120000" y="83013"/>
                </a:cubicBezTo>
                <a:cubicBezTo>
                  <a:pt x="120000" y="87945"/>
                  <a:pt x="119097" y="92876"/>
                  <a:pt x="117293" y="96986"/>
                </a:cubicBezTo>
                <a:cubicBezTo>
                  <a:pt x="114586" y="101095"/>
                  <a:pt x="111879" y="104383"/>
                  <a:pt x="109172" y="106849"/>
                </a:cubicBezTo>
                <a:cubicBezTo>
                  <a:pt x="105563" y="109315"/>
                  <a:pt x="101954" y="111780"/>
                  <a:pt x="97443" y="113424"/>
                </a:cubicBezTo>
                <a:cubicBezTo>
                  <a:pt x="92932" y="115068"/>
                  <a:pt x="87518" y="116712"/>
                  <a:pt x="83007" y="117534"/>
                </a:cubicBezTo>
                <a:cubicBezTo>
                  <a:pt x="78496" y="118356"/>
                  <a:pt x="73082" y="118356"/>
                  <a:pt x="68571" y="118356"/>
                </a:cubicBezTo>
                <a:cubicBezTo>
                  <a:pt x="65864" y="118356"/>
                  <a:pt x="62255" y="118356"/>
                  <a:pt x="56842" y="118356"/>
                </a:cubicBezTo>
                <a:cubicBezTo>
                  <a:pt x="52330" y="117534"/>
                  <a:pt x="47819" y="117534"/>
                  <a:pt x="46015" y="117534"/>
                </a:cubicBezTo>
                <a:cubicBezTo>
                  <a:pt x="39699" y="117534"/>
                  <a:pt x="30676" y="118356"/>
                  <a:pt x="19849" y="118356"/>
                </a:cubicBezTo>
                <a:cubicBezTo>
                  <a:pt x="8120" y="119178"/>
                  <a:pt x="1804" y="119999"/>
                  <a:pt x="0" y="119999"/>
                </a:cubicBezTo>
                <a:close/>
                <a:moveTo>
                  <a:pt x="46015" y="50958"/>
                </a:moveTo>
                <a:cubicBezTo>
                  <a:pt x="48721" y="50958"/>
                  <a:pt x="51428" y="50958"/>
                  <a:pt x="55037" y="50958"/>
                </a:cubicBezTo>
                <a:cubicBezTo>
                  <a:pt x="59548" y="50958"/>
                  <a:pt x="64060" y="50958"/>
                  <a:pt x="67669" y="50136"/>
                </a:cubicBezTo>
                <a:cubicBezTo>
                  <a:pt x="71278" y="49315"/>
                  <a:pt x="73984" y="48493"/>
                  <a:pt x="76691" y="46849"/>
                </a:cubicBezTo>
                <a:cubicBezTo>
                  <a:pt x="79398" y="45205"/>
                  <a:pt x="82105" y="42739"/>
                  <a:pt x="83007" y="39452"/>
                </a:cubicBezTo>
                <a:cubicBezTo>
                  <a:pt x="84812" y="36986"/>
                  <a:pt x="85714" y="32876"/>
                  <a:pt x="85714" y="28767"/>
                </a:cubicBezTo>
                <a:cubicBezTo>
                  <a:pt x="85714" y="24657"/>
                  <a:pt x="84812" y="22191"/>
                  <a:pt x="83007" y="18904"/>
                </a:cubicBezTo>
                <a:cubicBezTo>
                  <a:pt x="81203" y="16438"/>
                  <a:pt x="78496" y="13972"/>
                  <a:pt x="75789" y="13150"/>
                </a:cubicBezTo>
                <a:cubicBezTo>
                  <a:pt x="73082" y="11506"/>
                  <a:pt x="70375" y="9863"/>
                  <a:pt x="66766" y="9041"/>
                </a:cubicBezTo>
                <a:cubicBezTo>
                  <a:pt x="63157" y="9041"/>
                  <a:pt x="60451" y="8219"/>
                  <a:pt x="55939" y="8219"/>
                </a:cubicBezTo>
                <a:cubicBezTo>
                  <a:pt x="53233" y="8219"/>
                  <a:pt x="49624" y="8219"/>
                  <a:pt x="45112" y="9041"/>
                </a:cubicBezTo>
                <a:cubicBezTo>
                  <a:pt x="45112" y="11506"/>
                  <a:pt x="45112" y="15616"/>
                  <a:pt x="45112" y="21369"/>
                </a:cubicBezTo>
                <a:cubicBezTo>
                  <a:pt x="46015" y="26301"/>
                  <a:pt x="46015" y="30410"/>
                  <a:pt x="46015" y="32876"/>
                </a:cubicBezTo>
                <a:cubicBezTo>
                  <a:pt x="46015" y="34520"/>
                  <a:pt x="46015" y="36164"/>
                  <a:pt x="46015" y="39452"/>
                </a:cubicBezTo>
                <a:cubicBezTo>
                  <a:pt x="46015" y="41917"/>
                  <a:pt x="46015" y="43561"/>
                  <a:pt x="46015" y="45205"/>
                </a:cubicBezTo>
                <a:cubicBezTo>
                  <a:pt x="46015" y="47671"/>
                  <a:pt x="46015" y="49315"/>
                  <a:pt x="46015" y="50958"/>
                </a:cubicBezTo>
                <a:close/>
                <a:moveTo>
                  <a:pt x="46917" y="108493"/>
                </a:moveTo>
                <a:cubicBezTo>
                  <a:pt x="51428" y="110136"/>
                  <a:pt x="55037" y="110958"/>
                  <a:pt x="58646" y="110958"/>
                </a:cubicBezTo>
                <a:cubicBezTo>
                  <a:pt x="80300" y="110958"/>
                  <a:pt x="91127" y="102739"/>
                  <a:pt x="91127" y="84657"/>
                </a:cubicBezTo>
                <a:cubicBezTo>
                  <a:pt x="91127" y="78904"/>
                  <a:pt x="90225" y="74794"/>
                  <a:pt x="87518" y="70684"/>
                </a:cubicBezTo>
                <a:cubicBezTo>
                  <a:pt x="85714" y="69041"/>
                  <a:pt x="83909" y="66575"/>
                  <a:pt x="82105" y="64931"/>
                </a:cubicBezTo>
                <a:cubicBezTo>
                  <a:pt x="80300" y="63287"/>
                  <a:pt x="78496" y="62465"/>
                  <a:pt x="76691" y="61643"/>
                </a:cubicBezTo>
                <a:cubicBezTo>
                  <a:pt x="74887" y="60821"/>
                  <a:pt x="72180" y="59999"/>
                  <a:pt x="69473" y="59999"/>
                </a:cubicBezTo>
                <a:cubicBezTo>
                  <a:pt x="66766" y="59178"/>
                  <a:pt x="64962" y="59178"/>
                  <a:pt x="62255" y="59178"/>
                </a:cubicBezTo>
                <a:cubicBezTo>
                  <a:pt x="60451" y="59178"/>
                  <a:pt x="57744" y="58356"/>
                  <a:pt x="54135" y="58356"/>
                </a:cubicBezTo>
                <a:cubicBezTo>
                  <a:pt x="50526" y="58356"/>
                  <a:pt x="47819" y="59178"/>
                  <a:pt x="46015" y="59178"/>
                </a:cubicBezTo>
                <a:cubicBezTo>
                  <a:pt x="46015" y="62465"/>
                  <a:pt x="46015" y="66575"/>
                  <a:pt x="46015" y="71506"/>
                </a:cubicBezTo>
                <a:cubicBezTo>
                  <a:pt x="46015" y="77260"/>
                  <a:pt x="46015" y="81369"/>
                  <a:pt x="46015" y="83835"/>
                </a:cubicBezTo>
                <a:cubicBezTo>
                  <a:pt x="46015" y="84657"/>
                  <a:pt x="46015" y="86301"/>
                  <a:pt x="46015" y="89589"/>
                </a:cubicBezTo>
                <a:cubicBezTo>
                  <a:pt x="46015" y="92054"/>
                  <a:pt x="46015" y="95342"/>
                  <a:pt x="46015" y="96986"/>
                </a:cubicBezTo>
                <a:cubicBezTo>
                  <a:pt x="46015" y="98630"/>
                  <a:pt x="46015" y="101095"/>
                  <a:pt x="46015" y="103561"/>
                </a:cubicBezTo>
                <a:cubicBezTo>
                  <a:pt x="46015" y="106027"/>
                  <a:pt x="46917" y="107671"/>
                  <a:pt x="46917" y="10849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712107" y="1368288"/>
            <a:ext cx="105353" cy="157219"/>
          </a:xfrm>
          <a:custGeom>
            <a:pathLst>
              <a:path extrusionOk="0" h="120000" w="120000">
                <a:moveTo>
                  <a:pt x="0" y="119178"/>
                </a:moveTo>
                <a:cubicBezTo>
                  <a:pt x="2474" y="112602"/>
                  <a:pt x="2474" y="112602"/>
                  <a:pt x="2474" y="112602"/>
                </a:cubicBezTo>
                <a:cubicBezTo>
                  <a:pt x="2474" y="112602"/>
                  <a:pt x="6185" y="112602"/>
                  <a:pt x="11134" y="110958"/>
                </a:cubicBezTo>
                <a:cubicBezTo>
                  <a:pt x="17319" y="110136"/>
                  <a:pt x="22268" y="109315"/>
                  <a:pt x="24742" y="108493"/>
                </a:cubicBezTo>
                <a:cubicBezTo>
                  <a:pt x="27216" y="106849"/>
                  <a:pt x="28453" y="103561"/>
                  <a:pt x="29690" y="100273"/>
                </a:cubicBezTo>
                <a:cubicBezTo>
                  <a:pt x="29690" y="100273"/>
                  <a:pt x="32164" y="92876"/>
                  <a:pt x="37113" y="78082"/>
                </a:cubicBezTo>
                <a:cubicBezTo>
                  <a:pt x="42061" y="63287"/>
                  <a:pt x="45773" y="49315"/>
                  <a:pt x="50721" y="36164"/>
                </a:cubicBezTo>
                <a:cubicBezTo>
                  <a:pt x="54432" y="22191"/>
                  <a:pt x="55670" y="14794"/>
                  <a:pt x="55670" y="12328"/>
                </a:cubicBezTo>
                <a:cubicBezTo>
                  <a:pt x="55670" y="10684"/>
                  <a:pt x="55670" y="10684"/>
                  <a:pt x="55670" y="10684"/>
                </a:cubicBezTo>
                <a:cubicBezTo>
                  <a:pt x="54432" y="9863"/>
                  <a:pt x="51958" y="9863"/>
                  <a:pt x="49484" y="9041"/>
                </a:cubicBezTo>
                <a:cubicBezTo>
                  <a:pt x="47010" y="9041"/>
                  <a:pt x="44536" y="9041"/>
                  <a:pt x="42061" y="9041"/>
                </a:cubicBezTo>
                <a:cubicBezTo>
                  <a:pt x="38350" y="8219"/>
                  <a:pt x="35876" y="8219"/>
                  <a:pt x="34639" y="8219"/>
                </a:cubicBezTo>
                <a:cubicBezTo>
                  <a:pt x="37113" y="0"/>
                  <a:pt x="37113" y="0"/>
                  <a:pt x="37113" y="0"/>
                </a:cubicBezTo>
                <a:cubicBezTo>
                  <a:pt x="39587" y="0"/>
                  <a:pt x="44536" y="821"/>
                  <a:pt x="50721" y="821"/>
                </a:cubicBezTo>
                <a:cubicBezTo>
                  <a:pt x="58144" y="821"/>
                  <a:pt x="64329" y="821"/>
                  <a:pt x="69278" y="1643"/>
                </a:cubicBezTo>
                <a:cubicBezTo>
                  <a:pt x="72989" y="1643"/>
                  <a:pt x="77938" y="1643"/>
                  <a:pt x="82886" y="1643"/>
                </a:cubicBezTo>
                <a:cubicBezTo>
                  <a:pt x="86597" y="1643"/>
                  <a:pt x="90309" y="1643"/>
                  <a:pt x="94020" y="1643"/>
                </a:cubicBezTo>
                <a:cubicBezTo>
                  <a:pt x="97731" y="821"/>
                  <a:pt x="102680" y="821"/>
                  <a:pt x="108865" y="821"/>
                </a:cubicBezTo>
                <a:cubicBezTo>
                  <a:pt x="113814" y="821"/>
                  <a:pt x="117525" y="0"/>
                  <a:pt x="120000" y="0"/>
                </a:cubicBezTo>
                <a:cubicBezTo>
                  <a:pt x="120000" y="2465"/>
                  <a:pt x="118762" y="4931"/>
                  <a:pt x="117525" y="7397"/>
                </a:cubicBezTo>
                <a:cubicBezTo>
                  <a:pt x="115051" y="7397"/>
                  <a:pt x="111340" y="8219"/>
                  <a:pt x="106391" y="9041"/>
                </a:cubicBezTo>
                <a:cubicBezTo>
                  <a:pt x="100206" y="10684"/>
                  <a:pt x="96494" y="11506"/>
                  <a:pt x="92783" y="12328"/>
                </a:cubicBezTo>
                <a:cubicBezTo>
                  <a:pt x="92783" y="13150"/>
                  <a:pt x="91546" y="13972"/>
                  <a:pt x="91546" y="15616"/>
                </a:cubicBezTo>
                <a:cubicBezTo>
                  <a:pt x="91546" y="16438"/>
                  <a:pt x="90309" y="17260"/>
                  <a:pt x="90309" y="18082"/>
                </a:cubicBezTo>
                <a:cubicBezTo>
                  <a:pt x="90309" y="18904"/>
                  <a:pt x="90309" y="20547"/>
                  <a:pt x="89072" y="22191"/>
                </a:cubicBezTo>
                <a:cubicBezTo>
                  <a:pt x="89072" y="23835"/>
                  <a:pt x="89072" y="24657"/>
                  <a:pt x="89072" y="25479"/>
                </a:cubicBezTo>
                <a:cubicBezTo>
                  <a:pt x="86597" y="32876"/>
                  <a:pt x="82886" y="43561"/>
                  <a:pt x="79175" y="57534"/>
                </a:cubicBezTo>
                <a:cubicBezTo>
                  <a:pt x="74226" y="71506"/>
                  <a:pt x="70515" y="81369"/>
                  <a:pt x="69278" y="85479"/>
                </a:cubicBezTo>
                <a:cubicBezTo>
                  <a:pt x="69278" y="86301"/>
                  <a:pt x="69278" y="87123"/>
                  <a:pt x="68041" y="89589"/>
                </a:cubicBezTo>
                <a:cubicBezTo>
                  <a:pt x="66804" y="92876"/>
                  <a:pt x="66804" y="94520"/>
                  <a:pt x="65567" y="96986"/>
                </a:cubicBezTo>
                <a:cubicBezTo>
                  <a:pt x="65567" y="99452"/>
                  <a:pt x="64329" y="101095"/>
                  <a:pt x="64329" y="103561"/>
                </a:cubicBezTo>
                <a:cubicBezTo>
                  <a:pt x="63092" y="106027"/>
                  <a:pt x="63092" y="106849"/>
                  <a:pt x="63092" y="107671"/>
                </a:cubicBezTo>
                <a:cubicBezTo>
                  <a:pt x="63092" y="109315"/>
                  <a:pt x="63092" y="109315"/>
                  <a:pt x="63092" y="109315"/>
                </a:cubicBezTo>
                <a:cubicBezTo>
                  <a:pt x="64329" y="109315"/>
                  <a:pt x="71752" y="110136"/>
                  <a:pt x="85360" y="111780"/>
                </a:cubicBezTo>
                <a:cubicBezTo>
                  <a:pt x="84123" y="114246"/>
                  <a:pt x="84123" y="116712"/>
                  <a:pt x="82886" y="119178"/>
                </a:cubicBezTo>
                <a:cubicBezTo>
                  <a:pt x="81649" y="119178"/>
                  <a:pt x="80412" y="119178"/>
                  <a:pt x="79175" y="119178"/>
                </a:cubicBezTo>
                <a:cubicBezTo>
                  <a:pt x="77938" y="119999"/>
                  <a:pt x="76701" y="119999"/>
                  <a:pt x="75463" y="119999"/>
                </a:cubicBezTo>
                <a:cubicBezTo>
                  <a:pt x="72989" y="119999"/>
                  <a:pt x="69278" y="119178"/>
                  <a:pt x="65567" y="119178"/>
                </a:cubicBezTo>
                <a:cubicBezTo>
                  <a:pt x="60618" y="118356"/>
                  <a:pt x="56907" y="118356"/>
                  <a:pt x="55670" y="118356"/>
                </a:cubicBezTo>
                <a:cubicBezTo>
                  <a:pt x="44536" y="118356"/>
                  <a:pt x="35876" y="117534"/>
                  <a:pt x="30927" y="117534"/>
                </a:cubicBezTo>
                <a:cubicBezTo>
                  <a:pt x="27216" y="117534"/>
                  <a:pt x="21030" y="118356"/>
                  <a:pt x="14845" y="118356"/>
                </a:cubicBezTo>
                <a:cubicBezTo>
                  <a:pt x="7422" y="119178"/>
                  <a:pt x="2474" y="119178"/>
                  <a:pt x="0" y="11917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862842" y="1368288"/>
            <a:ext cx="183152" cy="157219"/>
          </a:xfrm>
          <a:custGeom>
            <a:pathLst>
              <a:path extrusionOk="0" h="120000" w="120000">
                <a:moveTo>
                  <a:pt x="5647" y="0"/>
                </a:moveTo>
                <a:cubicBezTo>
                  <a:pt x="9176" y="2465"/>
                  <a:pt x="9176" y="2465"/>
                  <a:pt x="9176" y="2465"/>
                </a:cubicBezTo>
                <a:cubicBezTo>
                  <a:pt x="9882" y="2465"/>
                  <a:pt x="14117" y="2465"/>
                  <a:pt x="23294" y="2465"/>
                </a:cubicBezTo>
                <a:cubicBezTo>
                  <a:pt x="25411" y="2465"/>
                  <a:pt x="28235" y="2465"/>
                  <a:pt x="31764" y="2465"/>
                </a:cubicBezTo>
                <a:cubicBezTo>
                  <a:pt x="36000" y="2465"/>
                  <a:pt x="38823" y="2465"/>
                  <a:pt x="40941" y="2465"/>
                </a:cubicBezTo>
                <a:cubicBezTo>
                  <a:pt x="42352" y="2465"/>
                  <a:pt x="45176" y="2465"/>
                  <a:pt x="48000" y="2465"/>
                </a:cubicBezTo>
                <a:cubicBezTo>
                  <a:pt x="51529" y="2465"/>
                  <a:pt x="53647" y="2465"/>
                  <a:pt x="55058" y="2465"/>
                </a:cubicBezTo>
                <a:cubicBezTo>
                  <a:pt x="74823" y="2465"/>
                  <a:pt x="74823" y="2465"/>
                  <a:pt x="74823" y="2465"/>
                </a:cubicBezTo>
                <a:cubicBezTo>
                  <a:pt x="74823" y="2465"/>
                  <a:pt x="75529" y="2465"/>
                  <a:pt x="76235" y="2465"/>
                </a:cubicBezTo>
                <a:cubicBezTo>
                  <a:pt x="76941" y="2465"/>
                  <a:pt x="77647" y="2465"/>
                  <a:pt x="77647" y="2465"/>
                </a:cubicBezTo>
                <a:cubicBezTo>
                  <a:pt x="77647" y="2465"/>
                  <a:pt x="78352" y="2465"/>
                  <a:pt x="78352" y="2465"/>
                </a:cubicBezTo>
                <a:cubicBezTo>
                  <a:pt x="79058" y="2465"/>
                  <a:pt x="79764" y="2465"/>
                  <a:pt x="79764" y="1643"/>
                </a:cubicBezTo>
                <a:cubicBezTo>
                  <a:pt x="80470" y="1643"/>
                  <a:pt x="80470" y="821"/>
                  <a:pt x="81176" y="0"/>
                </a:cubicBezTo>
                <a:cubicBezTo>
                  <a:pt x="83294" y="0"/>
                  <a:pt x="83294" y="0"/>
                  <a:pt x="83294" y="0"/>
                </a:cubicBezTo>
                <a:cubicBezTo>
                  <a:pt x="84000" y="0"/>
                  <a:pt x="84000" y="0"/>
                  <a:pt x="84705" y="0"/>
                </a:cubicBezTo>
                <a:cubicBezTo>
                  <a:pt x="84705" y="0"/>
                  <a:pt x="85411" y="0"/>
                  <a:pt x="85411" y="0"/>
                </a:cubicBezTo>
                <a:cubicBezTo>
                  <a:pt x="85411" y="6575"/>
                  <a:pt x="85411" y="14794"/>
                  <a:pt x="85411" y="26301"/>
                </a:cubicBezTo>
                <a:cubicBezTo>
                  <a:pt x="85411" y="30410"/>
                  <a:pt x="85411" y="33698"/>
                  <a:pt x="85411" y="35342"/>
                </a:cubicBezTo>
                <a:cubicBezTo>
                  <a:pt x="83294" y="35342"/>
                  <a:pt x="81882" y="36164"/>
                  <a:pt x="80470" y="36164"/>
                </a:cubicBezTo>
                <a:cubicBezTo>
                  <a:pt x="79764" y="33698"/>
                  <a:pt x="78352" y="30410"/>
                  <a:pt x="76941" y="26301"/>
                </a:cubicBezTo>
                <a:cubicBezTo>
                  <a:pt x="76941" y="26301"/>
                  <a:pt x="76941" y="24657"/>
                  <a:pt x="76235" y="23013"/>
                </a:cubicBezTo>
                <a:cubicBezTo>
                  <a:pt x="76235" y="20547"/>
                  <a:pt x="75529" y="18904"/>
                  <a:pt x="75529" y="17260"/>
                </a:cubicBezTo>
                <a:cubicBezTo>
                  <a:pt x="74823" y="14794"/>
                  <a:pt x="74823" y="13972"/>
                  <a:pt x="74823" y="13972"/>
                </a:cubicBezTo>
                <a:cubicBezTo>
                  <a:pt x="74823" y="13972"/>
                  <a:pt x="74117" y="13150"/>
                  <a:pt x="74117" y="13150"/>
                </a:cubicBezTo>
                <a:cubicBezTo>
                  <a:pt x="74117" y="13150"/>
                  <a:pt x="73411" y="13150"/>
                  <a:pt x="73411" y="13150"/>
                </a:cubicBezTo>
                <a:cubicBezTo>
                  <a:pt x="72705" y="12328"/>
                  <a:pt x="72705" y="12328"/>
                  <a:pt x="72000" y="12328"/>
                </a:cubicBezTo>
                <a:cubicBezTo>
                  <a:pt x="72000" y="12328"/>
                  <a:pt x="72000" y="12328"/>
                  <a:pt x="71294" y="12328"/>
                </a:cubicBezTo>
                <a:cubicBezTo>
                  <a:pt x="70588" y="12328"/>
                  <a:pt x="69882" y="12328"/>
                  <a:pt x="69882" y="12328"/>
                </a:cubicBezTo>
                <a:cubicBezTo>
                  <a:pt x="69176" y="12328"/>
                  <a:pt x="67764" y="12328"/>
                  <a:pt x="65647" y="12328"/>
                </a:cubicBezTo>
                <a:cubicBezTo>
                  <a:pt x="63529" y="12328"/>
                  <a:pt x="61411" y="12328"/>
                  <a:pt x="60705" y="12328"/>
                </a:cubicBezTo>
                <a:cubicBezTo>
                  <a:pt x="59294" y="12328"/>
                  <a:pt x="57882" y="12328"/>
                  <a:pt x="56470" y="12328"/>
                </a:cubicBezTo>
                <a:cubicBezTo>
                  <a:pt x="54352" y="13150"/>
                  <a:pt x="52941" y="13150"/>
                  <a:pt x="51529" y="13150"/>
                </a:cubicBezTo>
                <a:cubicBezTo>
                  <a:pt x="50823" y="17260"/>
                  <a:pt x="50823" y="20547"/>
                  <a:pt x="50823" y="23835"/>
                </a:cubicBezTo>
                <a:cubicBezTo>
                  <a:pt x="50823" y="28767"/>
                  <a:pt x="50823" y="38630"/>
                  <a:pt x="50823" y="53424"/>
                </a:cubicBezTo>
                <a:cubicBezTo>
                  <a:pt x="51529" y="69041"/>
                  <a:pt x="51529" y="80547"/>
                  <a:pt x="51529" y="89589"/>
                </a:cubicBezTo>
                <a:cubicBezTo>
                  <a:pt x="51529" y="90410"/>
                  <a:pt x="51529" y="92054"/>
                  <a:pt x="50823" y="94520"/>
                </a:cubicBezTo>
                <a:cubicBezTo>
                  <a:pt x="50823" y="97808"/>
                  <a:pt x="50823" y="100273"/>
                  <a:pt x="50823" y="101917"/>
                </a:cubicBezTo>
                <a:cubicBezTo>
                  <a:pt x="51529" y="103561"/>
                  <a:pt x="51529" y="105205"/>
                  <a:pt x="52235" y="106849"/>
                </a:cubicBezTo>
                <a:cubicBezTo>
                  <a:pt x="53647" y="108493"/>
                  <a:pt x="56470" y="109315"/>
                  <a:pt x="60000" y="110136"/>
                </a:cubicBezTo>
                <a:cubicBezTo>
                  <a:pt x="64235" y="111780"/>
                  <a:pt x="66352" y="112602"/>
                  <a:pt x="68470" y="113424"/>
                </a:cubicBezTo>
                <a:cubicBezTo>
                  <a:pt x="68470" y="115890"/>
                  <a:pt x="68470" y="116712"/>
                  <a:pt x="68470" y="117534"/>
                </a:cubicBezTo>
                <a:cubicBezTo>
                  <a:pt x="68470" y="118356"/>
                  <a:pt x="68470" y="119178"/>
                  <a:pt x="68470" y="119178"/>
                </a:cubicBezTo>
                <a:cubicBezTo>
                  <a:pt x="66352" y="119999"/>
                  <a:pt x="66352" y="119999"/>
                  <a:pt x="66352" y="119999"/>
                </a:cubicBezTo>
                <a:cubicBezTo>
                  <a:pt x="62823" y="119999"/>
                  <a:pt x="57882" y="119178"/>
                  <a:pt x="51529" y="119178"/>
                </a:cubicBezTo>
                <a:cubicBezTo>
                  <a:pt x="45176" y="118356"/>
                  <a:pt x="40941" y="118356"/>
                  <a:pt x="37411" y="118356"/>
                </a:cubicBezTo>
                <a:cubicBezTo>
                  <a:pt x="35294" y="118356"/>
                  <a:pt x="32470" y="118356"/>
                  <a:pt x="27529" y="119178"/>
                </a:cubicBezTo>
                <a:cubicBezTo>
                  <a:pt x="23294" y="119178"/>
                  <a:pt x="19764" y="119999"/>
                  <a:pt x="17647" y="119999"/>
                </a:cubicBezTo>
                <a:cubicBezTo>
                  <a:pt x="17647" y="116712"/>
                  <a:pt x="16941" y="115890"/>
                  <a:pt x="16941" y="115890"/>
                </a:cubicBezTo>
                <a:cubicBezTo>
                  <a:pt x="16941" y="115068"/>
                  <a:pt x="16941" y="115068"/>
                  <a:pt x="16941" y="115068"/>
                </a:cubicBezTo>
                <a:cubicBezTo>
                  <a:pt x="18352" y="113424"/>
                  <a:pt x="19764" y="112602"/>
                  <a:pt x="21176" y="111780"/>
                </a:cubicBezTo>
                <a:cubicBezTo>
                  <a:pt x="23294" y="110958"/>
                  <a:pt x="25411" y="110136"/>
                  <a:pt x="28235" y="109315"/>
                </a:cubicBezTo>
                <a:cubicBezTo>
                  <a:pt x="30352" y="108493"/>
                  <a:pt x="31764" y="107671"/>
                  <a:pt x="33176" y="106849"/>
                </a:cubicBezTo>
                <a:cubicBezTo>
                  <a:pt x="33882" y="105205"/>
                  <a:pt x="34588" y="95342"/>
                  <a:pt x="34588" y="77260"/>
                </a:cubicBezTo>
                <a:cubicBezTo>
                  <a:pt x="34588" y="72328"/>
                  <a:pt x="34588" y="64109"/>
                  <a:pt x="34588" y="54246"/>
                </a:cubicBezTo>
                <a:cubicBezTo>
                  <a:pt x="33882" y="43561"/>
                  <a:pt x="33882" y="35342"/>
                  <a:pt x="33882" y="30410"/>
                </a:cubicBezTo>
                <a:cubicBezTo>
                  <a:pt x="33882" y="21369"/>
                  <a:pt x="33882" y="21369"/>
                  <a:pt x="33882" y="21369"/>
                </a:cubicBezTo>
                <a:cubicBezTo>
                  <a:pt x="33882" y="21369"/>
                  <a:pt x="33882" y="20547"/>
                  <a:pt x="33882" y="19726"/>
                </a:cubicBezTo>
                <a:cubicBezTo>
                  <a:pt x="33882" y="19726"/>
                  <a:pt x="33882" y="18904"/>
                  <a:pt x="33882" y="18082"/>
                </a:cubicBezTo>
                <a:cubicBezTo>
                  <a:pt x="33882" y="17260"/>
                  <a:pt x="33882" y="17260"/>
                  <a:pt x="33882" y="16438"/>
                </a:cubicBezTo>
                <a:cubicBezTo>
                  <a:pt x="33882" y="15616"/>
                  <a:pt x="33882" y="14794"/>
                  <a:pt x="33882" y="13972"/>
                </a:cubicBezTo>
                <a:cubicBezTo>
                  <a:pt x="33882" y="13972"/>
                  <a:pt x="33882" y="13150"/>
                  <a:pt x="33176" y="13150"/>
                </a:cubicBezTo>
                <a:cubicBezTo>
                  <a:pt x="33176" y="12328"/>
                  <a:pt x="29647" y="12328"/>
                  <a:pt x="22588" y="12328"/>
                </a:cubicBezTo>
                <a:cubicBezTo>
                  <a:pt x="21176" y="12328"/>
                  <a:pt x="19058" y="12328"/>
                  <a:pt x="16235" y="13150"/>
                </a:cubicBezTo>
                <a:cubicBezTo>
                  <a:pt x="14117" y="13972"/>
                  <a:pt x="12000" y="14794"/>
                  <a:pt x="11294" y="15616"/>
                </a:cubicBezTo>
                <a:cubicBezTo>
                  <a:pt x="10588" y="15616"/>
                  <a:pt x="9882" y="18082"/>
                  <a:pt x="9176" y="20547"/>
                </a:cubicBezTo>
                <a:cubicBezTo>
                  <a:pt x="8470" y="23835"/>
                  <a:pt x="7764" y="27123"/>
                  <a:pt x="7058" y="29589"/>
                </a:cubicBezTo>
                <a:cubicBezTo>
                  <a:pt x="6352" y="32054"/>
                  <a:pt x="4941" y="33698"/>
                  <a:pt x="4235" y="33698"/>
                </a:cubicBezTo>
                <a:cubicBezTo>
                  <a:pt x="2117" y="32054"/>
                  <a:pt x="705" y="31232"/>
                  <a:pt x="0" y="30410"/>
                </a:cubicBezTo>
                <a:cubicBezTo>
                  <a:pt x="0" y="821"/>
                  <a:pt x="0" y="821"/>
                  <a:pt x="0" y="821"/>
                </a:cubicBezTo>
                <a:lnTo>
                  <a:pt x="5647" y="0"/>
                </a:lnTo>
                <a:close/>
                <a:moveTo>
                  <a:pt x="116470" y="99452"/>
                </a:moveTo>
                <a:cubicBezTo>
                  <a:pt x="117882" y="99452"/>
                  <a:pt x="119294" y="100273"/>
                  <a:pt x="119294" y="101095"/>
                </a:cubicBezTo>
                <a:cubicBezTo>
                  <a:pt x="120000" y="101917"/>
                  <a:pt x="119294" y="103561"/>
                  <a:pt x="118588" y="104383"/>
                </a:cubicBezTo>
                <a:cubicBezTo>
                  <a:pt x="110117" y="117534"/>
                  <a:pt x="110117" y="117534"/>
                  <a:pt x="110117" y="117534"/>
                </a:cubicBezTo>
                <a:cubicBezTo>
                  <a:pt x="109411" y="118356"/>
                  <a:pt x="108000" y="119178"/>
                  <a:pt x="107294" y="119178"/>
                </a:cubicBezTo>
                <a:cubicBezTo>
                  <a:pt x="105882" y="119178"/>
                  <a:pt x="104470" y="118356"/>
                  <a:pt x="103764" y="117534"/>
                </a:cubicBezTo>
                <a:cubicBezTo>
                  <a:pt x="95294" y="104383"/>
                  <a:pt x="95294" y="104383"/>
                  <a:pt x="95294" y="104383"/>
                </a:cubicBezTo>
                <a:cubicBezTo>
                  <a:pt x="94588" y="103561"/>
                  <a:pt x="93882" y="101917"/>
                  <a:pt x="94588" y="101095"/>
                </a:cubicBezTo>
                <a:cubicBezTo>
                  <a:pt x="95294" y="100273"/>
                  <a:pt x="96000" y="99452"/>
                  <a:pt x="97411" y="99452"/>
                </a:cubicBezTo>
                <a:cubicBezTo>
                  <a:pt x="103058" y="99452"/>
                  <a:pt x="103058" y="99452"/>
                  <a:pt x="103058" y="99452"/>
                </a:cubicBezTo>
                <a:cubicBezTo>
                  <a:pt x="103058" y="20547"/>
                  <a:pt x="103058" y="20547"/>
                  <a:pt x="103058" y="20547"/>
                </a:cubicBezTo>
                <a:cubicBezTo>
                  <a:pt x="97411" y="20547"/>
                  <a:pt x="97411" y="20547"/>
                  <a:pt x="97411" y="20547"/>
                </a:cubicBezTo>
                <a:cubicBezTo>
                  <a:pt x="96000" y="20547"/>
                  <a:pt x="95294" y="19726"/>
                  <a:pt x="94588" y="18904"/>
                </a:cubicBezTo>
                <a:cubicBezTo>
                  <a:pt x="93882" y="18082"/>
                  <a:pt x="94588" y="16438"/>
                  <a:pt x="95294" y="15616"/>
                </a:cubicBezTo>
                <a:cubicBezTo>
                  <a:pt x="103764" y="2465"/>
                  <a:pt x="103764" y="2465"/>
                  <a:pt x="103764" y="2465"/>
                </a:cubicBezTo>
                <a:cubicBezTo>
                  <a:pt x="104470" y="1643"/>
                  <a:pt x="105882" y="821"/>
                  <a:pt x="107294" y="821"/>
                </a:cubicBezTo>
                <a:cubicBezTo>
                  <a:pt x="108000" y="821"/>
                  <a:pt x="109411" y="1643"/>
                  <a:pt x="110117" y="2465"/>
                </a:cubicBezTo>
                <a:cubicBezTo>
                  <a:pt x="118588" y="15616"/>
                  <a:pt x="118588" y="15616"/>
                  <a:pt x="118588" y="15616"/>
                </a:cubicBezTo>
                <a:cubicBezTo>
                  <a:pt x="119294" y="16438"/>
                  <a:pt x="120000" y="18082"/>
                  <a:pt x="119294" y="18904"/>
                </a:cubicBezTo>
                <a:cubicBezTo>
                  <a:pt x="119294" y="19726"/>
                  <a:pt x="117882" y="20547"/>
                  <a:pt x="116470" y="20547"/>
                </a:cubicBezTo>
                <a:cubicBezTo>
                  <a:pt x="111529" y="20547"/>
                  <a:pt x="111529" y="20547"/>
                  <a:pt x="111529" y="20547"/>
                </a:cubicBezTo>
                <a:cubicBezTo>
                  <a:pt x="111529" y="99452"/>
                  <a:pt x="111529" y="99452"/>
                  <a:pt x="111529" y="99452"/>
                </a:cubicBezTo>
                <a:lnTo>
                  <a:pt x="116470" y="9945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3093000" y="1368288"/>
            <a:ext cx="155597" cy="168565"/>
          </a:xfrm>
          <a:custGeom>
            <a:pathLst>
              <a:path extrusionOk="0" h="120000" w="120000">
                <a:moveTo>
                  <a:pt x="6620" y="0"/>
                </a:moveTo>
                <a:cubicBezTo>
                  <a:pt x="10758" y="2292"/>
                  <a:pt x="10758" y="2292"/>
                  <a:pt x="10758" y="2292"/>
                </a:cubicBezTo>
                <a:cubicBezTo>
                  <a:pt x="11586" y="2292"/>
                  <a:pt x="16551" y="2292"/>
                  <a:pt x="27310" y="2292"/>
                </a:cubicBezTo>
                <a:cubicBezTo>
                  <a:pt x="29793" y="2292"/>
                  <a:pt x="33103" y="2292"/>
                  <a:pt x="37241" y="2292"/>
                </a:cubicBezTo>
                <a:cubicBezTo>
                  <a:pt x="42206" y="2292"/>
                  <a:pt x="45517" y="2292"/>
                  <a:pt x="48000" y="2292"/>
                </a:cubicBezTo>
                <a:cubicBezTo>
                  <a:pt x="51310" y="2292"/>
                  <a:pt x="57931" y="2292"/>
                  <a:pt x="67034" y="2292"/>
                </a:cubicBezTo>
                <a:cubicBezTo>
                  <a:pt x="76137" y="2292"/>
                  <a:pt x="84413" y="2292"/>
                  <a:pt x="91034" y="2292"/>
                </a:cubicBezTo>
                <a:cubicBezTo>
                  <a:pt x="97655" y="2292"/>
                  <a:pt x="104275" y="2292"/>
                  <a:pt x="110068" y="2292"/>
                </a:cubicBezTo>
                <a:cubicBezTo>
                  <a:pt x="111724" y="2292"/>
                  <a:pt x="113379" y="1528"/>
                  <a:pt x="114206" y="0"/>
                </a:cubicBezTo>
                <a:cubicBezTo>
                  <a:pt x="117517" y="0"/>
                  <a:pt x="117517" y="0"/>
                  <a:pt x="117517" y="0"/>
                </a:cubicBezTo>
                <a:cubicBezTo>
                  <a:pt x="118344" y="0"/>
                  <a:pt x="118344" y="0"/>
                  <a:pt x="119172" y="0"/>
                </a:cubicBezTo>
                <a:cubicBezTo>
                  <a:pt x="119172" y="0"/>
                  <a:pt x="120000" y="0"/>
                  <a:pt x="120000" y="0"/>
                </a:cubicBezTo>
                <a:cubicBezTo>
                  <a:pt x="120000" y="6114"/>
                  <a:pt x="120000" y="13757"/>
                  <a:pt x="120000" y="24458"/>
                </a:cubicBezTo>
                <a:cubicBezTo>
                  <a:pt x="120000" y="28280"/>
                  <a:pt x="120000" y="31337"/>
                  <a:pt x="120000" y="32866"/>
                </a:cubicBezTo>
                <a:cubicBezTo>
                  <a:pt x="117517" y="32866"/>
                  <a:pt x="115862" y="33630"/>
                  <a:pt x="114206" y="33630"/>
                </a:cubicBezTo>
                <a:cubicBezTo>
                  <a:pt x="113379" y="31337"/>
                  <a:pt x="111724" y="28280"/>
                  <a:pt x="110068" y="24458"/>
                </a:cubicBezTo>
                <a:cubicBezTo>
                  <a:pt x="110068" y="24458"/>
                  <a:pt x="110068" y="22929"/>
                  <a:pt x="109241" y="21401"/>
                </a:cubicBezTo>
                <a:cubicBezTo>
                  <a:pt x="109241" y="19108"/>
                  <a:pt x="108413" y="17579"/>
                  <a:pt x="108413" y="16050"/>
                </a:cubicBezTo>
                <a:cubicBezTo>
                  <a:pt x="107586" y="13757"/>
                  <a:pt x="107586" y="12993"/>
                  <a:pt x="107586" y="12993"/>
                </a:cubicBezTo>
                <a:cubicBezTo>
                  <a:pt x="107586" y="12229"/>
                  <a:pt x="106758" y="12229"/>
                  <a:pt x="105931" y="11464"/>
                </a:cubicBezTo>
                <a:cubicBezTo>
                  <a:pt x="105103" y="11464"/>
                  <a:pt x="103448" y="11464"/>
                  <a:pt x="100137" y="11464"/>
                </a:cubicBezTo>
                <a:cubicBezTo>
                  <a:pt x="98482" y="11464"/>
                  <a:pt x="96827" y="11464"/>
                  <a:pt x="93517" y="11464"/>
                </a:cubicBezTo>
                <a:cubicBezTo>
                  <a:pt x="90206" y="11464"/>
                  <a:pt x="86896" y="11464"/>
                  <a:pt x="85241" y="11464"/>
                </a:cubicBezTo>
                <a:cubicBezTo>
                  <a:pt x="82758" y="11464"/>
                  <a:pt x="80275" y="11464"/>
                  <a:pt x="77793" y="11464"/>
                </a:cubicBezTo>
                <a:cubicBezTo>
                  <a:pt x="75310" y="11464"/>
                  <a:pt x="72827" y="12229"/>
                  <a:pt x="70344" y="12229"/>
                </a:cubicBezTo>
                <a:cubicBezTo>
                  <a:pt x="69517" y="16050"/>
                  <a:pt x="69517" y="19108"/>
                  <a:pt x="69517" y="22165"/>
                </a:cubicBezTo>
                <a:cubicBezTo>
                  <a:pt x="69517" y="32866"/>
                  <a:pt x="69517" y="32866"/>
                  <a:pt x="69517" y="32866"/>
                </a:cubicBezTo>
                <a:cubicBezTo>
                  <a:pt x="69517" y="29044"/>
                  <a:pt x="69517" y="29044"/>
                  <a:pt x="69517" y="29044"/>
                </a:cubicBezTo>
                <a:cubicBezTo>
                  <a:pt x="69517" y="32101"/>
                  <a:pt x="69517" y="35923"/>
                  <a:pt x="69517" y="40509"/>
                </a:cubicBezTo>
                <a:cubicBezTo>
                  <a:pt x="69517" y="45095"/>
                  <a:pt x="69517" y="49681"/>
                  <a:pt x="69517" y="53503"/>
                </a:cubicBezTo>
                <a:cubicBezTo>
                  <a:pt x="69517" y="57324"/>
                  <a:pt x="69517" y="61146"/>
                  <a:pt x="69517" y="64203"/>
                </a:cubicBezTo>
                <a:cubicBezTo>
                  <a:pt x="69517" y="64968"/>
                  <a:pt x="69517" y="67261"/>
                  <a:pt x="69517" y="69554"/>
                </a:cubicBezTo>
                <a:cubicBezTo>
                  <a:pt x="69517" y="72611"/>
                  <a:pt x="69517" y="74140"/>
                  <a:pt x="69517" y="76433"/>
                </a:cubicBezTo>
                <a:cubicBezTo>
                  <a:pt x="69517" y="77961"/>
                  <a:pt x="70344" y="79490"/>
                  <a:pt x="70344" y="81019"/>
                </a:cubicBezTo>
                <a:cubicBezTo>
                  <a:pt x="72827" y="82547"/>
                  <a:pt x="76137" y="83312"/>
                  <a:pt x="80275" y="84076"/>
                </a:cubicBezTo>
                <a:cubicBezTo>
                  <a:pt x="84413" y="85605"/>
                  <a:pt x="87724" y="86369"/>
                  <a:pt x="89379" y="87133"/>
                </a:cubicBezTo>
                <a:cubicBezTo>
                  <a:pt x="90206" y="88662"/>
                  <a:pt x="90206" y="90191"/>
                  <a:pt x="90206" y="90955"/>
                </a:cubicBezTo>
                <a:cubicBezTo>
                  <a:pt x="90206" y="90955"/>
                  <a:pt x="90206" y="91719"/>
                  <a:pt x="90206" y="92484"/>
                </a:cubicBezTo>
                <a:cubicBezTo>
                  <a:pt x="86896" y="92484"/>
                  <a:pt x="86896" y="92484"/>
                  <a:pt x="86896" y="92484"/>
                </a:cubicBezTo>
                <a:cubicBezTo>
                  <a:pt x="83586" y="92484"/>
                  <a:pt x="77793" y="92484"/>
                  <a:pt x="70344" y="92484"/>
                </a:cubicBezTo>
                <a:cubicBezTo>
                  <a:pt x="62896" y="91719"/>
                  <a:pt x="57103" y="91719"/>
                  <a:pt x="53793" y="91719"/>
                </a:cubicBezTo>
                <a:cubicBezTo>
                  <a:pt x="51310" y="91719"/>
                  <a:pt x="47172" y="91719"/>
                  <a:pt x="42206" y="92484"/>
                </a:cubicBezTo>
                <a:cubicBezTo>
                  <a:pt x="37241" y="92484"/>
                  <a:pt x="33103" y="92484"/>
                  <a:pt x="30620" y="92484"/>
                </a:cubicBezTo>
                <a:cubicBezTo>
                  <a:pt x="29793" y="90191"/>
                  <a:pt x="29793" y="89426"/>
                  <a:pt x="29793" y="88662"/>
                </a:cubicBezTo>
                <a:cubicBezTo>
                  <a:pt x="29793" y="88662"/>
                  <a:pt x="29793" y="88662"/>
                  <a:pt x="29793" y="88662"/>
                </a:cubicBezTo>
                <a:cubicBezTo>
                  <a:pt x="30620" y="87133"/>
                  <a:pt x="32275" y="86369"/>
                  <a:pt x="34758" y="85605"/>
                </a:cubicBezTo>
                <a:cubicBezTo>
                  <a:pt x="37241" y="84840"/>
                  <a:pt x="39724" y="84076"/>
                  <a:pt x="42206" y="83312"/>
                </a:cubicBezTo>
                <a:cubicBezTo>
                  <a:pt x="45517" y="82547"/>
                  <a:pt x="47172" y="81783"/>
                  <a:pt x="48827" y="81019"/>
                </a:cubicBezTo>
                <a:cubicBezTo>
                  <a:pt x="48827" y="80254"/>
                  <a:pt x="49655" y="78726"/>
                  <a:pt x="49655" y="75668"/>
                </a:cubicBezTo>
                <a:cubicBezTo>
                  <a:pt x="49655" y="73375"/>
                  <a:pt x="49655" y="69554"/>
                  <a:pt x="50482" y="64968"/>
                </a:cubicBezTo>
                <a:cubicBezTo>
                  <a:pt x="50482" y="61146"/>
                  <a:pt x="50482" y="57324"/>
                  <a:pt x="50482" y="54267"/>
                </a:cubicBezTo>
                <a:cubicBezTo>
                  <a:pt x="50482" y="51210"/>
                  <a:pt x="50482" y="47388"/>
                  <a:pt x="50482" y="42802"/>
                </a:cubicBezTo>
                <a:cubicBezTo>
                  <a:pt x="50482" y="38980"/>
                  <a:pt x="50482" y="36687"/>
                  <a:pt x="50482" y="36687"/>
                </a:cubicBezTo>
                <a:cubicBezTo>
                  <a:pt x="50482" y="35923"/>
                  <a:pt x="49655" y="35923"/>
                  <a:pt x="49655" y="35159"/>
                </a:cubicBezTo>
                <a:cubicBezTo>
                  <a:pt x="49655" y="34394"/>
                  <a:pt x="49655" y="33630"/>
                  <a:pt x="49655" y="33630"/>
                </a:cubicBezTo>
                <a:cubicBezTo>
                  <a:pt x="49655" y="32866"/>
                  <a:pt x="49655" y="32101"/>
                  <a:pt x="49655" y="30573"/>
                </a:cubicBezTo>
                <a:cubicBezTo>
                  <a:pt x="49655" y="28280"/>
                  <a:pt x="49655" y="26751"/>
                  <a:pt x="49655" y="25222"/>
                </a:cubicBezTo>
                <a:cubicBezTo>
                  <a:pt x="49655" y="22929"/>
                  <a:pt x="49655" y="21401"/>
                  <a:pt x="49655" y="19108"/>
                </a:cubicBezTo>
                <a:cubicBezTo>
                  <a:pt x="49655" y="17579"/>
                  <a:pt x="49655" y="16050"/>
                  <a:pt x="49655" y="14522"/>
                </a:cubicBezTo>
                <a:cubicBezTo>
                  <a:pt x="49655" y="12993"/>
                  <a:pt x="49655" y="12229"/>
                  <a:pt x="48827" y="12229"/>
                </a:cubicBezTo>
                <a:cubicBezTo>
                  <a:pt x="48827" y="11464"/>
                  <a:pt x="44689" y="11464"/>
                  <a:pt x="36413" y="11464"/>
                </a:cubicBezTo>
                <a:cubicBezTo>
                  <a:pt x="33931" y="11464"/>
                  <a:pt x="29793" y="11464"/>
                  <a:pt x="24000" y="12229"/>
                </a:cubicBezTo>
                <a:cubicBezTo>
                  <a:pt x="17379" y="12993"/>
                  <a:pt x="14068" y="13757"/>
                  <a:pt x="13241" y="14522"/>
                </a:cubicBezTo>
                <a:cubicBezTo>
                  <a:pt x="11586" y="14522"/>
                  <a:pt x="10758" y="16815"/>
                  <a:pt x="9931" y="19108"/>
                </a:cubicBezTo>
                <a:cubicBezTo>
                  <a:pt x="9103" y="22165"/>
                  <a:pt x="8275" y="25222"/>
                  <a:pt x="7448" y="27515"/>
                </a:cubicBezTo>
                <a:cubicBezTo>
                  <a:pt x="6620" y="29808"/>
                  <a:pt x="5793" y="31337"/>
                  <a:pt x="4137" y="31337"/>
                </a:cubicBezTo>
                <a:cubicBezTo>
                  <a:pt x="2482" y="29808"/>
                  <a:pt x="827" y="29044"/>
                  <a:pt x="0" y="28280"/>
                </a:cubicBezTo>
                <a:cubicBezTo>
                  <a:pt x="0" y="764"/>
                  <a:pt x="0" y="764"/>
                  <a:pt x="0" y="764"/>
                </a:cubicBezTo>
                <a:lnTo>
                  <a:pt x="6620" y="0"/>
                </a:lnTo>
                <a:close/>
                <a:moveTo>
                  <a:pt x="102620" y="93248"/>
                </a:moveTo>
                <a:cubicBezTo>
                  <a:pt x="103448" y="93248"/>
                  <a:pt x="104275" y="93248"/>
                  <a:pt x="105931" y="94012"/>
                </a:cubicBezTo>
                <a:cubicBezTo>
                  <a:pt x="107586" y="95541"/>
                  <a:pt x="109241" y="96305"/>
                  <a:pt x="110068" y="97070"/>
                </a:cubicBezTo>
                <a:cubicBezTo>
                  <a:pt x="111724" y="98598"/>
                  <a:pt x="113379" y="99363"/>
                  <a:pt x="115034" y="100891"/>
                </a:cubicBezTo>
                <a:cubicBezTo>
                  <a:pt x="116689" y="102420"/>
                  <a:pt x="117517" y="103184"/>
                  <a:pt x="117517" y="103184"/>
                </a:cubicBezTo>
                <a:cubicBezTo>
                  <a:pt x="119172" y="103949"/>
                  <a:pt x="120000" y="105477"/>
                  <a:pt x="120000" y="107006"/>
                </a:cubicBezTo>
                <a:cubicBezTo>
                  <a:pt x="120000" y="107770"/>
                  <a:pt x="119172" y="109299"/>
                  <a:pt x="117517" y="110063"/>
                </a:cubicBezTo>
                <a:cubicBezTo>
                  <a:pt x="117517" y="110063"/>
                  <a:pt x="116689" y="110828"/>
                  <a:pt x="115034" y="112356"/>
                </a:cubicBezTo>
                <a:cubicBezTo>
                  <a:pt x="113379" y="113885"/>
                  <a:pt x="111724" y="114649"/>
                  <a:pt x="110068" y="116178"/>
                </a:cubicBezTo>
                <a:cubicBezTo>
                  <a:pt x="109241" y="116942"/>
                  <a:pt x="107586" y="117707"/>
                  <a:pt x="105931" y="119235"/>
                </a:cubicBezTo>
                <a:cubicBezTo>
                  <a:pt x="104275" y="120000"/>
                  <a:pt x="103448" y="120000"/>
                  <a:pt x="102620" y="120000"/>
                </a:cubicBezTo>
                <a:cubicBezTo>
                  <a:pt x="101793" y="120000"/>
                  <a:pt x="100965" y="120000"/>
                  <a:pt x="100965" y="119235"/>
                </a:cubicBezTo>
                <a:cubicBezTo>
                  <a:pt x="100137" y="119235"/>
                  <a:pt x="100137" y="118471"/>
                  <a:pt x="100137" y="117707"/>
                </a:cubicBezTo>
                <a:cubicBezTo>
                  <a:pt x="100137" y="116942"/>
                  <a:pt x="100137" y="116178"/>
                  <a:pt x="100137" y="115414"/>
                </a:cubicBezTo>
                <a:cubicBezTo>
                  <a:pt x="100137" y="114649"/>
                  <a:pt x="100137" y="113885"/>
                  <a:pt x="100137" y="112356"/>
                </a:cubicBezTo>
                <a:cubicBezTo>
                  <a:pt x="100137" y="111592"/>
                  <a:pt x="100137" y="111592"/>
                  <a:pt x="100137" y="111592"/>
                </a:cubicBezTo>
                <a:cubicBezTo>
                  <a:pt x="19862" y="111592"/>
                  <a:pt x="19862" y="111592"/>
                  <a:pt x="19862" y="111592"/>
                </a:cubicBezTo>
                <a:cubicBezTo>
                  <a:pt x="19862" y="111592"/>
                  <a:pt x="19862" y="111592"/>
                  <a:pt x="19862" y="112356"/>
                </a:cubicBezTo>
                <a:cubicBezTo>
                  <a:pt x="19862" y="113885"/>
                  <a:pt x="20689" y="114649"/>
                  <a:pt x="20689" y="115414"/>
                </a:cubicBezTo>
                <a:cubicBezTo>
                  <a:pt x="20689" y="116178"/>
                  <a:pt x="19862" y="116942"/>
                  <a:pt x="19862" y="117707"/>
                </a:cubicBezTo>
                <a:cubicBezTo>
                  <a:pt x="19862" y="118471"/>
                  <a:pt x="19862" y="119235"/>
                  <a:pt x="19034" y="119235"/>
                </a:cubicBezTo>
                <a:cubicBezTo>
                  <a:pt x="19034" y="120000"/>
                  <a:pt x="18206" y="120000"/>
                  <a:pt x="17379" y="120000"/>
                </a:cubicBezTo>
                <a:cubicBezTo>
                  <a:pt x="17379" y="120000"/>
                  <a:pt x="15724" y="120000"/>
                  <a:pt x="14068" y="119235"/>
                </a:cubicBezTo>
                <a:cubicBezTo>
                  <a:pt x="13241" y="117707"/>
                  <a:pt x="11586" y="116942"/>
                  <a:pt x="9931" y="116178"/>
                </a:cubicBezTo>
                <a:cubicBezTo>
                  <a:pt x="8275" y="114649"/>
                  <a:pt x="6620" y="113885"/>
                  <a:pt x="4965" y="112356"/>
                </a:cubicBezTo>
                <a:cubicBezTo>
                  <a:pt x="3310" y="110828"/>
                  <a:pt x="2482" y="110063"/>
                  <a:pt x="2482" y="110063"/>
                </a:cubicBezTo>
                <a:cubicBezTo>
                  <a:pt x="827" y="109299"/>
                  <a:pt x="827" y="107770"/>
                  <a:pt x="827" y="107006"/>
                </a:cubicBezTo>
                <a:cubicBezTo>
                  <a:pt x="827" y="105477"/>
                  <a:pt x="827" y="103949"/>
                  <a:pt x="2482" y="103184"/>
                </a:cubicBezTo>
                <a:cubicBezTo>
                  <a:pt x="2482" y="103184"/>
                  <a:pt x="3310" y="102420"/>
                  <a:pt x="4965" y="100891"/>
                </a:cubicBezTo>
                <a:cubicBezTo>
                  <a:pt x="6620" y="99363"/>
                  <a:pt x="8275" y="98598"/>
                  <a:pt x="9931" y="97070"/>
                </a:cubicBezTo>
                <a:cubicBezTo>
                  <a:pt x="11586" y="96305"/>
                  <a:pt x="13241" y="95541"/>
                  <a:pt x="14068" y="94012"/>
                </a:cubicBezTo>
                <a:cubicBezTo>
                  <a:pt x="15724" y="93248"/>
                  <a:pt x="17379" y="93248"/>
                  <a:pt x="17379" y="93248"/>
                </a:cubicBezTo>
                <a:cubicBezTo>
                  <a:pt x="18206" y="93248"/>
                  <a:pt x="19034" y="93248"/>
                  <a:pt x="19034" y="94012"/>
                </a:cubicBezTo>
                <a:cubicBezTo>
                  <a:pt x="19862" y="94012"/>
                  <a:pt x="19862" y="94777"/>
                  <a:pt x="19862" y="95541"/>
                </a:cubicBezTo>
                <a:cubicBezTo>
                  <a:pt x="19862" y="96305"/>
                  <a:pt x="20689" y="97834"/>
                  <a:pt x="20689" y="98598"/>
                </a:cubicBezTo>
                <a:cubicBezTo>
                  <a:pt x="20689" y="98598"/>
                  <a:pt x="19862" y="100127"/>
                  <a:pt x="19862" y="100891"/>
                </a:cubicBezTo>
                <a:cubicBezTo>
                  <a:pt x="19862" y="101656"/>
                  <a:pt x="19862" y="101656"/>
                  <a:pt x="19862" y="101656"/>
                </a:cubicBezTo>
                <a:cubicBezTo>
                  <a:pt x="100137" y="101656"/>
                  <a:pt x="100137" y="101656"/>
                  <a:pt x="100137" y="101656"/>
                </a:cubicBezTo>
                <a:cubicBezTo>
                  <a:pt x="100137" y="101656"/>
                  <a:pt x="100137" y="101656"/>
                  <a:pt x="100137" y="100891"/>
                </a:cubicBezTo>
                <a:cubicBezTo>
                  <a:pt x="100137" y="100127"/>
                  <a:pt x="100137" y="98598"/>
                  <a:pt x="100137" y="98598"/>
                </a:cubicBezTo>
                <a:cubicBezTo>
                  <a:pt x="100137" y="97834"/>
                  <a:pt x="100137" y="96305"/>
                  <a:pt x="100137" y="95541"/>
                </a:cubicBezTo>
                <a:cubicBezTo>
                  <a:pt x="100137" y="94777"/>
                  <a:pt x="100137" y="94012"/>
                  <a:pt x="100965" y="94012"/>
                </a:cubicBezTo>
                <a:cubicBezTo>
                  <a:pt x="100965" y="93248"/>
                  <a:pt x="101793" y="93248"/>
                  <a:pt x="102620" y="9324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295603" y="1368288"/>
            <a:ext cx="181531" cy="142631"/>
          </a:xfrm>
          <a:custGeom>
            <a:pathLst>
              <a:path extrusionOk="0" h="120000" w="120000">
                <a:moveTo>
                  <a:pt x="85917" y="5413"/>
                </a:moveTo>
                <a:cubicBezTo>
                  <a:pt x="85917" y="17142"/>
                  <a:pt x="85917" y="17142"/>
                  <a:pt x="85917" y="17142"/>
                </a:cubicBezTo>
                <a:cubicBezTo>
                  <a:pt x="85917" y="18045"/>
                  <a:pt x="85207" y="19849"/>
                  <a:pt x="84497" y="20751"/>
                </a:cubicBezTo>
                <a:cubicBezTo>
                  <a:pt x="83786" y="21654"/>
                  <a:pt x="82366" y="22556"/>
                  <a:pt x="81656" y="22556"/>
                </a:cubicBezTo>
                <a:cubicBezTo>
                  <a:pt x="4260" y="22556"/>
                  <a:pt x="4260" y="22556"/>
                  <a:pt x="4260" y="22556"/>
                </a:cubicBezTo>
                <a:cubicBezTo>
                  <a:pt x="2840" y="22556"/>
                  <a:pt x="2130" y="21654"/>
                  <a:pt x="710" y="20751"/>
                </a:cubicBezTo>
                <a:cubicBezTo>
                  <a:pt x="0" y="19849"/>
                  <a:pt x="0" y="18045"/>
                  <a:pt x="0" y="17142"/>
                </a:cubicBezTo>
                <a:cubicBezTo>
                  <a:pt x="0" y="5413"/>
                  <a:pt x="0" y="5413"/>
                  <a:pt x="0" y="5413"/>
                </a:cubicBezTo>
                <a:cubicBezTo>
                  <a:pt x="0" y="4511"/>
                  <a:pt x="0" y="2706"/>
                  <a:pt x="710" y="1804"/>
                </a:cubicBezTo>
                <a:cubicBezTo>
                  <a:pt x="2130" y="902"/>
                  <a:pt x="2840" y="0"/>
                  <a:pt x="4260" y="0"/>
                </a:cubicBezTo>
                <a:cubicBezTo>
                  <a:pt x="81656" y="0"/>
                  <a:pt x="81656" y="0"/>
                  <a:pt x="81656" y="0"/>
                </a:cubicBezTo>
                <a:cubicBezTo>
                  <a:pt x="82366" y="0"/>
                  <a:pt x="83786" y="902"/>
                  <a:pt x="84497" y="1804"/>
                </a:cubicBezTo>
                <a:cubicBezTo>
                  <a:pt x="85207" y="2706"/>
                  <a:pt x="85917" y="4511"/>
                  <a:pt x="85917" y="5413"/>
                </a:cubicBezTo>
                <a:close/>
                <a:moveTo>
                  <a:pt x="111479" y="38796"/>
                </a:moveTo>
                <a:cubicBezTo>
                  <a:pt x="111479" y="49624"/>
                  <a:pt x="111479" y="49624"/>
                  <a:pt x="111479" y="49624"/>
                </a:cubicBezTo>
                <a:cubicBezTo>
                  <a:pt x="111479" y="50526"/>
                  <a:pt x="110769" y="52330"/>
                  <a:pt x="110059" y="53233"/>
                </a:cubicBezTo>
                <a:cubicBezTo>
                  <a:pt x="109349" y="54135"/>
                  <a:pt x="108639" y="55037"/>
                  <a:pt x="107218" y="55037"/>
                </a:cubicBezTo>
                <a:cubicBezTo>
                  <a:pt x="4260" y="55037"/>
                  <a:pt x="4260" y="55037"/>
                  <a:pt x="4260" y="55037"/>
                </a:cubicBezTo>
                <a:cubicBezTo>
                  <a:pt x="2840" y="55037"/>
                  <a:pt x="2130" y="54135"/>
                  <a:pt x="710" y="53233"/>
                </a:cubicBezTo>
                <a:cubicBezTo>
                  <a:pt x="0" y="52330"/>
                  <a:pt x="0" y="50526"/>
                  <a:pt x="0" y="49624"/>
                </a:cubicBezTo>
                <a:cubicBezTo>
                  <a:pt x="0" y="38796"/>
                  <a:pt x="0" y="38796"/>
                  <a:pt x="0" y="38796"/>
                </a:cubicBezTo>
                <a:cubicBezTo>
                  <a:pt x="0" y="36992"/>
                  <a:pt x="0" y="36090"/>
                  <a:pt x="710" y="34285"/>
                </a:cubicBezTo>
                <a:cubicBezTo>
                  <a:pt x="2130" y="33383"/>
                  <a:pt x="2840" y="33383"/>
                  <a:pt x="4260" y="33383"/>
                </a:cubicBezTo>
                <a:cubicBezTo>
                  <a:pt x="107218" y="33383"/>
                  <a:pt x="107218" y="33383"/>
                  <a:pt x="107218" y="33383"/>
                </a:cubicBezTo>
                <a:cubicBezTo>
                  <a:pt x="108639" y="33383"/>
                  <a:pt x="109349" y="33383"/>
                  <a:pt x="110059" y="34285"/>
                </a:cubicBezTo>
                <a:cubicBezTo>
                  <a:pt x="110769" y="36090"/>
                  <a:pt x="111479" y="36992"/>
                  <a:pt x="111479" y="38796"/>
                </a:cubicBezTo>
                <a:close/>
                <a:moveTo>
                  <a:pt x="94437" y="71278"/>
                </a:moveTo>
                <a:cubicBezTo>
                  <a:pt x="94437" y="82105"/>
                  <a:pt x="94437" y="82105"/>
                  <a:pt x="94437" y="82105"/>
                </a:cubicBezTo>
                <a:cubicBezTo>
                  <a:pt x="94437" y="83909"/>
                  <a:pt x="93727" y="84812"/>
                  <a:pt x="93017" y="85714"/>
                </a:cubicBezTo>
                <a:cubicBezTo>
                  <a:pt x="92307" y="87518"/>
                  <a:pt x="90887" y="87518"/>
                  <a:pt x="90177" y="87518"/>
                </a:cubicBezTo>
                <a:cubicBezTo>
                  <a:pt x="4260" y="87518"/>
                  <a:pt x="4260" y="87518"/>
                  <a:pt x="4260" y="87518"/>
                </a:cubicBezTo>
                <a:cubicBezTo>
                  <a:pt x="2840" y="87518"/>
                  <a:pt x="2130" y="87518"/>
                  <a:pt x="710" y="85714"/>
                </a:cubicBezTo>
                <a:cubicBezTo>
                  <a:pt x="0" y="84812"/>
                  <a:pt x="0" y="83909"/>
                  <a:pt x="0" y="82105"/>
                </a:cubicBezTo>
                <a:cubicBezTo>
                  <a:pt x="0" y="71278"/>
                  <a:pt x="0" y="71278"/>
                  <a:pt x="0" y="71278"/>
                </a:cubicBezTo>
                <a:cubicBezTo>
                  <a:pt x="0" y="69473"/>
                  <a:pt x="0" y="68571"/>
                  <a:pt x="710" y="67669"/>
                </a:cubicBezTo>
                <a:cubicBezTo>
                  <a:pt x="2130" y="66766"/>
                  <a:pt x="2840" y="65864"/>
                  <a:pt x="4260" y="65864"/>
                </a:cubicBezTo>
                <a:cubicBezTo>
                  <a:pt x="90177" y="65864"/>
                  <a:pt x="90177" y="65864"/>
                  <a:pt x="90177" y="65864"/>
                </a:cubicBezTo>
                <a:cubicBezTo>
                  <a:pt x="90887" y="65864"/>
                  <a:pt x="92307" y="66766"/>
                  <a:pt x="93017" y="67669"/>
                </a:cubicBezTo>
                <a:cubicBezTo>
                  <a:pt x="93727" y="68571"/>
                  <a:pt x="94437" y="69473"/>
                  <a:pt x="94437" y="71278"/>
                </a:cubicBezTo>
                <a:close/>
                <a:moveTo>
                  <a:pt x="120000" y="103759"/>
                </a:moveTo>
                <a:cubicBezTo>
                  <a:pt x="120000" y="114586"/>
                  <a:pt x="120000" y="114586"/>
                  <a:pt x="120000" y="114586"/>
                </a:cubicBezTo>
                <a:cubicBezTo>
                  <a:pt x="120000" y="116390"/>
                  <a:pt x="119289" y="117293"/>
                  <a:pt x="118579" y="119097"/>
                </a:cubicBezTo>
                <a:cubicBezTo>
                  <a:pt x="117869" y="120000"/>
                  <a:pt x="117159" y="120000"/>
                  <a:pt x="115739" y="120000"/>
                </a:cubicBezTo>
                <a:cubicBezTo>
                  <a:pt x="4260" y="120000"/>
                  <a:pt x="4260" y="120000"/>
                  <a:pt x="4260" y="120000"/>
                </a:cubicBezTo>
                <a:cubicBezTo>
                  <a:pt x="2840" y="120000"/>
                  <a:pt x="2130" y="120000"/>
                  <a:pt x="710" y="119097"/>
                </a:cubicBezTo>
                <a:cubicBezTo>
                  <a:pt x="0" y="117293"/>
                  <a:pt x="0" y="116390"/>
                  <a:pt x="0" y="114586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02857"/>
                  <a:pt x="0" y="101052"/>
                  <a:pt x="710" y="100150"/>
                </a:cubicBezTo>
                <a:cubicBezTo>
                  <a:pt x="2130" y="99248"/>
                  <a:pt x="2840" y="98345"/>
                  <a:pt x="4260" y="98345"/>
                </a:cubicBezTo>
                <a:cubicBezTo>
                  <a:pt x="115739" y="98345"/>
                  <a:pt x="115739" y="98345"/>
                  <a:pt x="115739" y="98345"/>
                </a:cubicBezTo>
                <a:cubicBezTo>
                  <a:pt x="117159" y="98345"/>
                  <a:pt x="117869" y="99248"/>
                  <a:pt x="118579" y="100150"/>
                </a:cubicBezTo>
                <a:cubicBezTo>
                  <a:pt x="119289" y="101052"/>
                  <a:pt x="120000" y="102857"/>
                  <a:pt x="120000" y="10375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522517" y="1368288"/>
            <a:ext cx="183152" cy="142631"/>
          </a:xfrm>
          <a:custGeom>
            <a:pathLst>
              <a:path extrusionOk="0" h="120000" w="120000">
                <a:moveTo>
                  <a:pt x="120000" y="103759"/>
                </a:moveTo>
                <a:cubicBezTo>
                  <a:pt x="120000" y="114586"/>
                  <a:pt x="120000" y="114586"/>
                  <a:pt x="120000" y="114586"/>
                </a:cubicBezTo>
                <a:cubicBezTo>
                  <a:pt x="120000" y="116390"/>
                  <a:pt x="119294" y="117293"/>
                  <a:pt x="118588" y="119097"/>
                </a:cubicBezTo>
                <a:cubicBezTo>
                  <a:pt x="117882" y="120000"/>
                  <a:pt x="116470" y="120000"/>
                  <a:pt x="115764" y="120000"/>
                </a:cubicBezTo>
                <a:cubicBezTo>
                  <a:pt x="4235" y="120000"/>
                  <a:pt x="4235" y="120000"/>
                  <a:pt x="4235" y="120000"/>
                </a:cubicBezTo>
                <a:cubicBezTo>
                  <a:pt x="3529" y="120000"/>
                  <a:pt x="2117" y="120000"/>
                  <a:pt x="1411" y="119097"/>
                </a:cubicBezTo>
                <a:cubicBezTo>
                  <a:pt x="705" y="117293"/>
                  <a:pt x="0" y="116390"/>
                  <a:pt x="0" y="114586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02857"/>
                  <a:pt x="705" y="101052"/>
                  <a:pt x="1411" y="100150"/>
                </a:cubicBezTo>
                <a:cubicBezTo>
                  <a:pt x="2117" y="99248"/>
                  <a:pt x="3529" y="98345"/>
                  <a:pt x="4235" y="98345"/>
                </a:cubicBezTo>
                <a:cubicBezTo>
                  <a:pt x="115764" y="98345"/>
                  <a:pt x="115764" y="98345"/>
                  <a:pt x="115764" y="98345"/>
                </a:cubicBezTo>
                <a:cubicBezTo>
                  <a:pt x="116470" y="98345"/>
                  <a:pt x="117882" y="99248"/>
                  <a:pt x="118588" y="100150"/>
                </a:cubicBezTo>
                <a:cubicBezTo>
                  <a:pt x="119294" y="101052"/>
                  <a:pt x="120000" y="102857"/>
                  <a:pt x="120000" y="103759"/>
                </a:cubicBezTo>
                <a:close/>
                <a:moveTo>
                  <a:pt x="111529" y="38796"/>
                </a:moveTo>
                <a:cubicBezTo>
                  <a:pt x="111529" y="49624"/>
                  <a:pt x="111529" y="49624"/>
                  <a:pt x="111529" y="49624"/>
                </a:cubicBezTo>
                <a:cubicBezTo>
                  <a:pt x="111529" y="50526"/>
                  <a:pt x="110823" y="52330"/>
                  <a:pt x="110117" y="53233"/>
                </a:cubicBezTo>
                <a:cubicBezTo>
                  <a:pt x="109411" y="54135"/>
                  <a:pt x="108000" y="55037"/>
                  <a:pt x="107294" y="55037"/>
                </a:cubicBezTo>
                <a:cubicBezTo>
                  <a:pt x="12705" y="55037"/>
                  <a:pt x="12705" y="55037"/>
                  <a:pt x="12705" y="55037"/>
                </a:cubicBezTo>
                <a:cubicBezTo>
                  <a:pt x="12000" y="55037"/>
                  <a:pt x="10588" y="54135"/>
                  <a:pt x="9882" y="53233"/>
                </a:cubicBezTo>
                <a:cubicBezTo>
                  <a:pt x="9176" y="52330"/>
                  <a:pt x="8470" y="50526"/>
                  <a:pt x="8470" y="49624"/>
                </a:cubicBezTo>
                <a:cubicBezTo>
                  <a:pt x="8470" y="38796"/>
                  <a:pt x="8470" y="38796"/>
                  <a:pt x="8470" y="38796"/>
                </a:cubicBezTo>
                <a:cubicBezTo>
                  <a:pt x="8470" y="36992"/>
                  <a:pt x="9176" y="36090"/>
                  <a:pt x="9882" y="34285"/>
                </a:cubicBezTo>
                <a:cubicBezTo>
                  <a:pt x="10588" y="33383"/>
                  <a:pt x="12000" y="33383"/>
                  <a:pt x="12705" y="33383"/>
                </a:cubicBezTo>
                <a:cubicBezTo>
                  <a:pt x="107294" y="33383"/>
                  <a:pt x="107294" y="33383"/>
                  <a:pt x="107294" y="33383"/>
                </a:cubicBezTo>
                <a:cubicBezTo>
                  <a:pt x="108000" y="33383"/>
                  <a:pt x="109411" y="33383"/>
                  <a:pt x="110117" y="34285"/>
                </a:cubicBezTo>
                <a:cubicBezTo>
                  <a:pt x="110823" y="36090"/>
                  <a:pt x="111529" y="36992"/>
                  <a:pt x="111529" y="38796"/>
                </a:cubicBezTo>
                <a:close/>
                <a:moveTo>
                  <a:pt x="93882" y="71278"/>
                </a:moveTo>
                <a:cubicBezTo>
                  <a:pt x="93882" y="82105"/>
                  <a:pt x="93882" y="82105"/>
                  <a:pt x="93882" y="82105"/>
                </a:cubicBezTo>
                <a:cubicBezTo>
                  <a:pt x="93882" y="83909"/>
                  <a:pt x="93882" y="84812"/>
                  <a:pt x="93176" y="85714"/>
                </a:cubicBezTo>
                <a:cubicBezTo>
                  <a:pt x="91764" y="87518"/>
                  <a:pt x="91058" y="87518"/>
                  <a:pt x="89647" y="87518"/>
                </a:cubicBezTo>
                <a:cubicBezTo>
                  <a:pt x="30352" y="87518"/>
                  <a:pt x="30352" y="87518"/>
                  <a:pt x="30352" y="87518"/>
                </a:cubicBezTo>
                <a:cubicBezTo>
                  <a:pt x="28941" y="87518"/>
                  <a:pt x="28235" y="87518"/>
                  <a:pt x="26823" y="85714"/>
                </a:cubicBezTo>
                <a:cubicBezTo>
                  <a:pt x="26117" y="84812"/>
                  <a:pt x="26117" y="83909"/>
                  <a:pt x="26117" y="82105"/>
                </a:cubicBezTo>
                <a:cubicBezTo>
                  <a:pt x="26117" y="71278"/>
                  <a:pt x="26117" y="71278"/>
                  <a:pt x="26117" y="71278"/>
                </a:cubicBezTo>
                <a:cubicBezTo>
                  <a:pt x="26117" y="69473"/>
                  <a:pt x="26117" y="68571"/>
                  <a:pt x="26823" y="67669"/>
                </a:cubicBezTo>
                <a:cubicBezTo>
                  <a:pt x="28235" y="66766"/>
                  <a:pt x="28941" y="65864"/>
                  <a:pt x="30352" y="65864"/>
                </a:cubicBezTo>
                <a:cubicBezTo>
                  <a:pt x="89647" y="65864"/>
                  <a:pt x="89647" y="65864"/>
                  <a:pt x="89647" y="65864"/>
                </a:cubicBezTo>
                <a:cubicBezTo>
                  <a:pt x="91058" y="65864"/>
                  <a:pt x="91764" y="66766"/>
                  <a:pt x="93176" y="67669"/>
                </a:cubicBezTo>
                <a:cubicBezTo>
                  <a:pt x="93882" y="68571"/>
                  <a:pt x="93882" y="69473"/>
                  <a:pt x="93882" y="71278"/>
                </a:cubicBezTo>
                <a:close/>
                <a:moveTo>
                  <a:pt x="85411" y="5413"/>
                </a:moveTo>
                <a:cubicBezTo>
                  <a:pt x="85411" y="17142"/>
                  <a:pt x="85411" y="17142"/>
                  <a:pt x="85411" y="17142"/>
                </a:cubicBezTo>
                <a:cubicBezTo>
                  <a:pt x="85411" y="18045"/>
                  <a:pt x="85411" y="19849"/>
                  <a:pt x="84705" y="20751"/>
                </a:cubicBezTo>
                <a:cubicBezTo>
                  <a:pt x="83294" y="21654"/>
                  <a:pt x="82588" y="22556"/>
                  <a:pt x="81176" y="22556"/>
                </a:cubicBezTo>
                <a:cubicBezTo>
                  <a:pt x="38823" y="22556"/>
                  <a:pt x="38823" y="22556"/>
                  <a:pt x="38823" y="22556"/>
                </a:cubicBezTo>
                <a:cubicBezTo>
                  <a:pt x="37411" y="22556"/>
                  <a:pt x="36705" y="21654"/>
                  <a:pt x="36000" y="20751"/>
                </a:cubicBezTo>
                <a:cubicBezTo>
                  <a:pt x="34588" y="19849"/>
                  <a:pt x="34588" y="18045"/>
                  <a:pt x="34588" y="17142"/>
                </a:cubicBezTo>
                <a:cubicBezTo>
                  <a:pt x="34588" y="5413"/>
                  <a:pt x="34588" y="5413"/>
                  <a:pt x="34588" y="5413"/>
                </a:cubicBezTo>
                <a:cubicBezTo>
                  <a:pt x="34588" y="4511"/>
                  <a:pt x="34588" y="2706"/>
                  <a:pt x="36000" y="1804"/>
                </a:cubicBezTo>
                <a:cubicBezTo>
                  <a:pt x="36705" y="902"/>
                  <a:pt x="37411" y="0"/>
                  <a:pt x="38823" y="0"/>
                </a:cubicBezTo>
                <a:cubicBezTo>
                  <a:pt x="81176" y="0"/>
                  <a:pt x="81176" y="0"/>
                  <a:pt x="81176" y="0"/>
                </a:cubicBezTo>
                <a:cubicBezTo>
                  <a:pt x="82588" y="0"/>
                  <a:pt x="83294" y="902"/>
                  <a:pt x="84705" y="1804"/>
                </a:cubicBezTo>
                <a:cubicBezTo>
                  <a:pt x="85411" y="2706"/>
                  <a:pt x="85411" y="4511"/>
                  <a:pt x="85411" y="541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752673" y="1368288"/>
            <a:ext cx="181531" cy="142631"/>
          </a:xfrm>
          <a:custGeom>
            <a:pathLst>
              <a:path extrusionOk="0" h="120000" w="120000">
                <a:moveTo>
                  <a:pt x="120000" y="103759"/>
                </a:moveTo>
                <a:cubicBezTo>
                  <a:pt x="120000" y="114586"/>
                  <a:pt x="120000" y="114586"/>
                  <a:pt x="120000" y="114586"/>
                </a:cubicBezTo>
                <a:cubicBezTo>
                  <a:pt x="120000" y="116390"/>
                  <a:pt x="119294" y="117293"/>
                  <a:pt x="118588" y="119097"/>
                </a:cubicBezTo>
                <a:cubicBezTo>
                  <a:pt x="117882" y="120000"/>
                  <a:pt x="116470" y="120000"/>
                  <a:pt x="115058" y="120000"/>
                </a:cubicBezTo>
                <a:cubicBezTo>
                  <a:pt x="4235" y="120000"/>
                  <a:pt x="4235" y="120000"/>
                  <a:pt x="4235" y="120000"/>
                </a:cubicBezTo>
                <a:cubicBezTo>
                  <a:pt x="3529" y="120000"/>
                  <a:pt x="2117" y="120000"/>
                  <a:pt x="1411" y="119097"/>
                </a:cubicBezTo>
                <a:cubicBezTo>
                  <a:pt x="705" y="117293"/>
                  <a:pt x="0" y="116390"/>
                  <a:pt x="0" y="114586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02857"/>
                  <a:pt x="705" y="101052"/>
                  <a:pt x="1411" y="100150"/>
                </a:cubicBezTo>
                <a:cubicBezTo>
                  <a:pt x="2117" y="99248"/>
                  <a:pt x="3529" y="98345"/>
                  <a:pt x="4235" y="98345"/>
                </a:cubicBezTo>
                <a:cubicBezTo>
                  <a:pt x="115058" y="98345"/>
                  <a:pt x="115058" y="98345"/>
                  <a:pt x="115058" y="98345"/>
                </a:cubicBezTo>
                <a:cubicBezTo>
                  <a:pt x="116470" y="98345"/>
                  <a:pt x="117882" y="99248"/>
                  <a:pt x="118588" y="100150"/>
                </a:cubicBezTo>
                <a:cubicBezTo>
                  <a:pt x="119294" y="101052"/>
                  <a:pt x="120000" y="102857"/>
                  <a:pt x="120000" y="103759"/>
                </a:cubicBezTo>
                <a:close/>
                <a:moveTo>
                  <a:pt x="120000" y="38796"/>
                </a:moveTo>
                <a:cubicBezTo>
                  <a:pt x="120000" y="49624"/>
                  <a:pt x="120000" y="49624"/>
                  <a:pt x="120000" y="49624"/>
                </a:cubicBezTo>
                <a:cubicBezTo>
                  <a:pt x="120000" y="50526"/>
                  <a:pt x="119294" y="52330"/>
                  <a:pt x="118588" y="53233"/>
                </a:cubicBezTo>
                <a:cubicBezTo>
                  <a:pt x="117882" y="54135"/>
                  <a:pt x="116470" y="55037"/>
                  <a:pt x="115058" y="55037"/>
                </a:cubicBezTo>
                <a:cubicBezTo>
                  <a:pt x="12705" y="55037"/>
                  <a:pt x="12705" y="55037"/>
                  <a:pt x="12705" y="55037"/>
                </a:cubicBezTo>
                <a:cubicBezTo>
                  <a:pt x="12000" y="55037"/>
                  <a:pt x="10588" y="54135"/>
                  <a:pt x="9882" y="53233"/>
                </a:cubicBezTo>
                <a:cubicBezTo>
                  <a:pt x="9176" y="52330"/>
                  <a:pt x="8470" y="50526"/>
                  <a:pt x="8470" y="49624"/>
                </a:cubicBezTo>
                <a:cubicBezTo>
                  <a:pt x="8470" y="38796"/>
                  <a:pt x="8470" y="38796"/>
                  <a:pt x="8470" y="38796"/>
                </a:cubicBezTo>
                <a:cubicBezTo>
                  <a:pt x="8470" y="36992"/>
                  <a:pt x="9176" y="36090"/>
                  <a:pt x="9882" y="34285"/>
                </a:cubicBezTo>
                <a:cubicBezTo>
                  <a:pt x="10588" y="33383"/>
                  <a:pt x="12000" y="33383"/>
                  <a:pt x="12705" y="33383"/>
                </a:cubicBezTo>
                <a:cubicBezTo>
                  <a:pt x="115058" y="33383"/>
                  <a:pt x="115058" y="33383"/>
                  <a:pt x="115058" y="33383"/>
                </a:cubicBezTo>
                <a:cubicBezTo>
                  <a:pt x="116470" y="33383"/>
                  <a:pt x="117882" y="33383"/>
                  <a:pt x="118588" y="34285"/>
                </a:cubicBezTo>
                <a:cubicBezTo>
                  <a:pt x="119294" y="36090"/>
                  <a:pt x="120000" y="36992"/>
                  <a:pt x="120000" y="38796"/>
                </a:cubicBezTo>
                <a:close/>
                <a:moveTo>
                  <a:pt x="120000" y="71278"/>
                </a:moveTo>
                <a:cubicBezTo>
                  <a:pt x="120000" y="82105"/>
                  <a:pt x="120000" y="82105"/>
                  <a:pt x="120000" y="82105"/>
                </a:cubicBezTo>
                <a:cubicBezTo>
                  <a:pt x="120000" y="83909"/>
                  <a:pt x="119294" y="84812"/>
                  <a:pt x="118588" y="85714"/>
                </a:cubicBezTo>
                <a:cubicBezTo>
                  <a:pt x="117882" y="87518"/>
                  <a:pt x="116470" y="87518"/>
                  <a:pt x="115058" y="87518"/>
                </a:cubicBezTo>
                <a:cubicBezTo>
                  <a:pt x="29647" y="87518"/>
                  <a:pt x="29647" y="87518"/>
                  <a:pt x="29647" y="87518"/>
                </a:cubicBezTo>
                <a:cubicBezTo>
                  <a:pt x="28941" y="87518"/>
                  <a:pt x="27529" y="87518"/>
                  <a:pt x="26823" y="85714"/>
                </a:cubicBezTo>
                <a:cubicBezTo>
                  <a:pt x="26117" y="84812"/>
                  <a:pt x="25411" y="83909"/>
                  <a:pt x="25411" y="82105"/>
                </a:cubicBezTo>
                <a:cubicBezTo>
                  <a:pt x="25411" y="71278"/>
                  <a:pt x="25411" y="71278"/>
                  <a:pt x="25411" y="71278"/>
                </a:cubicBezTo>
                <a:cubicBezTo>
                  <a:pt x="25411" y="69473"/>
                  <a:pt x="26117" y="68571"/>
                  <a:pt x="26823" y="67669"/>
                </a:cubicBezTo>
                <a:cubicBezTo>
                  <a:pt x="27529" y="66766"/>
                  <a:pt x="28941" y="65864"/>
                  <a:pt x="29647" y="65864"/>
                </a:cubicBezTo>
                <a:cubicBezTo>
                  <a:pt x="115058" y="65864"/>
                  <a:pt x="115058" y="65864"/>
                  <a:pt x="115058" y="65864"/>
                </a:cubicBezTo>
                <a:cubicBezTo>
                  <a:pt x="116470" y="65864"/>
                  <a:pt x="117882" y="66766"/>
                  <a:pt x="118588" y="67669"/>
                </a:cubicBezTo>
                <a:cubicBezTo>
                  <a:pt x="119294" y="68571"/>
                  <a:pt x="120000" y="69473"/>
                  <a:pt x="120000" y="71278"/>
                </a:cubicBezTo>
                <a:close/>
                <a:moveTo>
                  <a:pt x="120000" y="5413"/>
                </a:moveTo>
                <a:cubicBezTo>
                  <a:pt x="120000" y="17142"/>
                  <a:pt x="120000" y="17142"/>
                  <a:pt x="120000" y="17142"/>
                </a:cubicBezTo>
                <a:cubicBezTo>
                  <a:pt x="120000" y="18045"/>
                  <a:pt x="119294" y="19849"/>
                  <a:pt x="118588" y="20751"/>
                </a:cubicBezTo>
                <a:cubicBezTo>
                  <a:pt x="117882" y="21654"/>
                  <a:pt x="116470" y="22556"/>
                  <a:pt x="115058" y="22556"/>
                </a:cubicBezTo>
                <a:cubicBezTo>
                  <a:pt x="38823" y="22556"/>
                  <a:pt x="38823" y="22556"/>
                  <a:pt x="38823" y="22556"/>
                </a:cubicBezTo>
                <a:cubicBezTo>
                  <a:pt x="37411" y="22556"/>
                  <a:pt x="36000" y="21654"/>
                  <a:pt x="35294" y="20751"/>
                </a:cubicBezTo>
                <a:cubicBezTo>
                  <a:pt x="34588" y="19849"/>
                  <a:pt x="34588" y="18045"/>
                  <a:pt x="34588" y="17142"/>
                </a:cubicBezTo>
                <a:cubicBezTo>
                  <a:pt x="34588" y="5413"/>
                  <a:pt x="34588" y="5413"/>
                  <a:pt x="34588" y="5413"/>
                </a:cubicBezTo>
                <a:cubicBezTo>
                  <a:pt x="34588" y="4511"/>
                  <a:pt x="34588" y="2706"/>
                  <a:pt x="35294" y="1804"/>
                </a:cubicBezTo>
                <a:cubicBezTo>
                  <a:pt x="36000" y="902"/>
                  <a:pt x="37411" y="0"/>
                  <a:pt x="38823" y="0"/>
                </a:cubicBezTo>
                <a:cubicBezTo>
                  <a:pt x="115058" y="0"/>
                  <a:pt x="115058" y="0"/>
                  <a:pt x="115058" y="0"/>
                </a:cubicBezTo>
                <a:cubicBezTo>
                  <a:pt x="116470" y="0"/>
                  <a:pt x="117882" y="902"/>
                  <a:pt x="118588" y="1804"/>
                </a:cubicBezTo>
                <a:cubicBezTo>
                  <a:pt x="119294" y="2706"/>
                  <a:pt x="120000" y="4511"/>
                  <a:pt x="120000" y="541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981210" y="1368288"/>
            <a:ext cx="181531" cy="142631"/>
          </a:xfrm>
          <a:custGeom>
            <a:pathLst>
              <a:path extrusionOk="0" h="120000" w="120000">
                <a:moveTo>
                  <a:pt x="120000" y="5413"/>
                </a:moveTo>
                <a:cubicBezTo>
                  <a:pt x="120000" y="17142"/>
                  <a:pt x="120000" y="17142"/>
                  <a:pt x="120000" y="17142"/>
                </a:cubicBezTo>
                <a:cubicBezTo>
                  <a:pt x="120000" y="18045"/>
                  <a:pt x="120000" y="19849"/>
                  <a:pt x="118579" y="20751"/>
                </a:cubicBezTo>
                <a:cubicBezTo>
                  <a:pt x="117869" y="21654"/>
                  <a:pt x="117159" y="22556"/>
                  <a:pt x="115739" y="22556"/>
                </a:cubicBezTo>
                <a:cubicBezTo>
                  <a:pt x="4260" y="22556"/>
                  <a:pt x="4260" y="22556"/>
                  <a:pt x="4260" y="22556"/>
                </a:cubicBezTo>
                <a:cubicBezTo>
                  <a:pt x="2840" y="22556"/>
                  <a:pt x="2130" y="21654"/>
                  <a:pt x="1420" y="20751"/>
                </a:cubicBezTo>
                <a:cubicBezTo>
                  <a:pt x="0" y="19849"/>
                  <a:pt x="0" y="18045"/>
                  <a:pt x="0" y="17142"/>
                </a:cubicBezTo>
                <a:cubicBezTo>
                  <a:pt x="0" y="5413"/>
                  <a:pt x="0" y="5413"/>
                  <a:pt x="0" y="5413"/>
                </a:cubicBezTo>
                <a:cubicBezTo>
                  <a:pt x="0" y="4511"/>
                  <a:pt x="0" y="2706"/>
                  <a:pt x="1420" y="1804"/>
                </a:cubicBezTo>
                <a:cubicBezTo>
                  <a:pt x="2130" y="902"/>
                  <a:pt x="2840" y="0"/>
                  <a:pt x="4260" y="0"/>
                </a:cubicBezTo>
                <a:cubicBezTo>
                  <a:pt x="115739" y="0"/>
                  <a:pt x="115739" y="0"/>
                  <a:pt x="115739" y="0"/>
                </a:cubicBezTo>
                <a:cubicBezTo>
                  <a:pt x="117159" y="0"/>
                  <a:pt x="117869" y="902"/>
                  <a:pt x="118579" y="1804"/>
                </a:cubicBezTo>
                <a:cubicBezTo>
                  <a:pt x="120000" y="2706"/>
                  <a:pt x="120000" y="4511"/>
                  <a:pt x="120000" y="5413"/>
                </a:cubicBezTo>
                <a:close/>
                <a:moveTo>
                  <a:pt x="120000" y="38796"/>
                </a:moveTo>
                <a:cubicBezTo>
                  <a:pt x="120000" y="49624"/>
                  <a:pt x="120000" y="49624"/>
                  <a:pt x="120000" y="49624"/>
                </a:cubicBezTo>
                <a:cubicBezTo>
                  <a:pt x="120000" y="50526"/>
                  <a:pt x="120000" y="52330"/>
                  <a:pt x="118579" y="53233"/>
                </a:cubicBezTo>
                <a:cubicBezTo>
                  <a:pt x="117869" y="54135"/>
                  <a:pt x="117159" y="55037"/>
                  <a:pt x="115739" y="55037"/>
                </a:cubicBezTo>
                <a:cubicBezTo>
                  <a:pt x="4260" y="55037"/>
                  <a:pt x="4260" y="55037"/>
                  <a:pt x="4260" y="55037"/>
                </a:cubicBezTo>
                <a:cubicBezTo>
                  <a:pt x="2840" y="55037"/>
                  <a:pt x="2130" y="54135"/>
                  <a:pt x="1420" y="53233"/>
                </a:cubicBezTo>
                <a:cubicBezTo>
                  <a:pt x="0" y="52330"/>
                  <a:pt x="0" y="50526"/>
                  <a:pt x="0" y="49624"/>
                </a:cubicBezTo>
                <a:cubicBezTo>
                  <a:pt x="0" y="38796"/>
                  <a:pt x="0" y="38796"/>
                  <a:pt x="0" y="38796"/>
                </a:cubicBezTo>
                <a:cubicBezTo>
                  <a:pt x="0" y="36992"/>
                  <a:pt x="0" y="36090"/>
                  <a:pt x="1420" y="34285"/>
                </a:cubicBezTo>
                <a:cubicBezTo>
                  <a:pt x="2130" y="33383"/>
                  <a:pt x="2840" y="33383"/>
                  <a:pt x="4260" y="33383"/>
                </a:cubicBezTo>
                <a:cubicBezTo>
                  <a:pt x="115739" y="33383"/>
                  <a:pt x="115739" y="33383"/>
                  <a:pt x="115739" y="33383"/>
                </a:cubicBezTo>
                <a:cubicBezTo>
                  <a:pt x="117159" y="33383"/>
                  <a:pt x="117869" y="33383"/>
                  <a:pt x="118579" y="34285"/>
                </a:cubicBezTo>
                <a:cubicBezTo>
                  <a:pt x="120000" y="36090"/>
                  <a:pt x="120000" y="36992"/>
                  <a:pt x="120000" y="38796"/>
                </a:cubicBezTo>
                <a:close/>
                <a:moveTo>
                  <a:pt x="120000" y="71278"/>
                </a:moveTo>
                <a:cubicBezTo>
                  <a:pt x="120000" y="82105"/>
                  <a:pt x="120000" y="82105"/>
                  <a:pt x="120000" y="82105"/>
                </a:cubicBezTo>
                <a:cubicBezTo>
                  <a:pt x="120000" y="83909"/>
                  <a:pt x="120000" y="84812"/>
                  <a:pt x="118579" y="85714"/>
                </a:cubicBezTo>
                <a:cubicBezTo>
                  <a:pt x="117869" y="87518"/>
                  <a:pt x="117159" y="87518"/>
                  <a:pt x="115739" y="87518"/>
                </a:cubicBezTo>
                <a:cubicBezTo>
                  <a:pt x="4260" y="87518"/>
                  <a:pt x="4260" y="87518"/>
                  <a:pt x="4260" y="87518"/>
                </a:cubicBezTo>
                <a:cubicBezTo>
                  <a:pt x="2840" y="87518"/>
                  <a:pt x="2130" y="87518"/>
                  <a:pt x="1420" y="85714"/>
                </a:cubicBezTo>
                <a:cubicBezTo>
                  <a:pt x="0" y="84812"/>
                  <a:pt x="0" y="83909"/>
                  <a:pt x="0" y="82105"/>
                </a:cubicBezTo>
                <a:cubicBezTo>
                  <a:pt x="0" y="71278"/>
                  <a:pt x="0" y="71278"/>
                  <a:pt x="0" y="71278"/>
                </a:cubicBezTo>
                <a:cubicBezTo>
                  <a:pt x="0" y="69473"/>
                  <a:pt x="0" y="68571"/>
                  <a:pt x="1420" y="67669"/>
                </a:cubicBezTo>
                <a:cubicBezTo>
                  <a:pt x="2130" y="66766"/>
                  <a:pt x="2840" y="65864"/>
                  <a:pt x="4260" y="65864"/>
                </a:cubicBezTo>
                <a:cubicBezTo>
                  <a:pt x="115739" y="65864"/>
                  <a:pt x="115739" y="65864"/>
                  <a:pt x="115739" y="65864"/>
                </a:cubicBezTo>
                <a:cubicBezTo>
                  <a:pt x="117159" y="65864"/>
                  <a:pt x="117869" y="66766"/>
                  <a:pt x="118579" y="67669"/>
                </a:cubicBezTo>
                <a:cubicBezTo>
                  <a:pt x="120000" y="68571"/>
                  <a:pt x="120000" y="69473"/>
                  <a:pt x="120000" y="71278"/>
                </a:cubicBezTo>
                <a:close/>
                <a:moveTo>
                  <a:pt x="120000" y="103759"/>
                </a:moveTo>
                <a:cubicBezTo>
                  <a:pt x="120000" y="114586"/>
                  <a:pt x="120000" y="114586"/>
                  <a:pt x="120000" y="114586"/>
                </a:cubicBezTo>
                <a:cubicBezTo>
                  <a:pt x="120000" y="116390"/>
                  <a:pt x="120000" y="117293"/>
                  <a:pt x="118579" y="119097"/>
                </a:cubicBezTo>
                <a:cubicBezTo>
                  <a:pt x="117869" y="120000"/>
                  <a:pt x="117159" y="120000"/>
                  <a:pt x="115739" y="120000"/>
                </a:cubicBezTo>
                <a:cubicBezTo>
                  <a:pt x="4260" y="120000"/>
                  <a:pt x="4260" y="120000"/>
                  <a:pt x="4260" y="120000"/>
                </a:cubicBezTo>
                <a:cubicBezTo>
                  <a:pt x="2840" y="120000"/>
                  <a:pt x="2130" y="120000"/>
                  <a:pt x="1420" y="119097"/>
                </a:cubicBezTo>
                <a:cubicBezTo>
                  <a:pt x="0" y="117293"/>
                  <a:pt x="0" y="116390"/>
                  <a:pt x="0" y="114586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02857"/>
                  <a:pt x="0" y="101052"/>
                  <a:pt x="1420" y="100150"/>
                </a:cubicBezTo>
                <a:cubicBezTo>
                  <a:pt x="2130" y="99248"/>
                  <a:pt x="2840" y="98345"/>
                  <a:pt x="4260" y="98345"/>
                </a:cubicBezTo>
                <a:cubicBezTo>
                  <a:pt x="115739" y="98345"/>
                  <a:pt x="115739" y="98345"/>
                  <a:pt x="115739" y="98345"/>
                </a:cubicBezTo>
                <a:cubicBezTo>
                  <a:pt x="117159" y="98345"/>
                  <a:pt x="117869" y="99248"/>
                  <a:pt x="118579" y="100150"/>
                </a:cubicBezTo>
                <a:cubicBezTo>
                  <a:pt x="120000" y="101052"/>
                  <a:pt x="120000" y="102857"/>
                  <a:pt x="120000" y="10375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209746" y="1368288"/>
            <a:ext cx="181531" cy="142631"/>
          </a:xfrm>
          <a:custGeom>
            <a:pathLst>
              <a:path extrusionOk="0" h="120000" w="120000">
                <a:moveTo>
                  <a:pt x="17041" y="2706"/>
                </a:moveTo>
                <a:cubicBezTo>
                  <a:pt x="17041" y="19849"/>
                  <a:pt x="17041" y="19849"/>
                  <a:pt x="17041" y="19849"/>
                </a:cubicBezTo>
                <a:cubicBezTo>
                  <a:pt x="17041" y="19849"/>
                  <a:pt x="17041" y="20751"/>
                  <a:pt x="16331" y="21654"/>
                </a:cubicBezTo>
                <a:cubicBezTo>
                  <a:pt x="15621" y="21654"/>
                  <a:pt x="15621" y="22556"/>
                  <a:pt x="14911" y="22556"/>
                </a:cubicBezTo>
                <a:cubicBezTo>
                  <a:pt x="2130" y="22556"/>
                  <a:pt x="2130" y="22556"/>
                  <a:pt x="2130" y="22556"/>
                </a:cubicBezTo>
                <a:cubicBezTo>
                  <a:pt x="1420" y="22556"/>
                  <a:pt x="710" y="21654"/>
                  <a:pt x="710" y="21654"/>
                </a:cubicBezTo>
                <a:cubicBezTo>
                  <a:pt x="0" y="20751"/>
                  <a:pt x="0" y="19849"/>
                  <a:pt x="0" y="19849"/>
                </a:cubicBezTo>
                <a:cubicBezTo>
                  <a:pt x="0" y="2706"/>
                  <a:pt x="0" y="2706"/>
                  <a:pt x="0" y="2706"/>
                </a:cubicBezTo>
                <a:cubicBezTo>
                  <a:pt x="0" y="2706"/>
                  <a:pt x="0" y="1804"/>
                  <a:pt x="710" y="902"/>
                </a:cubicBezTo>
                <a:cubicBezTo>
                  <a:pt x="710" y="902"/>
                  <a:pt x="1420" y="0"/>
                  <a:pt x="2130" y="0"/>
                </a:cubicBezTo>
                <a:cubicBezTo>
                  <a:pt x="14911" y="0"/>
                  <a:pt x="14911" y="0"/>
                  <a:pt x="14911" y="0"/>
                </a:cubicBezTo>
                <a:cubicBezTo>
                  <a:pt x="15621" y="0"/>
                  <a:pt x="15621" y="902"/>
                  <a:pt x="16331" y="902"/>
                </a:cubicBezTo>
                <a:cubicBezTo>
                  <a:pt x="17041" y="1804"/>
                  <a:pt x="17041" y="2706"/>
                  <a:pt x="17041" y="2706"/>
                </a:cubicBezTo>
                <a:close/>
                <a:moveTo>
                  <a:pt x="17041" y="36090"/>
                </a:moveTo>
                <a:cubicBezTo>
                  <a:pt x="17041" y="52330"/>
                  <a:pt x="17041" y="52330"/>
                  <a:pt x="17041" y="52330"/>
                </a:cubicBezTo>
                <a:cubicBezTo>
                  <a:pt x="17041" y="53233"/>
                  <a:pt x="17041" y="53233"/>
                  <a:pt x="16331" y="54135"/>
                </a:cubicBezTo>
                <a:cubicBezTo>
                  <a:pt x="15621" y="55037"/>
                  <a:pt x="15621" y="55037"/>
                  <a:pt x="14911" y="55037"/>
                </a:cubicBezTo>
                <a:cubicBezTo>
                  <a:pt x="2130" y="55037"/>
                  <a:pt x="2130" y="55037"/>
                  <a:pt x="2130" y="55037"/>
                </a:cubicBezTo>
                <a:cubicBezTo>
                  <a:pt x="1420" y="55037"/>
                  <a:pt x="710" y="55037"/>
                  <a:pt x="710" y="54135"/>
                </a:cubicBezTo>
                <a:cubicBezTo>
                  <a:pt x="0" y="53233"/>
                  <a:pt x="0" y="53233"/>
                  <a:pt x="0" y="52330"/>
                </a:cubicBezTo>
                <a:cubicBezTo>
                  <a:pt x="0" y="36090"/>
                  <a:pt x="0" y="36090"/>
                  <a:pt x="0" y="36090"/>
                </a:cubicBezTo>
                <a:cubicBezTo>
                  <a:pt x="0" y="35187"/>
                  <a:pt x="0" y="34285"/>
                  <a:pt x="710" y="34285"/>
                </a:cubicBezTo>
                <a:cubicBezTo>
                  <a:pt x="710" y="33383"/>
                  <a:pt x="1420" y="33383"/>
                  <a:pt x="2130" y="33383"/>
                </a:cubicBezTo>
                <a:cubicBezTo>
                  <a:pt x="14911" y="33383"/>
                  <a:pt x="14911" y="33383"/>
                  <a:pt x="14911" y="33383"/>
                </a:cubicBezTo>
                <a:cubicBezTo>
                  <a:pt x="15621" y="33383"/>
                  <a:pt x="15621" y="33383"/>
                  <a:pt x="16331" y="34285"/>
                </a:cubicBezTo>
                <a:cubicBezTo>
                  <a:pt x="17041" y="34285"/>
                  <a:pt x="17041" y="35187"/>
                  <a:pt x="17041" y="36090"/>
                </a:cubicBezTo>
                <a:close/>
                <a:moveTo>
                  <a:pt x="17041" y="68571"/>
                </a:moveTo>
                <a:cubicBezTo>
                  <a:pt x="17041" y="84812"/>
                  <a:pt x="17041" y="84812"/>
                  <a:pt x="17041" y="84812"/>
                </a:cubicBezTo>
                <a:cubicBezTo>
                  <a:pt x="17041" y="85714"/>
                  <a:pt x="17041" y="86616"/>
                  <a:pt x="16331" y="86616"/>
                </a:cubicBezTo>
                <a:cubicBezTo>
                  <a:pt x="15621" y="87518"/>
                  <a:pt x="15621" y="87518"/>
                  <a:pt x="14911" y="87518"/>
                </a:cubicBezTo>
                <a:cubicBezTo>
                  <a:pt x="2130" y="87518"/>
                  <a:pt x="2130" y="87518"/>
                  <a:pt x="2130" y="87518"/>
                </a:cubicBezTo>
                <a:cubicBezTo>
                  <a:pt x="1420" y="87518"/>
                  <a:pt x="710" y="87518"/>
                  <a:pt x="710" y="86616"/>
                </a:cubicBezTo>
                <a:cubicBezTo>
                  <a:pt x="0" y="86616"/>
                  <a:pt x="0" y="85714"/>
                  <a:pt x="0" y="84812"/>
                </a:cubicBezTo>
                <a:cubicBezTo>
                  <a:pt x="0" y="68571"/>
                  <a:pt x="0" y="68571"/>
                  <a:pt x="0" y="68571"/>
                </a:cubicBezTo>
                <a:cubicBezTo>
                  <a:pt x="0" y="67669"/>
                  <a:pt x="0" y="66766"/>
                  <a:pt x="710" y="66766"/>
                </a:cubicBezTo>
                <a:cubicBezTo>
                  <a:pt x="710" y="65864"/>
                  <a:pt x="1420" y="65864"/>
                  <a:pt x="2130" y="65864"/>
                </a:cubicBezTo>
                <a:cubicBezTo>
                  <a:pt x="14911" y="65864"/>
                  <a:pt x="14911" y="65864"/>
                  <a:pt x="14911" y="65864"/>
                </a:cubicBezTo>
                <a:cubicBezTo>
                  <a:pt x="15621" y="65864"/>
                  <a:pt x="15621" y="65864"/>
                  <a:pt x="16331" y="66766"/>
                </a:cubicBezTo>
                <a:cubicBezTo>
                  <a:pt x="17041" y="66766"/>
                  <a:pt x="17041" y="67669"/>
                  <a:pt x="17041" y="68571"/>
                </a:cubicBezTo>
                <a:close/>
                <a:moveTo>
                  <a:pt x="17041" y="101052"/>
                </a:moveTo>
                <a:cubicBezTo>
                  <a:pt x="17041" y="117293"/>
                  <a:pt x="17041" y="117293"/>
                  <a:pt x="17041" y="117293"/>
                </a:cubicBezTo>
                <a:cubicBezTo>
                  <a:pt x="17041" y="118195"/>
                  <a:pt x="17041" y="119097"/>
                  <a:pt x="16331" y="120000"/>
                </a:cubicBezTo>
                <a:cubicBezTo>
                  <a:pt x="15621" y="120000"/>
                  <a:pt x="15621" y="120000"/>
                  <a:pt x="14911" y="120000"/>
                </a:cubicBezTo>
                <a:cubicBezTo>
                  <a:pt x="2130" y="120000"/>
                  <a:pt x="2130" y="120000"/>
                  <a:pt x="2130" y="120000"/>
                </a:cubicBezTo>
                <a:cubicBezTo>
                  <a:pt x="1420" y="120000"/>
                  <a:pt x="710" y="120000"/>
                  <a:pt x="710" y="120000"/>
                </a:cubicBezTo>
                <a:cubicBezTo>
                  <a:pt x="0" y="119097"/>
                  <a:pt x="0" y="118195"/>
                  <a:pt x="0" y="117293"/>
                </a:cubicBezTo>
                <a:cubicBezTo>
                  <a:pt x="0" y="101052"/>
                  <a:pt x="0" y="101052"/>
                  <a:pt x="0" y="101052"/>
                </a:cubicBezTo>
                <a:cubicBezTo>
                  <a:pt x="0" y="100150"/>
                  <a:pt x="0" y="100150"/>
                  <a:pt x="710" y="99248"/>
                </a:cubicBezTo>
                <a:cubicBezTo>
                  <a:pt x="710" y="99248"/>
                  <a:pt x="1420" y="98345"/>
                  <a:pt x="2130" y="98345"/>
                </a:cubicBezTo>
                <a:cubicBezTo>
                  <a:pt x="14911" y="98345"/>
                  <a:pt x="14911" y="98345"/>
                  <a:pt x="14911" y="98345"/>
                </a:cubicBezTo>
                <a:cubicBezTo>
                  <a:pt x="15621" y="98345"/>
                  <a:pt x="15621" y="99248"/>
                  <a:pt x="16331" y="99248"/>
                </a:cubicBezTo>
                <a:cubicBezTo>
                  <a:pt x="17041" y="100150"/>
                  <a:pt x="17041" y="100150"/>
                  <a:pt x="17041" y="101052"/>
                </a:cubicBezTo>
                <a:close/>
                <a:moveTo>
                  <a:pt x="120000" y="2706"/>
                </a:moveTo>
                <a:cubicBezTo>
                  <a:pt x="120000" y="19849"/>
                  <a:pt x="120000" y="19849"/>
                  <a:pt x="120000" y="19849"/>
                </a:cubicBezTo>
                <a:cubicBezTo>
                  <a:pt x="120000" y="19849"/>
                  <a:pt x="120000" y="20751"/>
                  <a:pt x="119289" y="21654"/>
                </a:cubicBezTo>
                <a:cubicBezTo>
                  <a:pt x="119289" y="21654"/>
                  <a:pt x="118579" y="22556"/>
                  <a:pt x="117869" y="22556"/>
                </a:cubicBezTo>
                <a:cubicBezTo>
                  <a:pt x="27692" y="22556"/>
                  <a:pt x="27692" y="22556"/>
                  <a:pt x="27692" y="22556"/>
                </a:cubicBezTo>
                <a:cubicBezTo>
                  <a:pt x="26982" y="22556"/>
                  <a:pt x="26272" y="21654"/>
                  <a:pt x="26272" y="21654"/>
                </a:cubicBezTo>
                <a:cubicBezTo>
                  <a:pt x="25562" y="20751"/>
                  <a:pt x="25562" y="19849"/>
                  <a:pt x="25562" y="19849"/>
                </a:cubicBezTo>
                <a:cubicBezTo>
                  <a:pt x="25562" y="2706"/>
                  <a:pt x="25562" y="2706"/>
                  <a:pt x="25562" y="2706"/>
                </a:cubicBezTo>
                <a:cubicBezTo>
                  <a:pt x="25562" y="2706"/>
                  <a:pt x="25562" y="1804"/>
                  <a:pt x="26272" y="902"/>
                </a:cubicBezTo>
                <a:cubicBezTo>
                  <a:pt x="26272" y="902"/>
                  <a:pt x="26982" y="0"/>
                  <a:pt x="27692" y="0"/>
                </a:cubicBezTo>
                <a:cubicBezTo>
                  <a:pt x="117869" y="0"/>
                  <a:pt x="117869" y="0"/>
                  <a:pt x="117869" y="0"/>
                </a:cubicBezTo>
                <a:cubicBezTo>
                  <a:pt x="118579" y="0"/>
                  <a:pt x="119289" y="902"/>
                  <a:pt x="119289" y="902"/>
                </a:cubicBezTo>
                <a:cubicBezTo>
                  <a:pt x="120000" y="1804"/>
                  <a:pt x="120000" y="2706"/>
                  <a:pt x="120000" y="2706"/>
                </a:cubicBezTo>
                <a:close/>
                <a:moveTo>
                  <a:pt x="120000" y="36090"/>
                </a:moveTo>
                <a:cubicBezTo>
                  <a:pt x="120000" y="52330"/>
                  <a:pt x="120000" y="52330"/>
                  <a:pt x="120000" y="52330"/>
                </a:cubicBezTo>
                <a:cubicBezTo>
                  <a:pt x="120000" y="53233"/>
                  <a:pt x="120000" y="53233"/>
                  <a:pt x="119289" y="54135"/>
                </a:cubicBezTo>
                <a:cubicBezTo>
                  <a:pt x="119289" y="55037"/>
                  <a:pt x="118579" y="55037"/>
                  <a:pt x="117869" y="55037"/>
                </a:cubicBezTo>
                <a:cubicBezTo>
                  <a:pt x="27692" y="55037"/>
                  <a:pt x="27692" y="55037"/>
                  <a:pt x="27692" y="55037"/>
                </a:cubicBezTo>
                <a:cubicBezTo>
                  <a:pt x="26982" y="55037"/>
                  <a:pt x="26272" y="55037"/>
                  <a:pt x="26272" y="54135"/>
                </a:cubicBezTo>
                <a:cubicBezTo>
                  <a:pt x="25562" y="53233"/>
                  <a:pt x="25562" y="53233"/>
                  <a:pt x="25562" y="52330"/>
                </a:cubicBezTo>
                <a:cubicBezTo>
                  <a:pt x="25562" y="36090"/>
                  <a:pt x="25562" y="36090"/>
                  <a:pt x="25562" y="36090"/>
                </a:cubicBezTo>
                <a:cubicBezTo>
                  <a:pt x="25562" y="35187"/>
                  <a:pt x="25562" y="34285"/>
                  <a:pt x="26272" y="34285"/>
                </a:cubicBezTo>
                <a:cubicBezTo>
                  <a:pt x="26272" y="33383"/>
                  <a:pt x="26982" y="33383"/>
                  <a:pt x="27692" y="33383"/>
                </a:cubicBezTo>
                <a:cubicBezTo>
                  <a:pt x="117869" y="33383"/>
                  <a:pt x="117869" y="33383"/>
                  <a:pt x="117869" y="33383"/>
                </a:cubicBezTo>
                <a:cubicBezTo>
                  <a:pt x="118579" y="33383"/>
                  <a:pt x="119289" y="33383"/>
                  <a:pt x="119289" y="34285"/>
                </a:cubicBezTo>
                <a:cubicBezTo>
                  <a:pt x="120000" y="34285"/>
                  <a:pt x="120000" y="35187"/>
                  <a:pt x="120000" y="36090"/>
                </a:cubicBezTo>
                <a:close/>
                <a:moveTo>
                  <a:pt x="120000" y="68571"/>
                </a:moveTo>
                <a:cubicBezTo>
                  <a:pt x="120000" y="84812"/>
                  <a:pt x="120000" y="84812"/>
                  <a:pt x="120000" y="84812"/>
                </a:cubicBezTo>
                <a:cubicBezTo>
                  <a:pt x="120000" y="85714"/>
                  <a:pt x="120000" y="86616"/>
                  <a:pt x="119289" y="86616"/>
                </a:cubicBezTo>
                <a:cubicBezTo>
                  <a:pt x="119289" y="87518"/>
                  <a:pt x="118579" y="87518"/>
                  <a:pt x="117869" y="87518"/>
                </a:cubicBezTo>
                <a:cubicBezTo>
                  <a:pt x="27692" y="87518"/>
                  <a:pt x="27692" y="87518"/>
                  <a:pt x="27692" y="87518"/>
                </a:cubicBezTo>
                <a:cubicBezTo>
                  <a:pt x="26982" y="87518"/>
                  <a:pt x="26272" y="87518"/>
                  <a:pt x="26272" y="86616"/>
                </a:cubicBezTo>
                <a:cubicBezTo>
                  <a:pt x="25562" y="86616"/>
                  <a:pt x="25562" y="85714"/>
                  <a:pt x="25562" y="84812"/>
                </a:cubicBezTo>
                <a:cubicBezTo>
                  <a:pt x="25562" y="68571"/>
                  <a:pt x="25562" y="68571"/>
                  <a:pt x="25562" y="68571"/>
                </a:cubicBezTo>
                <a:cubicBezTo>
                  <a:pt x="25562" y="67669"/>
                  <a:pt x="25562" y="66766"/>
                  <a:pt x="26272" y="66766"/>
                </a:cubicBezTo>
                <a:cubicBezTo>
                  <a:pt x="26272" y="65864"/>
                  <a:pt x="26982" y="65864"/>
                  <a:pt x="27692" y="65864"/>
                </a:cubicBezTo>
                <a:cubicBezTo>
                  <a:pt x="117869" y="65864"/>
                  <a:pt x="117869" y="65864"/>
                  <a:pt x="117869" y="65864"/>
                </a:cubicBezTo>
                <a:cubicBezTo>
                  <a:pt x="118579" y="65864"/>
                  <a:pt x="119289" y="65864"/>
                  <a:pt x="119289" y="66766"/>
                </a:cubicBezTo>
                <a:cubicBezTo>
                  <a:pt x="120000" y="66766"/>
                  <a:pt x="120000" y="67669"/>
                  <a:pt x="120000" y="68571"/>
                </a:cubicBezTo>
                <a:close/>
                <a:moveTo>
                  <a:pt x="120000" y="101052"/>
                </a:moveTo>
                <a:cubicBezTo>
                  <a:pt x="120000" y="117293"/>
                  <a:pt x="120000" y="117293"/>
                  <a:pt x="120000" y="117293"/>
                </a:cubicBezTo>
                <a:cubicBezTo>
                  <a:pt x="120000" y="118195"/>
                  <a:pt x="120000" y="119097"/>
                  <a:pt x="119289" y="120000"/>
                </a:cubicBezTo>
                <a:cubicBezTo>
                  <a:pt x="119289" y="120000"/>
                  <a:pt x="118579" y="120000"/>
                  <a:pt x="117869" y="120000"/>
                </a:cubicBezTo>
                <a:cubicBezTo>
                  <a:pt x="27692" y="120000"/>
                  <a:pt x="27692" y="120000"/>
                  <a:pt x="27692" y="120000"/>
                </a:cubicBezTo>
                <a:cubicBezTo>
                  <a:pt x="26982" y="120000"/>
                  <a:pt x="26272" y="120000"/>
                  <a:pt x="26272" y="120000"/>
                </a:cubicBezTo>
                <a:cubicBezTo>
                  <a:pt x="25562" y="119097"/>
                  <a:pt x="25562" y="118195"/>
                  <a:pt x="25562" y="117293"/>
                </a:cubicBezTo>
                <a:cubicBezTo>
                  <a:pt x="25562" y="101052"/>
                  <a:pt x="25562" y="101052"/>
                  <a:pt x="25562" y="101052"/>
                </a:cubicBezTo>
                <a:cubicBezTo>
                  <a:pt x="25562" y="100150"/>
                  <a:pt x="25562" y="100150"/>
                  <a:pt x="26272" y="99248"/>
                </a:cubicBezTo>
                <a:cubicBezTo>
                  <a:pt x="26272" y="99248"/>
                  <a:pt x="26982" y="98345"/>
                  <a:pt x="27692" y="98345"/>
                </a:cubicBezTo>
                <a:cubicBezTo>
                  <a:pt x="117869" y="98345"/>
                  <a:pt x="117869" y="98345"/>
                  <a:pt x="117869" y="98345"/>
                </a:cubicBezTo>
                <a:cubicBezTo>
                  <a:pt x="118579" y="98345"/>
                  <a:pt x="119289" y="99248"/>
                  <a:pt x="119289" y="99248"/>
                </a:cubicBezTo>
                <a:cubicBezTo>
                  <a:pt x="120000" y="100150"/>
                  <a:pt x="120000" y="100150"/>
                  <a:pt x="120000" y="1010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4438282" y="1368288"/>
            <a:ext cx="183152" cy="142631"/>
          </a:xfrm>
          <a:custGeom>
            <a:pathLst>
              <a:path extrusionOk="0" h="120000" w="120000">
                <a:moveTo>
                  <a:pt x="120000" y="2706"/>
                </a:moveTo>
                <a:cubicBezTo>
                  <a:pt x="120000" y="19849"/>
                  <a:pt x="120000" y="19849"/>
                  <a:pt x="120000" y="19849"/>
                </a:cubicBezTo>
                <a:cubicBezTo>
                  <a:pt x="120000" y="19849"/>
                  <a:pt x="119294" y="20751"/>
                  <a:pt x="119294" y="21654"/>
                </a:cubicBezTo>
                <a:cubicBezTo>
                  <a:pt x="118588" y="21654"/>
                  <a:pt x="118588" y="22556"/>
                  <a:pt x="117882" y="22556"/>
                </a:cubicBezTo>
                <a:cubicBezTo>
                  <a:pt x="2117" y="22556"/>
                  <a:pt x="2117" y="22556"/>
                  <a:pt x="2117" y="22556"/>
                </a:cubicBezTo>
                <a:cubicBezTo>
                  <a:pt x="2117" y="22556"/>
                  <a:pt x="1411" y="21654"/>
                  <a:pt x="705" y="21654"/>
                </a:cubicBezTo>
                <a:cubicBezTo>
                  <a:pt x="705" y="20751"/>
                  <a:pt x="0" y="19849"/>
                  <a:pt x="0" y="19849"/>
                </a:cubicBezTo>
                <a:cubicBezTo>
                  <a:pt x="0" y="2706"/>
                  <a:pt x="0" y="2706"/>
                  <a:pt x="0" y="2706"/>
                </a:cubicBezTo>
                <a:cubicBezTo>
                  <a:pt x="0" y="2706"/>
                  <a:pt x="705" y="1804"/>
                  <a:pt x="705" y="902"/>
                </a:cubicBezTo>
                <a:cubicBezTo>
                  <a:pt x="1411" y="902"/>
                  <a:pt x="2117" y="0"/>
                  <a:pt x="2117" y="0"/>
                </a:cubicBezTo>
                <a:cubicBezTo>
                  <a:pt x="117882" y="0"/>
                  <a:pt x="117882" y="0"/>
                  <a:pt x="117882" y="0"/>
                </a:cubicBezTo>
                <a:cubicBezTo>
                  <a:pt x="118588" y="0"/>
                  <a:pt x="118588" y="902"/>
                  <a:pt x="119294" y="902"/>
                </a:cubicBezTo>
                <a:cubicBezTo>
                  <a:pt x="119294" y="1804"/>
                  <a:pt x="120000" y="2706"/>
                  <a:pt x="120000" y="2706"/>
                </a:cubicBezTo>
                <a:close/>
                <a:moveTo>
                  <a:pt x="120000" y="101052"/>
                </a:moveTo>
                <a:cubicBezTo>
                  <a:pt x="120000" y="117293"/>
                  <a:pt x="120000" y="117293"/>
                  <a:pt x="120000" y="117293"/>
                </a:cubicBezTo>
                <a:cubicBezTo>
                  <a:pt x="120000" y="118195"/>
                  <a:pt x="119294" y="119097"/>
                  <a:pt x="119294" y="120000"/>
                </a:cubicBezTo>
                <a:cubicBezTo>
                  <a:pt x="118588" y="120000"/>
                  <a:pt x="118588" y="120000"/>
                  <a:pt x="117882" y="120000"/>
                </a:cubicBezTo>
                <a:cubicBezTo>
                  <a:pt x="2117" y="120000"/>
                  <a:pt x="2117" y="120000"/>
                  <a:pt x="2117" y="120000"/>
                </a:cubicBezTo>
                <a:cubicBezTo>
                  <a:pt x="2117" y="120000"/>
                  <a:pt x="1411" y="120000"/>
                  <a:pt x="705" y="120000"/>
                </a:cubicBezTo>
                <a:cubicBezTo>
                  <a:pt x="705" y="119097"/>
                  <a:pt x="0" y="118195"/>
                  <a:pt x="0" y="117293"/>
                </a:cubicBezTo>
                <a:cubicBezTo>
                  <a:pt x="0" y="101052"/>
                  <a:pt x="0" y="101052"/>
                  <a:pt x="0" y="101052"/>
                </a:cubicBezTo>
                <a:cubicBezTo>
                  <a:pt x="0" y="100150"/>
                  <a:pt x="705" y="100150"/>
                  <a:pt x="705" y="99248"/>
                </a:cubicBezTo>
                <a:cubicBezTo>
                  <a:pt x="1411" y="99248"/>
                  <a:pt x="2117" y="98345"/>
                  <a:pt x="2117" y="98345"/>
                </a:cubicBezTo>
                <a:cubicBezTo>
                  <a:pt x="117882" y="98345"/>
                  <a:pt x="117882" y="98345"/>
                  <a:pt x="117882" y="98345"/>
                </a:cubicBezTo>
                <a:cubicBezTo>
                  <a:pt x="118588" y="98345"/>
                  <a:pt x="118588" y="99248"/>
                  <a:pt x="119294" y="99248"/>
                </a:cubicBezTo>
                <a:cubicBezTo>
                  <a:pt x="119294" y="100150"/>
                  <a:pt x="120000" y="100150"/>
                  <a:pt x="120000" y="101052"/>
                </a:cubicBezTo>
                <a:close/>
                <a:moveTo>
                  <a:pt x="26117" y="36090"/>
                </a:moveTo>
                <a:cubicBezTo>
                  <a:pt x="26117" y="84812"/>
                  <a:pt x="26117" y="84812"/>
                  <a:pt x="26117" y="84812"/>
                </a:cubicBezTo>
                <a:cubicBezTo>
                  <a:pt x="26117" y="85714"/>
                  <a:pt x="25411" y="86616"/>
                  <a:pt x="25411" y="86616"/>
                </a:cubicBezTo>
                <a:cubicBezTo>
                  <a:pt x="24705" y="87518"/>
                  <a:pt x="24000" y="87518"/>
                  <a:pt x="24000" y="87518"/>
                </a:cubicBezTo>
                <a:cubicBezTo>
                  <a:pt x="23294" y="87518"/>
                  <a:pt x="22588" y="87518"/>
                  <a:pt x="21882" y="86616"/>
                </a:cubicBezTo>
                <a:cubicBezTo>
                  <a:pt x="2823" y="62255"/>
                  <a:pt x="2823" y="62255"/>
                  <a:pt x="2823" y="62255"/>
                </a:cubicBezTo>
                <a:cubicBezTo>
                  <a:pt x="2823" y="62255"/>
                  <a:pt x="2117" y="61353"/>
                  <a:pt x="2117" y="60451"/>
                </a:cubicBezTo>
                <a:cubicBezTo>
                  <a:pt x="2117" y="59548"/>
                  <a:pt x="2823" y="58646"/>
                  <a:pt x="2823" y="58646"/>
                </a:cubicBezTo>
                <a:cubicBezTo>
                  <a:pt x="21882" y="34285"/>
                  <a:pt x="21882" y="34285"/>
                  <a:pt x="21882" y="34285"/>
                </a:cubicBezTo>
                <a:cubicBezTo>
                  <a:pt x="22588" y="33383"/>
                  <a:pt x="23294" y="33383"/>
                  <a:pt x="24000" y="33383"/>
                </a:cubicBezTo>
                <a:cubicBezTo>
                  <a:pt x="24000" y="33383"/>
                  <a:pt x="24705" y="33383"/>
                  <a:pt x="25411" y="34285"/>
                </a:cubicBezTo>
                <a:cubicBezTo>
                  <a:pt x="25411" y="34285"/>
                  <a:pt x="26117" y="35187"/>
                  <a:pt x="26117" y="36090"/>
                </a:cubicBezTo>
                <a:close/>
                <a:moveTo>
                  <a:pt x="120000" y="36090"/>
                </a:moveTo>
                <a:cubicBezTo>
                  <a:pt x="120000" y="52330"/>
                  <a:pt x="120000" y="52330"/>
                  <a:pt x="120000" y="52330"/>
                </a:cubicBezTo>
                <a:cubicBezTo>
                  <a:pt x="120000" y="53233"/>
                  <a:pt x="119294" y="53233"/>
                  <a:pt x="119294" y="54135"/>
                </a:cubicBezTo>
                <a:cubicBezTo>
                  <a:pt x="118588" y="55037"/>
                  <a:pt x="118588" y="55037"/>
                  <a:pt x="117882" y="55037"/>
                </a:cubicBezTo>
                <a:cubicBezTo>
                  <a:pt x="45176" y="55037"/>
                  <a:pt x="45176" y="55037"/>
                  <a:pt x="45176" y="55037"/>
                </a:cubicBezTo>
                <a:cubicBezTo>
                  <a:pt x="44470" y="55037"/>
                  <a:pt x="43764" y="55037"/>
                  <a:pt x="43764" y="54135"/>
                </a:cubicBezTo>
                <a:cubicBezTo>
                  <a:pt x="43058" y="53233"/>
                  <a:pt x="43058" y="53233"/>
                  <a:pt x="43058" y="52330"/>
                </a:cubicBezTo>
                <a:cubicBezTo>
                  <a:pt x="43058" y="36090"/>
                  <a:pt x="43058" y="36090"/>
                  <a:pt x="43058" y="36090"/>
                </a:cubicBezTo>
                <a:cubicBezTo>
                  <a:pt x="43058" y="35187"/>
                  <a:pt x="43058" y="34285"/>
                  <a:pt x="43764" y="34285"/>
                </a:cubicBezTo>
                <a:cubicBezTo>
                  <a:pt x="43764" y="33383"/>
                  <a:pt x="44470" y="33383"/>
                  <a:pt x="45176" y="33383"/>
                </a:cubicBezTo>
                <a:cubicBezTo>
                  <a:pt x="117882" y="33383"/>
                  <a:pt x="117882" y="33383"/>
                  <a:pt x="117882" y="33383"/>
                </a:cubicBezTo>
                <a:cubicBezTo>
                  <a:pt x="118588" y="33383"/>
                  <a:pt x="118588" y="33383"/>
                  <a:pt x="119294" y="34285"/>
                </a:cubicBezTo>
                <a:cubicBezTo>
                  <a:pt x="119294" y="34285"/>
                  <a:pt x="120000" y="35187"/>
                  <a:pt x="120000" y="36090"/>
                </a:cubicBezTo>
                <a:close/>
                <a:moveTo>
                  <a:pt x="120000" y="68571"/>
                </a:moveTo>
                <a:cubicBezTo>
                  <a:pt x="120000" y="84812"/>
                  <a:pt x="120000" y="84812"/>
                  <a:pt x="120000" y="84812"/>
                </a:cubicBezTo>
                <a:cubicBezTo>
                  <a:pt x="120000" y="85714"/>
                  <a:pt x="119294" y="86616"/>
                  <a:pt x="119294" y="86616"/>
                </a:cubicBezTo>
                <a:cubicBezTo>
                  <a:pt x="118588" y="87518"/>
                  <a:pt x="118588" y="87518"/>
                  <a:pt x="117882" y="87518"/>
                </a:cubicBezTo>
                <a:cubicBezTo>
                  <a:pt x="45176" y="87518"/>
                  <a:pt x="45176" y="87518"/>
                  <a:pt x="45176" y="87518"/>
                </a:cubicBezTo>
                <a:cubicBezTo>
                  <a:pt x="44470" y="87518"/>
                  <a:pt x="43764" y="87518"/>
                  <a:pt x="43764" y="86616"/>
                </a:cubicBezTo>
                <a:cubicBezTo>
                  <a:pt x="43058" y="86616"/>
                  <a:pt x="43058" y="85714"/>
                  <a:pt x="43058" y="84812"/>
                </a:cubicBezTo>
                <a:cubicBezTo>
                  <a:pt x="43058" y="68571"/>
                  <a:pt x="43058" y="68571"/>
                  <a:pt x="43058" y="68571"/>
                </a:cubicBezTo>
                <a:cubicBezTo>
                  <a:pt x="43058" y="67669"/>
                  <a:pt x="43058" y="66766"/>
                  <a:pt x="43764" y="66766"/>
                </a:cubicBezTo>
                <a:cubicBezTo>
                  <a:pt x="43764" y="65864"/>
                  <a:pt x="44470" y="65864"/>
                  <a:pt x="45176" y="65864"/>
                </a:cubicBezTo>
                <a:cubicBezTo>
                  <a:pt x="117882" y="65864"/>
                  <a:pt x="117882" y="65864"/>
                  <a:pt x="117882" y="65864"/>
                </a:cubicBezTo>
                <a:cubicBezTo>
                  <a:pt x="118588" y="65864"/>
                  <a:pt x="118588" y="65864"/>
                  <a:pt x="119294" y="66766"/>
                </a:cubicBezTo>
                <a:cubicBezTo>
                  <a:pt x="119294" y="66766"/>
                  <a:pt x="120000" y="67669"/>
                  <a:pt x="120000" y="685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4666817" y="1368288"/>
            <a:ext cx="183152" cy="142631"/>
          </a:xfrm>
          <a:custGeom>
            <a:pathLst>
              <a:path extrusionOk="0" h="120000" w="120000">
                <a:moveTo>
                  <a:pt x="120000" y="2706"/>
                </a:moveTo>
                <a:cubicBezTo>
                  <a:pt x="120000" y="19849"/>
                  <a:pt x="120000" y="19849"/>
                  <a:pt x="120000" y="19849"/>
                </a:cubicBezTo>
                <a:cubicBezTo>
                  <a:pt x="120000" y="19849"/>
                  <a:pt x="119294" y="20751"/>
                  <a:pt x="119294" y="21654"/>
                </a:cubicBezTo>
                <a:cubicBezTo>
                  <a:pt x="118588" y="21654"/>
                  <a:pt x="117882" y="22556"/>
                  <a:pt x="117882" y="22556"/>
                </a:cubicBezTo>
                <a:cubicBezTo>
                  <a:pt x="2117" y="22556"/>
                  <a:pt x="2117" y="22556"/>
                  <a:pt x="2117" y="22556"/>
                </a:cubicBezTo>
                <a:cubicBezTo>
                  <a:pt x="1411" y="22556"/>
                  <a:pt x="1411" y="21654"/>
                  <a:pt x="705" y="21654"/>
                </a:cubicBezTo>
                <a:cubicBezTo>
                  <a:pt x="0" y="20751"/>
                  <a:pt x="0" y="19849"/>
                  <a:pt x="0" y="19849"/>
                </a:cubicBezTo>
                <a:cubicBezTo>
                  <a:pt x="0" y="2706"/>
                  <a:pt x="0" y="2706"/>
                  <a:pt x="0" y="2706"/>
                </a:cubicBezTo>
                <a:cubicBezTo>
                  <a:pt x="0" y="2706"/>
                  <a:pt x="0" y="1804"/>
                  <a:pt x="705" y="902"/>
                </a:cubicBezTo>
                <a:cubicBezTo>
                  <a:pt x="1411" y="902"/>
                  <a:pt x="1411" y="0"/>
                  <a:pt x="2117" y="0"/>
                </a:cubicBezTo>
                <a:cubicBezTo>
                  <a:pt x="117882" y="0"/>
                  <a:pt x="117882" y="0"/>
                  <a:pt x="117882" y="0"/>
                </a:cubicBezTo>
                <a:cubicBezTo>
                  <a:pt x="117882" y="0"/>
                  <a:pt x="118588" y="902"/>
                  <a:pt x="119294" y="902"/>
                </a:cubicBezTo>
                <a:cubicBezTo>
                  <a:pt x="119294" y="1804"/>
                  <a:pt x="120000" y="2706"/>
                  <a:pt x="120000" y="2706"/>
                </a:cubicBezTo>
                <a:close/>
                <a:moveTo>
                  <a:pt x="23294" y="60451"/>
                </a:moveTo>
                <a:cubicBezTo>
                  <a:pt x="23294" y="61353"/>
                  <a:pt x="23294" y="62255"/>
                  <a:pt x="23294" y="62255"/>
                </a:cubicBezTo>
                <a:cubicBezTo>
                  <a:pt x="3529" y="86616"/>
                  <a:pt x="3529" y="86616"/>
                  <a:pt x="3529" y="86616"/>
                </a:cubicBezTo>
                <a:cubicBezTo>
                  <a:pt x="3529" y="87518"/>
                  <a:pt x="2823" y="87518"/>
                  <a:pt x="2117" y="87518"/>
                </a:cubicBezTo>
                <a:cubicBezTo>
                  <a:pt x="1411" y="87518"/>
                  <a:pt x="1411" y="87518"/>
                  <a:pt x="705" y="86616"/>
                </a:cubicBezTo>
                <a:cubicBezTo>
                  <a:pt x="0" y="86616"/>
                  <a:pt x="0" y="85714"/>
                  <a:pt x="0" y="84812"/>
                </a:cubicBezTo>
                <a:cubicBezTo>
                  <a:pt x="0" y="36090"/>
                  <a:pt x="0" y="36090"/>
                  <a:pt x="0" y="36090"/>
                </a:cubicBezTo>
                <a:cubicBezTo>
                  <a:pt x="0" y="35187"/>
                  <a:pt x="0" y="34285"/>
                  <a:pt x="705" y="34285"/>
                </a:cubicBezTo>
                <a:cubicBezTo>
                  <a:pt x="1411" y="33383"/>
                  <a:pt x="1411" y="33383"/>
                  <a:pt x="2117" y="33383"/>
                </a:cubicBezTo>
                <a:cubicBezTo>
                  <a:pt x="2823" y="33383"/>
                  <a:pt x="3529" y="33383"/>
                  <a:pt x="3529" y="34285"/>
                </a:cubicBezTo>
                <a:cubicBezTo>
                  <a:pt x="23294" y="58646"/>
                  <a:pt x="23294" y="58646"/>
                  <a:pt x="23294" y="58646"/>
                </a:cubicBezTo>
                <a:cubicBezTo>
                  <a:pt x="23294" y="58646"/>
                  <a:pt x="23294" y="59548"/>
                  <a:pt x="23294" y="60451"/>
                </a:cubicBezTo>
                <a:close/>
                <a:moveTo>
                  <a:pt x="120000" y="101052"/>
                </a:moveTo>
                <a:cubicBezTo>
                  <a:pt x="120000" y="117293"/>
                  <a:pt x="120000" y="117293"/>
                  <a:pt x="120000" y="117293"/>
                </a:cubicBezTo>
                <a:cubicBezTo>
                  <a:pt x="120000" y="118195"/>
                  <a:pt x="119294" y="119097"/>
                  <a:pt x="119294" y="120000"/>
                </a:cubicBezTo>
                <a:cubicBezTo>
                  <a:pt x="118588" y="120000"/>
                  <a:pt x="117882" y="120000"/>
                  <a:pt x="117882" y="120000"/>
                </a:cubicBezTo>
                <a:cubicBezTo>
                  <a:pt x="2117" y="120000"/>
                  <a:pt x="2117" y="120000"/>
                  <a:pt x="2117" y="120000"/>
                </a:cubicBezTo>
                <a:cubicBezTo>
                  <a:pt x="1411" y="120000"/>
                  <a:pt x="1411" y="120000"/>
                  <a:pt x="705" y="120000"/>
                </a:cubicBezTo>
                <a:cubicBezTo>
                  <a:pt x="0" y="119097"/>
                  <a:pt x="0" y="118195"/>
                  <a:pt x="0" y="117293"/>
                </a:cubicBezTo>
                <a:cubicBezTo>
                  <a:pt x="0" y="101052"/>
                  <a:pt x="0" y="101052"/>
                  <a:pt x="0" y="101052"/>
                </a:cubicBezTo>
                <a:cubicBezTo>
                  <a:pt x="0" y="100150"/>
                  <a:pt x="0" y="100150"/>
                  <a:pt x="705" y="99248"/>
                </a:cubicBezTo>
                <a:cubicBezTo>
                  <a:pt x="1411" y="99248"/>
                  <a:pt x="1411" y="98345"/>
                  <a:pt x="2117" y="98345"/>
                </a:cubicBezTo>
                <a:cubicBezTo>
                  <a:pt x="117882" y="98345"/>
                  <a:pt x="117882" y="98345"/>
                  <a:pt x="117882" y="98345"/>
                </a:cubicBezTo>
                <a:cubicBezTo>
                  <a:pt x="117882" y="98345"/>
                  <a:pt x="118588" y="99248"/>
                  <a:pt x="119294" y="99248"/>
                </a:cubicBezTo>
                <a:cubicBezTo>
                  <a:pt x="119294" y="100150"/>
                  <a:pt x="120000" y="100150"/>
                  <a:pt x="120000" y="101052"/>
                </a:cubicBezTo>
                <a:close/>
                <a:moveTo>
                  <a:pt x="120000" y="36090"/>
                </a:moveTo>
                <a:cubicBezTo>
                  <a:pt x="120000" y="52330"/>
                  <a:pt x="120000" y="52330"/>
                  <a:pt x="120000" y="52330"/>
                </a:cubicBezTo>
                <a:cubicBezTo>
                  <a:pt x="120000" y="53233"/>
                  <a:pt x="119294" y="53233"/>
                  <a:pt x="119294" y="54135"/>
                </a:cubicBezTo>
                <a:cubicBezTo>
                  <a:pt x="118588" y="55037"/>
                  <a:pt x="117882" y="55037"/>
                  <a:pt x="117882" y="55037"/>
                </a:cubicBezTo>
                <a:cubicBezTo>
                  <a:pt x="45176" y="55037"/>
                  <a:pt x="45176" y="55037"/>
                  <a:pt x="45176" y="55037"/>
                </a:cubicBezTo>
                <a:cubicBezTo>
                  <a:pt x="44470" y="55037"/>
                  <a:pt x="43764" y="55037"/>
                  <a:pt x="43764" y="54135"/>
                </a:cubicBezTo>
                <a:cubicBezTo>
                  <a:pt x="43058" y="53233"/>
                  <a:pt x="43058" y="53233"/>
                  <a:pt x="43058" y="52330"/>
                </a:cubicBezTo>
                <a:cubicBezTo>
                  <a:pt x="43058" y="36090"/>
                  <a:pt x="43058" y="36090"/>
                  <a:pt x="43058" y="36090"/>
                </a:cubicBezTo>
                <a:cubicBezTo>
                  <a:pt x="43058" y="35187"/>
                  <a:pt x="43058" y="34285"/>
                  <a:pt x="43764" y="34285"/>
                </a:cubicBezTo>
                <a:cubicBezTo>
                  <a:pt x="43764" y="33383"/>
                  <a:pt x="44470" y="33383"/>
                  <a:pt x="45176" y="33383"/>
                </a:cubicBezTo>
                <a:cubicBezTo>
                  <a:pt x="117882" y="33383"/>
                  <a:pt x="117882" y="33383"/>
                  <a:pt x="117882" y="33383"/>
                </a:cubicBezTo>
                <a:cubicBezTo>
                  <a:pt x="117882" y="33383"/>
                  <a:pt x="118588" y="33383"/>
                  <a:pt x="119294" y="34285"/>
                </a:cubicBezTo>
                <a:cubicBezTo>
                  <a:pt x="119294" y="34285"/>
                  <a:pt x="120000" y="35187"/>
                  <a:pt x="120000" y="36090"/>
                </a:cubicBezTo>
                <a:close/>
                <a:moveTo>
                  <a:pt x="120000" y="68571"/>
                </a:moveTo>
                <a:cubicBezTo>
                  <a:pt x="120000" y="84812"/>
                  <a:pt x="120000" y="84812"/>
                  <a:pt x="120000" y="84812"/>
                </a:cubicBezTo>
                <a:cubicBezTo>
                  <a:pt x="120000" y="85714"/>
                  <a:pt x="119294" y="86616"/>
                  <a:pt x="119294" y="86616"/>
                </a:cubicBezTo>
                <a:cubicBezTo>
                  <a:pt x="118588" y="87518"/>
                  <a:pt x="117882" y="87518"/>
                  <a:pt x="117882" y="87518"/>
                </a:cubicBezTo>
                <a:cubicBezTo>
                  <a:pt x="45176" y="87518"/>
                  <a:pt x="45176" y="87518"/>
                  <a:pt x="45176" y="87518"/>
                </a:cubicBezTo>
                <a:cubicBezTo>
                  <a:pt x="44470" y="87518"/>
                  <a:pt x="43764" y="87518"/>
                  <a:pt x="43764" y="86616"/>
                </a:cubicBezTo>
                <a:cubicBezTo>
                  <a:pt x="43058" y="86616"/>
                  <a:pt x="43058" y="85714"/>
                  <a:pt x="43058" y="84812"/>
                </a:cubicBezTo>
                <a:cubicBezTo>
                  <a:pt x="43058" y="68571"/>
                  <a:pt x="43058" y="68571"/>
                  <a:pt x="43058" y="68571"/>
                </a:cubicBezTo>
                <a:cubicBezTo>
                  <a:pt x="43058" y="67669"/>
                  <a:pt x="43058" y="66766"/>
                  <a:pt x="43764" y="66766"/>
                </a:cubicBezTo>
                <a:cubicBezTo>
                  <a:pt x="43764" y="65864"/>
                  <a:pt x="44470" y="65864"/>
                  <a:pt x="45176" y="65864"/>
                </a:cubicBezTo>
                <a:cubicBezTo>
                  <a:pt x="117882" y="65864"/>
                  <a:pt x="117882" y="65864"/>
                  <a:pt x="117882" y="65864"/>
                </a:cubicBezTo>
                <a:cubicBezTo>
                  <a:pt x="117882" y="65864"/>
                  <a:pt x="118588" y="65864"/>
                  <a:pt x="119294" y="66766"/>
                </a:cubicBezTo>
                <a:cubicBezTo>
                  <a:pt x="119294" y="66766"/>
                  <a:pt x="120000" y="67669"/>
                  <a:pt x="120000" y="685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895355" y="1381255"/>
            <a:ext cx="181531" cy="129665"/>
          </a:xfrm>
          <a:custGeom>
            <a:pathLst>
              <a:path extrusionOk="0" h="120000" w="120000">
                <a:moveTo>
                  <a:pt x="120000" y="9917"/>
                </a:moveTo>
                <a:cubicBezTo>
                  <a:pt x="120000" y="111074"/>
                  <a:pt x="120000" y="111074"/>
                  <a:pt x="120000" y="111074"/>
                </a:cubicBezTo>
                <a:cubicBezTo>
                  <a:pt x="120000" y="114049"/>
                  <a:pt x="119289" y="116033"/>
                  <a:pt x="117869" y="117024"/>
                </a:cubicBezTo>
                <a:cubicBezTo>
                  <a:pt x="117159" y="117024"/>
                  <a:pt x="116449" y="117024"/>
                  <a:pt x="115739" y="117024"/>
                </a:cubicBezTo>
                <a:cubicBezTo>
                  <a:pt x="115029" y="117024"/>
                  <a:pt x="113609" y="117024"/>
                  <a:pt x="112899" y="116033"/>
                </a:cubicBezTo>
                <a:cubicBezTo>
                  <a:pt x="85917" y="78347"/>
                  <a:pt x="85917" y="78347"/>
                  <a:pt x="85917" y="78347"/>
                </a:cubicBezTo>
                <a:cubicBezTo>
                  <a:pt x="85917" y="93223"/>
                  <a:pt x="85917" y="93223"/>
                  <a:pt x="85917" y="93223"/>
                </a:cubicBezTo>
                <a:cubicBezTo>
                  <a:pt x="85917" y="101157"/>
                  <a:pt x="83786" y="107107"/>
                  <a:pt x="80236" y="112066"/>
                </a:cubicBezTo>
                <a:cubicBezTo>
                  <a:pt x="76686" y="118016"/>
                  <a:pt x="71715" y="120000"/>
                  <a:pt x="66745" y="120000"/>
                </a:cubicBezTo>
                <a:cubicBezTo>
                  <a:pt x="19171" y="120000"/>
                  <a:pt x="19171" y="120000"/>
                  <a:pt x="19171" y="120000"/>
                </a:cubicBezTo>
                <a:cubicBezTo>
                  <a:pt x="14201" y="120000"/>
                  <a:pt x="9230" y="118016"/>
                  <a:pt x="5680" y="112066"/>
                </a:cubicBezTo>
                <a:cubicBezTo>
                  <a:pt x="2130" y="107107"/>
                  <a:pt x="0" y="101157"/>
                  <a:pt x="0" y="93223"/>
                </a:cubicBezTo>
                <a:cubicBezTo>
                  <a:pt x="0" y="27768"/>
                  <a:pt x="0" y="27768"/>
                  <a:pt x="0" y="27768"/>
                </a:cubicBezTo>
                <a:cubicBezTo>
                  <a:pt x="0" y="19834"/>
                  <a:pt x="2130" y="13884"/>
                  <a:pt x="5680" y="7933"/>
                </a:cubicBezTo>
                <a:cubicBezTo>
                  <a:pt x="9230" y="2975"/>
                  <a:pt x="14201" y="0"/>
                  <a:pt x="19171" y="0"/>
                </a:cubicBezTo>
                <a:cubicBezTo>
                  <a:pt x="66745" y="0"/>
                  <a:pt x="66745" y="0"/>
                  <a:pt x="66745" y="0"/>
                </a:cubicBezTo>
                <a:cubicBezTo>
                  <a:pt x="71715" y="0"/>
                  <a:pt x="76686" y="2975"/>
                  <a:pt x="80236" y="7933"/>
                </a:cubicBezTo>
                <a:cubicBezTo>
                  <a:pt x="83786" y="13884"/>
                  <a:pt x="85917" y="19834"/>
                  <a:pt x="85917" y="27768"/>
                </a:cubicBezTo>
                <a:cubicBezTo>
                  <a:pt x="85917" y="42644"/>
                  <a:pt x="85917" y="42644"/>
                  <a:pt x="85917" y="42644"/>
                </a:cubicBezTo>
                <a:cubicBezTo>
                  <a:pt x="112899" y="4958"/>
                  <a:pt x="112899" y="4958"/>
                  <a:pt x="112899" y="4958"/>
                </a:cubicBezTo>
                <a:cubicBezTo>
                  <a:pt x="113609" y="3966"/>
                  <a:pt x="115029" y="2975"/>
                  <a:pt x="115739" y="2975"/>
                </a:cubicBezTo>
                <a:cubicBezTo>
                  <a:pt x="116449" y="2975"/>
                  <a:pt x="117159" y="3966"/>
                  <a:pt x="117869" y="3966"/>
                </a:cubicBezTo>
                <a:cubicBezTo>
                  <a:pt x="119289" y="4958"/>
                  <a:pt x="120000" y="6942"/>
                  <a:pt x="120000" y="991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125510" y="1368288"/>
            <a:ext cx="194499" cy="157219"/>
          </a:xfrm>
          <a:custGeom>
            <a:pathLst>
              <a:path extrusionOk="0" h="120000" w="120000">
                <a:moveTo>
                  <a:pt x="120000" y="12328"/>
                </a:moveTo>
                <a:cubicBezTo>
                  <a:pt x="120000" y="106849"/>
                  <a:pt x="120000" y="106849"/>
                  <a:pt x="120000" y="106849"/>
                </a:cubicBezTo>
                <a:cubicBezTo>
                  <a:pt x="120000" y="110958"/>
                  <a:pt x="119337" y="113424"/>
                  <a:pt x="117348" y="115890"/>
                </a:cubicBezTo>
                <a:cubicBezTo>
                  <a:pt x="115359" y="118356"/>
                  <a:pt x="112707" y="119999"/>
                  <a:pt x="110055" y="119999"/>
                </a:cubicBezTo>
                <a:cubicBezTo>
                  <a:pt x="9944" y="119999"/>
                  <a:pt x="9944" y="119999"/>
                  <a:pt x="9944" y="119999"/>
                </a:cubicBezTo>
                <a:cubicBezTo>
                  <a:pt x="7292" y="119999"/>
                  <a:pt x="4640" y="118356"/>
                  <a:pt x="2651" y="115890"/>
                </a:cubicBezTo>
                <a:cubicBezTo>
                  <a:pt x="662" y="113424"/>
                  <a:pt x="0" y="110958"/>
                  <a:pt x="0" y="106849"/>
                </a:cubicBezTo>
                <a:cubicBezTo>
                  <a:pt x="0" y="12328"/>
                  <a:pt x="0" y="12328"/>
                  <a:pt x="0" y="12328"/>
                </a:cubicBezTo>
                <a:cubicBezTo>
                  <a:pt x="0" y="9041"/>
                  <a:pt x="662" y="6575"/>
                  <a:pt x="2651" y="4109"/>
                </a:cubicBezTo>
                <a:cubicBezTo>
                  <a:pt x="4640" y="1643"/>
                  <a:pt x="7292" y="0"/>
                  <a:pt x="9944" y="0"/>
                </a:cubicBezTo>
                <a:cubicBezTo>
                  <a:pt x="110055" y="0"/>
                  <a:pt x="110055" y="0"/>
                  <a:pt x="110055" y="0"/>
                </a:cubicBezTo>
                <a:cubicBezTo>
                  <a:pt x="112707" y="0"/>
                  <a:pt x="115359" y="1643"/>
                  <a:pt x="117348" y="4109"/>
                </a:cubicBezTo>
                <a:cubicBezTo>
                  <a:pt x="119337" y="6575"/>
                  <a:pt x="120000" y="9041"/>
                  <a:pt x="120000" y="12328"/>
                </a:cubicBezTo>
                <a:close/>
                <a:moveTo>
                  <a:pt x="110055" y="9863"/>
                </a:moveTo>
                <a:cubicBezTo>
                  <a:pt x="9944" y="9863"/>
                  <a:pt x="9944" y="9863"/>
                  <a:pt x="9944" y="9863"/>
                </a:cubicBezTo>
                <a:cubicBezTo>
                  <a:pt x="9281" y="9863"/>
                  <a:pt x="8618" y="10684"/>
                  <a:pt x="8618" y="10684"/>
                </a:cubicBezTo>
                <a:cubicBezTo>
                  <a:pt x="7955" y="11506"/>
                  <a:pt x="7955" y="12328"/>
                  <a:pt x="7955" y="12328"/>
                </a:cubicBezTo>
                <a:cubicBezTo>
                  <a:pt x="7955" y="106849"/>
                  <a:pt x="7955" y="106849"/>
                  <a:pt x="7955" y="106849"/>
                </a:cubicBezTo>
                <a:cubicBezTo>
                  <a:pt x="7955" y="107671"/>
                  <a:pt x="7955" y="108493"/>
                  <a:pt x="8618" y="109315"/>
                </a:cubicBezTo>
                <a:cubicBezTo>
                  <a:pt x="8618" y="109315"/>
                  <a:pt x="9281" y="109315"/>
                  <a:pt x="9944" y="109315"/>
                </a:cubicBezTo>
                <a:cubicBezTo>
                  <a:pt x="110055" y="109315"/>
                  <a:pt x="110055" y="109315"/>
                  <a:pt x="110055" y="109315"/>
                </a:cubicBezTo>
                <a:cubicBezTo>
                  <a:pt x="110718" y="109315"/>
                  <a:pt x="111381" y="109315"/>
                  <a:pt x="111381" y="109315"/>
                </a:cubicBezTo>
                <a:cubicBezTo>
                  <a:pt x="112044" y="108493"/>
                  <a:pt x="112044" y="107671"/>
                  <a:pt x="112044" y="106849"/>
                </a:cubicBezTo>
                <a:cubicBezTo>
                  <a:pt x="112044" y="12328"/>
                  <a:pt x="112044" y="12328"/>
                  <a:pt x="112044" y="12328"/>
                </a:cubicBezTo>
                <a:cubicBezTo>
                  <a:pt x="112044" y="12328"/>
                  <a:pt x="112044" y="11506"/>
                  <a:pt x="111381" y="10684"/>
                </a:cubicBezTo>
                <a:cubicBezTo>
                  <a:pt x="111381" y="10684"/>
                  <a:pt x="110718" y="9863"/>
                  <a:pt x="110055" y="9863"/>
                </a:cubicBezTo>
                <a:close/>
                <a:moveTo>
                  <a:pt x="36464" y="24657"/>
                </a:moveTo>
                <a:cubicBezTo>
                  <a:pt x="38453" y="27123"/>
                  <a:pt x="39779" y="31232"/>
                  <a:pt x="39779" y="35342"/>
                </a:cubicBezTo>
                <a:cubicBezTo>
                  <a:pt x="39779" y="39452"/>
                  <a:pt x="38453" y="42739"/>
                  <a:pt x="36464" y="46027"/>
                </a:cubicBezTo>
                <a:cubicBezTo>
                  <a:pt x="33812" y="48493"/>
                  <a:pt x="31160" y="50136"/>
                  <a:pt x="27845" y="50136"/>
                </a:cubicBezTo>
                <a:cubicBezTo>
                  <a:pt x="24530" y="50136"/>
                  <a:pt x="21878" y="48493"/>
                  <a:pt x="19226" y="46027"/>
                </a:cubicBezTo>
                <a:cubicBezTo>
                  <a:pt x="17237" y="42739"/>
                  <a:pt x="15911" y="39452"/>
                  <a:pt x="15911" y="35342"/>
                </a:cubicBezTo>
                <a:cubicBezTo>
                  <a:pt x="15911" y="31232"/>
                  <a:pt x="17237" y="27123"/>
                  <a:pt x="19226" y="24657"/>
                </a:cubicBezTo>
                <a:cubicBezTo>
                  <a:pt x="21878" y="21369"/>
                  <a:pt x="24530" y="20547"/>
                  <a:pt x="27845" y="20547"/>
                </a:cubicBezTo>
                <a:cubicBezTo>
                  <a:pt x="31160" y="20547"/>
                  <a:pt x="33812" y="21369"/>
                  <a:pt x="36464" y="24657"/>
                </a:cubicBezTo>
                <a:close/>
                <a:moveTo>
                  <a:pt x="104088" y="64931"/>
                </a:moveTo>
                <a:cubicBezTo>
                  <a:pt x="104088" y="99452"/>
                  <a:pt x="104088" y="99452"/>
                  <a:pt x="104088" y="99452"/>
                </a:cubicBezTo>
                <a:cubicBezTo>
                  <a:pt x="15911" y="99452"/>
                  <a:pt x="15911" y="99452"/>
                  <a:pt x="15911" y="99452"/>
                </a:cubicBezTo>
                <a:cubicBezTo>
                  <a:pt x="15911" y="84657"/>
                  <a:pt x="15911" y="84657"/>
                  <a:pt x="15911" y="84657"/>
                </a:cubicBezTo>
                <a:cubicBezTo>
                  <a:pt x="35801" y="59999"/>
                  <a:pt x="35801" y="59999"/>
                  <a:pt x="35801" y="59999"/>
                </a:cubicBezTo>
                <a:cubicBezTo>
                  <a:pt x="45745" y="72328"/>
                  <a:pt x="45745" y="72328"/>
                  <a:pt x="45745" y="72328"/>
                </a:cubicBezTo>
                <a:cubicBezTo>
                  <a:pt x="78232" y="32876"/>
                  <a:pt x="78232" y="32876"/>
                  <a:pt x="78232" y="32876"/>
                </a:cubicBezTo>
                <a:lnTo>
                  <a:pt x="104088" y="6493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5365392" y="1369909"/>
            <a:ext cx="155597" cy="155597"/>
          </a:xfrm>
          <a:custGeom>
            <a:pathLst>
              <a:path extrusionOk="0" h="120000" w="120000">
                <a:moveTo>
                  <a:pt x="65833" y="21666"/>
                </a:moveTo>
                <a:cubicBezTo>
                  <a:pt x="98333" y="54166"/>
                  <a:pt x="98333" y="54166"/>
                  <a:pt x="98333" y="54166"/>
                </a:cubicBezTo>
                <a:cubicBezTo>
                  <a:pt x="33333" y="120000"/>
                  <a:pt x="33333" y="120000"/>
                  <a:pt x="33333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86666"/>
                  <a:pt x="0" y="86666"/>
                  <a:pt x="0" y="86666"/>
                </a:cubicBezTo>
                <a:lnTo>
                  <a:pt x="65833" y="21666"/>
                </a:lnTo>
                <a:close/>
                <a:moveTo>
                  <a:pt x="29166" y="109166"/>
                </a:moveTo>
                <a:cubicBezTo>
                  <a:pt x="35833" y="102500"/>
                  <a:pt x="35833" y="102500"/>
                  <a:pt x="35833" y="102500"/>
                </a:cubicBezTo>
                <a:cubicBezTo>
                  <a:pt x="17500" y="84166"/>
                  <a:pt x="17500" y="84166"/>
                  <a:pt x="17500" y="84166"/>
                </a:cubicBezTo>
                <a:cubicBezTo>
                  <a:pt x="10833" y="90833"/>
                  <a:pt x="10833" y="90833"/>
                  <a:pt x="10833" y="90833"/>
                </a:cubicBezTo>
                <a:cubicBezTo>
                  <a:pt x="10833" y="99166"/>
                  <a:pt x="10833" y="99166"/>
                  <a:pt x="10833" y="99166"/>
                </a:cubicBezTo>
                <a:cubicBezTo>
                  <a:pt x="20833" y="99166"/>
                  <a:pt x="20833" y="99166"/>
                  <a:pt x="20833" y="99166"/>
                </a:cubicBezTo>
                <a:cubicBezTo>
                  <a:pt x="20833" y="109166"/>
                  <a:pt x="20833" y="109166"/>
                  <a:pt x="20833" y="109166"/>
                </a:cubicBezTo>
                <a:lnTo>
                  <a:pt x="29166" y="109166"/>
                </a:lnTo>
                <a:close/>
                <a:moveTo>
                  <a:pt x="70000" y="36666"/>
                </a:moveTo>
                <a:cubicBezTo>
                  <a:pt x="70000" y="35000"/>
                  <a:pt x="70000" y="35000"/>
                  <a:pt x="68333" y="35000"/>
                </a:cubicBezTo>
                <a:cubicBezTo>
                  <a:pt x="68333" y="35000"/>
                  <a:pt x="67500" y="35000"/>
                  <a:pt x="67500" y="35000"/>
                </a:cubicBezTo>
                <a:cubicBezTo>
                  <a:pt x="24166" y="78333"/>
                  <a:pt x="24166" y="78333"/>
                  <a:pt x="24166" y="78333"/>
                </a:cubicBezTo>
                <a:cubicBezTo>
                  <a:pt x="24166" y="78333"/>
                  <a:pt x="24166" y="79166"/>
                  <a:pt x="24166" y="79166"/>
                </a:cubicBezTo>
                <a:cubicBezTo>
                  <a:pt x="24166" y="80833"/>
                  <a:pt x="24166" y="80833"/>
                  <a:pt x="25833" y="80833"/>
                </a:cubicBezTo>
                <a:cubicBezTo>
                  <a:pt x="25833" y="80833"/>
                  <a:pt x="26666" y="80833"/>
                  <a:pt x="26666" y="80833"/>
                </a:cubicBezTo>
                <a:cubicBezTo>
                  <a:pt x="70000" y="37500"/>
                  <a:pt x="70000" y="37500"/>
                  <a:pt x="70000" y="37500"/>
                </a:cubicBezTo>
                <a:cubicBezTo>
                  <a:pt x="70000" y="37500"/>
                  <a:pt x="70000" y="36666"/>
                  <a:pt x="70000" y="36666"/>
                </a:cubicBezTo>
                <a:close/>
                <a:moveTo>
                  <a:pt x="120000" y="29166"/>
                </a:moveTo>
                <a:cubicBezTo>
                  <a:pt x="120000" y="31666"/>
                  <a:pt x="119166" y="34166"/>
                  <a:pt x="116666" y="35833"/>
                </a:cubicBezTo>
                <a:cubicBezTo>
                  <a:pt x="104166" y="49166"/>
                  <a:pt x="104166" y="49166"/>
                  <a:pt x="104166" y="49166"/>
                </a:cubicBezTo>
                <a:cubicBezTo>
                  <a:pt x="70833" y="16666"/>
                  <a:pt x="70833" y="16666"/>
                  <a:pt x="70833" y="16666"/>
                </a:cubicBezTo>
                <a:cubicBezTo>
                  <a:pt x="84166" y="3333"/>
                  <a:pt x="84166" y="3333"/>
                  <a:pt x="84166" y="3333"/>
                </a:cubicBezTo>
                <a:cubicBezTo>
                  <a:pt x="85833" y="1666"/>
                  <a:pt x="88333" y="0"/>
                  <a:pt x="90833" y="0"/>
                </a:cubicBezTo>
                <a:cubicBezTo>
                  <a:pt x="94166" y="0"/>
                  <a:pt x="96666" y="1666"/>
                  <a:pt x="98333" y="3333"/>
                </a:cubicBezTo>
                <a:cubicBezTo>
                  <a:pt x="116666" y="21666"/>
                  <a:pt x="116666" y="21666"/>
                  <a:pt x="116666" y="21666"/>
                </a:cubicBezTo>
                <a:cubicBezTo>
                  <a:pt x="119166" y="24166"/>
                  <a:pt x="120000" y="25833"/>
                  <a:pt x="120000" y="2916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567996" y="1368288"/>
            <a:ext cx="105353" cy="157219"/>
          </a:xfrm>
          <a:custGeom>
            <a:pathLst>
              <a:path extrusionOk="0" h="120000" w="120000">
                <a:moveTo>
                  <a:pt x="120000" y="40273"/>
                </a:moveTo>
                <a:cubicBezTo>
                  <a:pt x="120000" y="46027"/>
                  <a:pt x="118762" y="50136"/>
                  <a:pt x="116288" y="54246"/>
                </a:cubicBezTo>
                <a:cubicBezTo>
                  <a:pt x="72989" y="114246"/>
                  <a:pt x="72989" y="114246"/>
                  <a:pt x="72989" y="114246"/>
                </a:cubicBezTo>
                <a:cubicBezTo>
                  <a:pt x="71752" y="115890"/>
                  <a:pt x="70515" y="117534"/>
                  <a:pt x="68041" y="118356"/>
                </a:cubicBezTo>
                <a:cubicBezTo>
                  <a:pt x="65567" y="119178"/>
                  <a:pt x="63092" y="119999"/>
                  <a:pt x="59381" y="119999"/>
                </a:cubicBezTo>
                <a:cubicBezTo>
                  <a:pt x="56907" y="119999"/>
                  <a:pt x="54432" y="119178"/>
                  <a:pt x="51958" y="118356"/>
                </a:cubicBezTo>
                <a:cubicBezTo>
                  <a:pt x="49484" y="117534"/>
                  <a:pt x="48247" y="115890"/>
                  <a:pt x="47010" y="114246"/>
                </a:cubicBezTo>
                <a:cubicBezTo>
                  <a:pt x="3711" y="54246"/>
                  <a:pt x="3711" y="54246"/>
                  <a:pt x="3711" y="54246"/>
                </a:cubicBezTo>
                <a:cubicBezTo>
                  <a:pt x="1237" y="50136"/>
                  <a:pt x="0" y="46027"/>
                  <a:pt x="0" y="40273"/>
                </a:cubicBezTo>
                <a:cubicBezTo>
                  <a:pt x="0" y="28767"/>
                  <a:pt x="6185" y="19726"/>
                  <a:pt x="17319" y="12328"/>
                </a:cubicBezTo>
                <a:cubicBezTo>
                  <a:pt x="29690" y="4109"/>
                  <a:pt x="43298" y="0"/>
                  <a:pt x="59381" y="0"/>
                </a:cubicBezTo>
                <a:cubicBezTo>
                  <a:pt x="76701" y="0"/>
                  <a:pt x="90309" y="4109"/>
                  <a:pt x="102680" y="12328"/>
                </a:cubicBezTo>
                <a:cubicBezTo>
                  <a:pt x="113814" y="19726"/>
                  <a:pt x="120000" y="28767"/>
                  <a:pt x="120000" y="40273"/>
                </a:cubicBezTo>
                <a:close/>
                <a:moveTo>
                  <a:pt x="81649" y="54246"/>
                </a:moveTo>
                <a:cubicBezTo>
                  <a:pt x="86597" y="50136"/>
                  <a:pt x="90309" y="45205"/>
                  <a:pt x="90309" y="40273"/>
                </a:cubicBezTo>
                <a:cubicBezTo>
                  <a:pt x="90309" y="34520"/>
                  <a:pt x="86597" y="29589"/>
                  <a:pt x="81649" y="26301"/>
                </a:cubicBezTo>
                <a:cubicBezTo>
                  <a:pt x="75463" y="22191"/>
                  <a:pt x="68041" y="20547"/>
                  <a:pt x="59381" y="20547"/>
                </a:cubicBezTo>
                <a:cubicBezTo>
                  <a:pt x="51958" y="20547"/>
                  <a:pt x="44536" y="22191"/>
                  <a:pt x="38350" y="26301"/>
                </a:cubicBezTo>
                <a:cubicBezTo>
                  <a:pt x="33402" y="29589"/>
                  <a:pt x="29690" y="34520"/>
                  <a:pt x="29690" y="40273"/>
                </a:cubicBezTo>
                <a:cubicBezTo>
                  <a:pt x="29690" y="45205"/>
                  <a:pt x="33402" y="50136"/>
                  <a:pt x="38350" y="54246"/>
                </a:cubicBezTo>
                <a:cubicBezTo>
                  <a:pt x="44536" y="58356"/>
                  <a:pt x="51958" y="59999"/>
                  <a:pt x="59381" y="59999"/>
                </a:cubicBezTo>
                <a:cubicBezTo>
                  <a:pt x="68041" y="59999"/>
                  <a:pt x="75463" y="58356"/>
                  <a:pt x="81649" y="5424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5718732" y="1368288"/>
            <a:ext cx="155597" cy="157219"/>
          </a:xfrm>
          <a:custGeom>
            <a:pathLst>
              <a:path extrusionOk="0" h="120000" w="120000">
                <a:moveTo>
                  <a:pt x="112551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9655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9655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30410"/>
                </a:cubicBezTo>
                <a:close/>
                <a:moveTo>
                  <a:pt x="60413" y="101917"/>
                </a:moveTo>
                <a:cubicBezTo>
                  <a:pt x="60413" y="18082"/>
                  <a:pt x="60413" y="18082"/>
                  <a:pt x="60413" y="18082"/>
                </a:cubicBezTo>
                <a:cubicBezTo>
                  <a:pt x="52137" y="18082"/>
                  <a:pt x="45517" y="19726"/>
                  <a:pt x="38896" y="23013"/>
                </a:cubicBezTo>
                <a:cubicBezTo>
                  <a:pt x="32275" y="27123"/>
                  <a:pt x="27310" y="32054"/>
                  <a:pt x="23172" y="38630"/>
                </a:cubicBezTo>
                <a:cubicBezTo>
                  <a:pt x="19862" y="45205"/>
                  <a:pt x="17379" y="52602"/>
                  <a:pt x="17379" y="59999"/>
                </a:cubicBezTo>
                <a:cubicBezTo>
                  <a:pt x="17379" y="67397"/>
                  <a:pt x="19862" y="74794"/>
                  <a:pt x="23172" y="81369"/>
                </a:cubicBezTo>
                <a:cubicBezTo>
                  <a:pt x="27310" y="87945"/>
                  <a:pt x="32275" y="92876"/>
                  <a:pt x="38896" y="96164"/>
                </a:cubicBezTo>
                <a:cubicBezTo>
                  <a:pt x="45517" y="100273"/>
                  <a:pt x="52137" y="101917"/>
                  <a:pt x="60413" y="10191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5922955" y="1361805"/>
            <a:ext cx="103733" cy="149114"/>
          </a:xfrm>
          <a:custGeom>
            <a:pathLst>
              <a:path extrusionOk="0" h="120000" w="120000">
                <a:moveTo>
                  <a:pt x="120000" y="78561"/>
                </a:moveTo>
                <a:cubicBezTo>
                  <a:pt x="120000" y="89784"/>
                  <a:pt x="113814" y="100143"/>
                  <a:pt x="101443" y="107913"/>
                </a:cubicBezTo>
                <a:cubicBezTo>
                  <a:pt x="90309" y="116546"/>
                  <a:pt x="75463" y="120000"/>
                  <a:pt x="59381" y="120000"/>
                </a:cubicBezTo>
                <a:cubicBezTo>
                  <a:pt x="43298" y="120000"/>
                  <a:pt x="28453" y="116546"/>
                  <a:pt x="17319" y="107913"/>
                </a:cubicBezTo>
                <a:cubicBezTo>
                  <a:pt x="4948" y="100143"/>
                  <a:pt x="0" y="89784"/>
                  <a:pt x="0" y="78561"/>
                </a:cubicBezTo>
                <a:cubicBezTo>
                  <a:pt x="0" y="70791"/>
                  <a:pt x="2474" y="63021"/>
                  <a:pt x="8659" y="56115"/>
                </a:cubicBezTo>
                <a:cubicBezTo>
                  <a:pt x="9896" y="55251"/>
                  <a:pt x="12371" y="53525"/>
                  <a:pt x="16082" y="49208"/>
                </a:cubicBezTo>
                <a:cubicBezTo>
                  <a:pt x="21030" y="44028"/>
                  <a:pt x="24742" y="40575"/>
                  <a:pt x="28453" y="36258"/>
                </a:cubicBezTo>
                <a:cubicBezTo>
                  <a:pt x="32164" y="32805"/>
                  <a:pt x="35876" y="27625"/>
                  <a:pt x="39587" y="21582"/>
                </a:cubicBezTo>
                <a:cubicBezTo>
                  <a:pt x="44536" y="16402"/>
                  <a:pt x="47010" y="10359"/>
                  <a:pt x="49484" y="5179"/>
                </a:cubicBezTo>
                <a:cubicBezTo>
                  <a:pt x="50721" y="3453"/>
                  <a:pt x="51958" y="2589"/>
                  <a:pt x="53195" y="1726"/>
                </a:cubicBezTo>
                <a:cubicBezTo>
                  <a:pt x="55670" y="863"/>
                  <a:pt x="56907" y="0"/>
                  <a:pt x="59381" y="0"/>
                </a:cubicBezTo>
                <a:cubicBezTo>
                  <a:pt x="61855" y="0"/>
                  <a:pt x="63092" y="863"/>
                  <a:pt x="65567" y="1726"/>
                </a:cubicBezTo>
                <a:cubicBezTo>
                  <a:pt x="68041" y="2589"/>
                  <a:pt x="69278" y="3453"/>
                  <a:pt x="69278" y="5179"/>
                </a:cubicBezTo>
                <a:cubicBezTo>
                  <a:pt x="71752" y="10359"/>
                  <a:pt x="75463" y="16402"/>
                  <a:pt x="79175" y="21582"/>
                </a:cubicBezTo>
                <a:cubicBezTo>
                  <a:pt x="82886" y="27625"/>
                  <a:pt x="87835" y="32805"/>
                  <a:pt x="90309" y="36258"/>
                </a:cubicBezTo>
                <a:cubicBezTo>
                  <a:pt x="94020" y="40575"/>
                  <a:pt x="97731" y="44028"/>
                  <a:pt x="102680" y="49208"/>
                </a:cubicBezTo>
                <a:cubicBezTo>
                  <a:pt x="107628" y="53525"/>
                  <a:pt x="108865" y="55251"/>
                  <a:pt x="110103" y="56115"/>
                </a:cubicBezTo>
                <a:cubicBezTo>
                  <a:pt x="116288" y="63021"/>
                  <a:pt x="120000" y="70791"/>
                  <a:pt x="120000" y="78561"/>
                </a:cubicBezTo>
                <a:close/>
                <a:moveTo>
                  <a:pt x="59381" y="88920"/>
                </a:moveTo>
                <a:cubicBezTo>
                  <a:pt x="59381" y="87194"/>
                  <a:pt x="58144" y="85467"/>
                  <a:pt x="56907" y="83741"/>
                </a:cubicBezTo>
                <a:cubicBezTo>
                  <a:pt x="56907" y="83741"/>
                  <a:pt x="56907" y="82877"/>
                  <a:pt x="55670" y="82014"/>
                </a:cubicBezTo>
                <a:cubicBezTo>
                  <a:pt x="54432" y="80287"/>
                  <a:pt x="53195" y="79424"/>
                  <a:pt x="51958" y="78561"/>
                </a:cubicBezTo>
                <a:cubicBezTo>
                  <a:pt x="51958" y="77697"/>
                  <a:pt x="50721" y="75971"/>
                  <a:pt x="49484" y="75107"/>
                </a:cubicBezTo>
                <a:cubicBezTo>
                  <a:pt x="48247" y="73381"/>
                  <a:pt x="47010" y="71654"/>
                  <a:pt x="47010" y="70791"/>
                </a:cubicBezTo>
                <a:cubicBezTo>
                  <a:pt x="47010" y="69928"/>
                  <a:pt x="45773" y="69064"/>
                  <a:pt x="44536" y="69064"/>
                </a:cubicBezTo>
                <a:cubicBezTo>
                  <a:pt x="43298" y="69064"/>
                  <a:pt x="42061" y="69928"/>
                  <a:pt x="42061" y="70791"/>
                </a:cubicBezTo>
                <a:cubicBezTo>
                  <a:pt x="42061" y="71654"/>
                  <a:pt x="40824" y="73381"/>
                  <a:pt x="39587" y="75107"/>
                </a:cubicBezTo>
                <a:cubicBezTo>
                  <a:pt x="38350" y="75971"/>
                  <a:pt x="37113" y="77697"/>
                  <a:pt x="37113" y="78561"/>
                </a:cubicBezTo>
                <a:cubicBezTo>
                  <a:pt x="35876" y="79424"/>
                  <a:pt x="34639" y="80287"/>
                  <a:pt x="33402" y="82014"/>
                </a:cubicBezTo>
                <a:cubicBezTo>
                  <a:pt x="32164" y="82877"/>
                  <a:pt x="32164" y="83741"/>
                  <a:pt x="32164" y="83741"/>
                </a:cubicBezTo>
                <a:cubicBezTo>
                  <a:pt x="30927" y="85467"/>
                  <a:pt x="29690" y="87194"/>
                  <a:pt x="29690" y="88920"/>
                </a:cubicBezTo>
                <a:cubicBezTo>
                  <a:pt x="29690" y="92374"/>
                  <a:pt x="30927" y="94100"/>
                  <a:pt x="33402" y="96690"/>
                </a:cubicBezTo>
                <a:cubicBezTo>
                  <a:pt x="37113" y="98417"/>
                  <a:pt x="40824" y="99280"/>
                  <a:pt x="44536" y="99280"/>
                </a:cubicBezTo>
                <a:cubicBezTo>
                  <a:pt x="48247" y="99280"/>
                  <a:pt x="51958" y="98417"/>
                  <a:pt x="55670" y="96690"/>
                </a:cubicBezTo>
                <a:cubicBezTo>
                  <a:pt x="58144" y="94100"/>
                  <a:pt x="59381" y="92374"/>
                  <a:pt x="59381" y="8892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6072071" y="1368288"/>
            <a:ext cx="183152" cy="142631"/>
          </a:xfrm>
          <a:custGeom>
            <a:pathLst>
              <a:path extrusionOk="0" h="120000" w="120000">
                <a:moveTo>
                  <a:pt x="94437" y="79398"/>
                </a:moveTo>
                <a:cubicBezTo>
                  <a:pt x="94437" y="95639"/>
                  <a:pt x="94437" y="95639"/>
                  <a:pt x="94437" y="95639"/>
                </a:cubicBezTo>
                <a:cubicBezTo>
                  <a:pt x="94437" y="102857"/>
                  <a:pt x="92307" y="108270"/>
                  <a:pt x="88757" y="112781"/>
                </a:cubicBezTo>
                <a:cubicBezTo>
                  <a:pt x="85207" y="118195"/>
                  <a:pt x="80236" y="120000"/>
                  <a:pt x="75266" y="120000"/>
                </a:cubicBezTo>
                <a:cubicBezTo>
                  <a:pt x="19171" y="120000"/>
                  <a:pt x="19171" y="120000"/>
                  <a:pt x="19171" y="120000"/>
                </a:cubicBezTo>
                <a:cubicBezTo>
                  <a:pt x="14201" y="120000"/>
                  <a:pt x="9230" y="118195"/>
                  <a:pt x="5680" y="112781"/>
                </a:cubicBezTo>
                <a:cubicBezTo>
                  <a:pt x="2130" y="108270"/>
                  <a:pt x="0" y="102857"/>
                  <a:pt x="0" y="95639"/>
                </a:cubicBezTo>
                <a:cubicBezTo>
                  <a:pt x="0" y="25263"/>
                  <a:pt x="0" y="25263"/>
                  <a:pt x="0" y="25263"/>
                </a:cubicBezTo>
                <a:cubicBezTo>
                  <a:pt x="0" y="18045"/>
                  <a:pt x="2130" y="12631"/>
                  <a:pt x="5680" y="7218"/>
                </a:cubicBezTo>
                <a:cubicBezTo>
                  <a:pt x="9230" y="2706"/>
                  <a:pt x="14201" y="0"/>
                  <a:pt x="19171" y="0"/>
                </a:cubicBezTo>
                <a:cubicBezTo>
                  <a:pt x="75266" y="0"/>
                  <a:pt x="75266" y="0"/>
                  <a:pt x="75266" y="0"/>
                </a:cubicBezTo>
                <a:cubicBezTo>
                  <a:pt x="78106" y="0"/>
                  <a:pt x="80236" y="902"/>
                  <a:pt x="83076" y="2706"/>
                </a:cubicBezTo>
                <a:cubicBezTo>
                  <a:pt x="83786" y="2706"/>
                  <a:pt x="83786" y="3609"/>
                  <a:pt x="83786" y="4511"/>
                </a:cubicBezTo>
                <a:cubicBezTo>
                  <a:pt x="84497" y="5413"/>
                  <a:pt x="83786" y="6315"/>
                  <a:pt x="83786" y="7218"/>
                </a:cubicBezTo>
                <a:cubicBezTo>
                  <a:pt x="80236" y="10827"/>
                  <a:pt x="80236" y="10827"/>
                  <a:pt x="80236" y="10827"/>
                </a:cubicBezTo>
                <a:cubicBezTo>
                  <a:pt x="79526" y="11729"/>
                  <a:pt x="78816" y="11729"/>
                  <a:pt x="78106" y="11729"/>
                </a:cubicBezTo>
                <a:cubicBezTo>
                  <a:pt x="77396" y="11729"/>
                  <a:pt x="75976" y="10827"/>
                  <a:pt x="75266" y="10827"/>
                </a:cubicBezTo>
                <a:cubicBezTo>
                  <a:pt x="19171" y="10827"/>
                  <a:pt x="19171" y="10827"/>
                  <a:pt x="19171" y="10827"/>
                </a:cubicBezTo>
                <a:cubicBezTo>
                  <a:pt x="16331" y="10827"/>
                  <a:pt x="13491" y="12631"/>
                  <a:pt x="11360" y="15338"/>
                </a:cubicBezTo>
                <a:cubicBezTo>
                  <a:pt x="9230" y="18045"/>
                  <a:pt x="8520" y="20751"/>
                  <a:pt x="8520" y="25263"/>
                </a:cubicBezTo>
                <a:cubicBezTo>
                  <a:pt x="8520" y="95639"/>
                  <a:pt x="8520" y="95639"/>
                  <a:pt x="8520" y="95639"/>
                </a:cubicBezTo>
                <a:cubicBezTo>
                  <a:pt x="8520" y="99248"/>
                  <a:pt x="9230" y="102857"/>
                  <a:pt x="11360" y="105563"/>
                </a:cubicBezTo>
                <a:cubicBezTo>
                  <a:pt x="13491" y="108270"/>
                  <a:pt x="16331" y="109172"/>
                  <a:pt x="19171" y="109172"/>
                </a:cubicBezTo>
                <a:cubicBezTo>
                  <a:pt x="75266" y="109172"/>
                  <a:pt x="75266" y="109172"/>
                  <a:pt x="75266" y="109172"/>
                </a:cubicBezTo>
                <a:cubicBezTo>
                  <a:pt x="78106" y="109172"/>
                  <a:pt x="80236" y="108270"/>
                  <a:pt x="82366" y="105563"/>
                </a:cubicBezTo>
                <a:cubicBezTo>
                  <a:pt x="84497" y="102857"/>
                  <a:pt x="85917" y="99248"/>
                  <a:pt x="85917" y="95639"/>
                </a:cubicBezTo>
                <a:cubicBezTo>
                  <a:pt x="85917" y="84812"/>
                  <a:pt x="85917" y="84812"/>
                  <a:pt x="85917" y="84812"/>
                </a:cubicBezTo>
                <a:cubicBezTo>
                  <a:pt x="85917" y="84812"/>
                  <a:pt x="85917" y="83909"/>
                  <a:pt x="86627" y="83007"/>
                </a:cubicBezTo>
                <a:cubicBezTo>
                  <a:pt x="90887" y="77593"/>
                  <a:pt x="90887" y="77593"/>
                  <a:pt x="90887" y="77593"/>
                </a:cubicBezTo>
                <a:cubicBezTo>
                  <a:pt x="91597" y="76691"/>
                  <a:pt x="92307" y="76691"/>
                  <a:pt x="93017" y="77593"/>
                </a:cubicBezTo>
                <a:cubicBezTo>
                  <a:pt x="93727" y="77593"/>
                  <a:pt x="94437" y="78496"/>
                  <a:pt x="94437" y="79398"/>
                </a:cubicBezTo>
                <a:close/>
                <a:moveTo>
                  <a:pt x="88047" y="17142"/>
                </a:moveTo>
                <a:cubicBezTo>
                  <a:pt x="107218" y="41503"/>
                  <a:pt x="107218" y="41503"/>
                  <a:pt x="107218" y="41503"/>
                </a:cubicBezTo>
                <a:cubicBezTo>
                  <a:pt x="62485" y="98345"/>
                  <a:pt x="62485" y="98345"/>
                  <a:pt x="62485" y="98345"/>
                </a:cubicBezTo>
                <a:cubicBezTo>
                  <a:pt x="42603" y="98345"/>
                  <a:pt x="42603" y="98345"/>
                  <a:pt x="42603" y="98345"/>
                </a:cubicBezTo>
                <a:cubicBezTo>
                  <a:pt x="42603" y="73984"/>
                  <a:pt x="42603" y="73984"/>
                  <a:pt x="42603" y="73984"/>
                </a:cubicBezTo>
                <a:lnTo>
                  <a:pt x="88047" y="17142"/>
                </a:lnTo>
                <a:close/>
                <a:moveTo>
                  <a:pt x="59644" y="90225"/>
                </a:moveTo>
                <a:cubicBezTo>
                  <a:pt x="67455" y="80300"/>
                  <a:pt x="67455" y="80300"/>
                  <a:pt x="67455" y="80300"/>
                </a:cubicBezTo>
                <a:cubicBezTo>
                  <a:pt x="56804" y="67669"/>
                  <a:pt x="56804" y="67669"/>
                  <a:pt x="56804" y="67669"/>
                </a:cubicBezTo>
                <a:cubicBezTo>
                  <a:pt x="48994" y="77593"/>
                  <a:pt x="48994" y="77593"/>
                  <a:pt x="48994" y="77593"/>
                </a:cubicBezTo>
                <a:cubicBezTo>
                  <a:pt x="48994" y="82105"/>
                  <a:pt x="48994" y="82105"/>
                  <a:pt x="48994" y="82105"/>
                </a:cubicBezTo>
                <a:cubicBezTo>
                  <a:pt x="55384" y="82105"/>
                  <a:pt x="55384" y="82105"/>
                  <a:pt x="55384" y="82105"/>
                </a:cubicBezTo>
                <a:cubicBezTo>
                  <a:pt x="55384" y="90225"/>
                  <a:pt x="55384" y="90225"/>
                  <a:pt x="55384" y="90225"/>
                </a:cubicBezTo>
                <a:lnTo>
                  <a:pt x="59644" y="90225"/>
                </a:lnTo>
                <a:close/>
                <a:moveTo>
                  <a:pt x="88757" y="28872"/>
                </a:moveTo>
                <a:cubicBezTo>
                  <a:pt x="88047" y="27969"/>
                  <a:pt x="87337" y="27969"/>
                  <a:pt x="86627" y="28872"/>
                </a:cubicBezTo>
                <a:cubicBezTo>
                  <a:pt x="63195" y="58646"/>
                  <a:pt x="63195" y="58646"/>
                  <a:pt x="63195" y="58646"/>
                </a:cubicBezTo>
                <a:cubicBezTo>
                  <a:pt x="62485" y="59548"/>
                  <a:pt x="62485" y="60451"/>
                  <a:pt x="63195" y="61353"/>
                </a:cubicBezTo>
                <a:cubicBezTo>
                  <a:pt x="63905" y="62255"/>
                  <a:pt x="64615" y="62255"/>
                  <a:pt x="65325" y="61353"/>
                </a:cubicBezTo>
                <a:cubicBezTo>
                  <a:pt x="88757" y="31578"/>
                  <a:pt x="88757" y="31578"/>
                  <a:pt x="88757" y="31578"/>
                </a:cubicBezTo>
                <a:cubicBezTo>
                  <a:pt x="89467" y="30676"/>
                  <a:pt x="89467" y="29774"/>
                  <a:pt x="88757" y="28872"/>
                </a:cubicBezTo>
                <a:close/>
                <a:moveTo>
                  <a:pt x="117869" y="27969"/>
                </a:moveTo>
                <a:cubicBezTo>
                  <a:pt x="111479" y="36090"/>
                  <a:pt x="111479" y="36090"/>
                  <a:pt x="111479" y="36090"/>
                </a:cubicBezTo>
                <a:cubicBezTo>
                  <a:pt x="92307" y="10827"/>
                  <a:pt x="92307" y="10827"/>
                  <a:pt x="92307" y="10827"/>
                </a:cubicBezTo>
                <a:cubicBezTo>
                  <a:pt x="98698" y="3609"/>
                  <a:pt x="98698" y="3609"/>
                  <a:pt x="98698" y="3609"/>
                </a:cubicBezTo>
                <a:cubicBezTo>
                  <a:pt x="99408" y="1804"/>
                  <a:pt x="101538" y="902"/>
                  <a:pt x="102958" y="902"/>
                </a:cubicBezTo>
                <a:cubicBezTo>
                  <a:pt x="105088" y="902"/>
                  <a:pt x="106508" y="1804"/>
                  <a:pt x="107218" y="3609"/>
                </a:cubicBezTo>
                <a:cubicBezTo>
                  <a:pt x="117869" y="16240"/>
                  <a:pt x="117869" y="16240"/>
                  <a:pt x="117869" y="16240"/>
                </a:cubicBezTo>
                <a:cubicBezTo>
                  <a:pt x="119289" y="18045"/>
                  <a:pt x="120000" y="19849"/>
                  <a:pt x="120000" y="22556"/>
                </a:cubicBezTo>
                <a:cubicBezTo>
                  <a:pt x="120000" y="24360"/>
                  <a:pt x="119289" y="26165"/>
                  <a:pt x="117869" y="2796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6302228" y="1355323"/>
            <a:ext cx="168565" cy="155597"/>
          </a:xfrm>
          <a:custGeom>
            <a:pathLst>
              <a:path extrusionOk="0" h="120000" w="120000">
                <a:moveTo>
                  <a:pt x="101656" y="77793"/>
                </a:moveTo>
                <a:cubicBezTo>
                  <a:pt x="101656" y="97655"/>
                  <a:pt x="101656" y="97655"/>
                  <a:pt x="101656" y="97655"/>
                </a:cubicBezTo>
                <a:cubicBezTo>
                  <a:pt x="101656" y="104275"/>
                  <a:pt x="99363" y="109241"/>
                  <a:pt x="95541" y="113379"/>
                </a:cubicBezTo>
                <a:cubicBezTo>
                  <a:pt x="90955" y="118344"/>
                  <a:pt x="86369" y="120000"/>
                  <a:pt x="80254" y="120000"/>
                </a:cubicBezTo>
                <a:cubicBezTo>
                  <a:pt x="20636" y="120000"/>
                  <a:pt x="20636" y="120000"/>
                  <a:pt x="20636" y="120000"/>
                </a:cubicBezTo>
                <a:cubicBezTo>
                  <a:pt x="14522" y="120000"/>
                  <a:pt x="9936" y="118344"/>
                  <a:pt x="6114" y="113379"/>
                </a:cubicBezTo>
                <a:cubicBezTo>
                  <a:pt x="1528" y="109241"/>
                  <a:pt x="0" y="104275"/>
                  <a:pt x="0" y="97655"/>
                </a:cubicBezTo>
                <a:cubicBezTo>
                  <a:pt x="0" y="33103"/>
                  <a:pt x="0" y="33103"/>
                  <a:pt x="0" y="33103"/>
                </a:cubicBezTo>
                <a:cubicBezTo>
                  <a:pt x="0" y="26482"/>
                  <a:pt x="1528" y="21517"/>
                  <a:pt x="6114" y="16551"/>
                </a:cubicBezTo>
                <a:cubicBezTo>
                  <a:pt x="9936" y="12413"/>
                  <a:pt x="14522" y="9931"/>
                  <a:pt x="20636" y="9931"/>
                </a:cubicBezTo>
                <a:cubicBezTo>
                  <a:pt x="38980" y="9931"/>
                  <a:pt x="38980" y="9931"/>
                  <a:pt x="38980" y="9931"/>
                </a:cubicBezTo>
                <a:cubicBezTo>
                  <a:pt x="39745" y="9931"/>
                  <a:pt x="39745" y="10758"/>
                  <a:pt x="40509" y="10758"/>
                </a:cubicBezTo>
                <a:cubicBezTo>
                  <a:pt x="41273" y="11586"/>
                  <a:pt x="41273" y="12413"/>
                  <a:pt x="41273" y="12413"/>
                </a:cubicBezTo>
                <a:cubicBezTo>
                  <a:pt x="41273" y="14068"/>
                  <a:pt x="40509" y="14896"/>
                  <a:pt x="38980" y="14896"/>
                </a:cubicBezTo>
                <a:cubicBezTo>
                  <a:pt x="35923" y="16551"/>
                  <a:pt x="32101" y="18206"/>
                  <a:pt x="29808" y="19862"/>
                </a:cubicBezTo>
                <a:cubicBezTo>
                  <a:pt x="29044" y="19862"/>
                  <a:pt x="29044" y="19862"/>
                  <a:pt x="28280" y="19862"/>
                </a:cubicBezTo>
                <a:cubicBezTo>
                  <a:pt x="20636" y="19862"/>
                  <a:pt x="20636" y="19862"/>
                  <a:pt x="20636" y="19862"/>
                </a:cubicBezTo>
                <a:cubicBezTo>
                  <a:pt x="17579" y="19862"/>
                  <a:pt x="14522" y="21517"/>
                  <a:pt x="12229" y="24000"/>
                </a:cubicBezTo>
                <a:cubicBezTo>
                  <a:pt x="9936" y="26482"/>
                  <a:pt x="9171" y="28965"/>
                  <a:pt x="9171" y="33103"/>
                </a:cubicBezTo>
                <a:cubicBezTo>
                  <a:pt x="9171" y="97655"/>
                  <a:pt x="9171" y="97655"/>
                  <a:pt x="9171" y="97655"/>
                </a:cubicBezTo>
                <a:cubicBezTo>
                  <a:pt x="9171" y="100965"/>
                  <a:pt x="9936" y="104275"/>
                  <a:pt x="12229" y="106758"/>
                </a:cubicBezTo>
                <a:cubicBezTo>
                  <a:pt x="14522" y="109241"/>
                  <a:pt x="17579" y="110068"/>
                  <a:pt x="20636" y="110068"/>
                </a:cubicBezTo>
                <a:cubicBezTo>
                  <a:pt x="80254" y="110068"/>
                  <a:pt x="80254" y="110068"/>
                  <a:pt x="80254" y="110068"/>
                </a:cubicBezTo>
                <a:cubicBezTo>
                  <a:pt x="84076" y="110068"/>
                  <a:pt x="86369" y="109241"/>
                  <a:pt x="88662" y="106758"/>
                </a:cubicBezTo>
                <a:cubicBezTo>
                  <a:pt x="90955" y="104275"/>
                  <a:pt x="92484" y="100965"/>
                  <a:pt x="92484" y="97655"/>
                </a:cubicBezTo>
                <a:cubicBezTo>
                  <a:pt x="92484" y="81103"/>
                  <a:pt x="92484" y="81103"/>
                  <a:pt x="92484" y="81103"/>
                </a:cubicBezTo>
                <a:cubicBezTo>
                  <a:pt x="92484" y="80275"/>
                  <a:pt x="92484" y="79448"/>
                  <a:pt x="93248" y="78620"/>
                </a:cubicBezTo>
                <a:cubicBezTo>
                  <a:pt x="94777" y="77793"/>
                  <a:pt x="96305" y="76965"/>
                  <a:pt x="97070" y="76137"/>
                </a:cubicBezTo>
                <a:cubicBezTo>
                  <a:pt x="97834" y="75310"/>
                  <a:pt x="99363" y="75310"/>
                  <a:pt x="100127" y="75310"/>
                </a:cubicBezTo>
                <a:cubicBezTo>
                  <a:pt x="100891" y="76137"/>
                  <a:pt x="101656" y="76137"/>
                  <a:pt x="101656" y="77793"/>
                </a:cubicBezTo>
                <a:close/>
                <a:moveTo>
                  <a:pt x="118471" y="38896"/>
                </a:moveTo>
                <a:cubicBezTo>
                  <a:pt x="90955" y="68689"/>
                  <a:pt x="90955" y="68689"/>
                  <a:pt x="90955" y="68689"/>
                </a:cubicBezTo>
                <a:cubicBezTo>
                  <a:pt x="90191" y="69517"/>
                  <a:pt x="88662" y="70344"/>
                  <a:pt x="87898" y="70344"/>
                </a:cubicBezTo>
                <a:cubicBezTo>
                  <a:pt x="87133" y="70344"/>
                  <a:pt x="86369" y="70344"/>
                  <a:pt x="85605" y="69517"/>
                </a:cubicBezTo>
                <a:cubicBezTo>
                  <a:pt x="84076" y="68689"/>
                  <a:pt x="83312" y="67862"/>
                  <a:pt x="83312" y="65379"/>
                </a:cubicBezTo>
                <a:cubicBezTo>
                  <a:pt x="83312" y="50482"/>
                  <a:pt x="83312" y="50482"/>
                  <a:pt x="83312" y="50482"/>
                </a:cubicBezTo>
                <a:cubicBezTo>
                  <a:pt x="71082" y="50482"/>
                  <a:pt x="71082" y="50482"/>
                  <a:pt x="71082" y="50482"/>
                </a:cubicBezTo>
                <a:cubicBezTo>
                  <a:pt x="55796" y="50482"/>
                  <a:pt x="45095" y="53793"/>
                  <a:pt x="39745" y="60413"/>
                </a:cubicBezTo>
                <a:cubicBezTo>
                  <a:pt x="33630" y="67862"/>
                  <a:pt x="32101" y="80275"/>
                  <a:pt x="34394" y="97655"/>
                </a:cubicBezTo>
                <a:cubicBezTo>
                  <a:pt x="34394" y="98482"/>
                  <a:pt x="34394" y="99310"/>
                  <a:pt x="32866" y="100137"/>
                </a:cubicBezTo>
                <a:cubicBezTo>
                  <a:pt x="32866" y="100137"/>
                  <a:pt x="32101" y="100137"/>
                  <a:pt x="32101" y="100137"/>
                </a:cubicBezTo>
                <a:cubicBezTo>
                  <a:pt x="31337" y="100137"/>
                  <a:pt x="30573" y="100137"/>
                  <a:pt x="29808" y="99310"/>
                </a:cubicBezTo>
                <a:cubicBezTo>
                  <a:pt x="29808" y="98482"/>
                  <a:pt x="29044" y="97655"/>
                  <a:pt x="28280" y="96827"/>
                </a:cubicBezTo>
                <a:cubicBezTo>
                  <a:pt x="28280" y="96000"/>
                  <a:pt x="27515" y="94344"/>
                  <a:pt x="25987" y="91862"/>
                </a:cubicBezTo>
                <a:cubicBezTo>
                  <a:pt x="24458" y="88551"/>
                  <a:pt x="22929" y="86068"/>
                  <a:pt x="22165" y="83586"/>
                </a:cubicBezTo>
                <a:cubicBezTo>
                  <a:pt x="21401" y="81103"/>
                  <a:pt x="20636" y="78620"/>
                  <a:pt x="19108" y="74482"/>
                </a:cubicBezTo>
                <a:cubicBezTo>
                  <a:pt x="18343" y="71172"/>
                  <a:pt x="18343" y="67862"/>
                  <a:pt x="18343" y="65379"/>
                </a:cubicBezTo>
                <a:cubicBezTo>
                  <a:pt x="18343" y="62896"/>
                  <a:pt x="18343" y="60413"/>
                  <a:pt x="18343" y="57931"/>
                </a:cubicBezTo>
                <a:cubicBezTo>
                  <a:pt x="18343" y="56275"/>
                  <a:pt x="19108" y="53793"/>
                  <a:pt x="19108" y="51310"/>
                </a:cubicBezTo>
                <a:cubicBezTo>
                  <a:pt x="19872" y="48827"/>
                  <a:pt x="20636" y="46344"/>
                  <a:pt x="21401" y="43862"/>
                </a:cubicBezTo>
                <a:cubicBezTo>
                  <a:pt x="22165" y="42206"/>
                  <a:pt x="23694" y="39724"/>
                  <a:pt x="25222" y="38068"/>
                </a:cubicBezTo>
                <a:cubicBezTo>
                  <a:pt x="25987" y="35586"/>
                  <a:pt x="28280" y="33931"/>
                  <a:pt x="29808" y="32275"/>
                </a:cubicBezTo>
                <a:cubicBezTo>
                  <a:pt x="31337" y="30620"/>
                  <a:pt x="33630" y="28965"/>
                  <a:pt x="36687" y="27310"/>
                </a:cubicBezTo>
                <a:cubicBezTo>
                  <a:pt x="38980" y="25655"/>
                  <a:pt x="42038" y="24827"/>
                  <a:pt x="45859" y="23172"/>
                </a:cubicBezTo>
                <a:cubicBezTo>
                  <a:pt x="48917" y="22344"/>
                  <a:pt x="52738" y="21517"/>
                  <a:pt x="57324" y="20689"/>
                </a:cubicBezTo>
                <a:cubicBezTo>
                  <a:pt x="61910" y="20689"/>
                  <a:pt x="66496" y="19862"/>
                  <a:pt x="71082" y="19862"/>
                </a:cubicBezTo>
                <a:cubicBezTo>
                  <a:pt x="83312" y="19862"/>
                  <a:pt x="83312" y="19862"/>
                  <a:pt x="83312" y="19862"/>
                </a:cubicBezTo>
                <a:cubicBezTo>
                  <a:pt x="83312" y="4965"/>
                  <a:pt x="83312" y="4965"/>
                  <a:pt x="83312" y="4965"/>
                </a:cubicBezTo>
                <a:cubicBezTo>
                  <a:pt x="83312" y="3310"/>
                  <a:pt x="84076" y="1655"/>
                  <a:pt x="85605" y="827"/>
                </a:cubicBezTo>
                <a:cubicBezTo>
                  <a:pt x="86369" y="0"/>
                  <a:pt x="87133" y="0"/>
                  <a:pt x="87898" y="0"/>
                </a:cubicBezTo>
                <a:cubicBezTo>
                  <a:pt x="88662" y="0"/>
                  <a:pt x="90191" y="827"/>
                  <a:pt x="90955" y="1655"/>
                </a:cubicBezTo>
                <a:cubicBezTo>
                  <a:pt x="118471" y="31448"/>
                  <a:pt x="118471" y="31448"/>
                  <a:pt x="118471" y="31448"/>
                </a:cubicBezTo>
                <a:cubicBezTo>
                  <a:pt x="119235" y="33103"/>
                  <a:pt x="120000" y="33931"/>
                  <a:pt x="120000" y="35586"/>
                </a:cubicBezTo>
                <a:cubicBezTo>
                  <a:pt x="120000" y="36413"/>
                  <a:pt x="119235" y="38068"/>
                  <a:pt x="118471" y="3889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516176" y="1368288"/>
            <a:ext cx="168565" cy="142631"/>
          </a:xfrm>
          <a:custGeom>
            <a:pathLst>
              <a:path extrusionOk="0" h="120000" w="120000">
                <a:moveTo>
                  <a:pt x="101656" y="68571"/>
                </a:moveTo>
                <a:cubicBezTo>
                  <a:pt x="101656" y="95639"/>
                  <a:pt x="101656" y="95639"/>
                  <a:pt x="101656" y="95639"/>
                </a:cubicBezTo>
                <a:cubicBezTo>
                  <a:pt x="101656" y="102857"/>
                  <a:pt x="100127" y="108270"/>
                  <a:pt x="95541" y="112781"/>
                </a:cubicBezTo>
                <a:cubicBezTo>
                  <a:pt x="91719" y="118195"/>
                  <a:pt x="87133" y="120000"/>
                  <a:pt x="81019" y="120000"/>
                </a:cubicBezTo>
                <a:cubicBezTo>
                  <a:pt x="20636" y="120000"/>
                  <a:pt x="20636" y="120000"/>
                  <a:pt x="20636" y="120000"/>
                </a:cubicBezTo>
                <a:cubicBezTo>
                  <a:pt x="15286" y="120000"/>
                  <a:pt x="10700" y="118195"/>
                  <a:pt x="6114" y="112781"/>
                </a:cubicBezTo>
                <a:cubicBezTo>
                  <a:pt x="2292" y="108270"/>
                  <a:pt x="0" y="102857"/>
                  <a:pt x="0" y="95639"/>
                </a:cubicBezTo>
                <a:cubicBezTo>
                  <a:pt x="0" y="25263"/>
                  <a:pt x="0" y="25263"/>
                  <a:pt x="0" y="25263"/>
                </a:cubicBezTo>
                <a:cubicBezTo>
                  <a:pt x="0" y="18045"/>
                  <a:pt x="2292" y="12631"/>
                  <a:pt x="6114" y="7218"/>
                </a:cubicBezTo>
                <a:cubicBezTo>
                  <a:pt x="10700" y="2706"/>
                  <a:pt x="15286" y="0"/>
                  <a:pt x="20636" y="0"/>
                </a:cubicBezTo>
                <a:cubicBezTo>
                  <a:pt x="81019" y="0"/>
                  <a:pt x="81019" y="0"/>
                  <a:pt x="81019" y="0"/>
                </a:cubicBezTo>
                <a:cubicBezTo>
                  <a:pt x="84076" y="0"/>
                  <a:pt x="87133" y="902"/>
                  <a:pt x="89426" y="2706"/>
                </a:cubicBezTo>
                <a:cubicBezTo>
                  <a:pt x="90191" y="2706"/>
                  <a:pt x="90955" y="3609"/>
                  <a:pt x="90955" y="4511"/>
                </a:cubicBezTo>
                <a:cubicBezTo>
                  <a:pt x="90955" y="5413"/>
                  <a:pt x="90955" y="6315"/>
                  <a:pt x="90191" y="7218"/>
                </a:cubicBezTo>
                <a:cubicBezTo>
                  <a:pt x="86369" y="10827"/>
                  <a:pt x="86369" y="10827"/>
                  <a:pt x="86369" y="10827"/>
                </a:cubicBezTo>
                <a:cubicBezTo>
                  <a:pt x="86369" y="11729"/>
                  <a:pt x="85605" y="11729"/>
                  <a:pt x="84840" y="11729"/>
                </a:cubicBezTo>
                <a:cubicBezTo>
                  <a:pt x="84840" y="11729"/>
                  <a:pt x="84840" y="11729"/>
                  <a:pt x="84076" y="11729"/>
                </a:cubicBezTo>
                <a:cubicBezTo>
                  <a:pt x="83312" y="11729"/>
                  <a:pt x="82547" y="10827"/>
                  <a:pt x="81019" y="10827"/>
                </a:cubicBezTo>
                <a:cubicBezTo>
                  <a:pt x="20636" y="10827"/>
                  <a:pt x="20636" y="10827"/>
                  <a:pt x="20636" y="10827"/>
                </a:cubicBezTo>
                <a:cubicBezTo>
                  <a:pt x="17579" y="10827"/>
                  <a:pt x="15286" y="12631"/>
                  <a:pt x="12993" y="15338"/>
                </a:cubicBezTo>
                <a:cubicBezTo>
                  <a:pt x="10700" y="18045"/>
                  <a:pt x="9171" y="20751"/>
                  <a:pt x="9171" y="25263"/>
                </a:cubicBezTo>
                <a:cubicBezTo>
                  <a:pt x="9171" y="95639"/>
                  <a:pt x="9171" y="95639"/>
                  <a:pt x="9171" y="95639"/>
                </a:cubicBezTo>
                <a:cubicBezTo>
                  <a:pt x="9171" y="99248"/>
                  <a:pt x="10700" y="102857"/>
                  <a:pt x="12993" y="105563"/>
                </a:cubicBezTo>
                <a:cubicBezTo>
                  <a:pt x="15286" y="108270"/>
                  <a:pt x="17579" y="109172"/>
                  <a:pt x="20636" y="109172"/>
                </a:cubicBezTo>
                <a:cubicBezTo>
                  <a:pt x="81019" y="109172"/>
                  <a:pt x="81019" y="109172"/>
                  <a:pt x="81019" y="109172"/>
                </a:cubicBezTo>
                <a:cubicBezTo>
                  <a:pt x="84076" y="109172"/>
                  <a:pt x="87133" y="108270"/>
                  <a:pt x="89426" y="105563"/>
                </a:cubicBezTo>
                <a:cubicBezTo>
                  <a:pt x="91719" y="102857"/>
                  <a:pt x="92484" y="99248"/>
                  <a:pt x="92484" y="95639"/>
                </a:cubicBezTo>
                <a:cubicBezTo>
                  <a:pt x="92484" y="73984"/>
                  <a:pt x="92484" y="73984"/>
                  <a:pt x="92484" y="73984"/>
                </a:cubicBezTo>
                <a:cubicBezTo>
                  <a:pt x="92484" y="73082"/>
                  <a:pt x="93248" y="73082"/>
                  <a:pt x="93248" y="72180"/>
                </a:cubicBezTo>
                <a:cubicBezTo>
                  <a:pt x="97834" y="66766"/>
                  <a:pt x="97834" y="66766"/>
                  <a:pt x="97834" y="66766"/>
                </a:cubicBezTo>
                <a:cubicBezTo>
                  <a:pt x="98598" y="65864"/>
                  <a:pt x="99363" y="65864"/>
                  <a:pt x="99363" y="65864"/>
                </a:cubicBezTo>
                <a:cubicBezTo>
                  <a:pt x="100127" y="65864"/>
                  <a:pt x="100127" y="65864"/>
                  <a:pt x="100127" y="65864"/>
                </a:cubicBezTo>
                <a:cubicBezTo>
                  <a:pt x="101656" y="66766"/>
                  <a:pt x="101656" y="67669"/>
                  <a:pt x="101656" y="68571"/>
                </a:cubicBezTo>
                <a:close/>
                <a:moveTo>
                  <a:pt x="118471" y="27067"/>
                </a:moveTo>
                <a:cubicBezTo>
                  <a:pt x="59617" y="96541"/>
                  <a:pt x="59617" y="96541"/>
                  <a:pt x="59617" y="96541"/>
                </a:cubicBezTo>
                <a:cubicBezTo>
                  <a:pt x="58853" y="97443"/>
                  <a:pt x="57324" y="98345"/>
                  <a:pt x="55796" y="98345"/>
                </a:cubicBezTo>
                <a:cubicBezTo>
                  <a:pt x="54267" y="98345"/>
                  <a:pt x="52738" y="97443"/>
                  <a:pt x="51210" y="96541"/>
                </a:cubicBezTo>
                <a:cubicBezTo>
                  <a:pt x="20636" y="59548"/>
                  <a:pt x="20636" y="59548"/>
                  <a:pt x="20636" y="59548"/>
                </a:cubicBezTo>
                <a:cubicBezTo>
                  <a:pt x="19108" y="58646"/>
                  <a:pt x="19108" y="56842"/>
                  <a:pt x="19108" y="55037"/>
                </a:cubicBezTo>
                <a:cubicBezTo>
                  <a:pt x="19108" y="53233"/>
                  <a:pt x="19108" y="51428"/>
                  <a:pt x="20636" y="49624"/>
                </a:cubicBezTo>
                <a:cubicBezTo>
                  <a:pt x="28280" y="40601"/>
                  <a:pt x="28280" y="40601"/>
                  <a:pt x="28280" y="40601"/>
                </a:cubicBezTo>
                <a:cubicBezTo>
                  <a:pt x="29808" y="39699"/>
                  <a:pt x="31337" y="38796"/>
                  <a:pt x="32866" y="38796"/>
                </a:cubicBezTo>
                <a:cubicBezTo>
                  <a:pt x="34394" y="38796"/>
                  <a:pt x="35159" y="39699"/>
                  <a:pt x="36687" y="40601"/>
                </a:cubicBezTo>
                <a:cubicBezTo>
                  <a:pt x="55796" y="63157"/>
                  <a:pt x="55796" y="63157"/>
                  <a:pt x="55796" y="63157"/>
                </a:cubicBezTo>
                <a:cubicBezTo>
                  <a:pt x="102420" y="8120"/>
                  <a:pt x="102420" y="8120"/>
                  <a:pt x="102420" y="8120"/>
                </a:cubicBezTo>
                <a:cubicBezTo>
                  <a:pt x="103949" y="6315"/>
                  <a:pt x="104713" y="5413"/>
                  <a:pt x="106242" y="5413"/>
                </a:cubicBezTo>
                <a:cubicBezTo>
                  <a:pt x="107770" y="5413"/>
                  <a:pt x="109299" y="6315"/>
                  <a:pt x="110828" y="8120"/>
                </a:cubicBezTo>
                <a:cubicBezTo>
                  <a:pt x="118471" y="17142"/>
                  <a:pt x="118471" y="17142"/>
                  <a:pt x="118471" y="17142"/>
                </a:cubicBezTo>
                <a:cubicBezTo>
                  <a:pt x="120000" y="18947"/>
                  <a:pt x="120000" y="19849"/>
                  <a:pt x="120000" y="22556"/>
                </a:cubicBezTo>
                <a:cubicBezTo>
                  <a:pt x="120000" y="24360"/>
                  <a:pt x="120000" y="25263"/>
                  <a:pt x="118471" y="270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733367" y="1355323"/>
            <a:ext cx="181531" cy="183152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1411"/>
                  <a:pt x="120000" y="62117"/>
                  <a:pt x="119289" y="62823"/>
                </a:cubicBezTo>
                <a:cubicBezTo>
                  <a:pt x="101538" y="79764"/>
                  <a:pt x="101538" y="79764"/>
                  <a:pt x="101538" y="79764"/>
                </a:cubicBezTo>
                <a:cubicBezTo>
                  <a:pt x="100828" y="81176"/>
                  <a:pt x="100118" y="81176"/>
                  <a:pt x="98698" y="81176"/>
                </a:cubicBezTo>
                <a:cubicBezTo>
                  <a:pt x="97278" y="81176"/>
                  <a:pt x="96568" y="81176"/>
                  <a:pt x="95857" y="79764"/>
                </a:cubicBezTo>
                <a:cubicBezTo>
                  <a:pt x="95147" y="79058"/>
                  <a:pt x="94437" y="78352"/>
                  <a:pt x="94437" y="76941"/>
                </a:cubicBezTo>
                <a:cubicBezTo>
                  <a:pt x="94437" y="68470"/>
                  <a:pt x="94437" y="68470"/>
                  <a:pt x="94437" y="68470"/>
                </a:cubicBezTo>
                <a:cubicBezTo>
                  <a:pt x="68875" y="68470"/>
                  <a:pt x="68875" y="68470"/>
                  <a:pt x="68875" y="68470"/>
                </a:cubicBezTo>
                <a:cubicBezTo>
                  <a:pt x="68875" y="93882"/>
                  <a:pt x="68875" y="93882"/>
                  <a:pt x="68875" y="93882"/>
                </a:cubicBezTo>
                <a:cubicBezTo>
                  <a:pt x="77396" y="93882"/>
                  <a:pt x="77396" y="93882"/>
                  <a:pt x="77396" y="93882"/>
                </a:cubicBezTo>
                <a:cubicBezTo>
                  <a:pt x="78106" y="93882"/>
                  <a:pt x="79526" y="94588"/>
                  <a:pt x="80236" y="95294"/>
                </a:cubicBezTo>
                <a:cubicBezTo>
                  <a:pt x="80946" y="96000"/>
                  <a:pt x="81656" y="97411"/>
                  <a:pt x="81656" y="98117"/>
                </a:cubicBezTo>
                <a:cubicBezTo>
                  <a:pt x="81656" y="99529"/>
                  <a:pt x="80946" y="100235"/>
                  <a:pt x="80236" y="101647"/>
                </a:cubicBezTo>
                <a:cubicBezTo>
                  <a:pt x="63195" y="118588"/>
                  <a:pt x="63195" y="118588"/>
                  <a:pt x="63195" y="118588"/>
                </a:cubicBezTo>
                <a:cubicBezTo>
                  <a:pt x="62485" y="119294"/>
                  <a:pt x="61065" y="120000"/>
                  <a:pt x="60355" y="120000"/>
                </a:cubicBezTo>
                <a:cubicBezTo>
                  <a:pt x="58934" y="120000"/>
                  <a:pt x="58224" y="119294"/>
                  <a:pt x="56804" y="118588"/>
                </a:cubicBezTo>
                <a:cubicBezTo>
                  <a:pt x="39763" y="101647"/>
                  <a:pt x="39763" y="101647"/>
                  <a:pt x="39763" y="101647"/>
                </a:cubicBezTo>
                <a:cubicBezTo>
                  <a:pt x="39053" y="100235"/>
                  <a:pt x="38343" y="99529"/>
                  <a:pt x="38343" y="98117"/>
                </a:cubicBezTo>
                <a:cubicBezTo>
                  <a:pt x="38343" y="97411"/>
                  <a:pt x="39053" y="96000"/>
                  <a:pt x="39763" y="95294"/>
                </a:cubicBezTo>
                <a:cubicBezTo>
                  <a:pt x="40473" y="94588"/>
                  <a:pt x="41893" y="93882"/>
                  <a:pt x="42603" y="93882"/>
                </a:cubicBezTo>
                <a:cubicBezTo>
                  <a:pt x="51834" y="93882"/>
                  <a:pt x="51834" y="93882"/>
                  <a:pt x="51834" y="93882"/>
                </a:cubicBezTo>
                <a:cubicBezTo>
                  <a:pt x="51834" y="68470"/>
                  <a:pt x="51834" y="68470"/>
                  <a:pt x="51834" y="68470"/>
                </a:cubicBezTo>
                <a:cubicBezTo>
                  <a:pt x="25562" y="68470"/>
                  <a:pt x="25562" y="68470"/>
                  <a:pt x="25562" y="68470"/>
                </a:cubicBezTo>
                <a:cubicBezTo>
                  <a:pt x="25562" y="76941"/>
                  <a:pt x="25562" y="76941"/>
                  <a:pt x="25562" y="76941"/>
                </a:cubicBezTo>
                <a:cubicBezTo>
                  <a:pt x="25562" y="78352"/>
                  <a:pt x="25562" y="79058"/>
                  <a:pt x="24142" y="79764"/>
                </a:cubicBezTo>
                <a:cubicBezTo>
                  <a:pt x="23431" y="81176"/>
                  <a:pt x="22721" y="81176"/>
                  <a:pt x="21301" y="81176"/>
                </a:cubicBezTo>
                <a:cubicBezTo>
                  <a:pt x="19881" y="81176"/>
                  <a:pt x="19171" y="81176"/>
                  <a:pt x="18461" y="79764"/>
                </a:cubicBezTo>
                <a:cubicBezTo>
                  <a:pt x="1420" y="62823"/>
                  <a:pt x="1420" y="62823"/>
                  <a:pt x="1420" y="62823"/>
                </a:cubicBezTo>
                <a:cubicBezTo>
                  <a:pt x="0" y="62117"/>
                  <a:pt x="0" y="61411"/>
                  <a:pt x="0" y="60000"/>
                </a:cubicBezTo>
                <a:cubicBezTo>
                  <a:pt x="0" y="58588"/>
                  <a:pt x="0" y="57882"/>
                  <a:pt x="1420" y="57176"/>
                </a:cubicBezTo>
                <a:cubicBezTo>
                  <a:pt x="18461" y="40235"/>
                  <a:pt x="18461" y="40235"/>
                  <a:pt x="18461" y="40235"/>
                </a:cubicBezTo>
                <a:cubicBezTo>
                  <a:pt x="19171" y="38823"/>
                  <a:pt x="19881" y="38823"/>
                  <a:pt x="21301" y="38823"/>
                </a:cubicBezTo>
                <a:cubicBezTo>
                  <a:pt x="22721" y="38823"/>
                  <a:pt x="23431" y="38823"/>
                  <a:pt x="24142" y="40235"/>
                </a:cubicBezTo>
                <a:cubicBezTo>
                  <a:pt x="25562" y="40941"/>
                  <a:pt x="25562" y="41647"/>
                  <a:pt x="25562" y="43058"/>
                </a:cubicBezTo>
                <a:cubicBezTo>
                  <a:pt x="25562" y="51529"/>
                  <a:pt x="25562" y="51529"/>
                  <a:pt x="25562" y="51529"/>
                </a:cubicBezTo>
                <a:cubicBezTo>
                  <a:pt x="51834" y="51529"/>
                  <a:pt x="51834" y="51529"/>
                  <a:pt x="51834" y="51529"/>
                </a:cubicBezTo>
                <a:cubicBezTo>
                  <a:pt x="51834" y="26117"/>
                  <a:pt x="51834" y="26117"/>
                  <a:pt x="51834" y="26117"/>
                </a:cubicBezTo>
                <a:cubicBezTo>
                  <a:pt x="42603" y="26117"/>
                  <a:pt x="42603" y="26117"/>
                  <a:pt x="42603" y="26117"/>
                </a:cubicBezTo>
                <a:cubicBezTo>
                  <a:pt x="41893" y="26117"/>
                  <a:pt x="40473" y="25411"/>
                  <a:pt x="39763" y="24705"/>
                </a:cubicBezTo>
                <a:cubicBezTo>
                  <a:pt x="39053" y="24000"/>
                  <a:pt x="38343" y="22588"/>
                  <a:pt x="38343" y="21882"/>
                </a:cubicBezTo>
                <a:cubicBezTo>
                  <a:pt x="38343" y="20470"/>
                  <a:pt x="39053" y="19058"/>
                  <a:pt x="39763" y="18352"/>
                </a:cubicBezTo>
                <a:cubicBezTo>
                  <a:pt x="56804" y="1411"/>
                  <a:pt x="56804" y="1411"/>
                  <a:pt x="56804" y="1411"/>
                </a:cubicBezTo>
                <a:cubicBezTo>
                  <a:pt x="58224" y="705"/>
                  <a:pt x="58934" y="0"/>
                  <a:pt x="60355" y="0"/>
                </a:cubicBezTo>
                <a:cubicBezTo>
                  <a:pt x="61065" y="0"/>
                  <a:pt x="62485" y="705"/>
                  <a:pt x="63195" y="1411"/>
                </a:cubicBezTo>
                <a:cubicBezTo>
                  <a:pt x="80236" y="18352"/>
                  <a:pt x="80236" y="18352"/>
                  <a:pt x="80236" y="18352"/>
                </a:cubicBezTo>
                <a:cubicBezTo>
                  <a:pt x="80946" y="19058"/>
                  <a:pt x="81656" y="20470"/>
                  <a:pt x="81656" y="21882"/>
                </a:cubicBezTo>
                <a:cubicBezTo>
                  <a:pt x="81656" y="22588"/>
                  <a:pt x="80946" y="24000"/>
                  <a:pt x="80236" y="24705"/>
                </a:cubicBezTo>
                <a:cubicBezTo>
                  <a:pt x="79526" y="25411"/>
                  <a:pt x="78106" y="26117"/>
                  <a:pt x="77396" y="26117"/>
                </a:cubicBezTo>
                <a:cubicBezTo>
                  <a:pt x="68875" y="26117"/>
                  <a:pt x="68875" y="26117"/>
                  <a:pt x="68875" y="26117"/>
                </a:cubicBezTo>
                <a:cubicBezTo>
                  <a:pt x="68875" y="51529"/>
                  <a:pt x="68875" y="51529"/>
                  <a:pt x="68875" y="51529"/>
                </a:cubicBezTo>
                <a:cubicBezTo>
                  <a:pt x="94437" y="51529"/>
                  <a:pt x="94437" y="51529"/>
                  <a:pt x="94437" y="51529"/>
                </a:cubicBezTo>
                <a:cubicBezTo>
                  <a:pt x="94437" y="43058"/>
                  <a:pt x="94437" y="43058"/>
                  <a:pt x="94437" y="43058"/>
                </a:cubicBezTo>
                <a:cubicBezTo>
                  <a:pt x="94437" y="41647"/>
                  <a:pt x="95147" y="40941"/>
                  <a:pt x="95857" y="40235"/>
                </a:cubicBezTo>
                <a:cubicBezTo>
                  <a:pt x="96568" y="38823"/>
                  <a:pt x="97278" y="38823"/>
                  <a:pt x="98698" y="38823"/>
                </a:cubicBezTo>
                <a:cubicBezTo>
                  <a:pt x="100118" y="38823"/>
                  <a:pt x="100828" y="38823"/>
                  <a:pt x="101538" y="40235"/>
                </a:cubicBezTo>
                <a:cubicBezTo>
                  <a:pt x="119289" y="57176"/>
                  <a:pt x="119289" y="57176"/>
                  <a:pt x="119289" y="57176"/>
                </a:cubicBezTo>
                <a:cubicBezTo>
                  <a:pt x="120000" y="57882"/>
                  <a:pt x="120000" y="58588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961903" y="1368288"/>
            <a:ext cx="103733" cy="157219"/>
          </a:xfrm>
          <a:custGeom>
            <a:pathLst>
              <a:path extrusionOk="0" h="120000" w="120000">
                <a:moveTo>
                  <a:pt x="115000" y="1643"/>
                </a:moveTo>
                <a:cubicBezTo>
                  <a:pt x="116250" y="0"/>
                  <a:pt x="117500" y="0"/>
                  <a:pt x="118750" y="0"/>
                </a:cubicBezTo>
                <a:cubicBezTo>
                  <a:pt x="120000" y="821"/>
                  <a:pt x="120000" y="1643"/>
                  <a:pt x="120000" y="2465"/>
                </a:cubicBezTo>
                <a:cubicBezTo>
                  <a:pt x="120000" y="117534"/>
                  <a:pt x="120000" y="117534"/>
                  <a:pt x="120000" y="117534"/>
                </a:cubicBezTo>
                <a:cubicBezTo>
                  <a:pt x="120000" y="118356"/>
                  <a:pt x="120000" y="119178"/>
                  <a:pt x="118750" y="119999"/>
                </a:cubicBezTo>
                <a:cubicBezTo>
                  <a:pt x="117500" y="119999"/>
                  <a:pt x="116250" y="119999"/>
                  <a:pt x="115000" y="118356"/>
                </a:cubicBezTo>
                <a:cubicBezTo>
                  <a:pt x="31250" y="63287"/>
                  <a:pt x="31250" y="63287"/>
                  <a:pt x="31250" y="63287"/>
                </a:cubicBezTo>
                <a:cubicBezTo>
                  <a:pt x="31250" y="63287"/>
                  <a:pt x="30000" y="62465"/>
                  <a:pt x="30000" y="61643"/>
                </a:cubicBezTo>
                <a:cubicBezTo>
                  <a:pt x="30000" y="115068"/>
                  <a:pt x="30000" y="115068"/>
                  <a:pt x="30000" y="115068"/>
                </a:cubicBezTo>
                <a:cubicBezTo>
                  <a:pt x="30000" y="115890"/>
                  <a:pt x="28750" y="117534"/>
                  <a:pt x="27500" y="118356"/>
                </a:cubicBezTo>
                <a:cubicBezTo>
                  <a:pt x="26250" y="119178"/>
                  <a:pt x="23750" y="119999"/>
                  <a:pt x="22500" y="119999"/>
                </a:cubicBezTo>
                <a:cubicBezTo>
                  <a:pt x="7500" y="119999"/>
                  <a:pt x="7500" y="119999"/>
                  <a:pt x="7500" y="119999"/>
                </a:cubicBezTo>
                <a:cubicBezTo>
                  <a:pt x="5000" y="119999"/>
                  <a:pt x="3750" y="119178"/>
                  <a:pt x="1250" y="118356"/>
                </a:cubicBezTo>
                <a:cubicBezTo>
                  <a:pt x="0" y="117534"/>
                  <a:pt x="0" y="115890"/>
                  <a:pt x="0" y="115068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0" y="2465"/>
                  <a:pt x="1250" y="1643"/>
                </a:cubicBezTo>
                <a:cubicBezTo>
                  <a:pt x="3750" y="821"/>
                  <a:pt x="5000" y="0"/>
                  <a:pt x="7500" y="0"/>
                </a:cubicBezTo>
                <a:cubicBezTo>
                  <a:pt x="22500" y="0"/>
                  <a:pt x="22500" y="0"/>
                  <a:pt x="22500" y="0"/>
                </a:cubicBezTo>
                <a:cubicBezTo>
                  <a:pt x="23750" y="0"/>
                  <a:pt x="26250" y="821"/>
                  <a:pt x="27500" y="1643"/>
                </a:cubicBezTo>
                <a:cubicBezTo>
                  <a:pt x="28750" y="2465"/>
                  <a:pt x="30000" y="4109"/>
                  <a:pt x="30000" y="4931"/>
                </a:cubicBezTo>
                <a:cubicBezTo>
                  <a:pt x="30000" y="58356"/>
                  <a:pt x="30000" y="58356"/>
                  <a:pt x="30000" y="58356"/>
                </a:cubicBezTo>
                <a:cubicBezTo>
                  <a:pt x="30000" y="57534"/>
                  <a:pt x="31250" y="56712"/>
                  <a:pt x="31250" y="56712"/>
                </a:cubicBezTo>
                <a:lnTo>
                  <a:pt x="115000" y="16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112639" y="1368288"/>
            <a:ext cx="181531" cy="157219"/>
          </a:xfrm>
          <a:custGeom>
            <a:pathLst>
              <a:path extrusionOk="0" h="120000" w="120000">
                <a:moveTo>
                  <a:pt x="117159" y="1643"/>
                </a:moveTo>
                <a:cubicBezTo>
                  <a:pt x="117869" y="0"/>
                  <a:pt x="118579" y="0"/>
                  <a:pt x="119289" y="0"/>
                </a:cubicBezTo>
                <a:cubicBezTo>
                  <a:pt x="120000" y="821"/>
                  <a:pt x="120000" y="1643"/>
                  <a:pt x="120000" y="2465"/>
                </a:cubicBezTo>
                <a:cubicBezTo>
                  <a:pt x="120000" y="117534"/>
                  <a:pt x="120000" y="117534"/>
                  <a:pt x="120000" y="117534"/>
                </a:cubicBezTo>
                <a:cubicBezTo>
                  <a:pt x="120000" y="118356"/>
                  <a:pt x="120000" y="119178"/>
                  <a:pt x="119289" y="119999"/>
                </a:cubicBezTo>
                <a:cubicBezTo>
                  <a:pt x="118579" y="119999"/>
                  <a:pt x="117869" y="119999"/>
                  <a:pt x="117159" y="118356"/>
                </a:cubicBezTo>
                <a:cubicBezTo>
                  <a:pt x="69585" y="63287"/>
                  <a:pt x="69585" y="63287"/>
                  <a:pt x="69585" y="63287"/>
                </a:cubicBezTo>
                <a:cubicBezTo>
                  <a:pt x="68875" y="63287"/>
                  <a:pt x="68875" y="62465"/>
                  <a:pt x="68875" y="61643"/>
                </a:cubicBezTo>
                <a:cubicBezTo>
                  <a:pt x="68875" y="117534"/>
                  <a:pt x="68875" y="117534"/>
                  <a:pt x="68875" y="117534"/>
                </a:cubicBezTo>
                <a:cubicBezTo>
                  <a:pt x="68875" y="118356"/>
                  <a:pt x="68165" y="119178"/>
                  <a:pt x="67455" y="119999"/>
                </a:cubicBezTo>
                <a:cubicBezTo>
                  <a:pt x="67455" y="119999"/>
                  <a:pt x="66745" y="119999"/>
                  <a:pt x="65325" y="118356"/>
                </a:cubicBezTo>
                <a:cubicBezTo>
                  <a:pt x="17751" y="63287"/>
                  <a:pt x="17751" y="63287"/>
                  <a:pt x="17751" y="63287"/>
                </a:cubicBezTo>
                <a:cubicBezTo>
                  <a:pt x="17751" y="63287"/>
                  <a:pt x="17041" y="62465"/>
                  <a:pt x="17041" y="61643"/>
                </a:cubicBezTo>
                <a:cubicBezTo>
                  <a:pt x="17041" y="115068"/>
                  <a:pt x="17041" y="115068"/>
                  <a:pt x="17041" y="115068"/>
                </a:cubicBezTo>
                <a:cubicBezTo>
                  <a:pt x="17041" y="115890"/>
                  <a:pt x="16331" y="117534"/>
                  <a:pt x="15621" y="118356"/>
                </a:cubicBezTo>
                <a:cubicBezTo>
                  <a:pt x="14911" y="119178"/>
                  <a:pt x="14201" y="119999"/>
                  <a:pt x="12781" y="119999"/>
                </a:cubicBezTo>
                <a:cubicBezTo>
                  <a:pt x="4260" y="119999"/>
                  <a:pt x="4260" y="119999"/>
                  <a:pt x="4260" y="119999"/>
                </a:cubicBezTo>
                <a:cubicBezTo>
                  <a:pt x="2840" y="119999"/>
                  <a:pt x="2130" y="119178"/>
                  <a:pt x="1420" y="118356"/>
                </a:cubicBezTo>
                <a:cubicBezTo>
                  <a:pt x="0" y="117534"/>
                  <a:pt x="0" y="115890"/>
                  <a:pt x="0" y="115068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0" y="2465"/>
                  <a:pt x="1420" y="1643"/>
                </a:cubicBezTo>
                <a:cubicBezTo>
                  <a:pt x="2130" y="821"/>
                  <a:pt x="2840" y="0"/>
                  <a:pt x="4260" y="0"/>
                </a:cubicBezTo>
                <a:cubicBezTo>
                  <a:pt x="12781" y="0"/>
                  <a:pt x="12781" y="0"/>
                  <a:pt x="12781" y="0"/>
                </a:cubicBezTo>
                <a:cubicBezTo>
                  <a:pt x="14201" y="0"/>
                  <a:pt x="14911" y="821"/>
                  <a:pt x="15621" y="1643"/>
                </a:cubicBezTo>
                <a:cubicBezTo>
                  <a:pt x="16331" y="2465"/>
                  <a:pt x="17041" y="4109"/>
                  <a:pt x="17041" y="4931"/>
                </a:cubicBezTo>
                <a:cubicBezTo>
                  <a:pt x="17041" y="58356"/>
                  <a:pt x="17041" y="58356"/>
                  <a:pt x="17041" y="58356"/>
                </a:cubicBezTo>
                <a:cubicBezTo>
                  <a:pt x="17041" y="57534"/>
                  <a:pt x="17751" y="56712"/>
                  <a:pt x="17751" y="56712"/>
                </a:cubicBezTo>
                <a:cubicBezTo>
                  <a:pt x="65325" y="1643"/>
                  <a:pt x="65325" y="1643"/>
                  <a:pt x="65325" y="1643"/>
                </a:cubicBezTo>
                <a:cubicBezTo>
                  <a:pt x="66745" y="0"/>
                  <a:pt x="67455" y="0"/>
                  <a:pt x="67455" y="0"/>
                </a:cubicBezTo>
                <a:cubicBezTo>
                  <a:pt x="68165" y="821"/>
                  <a:pt x="68875" y="1643"/>
                  <a:pt x="68875" y="2465"/>
                </a:cubicBezTo>
                <a:cubicBezTo>
                  <a:pt x="68875" y="58356"/>
                  <a:pt x="68875" y="58356"/>
                  <a:pt x="68875" y="58356"/>
                </a:cubicBezTo>
                <a:cubicBezTo>
                  <a:pt x="68875" y="57534"/>
                  <a:pt x="68875" y="56712"/>
                  <a:pt x="69585" y="56712"/>
                </a:cubicBezTo>
                <a:lnTo>
                  <a:pt x="117159" y="16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7352521" y="1368288"/>
            <a:ext cx="157219" cy="157219"/>
          </a:xfrm>
          <a:custGeom>
            <a:pathLst>
              <a:path extrusionOk="0" h="120000" w="120000">
                <a:moveTo>
                  <a:pt x="116712" y="1643"/>
                </a:moveTo>
                <a:cubicBezTo>
                  <a:pt x="117534" y="0"/>
                  <a:pt x="118356" y="0"/>
                  <a:pt x="119178" y="0"/>
                </a:cubicBezTo>
                <a:cubicBezTo>
                  <a:pt x="119178" y="821"/>
                  <a:pt x="119999" y="1643"/>
                  <a:pt x="119999" y="2465"/>
                </a:cubicBezTo>
                <a:cubicBezTo>
                  <a:pt x="119999" y="117534"/>
                  <a:pt x="119999" y="117534"/>
                  <a:pt x="119999" y="117534"/>
                </a:cubicBezTo>
                <a:cubicBezTo>
                  <a:pt x="119999" y="118356"/>
                  <a:pt x="119178" y="119178"/>
                  <a:pt x="119178" y="119999"/>
                </a:cubicBezTo>
                <a:cubicBezTo>
                  <a:pt x="118356" y="119999"/>
                  <a:pt x="117534" y="119999"/>
                  <a:pt x="116712" y="118356"/>
                </a:cubicBezTo>
                <a:cubicBezTo>
                  <a:pt x="60821" y="63287"/>
                  <a:pt x="60821" y="63287"/>
                  <a:pt x="60821" y="63287"/>
                </a:cubicBezTo>
                <a:cubicBezTo>
                  <a:pt x="60821" y="63287"/>
                  <a:pt x="60821" y="62465"/>
                  <a:pt x="59999" y="61643"/>
                </a:cubicBezTo>
                <a:cubicBezTo>
                  <a:pt x="59999" y="117534"/>
                  <a:pt x="59999" y="117534"/>
                  <a:pt x="59999" y="117534"/>
                </a:cubicBezTo>
                <a:cubicBezTo>
                  <a:pt x="59999" y="118356"/>
                  <a:pt x="59999" y="119178"/>
                  <a:pt x="59178" y="119999"/>
                </a:cubicBezTo>
                <a:cubicBezTo>
                  <a:pt x="58356" y="119999"/>
                  <a:pt x="57534" y="119999"/>
                  <a:pt x="56712" y="118356"/>
                </a:cubicBezTo>
                <a:cubicBezTo>
                  <a:pt x="1643" y="63287"/>
                  <a:pt x="1643" y="63287"/>
                  <a:pt x="1643" y="63287"/>
                </a:cubicBezTo>
                <a:cubicBezTo>
                  <a:pt x="821" y="62465"/>
                  <a:pt x="0" y="61643"/>
                  <a:pt x="0" y="59999"/>
                </a:cubicBezTo>
                <a:cubicBezTo>
                  <a:pt x="0" y="58356"/>
                  <a:pt x="821" y="57534"/>
                  <a:pt x="1643" y="56712"/>
                </a:cubicBezTo>
                <a:cubicBezTo>
                  <a:pt x="56712" y="1643"/>
                  <a:pt x="56712" y="1643"/>
                  <a:pt x="56712" y="1643"/>
                </a:cubicBezTo>
                <a:cubicBezTo>
                  <a:pt x="57534" y="0"/>
                  <a:pt x="58356" y="0"/>
                  <a:pt x="59178" y="0"/>
                </a:cubicBezTo>
                <a:cubicBezTo>
                  <a:pt x="59999" y="821"/>
                  <a:pt x="59999" y="1643"/>
                  <a:pt x="59999" y="2465"/>
                </a:cubicBezTo>
                <a:cubicBezTo>
                  <a:pt x="59999" y="58356"/>
                  <a:pt x="59999" y="58356"/>
                  <a:pt x="59999" y="58356"/>
                </a:cubicBezTo>
                <a:cubicBezTo>
                  <a:pt x="60821" y="57534"/>
                  <a:pt x="60821" y="56712"/>
                  <a:pt x="60821" y="56712"/>
                </a:cubicBezTo>
                <a:lnTo>
                  <a:pt x="116712" y="16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7556743" y="1366667"/>
            <a:ext cx="142631" cy="158840"/>
          </a:xfrm>
          <a:custGeom>
            <a:pathLst>
              <a:path extrusionOk="0" h="120000" w="120000">
                <a:moveTo>
                  <a:pt x="118195" y="62432"/>
                </a:moveTo>
                <a:cubicBezTo>
                  <a:pt x="4511" y="119189"/>
                  <a:pt x="4511" y="119189"/>
                  <a:pt x="4511" y="119189"/>
                </a:cubicBezTo>
                <a:cubicBezTo>
                  <a:pt x="3609" y="119189"/>
                  <a:pt x="2706" y="120000"/>
                  <a:pt x="1804" y="119189"/>
                </a:cubicBezTo>
                <a:cubicBezTo>
                  <a:pt x="902" y="118378"/>
                  <a:pt x="0" y="117567"/>
                  <a:pt x="0" y="116756"/>
                </a:cubicBezTo>
                <a:cubicBezTo>
                  <a:pt x="0" y="3243"/>
                  <a:pt x="0" y="3243"/>
                  <a:pt x="0" y="3243"/>
                </a:cubicBezTo>
                <a:cubicBezTo>
                  <a:pt x="0" y="2432"/>
                  <a:pt x="902" y="1621"/>
                  <a:pt x="1804" y="810"/>
                </a:cubicBezTo>
                <a:cubicBezTo>
                  <a:pt x="2706" y="0"/>
                  <a:pt x="3609" y="0"/>
                  <a:pt x="4511" y="810"/>
                </a:cubicBezTo>
                <a:cubicBezTo>
                  <a:pt x="118195" y="57567"/>
                  <a:pt x="118195" y="57567"/>
                  <a:pt x="118195" y="57567"/>
                </a:cubicBezTo>
                <a:cubicBezTo>
                  <a:pt x="119097" y="58378"/>
                  <a:pt x="120000" y="59189"/>
                  <a:pt x="120000" y="60000"/>
                </a:cubicBezTo>
                <a:cubicBezTo>
                  <a:pt x="120000" y="60810"/>
                  <a:pt x="119097" y="61621"/>
                  <a:pt x="118195" y="6243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746381" y="1368288"/>
            <a:ext cx="155597" cy="157219"/>
          </a:xfrm>
          <a:custGeom>
            <a:pathLst>
              <a:path extrusionOk="0" h="120000" w="120000">
                <a:moveTo>
                  <a:pt x="49655" y="4931"/>
                </a:moveTo>
                <a:cubicBezTo>
                  <a:pt x="49655" y="115068"/>
                  <a:pt x="49655" y="115068"/>
                  <a:pt x="49655" y="115068"/>
                </a:cubicBezTo>
                <a:cubicBezTo>
                  <a:pt x="49655" y="115890"/>
                  <a:pt x="49655" y="117534"/>
                  <a:pt x="48000" y="118356"/>
                </a:cubicBezTo>
                <a:cubicBezTo>
                  <a:pt x="47172" y="119178"/>
                  <a:pt x="46344" y="119999"/>
                  <a:pt x="44689" y="119999"/>
                </a:cubicBezTo>
                <a:cubicBezTo>
                  <a:pt x="4965" y="119999"/>
                  <a:pt x="4965" y="119999"/>
                  <a:pt x="4965" y="119999"/>
                </a:cubicBezTo>
                <a:cubicBezTo>
                  <a:pt x="3310" y="119999"/>
                  <a:pt x="2482" y="119178"/>
                  <a:pt x="827" y="118356"/>
                </a:cubicBezTo>
                <a:cubicBezTo>
                  <a:pt x="0" y="117534"/>
                  <a:pt x="0" y="115890"/>
                  <a:pt x="0" y="115068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0" y="2465"/>
                  <a:pt x="827" y="1643"/>
                </a:cubicBezTo>
                <a:cubicBezTo>
                  <a:pt x="2482" y="821"/>
                  <a:pt x="3310" y="0"/>
                  <a:pt x="4965" y="0"/>
                </a:cubicBezTo>
                <a:cubicBezTo>
                  <a:pt x="44689" y="0"/>
                  <a:pt x="44689" y="0"/>
                  <a:pt x="44689" y="0"/>
                </a:cubicBezTo>
                <a:cubicBezTo>
                  <a:pt x="46344" y="0"/>
                  <a:pt x="47172" y="821"/>
                  <a:pt x="48000" y="1643"/>
                </a:cubicBezTo>
                <a:cubicBezTo>
                  <a:pt x="49655" y="2465"/>
                  <a:pt x="49655" y="4109"/>
                  <a:pt x="49655" y="4931"/>
                </a:cubicBezTo>
                <a:close/>
                <a:moveTo>
                  <a:pt x="120000" y="4931"/>
                </a:moveTo>
                <a:cubicBezTo>
                  <a:pt x="120000" y="115068"/>
                  <a:pt x="120000" y="115068"/>
                  <a:pt x="120000" y="115068"/>
                </a:cubicBezTo>
                <a:cubicBezTo>
                  <a:pt x="120000" y="115890"/>
                  <a:pt x="119172" y="117534"/>
                  <a:pt x="118344" y="118356"/>
                </a:cubicBezTo>
                <a:cubicBezTo>
                  <a:pt x="117517" y="119178"/>
                  <a:pt x="115862" y="119999"/>
                  <a:pt x="115034" y="119999"/>
                </a:cubicBezTo>
                <a:cubicBezTo>
                  <a:pt x="74482" y="119999"/>
                  <a:pt x="74482" y="119999"/>
                  <a:pt x="74482" y="119999"/>
                </a:cubicBezTo>
                <a:cubicBezTo>
                  <a:pt x="73655" y="119999"/>
                  <a:pt x="72000" y="119178"/>
                  <a:pt x="71172" y="118356"/>
                </a:cubicBezTo>
                <a:cubicBezTo>
                  <a:pt x="70344" y="117534"/>
                  <a:pt x="69517" y="115890"/>
                  <a:pt x="69517" y="115068"/>
                </a:cubicBezTo>
                <a:cubicBezTo>
                  <a:pt x="69517" y="4931"/>
                  <a:pt x="69517" y="4931"/>
                  <a:pt x="69517" y="4931"/>
                </a:cubicBezTo>
                <a:cubicBezTo>
                  <a:pt x="69517" y="4109"/>
                  <a:pt x="70344" y="2465"/>
                  <a:pt x="71172" y="1643"/>
                </a:cubicBezTo>
                <a:cubicBezTo>
                  <a:pt x="72000" y="821"/>
                  <a:pt x="73655" y="0"/>
                  <a:pt x="74482" y="0"/>
                </a:cubicBezTo>
                <a:cubicBezTo>
                  <a:pt x="115034" y="0"/>
                  <a:pt x="115034" y="0"/>
                  <a:pt x="115034" y="0"/>
                </a:cubicBezTo>
                <a:cubicBezTo>
                  <a:pt x="115862" y="0"/>
                  <a:pt x="117517" y="821"/>
                  <a:pt x="118344" y="1643"/>
                </a:cubicBezTo>
                <a:cubicBezTo>
                  <a:pt x="119172" y="2465"/>
                  <a:pt x="120000" y="4109"/>
                  <a:pt x="120000" y="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948984" y="1368288"/>
            <a:ext cx="155597" cy="157219"/>
          </a:xfrm>
          <a:custGeom>
            <a:pathLst>
              <a:path extrusionOk="0" h="120000" w="120000">
                <a:moveTo>
                  <a:pt x="120000" y="4931"/>
                </a:moveTo>
                <a:cubicBezTo>
                  <a:pt x="120000" y="115068"/>
                  <a:pt x="120000" y="115068"/>
                  <a:pt x="120000" y="115068"/>
                </a:cubicBezTo>
                <a:cubicBezTo>
                  <a:pt x="120000" y="115890"/>
                  <a:pt x="120000" y="117534"/>
                  <a:pt x="119172" y="118356"/>
                </a:cubicBezTo>
                <a:cubicBezTo>
                  <a:pt x="117517" y="119178"/>
                  <a:pt x="116689" y="119999"/>
                  <a:pt x="115034" y="119999"/>
                </a:cubicBezTo>
                <a:cubicBezTo>
                  <a:pt x="4965" y="119999"/>
                  <a:pt x="4965" y="119999"/>
                  <a:pt x="4965" y="119999"/>
                </a:cubicBezTo>
                <a:cubicBezTo>
                  <a:pt x="4137" y="119999"/>
                  <a:pt x="2482" y="119178"/>
                  <a:pt x="1655" y="118356"/>
                </a:cubicBezTo>
                <a:cubicBezTo>
                  <a:pt x="827" y="117534"/>
                  <a:pt x="0" y="115890"/>
                  <a:pt x="0" y="115068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827" y="2465"/>
                  <a:pt x="1655" y="1643"/>
                </a:cubicBezTo>
                <a:cubicBezTo>
                  <a:pt x="2482" y="821"/>
                  <a:pt x="4137" y="0"/>
                  <a:pt x="4965" y="0"/>
                </a:cubicBezTo>
                <a:cubicBezTo>
                  <a:pt x="115034" y="0"/>
                  <a:pt x="115034" y="0"/>
                  <a:pt x="115034" y="0"/>
                </a:cubicBezTo>
                <a:cubicBezTo>
                  <a:pt x="116689" y="0"/>
                  <a:pt x="117517" y="821"/>
                  <a:pt x="119172" y="1643"/>
                </a:cubicBezTo>
                <a:cubicBezTo>
                  <a:pt x="120000" y="2465"/>
                  <a:pt x="120000" y="4109"/>
                  <a:pt x="120000" y="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151586" y="1368288"/>
            <a:ext cx="157219" cy="157219"/>
          </a:xfrm>
          <a:custGeom>
            <a:pathLst>
              <a:path extrusionOk="0" h="120000" w="120000">
                <a:moveTo>
                  <a:pt x="3287" y="118356"/>
                </a:moveTo>
                <a:cubicBezTo>
                  <a:pt x="2465" y="119999"/>
                  <a:pt x="1643" y="119999"/>
                  <a:pt x="821" y="119999"/>
                </a:cubicBezTo>
                <a:cubicBezTo>
                  <a:pt x="0" y="119178"/>
                  <a:pt x="0" y="118356"/>
                  <a:pt x="0" y="117534"/>
                </a:cubicBezTo>
                <a:cubicBezTo>
                  <a:pt x="0" y="2465"/>
                  <a:pt x="0" y="2465"/>
                  <a:pt x="0" y="2465"/>
                </a:cubicBezTo>
                <a:cubicBezTo>
                  <a:pt x="0" y="1643"/>
                  <a:pt x="0" y="821"/>
                  <a:pt x="821" y="0"/>
                </a:cubicBezTo>
                <a:cubicBezTo>
                  <a:pt x="1643" y="0"/>
                  <a:pt x="2465" y="0"/>
                  <a:pt x="3287" y="1643"/>
                </a:cubicBezTo>
                <a:cubicBezTo>
                  <a:pt x="58356" y="56712"/>
                  <a:pt x="58356" y="56712"/>
                  <a:pt x="58356" y="56712"/>
                </a:cubicBezTo>
                <a:cubicBezTo>
                  <a:pt x="59178" y="56712"/>
                  <a:pt x="59178" y="57534"/>
                  <a:pt x="59178" y="58356"/>
                </a:cubicBezTo>
                <a:cubicBezTo>
                  <a:pt x="59178" y="2465"/>
                  <a:pt x="59178" y="2465"/>
                  <a:pt x="59178" y="2465"/>
                </a:cubicBezTo>
                <a:cubicBezTo>
                  <a:pt x="59178" y="1643"/>
                  <a:pt x="59999" y="821"/>
                  <a:pt x="60821" y="0"/>
                </a:cubicBezTo>
                <a:cubicBezTo>
                  <a:pt x="60821" y="0"/>
                  <a:pt x="61643" y="0"/>
                  <a:pt x="63287" y="1643"/>
                </a:cubicBezTo>
                <a:cubicBezTo>
                  <a:pt x="118356" y="56712"/>
                  <a:pt x="118356" y="56712"/>
                  <a:pt x="118356" y="56712"/>
                </a:cubicBezTo>
                <a:cubicBezTo>
                  <a:pt x="119178" y="57534"/>
                  <a:pt x="119999" y="58356"/>
                  <a:pt x="119999" y="59999"/>
                </a:cubicBezTo>
                <a:cubicBezTo>
                  <a:pt x="119999" y="61643"/>
                  <a:pt x="119178" y="62465"/>
                  <a:pt x="118356" y="63287"/>
                </a:cubicBezTo>
                <a:cubicBezTo>
                  <a:pt x="63287" y="118356"/>
                  <a:pt x="63287" y="118356"/>
                  <a:pt x="63287" y="118356"/>
                </a:cubicBezTo>
                <a:cubicBezTo>
                  <a:pt x="61643" y="119999"/>
                  <a:pt x="60821" y="119999"/>
                  <a:pt x="60821" y="119999"/>
                </a:cubicBezTo>
                <a:cubicBezTo>
                  <a:pt x="59999" y="119178"/>
                  <a:pt x="59178" y="118356"/>
                  <a:pt x="59178" y="117534"/>
                </a:cubicBezTo>
                <a:cubicBezTo>
                  <a:pt x="59178" y="61643"/>
                  <a:pt x="59178" y="61643"/>
                  <a:pt x="59178" y="61643"/>
                </a:cubicBezTo>
                <a:cubicBezTo>
                  <a:pt x="59178" y="62465"/>
                  <a:pt x="59178" y="63287"/>
                  <a:pt x="58356" y="63287"/>
                </a:cubicBezTo>
                <a:lnTo>
                  <a:pt x="3287" y="118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8367156" y="1368288"/>
            <a:ext cx="181531" cy="157219"/>
          </a:xfrm>
          <a:custGeom>
            <a:pathLst>
              <a:path extrusionOk="0" h="120000" w="120000">
                <a:moveTo>
                  <a:pt x="3529" y="118356"/>
                </a:moveTo>
                <a:cubicBezTo>
                  <a:pt x="2117" y="119999"/>
                  <a:pt x="1411" y="119999"/>
                  <a:pt x="1411" y="119999"/>
                </a:cubicBezTo>
                <a:cubicBezTo>
                  <a:pt x="705" y="119178"/>
                  <a:pt x="0" y="118356"/>
                  <a:pt x="0" y="117534"/>
                </a:cubicBezTo>
                <a:cubicBezTo>
                  <a:pt x="0" y="2465"/>
                  <a:pt x="0" y="2465"/>
                  <a:pt x="0" y="2465"/>
                </a:cubicBezTo>
                <a:cubicBezTo>
                  <a:pt x="0" y="1643"/>
                  <a:pt x="705" y="821"/>
                  <a:pt x="1411" y="0"/>
                </a:cubicBezTo>
                <a:cubicBezTo>
                  <a:pt x="1411" y="0"/>
                  <a:pt x="2117" y="0"/>
                  <a:pt x="3529" y="1643"/>
                </a:cubicBezTo>
                <a:cubicBezTo>
                  <a:pt x="50823" y="56712"/>
                  <a:pt x="50823" y="56712"/>
                  <a:pt x="50823" y="56712"/>
                </a:cubicBezTo>
                <a:cubicBezTo>
                  <a:pt x="50823" y="56712"/>
                  <a:pt x="51529" y="57534"/>
                  <a:pt x="51529" y="58356"/>
                </a:cubicBezTo>
                <a:cubicBezTo>
                  <a:pt x="51529" y="2465"/>
                  <a:pt x="51529" y="2465"/>
                  <a:pt x="51529" y="2465"/>
                </a:cubicBezTo>
                <a:cubicBezTo>
                  <a:pt x="51529" y="1643"/>
                  <a:pt x="51529" y="821"/>
                  <a:pt x="52235" y="0"/>
                </a:cubicBezTo>
                <a:cubicBezTo>
                  <a:pt x="52941" y="0"/>
                  <a:pt x="53647" y="0"/>
                  <a:pt x="54352" y="1643"/>
                </a:cubicBezTo>
                <a:cubicBezTo>
                  <a:pt x="101647" y="56712"/>
                  <a:pt x="101647" y="56712"/>
                  <a:pt x="101647" y="56712"/>
                </a:cubicBezTo>
                <a:cubicBezTo>
                  <a:pt x="102352" y="56712"/>
                  <a:pt x="102352" y="57534"/>
                  <a:pt x="103058" y="58356"/>
                </a:cubicBezTo>
                <a:cubicBezTo>
                  <a:pt x="103058" y="4931"/>
                  <a:pt x="103058" y="4931"/>
                  <a:pt x="103058" y="4931"/>
                </a:cubicBezTo>
                <a:cubicBezTo>
                  <a:pt x="103058" y="4109"/>
                  <a:pt x="103058" y="2465"/>
                  <a:pt x="103764" y="1643"/>
                </a:cubicBezTo>
                <a:cubicBezTo>
                  <a:pt x="105176" y="821"/>
                  <a:pt x="105882" y="0"/>
                  <a:pt x="107294" y="0"/>
                </a:cubicBezTo>
                <a:cubicBezTo>
                  <a:pt x="115764" y="0"/>
                  <a:pt x="115764" y="0"/>
                  <a:pt x="115764" y="0"/>
                </a:cubicBezTo>
                <a:cubicBezTo>
                  <a:pt x="116470" y="0"/>
                  <a:pt x="117882" y="821"/>
                  <a:pt x="118588" y="1643"/>
                </a:cubicBezTo>
                <a:cubicBezTo>
                  <a:pt x="119294" y="2465"/>
                  <a:pt x="120000" y="4109"/>
                  <a:pt x="120000" y="4931"/>
                </a:cubicBezTo>
                <a:cubicBezTo>
                  <a:pt x="120000" y="115068"/>
                  <a:pt x="120000" y="115068"/>
                  <a:pt x="120000" y="115068"/>
                </a:cubicBezTo>
                <a:cubicBezTo>
                  <a:pt x="120000" y="115890"/>
                  <a:pt x="119294" y="117534"/>
                  <a:pt x="118588" y="118356"/>
                </a:cubicBezTo>
                <a:cubicBezTo>
                  <a:pt x="117882" y="119178"/>
                  <a:pt x="116470" y="119999"/>
                  <a:pt x="115764" y="119999"/>
                </a:cubicBezTo>
                <a:cubicBezTo>
                  <a:pt x="107294" y="119999"/>
                  <a:pt x="107294" y="119999"/>
                  <a:pt x="107294" y="119999"/>
                </a:cubicBezTo>
                <a:cubicBezTo>
                  <a:pt x="105882" y="119999"/>
                  <a:pt x="105176" y="119178"/>
                  <a:pt x="103764" y="118356"/>
                </a:cubicBezTo>
                <a:cubicBezTo>
                  <a:pt x="103058" y="117534"/>
                  <a:pt x="103058" y="115890"/>
                  <a:pt x="103058" y="115068"/>
                </a:cubicBezTo>
                <a:cubicBezTo>
                  <a:pt x="103058" y="61643"/>
                  <a:pt x="103058" y="61643"/>
                  <a:pt x="103058" y="61643"/>
                </a:cubicBezTo>
                <a:cubicBezTo>
                  <a:pt x="102352" y="62465"/>
                  <a:pt x="102352" y="63287"/>
                  <a:pt x="101647" y="63287"/>
                </a:cubicBezTo>
                <a:cubicBezTo>
                  <a:pt x="54352" y="118356"/>
                  <a:pt x="54352" y="118356"/>
                  <a:pt x="54352" y="118356"/>
                </a:cubicBezTo>
                <a:cubicBezTo>
                  <a:pt x="53647" y="119999"/>
                  <a:pt x="52941" y="119999"/>
                  <a:pt x="52235" y="119999"/>
                </a:cubicBezTo>
                <a:cubicBezTo>
                  <a:pt x="51529" y="119178"/>
                  <a:pt x="51529" y="118356"/>
                  <a:pt x="51529" y="117534"/>
                </a:cubicBezTo>
                <a:cubicBezTo>
                  <a:pt x="51529" y="61643"/>
                  <a:pt x="51529" y="61643"/>
                  <a:pt x="51529" y="61643"/>
                </a:cubicBezTo>
                <a:cubicBezTo>
                  <a:pt x="51529" y="62465"/>
                  <a:pt x="50823" y="63287"/>
                  <a:pt x="50823" y="63287"/>
                </a:cubicBezTo>
                <a:lnTo>
                  <a:pt x="3529" y="118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95312" y="1689211"/>
            <a:ext cx="103733" cy="157219"/>
          </a:xfrm>
          <a:custGeom>
            <a:pathLst>
              <a:path extrusionOk="0" h="120000" w="120000">
                <a:moveTo>
                  <a:pt x="4948" y="118356"/>
                </a:moveTo>
                <a:cubicBezTo>
                  <a:pt x="3711" y="119999"/>
                  <a:pt x="2474" y="119999"/>
                  <a:pt x="1237" y="119999"/>
                </a:cubicBezTo>
                <a:cubicBezTo>
                  <a:pt x="0" y="119178"/>
                  <a:pt x="0" y="118356"/>
                  <a:pt x="0" y="117534"/>
                </a:cubicBezTo>
                <a:cubicBezTo>
                  <a:pt x="0" y="2465"/>
                  <a:pt x="0" y="2465"/>
                  <a:pt x="0" y="2465"/>
                </a:cubicBezTo>
                <a:cubicBezTo>
                  <a:pt x="0" y="1643"/>
                  <a:pt x="0" y="821"/>
                  <a:pt x="1237" y="0"/>
                </a:cubicBezTo>
                <a:cubicBezTo>
                  <a:pt x="2474" y="0"/>
                  <a:pt x="3711" y="0"/>
                  <a:pt x="4948" y="1643"/>
                </a:cubicBezTo>
                <a:cubicBezTo>
                  <a:pt x="87835" y="56712"/>
                  <a:pt x="87835" y="56712"/>
                  <a:pt x="87835" y="56712"/>
                </a:cubicBezTo>
                <a:cubicBezTo>
                  <a:pt x="89072" y="56712"/>
                  <a:pt x="89072" y="57534"/>
                  <a:pt x="90309" y="57534"/>
                </a:cubicBezTo>
                <a:cubicBezTo>
                  <a:pt x="90309" y="4931"/>
                  <a:pt x="90309" y="4931"/>
                  <a:pt x="90309" y="4931"/>
                </a:cubicBezTo>
                <a:cubicBezTo>
                  <a:pt x="90309" y="4109"/>
                  <a:pt x="90309" y="2465"/>
                  <a:pt x="91546" y="1643"/>
                </a:cubicBezTo>
                <a:cubicBezTo>
                  <a:pt x="94020" y="821"/>
                  <a:pt x="95257" y="0"/>
                  <a:pt x="97731" y="0"/>
                </a:cubicBezTo>
                <a:cubicBezTo>
                  <a:pt x="112577" y="0"/>
                  <a:pt x="112577" y="0"/>
                  <a:pt x="112577" y="0"/>
                </a:cubicBezTo>
                <a:cubicBezTo>
                  <a:pt x="113814" y="0"/>
                  <a:pt x="116288" y="821"/>
                  <a:pt x="117525" y="1643"/>
                </a:cubicBezTo>
                <a:cubicBezTo>
                  <a:pt x="118762" y="2465"/>
                  <a:pt x="120000" y="4109"/>
                  <a:pt x="120000" y="4931"/>
                </a:cubicBezTo>
                <a:cubicBezTo>
                  <a:pt x="120000" y="115068"/>
                  <a:pt x="120000" y="115068"/>
                  <a:pt x="120000" y="115068"/>
                </a:cubicBezTo>
                <a:cubicBezTo>
                  <a:pt x="120000" y="115890"/>
                  <a:pt x="118762" y="117534"/>
                  <a:pt x="117525" y="118356"/>
                </a:cubicBezTo>
                <a:cubicBezTo>
                  <a:pt x="116288" y="119178"/>
                  <a:pt x="113814" y="119999"/>
                  <a:pt x="112577" y="119999"/>
                </a:cubicBezTo>
                <a:cubicBezTo>
                  <a:pt x="97731" y="119999"/>
                  <a:pt x="97731" y="119999"/>
                  <a:pt x="97731" y="119999"/>
                </a:cubicBezTo>
                <a:cubicBezTo>
                  <a:pt x="95257" y="119999"/>
                  <a:pt x="94020" y="119178"/>
                  <a:pt x="91546" y="118356"/>
                </a:cubicBezTo>
                <a:cubicBezTo>
                  <a:pt x="90309" y="117534"/>
                  <a:pt x="90309" y="115890"/>
                  <a:pt x="90309" y="115068"/>
                </a:cubicBezTo>
                <a:cubicBezTo>
                  <a:pt x="90309" y="61643"/>
                  <a:pt x="90309" y="61643"/>
                  <a:pt x="90309" y="61643"/>
                </a:cubicBezTo>
                <a:cubicBezTo>
                  <a:pt x="89072" y="62465"/>
                  <a:pt x="89072" y="63287"/>
                  <a:pt x="87835" y="63287"/>
                </a:cubicBezTo>
                <a:lnTo>
                  <a:pt x="4948" y="118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744427" y="1702177"/>
            <a:ext cx="155597" cy="129665"/>
          </a:xfrm>
          <a:custGeom>
            <a:pathLst>
              <a:path extrusionOk="0" h="120000" w="120000">
                <a:moveTo>
                  <a:pt x="1643" y="68429"/>
                </a:moveTo>
                <a:cubicBezTo>
                  <a:pt x="56712" y="1983"/>
                  <a:pt x="56712" y="1983"/>
                  <a:pt x="56712" y="1983"/>
                </a:cubicBezTo>
                <a:cubicBezTo>
                  <a:pt x="57534" y="0"/>
                  <a:pt x="58356" y="0"/>
                  <a:pt x="59999" y="0"/>
                </a:cubicBezTo>
                <a:cubicBezTo>
                  <a:pt x="61643" y="0"/>
                  <a:pt x="62465" y="0"/>
                  <a:pt x="63287" y="1983"/>
                </a:cubicBezTo>
                <a:cubicBezTo>
                  <a:pt x="118356" y="68429"/>
                  <a:pt x="118356" y="68429"/>
                  <a:pt x="118356" y="68429"/>
                </a:cubicBezTo>
                <a:cubicBezTo>
                  <a:pt x="119999" y="69421"/>
                  <a:pt x="119999" y="70413"/>
                  <a:pt x="119999" y="71404"/>
                </a:cubicBezTo>
                <a:cubicBezTo>
                  <a:pt x="119178" y="72396"/>
                  <a:pt x="118356" y="72396"/>
                  <a:pt x="117534" y="72396"/>
                </a:cubicBezTo>
                <a:cubicBezTo>
                  <a:pt x="2465" y="72396"/>
                  <a:pt x="2465" y="72396"/>
                  <a:pt x="2465" y="72396"/>
                </a:cubicBezTo>
                <a:cubicBezTo>
                  <a:pt x="1643" y="72396"/>
                  <a:pt x="821" y="72396"/>
                  <a:pt x="0" y="71404"/>
                </a:cubicBezTo>
                <a:cubicBezTo>
                  <a:pt x="0" y="70413"/>
                  <a:pt x="0" y="69421"/>
                  <a:pt x="1643" y="68429"/>
                </a:cubicBezTo>
                <a:close/>
                <a:moveTo>
                  <a:pt x="115068" y="120000"/>
                </a:moveTo>
                <a:cubicBezTo>
                  <a:pt x="4931" y="120000"/>
                  <a:pt x="4931" y="120000"/>
                  <a:pt x="4931" y="120000"/>
                </a:cubicBezTo>
                <a:cubicBezTo>
                  <a:pt x="4109" y="120000"/>
                  <a:pt x="2465" y="120000"/>
                  <a:pt x="1643" y="119008"/>
                </a:cubicBezTo>
                <a:cubicBezTo>
                  <a:pt x="821" y="117024"/>
                  <a:pt x="0" y="116033"/>
                  <a:pt x="0" y="114049"/>
                </a:cubicBezTo>
                <a:cubicBezTo>
                  <a:pt x="0" y="90247"/>
                  <a:pt x="0" y="90247"/>
                  <a:pt x="0" y="90247"/>
                </a:cubicBezTo>
                <a:cubicBezTo>
                  <a:pt x="0" y="89256"/>
                  <a:pt x="821" y="87272"/>
                  <a:pt x="1643" y="86280"/>
                </a:cubicBezTo>
                <a:cubicBezTo>
                  <a:pt x="2465" y="85289"/>
                  <a:pt x="4109" y="84297"/>
                  <a:pt x="4931" y="84297"/>
                </a:cubicBezTo>
                <a:cubicBezTo>
                  <a:pt x="115068" y="84297"/>
                  <a:pt x="115068" y="84297"/>
                  <a:pt x="115068" y="84297"/>
                </a:cubicBezTo>
                <a:cubicBezTo>
                  <a:pt x="115890" y="84297"/>
                  <a:pt x="117534" y="85289"/>
                  <a:pt x="118356" y="86280"/>
                </a:cubicBezTo>
                <a:cubicBezTo>
                  <a:pt x="119178" y="87272"/>
                  <a:pt x="119999" y="89256"/>
                  <a:pt x="119999" y="90247"/>
                </a:cubicBezTo>
                <a:cubicBezTo>
                  <a:pt x="119999" y="114049"/>
                  <a:pt x="119999" y="114049"/>
                  <a:pt x="119999" y="114049"/>
                </a:cubicBezTo>
                <a:cubicBezTo>
                  <a:pt x="119999" y="116033"/>
                  <a:pt x="119178" y="117024"/>
                  <a:pt x="118356" y="119008"/>
                </a:cubicBezTo>
                <a:cubicBezTo>
                  <a:pt x="117534" y="120000"/>
                  <a:pt x="115890" y="120000"/>
                  <a:pt x="115068" y="12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959998" y="1679486"/>
            <a:ext cx="105353" cy="163702"/>
          </a:xfrm>
          <a:custGeom>
            <a:pathLst>
              <a:path extrusionOk="0" h="120000" w="120000">
                <a:moveTo>
                  <a:pt x="117551" y="20526"/>
                </a:moveTo>
                <a:cubicBezTo>
                  <a:pt x="56326" y="60000"/>
                  <a:pt x="56326" y="60000"/>
                  <a:pt x="56326" y="60000"/>
                </a:cubicBezTo>
                <a:cubicBezTo>
                  <a:pt x="117551" y="99473"/>
                  <a:pt x="117551" y="99473"/>
                  <a:pt x="117551" y="99473"/>
                </a:cubicBezTo>
                <a:cubicBezTo>
                  <a:pt x="118775" y="100263"/>
                  <a:pt x="119999" y="101842"/>
                  <a:pt x="119999" y="102631"/>
                </a:cubicBezTo>
                <a:cubicBezTo>
                  <a:pt x="119999" y="104210"/>
                  <a:pt x="118775" y="105000"/>
                  <a:pt x="117551" y="106578"/>
                </a:cubicBezTo>
                <a:cubicBezTo>
                  <a:pt x="97959" y="118421"/>
                  <a:pt x="97959" y="118421"/>
                  <a:pt x="97959" y="118421"/>
                </a:cubicBezTo>
                <a:cubicBezTo>
                  <a:pt x="96734" y="120000"/>
                  <a:pt x="95510" y="120000"/>
                  <a:pt x="93061" y="120000"/>
                </a:cubicBezTo>
                <a:cubicBezTo>
                  <a:pt x="90612" y="120000"/>
                  <a:pt x="89387" y="120000"/>
                  <a:pt x="88163" y="118421"/>
                </a:cubicBezTo>
                <a:cubicBezTo>
                  <a:pt x="2448" y="63157"/>
                  <a:pt x="2448" y="63157"/>
                  <a:pt x="2448" y="63157"/>
                </a:cubicBezTo>
                <a:cubicBezTo>
                  <a:pt x="0" y="62368"/>
                  <a:pt x="0" y="61578"/>
                  <a:pt x="0" y="60000"/>
                </a:cubicBezTo>
                <a:cubicBezTo>
                  <a:pt x="0" y="58421"/>
                  <a:pt x="0" y="57631"/>
                  <a:pt x="2448" y="56842"/>
                </a:cubicBezTo>
                <a:cubicBezTo>
                  <a:pt x="88163" y="789"/>
                  <a:pt x="88163" y="789"/>
                  <a:pt x="88163" y="789"/>
                </a:cubicBezTo>
                <a:cubicBezTo>
                  <a:pt x="89387" y="0"/>
                  <a:pt x="90612" y="0"/>
                  <a:pt x="93061" y="0"/>
                </a:cubicBezTo>
                <a:cubicBezTo>
                  <a:pt x="95510" y="0"/>
                  <a:pt x="96734" y="0"/>
                  <a:pt x="97959" y="789"/>
                </a:cubicBezTo>
                <a:cubicBezTo>
                  <a:pt x="117551" y="13421"/>
                  <a:pt x="117551" y="13421"/>
                  <a:pt x="117551" y="13421"/>
                </a:cubicBezTo>
                <a:cubicBezTo>
                  <a:pt x="118775" y="14210"/>
                  <a:pt x="119999" y="15789"/>
                  <a:pt x="119999" y="16578"/>
                </a:cubicBezTo>
                <a:cubicBezTo>
                  <a:pt x="119999" y="18157"/>
                  <a:pt x="118775" y="19736"/>
                  <a:pt x="117551" y="2052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128563" y="1679486"/>
            <a:ext cx="105353" cy="163702"/>
          </a:xfrm>
          <a:custGeom>
            <a:pathLst>
              <a:path extrusionOk="0" h="120000" w="120000">
                <a:moveTo>
                  <a:pt x="117551" y="63157"/>
                </a:moveTo>
                <a:cubicBezTo>
                  <a:pt x="31836" y="118421"/>
                  <a:pt x="31836" y="118421"/>
                  <a:pt x="31836" y="118421"/>
                </a:cubicBezTo>
                <a:cubicBezTo>
                  <a:pt x="30612" y="120000"/>
                  <a:pt x="29387" y="120000"/>
                  <a:pt x="26938" y="120000"/>
                </a:cubicBezTo>
                <a:cubicBezTo>
                  <a:pt x="24489" y="120000"/>
                  <a:pt x="23265" y="120000"/>
                  <a:pt x="22040" y="118421"/>
                </a:cubicBezTo>
                <a:cubicBezTo>
                  <a:pt x="2448" y="106578"/>
                  <a:pt x="2448" y="106578"/>
                  <a:pt x="2448" y="106578"/>
                </a:cubicBezTo>
                <a:cubicBezTo>
                  <a:pt x="1224" y="105000"/>
                  <a:pt x="0" y="104210"/>
                  <a:pt x="0" y="102631"/>
                </a:cubicBezTo>
                <a:cubicBezTo>
                  <a:pt x="0" y="101842"/>
                  <a:pt x="1224" y="100263"/>
                  <a:pt x="2448" y="99473"/>
                </a:cubicBezTo>
                <a:cubicBezTo>
                  <a:pt x="63673" y="60000"/>
                  <a:pt x="63673" y="60000"/>
                  <a:pt x="63673" y="60000"/>
                </a:cubicBezTo>
                <a:cubicBezTo>
                  <a:pt x="2448" y="20526"/>
                  <a:pt x="2448" y="20526"/>
                  <a:pt x="2448" y="20526"/>
                </a:cubicBezTo>
                <a:cubicBezTo>
                  <a:pt x="1224" y="19736"/>
                  <a:pt x="0" y="18157"/>
                  <a:pt x="0" y="16578"/>
                </a:cubicBezTo>
                <a:cubicBezTo>
                  <a:pt x="0" y="15789"/>
                  <a:pt x="1224" y="14210"/>
                  <a:pt x="2448" y="13421"/>
                </a:cubicBezTo>
                <a:cubicBezTo>
                  <a:pt x="22040" y="789"/>
                  <a:pt x="22040" y="789"/>
                  <a:pt x="22040" y="789"/>
                </a:cubicBezTo>
                <a:cubicBezTo>
                  <a:pt x="23265" y="0"/>
                  <a:pt x="24489" y="0"/>
                  <a:pt x="26938" y="0"/>
                </a:cubicBezTo>
                <a:cubicBezTo>
                  <a:pt x="29387" y="0"/>
                  <a:pt x="30612" y="0"/>
                  <a:pt x="31836" y="789"/>
                </a:cubicBezTo>
                <a:cubicBezTo>
                  <a:pt x="117551" y="56842"/>
                  <a:pt x="117551" y="56842"/>
                  <a:pt x="117551" y="56842"/>
                </a:cubicBezTo>
                <a:cubicBezTo>
                  <a:pt x="119999" y="57631"/>
                  <a:pt x="119999" y="58421"/>
                  <a:pt x="119999" y="60000"/>
                </a:cubicBezTo>
                <a:cubicBezTo>
                  <a:pt x="119999" y="61578"/>
                  <a:pt x="119999" y="62368"/>
                  <a:pt x="117551" y="6315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293887" y="1689211"/>
            <a:ext cx="157219" cy="157219"/>
          </a:xfrm>
          <a:custGeom>
            <a:pathLst>
              <a:path extrusionOk="0" h="120000" w="120000">
                <a:moveTo>
                  <a:pt x="111780" y="30410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30410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9452" y="13972"/>
                  <a:pt x="106027" y="20547"/>
                  <a:pt x="111780" y="30410"/>
                </a:cubicBezTo>
                <a:close/>
                <a:moveTo>
                  <a:pt x="94520" y="64931"/>
                </a:moveTo>
                <a:cubicBezTo>
                  <a:pt x="94520" y="55068"/>
                  <a:pt x="94520" y="55068"/>
                  <a:pt x="94520" y="55068"/>
                </a:cubicBezTo>
                <a:cubicBezTo>
                  <a:pt x="94520" y="53424"/>
                  <a:pt x="94520" y="52602"/>
                  <a:pt x="93698" y="51780"/>
                </a:cubicBezTo>
                <a:cubicBezTo>
                  <a:pt x="92054" y="50136"/>
                  <a:pt x="91232" y="50136"/>
                  <a:pt x="89589" y="50136"/>
                </a:cubicBezTo>
                <a:cubicBezTo>
                  <a:pt x="69863" y="50136"/>
                  <a:pt x="69863" y="50136"/>
                  <a:pt x="69863" y="50136"/>
                </a:cubicBezTo>
                <a:cubicBezTo>
                  <a:pt x="69863" y="30410"/>
                  <a:pt x="69863" y="30410"/>
                  <a:pt x="69863" y="30410"/>
                </a:cubicBezTo>
                <a:cubicBezTo>
                  <a:pt x="69863" y="28767"/>
                  <a:pt x="69863" y="27945"/>
                  <a:pt x="68219" y="26301"/>
                </a:cubicBezTo>
                <a:cubicBezTo>
                  <a:pt x="67397" y="25479"/>
                  <a:pt x="66575" y="25479"/>
                  <a:pt x="64931" y="25479"/>
                </a:cubicBezTo>
                <a:cubicBezTo>
                  <a:pt x="55068" y="25479"/>
                  <a:pt x="55068" y="25479"/>
                  <a:pt x="55068" y="25479"/>
                </a:cubicBezTo>
                <a:cubicBezTo>
                  <a:pt x="53424" y="25479"/>
                  <a:pt x="52602" y="25479"/>
                  <a:pt x="51780" y="26301"/>
                </a:cubicBezTo>
                <a:cubicBezTo>
                  <a:pt x="50136" y="27945"/>
                  <a:pt x="50136" y="28767"/>
                  <a:pt x="50136" y="30410"/>
                </a:cubicBezTo>
                <a:cubicBezTo>
                  <a:pt x="50136" y="50136"/>
                  <a:pt x="50136" y="50136"/>
                  <a:pt x="50136" y="50136"/>
                </a:cubicBezTo>
                <a:cubicBezTo>
                  <a:pt x="30410" y="50136"/>
                  <a:pt x="30410" y="50136"/>
                  <a:pt x="30410" y="50136"/>
                </a:cubicBezTo>
                <a:cubicBezTo>
                  <a:pt x="28767" y="50136"/>
                  <a:pt x="27945" y="50136"/>
                  <a:pt x="26301" y="51780"/>
                </a:cubicBezTo>
                <a:cubicBezTo>
                  <a:pt x="25479" y="52602"/>
                  <a:pt x="25479" y="53424"/>
                  <a:pt x="25479" y="55068"/>
                </a:cubicBezTo>
                <a:cubicBezTo>
                  <a:pt x="25479" y="64931"/>
                  <a:pt x="25479" y="64931"/>
                  <a:pt x="25479" y="64931"/>
                </a:cubicBezTo>
                <a:cubicBezTo>
                  <a:pt x="25479" y="66575"/>
                  <a:pt x="25479" y="67397"/>
                  <a:pt x="26301" y="68219"/>
                </a:cubicBezTo>
                <a:cubicBezTo>
                  <a:pt x="27945" y="69041"/>
                  <a:pt x="28767" y="69863"/>
                  <a:pt x="30410" y="69863"/>
                </a:cubicBezTo>
                <a:cubicBezTo>
                  <a:pt x="50136" y="69863"/>
                  <a:pt x="50136" y="69863"/>
                  <a:pt x="50136" y="69863"/>
                </a:cubicBezTo>
                <a:cubicBezTo>
                  <a:pt x="50136" y="89589"/>
                  <a:pt x="50136" y="89589"/>
                  <a:pt x="50136" y="89589"/>
                </a:cubicBezTo>
                <a:cubicBezTo>
                  <a:pt x="50136" y="91232"/>
                  <a:pt x="50136" y="92054"/>
                  <a:pt x="51780" y="93698"/>
                </a:cubicBezTo>
                <a:cubicBezTo>
                  <a:pt x="52602" y="94520"/>
                  <a:pt x="53424" y="94520"/>
                  <a:pt x="55068" y="94520"/>
                </a:cubicBezTo>
                <a:cubicBezTo>
                  <a:pt x="64931" y="94520"/>
                  <a:pt x="64931" y="94520"/>
                  <a:pt x="64931" y="94520"/>
                </a:cubicBezTo>
                <a:cubicBezTo>
                  <a:pt x="66575" y="94520"/>
                  <a:pt x="67397" y="94520"/>
                  <a:pt x="68219" y="93698"/>
                </a:cubicBezTo>
                <a:cubicBezTo>
                  <a:pt x="69863" y="92054"/>
                  <a:pt x="69863" y="91232"/>
                  <a:pt x="69863" y="89589"/>
                </a:cubicBezTo>
                <a:cubicBezTo>
                  <a:pt x="69863" y="69863"/>
                  <a:pt x="69863" y="69863"/>
                  <a:pt x="69863" y="69863"/>
                </a:cubicBezTo>
                <a:cubicBezTo>
                  <a:pt x="89589" y="69863"/>
                  <a:pt x="89589" y="69863"/>
                  <a:pt x="89589" y="69863"/>
                </a:cubicBezTo>
                <a:cubicBezTo>
                  <a:pt x="91232" y="69863"/>
                  <a:pt x="92054" y="69041"/>
                  <a:pt x="93698" y="68219"/>
                </a:cubicBezTo>
                <a:cubicBezTo>
                  <a:pt x="94520" y="67397"/>
                  <a:pt x="94520" y="66575"/>
                  <a:pt x="94520" y="6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494869" y="1689211"/>
            <a:ext cx="155597" cy="157219"/>
          </a:xfrm>
          <a:custGeom>
            <a:pathLst>
              <a:path extrusionOk="0" h="120000" w="120000">
                <a:moveTo>
                  <a:pt x="112551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9655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9655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30410"/>
                </a:cubicBezTo>
                <a:close/>
                <a:moveTo>
                  <a:pt x="95172" y="64931"/>
                </a:moveTo>
                <a:cubicBezTo>
                  <a:pt x="95172" y="55068"/>
                  <a:pt x="95172" y="55068"/>
                  <a:pt x="95172" y="55068"/>
                </a:cubicBezTo>
                <a:cubicBezTo>
                  <a:pt x="95172" y="53424"/>
                  <a:pt x="95172" y="52602"/>
                  <a:pt x="93517" y="51780"/>
                </a:cubicBezTo>
                <a:cubicBezTo>
                  <a:pt x="92689" y="50136"/>
                  <a:pt x="91862" y="50136"/>
                  <a:pt x="90206" y="50136"/>
                </a:cubicBezTo>
                <a:cubicBezTo>
                  <a:pt x="29793" y="50136"/>
                  <a:pt x="29793" y="50136"/>
                  <a:pt x="29793" y="50136"/>
                </a:cubicBezTo>
                <a:cubicBezTo>
                  <a:pt x="28965" y="50136"/>
                  <a:pt x="27310" y="50136"/>
                  <a:pt x="26482" y="51780"/>
                </a:cubicBezTo>
                <a:cubicBezTo>
                  <a:pt x="25655" y="52602"/>
                  <a:pt x="24827" y="53424"/>
                  <a:pt x="24827" y="55068"/>
                </a:cubicBezTo>
                <a:cubicBezTo>
                  <a:pt x="24827" y="64931"/>
                  <a:pt x="24827" y="64931"/>
                  <a:pt x="24827" y="64931"/>
                </a:cubicBezTo>
                <a:cubicBezTo>
                  <a:pt x="24827" y="66575"/>
                  <a:pt x="25655" y="67397"/>
                  <a:pt x="26482" y="68219"/>
                </a:cubicBezTo>
                <a:cubicBezTo>
                  <a:pt x="27310" y="69041"/>
                  <a:pt x="28965" y="69863"/>
                  <a:pt x="29793" y="69863"/>
                </a:cubicBezTo>
                <a:cubicBezTo>
                  <a:pt x="90206" y="69863"/>
                  <a:pt x="90206" y="69863"/>
                  <a:pt x="90206" y="69863"/>
                </a:cubicBezTo>
                <a:cubicBezTo>
                  <a:pt x="91862" y="69863"/>
                  <a:pt x="92689" y="69041"/>
                  <a:pt x="93517" y="68219"/>
                </a:cubicBezTo>
                <a:cubicBezTo>
                  <a:pt x="95172" y="67397"/>
                  <a:pt x="95172" y="66575"/>
                  <a:pt x="95172" y="6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695850" y="1689211"/>
            <a:ext cx="155597" cy="157219"/>
          </a:xfrm>
          <a:custGeom>
            <a:pathLst>
              <a:path extrusionOk="0" h="120000" w="120000">
                <a:moveTo>
                  <a:pt x="111724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30410"/>
                </a:cubicBezTo>
                <a:close/>
                <a:moveTo>
                  <a:pt x="90206" y="77260"/>
                </a:moveTo>
                <a:cubicBezTo>
                  <a:pt x="90206" y="76438"/>
                  <a:pt x="89379" y="74794"/>
                  <a:pt x="88551" y="73972"/>
                </a:cubicBezTo>
                <a:cubicBezTo>
                  <a:pt x="74482" y="59999"/>
                  <a:pt x="74482" y="59999"/>
                  <a:pt x="74482" y="59999"/>
                </a:cubicBezTo>
                <a:cubicBezTo>
                  <a:pt x="88551" y="46027"/>
                  <a:pt x="88551" y="46027"/>
                  <a:pt x="88551" y="46027"/>
                </a:cubicBezTo>
                <a:cubicBezTo>
                  <a:pt x="89379" y="45205"/>
                  <a:pt x="90206" y="43561"/>
                  <a:pt x="90206" y="42739"/>
                </a:cubicBezTo>
                <a:cubicBezTo>
                  <a:pt x="90206" y="41095"/>
                  <a:pt x="89379" y="39452"/>
                  <a:pt x="88551" y="38630"/>
                </a:cubicBezTo>
                <a:cubicBezTo>
                  <a:pt x="81103" y="32054"/>
                  <a:pt x="81103" y="32054"/>
                  <a:pt x="81103" y="32054"/>
                </a:cubicBezTo>
                <a:cubicBezTo>
                  <a:pt x="80275" y="31232"/>
                  <a:pt x="79448" y="30410"/>
                  <a:pt x="77793" y="30410"/>
                </a:cubicBezTo>
                <a:cubicBezTo>
                  <a:pt x="76137" y="30410"/>
                  <a:pt x="75310" y="31232"/>
                  <a:pt x="74482" y="32054"/>
                </a:cubicBezTo>
                <a:cubicBezTo>
                  <a:pt x="60413" y="46027"/>
                  <a:pt x="60413" y="46027"/>
                  <a:pt x="60413" y="46027"/>
                </a:cubicBezTo>
                <a:cubicBezTo>
                  <a:pt x="45517" y="32054"/>
                  <a:pt x="45517" y="32054"/>
                  <a:pt x="45517" y="32054"/>
                </a:cubicBezTo>
                <a:cubicBezTo>
                  <a:pt x="44689" y="31232"/>
                  <a:pt x="43862" y="30410"/>
                  <a:pt x="42206" y="30410"/>
                </a:cubicBezTo>
                <a:cubicBezTo>
                  <a:pt x="40551" y="30410"/>
                  <a:pt x="39724" y="31232"/>
                  <a:pt x="38896" y="32054"/>
                </a:cubicBezTo>
                <a:cubicBezTo>
                  <a:pt x="31448" y="38630"/>
                  <a:pt x="31448" y="38630"/>
                  <a:pt x="31448" y="38630"/>
                </a:cubicBezTo>
                <a:cubicBezTo>
                  <a:pt x="30620" y="39452"/>
                  <a:pt x="30620" y="41095"/>
                  <a:pt x="30620" y="42739"/>
                </a:cubicBezTo>
                <a:cubicBezTo>
                  <a:pt x="30620" y="43561"/>
                  <a:pt x="30620" y="45205"/>
                  <a:pt x="31448" y="46027"/>
                </a:cubicBezTo>
                <a:cubicBezTo>
                  <a:pt x="45517" y="59999"/>
                  <a:pt x="45517" y="59999"/>
                  <a:pt x="45517" y="59999"/>
                </a:cubicBezTo>
                <a:cubicBezTo>
                  <a:pt x="31448" y="73972"/>
                  <a:pt x="31448" y="73972"/>
                  <a:pt x="31448" y="73972"/>
                </a:cubicBezTo>
                <a:cubicBezTo>
                  <a:pt x="30620" y="74794"/>
                  <a:pt x="30620" y="76438"/>
                  <a:pt x="30620" y="77260"/>
                </a:cubicBezTo>
                <a:cubicBezTo>
                  <a:pt x="30620" y="78904"/>
                  <a:pt x="30620" y="79726"/>
                  <a:pt x="31448" y="81369"/>
                </a:cubicBezTo>
                <a:cubicBezTo>
                  <a:pt x="38896" y="87945"/>
                  <a:pt x="38896" y="87945"/>
                  <a:pt x="38896" y="87945"/>
                </a:cubicBezTo>
                <a:cubicBezTo>
                  <a:pt x="39724" y="88767"/>
                  <a:pt x="40551" y="89589"/>
                  <a:pt x="42206" y="89589"/>
                </a:cubicBezTo>
                <a:cubicBezTo>
                  <a:pt x="43862" y="89589"/>
                  <a:pt x="44689" y="88767"/>
                  <a:pt x="45517" y="87945"/>
                </a:cubicBezTo>
                <a:cubicBezTo>
                  <a:pt x="60413" y="73972"/>
                  <a:pt x="60413" y="73972"/>
                  <a:pt x="60413" y="73972"/>
                </a:cubicBezTo>
                <a:cubicBezTo>
                  <a:pt x="74482" y="87945"/>
                  <a:pt x="74482" y="87945"/>
                  <a:pt x="74482" y="87945"/>
                </a:cubicBezTo>
                <a:cubicBezTo>
                  <a:pt x="75310" y="88767"/>
                  <a:pt x="76137" y="89589"/>
                  <a:pt x="77793" y="89589"/>
                </a:cubicBezTo>
                <a:cubicBezTo>
                  <a:pt x="79448" y="89589"/>
                  <a:pt x="80275" y="88767"/>
                  <a:pt x="81103" y="87945"/>
                </a:cubicBezTo>
                <a:cubicBezTo>
                  <a:pt x="88551" y="81369"/>
                  <a:pt x="88551" y="81369"/>
                  <a:pt x="88551" y="81369"/>
                </a:cubicBezTo>
                <a:cubicBezTo>
                  <a:pt x="89379" y="79726"/>
                  <a:pt x="90206" y="78904"/>
                  <a:pt x="90206" y="7726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896833" y="1689211"/>
            <a:ext cx="155597" cy="157219"/>
          </a:xfrm>
          <a:custGeom>
            <a:pathLst>
              <a:path extrusionOk="0" h="120000" w="120000">
                <a:moveTo>
                  <a:pt x="111724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0344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0344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30410"/>
                </a:cubicBezTo>
                <a:close/>
                <a:moveTo>
                  <a:pt x="100137" y="47671"/>
                </a:moveTo>
                <a:cubicBezTo>
                  <a:pt x="100137" y="46027"/>
                  <a:pt x="100137" y="44383"/>
                  <a:pt x="98482" y="43561"/>
                </a:cubicBezTo>
                <a:cubicBezTo>
                  <a:pt x="91862" y="36986"/>
                  <a:pt x="91862" y="36986"/>
                  <a:pt x="91862" y="36986"/>
                </a:cubicBezTo>
                <a:cubicBezTo>
                  <a:pt x="91034" y="36164"/>
                  <a:pt x="89379" y="35342"/>
                  <a:pt x="88551" y="35342"/>
                </a:cubicBezTo>
                <a:cubicBezTo>
                  <a:pt x="86896" y="35342"/>
                  <a:pt x="85241" y="36164"/>
                  <a:pt x="84413" y="36986"/>
                </a:cubicBezTo>
                <a:cubicBezTo>
                  <a:pt x="52965" y="68219"/>
                  <a:pt x="52965" y="68219"/>
                  <a:pt x="52965" y="68219"/>
                </a:cubicBezTo>
                <a:cubicBezTo>
                  <a:pt x="34758" y="50958"/>
                  <a:pt x="34758" y="50958"/>
                  <a:pt x="34758" y="50958"/>
                </a:cubicBezTo>
                <a:cubicBezTo>
                  <a:pt x="33931" y="50136"/>
                  <a:pt x="33103" y="49315"/>
                  <a:pt x="31448" y="49315"/>
                </a:cubicBezTo>
                <a:cubicBezTo>
                  <a:pt x="29793" y="49315"/>
                  <a:pt x="28965" y="50136"/>
                  <a:pt x="28137" y="50958"/>
                </a:cubicBezTo>
                <a:cubicBezTo>
                  <a:pt x="20689" y="57534"/>
                  <a:pt x="20689" y="57534"/>
                  <a:pt x="20689" y="57534"/>
                </a:cubicBezTo>
                <a:cubicBezTo>
                  <a:pt x="19862" y="59178"/>
                  <a:pt x="19862" y="59999"/>
                  <a:pt x="19862" y="61643"/>
                </a:cubicBezTo>
                <a:cubicBezTo>
                  <a:pt x="19862" y="62465"/>
                  <a:pt x="19862" y="64109"/>
                  <a:pt x="20689" y="64931"/>
                </a:cubicBezTo>
                <a:cubicBezTo>
                  <a:pt x="48827" y="92876"/>
                  <a:pt x="48827" y="92876"/>
                  <a:pt x="48827" y="92876"/>
                </a:cubicBezTo>
                <a:cubicBezTo>
                  <a:pt x="50482" y="93698"/>
                  <a:pt x="51310" y="94520"/>
                  <a:pt x="52965" y="94520"/>
                </a:cubicBezTo>
                <a:cubicBezTo>
                  <a:pt x="53793" y="94520"/>
                  <a:pt x="55448" y="93698"/>
                  <a:pt x="56275" y="92876"/>
                </a:cubicBezTo>
                <a:cubicBezTo>
                  <a:pt x="98482" y="50958"/>
                  <a:pt x="98482" y="50958"/>
                  <a:pt x="98482" y="50958"/>
                </a:cubicBezTo>
                <a:cubicBezTo>
                  <a:pt x="100137" y="50136"/>
                  <a:pt x="100137" y="48493"/>
                  <a:pt x="100137" y="476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2096193" y="1689211"/>
            <a:ext cx="157219" cy="157219"/>
          </a:xfrm>
          <a:custGeom>
            <a:pathLst>
              <a:path extrusionOk="0" h="120000" w="120000">
                <a:moveTo>
                  <a:pt x="111780" y="30410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90410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30410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90410" y="8219"/>
                </a:cubicBezTo>
                <a:cubicBezTo>
                  <a:pt x="99452" y="13972"/>
                  <a:pt x="106027" y="20547"/>
                  <a:pt x="111780" y="30410"/>
                </a:cubicBezTo>
                <a:close/>
                <a:moveTo>
                  <a:pt x="89589" y="45205"/>
                </a:moveTo>
                <a:cubicBezTo>
                  <a:pt x="89589" y="40273"/>
                  <a:pt x="88767" y="36164"/>
                  <a:pt x="85479" y="32054"/>
                </a:cubicBezTo>
                <a:cubicBezTo>
                  <a:pt x="83013" y="28767"/>
                  <a:pt x="78904" y="25479"/>
                  <a:pt x="74794" y="23013"/>
                </a:cubicBezTo>
                <a:cubicBezTo>
                  <a:pt x="70684" y="21369"/>
                  <a:pt x="65753" y="20547"/>
                  <a:pt x="61643" y="20547"/>
                </a:cubicBezTo>
                <a:cubicBezTo>
                  <a:pt x="49315" y="20547"/>
                  <a:pt x="39452" y="25479"/>
                  <a:pt x="32876" y="36986"/>
                </a:cubicBezTo>
                <a:cubicBezTo>
                  <a:pt x="32054" y="37808"/>
                  <a:pt x="32054" y="39452"/>
                  <a:pt x="33698" y="40273"/>
                </a:cubicBezTo>
                <a:cubicBezTo>
                  <a:pt x="43561" y="47671"/>
                  <a:pt x="43561" y="47671"/>
                  <a:pt x="43561" y="47671"/>
                </a:cubicBezTo>
                <a:cubicBezTo>
                  <a:pt x="44383" y="47671"/>
                  <a:pt x="44383" y="48493"/>
                  <a:pt x="45205" y="48493"/>
                </a:cubicBezTo>
                <a:cubicBezTo>
                  <a:pt x="46027" y="48493"/>
                  <a:pt x="46849" y="47671"/>
                  <a:pt x="46849" y="47671"/>
                </a:cubicBezTo>
                <a:cubicBezTo>
                  <a:pt x="50136" y="43561"/>
                  <a:pt x="51780" y="41095"/>
                  <a:pt x="53424" y="40273"/>
                </a:cubicBezTo>
                <a:cubicBezTo>
                  <a:pt x="55890" y="38630"/>
                  <a:pt x="57534" y="38630"/>
                  <a:pt x="60821" y="38630"/>
                </a:cubicBezTo>
                <a:cubicBezTo>
                  <a:pt x="63287" y="38630"/>
                  <a:pt x="64931" y="38630"/>
                  <a:pt x="67397" y="40273"/>
                </a:cubicBezTo>
                <a:cubicBezTo>
                  <a:pt x="69041" y="41917"/>
                  <a:pt x="69863" y="43561"/>
                  <a:pt x="69863" y="45205"/>
                </a:cubicBezTo>
                <a:cubicBezTo>
                  <a:pt x="69863" y="46849"/>
                  <a:pt x="69863" y="48493"/>
                  <a:pt x="68219" y="49315"/>
                </a:cubicBezTo>
                <a:cubicBezTo>
                  <a:pt x="67397" y="50958"/>
                  <a:pt x="65753" y="51780"/>
                  <a:pt x="63287" y="53424"/>
                </a:cubicBezTo>
                <a:cubicBezTo>
                  <a:pt x="59999" y="54246"/>
                  <a:pt x="56712" y="56712"/>
                  <a:pt x="54246" y="59999"/>
                </a:cubicBezTo>
                <a:cubicBezTo>
                  <a:pt x="51780" y="62465"/>
                  <a:pt x="50136" y="65753"/>
                  <a:pt x="50136" y="69863"/>
                </a:cubicBezTo>
                <a:cubicBezTo>
                  <a:pt x="50136" y="72328"/>
                  <a:pt x="50136" y="72328"/>
                  <a:pt x="50136" y="72328"/>
                </a:cubicBezTo>
                <a:cubicBezTo>
                  <a:pt x="50136" y="73150"/>
                  <a:pt x="50136" y="73972"/>
                  <a:pt x="50958" y="73972"/>
                </a:cubicBezTo>
                <a:cubicBezTo>
                  <a:pt x="50958" y="74794"/>
                  <a:pt x="51780" y="74794"/>
                  <a:pt x="52602" y="74794"/>
                </a:cubicBezTo>
                <a:cubicBezTo>
                  <a:pt x="67397" y="74794"/>
                  <a:pt x="67397" y="74794"/>
                  <a:pt x="67397" y="74794"/>
                </a:cubicBezTo>
                <a:cubicBezTo>
                  <a:pt x="68219" y="74794"/>
                  <a:pt x="69041" y="74794"/>
                  <a:pt x="69041" y="73972"/>
                </a:cubicBezTo>
                <a:cubicBezTo>
                  <a:pt x="69863" y="73972"/>
                  <a:pt x="69863" y="73150"/>
                  <a:pt x="69863" y="72328"/>
                </a:cubicBezTo>
                <a:cubicBezTo>
                  <a:pt x="69863" y="71506"/>
                  <a:pt x="70684" y="69863"/>
                  <a:pt x="71506" y="68219"/>
                </a:cubicBezTo>
                <a:cubicBezTo>
                  <a:pt x="73150" y="66575"/>
                  <a:pt x="73972" y="65753"/>
                  <a:pt x="75616" y="64931"/>
                </a:cubicBezTo>
                <a:cubicBezTo>
                  <a:pt x="77260" y="64109"/>
                  <a:pt x="78904" y="63287"/>
                  <a:pt x="79726" y="62465"/>
                </a:cubicBezTo>
                <a:cubicBezTo>
                  <a:pt x="80547" y="61643"/>
                  <a:pt x="82191" y="60821"/>
                  <a:pt x="83013" y="59999"/>
                </a:cubicBezTo>
                <a:cubicBezTo>
                  <a:pt x="84657" y="58356"/>
                  <a:pt x="86301" y="57534"/>
                  <a:pt x="87123" y="55890"/>
                </a:cubicBezTo>
                <a:cubicBezTo>
                  <a:pt x="87945" y="55068"/>
                  <a:pt x="87945" y="53424"/>
                  <a:pt x="88767" y="50958"/>
                </a:cubicBezTo>
                <a:cubicBezTo>
                  <a:pt x="89589" y="49315"/>
                  <a:pt x="89589" y="47671"/>
                  <a:pt x="89589" y="45205"/>
                </a:cubicBezTo>
                <a:close/>
                <a:moveTo>
                  <a:pt x="69863" y="96986"/>
                </a:moveTo>
                <a:cubicBezTo>
                  <a:pt x="69863" y="82191"/>
                  <a:pt x="69863" y="82191"/>
                  <a:pt x="69863" y="82191"/>
                </a:cubicBezTo>
                <a:cubicBezTo>
                  <a:pt x="69863" y="81369"/>
                  <a:pt x="69863" y="81369"/>
                  <a:pt x="69041" y="80547"/>
                </a:cubicBezTo>
                <a:cubicBezTo>
                  <a:pt x="69041" y="79726"/>
                  <a:pt x="68219" y="79726"/>
                  <a:pt x="67397" y="79726"/>
                </a:cubicBezTo>
                <a:cubicBezTo>
                  <a:pt x="52602" y="79726"/>
                  <a:pt x="52602" y="79726"/>
                  <a:pt x="52602" y="79726"/>
                </a:cubicBezTo>
                <a:cubicBezTo>
                  <a:pt x="51780" y="79726"/>
                  <a:pt x="50958" y="79726"/>
                  <a:pt x="50958" y="80547"/>
                </a:cubicBezTo>
                <a:cubicBezTo>
                  <a:pt x="50136" y="81369"/>
                  <a:pt x="50136" y="81369"/>
                  <a:pt x="50136" y="82191"/>
                </a:cubicBezTo>
                <a:cubicBezTo>
                  <a:pt x="50136" y="96986"/>
                  <a:pt x="50136" y="96986"/>
                  <a:pt x="50136" y="96986"/>
                </a:cubicBezTo>
                <a:cubicBezTo>
                  <a:pt x="50136" y="97808"/>
                  <a:pt x="50136" y="98630"/>
                  <a:pt x="50958" y="99452"/>
                </a:cubicBezTo>
                <a:cubicBezTo>
                  <a:pt x="50958" y="99452"/>
                  <a:pt x="51780" y="99452"/>
                  <a:pt x="52602" y="99452"/>
                </a:cubicBezTo>
                <a:cubicBezTo>
                  <a:pt x="67397" y="99452"/>
                  <a:pt x="67397" y="99452"/>
                  <a:pt x="67397" y="99452"/>
                </a:cubicBezTo>
                <a:cubicBezTo>
                  <a:pt x="68219" y="99452"/>
                  <a:pt x="69041" y="99452"/>
                  <a:pt x="69041" y="99452"/>
                </a:cubicBezTo>
                <a:cubicBezTo>
                  <a:pt x="69863" y="98630"/>
                  <a:pt x="69863" y="97808"/>
                  <a:pt x="69863" y="9698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297175" y="1689211"/>
            <a:ext cx="157219" cy="157219"/>
          </a:xfrm>
          <a:custGeom>
            <a:pathLst>
              <a:path extrusionOk="0" h="120000" w="120000">
                <a:moveTo>
                  <a:pt x="112551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9655" y="119999"/>
                  <a:pt x="39724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9724" y="3287"/>
                  <a:pt x="49655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30410"/>
                </a:cubicBezTo>
                <a:close/>
                <a:moveTo>
                  <a:pt x="80275" y="96986"/>
                </a:moveTo>
                <a:cubicBezTo>
                  <a:pt x="80275" y="84657"/>
                  <a:pt x="80275" y="84657"/>
                  <a:pt x="80275" y="84657"/>
                </a:cubicBezTo>
                <a:cubicBezTo>
                  <a:pt x="80275" y="83835"/>
                  <a:pt x="80275" y="83835"/>
                  <a:pt x="79448" y="83013"/>
                </a:cubicBezTo>
                <a:cubicBezTo>
                  <a:pt x="79448" y="82191"/>
                  <a:pt x="78620" y="82191"/>
                  <a:pt x="77793" y="82191"/>
                </a:cubicBezTo>
                <a:cubicBezTo>
                  <a:pt x="70344" y="82191"/>
                  <a:pt x="70344" y="82191"/>
                  <a:pt x="70344" y="82191"/>
                </a:cubicBezTo>
                <a:cubicBezTo>
                  <a:pt x="70344" y="42739"/>
                  <a:pt x="70344" y="42739"/>
                  <a:pt x="70344" y="42739"/>
                </a:cubicBezTo>
                <a:cubicBezTo>
                  <a:pt x="70344" y="41917"/>
                  <a:pt x="70344" y="41095"/>
                  <a:pt x="69517" y="41095"/>
                </a:cubicBezTo>
                <a:cubicBezTo>
                  <a:pt x="69517" y="40273"/>
                  <a:pt x="68689" y="40273"/>
                  <a:pt x="67862" y="40273"/>
                </a:cubicBezTo>
                <a:cubicBezTo>
                  <a:pt x="43034" y="40273"/>
                  <a:pt x="43034" y="40273"/>
                  <a:pt x="43034" y="40273"/>
                </a:cubicBezTo>
                <a:cubicBezTo>
                  <a:pt x="42206" y="40273"/>
                  <a:pt x="41379" y="40273"/>
                  <a:pt x="40551" y="41095"/>
                </a:cubicBezTo>
                <a:cubicBezTo>
                  <a:pt x="40551" y="41095"/>
                  <a:pt x="40551" y="41917"/>
                  <a:pt x="40551" y="42739"/>
                </a:cubicBezTo>
                <a:cubicBezTo>
                  <a:pt x="40551" y="55068"/>
                  <a:pt x="40551" y="55068"/>
                  <a:pt x="40551" y="55068"/>
                </a:cubicBezTo>
                <a:cubicBezTo>
                  <a:pt x="40551" y="55890"/>
                  <a:pt x="40551" y="56712"/>
                  <a:pt x="40551" y="56712"/>
                </a:cubicBezTo>
                <a:cubicBezTo>
                  <a:pt x="41379" y="57534"/>
                  <a:pt x="42206" y="57534"/>
                  <a:pt x="43034" y="57534"/>
                </a:cubicBezTo>
                <a:cubicBezTo>
                  <a:pt x="50482" y="57534"/>
                  <a:pt x="50482" y="57534"/>
                  <a:pt x="50482" y="57534"/>
                </a:cubicBezTo>
                <a:cubicBezTo>
                  <a:pt x="50482" y="82191"/>
                  <a:pt x="50482" y="82191"/>
                  <a:pt x="50482" y="82191"/>
                </a:cubicBezTo>
                <a:cubicBezTo>
                  <a:pt x="43034" y="82191"/>
                  <a:pt x="43034" y="82191"/>
                  <a:pt x="43034" y="82191"/>
                </a:cubicBezTo>
                <a:cubicBezTo>
                  <a:pt x="42206" y="82191"/>
                  <a:pt x="41379" y="82191"/>
                  <a:pt x="40551" y="83013"/>
                </a:cubicBezTo>
                <a:cubicBezTo>
                  <a:pt x="40551" y="83835"/>
                  <a:pt x="40551" y="83835"/>
                  <a:pt x="40551" y="84657"/>
                </a:cubicBezTo>
                <a:cubicBezTo>
                  <a:pt x="40551" y="96986"/>
                  <a:pt x="40551" y="96986"/>
                  <a:pt x="40551" y="96986"/>
                </a:cubicBezTo>
                <a:cubicBezTo>
                  <a:pt x="40551" y="97808"/>
                  <a:pt x="40551" y="98630"/>
                  <a:pt x="40551" y="99452"/>
                </a:cubicBezTo>
                <a:cubicBezTo>
                  <a:pt x="41379" y="99452"/>
                  <a:pt x="42206" y="99452"/>
                  <a:pt x="43034" y="99452"/>
                </a:cubicBezTo>
                <a:cubicBezTo>
                  <a:pt x="77793" y="99452"/>
                  <a:pt x="77793" y="99452"/>
                  <a:pt x="77793" y="99452"/>
                </a:cubicBezTo>
                <a:cubicBezTo>
                  <a:pt x="78620" y="99452"/>
                  <a:pt x="79448" y="99452"/>
                  <a:pt x="79448" y="99452"/>
                </a:cubicBezTo>
                <a:cubicBezTo>
                  <a:pt x="80275" y="98630"/>
                  <a:pt x="80275" y="97808"/>
                  <a:pt x="80275" y="96986"/>
                </a:cubicBezTo>
                <a:close/>
                <a:moveTo>
                  <a:pt x="70344" y="27945"/>
                </a:moveTo>
                <a:cubicBezTo>
                  <a:pt x="70344" y="14794"/>
                  <a:pt x="70344" y="14794"/>
                  <a:pt x="70344" y="14794"/>
                </a:cubicBezTo>
                <a:cubicBezTo>
                  <a:pt x="70344" y="14794"/>
                  <a:pt x="70344" y="13972"/>
                  <a:pt x="69517" y="13150"/>
                </a:cubicBezTo>
                <a:cubicBezTo>
                  <a:pt x="69517" y="13150"/>
                  <a:pt x="68689" y="12328"/>
                  <a:pt x="67862" y="12328"/>
                </a:cubicBezTo>
                <a:cubicBezTo>
                  <a:pt x="52965" y="12328"/>
                  <a:pt x="52965" y="12328"/>
                  <a:pt x="52965" y="12328"/>
                </a:cubicBezTo>
                <a:cubicBezTo>
                  <a:pt x="52137" y="12328"/>
                  <a:pt x="51310" y="13150"/>
                  <a:pt x="51310" y="13150"/>
                </a:cubicBezTo>
                <a:cubicBezTo>
                  <a:pt x="50482" y="13972"/>
                  <a:pt x="50482" y="14794"/>
                  <a:pt x="50482" y="14794"/>
                </a:cubicBezTo>
                <a:cubicBezTo>
                  <a:pt x="50482" y="27945"/>
                  <a:pt x="50482" y="27945"/>
                  <a:pt x="50482" y="27945"/>
                </a:cubicBezTo>
                <a:cubicBezTo>
                  <a:pt x="50482" y="28767"/>
                  <a:pt x="50482" y="28767"/>
                  <a:pt x="51310" y="29589"/>
                </a:cubicBezTo>
                <a:cubicBezTo>
                  <a:pt x="51310" y="29589"/>
                  <a:pt x="52137" y="30410"/>
                  <a:pt x="52965" y="30410"/>
                </a:cubicBezTo>
                <a:cubicBezTo>
                  <a:pt x="67862" y="30410"/>
                  <a:pt x="67862" y="30410"/>
                  <a:pt x="67862" y="30410"/>
                </a:cubicBezTo>
                <a:cubicBezTo>
                  <a:pt x="68689" y="30410"/>
                  <a:pt x="69517" y="29589"/>
                  <a:pt x="69517" y="29589"/>
                </a:cubicBezTo>
                <a:cubicBezTo>
                  <a:pt x="70344" y="28767"/>
                  <a:pt x="70344" y="28767"/>
                  <a:pt x="70344" y="2794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498158" y="1689211"/>
            <a:ext cx="157219" cy="157219"/>
          </a:xfrm>
          <a:custGeom>
            <a:pathLst>
              <a:path extrusionOk="0" h="120000" w="120000">
                <a:moveTo>
                  <a:pt x="120000" y="55068"/>
                </a:moveTo>
                <a:cubicBezTo>
                  <a:pt x="120000" y="64931"/>
                  <a:pt x="120000" y="64931"/>
                  <a:pt x="120000" y="64931"/>
                </a:cubicBezTo>
                <a:cubicBezTo>
                  <a:pt x="120000" y="66575"/>
                  <a:pt x="120000" y="67397"/>
                  <a:pt x="118344" y="68219"/>
                </a:cubicBezTo>
                <a:cubicBezTo>
                  <a:pt x="117517" y="69041"/>
                  <a:pt x="116689" y="69863"/>
                  <a:pt x="115034" y="69863"/>
                </a:cubicBezTo>
                <a:cubicBezTo>
                  <a:pt x="104275" y="69863"/>
                  <a:pt x="104275" y="69863"/>
                  <a:pt x="104275" y="69863"/>
                </a:cubicBezTo>
                <a:cubicBezTo>
                  <a:pt x="101793" y="78082"/>
                  <a:pt x="97655" y="85479"/>
                  <a:pt x="91862" y="91232"/>
                </a:cubicBezTo>
                <a:cubicBezTo>
                  <a:pt x="86068" y="97808"/>
                  <a:pt x="78620" y="101917"/>
                  <a:pt x="70344" y="103561"/>
                </a:cubicBezTo>
                <a:cubicBezTo>
                  <a:pt x="70344" y="115068"/>
                  <a:pt x="70344" y="115068"/>
                  <a:pt x="70344" y="115068"/>
                </a:cubicBezTo>
                <a:cubicBezTo>
                  <a:pt x="70344" y="115890"/>
                  <a:pt x="69517" y="117534"/>
                  <a:pt x="68689" y="118356"/>
                </a:cubicBezTo>
                <a:cubicBezTo>
                  <a:pt x="67862" y="119178"/>
                  <a:pt x="66206" y="119999"/>
                  <a:pt x="65379" y="119999"/>
                </a:cubicBezTo>
                <a:cubicBezTo>
                  <a:pt x="55448" y="119999"/>
                  <a:pt x="55448" y="119999"/>
                  <a:pt x="55448" y="119999"/>
                </a:cubicBezTo>
                <a:cubicBezTo>
                  <a:pt x="53793" y="119999"/>
                  <a:pt x="52137" y="119178"/>
                  <a:pt x="51310" y="118356"/>
                </a:cubicBezTo>
                <a:cubicBezTo>
                  <a:pt x="50482" y="117534"/>
                  <a:pt x="49655" y="115890"/>
                  <a:pt x="49655" y="115068"/>
                </a:cubicBezTo>
                <a:cubicBezTo>
                  <a:pt x="49655" y="103561"/>
                  <a:pt x="49655" y="103561"/>
                  <a:pt x="49655" y="103561"/>
                </a:cubicBezTo>
                <a:cubicBezTo>
                  <a:pt x="41379" y="101917"/>
                  <a:pt x="34758" y="97808"/>
                  <a:pt x="28137" y="91232"/>
                </a:cubicBezTo>
                <a:cubicBezTo>
                  <a:pt x="22344" y="85479"/>
                  <a:pt x="18206" y="78082"/>
                  <a:pt x="16551" y="69863"/>
                </a:cubicBezTo>
                <a:cubicBezTo>
                  <a:pt x="4965" y="69863"/>
                  <a:pt x="4965" y="69863"/>
                  <a:pt x="4965" y="69863"/>
                </a:cubicBezTo>
                <a:cubicBezTo>
                  <a:pt x="3310" y="69863"/>
                  <a:pt x="2482" y="69041"/>
                  <a:pt x="1655" y="68219"/>
                </a:cubicBezTo>
                <a:cubicBezTo>
                  <a:pt x="827" y="67397"/>
                  <a:pt x="0" y="66575"/>
                  <a:pt x="0" y="64931"/>
                </a:cubicBezTo>
                <a:cubicBezTo>
                  <a:pt x="0" y="55068"/>
                  <a:pt x="0" y="55068"/>
                  <a:pt x="0" y="55068"/>
                </a:cubicBezTo>
                <a:cubicBezTo>
                  <a:pt x="0" y="53424"/>
                  <a:pt x="827" y="52602"/>
                  <a:pt x="1655" y="51780"/>
                </a:cubicBezTo>
                <a:cubicBezTo>
                  <a:pt x="2482" y="50136"/>
                  <a:pt x="3310" y="50136"/>
                  <a:pt x="4965" y="50136"/>
                </a:cubicBezTo>
                <a:cubicBezTo>
                  <a:pt x="16551" y="50136"/>
                  <a:pt x="16551" y="50136"/>
                  <a:pt x="16551" y="50136"/>
                </a:cubicBezTo>
                <a:cubicBezTo>
                  <a:pt x="18206" y="41917"/>
                  <a:pt x="22344" y="34520"/>
                  <a:pt x="28137" y="28767"/>
                </a:cubicBezTo>
                <a:cubicBezTo>
                  <a:pt x="34758" y="22191"/>
                  <a:pt x="41379" y="18082"/>
                  <a:pt x="49655" y="16438"/>
                </a:cubicBezTo>
                <a:cubicBezTo>
                  <a:pt x="49655" y="4931"/>
                  <a:pt x="49655" y="4931"/>
                  <a:pt x="49655" y="4931"/>
                </a:cubicBezTo>
                <a:cubicBezTo>
                  <a:pt x="49655" y="4109"/>
                  <a:pt x="50482" y="2465"/>
                  <a:pt x="51310" y="1643"/>
                </a:cubicBezTo>
                <a:cubicBezTo>
                  <a:pt x="52137" y="821"/>
                  <a:pt x="53793" y="0"/>
                  <a:pt x="55448" y="0"/>
                </a:cubicBezTo>
                <a:cubicBezTo>
                  <a:pt x="65379" y="0"/>
                  <a:pt x="65379" y="0"/>
                  <a:pt x="65379" y="0"/>
                </a:cubicBezTo>
                <a:cubicBezTo>
                  <a:pt x="66206" y="0"/>
                  <a:pt x="67862" y="821"/>
                  <a:pt x="68689" y="1643"/>
                </a:cubicBezTo>
                <a:cubicBezTo>
                  <a:pt x="69517" y="2465"/>
                  <a:pt x="70344" y="4109"/>
                  <a:pt x="70344" y="4931"/>
                </a:cubicBezTo>
                <a:cubicBezTo>
                  <a:pt x="70344" y="16438"/>
                  <a:pt x="70344" y="16438"/>
                  <a:pt x="70344" y="16438"/>
                </a:cubicBezTo>
                <a:cubicBezTo>
                  <a:pt x="78620" y="18082"/>
                  <a:pt x="86068" y="22191"/>
                  <a:pt x="91862" y="28767"/>
                </a:cubicBezTo>
                <a:cubicBezTo>
                  <a:pt x="97655" y="34520"/>
                  <a:pt x="101793" y="41917"/>
                  <a:pt x="104275" y="50136"/>
                </a:cubicBezTo>
                <a:cubicBezTo>
                  <a:pt x="115034" y="50136"/>
                  <a:pt x="115034" y="50136"/>
                  <a:pt x="115034" y="50136"/>
                </a:cubicBezTo>
                <a:cubicBezTo>
                  <a:pt x="116689" y="50136"/>
                  <a:pt x="117517" y="50136"/>
                  <a:pt x="118344" y="51780"/>
                </a:cubicBezTo>
                <a:cubicBezTo>
                  <a:pt x="120000" y="52602"/>
                  <a:pt x="120000" y="53424"/>
                  <a:pt x="120000" y="55068"/>
                </a:cubicBezTo>
                <a:close/>
                <a:moveTo>
                  <a:pt x="93517" y="69863"/>
                </a:moveTo>
                <a:cubicBezTo>
                  <a:pt x="85241" y="69863"/>
                  <a:pt x="85241" y="69863"/>
                  <a:pt x="85241" y="69863"/>
                </a:cubicBezTo>
                <a:cubicBezTo>
                  <a:pt x="83586" y="69863"/>
                  <a:pt x="82758" y="69041"/>
                  <a:pt x="81931" y="68219"/>
                </a:cubicBezTo>
                <a:cubicBezTo>
                  <a:pt x="80275" y="67397"/>
                  <a:pt x="80275" y="66575"/>
                  <a:pt x="80275" y="64931"/>
                </a:cubicBezTo>
                <a:cubicBezTo>
                  <a:pt x="80275" y="55068"/>
                  <a:pt x="80275" y="55068"/>
                  <a:pt x="80275" y="55068"/>
                </a:cubicBezTo>
                <a:cubicBezTo>
                  <a:pt x="80275" y="53424"/>
                  <a:pt x="80275" y="52602"/>
                  <a:pt x="81931" y="51780"/>
                </a:cubicBezTo>
                <a:cubicBezTo>
                  <a:pt x="82758" y="50136"/>
                  <a:pt x="83586" y="50136"/>
                  <a:pt x="85241" y="50136"/>
                </a:cubicBezTo>
                <a:cubicBezTo>
                  <a:pt x="93517" y="50136"/>
                  <a:pt x="93517" y="50136"/>
                  <a:pt x="93517" y="50136"/>
                </a:cubicBezTo>
                <a:cubicBezTo>
                  <a:pt x="91862" y="44383"/>
                  <a:pt x="89379" y="39452"/>
                  <a:pt x="85241" y="35342"/>
                </a:cubicBezTo>
                <a:cubicBezTo>
                  <a:pt x="80275" y="31232"/>
                  <a:pt x="75310" y="27945"/>
                  <a:pt x="70344" y="26301"/>
                </a:cubicBezTo>
                <a:cubicBezTo>
                  <a:pt x="70344" y="35342"/>
                  <a:pt x="70344" y="35342"/>
                  <a:pt x="70344" y="35342"/>
                </a:cubicBezTo>
                <a:cubicBezTo>
                  <a:pt x="70344" y="36164"/>
                  <a:pt x="69517" y="37808"/>
                  <a:pt x="68689" y="38630"/>
                </a:cubicBezTo>
                <a:cubicBezTo>
                  <a:pt x="67862" y="39452"/>
                  <a:pt x="66206" y="40273"/>
                  <a:pt x="65379" y="40273"/>
                </a:cubicBezTo>
                <a:cubicBezTo>
                  <a:pt x="55448" y="40273"/>
                  <a:pt x="55448" y="40273"/>
                  <a:pt x="55448" y="40273"/>
                </a:cubicBezTo>
                <a:cubicBezTo>
                  <a:pt x="53793" y="40273"/>
                  <a:pt x="52137" y="39452"/>
                  <a:pt x="51310" y="38630"/>
                </a:cubicBezTo>
                <a:cubicBezTo>
                  <a:pt x="50482" y="37808"/>
                  <a:pt x="49655" y="36164"/>
                  <a:pt x="49655" y="35342"/>
                </a:cubicBezTo>
                <a:cubicBezTo>
                  <a:pt x="49655" y="26301"/>
                  <a:pt x="49655" y="26301"/>
                  <a:pt x="49655" y="26301"/>
                </a:cubicBezTo>
                <a:cubicBezTo>
                  <a:pt x="44689" y="27945"/>
                  <a:pt x="39724" y="31232"/>
                  <a:pt x="35586" y="35342"/>
                </a:cubicBezTo>
                <a:cubicBezTo>
                  <a:pt x="31448" y="39452"/>
                  <a:pt x="28137" y="44383"/>
                  <a:pt x="26482" y="50136"/>
                </a:cubicBezTo>
                <a:cubicBezTo>
                  <a:pt x="34758" y="50136"/>
                  <a:pt x="34758" y="50136"/>
                  <a:pt x="34758" y="50136"/>
                </a:cubicBezTo>
                <a:cubicBezTo>
                  <a:pt x="36413" y="50136"/>
                  <a:pt x="37241" y="50136"/>
                  <a:pt x="38896" y="51780"/>
                </a:cubicBezTo>
                <a:cubicBezTo>
                  <a:pt x="39724" y="52602"/>
                  <a:pt x="39724" y="53424"/>
                  <a:pt x="39724" y="55068"/>
                </a:cubicBezTo>
                <a:cubicBezTo>
                  <a:pt x="39724" y="64931"/>
                  <a:pt x="39724" y="64931"/>
                  <a:pt x="39724" y="64931"/>
                </a:cubicBezTo>
                <a:cubicBezTo>
                  <a:pt x="39724" y="66575"/>
                  <a:pt x="39724" y="67397"/>
                  <a:pt x="38896" y="68219"/>
                </a:cubicBezTo>
                <a:cubicBezTo>
                  <a:pt x="37241" y="69041"/>
                  <a:pt x="36413" y="69863"/>
                  <a:pt x="34758" y="69863"/>
                </a:cubicBezTo>
                <a:cubicBezTo>
                  <a:pt x="26482" y="69863"/>
                  <a:pt x="26482" y="69863"/>
                  <a:pt x="26482" y="69863"/>
                </a:cubicBezTo>
                <a:cubicBezTo>
                  <a:pt x="28137" y="75616"/>
                  <a:pt x="31448" y="80547"/>
                  <a:pt x="35586" y="84657"/>
                </a:cubicBezTo>
                <a:cubicBezTo>
                  <a:pt x="39724" y="88767"/>
                  <a:pt x="44689" y="91232"/>
                  <a:pt x="49655" y="93698"/>
                </a:cubicBezTo>
                <a:cubicBezTo>
                  <a:pt x="49655" y="84657"/>
                  <a:pt x="49655" y="84657"/>
                  <a:pt x="49655" y="84657"/>
                </a:cubicBezTo>
                <a:cubicBezTo>
                  <a:pt x="49655" y="83835"/>
                  <a:pt x="50482" y="82191"/>
                  <a:pt x="51310" y="81369"/>
                </a:cubicBezTo>
                <a:cubicBezTo>
                  <a:pt x="52137" y="80547"/>
                  <a:pt x="53793" y="79726"/>
                  <a:pt x="55448" y="79726"/>
                </a:cubicBezTo>
                <a:cubicBezTo>
                  <a:pt x="65379" y="79726"/>
                  <a:pt x="65379" y="79726"/>
                  <a:pt x="65379" y="79726"/>
                </a:cubicBezTo>
                <a:cubicBezTo>
                  <a:pt x="66206" y="79726"/>
                  <a:pt x="67862" y="80547"/>
                  <a:pt x="68689" y="81369"/>
                </a:cubicBezTo>
                <a:cubicBezTo>
                  <a:pt x="69517" y="82191"/>
                  <a:pt x="70344" y="83835"/>
                  <a:pt x="70344" y="84657"/>
                </a:cubicBezTo>
                <a:cubicBezTo>
                  <a:pt x="70344" y="93698"/>
                  <a:pt x="70344" y="93698"/>
                  <a:pt x="70344" y="93698"/>
                </a:cubicBezTo>
                <a:cubicBezTo>
                  <a:pt x="75310" y="91232"/>
                  <a:pt x="80275" y="88767"/>
                  <a:pt x="85241" y="84657"/>
                </a:cubicBezTo>
                <a:cubicBezTo>
                  <a:pt x="89379" y="80547"/>
                  <a:pt x="91862" y="75616"/>
                  <a:pt x="93517" y="6986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699140" y="1689211"/>
            <a:ext cx="157219" cy="157219"/>
          </a:xfrm>
          <a:custGeom>
            <a:pathLst>
              <a:path extrusionOk="0" h="120000" w="120000">
                <a:moveTo>
                  <a:pt x="111724" y="30410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30410"/>
                </a:cubicBezTo>
                <a:close/>
                <a:moveTo>
                  <a:pt x="96827" y="81369"/>
                </a:moveTo>
                <a:cubicBezTo>
                  <a:pt x="100137" y="74794"/>
                  <a:pt x="102620" y="67397"/>
                  <a:pt x="102620" y="59999"/>
                </a:cubicBezTo>
                <a:cubicBezTo>
                  <a:pt x="102620" y="52602"/>
                  <a:pt x="100137" y="45205"/>
                  <a:pt x="96827" y="38630"/>
                </a:cubicBezTo>
                <a:cubicBezTo>
                  <a:pt x="92689" y="32054"/>
                  <a:pt x="87724" y="27123"/>
                  <a:pt x="81103" y="23013"/>
                </a:cubicBezTo>
                <a:cubicBezTo>
                  <a:pt x="74482" y="19726"/>
                  <a:pt x="67862" y="18082"/>
                  <a:pt x="59586" y="18082"/>
                </a:cubicBezTo>
                <a:cubicBezTo>
                  <a:pt x="52137" y="18082"/>
                  <a:pt x="44689" y="19726"/>
                  <a:pt x="38896" y="23013"/>
                </a:cubicBezTo>
                <a:cubicBezTo>
                  <a:pt x="32275" y="27123"/>
                  <a:pt x="26482" y="32054"/>
                  <a:pt x="23172" y="38630"/>
                </a:cubicBezTo>
                <a:cubicBezTo>
                  <a:pt x="19034" y="45205"/>
                  <a:pt x="17379" y="52602"/>
                  <a:pt x="17379" y="59999"/>
                </a:cubicBezTo>
                <a:cubicBezTo>
                  <a:pt x="17379" y="67397"/>
                  <a:pt x="19034" y="74794"/>
                  <a:pt x="23172" y="81369"/>
                </a:cubicBezTo>
                <a:cubicBezTo>
                  <a:pt x="26482" y="87945"/>
                  <a:pt x="32275" y="92876"/>
                  <a:pt x="38896" y="96164"/>
                </a:cubicBezTo>
                <a:cubicBezTo>
                  <a:pt x="44689" y="100273"/>
                  <a:pt x="52137" y="101917"/>
                  <a:pt x="59586" y="101917"/>
                </a:cubicBezTo>
                <a:cubicBezTo>
                  <a:pt x="67862" y="101917"/>
                  <a:pt x="74482" y="100273"/>
                  <a:pt x="81103" y="96164"/>
                </a:cubicBezTo>
                <a:cubicBezTo>
                  <a:pt x="87724" y="92876"/>
                  <a:pt x="92689" y="87945"/>
                  <a:pt x="96827" y="81369"/>
                </a:cubicBezTo>
                <a:close/>
                <a:moveTo>
                  <a:pt x="85241" y="73972"/>
                </a:moveTo>
                <a:cubicBezTo>
                  <a:pt x="74482" y="85479"/>
                  <a:pt x="74482" y="85479"/>
                  <a:pt x="74482" y="85479"/>
                </a:cubicBezTo>
                <a:cubicBezTo>
                  <a:pt x="73655" y="86301"/>
                  <a:pt x="72827" y="86301"/>
                  <a:pt x="72000" y="86301"/>
                </a:cubicBezTo>
                <a:cubicBezTo>
                  <a:pt x="72000" y="86301"/>
                  <a:pt x="71172" y="86301"/>
                  <a:pt x="70344" y="85479"/>
                </a:cubicBezTo>
                <a:cubicBezTo>
                  <a:pt x="59586" y="74794"/>
                  <a:pt x="59586" y="74794"/>
                  <a:pt x="59586" y="74794"/>
                </a:cubicBezTo>
                <a:cubicBezTo>
                  <a:pt x="48827" y="85479"/>
                  <a:pt x="48827" y="85479"/>
                  <a:pt x="48827" y="85479"/>
                </a:cubicBezTo>
                <a:cubicBezTo>
                  <a:pt x="48827" y="86301"/>
                  <a:pt x="48000" y="86301"/>
                  <a:pt x="47172" y="86301"/>
                </a:cubicBezTo>
                <a:cubicBezTo>
                  <a:pt x="46344" y="86301"/>
                  <a:pt x="46344" y="86301"/>
                  <a:pt x="45517" y="85479"/>
                </a:cubicBezTo>
                <a:cubicBezTo>
                  <a:pt x="33931" y="73972"/>
                  <a:pt x="33931" y="73972"/>
                  <a:pt x="33931" y="73972"/>
                </a:cubicBezTo>
                <a:cubicBezTo>
                  <a:pt x="33931" y="73972"/>
                  <a:pt x="33103" y="73150"/>
                  <a:pt x="33103" y="72328"/>
                </a:cubicBezTo>
                <a:cubicBezTo>
                  <a:pt x="33103" y="71506"/>
                  <a:pt x="33931" y="71506"/>
                  <a:pt x="33931" y="70684"/>
                </a:cubicBezTo>
                <a:cubicBezTo>
                  <a:pt x="44689" y="59999"/>
                  <a:pt x="44689" y="59999"/>
                  <a:pt x="44689" y="59999"/>
                </a:cubicBezTo>
                <a:cubicBezTo>
                  <a:pt x="33931" y="49315"/>
                  <a:pt x="33931" y="49315"/>
                  <a:pt x="33931" y="49315"/>
                </a:cubicBezTo>
                <a:cubicBezTo>
                  <a:pt x="33931" y="48493"/>
                  <a:pt x="33103" y="48493"/>
                  <a:pt x="33103" y="47671"/>
                </a:cubicBezTo>
                <a:cubicBezTo>
                  <a:pt x="33103" y="46849"/>
                  <a:pt x="33931" y="46027"/>
                  <a:pt x="33931" y="46027"/>
                </a:cubicBezTo>
                <a:cubicBezTo>
                  <a:pt x="45517" y="34520"/>
                  <a:pt x="45517" y="34520"/>
                  <a:pt x="45517" y="34520"/>
                </a:cubicBezTo>
                <a:cubicBezTo>
                  <a:pt x="46344" y="33698"/>
                  <a:pt x="46344" y="33698"/>
                  <a:pt x="47172" y="33698"/>
                </a:cubicBezTo>
                <a:cubicBezTo>
                  <a:pt x="48000" y="33698"/>
                  <a:pt x="48827" y="33698"/>
                  <a:pt x="48827" y="34520"/>
                </a:cubicBezTo>
                <a:cubicBezTo>
                  <a:pt x="59586" y="45205"/>
                  <a:pt x="59586" y="45205"/>
                  <a:pt x="59586" y="45205"/>
                </a:cubicBezTo>
                <a:cubicBezTo>
                  <a:pt x="70344" y="34520"/>
                  <a:pt x="70344" y="34520"/>
                  <a:pt x="70344" y="34520"/>
                </a:cubicBezTo>
                <a:cubicBezTo>
                  <a:pt x="71172" y="33698"/>
                  <a:pt x="72000" y="33698"/>
                  <a:pt x="72000" y="33698"/>
                </a:cubicBezTo>
                <a:cubicBezTo>
                  <a:pt x="72827" y="33698"/>
                  <a:pt x="73655" y="33698"/>
                  <a:pt x="74482" y="34520"/>
                </a:cubicBezTo>
                <a:cubicBezTo>
                  <a:pt x="85241" y="46027"/>
                  <a:pt x="85241" y="46027"/>
                  <a:pt x="85241" y="46027"/>
                </a:cubicBezTo>
                <a:cubicBezTo>
                  <a:pt x="86068" y="46027"/>
                  <a:pt x="86068" y="46849"/>
                  <a:pt x="86068" y="47671"/>
                </a:cubicBezTo>
                <a:cubicBezTo>
                  <a:pt x="86068" y="48493"/>
                  <a:pt x="86068" y="48493"/>
                  <a:pt x="85241" y="49315"/>
                </a:cubicBezTo>
                <a:cubicBezTo>
                  <a:pt x="75310" y="59999"/>
                  <a:pt x="75310" y="59999"/>
                  <a:pt x="75310" y="59999"/>
                </a:cubicBezTo>
                <a:cubicBezTo>
                  <a:pt x="85241" y="70684"/>
                  <a:pt x="85241" y="70684"/>
                  <a:pt x="85241" y="70684"/>
                </a:cubicBezTo>
                <a:cubicBezTo>
                  <a:pt x="86068" y="71506"/>
                  <a:pt x="86068" y="71506"/>
                  <a:pt x="86068" y="72328"/>
                </a:cubicBezTo>
                <a:cubicBezTo>
                  <a:pt x="86068" y="73150"/>
                  <a:pt x="86068" y="73972"/>
                  <a:pt x="85241" y="7397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900122" y="1689211"/>
            <a:ext cx="157219" cy="157219"/>
          </a:xfrm>
          <a:custGeom>
            <a:pathLst>
              <a:path extrusionOk="0" h="120000" w="120000">
                <a:moveTo>
                  <a:pt x="111724" y="30410"/>
                </a:moveTo>
                <a:cubicBezTo>
                  <a:pt x="116689" y="39452"/>
                  <a:pt x="120000" y="49315"/>
                  <a:pt x="120000" y="59999"/>
                </a:cubicBezTo>
                <a:cubicBezTo>
                  <a:pt x="120000" y="70684"/>
                  <a:pt x="116689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0275" y="116712"/>
                  <a:pt x="70344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30410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0344" y="0"/>
                  <a:pt x="80275" y="3287"/>
                  <a:pt x="90206" y="8219"/>
                </a:cubicBezTo>
                <a:cubicBezTo>
                  <a:pt x="99310" y="13972"/>
                  <a:pt x="106758" y="20547"/>
                  <a:pt x="111724" y="30410"/>
                </a:cubicBezTo>
                <a:close/>
                <a:moveTo>
                  <a:pt x="96827" y="81369"/>
                </a:moveTo>
                <a:cubicBezTo>
                  <a:pt x="100137" y="74794"/>
                  <a:pt x="102620" y="67397"/>
                  <a:pt x="102620" y="59999"/>
                </a:cubicBezTo>
                <a:cubicBezTo>
                  <a:pt x="102620" y="52602"/>
                  <a:pt x="100137" y="45205"/>
                  <a:pt x="96827" y="38630"/>
                </a:cubicBezTo>
                <a:cubicBezTo>
                  <a:pt x="92689" y="32054"/>
                  <a:pt x="87724" y="27123"/>
                  <a:pt x="81103" y="23013"/>
                </a:cubicBezTo>
                <a:cubicBezTo>
                  <a:pt x="74482" y="19726"/>
                  <a:pt x="67034" y="18082"/>
                  <a:pt x="59586" y="18082"/>
                </a:cubicBezTo>
                <a:cubicBezTo>
                  <a:pt x="52137" y="18082"/>
                  <a:pt x="44689" y="19726"/>
                  <a:pt x="38068" y="23013"/>
                </a:cubicBezTo>
                <a:cubicBezTo>
                  <a:pt x="31448" y="27123"/>
                  <a:pt x="26482" y="32054"/>
                  <a:pt x="23172" y="38630"/>
                </a:cubicBezTo>
                <a:cubicBezTo>
                  <a:pt x="19034" y="45205"/>
                  <a:pt x="17379" y="52602"/>
                  <a:pt x="17379" y="59999"/>
                </a:cubicBezTo>
                <a:cubicBezTo>
                  <a:pt x="17379" y="67397"/>
                  <a:pt x="19034" y="74794"/>
                  <a:pt x="23172" y="81369"/>
                </a:cubicBezTo>
                <a:cubicBezTo>
                  <a:pt x="26482" y="87945"/>
                  <a:pt x="31448" y="92876"/>
                  <a:pt x="38068" y="96164"/>
                </a:cubicBezTo>
                <a:cubicBezTo>
                  <a:pt x="44689" y="100273"/>
                  <a:pt x="52137" y="101917"/>
                  <a:pt x="59586" y="101917"/>
                </a:cubicBezTo>
                <a:cubicBezTo>
                  <a:pt x="67034" y="101917"/>
                  <a:pt x="74482" y="100273"/>
                  <a:pt x="81103" y="96164"/>
                </a:cubicBezTo>
                <a:cubicBezTo>
                  <a:pt x="87724" y="92876"/>
                  <a:pt x="92689" y="87945"/>
                  <a:pt x="96827" y="81369"/>
                </a:cubicBezTo>
                <a:close/>
                <a:moveTo>
                  <a:pt x="91034" y="53424"/>
                </a:moveTo>
                <a:cubicBezTo>
                  <a:pt x="57931" y="86301"/>
                  <a:pt x="57931" y="86301"/>
                  <a:pt x="57931" y="86301"/>
                </a:cubicBezTo>
                <a:cubicBezTo>
                  <a:pt x="57103" y="87123"/>
                  <a:pt x="56275" y="87945"/>
                  <a:pt x="54620" y="87945"/>
                </a:cubicBezTo>
                <a:cubicBezTo>
                  <a:pt x="52965" y="87945"/>
                  <a:pt x="52137" y="87123"/>
                  <a:pt x="51310" y="86301"/>
                </a:cubicBezTo>
                <a:cubicBezTo>
                  <a:pt x="28137" y="63287"/>
                  <a:pt x="28137" y="63287"/>
                  <a:pt x="28137" y="63287"/>
                </a:cubicBezTo>
                <a:cubicBezTo>
                  <a:pt x="27310" y="62465"/>
                  <a:pt x="26482" y="61643"/>
                  <a:pt x="26482" y="59999"/>
                </a:cubicBezTo>
                <a:cubicBezTo>
                  <a:pt x="26482" y="58356"/>
                  <a:pt x="27310" y="57534"/>
                  <a:pt x="28137" y="56712"/>
                </a:cubicBezTo>
                <a:cubicBezTo>
                  <a:pt x="36413" y="48493"/>
                  <a:pt x="36413" y="48493"/>
                  <a:pt x="36413" y="48493"/>
                </a:cubicBezTo>
                <a:cubicBezTo>
                  <a:pt x="37241" y="47671"/>
                  <a:pt x="38068" y="46849"/>
                  <a:pt x="39724" y="46849"/>
                </a:cubicBezTo>
                <a:cubicBezTo>
                  <a:pt x="41379" y="46849"/>
                  <a:pt x="42206" y="47671"/>
                  <a:pt x="43034" y="48493"/>
                </a:cubicBezTo>
                <a:cubicBezTo>
                  <a:pt x="54620" y="59999"/>
                  <a:pt x="54620" y="59999"/>
                  <a:pt x="54620" y="59999"/>
                </a:cubicBezTo>
                <a:cubicBezTo>
                  <a:pt x="76137" y="38630"/>
                  <a:pt x="76137" y="38630"/>
                  <a:pt x="76137" y="38630"/>
                </a:cubicBezTo>
                <a:cubicBezTo>
                  <a:pt x="76965" y="37808"/>
                  <a:pt x="78620" y="36986"/>
                  <a:pt x="79448" y="36986"/>
                </a:cubicBezTo>
                <a:cubicBezTo>
                  <a:pt x="81103" y="36986"/>
                  <a:pt x="81931" y="37808"/>
                  <a:pt x="83586" y="38630"/>
                </a:cubicBezTo>
                <a:cubicBezTo>
                  <a:pt x="91034" y="46849"/>
                  <a:pt x="91034" y="46849"/>
                  <a:pt x="91034" y="46849"/>
                </a:cubicBezTo>
                <a:cubicBezTo>
                  <a:pt x="91862" y="47671"/>
                  <a:pt x="92689" y="48493"/>
                  <a:pt x="92689" y="50136"/>
                </a:cubicBezTo>
                <a:cubicBezTo>
                  <a:pt x="92689" y="50958"/>
                  <a:pt x="91862" y="52602"/>
                  <a:pt x="91034" y="5342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101103" y="1689211"/>
            <a:ext cx="157219" cy="157219"/>
          </a:xfrm>
          <a:custGeom>
            <a:pathLst>
              <a:path extrusionOk="0" h="120000" w="120000">
                <a:moveTo>
                  <a:pt x="115068" y="36164"/>
                </a:moveTo>
                <a:cubicBezTo>
                  <a:pt x="118356" y="43561"/>
                  <a:pt x="119999" y="51780"/>
                  <a:pt x="119999" y="59999"/>
                </a:cubicBezTo>
                <a:cubicBezTo>
                  <a:pt x="119999" y="68219"/>
                  <a:pt x="118356" y="75616"/>
                  <a:pt x="115068" y="83013"/>
                </a:cubicBezTo>
                <a:cubicBezTo>
                  <a:pt x="111780" y="90410"/>
                  <a:pt x="107671" y="96986"/>
                  <a:pt x="101917" y="101917"/>
                </a:cubicBezTo>
                <a:cubicBezTo>
                  <a:pt x="96986" y="107671"/>
                  <a:pt x="90410" y="111780"/>
                  <a:pt x="83013" y="115068"/>
                </a:cubicBezTo>
                <a:cubicBezTo>
                  <a:pt x="75616" y="118356"/>
                  <a:pt x="68219" y="119999"/>
                  <a:pt x="59999" y="119999"/>
                </a:cubicBezTo>
                <a:cubicBezTo>
                  <a:pt x="51780" y="119999"/>
                  <a:pt x="44383" y="118356"/>
                  <a:pt x="36986" y="115068"/>
                </a:cubicBezTo>
                <a:cubicBezTo>
                  <a:pt x="29589" y="111780"/>
                  <a:pt x="23013" y="107671"/>
                  <a:pt x="18082" y="101917"/>
                </a:cubicBezTo>
                <a:cubicBezTo>
                  <a:pt x="12328" y="96986"/>
                  <a:pt x="8219" y="90410"/>
                  <a:pt x="4931" y="83013"/>
                </a:cubicBezTo>
                <a:cubicBezTo>
                  <a:pt x="1643" y="75616"/>
                  <a:pt x="0" y="68219"/>
                  <a:pt x="0" y="59999"/>
                </a:cubicBezTo>
                <a:cubicBezTo>
                  <a:pt x="0" y="51780"/>
                  <a:pt x="1643" y="43561"/>
                  <a:pt x="4931" y="36164"/>
                </a:cubicBezTo>
                <a:cubicBezTo>
                  <a:pt x="8219" y="28767"/>
                  <a:pt x="12328" y="23013"/>
                  <a:pt x="18082" y="17260"/>
                </a:cubicBezTo>
                <a:cubicBezTo>
                  <a:pt x="23013" y="12328"/>
                  <a:pt x="29589" y="7397"/>
                  <a:pt x="36986" y="4931"/>
                </a:cubicBezTo>
                <a:cubicBezTo>
                  <a:pt x="44383" y="1643"/>
                  <a:pt x="51780" y="0"/>
                  <a:pt x="59999" y="0"/>
                </a:cubicBezTo>
                <a:cubicBezTo>
                  <a:pt x="68219" y="0"/>
                  <a:pt x="75616" y="1643"/>
                  <a:pt x="83013" y="4931"/>
                </a:cubicBezTo>
                <a:cubicBezTo>
                  <a:pt x="90410" y="7397"/>
                  <a:pt x="96986" y="12328"/>
                  <a:pt x="101917" y="17260"/>
                </a:cubicBezTo>
                <a:cubicBezTo>
                  <a:pt x="107671" y="23013"/>
                  <a:pt x="111780" y="28767"/>
                  <a:pt x="115068" y="36164"/>
                </a:cubicBezTo>
                <a:close/>
                <a:moveTo>
                  <a:pt x="24657" y="83013"/>
                </a:moveTo>
                <a:cubicBezTo>
                  <a:pt x="83013" y="24657"/>
                  <a:pt x="83013" y="24657"/>
                  <a:pt x="83013" y="24657"/>
                </a:cubicBezTo>
                <a:cubicBezTo>
                  <a:pt x="76438" y="19726"/>
                  <a:pt x="68219" y="17260"/>
                  <a:pt x="59999" y="17260"/>
                </a:cubicBezTo>
                <a:cubicBezTo>
                  <a:pt x="52602" y="17260"/>
                  <a:pt x="45205" y="18904"/>
                  <a:pt x="38630" y="23013"/>
                </a:cubicBezTo>
                <a:cubicBezTo>
                  <a:pt x="32054" y="27123"/>
                  <a:pt x="27123" y="32054"/>
                  <a:pt x="23013" y="38630"/>
                </a:cubicBezTo>
                <a:cubicBezTo>
                  <a:pt x="19726" y="45205"/>
                  <a:pt x="17260" y="51780"/>
                  <a:pt x="17260" y="59999"/>
                </a:cubicBezTo>
                <a:cubicBezTo>
                  <a:pt x="17260" y="68219"/>
                  <a:pt x="19726" y="75616"/>
                  <a:pt x="24657" y="83013"/>
                </a:cubicBezTo>
                <a:close/>
                <a:moveTo>
                  <a:pt x="101917" y="59999"/>
                </a:moveTo>
                <a:cubicBezTo>
                  <a:pt x="101917" y="51780"/>
                  <a:pt x="100273" y="43561"/>
                  <a:pt x="95342" y="36986"/>
                </a:cubicBezTo>
                <a:cubicBezTo>
                  <a:pt x="36986" y="95342"/>
                  <a:pt x="36986" y="95342"/>
                  <a:pt x="36986" y="95342"/>
                </a:cubicBezTo>
                <a:cubicBezTo>
                  <a:pt x="43561" y="100273"/>
                  <a:pt x="51780" y="101917"/>
                  <a:pt x="59999" y="101917"/>
                </a:cubicBezTo>
                <a:cubicBezTo>
                  <a:pt x="65753" y="101917"/>
                  <a:pt x="71506" y="101095"/>
                  <a:pt x="76438" y="98630"/>
                </a:cubicBezTo>
                <a:cubicBezTo>
                  <a:pt x="81369" y="96986"/>
                  <a:pt x="86301" y="93698"/>
                  <a:pt x="89589" y="89589"/>
                </a:cubicBezTo>
                <a:cubicBezTo>
                  <a:pt x="93698" y="86301"/>
                  <a:pt x="96986" y="81369"/>
                  <a:pt x="98630" y="76438"/>
                </a:cubicBezTo>
                <a:cubicBezTo>
                  <a:pt x="101095" y="70684"/>
                  <a:pt x="101917" y="65753"/>
                  <a:pt x="101917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308569" y="1694074"/>
            <a:ext cx="149114" cy="160460"/>
          </a:xfrm>
          <a:custGeom>
            <a:pathLst>
              <a:path extrusionOk="0" h="120000" w="120000">
                <a:moveTo>
                  <a:pt x="120000" y="55135"/>
                </a:moveTo>
                <a:cubicBezTo>
                  <a:pt x="120000" y="64864"/>
                  <a:pt x="120000" y="64864"/>
                  <a:pt x="120000" y="64864"/>
                </a:cubicBezTo>
                <a:cubicBezTo>
                  <a:pt x="120000" y="67297"/>
                  <a:pt x="119136" y="69729"/>
                  <a:pt x="117410" y="72162"/>
                </a:cubicBezTo>
                <a:cubicBezTo>
                  <a:pt x="115683" y="73783"/>
                  <a:pt x="113093" y="74594"/>
                  <a:pt x="110503" y="74594"/>
                </a:cubicBezTo>
                <a:cubicBezTo>
                  <a:pt x="53525" y="74594"/>
                  <a:pt x="53525" y="74594"/>
                  <a:pt x="53525" y="74594"/>
                </a:cubicBezTo>
                <a:cubicBezTo>
                  <a:pt x="76834" y="97297"/>
                  <a:pt x="76834" y="97297"/>
                  <a:pt x="76834" y="97297"/>
                </a:cubicBezTo>
                <a:cubicBezTo>
                  <a:pt x="79424" y="98918"/>
                  <a:pt x="80287" y="101351"/>
                  <a:pt x="80287" y="103783"/>
                </a:cubicBezTo>
                <a:cubicBezTo>
                  <a:pt x="80287" y="107027"/>
                  <a:pt x="79424" y="109459"/>
                  <a:pt x="76834" y="111081"/>
                </a:cubicBezTo>
                <a:cubicBezTo>
                  <a:pt x="70791" y="116756"/>
                  <a:pt x="70791" y="116756"/>
                  <a:pt x="70791" y="116756"/>
                </a:cubicBezTo>
                <a:cubicBezTo>
                  <a:pt x="69064" y="118378"/>
                  <a:pt x="66474" y="120000"/>
                  <a:pt x="63884" y="120000"/>
                </a:cubicBezTo>
                <a:cubicBezTo>
                  <a:pt x="60431" y="120000"/>
                  <a:pt x="58705" y="118378"/>
                  <a:pt x="56115" y="116756"/>
                </a:cubicBezTo>
                <a:cubicBezTo>
                  <a:pt x="3453" y="67297"/>
                  <a:pt x="3453" y="67297"/>
                  <a:pt x="3453" y="67297"/>
                </a:cubicBezTo>
                <a:cubicBezTo>
                  <a:pt x="863" y="64864"/>
                  <a:pt x="0" y="62432"/>
                  <a:pt x="0" y="60000"/>
                </a:cubicBezTo>
                <a:cubicBezTo>
                  <a:pt x="0" y="57567"/>
                  <a:pt x="863" y="55135"/>
                  <a:pt x="3453" y="52702"/>
                </a:cubicBezTo>
                <a:cubicBezTo>
                  <a:pt x="56115" y="3243"/>
                  <a:pt x="56115" y="3243"/>
                  <a:pt x="56115" y="3243"/>
                </a:cubicBezTo>
                <a:cubicBezTo>
                  <a:pt x="58705" y="1621"/>
                  <a:pt x="60431" y="0"/>
                  <a:pt x="63884" y="0"/>
                </a:cubicBezTo>
                <a:cubicBezTo>
                  <a:pt x="66474" y="0"/>
                  <a:pt x="69064" y="1621"/>
                  <a:pt x="70791" y="3243"/>
                </a:cubicBezTo>
                <a:cubicBezTo>
                  <a:pt x="76834" y="8918"/>
                  <a:pt x="76834" y="8918"/>
                  <a:pt x="76834" y="8918"/>
                </a:cubicBezTo>
                <a:cubicBezTo>
                  <a:pt x="79424" y="10540"/>
                  <a:pt x="80287" y="12972"/>
                  <a:pt x="80287" y="16216"/>
                </a:cubicBezTo>
                <a:cubicBezTo>
                  <a:pt x="80287" y="18648"/>
                  <a:pt x="79424" y="21081"/>
                  <a:pt x="76834" y="22702"/>
                </a:cubicBezTo>
                <a:cubicBezTo>
                  <a:pt x="53525" y="45405"/>
                  <a:pt x="53525" y="45405"/>
                  <a:pt x="53525" y="45405"/>
                </a:cubicBezTo>
                <a:cubicBezTo>
                  <a:pt x="110503" y="45405"/>
                  <a:pt x="110503" y="45405"/>
                  <a:pt x="110503" y="45405"/>
                </a:cubicBezTo>
                <a:cubicBezTo>
                  <a:pt x="113093" y="45405"/>
                  <a:pt x="115683" y="46216"/>
                  <a:pt x="117410" y="47837"/>
                </a:cubicBezTo>
                <a:cubicBezTo>
                  <a:pt x="119136" y="50270"/>
                  <a:pt x="120000" y="52702"/>
                  <a:pt x="120000" y="5513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503067" y="1694074"/>
            <a:ext cx="149114" cy="160460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2432"/>
                  <a:pt x="119136" y="64864"/>
                  <a:pt x="116546" y="67297"/>
                </a:cubicBezTo>
                <a:cubicBezTo>
                  <a:pt x="63884" y="116756"/>
                  <a:pt x="63884" y="116756"/>
                  <a:pt x="63884" y="116756"/>
                </a:cubicBezTo>
                <a:cubicBezTo>
                  <a:pt x="61294" y="118378"/>
                  <a:pt x="59568" y="120000"/>
                  <a:pt x="56115" y="120000"/>
                </a:cubicBezTo>
                <a:cubicBezTo>
                  <a:pt x="53525" y="120000"/>
                  <a:pt x="50935" y="118378"/>
                  <a:pt x="49208" y="116756"/>
                </a:cubicBezTo>
                <a:cubicBezTo>
                  <a:pt x="43165" y="111081"/>
                  <a:pt x="43165" y="111081"/>
                  <a:pt x="43165" y="111081"/>
                </a:cubicBezTo>
                <a:cubicBezTo>
                  <a:pt x="40575" y="109459"/>
                  <a:pt x="39712" y="107027"/>
                  <a:pt x="39712" y="103783"/>
                </a:cubicBezTo>
                <a:cubicBezTo>
                  <a:pt x="39712" y="101351"/>
                  <a:pt x="40575" y="98918"/>
                  <a:pt x="43165" y="97297"/>
                </a:cubicBezTo>
                <a:cubicBezTo>
                  <a:pt x="66474" y="74594"/>
                  <a:pt x="66474" y="74594"/>
                  <a:pt x="66474" y="74594"/>
                </a:cubicBezTo>
                <a:cubicBezTo>
                  <a:pt x="9496" y="74594"/>
                  <a:pt x="9496" y="74594"/>
                  <a:pt x="9496" y="74594"/>
                </a:cubicBezTo>
                <a:cubicBezTo>
                  <a:pt x="6906" y="74594"/>
                  <a:pt x="4316" y="73783"/>
                  <a:pt x="2589" y="72162"/>
                </a:cubicBezTo>
                <a:cubicBezTo>
                  <a:pt x="863" y="69729"/>
                  <a:pt x="0" y="67297"/>
                  <a:pt x="0" y="64864"/>
                </a:cubicBezTo>
                <a:cubicBezTo>
                  <a:pt x="0" y="55135"/>
                  <a:pt x="0" y="55135"/>
                  <a:pt x="0" y="55135"/>
                </a:cubicBezTo>
                <a:cubicBezTo>
                  <a:pt x="0" y="52702"/>
                  <a:pt x="863" y="50270"/>
                  <a:pt x="2589" y="47837"/>
                </a:cubicBezTo>
                <a:cubicBezTo>
                  <a:pt x="4316" y="46216"/>
                  <a:pt x="6906" y="45405"/>
                  <a:pt x="9496" y="45405"/>
                </a:cubicBezTo>
                <a:cubicBezTo>
                  <a:pt x="66474" y="45405"/>
                  <a:pt x="66474" y="45405"/>
                  <a:pt x="66474" y="45405"/>
                </a:cubicBezTo>
                <a:cubicBezTo>
                  <a:pt x="43165" y="22702"/>
                  <a:pt x="43165" y="22702"/>
                  <a:pt x="43165" y="22702"/>
                </a:cubicBezTo>
                <a:cubicBezTo>
                  <a:pt x="40575" y="21081"/>
                  <a:pt x="39712" y="18648"/>
                  <a:pt x="39712" y="16216"/>
                </a:cubicBezTo>
                <a:cubicBezTo>
                  <a:pt x="39712" y="12972"/>
                  <a:pt x="40575" y="10540"/>
                  <a:pt x="43165" y="8918"/>
                </a:cubicBezTo>
                <a:cubicBezTo>
                  <a:pt x="49208" y="3243"/>
                  <a:pt x="49208" y="3243"/>
                  <a:pt x="49208" y="3243"/>
                </a:cubicBezTo>
                <a:cubicBezTo>
                  <a:pt x="50935" y="1621"/>
                  <a:pt x="53525" y="0"/>
                  <a:pt x="56115" y="0"/>
                </a:cubicBezTo>
                <a:cubicBezTo>
                  <a:pt x="59568" y="0"/>
                  <a:pt x="62158" y="1621"/>
                  <a:pt x="63884" y="3243"/>
                </a:cubicBezTo>
                <a:cubicBezTo>
                  <a:pt x="116546" y="52702"/>
                  <a:pt x="116546" y="52702"/>
                  <a:pt x="116546" y="52702"/>
                </a:cubicBezTo>
                <a:cubicBezTo>
                  <a:pt x="119136" y="55135"/>
                  <a:pt x="120000" y="57567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708912" y="1695694"/>
            <a:ext cx="158840" cy="150736"/>
          </a:xfrm>
          <a:custGeom>
            <a:pathLst>
              <a:path extrusionOk="0" h="120000" w="120000">
                <a:moveTo>
                  <a:pt x="120000" y="63428"/>
                </a:moveTo>
                <a:cubicBezTo>
                  <a:pt x="120000" y="66000"/>
                  <a:pt x="119183" y="68571"/>
                  <a:pt x="116734" y="71142"/>
                </a:cubicBezTo>
                <a:cubicBezTo>
                  <a:pt x="111020" y="77142"/>
                  <a:pt x="111020" y="77142"/>
                  <a:pt x="111020" y="77142"/>
                </a:cubicBezTo>
                <a:cubicBezTo>
                  <a:pt x="109387" y="78857"/>
                  <a:pt x="106938" y="79714"/>
                  <a:pt x="104489" y="79714"/>
                </a:cubicBezTo>
                <a:cubicBezTo>
                  <a:pt x="101224" y="79714"/>
                  <a:pt x="98775" y="78857"/>
                  <a:pt x="97142" y="77142"/>
                </a:cubicBezTo>
                <a:cubicBezTo>
                  <a:pt x="74285" y="53142"/>
                  <a:pt x="74285" y="53142"/>
                  <a:pt x="74285" y="53142"/>
                </a:cubicBezTo>
                <a:cubicBezTo>
                  <a:pt x="74285" y="110571"/>
                  <a:pt x="74285" y="110571"/>
                  <a:pt x="74285" y="110571"/>
                </a:cubicBezTo>
                <a:cubicBezTo>
                  <a:pt x="74285" y="113142"/>
                  <a:pt x="73469" y="114857"/>
                  <a:pt x="71836" y="116571"/>
                </a:cubicBezTo>
                <a:cubicBezTo>
                  <a:pt x="69387" y="119142"/>
                  <a:pt x="67755" y="120000"/>
                  <a:pt x="64489" y="120000"/>
                </a:cubicBezTo>
                <a:cubicBezTo>
                  <a:pt x="54693" y="120000"/>
                  <a:pt x="54693" y="120000"/>
                  <a:pt x="54693" y="120000"/>
                </a:cubicBezTo>
                <a:cubicBezTo>
                  <a:pt x="52244" y="120000"/>
                  <a:pt x="49795" y="119142"/>
                  <a:pt x="48163" y="116571"/>
                </a:cubicBezTo>
                <a:cubicBezTo>
                  <a:pt x="45714" y="114857"/>
                  <a:pt x="44897" y="113142"/>
                  <a:pt x="44897" y="110571"/>
                </a:cubicBezTo>
                <a:cubicBezTo>
                  <a:pt x="44897" y="53142"/>
                  <a:pt x="44897" y="53142"/>
                  <a:pt x="44897" y="53142"/>
                </a:cubicBezTo>
                <a:cubicBezTo>
                  <a:pt x="22040" y="77142"/>
                  <a:pt x="22040" y="77142"/>
                  <a:pt x="22040" y="77142"/>
                </a:cubicBezTo>
                <a:cubicBezTo>
                  <a:pt x="20408" y="78857"/>
                  <a:pt x="17959" y="79714"/>
                  <a:pt x="15510" y="79714"/>
                </a:cubicBezTo>
                <a:cubicBezTo>
                  <a:pt x="12244" y="79714"/>
                  <a:pt x="10612" y="78857"/>
                  <a:pt x="8163" y="77142"/>
                </a:cubicBezTo>
                <a:cubicBezTo>
                  <a:pt x="2448" y="71142"/>
                  <a:pt x="2448" y="71142"/>
                  <a:pt x="2448" y="71142"/>
                </a:cubicBezTo>
                <a:cubicBezTo>
                  <a:pt x="816" y="68571"/>
                  <a:pt x="0" y="66000"/>
                  <a:pt x="0" y="63428"/>
                </a:cubicBezTo>
                <a:cubicBezTo>
                  <a:pt x="0" y="60857"/>
                  <a:pt x="816" y="58285"/>
                  <a:pt x="2448" y="55714"/>
                </a:cubicBezTo>
                <a:cubicBezTo>
                  <a:pt x="53061" y="3428"/>
                  <a:pt x="53061" y="3428"/>
                  <a:pt x="53061" y="3428"/>
                </a:cubicBezTo>
                <a:cubicBezTo>
                  <a:pt x="54693" y="1714"/>
                  <a:pt x="57142" y="0"/>
                  <a:pt x="59591" y="0"/>
                </a:cubicBezTo>
                <a:cubicBezTo>
                  <a:pt x="62857" y="0"/>
                  <a:pt x="65306" y="1714"/>
                  <a:pt x="66938" y="3428"/>
                </a:cubicBezTo>
                <a:cubicBezTo>
                  <a:pt x="116734" y="55714"/>
                  <a:pt x="116734" y="55714"/>
                  <a:pt x="116734" y="55714"/>
                </a:cubicBezTo>
                <a:cubicBezTo>
                  <a:pt x="119183" y="58285"/>
                  <a:pt x="120000" y="60857"/>
                  <a:pt x="120000" y="6342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921239" y="1689211"/>
            <a:ext cx="160460" cy="152357"/>
          </a:xfrm>
          <a:custGeom>
            <a:pathLst>
              <a:path extrusionOk="0" h="120000" w="120000">
                <a:moveTo>
                  <a:pt x="120000" y="57021"/>
                </a:moveTo>
                <a:cubicBezTo>
                  <a:pt x="120000" y="59574"/>
                  <a:pt x="119189" y="62127"/>
                  <a:pt x="116756" y="63829"/>
                </a:cubicBezTo>
                <a:cubicBezTo>
                  <a:pt x="67297" y="116595"/>
                  <a:pt x="67297" y="116595"/>
                  <a:pt x="67297" y="116595"/>
                </a:cubicBezTo>
                <a:cubicBezTo>
                  <a:pt x="64864" y="118297"/>
                  <a:pt x="62432" y="120000"/>
                  <a:pt x="60000" y="120000"/>
                </a:cubicBezTo>
                <a:cubicBezTo>
                  <a:pt x="57567" y="120000"/>
                  <a:pt x="55135" y="118297"/>
                  <a:pt x="53513" y="116595"/>
                </a:cubicBezTo>
                <a:cubicBezTo>
                  <a:pt x="3243" y="63829"/>
                  <a:pt x="3243" y="63829"/>
                  <a:pt x="3243" y="63829"/>
                </a:cubicBezTo>
                <a:cubicBezTo>
                  <a:pt x="1621" y="62127"/>
                  <a:pt x="0" y="59574"/>
                  <a:pt x="0" y="57021"/>
                </a:cubicBezTo>
                <a:cubicBezTo>
                  <a:pt x="0" y="54468"/>
                  <a:pt x="1621" y="51914"/>
                  <a:pt x="3243" y="49361"/>
                </a:cubicBezTo>
                <a:cubicBezTo>
                  <a:pt x="8918" y="43404"/>
                  <a:pt x="8918" y="43404"/>
                  <a:pt x="8918" y="43404"/>
                </a:cubicBezTo>
                <a:cubicBezTo>
                  <a:pt x="11351" y="41702"/>
                  <a:pt x="12972" y="40851"/>
                  <a:pt x="16216" y="40851"/>
                </a:cubicBezTo>
                <a:cubicBezTo>
                  <a:pt x="18648" y="40851"/>
                  <a:pt x="21081" y="41702"/>
                  <a:pt x="22702" y="43404"/>
                </a:cubicBezTo>
                <a:cubicBezTo>
                  <a:pt x="45405" y="67234"/>
                  <a:pt x="45405" y="67234"/>
                  <a:pt x="45405" y="67234"/>
                </a:cubicBezTo>
                <a:cubicBezTo>
                  <a:pt x="45405" y="10212"/>
                  <a:pt x="45405" y="10212"/>
                  <a:pt x="45405" y="10212"/>
                </a:cubicBezTo>
                <a:cubicBezTo>
                  <a:pt x="45405" y="7659"/>
                  <a:pt x="46216" y="5106"/>
                  <a:pt x="48648" y="3404"/>
                </a:cubicBezTo>
                <a:cubicBezTo>
                  <a:pt x="50270" y="1702"/>
                  <a:pt x="52702" y="0"/>
                  <a:pt x="55135" y="0"/>
                </a:cubicBezTo>
                <a:cubicBezTo>
                  <a:pt x="64864" y="0"/>
                  <a:pt x="64864" y="0"/>
                  <a:pt x="64864" y="0"/>
                </a:cubicBezTo>
                <a:cubicBezTo>
                  <a:pt x="67297" y="0"/>
                  <a:pt x="69729" y="1702"/>
                  <a:pt x="72162" y="3404"/>
                </a:cubicBezTo>
                <a:cubicBezTo>
                  <a:pt x="73783" y="5106"/>
                  <a:pt x="74594" y="7659"/>
                  <a:pt x="74594" y="10212"/>
                </a:cubicBezTo>
                <a:cubicBezTo>
                  <a:pt x="74594" y="67234"/>
                  <a:pt x="74594" y="67234"/>
                  <a:pt x="74594" y="67234"/>
                </a:cubicBezTo>
                <a:cubicBezTo>
                  <a:pt x="97297" y="43404"/>
                  <a:pt x="97297" y="43404"/>
                  <a:pt x="97297" y="43404"/>
                </a:cubicBezTo>
                <a:cubicBezTo>
                  <a:pt x="98918" y="41702"/>
                  <a:pt x="101351" y="40851"/>
                  <a:pt x="104594" y="40851"/>
                </a:cubicBezTo>
                <a:cubicBezTo>
                  <a:pt x="107027" y="40851"/>
                  <a:pt x="109459" y="41702"/>
                  <a:pt x="111081" y="43404"/>
                </a:cubicBezTo>
                <a:cubicBezTo>
                  <a:pt x="116756" y="49361"/>
                  <a:pt x="116756" y="49361"/>
                  <a:pt x="116756" y="49361"/>
                </a:cubicBezTo>
                <a:cubicBezTo>
                  <a:pt x="119189" y="51914"/>
                  <a:pt x="120000" y="54468"/>
                  <a:pt x="120000" y="5702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130326" y="1682728"/>
            <a:ext cx="183152" cy="163702"/>
          </a:xfrm>
          <a:custGeom>
            <a:pathLst>
              <a:path extrusionOk="0" h="120000" w="120000">
                <a:moveTo>
                  <a:pt x="120000" y="43421"/>
                </a:moveTo>
                <a:cubicBezTo>
                  <a:pt x="120000" y="44210"/>
                  <a:pt x="119294" y="45789"/>
                  <a:pt x="118588" y="46578"/>
                </a:cubicBezTo>
                <a:cubicBezTo>
                  <a:pt x="84705" y="84473"/>
                  <a:pt x="84705" y="84473"/>
                  <a:pt x="84705" y="84473"/>
                </a:cubicBezTo>
                <a:cubicBezTo>
                  <a:pt x="83294" y="86052"/>
                  <a:pt x="82588" y="86052"/>
                  <a:pt x="81176" y="86052"/>
                </a:cubicBezTo>
                <a:cubicBezTo>
                  <a:pt x="80470" y="86052"/>
                  <a:pt x="79058" y="86052"/>
                  <a:pt x="78352" y="84473"/>
                </a:cubicBezTo>
                <a:cubicBezTo>
                  <a:pt x="77647" y="83684"/>
                  <a:pt x="76941" y="82894"/>
                  <a:pt x="76941" y="81315"/>
                </a:cubicBezTo>
                <a:cubicBezTo>
                  <a:pt x="76941" y="62368"/>
                  <a:pt x="76941" y="62368"/>
                  <a:pt x="76941" y="62368"/>
                </a:cubicBezTo>
                <a:cubicBezTo>
                  <a:pt x="62117" y="62368"/>
                  <a:pt x="62117" y="62368"/>
                  <a:pt x="62117" y="62368"/>
                </a:cubicBezTo>
                <a:cubicBezTo>
                  <a:pt x="57882" y="62368"/>
                  <a:pt x="53647" y="62368"/>
                  <a:pt x="50117" y="63157"/>
                </a:cubicBezTo>
                <a:cubicBezTo>
                  <a:pt x="47294" y="63157"/>
                  <a:pt x="43764" y="63947"/>
                  <a:pt x="40235" y="64736"/>
                </a:cubicBezTo>
                <a:cubicBezTo>
                  <a:pt x="36705" y="65526"/>
                  <a:pt x="33882" y="66315"/>
                  <a:pt x="31058" y="67894"/>
                </a:cubicBezTo>
                <a:cubicBezTo>
                  <a:pt x="28941" y="68684"/>
                  <a:pt x="26117" y="70263"/>
                  <a:pt x="24000" y="72631"/>
                </a:cubicBezTo>
                <a:cubicBezTo>
                  <a:pt x="21882" y="75000"/>
                  <a:pt x="20470" y="77368"/>
                  <a:pt x="19058" y="80526"/>
                </a:cubicBezTo>
                <a:cubicBezTo>
                  <a:pt x="17647" y="82894"/>
                  <a:pt x="16235" y="86842"/>
                  <a:pt x="15529" y="90789"/>
                </a:cubicBezTo>
                <a:cubicBezTo>
                  <a:pt x="14823" y="94736"/>
                  <a:pt x="14823" y="99473"/>
                  <a:pt x="14823" y="104210"/>
                </a:cubicBezTo>
                <a:cubicBezTo>
                  <a:pt x="14823" y="106578"/>
                  <a:pt x="14823" y="109736"/>
                  <a:pt x="14823" y="113684"/>
                </a:cubicBezTo>
                <a:cubicBezTo>
                  <a:pt x="14823" y="113684"/>
                  <a:pt x="14823" y="114473"/>
                  <a:pt x="14823" y="115263"/>
                </a:cubicBezTo>
                <a:cubicBezTo>
                  <a:pt x="14823" y="116052"/>
                  <a:pt x="14823" y="116842"/>
                  <a:pt x="14823" y="116842"/>
                </a:cubicBezTo>
                <a:cubicBezTo>
                  <a:pt x="14823" y="117631"/>
                  <a:pt x="14823" y="118421"/>
                  <a:pt x="14823" y="119210"/>
                </a:cubicBezTo>
                <a:cubicBezTo>
                  <a:pt x="14117" y="119210"/>
                  <a:pt x="13411" y="120000"/>
                  <a:pt x="12705" y="120000"/>
                </a:cubicBezTo>
                <a:cubicBezTo>
                  <a:pt x="12000" y="120000"/>
                  <a:pt x="12000" y="119210"/>
                  <a:pt x="11294" y="118421"/>
                </a:cubicBezTo>
                <a:cubicBezTo>
                  <a:pt x="10588" y="117631"/>
                  <a:pt x="10588" y="117631"/>
                  <a:pt x="10588" y="116842"/>
                </a:cubicBezTo>
                <a:cubicBezTo>
                  <a:pt x="9882" y="116052"/>
                  <a:pt x="9882" y="115263"/>
                  <a:pt x="9176" y="114473"/>
                </a:cubicBezTo>
                <a:cubicBezTo>
                  <a:pt x="9176" y="113684"/>
                  <a:pt x="9176" y="112894"/>
                  <a:pt x="8470" y="112894"/>
                </a:cubicBezTo>
                <a:cubicBezTo>
                  <a:pt x="2823" y="98684"/>
                  <a:pt x="0" y="87631"/>
                  <a:pt x="0" y="78947"/>
                </a:cubicBezTo>
                <a:cubicBezTo>
                  <a:pt x="0" y="69473"/>
                  <a:pt x="1411" y="60789"/>
                  <a:pt x="3529" y="54473"/>
                </a:cubicBezTo>
                <a:cubicBezTo>
                  <a:pt x="11294" y="33947"/>
                  <a:pt x="30352" y="24473"/>
                  <a:pt x="62117" y="24473"/>
                </a:cubicBezTo>
                <a:cubicBezTo>
                  <a:pt x="76941" y="24473"/>
                  <a:pt x="76941" y="24473"/>
                  <a:pt x="76941" y="24473"/>
                </a:cubicBezTo>
                <a:cubicBezTo>
                  <a:pt x="76941" y="4736"/>
                  <a:pt x="76941" y="4736"/>
                  <a:pt x="76941" y="4736"/>
                </a:cubicBezTo>
                <a:cubicBezTo>
                  <a:pt x="76941" y="3947"/>
                  <a:pt x="77647" y="2368"/>
                  <a:pt x="78352" y="1578"/>
                </a:cubicBezTo>
                <a:cubicBezTo>
                  <a:pt x="79058" y="789"/>
                  <a:pt x="80470" y="0"/>
                  <a:pt x="81176" y="0"/>
                </a:cubicBezTo>
                <a:cubicBezTo>
                  <a:pt x="82588" y="0"/>
                  <a:pt x="83294" y="789"/>
                  <a:pt x="84705" y="1578"/>
                </a:cubicBezTo>
                <a:cubicBezTo>
                  <a:pt x="118588" y="39473"/>
                  <a:pt x="118588" y="39473"/>
                  <a:pt x="118588" y="39473"/>
                </a:cubicBezTo>
                <a:cubicBezTo>
                  <a:pt x="119294" y="41052"/>
                  <a:pt x="120000" y="41842"/>
                  <a:pt x="120000" y="4342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357242" y="1689211"/>
            <a:ext cx="157219" cy="157219"/>
          </a:xfrm>
          <a:custGeom>
            <a:pathLst>
              <a:path extrusionOk="0" h="120000" w="120000">
                <a:moveTo>
                  <a:pt x="59178" y="72328"/>
                </a:moveTo>
                <a:cubicBezTo>
                  <a:pt x="59178" y="73150"/>
                  <a:pt x="58356" y="73972"/>
                  <a:pt x="58356" y="73972"/>
                </a:cubicBezTo>
                <a:cubicBezTo>
                  <a:pt x="32054" y="100273"/>
                  <a:pt x="32054" y="100273"/>
                  <a:pt x="32054" y="100273"/>
                </a:cubicBezTo>
                <a:cubicBezTo>
                  <a:pt x="43561" y="110958"/>
                  <a:pt x="43561" y="110958"/>
                  <a:pt x="43561" y="110958"/>
                </a:cubicBezTo>
                <a:cubicBezTo>
                  <a:pt x="44383" y="111780"/>
                  <a:pt x="45205" y="113424"/>
                  <a:pt x="45205" y="115068"/>
                </a:cubicBezTo>
                <a:cubicBezTo>
                  <a:pt x="45205" y="115890"/>
                  <a:pt x="44383" y="117534"/>
                  <a:pt x="43561" y="118356"/>
                </a:cubicBezTo>
                <a:cubicBezTo>
                  <a:pt x="42739" y="119178"/>
                  <a:pt x="41095" y="119999"/>
                  <a:pt x="40273" y="119999"/>
                </a:cubicBezTo>
                <a:cubicBezTo>
                  <a:pt x="4931" y="119999"/>
                  <a:pt x="4931" y="119999"/>
                  <a:pt x="4931" y="119999"/>
                </a:cubicBezTo>
                <a:cubicBezTo>
                  <a:pt x="4109" y="119999"/>
                  <a:pt x="2465" y="119178"/>
                  <a:pt x="1643" y="118356"/>
                </a:cubicBezTo>
                <a:cubicBezTo>
                  <a:pt x="821" y="117534"/>
                  <a:pt x="0" y="115890"/>
                  <a:pt x="0" y="115068"/>
                </a:cubicBezTo>
                <a:cubicBezTo>
                  <a:pt x="0" y="79726"/>
                  <a:pt x="0" y="79726"/>
                  <a:pt x="0" y="79726"/>
                </a:cubicBezTo>
                <a:cubicBezTo>
                  <a:pt x="0" y="78904"/>
                  <a:pt x="821" y="77260"/>
                  <a:pt x="1643" y="76438"/>
                </a:cubicBezTo>
                <a:cubicBezTo>
                  <a:pt x="2465" y="75616"/>
                  <a:pt x="4109" y="74794"/>
                  <a:pt x="4931" y="74794"/>
                </a:cubicBezTo>
                <a:cubicBezTo>
                  <a:pt x="6575" y="74794"/>
                  <a:pt x="7397" y="75616"/>
                  <a:pt x="9041" y="76438"/>
                </a:cubicBezTo>
                <a:cubicBezTo>
                  <a:pt x="19726" y="87945"/>
                  <a:pt x="19726" y="87945"/>
                  <a:pt x="19726" y="87945"/>
                </a:cubicBezTo>
                <a:cubicBezTo>
                  <a:pt x="46027" y="61643"/>
                  <a:pt x="46027" y="61643"/>
                  <a:pt x="46027" y="61643"/>
                </a:cubicBezTo>
                <a:cubicBezTo>
                  <a:pt x="46027" y="60821"/>
                  <a:pt x="46849" y="60821"/>
                  <a:pt x="47671" y="60821"/>
                </a:cubicBezTo>
                <a:cubicBezTo>
                  <a:pt x="48493" y="60821"/>
                  <a:pt x="48493" y="60821"/>
                  <a:pt x="49315" y="61643"/>
                </a:cubicBezTo>
                <a:cubicBezTo>
                  <a:pt x="58356" y="70684"/>
                  <a:pt x="58356" y="70684"/>
                  <a:pt x="58356" y="70684"/>
                </a:cubicBezTo>
                <a:cubicBezTo>
                  <a:pt x="58356" y="71506"/>
                  <a:pt x="59178" y="71506"/>
                  <a:pt x="59178" y="72328"/>
                </a:cubicBezTo>
                <a:close/>
                <a:moveTo>
                  <a:pt x="119999" y="4931"/>
                </a:moveTo>
                <a:cubicBezTo>
                  <a:pt x="119999" y="40273"/>
                  <a:pt x="119999" y="40273"/>
                  <a:pt x="119999" y="40273"/>
                </a:cubicBezTo>
                <a:cubicBezTo>
                  <a:pt x="119999" y="41095"/>
                  <a:pt x="119178" y="42739"/>
                  <a:pt x="118356" y="43561"/>
                </a:cubicBezTo>
                <a:cubicBezTo>
                  <a:pt x="117534" y="44383"/>
                  <a:pt x="115890" y="45205"/>
                  <a:pt x="114246" y="45205"/>
                </a:cubicBezTo>
                <a:cubicBezTo>
                  <a:pt x="113424" y="45205"/>
                  <a:pt x="111780" y="44383"/>
                  <a:pt x="110958" y="43561"/>
                </a:cubicBezTo>
                <a:cubicBezTo>
                  <a:pt x="100273" y="32054"/>
                  <a:pt x="100273" y="32054"/>
                  <a:pt x="100273" y="32054"/>
                </a:cubicBezTo>
                <a:cubicBezTo>
                  <a:pt x="73972" y="58356"/>
                  <a:pt x="73972" y="58356"/>
                  <a:pt x="73972" y="58356"/>
                </a:cubicBezTo>
                <a:cubicBezTo>
                  <a:pt x="73972" y="58356"/>
                  <a:pt x="73150" y="59178"/>
                  <a:pt x="72328" y="59178"/>
                </a:cubicBezTo>
                <a:cubicBezTo>
                  <a:pt x="71506" y="59178"/>
                  <a:pt x="70684" y="58356"/>
                  <a:pt x="70684" y="58356"/>
                </a:cubicBezTo>
                <a:cubicBezTo>
                  <a:pt x="61643" y="49315"/>
                  <a:pt x="61643" y="49315"/>
                  <a:pt x="61643" y="49315"/>
                </a:cubicBezTo>
                <a:cubicBezTo>
                  <a:pt x="60821" y="48493"/>
                  <a:pt x="60821" y="48493"/>
                  <a:pt x="60821" y="47671"/>
                </a:cubicBezTo>
                <a:cubicBezTo>
                  <a:pt x="60821" y="46849"/>
                  <a:pt x="60821" y="46027"/>
                  <a:pt x="61643" y="46027"/>
                </a:cubicBezTo>
                <a:cubicBezTo>
                  <a:pt x="87123" y="19726"/>
                  <a:pt x="87123" y="19726"/>
                  <a:pt x="87123" y="19726"/>
                </a:cubicBezTo>
                <a:cubicBezTo>
                  <a:pt x="76438" y="9041"/>
                  <a:pt x="76438" y="9041"/>
                  <a:pt x="76438" y="9041"/>
                </a:cubicBezTo>
                <a:cubicBezTo>
                  <a:pt x="75616" y="7397"/>
                  <a:pt x="74794" y="6575"/>
                  <a:pt x="74794" y="4931"/>
                </a:cubicBezTo>
                <a:cubicBezTo>
                  <a:pt x="74794" y="4109"/>
                  <a:pt x="75616" y="2465"/>
                  <a:pt x="76438" y="1643"/>
                </a:cubicBezTo>
                <a:cubicBezTo>
                  <a:pt x="77260" y="821"/>
                  <a:pt x="78082" y="0"/>
                  <a:pt x="79726" y="0"/>
                </a:cubicBezTo>
                <a:cubicBezTo>
                  <a:pt x="114246" y="0"/>
                  <a:pt x="114246" y="0"/>
                  <a:pt x="114246" y="0"/>
                </a:cubicBezTo>
                <a:cubicBezTo>
                  <a:pt x="115890" y="0"/>
                  <a:pt x="117534" y="821"/>
                  <a:pt x="118356" y="1643"/>
                </a:cubicBezTo>
                <a:cubicBezTo>
                  <a:pt x="119178" y="2465"/>
                  <a:pt x="119999" y="4109"/>
                  <a:pt x="119999" y="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559844" y="1690832"/>
            <a:ext cx="153977" cy="153977"/>
          </a:xfrm>
          <a:custGeom>
            <a:pathLst>
              <a:path extrusionOk="0" h="120000" w="120000">
                <a:moveTo>
                  <a:pt x="60419" y="65070"/>
                </a:moveTo>
                <a:cubicBezTo>
                  <a:pt x="60419" y="100563"/>
                  <a:pt x="60419" y="100563"/>
                  <a:pt x="60419" y="100563"/>
                </a:cubicBezTo>
                <a:cubicBezTo>
                  <a:pt x="60419" y="102253"/>
                  <a:pt x="59580" y="103098"/>
                  <a:pt x="58741" y="104788"/>
                </a:cubicBezTo>
                <a:cubicBezTo>
                  <a:pt x="57902" y="105633"/>
                  <a:pt x="56223" y="105633"/>
                  <a:pt x="55384" y="105633"/>
                </a:cubicBezTo>
                <a:cubicBezTo>
                  <a:pt x="53706" y="105633"/>
                  <a:pt x="52867" y="105633"/>
                  <a:pt x="51188" y="104788"/>
                </a:cubicBezTo>
                <a:cubicBezTo>
                  <a:pt x="40279" y="92957"/>
                  <a:pt x="40279" y="92957"/>
                  <a:pt x="40279" y="92957"/>
                </a:cubicBezTo>
                <a:cubicBezTo>
                  <a:pt x="13426" y="119154"/>
                  <a:pt x="13426" y="119154"/>
                  <a:pt x="13426" y="119154"/>
                </a:cubicBezTo>
                <a:cubicBezTo>
                  <a:pt x="13426" y="120000"/>
                  <a:pt x="12587" y="120000"/>
                  <a:pt x="11748" y="120000"/>
                </a:cubicBezTo>
                <a:cubicBezTo>
                  <a:pt x="10909" y="120000"/>
                  <a:pt x="10909" y="120000"/>
                  <a:pt x="10069" y="119154"/>
                </a:cubicBezTo>
                <a:cubicBezTo>
                  <a:pt x="839" y="110704"/>
                  <a:pt x="839" y="110704"/>
                  <a:pt x="839" y="110704"/>
                </a:cubicBezTo>
                <a:cubicBezTo>
                  <a:pt x="839" y="109859"/>
                  <a:pt x="0" y="109014"/>
                  <a:pt x="0" y="108169"/>
                </a:cubicBezTo>
                <a:cubicBezTo>
                  <a:pt x="0" y="108169"/>
                  <a:pt x="839" y="107323"/>
                  <a:pt x="839" y="106478"/>
                </a:cubicBezTo>
                <a:cubicBezTo>
                  <a:pt x="27692" y="80281"/>
                  <a:pt x="27692" y="80281"/>
                  <a:pt x="27692" y="80281"/>
                </a:cubicBezTo>
                <a:cubicBezTo>
                  <a:pt x="15944" y="68450"/>
                  <a:pt x="15944" y="68450"/>
                  <a:pt x="15944" y="68450"/>
                </a:cubicBezTo>
                <a:cubicBezTo>
                  <a:pt x="15104" y="67605"/>
                  <a:pt x="14265" y="66760"/>
                  <a:pt x="14265" y="65070"/>
                </a:cubicBezTo>
                <a:cubicBezTo>
                  <a:pt x="14265" y="63380"/>
                  <a:pt x="15104" y="62535"/>
                  <a:pt x="15944" y="61690"/>
                </a:cubicBezTo>
                <a:cubicBezTo>
                  <a:pt x="16783" y="60845"/>
                  <a:pt x="18461" y="60000"/>
                  <a:pt x="19300" y="60000"/>
                </a:cubicBezTo>
                <a:cubicBezTo>
                  <a:pt x="55384" y="60000"/>
                  <a:pt x="55384" y="60000"/>
                  <a:pt x="55384" y="60000"/>
                </a:cubicBezTo>
                <a:cubicBezTo>
                  <a:pt x="56223" y="60000"/>
                  <a:pt x="57902" y="60845"/>
                  <a:pt x="58741" y="61690"/>
                </a:cubicBezTo>
                <a:cubicBezTo>
                  <a:pt x="59580" y="62535"/>
                  <a:pt x="60419" y="63380"/>
                  <a:pt x="60419" y="65070"/>
                </a:cubicBezTo>
                <a:close/>
                <a:moveTo>
                  <a:pt x="120000" y="10985"/>
                </a:moveTo>
                <a:cubicBezTo>
                  <a:pt x="120000" y="11830"/>
                  <a:pt x="120000" y="12676"/>
                  <a:pt x="119160" y="13521"/>
                </a:cubicBezTo>
                <a:cubicBezTo>
                  <a:pt x="93146" y="39718"/>
                  <a:pt x="93146" y="39718"/>
                  <a:pt x="93146" y="39718"/>
                </a:cubicBezTo>
                <a:cubicBezTo>
                  <a:pt x="104055" y="51549"/>
                  <a:pt x="104055" y="51549"/>
                  <a:pt x="104055" y="51549"/>
                </a:cubicBezTo>
                <a:cubicBezTo>
                  <a:pt x="105734" y="52394"/>
                  <a:pt x="105734" y="53239"/>
                  <a:pt x="105734" y="54929"/>
                </a:cubicBezTo>
                <a:cubicBezTo>
                  <a:pt x="105734" y="56619"/>
                  <a:pt x="105734" y="57464"/>
                  <a:pt x="104055" y="58309"/>
                </a:cubicBezTo>
                <a:cubicBezTo>
                  <a:pt x="103216" y="59154"/>
                  <a:pt x="102377" y="60000"/>
                  <a:pt x="100699" y="60000"/>
                </a:cubicBezTo>
                <a:cubicBezTo>
                  <a:pt x="65454" y="60000"/>
                  <a:pt x="65454" y="60000"/>
                  <a:pt x="65454" y="60000"/>
                </a:cubicBezTo>
                <a:cubicBezTo>
                  <a:pt x="63776" y="60000"/>
                  <a:pt x="62937" y="59154"/>
                  <a:pt x="61258" y="58309"/>
                </a:cubicBezTo>
                <a:cubicBezTo>
                  <a:pt x="60419" y="57464"/>
                  <a:pt x="60419" y="56619"/>
                  <a:pt x="60419" y="54929"/>
                </a:cubicBezTo>
                <a:cubicBezTo>
                  <a:pt x="60419" y="19436"/>
                  <a:pt x="60419" y="19436"/>
                  <a:pt x="60419" y="19436"/>
                </a:cubicBezTo>
                <a:cubicBezTo>
                  <a:pt x="60419" y="17746"/>
                  <a:pt x="60419" y="16056"/>
                  <a:pt x="61258" y="15211"/>
                </a:cubicBezTo>
                <a:cubicBezTo>
                  <a:pt x="62937" y="14366"/>
                  <a:pt x="63776" y="13521"/>
                  <a:pt x="65454" y="13521"/>
                </a:cubicBezTo>
                <a:cubicBezTo>
                  <a:pt x="66293" y="13521"/>
                  <a:pt x="67972" y="14366"/>
                  <a:pt x="68811" y="15211"/>
                </a:cubicBezTo>
                <a:cubicBezTo>
                  <a:pt x="80559" y="27042"/>
                  <a:pt x="80559" y="27042"/>
                  <a:pt x="80559" y="27042"/>
                </a:cubicBezTo>
                <a:cubicBezTo>
                  <a:pt x="106573" y="845"/>
                  <a:pt x="106573" y="845"/>
                  <a:pt x="106573" y="845"/>
                </a:cubicBezTo>
                <a:cubicBezTo>
                  <a:pt x="107412" y="0"/>
                  <a:pt x="107412" y="0"/>
                  <a:pt x="108251" y="0"/>
                </a:cubicBezTo>
                <a:cubicBezTo>
                  <a:pt x="109090" y="0"/>
                  <a:pt x="109930" y="0"/>
                  <a:pt x="109930" y="845"/>
                </a:cubicBezTo>
                <a:cubicBezTo>
                  <a:pt x="119160" y="9295"/>
                  <a:pt x="119160" y="9295"/>
                  <a:pt x="119160" y="9295"/>
                </a:cubicBezTo>
                <a:cubicBezTo>
                  <a:pt x="120000" y="10140"/>
                  <a:pt x="120000" y="10985"/>
                  <a:pt x="120000" y="1098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759205" y="1689211"/>
            <a:ext cx="142631" cy="142631"/>
          </a:xfrm>
          <a:custGeom>
            <a:pathLst>
              <a:path extrusionOk="0" h="120000" w="120000">
                <a:moveTo>
                  <a:pt x="120000" y="52330"/>
                </a:moveTo>
                <a:cubicBezTo>
                  <a:pt x="120000" y="68571"/>
                  <a:pt x="120000" y="68571"/>
                  <a:pt x="120000" y="68571"/>
                </a:cubicBezTo>
                <a:cubicBezTo>
                  <a:pt x="120000" y="71278"/>
                  <a:pt x="119097" y="73082"/>
                  <a:pt x="117293" y="73984"/>
                </a:cubicBezTo>
                <a:cubicBezTo>
                  <a:pt x="116390" y="75789"/>
                  <a:pt x="113684" y="76691"/>
                  <a:pt x="111879" y="76691"/>
                </a:cubicBezTo>
                <a:cubicBezTo>
                  <a:pt x="76691" y="76691"/>
                  <a:pt x="76691" y="76691"/>
                  <a:pt x="76691" y="76691"/>
                </a:cubicBezTo>
                <a:cubicBezTo>
                  <a:pt x="76691" y="111879"/>
                  <a:pt x="76691" y="111879"/>
                  <a:pt x="76691" y="111879"/>
                </a:cubicBezTo>
                <a:cubicBezTo>
                  <a:pt x="76691" y="114586"/>
                  <a:pt x="75789" y="116390"/>
                  <a:pt x="73984" y="118195"/>
                </a:cubicBezTo>
                <a:cubicBezTo>
                  <a:pt x="72180" y="120000"/>
                  <a:pt x="70375" y="120000"/>
                  <a:pt x="67669" y="120000"/>
                </a:cubicBezTo>
                <a:cubicBezTo>
                  <a:pt x="51428" y="120000"/>
                  <a:pt x="51428" y="120000"/>
                  <a:pt x="51428" y="120000"/>
                </a:cubicBezTo>
                <a:cubicBezTo>
                  <a:pt x="49624" y="120000"/>
                  <a:pt x="47819" y="120000"/>
                  <a:pt x="46015" y="118195"/>
                </a:cubicBezTo>
                <a:cubicBezTo>
                  <a:pt x="44210" y="116390"/>
                  <a:pt x="43308" y="114586"/>
                  <a:pt x="43308" y="111879"/>
                </a:cubicBezTo>
                <a:cubicBezTo>
                  <a:pt x="43308" y="76691"/>
                  <a:pt x="43308" y="76691"/>
                  <a:pt x="43308" y="76691"/>
                </a:cubicBezTo>
                <a:cubicBezTo>
                  <a:pt x="8120" y="76691"/>
                  <a:pt x="8120" y="76691"/>
                  <a:pt x="8120" y="76691"/>
                </a:cubicBezTo>
                <a:cubicBezTo>
                  <a:pt x="5413" y="76691"/>
                  <a:pt x="3609" y="75789"/>
                  <a:pt x="1804" y="73984"/>
                </a:cubicBezTo>
                <a:cubicBezTo>
                  <a:pt x="902" y="73082"/>
                  <a:pt x="0" y="71278"/>
                  <a:pt x="0" y="68571"/>
                </a:cubicBezTo>
                <a:cubicBezTo>
                  <a:pt x="0" y="52330"/>
                  <a:pt x="0" y="52330"/>
                  <a:pt x="0" y="52330"/>
                </a:cubicBezTo>
                <a:cubicBezTo>
                  <a:pt x="0" y="49624"/>
                  <a:pt x="902" y="47819"/>
                  <a:pt x="1804" y="46015"/>
                </a:cubicBezTo>
                <a:cubicBezTo>
                  <a:pt x="3609" y="45112"/>
                  <a:pt x="5413" y="44210"/>
                  <a:pt x="8120" y="44210"/>
                </a:cubicBezTo>
                <a:cubicBezTo>
                  <a:pt x="43308" y="44210"/>
                  <a:pt x="43308" y="44210"/>
                  <a:pt x="43308" y="44210"/>
                </a:cubicBezTo>
                <a:cubicBezTo>
                  <a:pt x="43308" y="8120"/>
                  <a:pt x="43308" y="8120"/>
                  <a:pt x="43308" y="8120"/>
                </a:cubicBezTo>
                <a:cubicBezTo>
                  <a:pt x="43308" y="6315"/>
                  <a:pt x="44210" y="4511"/>
                  <a:pt x="46015" y="2706"/>
                </a:cubicBezTo>
                <a:cubicBezTo>
                  <a:pt x="47819" y="902"/>
                  <a:pt x="49624" y="0"/>
                  <a:pt x="51428" y="0"/>
                </a:cubicBezTo>
                <a:cubicBezTo>
                  <a:pt x="67669" y="0"/>
                  <a:pt x="67669" y="0"/>
                  <a:pt x="67669" y="0"/>
                </a:cubicBezTo>
                <a:cubicBezTo>
                  <a:pt x="70375" y="0"/>
                  <a:pt x="72180" y="902"/>
                  <a:pt x="73984" y="2706"/>
                </a:cubicBezTo>
                <a:cubicBezTo>
                  <a:pt x="75789" y="4511"/>
                  <a:pt x="76691" y="6315"/>
                  <a:pt x="76691" y="8120"/>
                </a:cubicBezTo>
                <a:cubicBezTo>
                  <a:pt x="76691" y="44210"/>
                  <a:pt x="76691" y="44210"/>
                  <a:pt x="76691" y="44210"/>
                </a:cubicBezTo>
                <a:cubicBezTo>
                  <a:pt x="111879" y="44210"/>
                  <a:pt x="111879" y="44210"/>
                  <a:pt x="111879" y="44210"/>
                </a:cubicBezTo>
                <a:cubicBezTo>
                  <a:pt x="113684" y="44210"/>
                  <a:pt x="116390" y="45112"/>
                  <a:pt x="117293" y="46015"/>
                </a:cubicBezTo>
                <a:cubicBezTo>
                  <a:pt x="119097" y="47819"/>
                  <a:pt x="120000" y="49624"/>
                  <a:pt x="120000" y="523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945600" y="1742699"/>
            <a:ext cx="144253" cy="37279"/>
          </a:xfrm>
          <a:custGeom>
            <a:pathLst>
              <a:path extrusionOk="0" h="120000" w="120000">
                <a:moveTo>
                  <a:pt x="120000" y="30000"/>
                </a:moveTo>
                <a:cubicBezTo>
                  <a:pt x="120000" y="90000"/>
                  <a:pt x="120000" y="90000"/>
                  <a:pt x="120000" y="90000"/>
                </a:cubicBezTo>
                <a:cubicBezTo>
                  <a:pt x="120000" y="100000"/>
                  <a:pt x="119104" y="106666"/>
                  <a:pt x="117313" y="110000"/>
                </a:cubicBezTo>
                <a:cubicBezTo>
                  <a:pt x="115522" y="116666"/>
                  <a:pt x="113731" y="120000"/>
                  <a:pt x="111940" y="120000"/>
                </a:cubicBezTo>
                <a:cubicBezTo>
                  <a:pt x="8955" y="120000"/>
                  <a:pt x="8955" y="120000"/>
                  <a:pt x="8955" y="120000"/>
                </a:cubicBezTo>
                <a:cubicBezTo>
                  <a:pt x="6268" y="120000"/>
                  <a:pt x="4477" y="116666"/>
                  <a:pt x="2686" y="110000"/>
                </a:cubicBezTo>
                <a:cubicBezTo>
                  <a:pt x="895" y="106666"/>
                  <a:pt x="0" y="100000"/>
                  <a:pt x="0" y="90000"/>
                </a:cubicBezTo>
                <a:cubicBezTo>
                  <a:pt x="0" y="30000"/>
                  <a:pt x="0" y="30000"/>
                  <a:pt x="0" y="30000"/>
                </a:cubicBezTo>
                <a:cubicBezTo>
                  <a:pt x="0" y="20000"/>
                  <a:pt x="895" y="13333"/>
                  <a:pt x="2686" y="6666"/>
                </a:cubicBezTo>
                <a:cubicBezTo>
                  <a:pt x="4477" y="3333"/>
                  <a:pt x="6268" y="0"/>
                  <a:pt x="8955" y="0"/>
                </a:cubicBezTo>
                <a:cubicBezTo>
                  <a:pt x="111940" y="0"/>
                  <a:pt x="111940" y="0"/>
                  <a:pt x="111940" y="0"/>
                </a:cubicBezTo>
                <a:cubicBezTo>
                  <a:pt x="113731" y="0"/>
                  <a:pt x="115522" y="3333"/>
                  <a:pt x="117313" y="6666"/>
                </a:cubicBezTo>
                <a:cubicBezTo>
                  <a:pt x="119104" y="13333"/>
                  <a:pt x="120000" y="20000"/>
                  <a:pt x="120000" y="3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146582" y="1689211"/>
            <a:ext cx="145874" cy="157219"/>
          </a:xfrm>
          <a:custGeom>
            <a:pathLst>
              <a:path extrusionOk="0" h="120000" w="120000">
                <a:moveTo>
                  <a:pt x="113823" y="72328"/>
                </a:moveTo>
                <a:cubicBezTo>
                  <a:pt x="116470" y="73150"/>
                  <a:pt x="118235" y="75616"/>
                  <a:pt x="119117" y="78082"/>
                </a:cubicBezTo>
                <a:cubicBezTo>
                  <a:pt x="120000" y="80547"/>
                  <a:pt x="119117" y="83013"/>
                  <a:pt x="118235" y="85479"/>
                </a:cubicBezTo>
                <a:cubicBezTo>
                  <a:pt x="112941" y="93698"/>
                  <a:pt x="112941" y="93698"/>
                  <a:pt x="112941" y="93698"/>
                </a:cubicBezTo>
                <a:cubicBezTo>
                  <a:pt x="111176" y="96164"/>
                  <a:pt x="109411" y="97808"/>
                  <a:pt x="105882" y="98630"/>
                </a:cubicBezTo>
                <a:cubicBezTo>
                  <a:pt x="103235" y="99452"/>
                  <a:pt x="100588" y="99452"/>
                  <a:pt x="97941" y="97808"/>
                </a:cubicBezTo>
                <a:cubicBezTo>
                  <a:pt x="75882" y="85479"/>
                  <a:pt x="75882" y="85479"/>
                  <a:pt x="75882" y="85479"/>
                </a:cubicBezTo>
                <a:cubicBezTo>
                  <a:pt x="75882" y="109315"/>
                  <a:pt x="75882" y="109315"/>
                  <a:pt x="75882" y="109315"/>
                </a:cubicBezTo>
                <a:cubicBezTo>
                  <a:pt x="75882" y="112602"/>
                  <a:pt x="75000" y="115068"/>
                  <a:pt x="72352" y="116712"/>
                </a:cubicBezTo>
                <a:cubicBezTo>
                  <a:pt x="70588" y="118356"/>
                  <a:pt x="67941" y="119999"/>
                  <a:pt x="65294" y="119999"/>
                </a:cubicBezTo>
                <a:cubicBezTo>
                  <a:pt x="54705" y="119999"/>
                  <a:pt x="54705" y="119999"/>
                  <a:pt x="54705" y="119999"/>
                </a:cubicBezTo>
                <a:cubicBezTo>
                  <a:pt x="51176" y="119999"/>
                  <a:pt x="49411" y="118356"/>
                  <a:pt x="46764" y="116712"/>
                </a:cubicBezTo>
                <a:cubicBezTo>
                  <a:pt x="45000" y="115068"/>
                  <a:pt x="44117" y="112602"/>
                  <a:pt x="44117" y="109315"/>
                </a:cubicBezTo>
                <a:cubicBezTo>
                  <a:pt x="44117" y="85479"/>
                  <a:pt x="44117" y="85479"/>
                  <a:pt x="44117" y="85479"/>
                </a:cubicBezTo>
                <a:cubicBezTo>
                  <a:pt x="22058" y="97808"/>
                  <a:pt x="22058" y="97808"/>
                  <a:pt x="22058" y="97808"/>
                </a:cubicBezTo>
                <a:cubicBezTo>
                  <a:pt x="19411" y="99452"/>
                  <a:pt x="16764" y="99452"/>
                  <a:pt x="13235" y="98630"/>
                </a:cubicBezTo>
                <a:cubicBezTo>
                  <a:pt x="10588" y="97808"/>
                  <a:pt x="8823" y="96164"/>
                  <a:pt x="7058" y="93698"/>
                </a:cubicBezTo>
                <a:cubicBezTo>
                  <a:pt x="1764" y="85479"/>
                  <a:pt x="1764" y="85479"/>
                  <a:pt x="1764" y="85479"/>
                </a:cubicBezTo>
                <a:cubicBezTo>
                  <a:pt x="0" y="83013"/>
                  <a:pt x="0" y="80547"/>
                  <a:pt x="882" y="78082"/>
                </a:cubicBezTo>
                <a:cubicBezTo>
                  <a:pt x="1764" y="75616"/>
                  <a:pt x="2647" y="73150"/>
                  <a:pt x="5294" y="72328"/>
                </a:cubicBezTo>
                <a:cubicBezTo>
                  <a:pt x="28235" y="59999"/>
                  <a:pt x="28235" y="59999"/>
                  <a:pt x="28235" y="59999"/>
                </a:cubicBezTo>
                <a:cubicBezTo>
                  <a:pt x="5294" y="47671"/>
                  <a:pt x="5294" y="47671"/>
                  <a:pt x="5294" y="47671"/>
                </a:cubicBezTo>
                <a:cubicBezTo>
                  <a:pt x="2647" y="46849"/>
                  <a:pt x="1764" y="44383"/>
                  <a:pt x="882" y="41917"/>
                </a:cubicBezTo>
                <a:cubicBezTo>
                  <a:pt x="0" y="39452"/>
                  <a:pt x="0" y="36986"/>
                  <a:pt x="1764" y="34520"/>
                </a:cubicBezTo>
                <a:cubicBezTo>
                  <a:pt x="7058" y="25479"/>
                  <a:pt x="7058" y="25479"/>
                  <a:pt x="7058" y="25479"/>
                </a:cubicBezTo>
                <a:cubicBezTo>
                  <a:pt x="8823" y="23835"/>
                  <a:pt x="10588" y="22191"/>
                  <a:pt x="13235" y="21369"/>
                </a:cubicBezTo>
                <a:cubicBezTo>
                  <a:pt x="16764" y="20547"/>
                  <a:pt x="19411" y="20547"/>
                  <a:pt x="22058" y="22191"/>
                </a:cubicBezTo>
                <a:cubicBezTo>
                  <a:pt x="44117" y="33698"/>
                  <a:pt x="44117" y="33698"/>
                  <a:pt x="44117" y="33698"/>
                </a:cubicBezTo>
                <a:cubicBezTo>
                  <a:pt x="44117" y="9863"/>
                  <a:pt x="44117" y="9863"/>
                  <a:pt x="44117" y="9863"/>
                </a:cubicBezTo>
                <a:cubicBezTo>
                  <a:pt x="44117" y="7397"/>
                  <a:pt x="45000" y="4931"/>
                  <a:pt x="46764" y="3287"/>
                </a:cubicBezTo>
                <a:cubicBezTo>
                  <a:pt x="49411" y="1643"/>
                  <a:pt x="51176" y="0"/>
                  <a:pt x="54705" y="0"/>
                </a:cubicBezTo>
                <a:cubicBezTo>
                  <a:pt x="65294" y="0"/>
                  <a:pt x="65294" y="0"/>
                  <a:pt x="65294" y="0"/>
                </a:cubicBezTo>
                <a:cubicBezTo>
                  <a:pt x="67941" y="0"/>
                  <a:pt x="70588" y="1643"/>
                  <a:pt x="72352" y="3287"/>
                </a:cubicBezTo>
                <a:cubicBezTo>
                  <a:pt x="75000" y="4931"/>
                  <a:pt x="75882" y="7397"/>
                  <a:pt x="75882" y="9863"/>
                </a:cubicBezTo>
                <a:cubicBezTo>
                  <a:pt x="75882" y="33698"/>
                  <a:pt x="75882" y="33698"/>
                  <a:pt x="75882" y="33698"/>
                </a:cubicBezTo>
                <a:cubicBezTo>
                  <a:pt x="97941" y="22191"/>
                  <a:pt x="97941" y="22191"/>
                  <a:pt x="97941" y="22191"/>
                </a:cubicBezTo>
                <a:cubicBezTo>
                  <a:pt x="100588" y="20547"/>
                  <a:pt x="103235" y="20547"/>
                  <a:pt x="105882" y="21369"/>
                </a:cubicBezTo>
                <a:cubicBezTo>
                  <a:pt x="109411" y="22191"/>
                  <a:pt x="111176" y="23835"/>
                  <a:pt x="112941" y="25479"/>
                </a:cubicBezTo>
                <a:cubicBezTo>
                  <a:pt x="118235" y="34520"/>
                  <a:pt x="118235" y="34520"/>
                  <a:pt x="118235" y="34520"/>
                </a:cubicBezTo>
                <a:cubicBezTo>
                  <a:pt x="119117" y="36986"/>
                  <a:pt x="120000" y="39452"/>
                  <a:pt x="119117" y="41917"/>
                </a:cubicBezTo>
                <a:cubicBezTo>
                  <a:pt x="118235" y="44383"/>
                  <a:pt x="116470" y="46849"/>
                  <a:pt x="113823" y="47671"/>
                </a:cubicBezTo>
                <a:cubicBezTo>
                  <a:pt x="91764" y="59999"/>
                  <a:pt x="91764" y="59999"/>
                  <a:pt x="91764" y="59999"/>
                </a:cubicBezTo>
                <a:lnTo>
                  <a:pt x="113823" y="7232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347564" y="1689211"/>
            <a:ext cx="157219" cy="157219"/>
          </a:xfrm>
          <a:custGeom>
            <a:pathLst>
              <a:path extrusionOk="0" h="120000" w="120000">
                <a:moveTo>
                  <a:pt x="29793" y="8219"/>
                </a:moveTo>
                <a:cubicBezTo>
                  <a:pt x="38896" y="3287"/>
                  <a:pt x="48827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30410"/>
                </a:cubicBez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30410"/>
                </a:cubicBezTo>
                <a:cubicBezTo>
                  <a:pt x="13241" y="20547"/>
                  <a:pt x="20689" y="13972"/>
                  <a:pt x="29793" y="8219"/>
                </a:cubicBezTo>
                <a:close/>
                <a:moveTo>
                  <a:pt x="70344" y="70684"/>
                </a:moveTo>
                <a:cubicBezTo>
                  <a:pt x="71172" y="22191"/>
                  <a:pt x="71172" y="22191"/>
                  <a:pt x="71172" y="22191"/>
                </a:cubicBezTo>
                <a:cubicBezTo>
                  <a:pt x="71172" y="21369"/>
                  <a:pt x="71172" y="21369"/>
                  <a:pt x="70344" y="20547"/>
                </a:cubicBezTo>
                <a:cubicBezTo>
                  <a:pt x="70344" y="20547"/>
                  <a:pt x="69517" y="20547"/>
                  <a:pt x="68689" y="20547"/>
                </a:cubicBezTo>
                <a:cubicBezTo>
                  <a:pt x="51310" y="20547"/>
                  <a:pt x="51310" y="20547"/>
                  <a:pt x="51310" y="20547"/>
                </a:cubicBezTo>
                <a:cubicBezTo>
                  <a:pt x="50482" y="20547"/>
                  <a:pt x="50482" y="20547"/>
                  <a:pt x="49655" y="20547"/>
                </a:cubicBezTo>
                <a:cubicBezTo>
                  <a:pt x="48827" y="21369"/>
                  <a:pt x="48827" y="21369"/>
                  <a:pt x="48827" y="22191"/>
                </a:cubicBezTo>
                <a:cubicBezTo>
                  <a:pt x="50482" y="70684"/>
                  <a:pt x="50482" y="70684"/>
                  <a:pt x="50482" y="70684"/>
                </a:cubicBezTo>
                <a:cubicBezTo>
                  <a:pt x="50482" y="70684"/>
                  <a:pt x="50482" y="71506"/>
                  <a:pt x="51310" y="71506"/>
                </a:cubicBezTo>
                <a:cubicBezTo>
                  <a:pt x="51310" y="72328"/>
                  <a:pt x="52137" y="72328"/>
                  <a:pt x="52965" y="72328"/>
                </a:cubicBezTo>
                <a:cubicBezTo>
                  <a:pt x="67034" y="72328"/>
                  <a:pt x="67034" y="72328"/>
                  <a:pt x="67034" y="72328"/>
                </a:cubicBezTo>
                <a:cubicBezTo>
                  <a:pt x="67862" y="72328"/>
                  <a:pt x="68689" y="72328"/>
                  <a:pt x="69517" y="71506"/>
                </a:cubicBezTo>
                <a:cubicBezTo>
                  <a:pt x="69517" y="71506"/>
                  <a:pt x="69517" y="70684"/>
                  <a:pt x="70344" y="70684"/>
                </a:cubicBezTo>
                <a:close/>
                <a:moveTo>
                  <a:pt x="70344" y="96986"/>
                </a:moveTo>
                <a:cubicBezTo>
                  <a:pt x="70344" y="82191"/>
                  <a:pt x="70344" y="82191"/>
                  <a:pt x="70344" y="82191"/>
                </a:cubicBezTo>
                <a:cubicBezTo>
                  <a:pt x="70344" y="81369"/>
                  <a:pt x="69517" y="81369"/>
                  <a:pt x="69517" y="80547"/>
                </a:cubicBezTo>
                <a:cubicBezTo>
                  <a:pt x="68689" y="79726"/>
                  <a:pt x="68689" y="79726"/>
                  <a:pt x="67862" y="79726"/>
                </a:cubicBezTo>
                <a:cubicBezTo>
                  <a:pt x="52965" y="79726"/>
                  <a:pt x="52965" y="79726"/>
                  <a:pt x="52965" y="79726"/>
                </a:cubicBezTo>
                <a:cubicBezTo>
                  <a:pt x="52137" y="79726"/>
                  <a:pt x="51310" y="79726"/>
                  <a:pt x="50482" y="80547"/>
                </a:cubicBezTo>
                <a:cubicBezTo>
                  <a:pt x="50482" y="81369"/>
                  <a:pt x="50482" y="81369"/>
                  <a:pt x="50482" y="82191"/>
                </a:cubicBezTo>
                <a:cubicBezTo>
                  <a:pt x="50482" y="96986"/>
                  <a:pt x="50482" y="96986"/>
                  <a:pt x="50482" y="96986"/>
                </a:cubicBezTo>
                <a:cubicBezTo>
                  <a:pt x="50482" y="97808"/>
                  <a:pt x="50482" y="98630"/>
                  <a:pt x="50482" y="98630"/>
                </a:cubicBezTo>
                <a:cubicBezTo>
                  <a:pt x="51310" y="99452"/>
                  <a:pt x="52137" y="99452"/>
                  <a:pt x="52965" y="99452"/>
                </a:cubicBezTo>
                <a:cubicBezTo>
                  <a:pt x="67862" y="99452"/>
                  <a:pt x="67862" y="99452"/>
                  <a:pt x="67862" y="99452"/>
                </a:cubicBezTo>
                <a:cubicBezTo>
                  <a:pt x="68689" y="99452"/>
                  <a:pt x="68689" y="99452"/>
                  <a:pt x="69517" y="98630"/>
                </a:cubicBezTo>
                <a:cubicBezTo>
                  <a:pt x="69517" y="98630"/>
                  <a:pt x="70344" y="97808"/>
                  <a:pt x="70344" y="9698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548546" y="1695694"/>
            <a:ext cx="157219" cy="136148"/>
          </a:xfrm>
          <a:custGeom>
            <a:pathLst>
              <a:path extrusionOk="0" h="120000" w="120000">
                <a:moveTo>
                  <a:pt x="120000" y="43464"/>
                </a:moveTo>
                <a:cubicBezTo>
                  <a:pt x="120000" y="71811"/>
                  <a:pt x="120000" y="71811"/>
                  <a:pt x="120000" y="71811"/>
                </a:cubicBezTo>
                <a:cubicBezTo>
                  <a:pt x="120000" y="72755"/>
                  <a:pt x="120000" y="73700"/>
                  <a:pt x="119172" y="73700"/>
                </a:cubicBezTo>
                <a:cubicBezTo>
                  <a:pt x="119172" y="74645"/>
                  <a:pt x="118344" y="74645"/>
                  <a:pt x="117517" y="74645"/>
                </a:cubicBezTo>
                <a:cubicBezTo>
                  <a:pt x="110068" y="74645"/>
                  <a:pt x="110068" y="74645"/>
                  <a:pt x="110068" y="74645"/>
                </a:cubicBezTo>
                <a:cubicBezTo>
                  <a:pt x="110068" y="111496"/>
                  <a:pt x="110068" y="111496"/>
                  <a:pt x="110068" y="111496"/>
                </a:cubicBezTo>
                <a:cubicBezTo>
                  <a:pt x="110068" y="114330"/>
                  <a:pt x="109241" y="116220"/>
                  <a:pt x="107586" y="118110"/>
                </a:cubicBezTo>
                <a:cubicBezTo>
                  <a:pt x="105931" y="120000"/>
                  <a:pt x="104275" y="120000"/>
                  <a:pt x="102620" y="120000"/>
                </a:cubicBezTo>
                <a:cubicBezTo>
                  <a:pt x="17379" y="120000"/>
                  <a:pt x="17379" y="120000"/>
                  <a:pt x="17379" y="120000"/>
                </a:cubicBezTo>
                <a:cubicBezTo>
                  <a:pt x="14896" y="120000"/>
                  <a:pt x="13241" y="120000"/>
                  <a:pt x="12413" y="118110"/>
                </a:cubicBezTo>
                <a:cubicBezTo>
                  <a:pt x="10758" y="116220"/>
                  <a:pt x="9931" y="114330"/>
                  <a:pt x="9931" y="111496"/>
                </a:cubicBezTo>
                <a:cubicBezTo>
                  <a:pt x="9931" y="74645"/>
                  <a:pt x="9931" y="74645"/>
                  <a:pt x="9931" y="74645"/>
                </a:cubicBezTo>
                <a:cubicBezTo>
                  <a:pt x="2482" y="74645"/>
                  <a:pt x="2482" y="74645"/>
                  <a:pt x="2482" y="74645"/>
                </a:cubicBezTo>
                <a:cubicBezTo>
                  <a:pt x="1655" y="74645"/>
                  <a:pt x="827" y="74645"/>
                  <a:pt x="827" y="73700"/>
                </a:cubicBezTo>
                <a:cubicBezTo>
                  <a:pt x="0" y="73700"/>
                  <a:pt x="0" y="72755"/>
                  <a:pt x="0" y="71811"/>
                </a:cubicBezTo>
                <a:cubicBezTo>
                  <a:pt x="0" y="43464"/>
                  <a:pt x="0" y="43464"/>
                  <a:pt x="0" y="43464"/>
                </a:cubicBezTo>
                <a:cubicBezTo>
                  <a:pt x="0" y="42519"/>
                  <a:pt x="0" y="41574"/>
                  <a:pt x="827" y="41574"/>
                </a:cubicBezTo>
                <a:cubicBezTo>
                  <a:pt x="827" y="40629"/>
                  <a:pt x="1655" y="40629"/>
                  <a:pt x="2482" y="40629"/>
                </a:cubicBezTo>
                <a:cubicBezTo>
                  <a:pt x="36413" y="40629"/>
                  <a:pt x="36413" y="40629"/>
                  <a:pt x="36413" y="40629"/>
                </a:cubicBezTo>
                <a:cubicBezTo>
                  <a:pt x="32275" y="40629"/>
                  <a:pt x="28137" y="38740"/>
                  <a:pt x="24000" y="34960"/>
                </a:cubicBezTo>
                <a:cubicBezTo>
                  <a:pt x="20689" y="30236"/>
                  <a:pt x="19034" y="25511"/>
                  <a:pt x="19034" y="20787"/>
                </a:cubicBezTo>
                <a:cubicBezTo>
                  <a:pt x="19034" y="15118"/>
                  <a:pt x="20689" y="10393"/>
                  <a:pt x="24000" y="6614"/>
                </a:cubicBezTo>
                <a:cubicBezTo>
                  <a:pt x="28137" y="1889"/>
                  <a:pt x="32275" y="0"/>
                  <a:pt x="36413" y="0"/>
                </a:cubicBezTo>
                <a:cubicBezTo>
                  <a:pt x="42206" y="0"/>
                  <a:pt x="46344" y="2834"/>
                  <a:pt x="49655" y="7559"/>
                </a:cubicBezTo>
                <a:cubicBezTo>
                  <a:pt x="59586" y="21732"/>
                  <a:pt x="59586" y="21732"/>
                  <a:pt x="59586" y="21732"/>
                </a:cubicBezTo>
                <a:cubicBezTo>
                  <a:pt x="70344" y="7559"/>
                  <a:pt x="70344" y="7559"/>
                  <a:pt x="70344" y="7559"/>
                </a:cubicBezTo>
                <a:cubicBezTo>
                  <a:pt x="72827" y="2834"/>
                  <a:pt x="77793" y="0"/>
                  <a:pt x="82758" y="0"/>
                </a:cubicBezTo>
                <a:cubicBezTo>
                  <a:pt x="87724" y="0"/>
                  <a:pt x="91862" y="1889"/>
                  <a:pt x="95172" y="6614"/>
                </a:cubicBezTo>
                <a:cubicBezTo>
                  <a:pt x="99310" y="10393"/>
                  <a:pt x="100965" y="15118"/>
                  <a:pt x="100965" y="20787"/>
                </a:cubicBezTo>
                <a:cubicBezTo>
                  <a:pt x="100965" y="25511"/>
                  <a:pt x="99310" y="30236"/>
                  <a:pt x="95172" y="34960"/>
                </a:cubicBezTo>
                <a:cubicBezTo>
                  <a:pt x="91862" y="38740"/>
                  <a:pt x="87724" y="40629"/>
                  <a:pt x="82758" y="40629"/>
                </a:cubicBezTo>
                <a:cubicBezTo>
                  <a:pt x="117517" y="40629"/>
                  <a:pt x="117517" y="40629"/>
                  <a:pt x="117517" y="40629"/>
                </a:cubicBezTo>
                <a:cubicBezTo>
                  <a:pt x="118344" y="40629"/>
                  <a:pt x="119172" y="40629"/>
                  <a:pt x="119172" y="41574"/>
                </a:cubicBezTo>
                <a:cubicBezTo>
                  <a:pt x="120000" y="41574"/>
                  <a:pt x="120000" y="42519"/>
                  <a:pt x="120000" y="43464"/>
                </a:cubicBezTo>
                <a:close/>
                <a:moveTo>
                  <a:pt x="36413" y="29291"/>
                </a:moveTo>
                <a:cubicBezTo>
                  <a:pt x="52137" y="29291"/>
                  <a:pt x="52137" y="29291"/>
                  <a:pt x="52137" y="29291"/>
                </a:cubicBezTo>
                <a:cubicBezTo>
                  <a:pt x="42206" y="14173"/>
                  <a:pt x="42206" y="14173"/>
                  <a:pt x="42206" y="14173"/>
                </a:cubicBezTo>
                <a:cubicBezTo>
                  <a:pt x="40551" y="12283"/>
                  <a:pt x="38896" y="11338"/>
                  <a:pt x="36413" y="11338"/>
                </a:cubicBezTo>
                <a:cubicBezTo>
                  <a:pt x="34758" y="11338"/>
                  <a:pt x="33103" y="12283"/>
                  <a:pt x="31448" y="14173"/>
                </a:cubicBezTo>
                <a:cubicBezTo>
                  <a:pt x="29793" y="16062"/>
                  <a:pt x="28965" y="17952"/>
                  <a:pt x="28965" y="20787"/>
                </a:cubicBezTo>
                <a:cubicBezTo>
                  <a:pt x="28965" y="22677"/>
                  <a:pt x="29793" y="24566"/>
                  <a:pt x="31448" y="26456"/>
                </a:cubicBezTo>
                <a:cubicBezTo>
                  <a:pt x="33103" y="28346"/>
                  <a:pt x="34758" y="29291"/>
                  <a:pt x="36413" y="29291"/>
                </a:cubicBezTo>
                <a:close/>
                <a:moveTo>
                  <a:pt x="72827" y="103937"/>
                </a:moveTo>
                <a:cubicBezTo>
                  <a:pt x="72827" y="99212"/>
                  <a:pt x="72827" y="99212"/>
                  <a:pt x="72827" y="99212"/>
                </a:cubicBezTo>
                <a:cubicBezTo>
                  <a:pt x="72827" y="57637"/>
                  <a:pt x="72827" y="57637"/>
                  <a:pt x="72827" y="57637"/>
                </a:cubicBezTo>
                <a:cubicBezTo>
                  <a:pt x="72827" y="40629"/>
                  <a:pt x="72827" y="40629"/>
                  <a:pt x="72827" y="40629"/>
                </a:cubicBezTo>
                <a:cubicBezTo>
                  <a:pt x="47172" y="40629"/>
                  <a:pt x="47172" y="40629"/>
                  <a:pt x="47172" y="40629"/>
                </a:cubicBezTo>
                <a:cubicBezTo>
                  <a:pt x="47172" y="57637"/>
                  <a:pt x="47172" y="57637"/>
                  <a:pt x="47172" y="57637"/>
                </a:cubicBezTo>
                <a:cubicBezTo>
                  <a:pt x="47172" y="99212"/>
                  <a:pt x="47172" y="99212"/>
                  <a:pt x="47172" y="99212"/>
                </a:cubicBezTo>
                <a:cubicBezTo>
                  <a:pt x="47172" y="103937"/>
                  <a:pt x="47172" y="103937"/>
                  <a:pt x="47172" y="103937"/>
                </a:cubicBezTo>
                <a:cubicBezTo>
                  <a:pt x="47172" y="105826"/>
                  <a:pt x="48000" y="106771"/>
                  <a:pt x="48827" y="107716"/>
                </a:cubicBezTo>
                <a:cubicBezTo>
                  <a:pt x="49655" y="108661"/>
                  <a:pt x="51310" y="108661"/>
                  <a:pt x="52137" y="108661"/>
                </a:cubicBezTo>
                <a:cubicBezTo>
                  <a:pt x="67034" y="108661"/>
                  <a:pt x="67034" y="108661"/>
                  <a:pt x="67034" y="108661"/>
                </a:cubicBezTo>
                <a:cubicBezTo>
                  <a:pt x="68689" y="108661"/>
                  <a:pt x="70344" y="108661"/>
                  <a:pt x="71172" y="107716"/>
                </a:cubicBezTo>
                <a:cubicBezTo>
                  <a:pt x="72000" y="106771"/>
                  <a:pt x="72827" y="105826"/>
                  <a:pt x="72827" y="103937"/>
                </a:cubicBezTo>
                <a:close/>
                <a:moveTo>
                  <a:pt x="88551" y="26456"/>
                </a:moveTo>
                <a:cubicBezTo>
                  <a:pt x="90206" y="24566"/>
                  <a:pt x="90206" y="22677"/>
                  <a:pt x="90206" y="20787"/>
                </a:cubicBezTo>
                <a:cubicBezTo>
                  <a:pt x="90206" y="17952"/>
                  <a:pt x="90206" y="16062"/>
                  <a:pt x="88551" y="14173"/>
                </a:cubicBezTo>
                <a:cubicBezTo>
                  <a:pt x="86896" y="12283"/>
                  <a:pt x="85241" y="11338"/>
                  <a:pt x="82758" y="11338"/>
                </a:cubicBezTo>
                <a:cubicBezTo>
                  <a:pt x="81103" y="11338"/>
                  <a:pt x="79448" y="12283"/>
                  <a:pt x="77793" y="14173"/>
                </a:cubicBezTo>
                <a:cubicBezTo>
                  <a:pt x="67862" y="29291"/>
                  <a:pt x="67862" y="29291"/>
                  <a:pt x="67862" y="29291"/>
                </a:cubicBezTo>
                <a:cubicBezTo>
                  <a:pt x="82758" y="29291"/>
                  <a:pt x="82758" y="29291"/>
                  <a:pt x="82758" y="29291"/>
                </a:cubicBezTo>
                <a:cubicBezTo>
                  <a:pt x="85241" y="29291"/>
                  <a:pt x="86896" y="28346"/>
                  <a:pt x="88551" y="264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749528" y="1689211"/>
            <a:ext cx="183152" cy="142631"/>
          </a:xfrm>
          <a:custGeom>
            <a:pathLst>
              <a:path extrusionOk="0" h="120000" w="120000">
                <a:moveTo>
                  <a:pt x="120000" y="32481"/>
                </a:moveTo>
                <a:cubicBezTo>
                  <a:pt x="120000" y="37894"/>
                  <a:pt x="119289" y="43308"/>
                  <a:pt x="118579" y="48721"/>
                </a:cubicBezTo>
                <a:cubicBezTo>
                  <a:pt x="116449" y="61353"/>
                  <a:pt x="112189" y="73082"/>
                  <a:pt x="106508" y="82105"/>
                </a:cubicBezTo>
                <a:cubicBezTo>
                  <a:pt x="100118" y="91127"/>
                  <a:pt x="92307" y="98345"/>
                  <a:pt x="82366" y="104661"/>
                </a:cubicBezTo>
                <a:cubicBezTo>
                  <a:pt x="72426" y="110977"/>
                  <a:pt x="63195" y="113684"/>
                  <a:pt x="52544" y="113684"/>
                </a:cubicBezTo>
                <a:cubicBezTo>
                  <a:pt x="46153" y="113684"/>
                  <a:pt x="39763" y="112781"/>
                  <a:pt x="33372" y="110075"/>
                </a:cubicBezTo>
                <a:cubicBezTo>
                  <a:pt x="32662" y="109172"/>
                  <a:pt x="31242" y="108270"/>
                  <a:pt x="27692" y="106466"/>
                </a:cubicBezTo>
                <a:cubicBezTo>
                  <a:pt x="24142" y="103759"/>
                  <a:pt x="22011" y="102857"/>
                  <a:pt x="21301" y="102857"/>
                </a:cubicBezTo>
                <a:cubicBezTo>
                  <a:pt x="20591" y="102857"/>
                  <a:pt x="19881" y="103759"/>
                  <a:pt x="18461" y="105563"/>
                </a:cubicBezTo>
                <a:cubicBezTo>
                  <a:pt x="17751" y="107368"/>
                  <a:pt x="16331" y="109172"/>
                  <a:pt x="15621" y="111879"/>
                </a:cubicBezTo>
                <a:cubicBezTo>
                  <a:pt x="14911" y="113684"/>
                  <a:pt x="13491" y="115488"/>
                  <a:pt x="12071" y="117293"/>
                </a:cubicBezTo>
                <a:cubicBezTo>
                  <a:pt x="10650" y="119097"/>
                  <a:pt x="9230" y="120000"/>
                  <a:pt x="7810" y="120000"/>
                </a:cubicBezTo>
                <a:cubicBezTo>
                  <a:pt x="6390" y="120000"/>
                  <a:pt x="5680" y="120000"/>
                  <a:pt x="4970" y="119097"/>
                </a:cubicBezTo>
                <a:cubicBezTo>
                  <a:pt x="3550" y="119097"/>
                  <a:pt x="2840" y="118195"/>
                  <a:pt x="2840" y="117293"/>
                </a:cubicBezTo>
                <a:cubicBezTo>
                  <a:pt x="2130" y="116390"/>
                  <a:pt x="1420" y="115488"/>
                  <a:pt x="710" y="113684"/>
                </a:cubicBezTo>
                <a:cubicBezTo>
                  <a:pt x="710" y="113684"/>
                  <a:pt x="710" y="113684"/>
                  <a:pt x="0" y="112781"/>
                </a:cubicBezTo>
                <a:cubicBezTo>
                  <a:pt x="0" y="112781"/>
                  <a:pt x="0" y="111879"/>
                  <a:pt x="0" y="111879"/>
                </a:cubicBezTo>
                <a:cubicBezTo>
                  <a:pt x="0" y="111879"/>
                  <a:pt x="0" y="111879"/>
                  <a:pt x="0" y="110977"/>
                </a:cubicBezTo>
                <a:cubicBezTo>
                  <a:pt x="0" y="110977"/>
                  <a:pt x="0" y="110075"/>
                  <a:pt x="0" y="110075"/>
                </a:cubicBezTo>
                <a:cubicBezTo>
                  <a:pt x="0" y="108270"/>
                  <a:pt x="710" y="106466"/>
                  <a:pt x="1420" y="103759"/>
                </a:cubicBezTo>
                <a:cubicBezTo>
                  <a:pt x="2840" y="101954"/>
                  <a:pt x="4970" y="100150"/>
                  <a:pt x="6390" y="98345"/>
                </a:cubicBezTo>
                <a:cubicBezTo>
                  <a:pt x="7810" y="96541"/>
                  <a:pt x="9230" y="94736"/>
                  <a:pt x="10650" y="93834"/>
                </a:cubicBezTo>
                <a:cubicBezTo>
                  <a:pt x="12071" y="92030"/>
                  <a:pt x="12781" y="90225"/>
                  <a:pt x="12781" y="89323"/>
                </a:cubicBezTo>
                <a:cubicBezTo>
                  <a:pt x="12781" y="89323"/>
                  <a:pt x="12781" y="88421"/>
                  <a:pt x="12071" y="85714"/>
                </a:cubicBezTo>
                <a:cubicBezTo>
                  <a:pt x="11360" y="83909"/>
                  <a:pt x="11360" y="83007"/>
                  <a:pt x="10650" y="82105"/>
                </a:cubicBezTo>
                <a:cubicBezTo>
                  <a:pt x="10650" y="79398"/>
                  <a:pt x="10650" y="76691"/>
                  <a:pt x="10650" y="73082"/>
                </a:cubicBezTo>
                <a:cubicBezTo>
                  <a:pt x="10650" y="66766"/>
                  <a:pt x="11360" y="60451"/>
                  <a:pt x="13491" y="55037"/>
                </a:cubicBezTo>
                <a:cubicBezTo>
                  <a:pt x="14911" y="48721"/>
                  <a:pt x="17751" y="43308"/>
                  <a:pt x="21301" y="38796"/>
                </a:cubicBezTo>
                <a:cubicBezTo>
                  <a:pt x="24852" y="34285"/>
                  <a:pt x="28402" y="30676"/>
                  <a:pt x="32662" y="27067"/>
                </a:cubicBezTo>
                <a:cubicBezTo>
                  <a:pt x="36923" y="23458"/>
                  <a:pt x="41183" y="20751"/>
                  <a:pt x="46153" y="18947"/>
                </a:cubicBezTo>
                <a:cubicBezTo>
                  <a:pt x="48994" y="18045"/>
                  <a:pt x="51834" y="17142"/>
                  <a:pt x="56094" y="17142"/>
                </a:cubicBezTo>
                <a:cubicBezTo>
                  <a:pt x="60355" y="16240"/>
                  <a:pt x="63905" y="16240"/>
                  <a:pt x="68165" y="16240"/>
                </a:cubicBezTo>
                <a:cubicBezTo>
                  <a:pt x="72426" y="16240"/>
                  <a:pt x="75976" y="16240"/>
                  <a:pt x="80236" y="15338"/>
                </a:cubicBezTo>
                <a:cubicBezTo>
                  <a:pt x="84497" y="15338"/>
                  <a:pt x="88047" y="14436"/>
                  <a:pt x="90887" y="13533"/>
                </a:cubicBezTo>
                <a:cubicBezTo>
                  <a:pt x="94437" y="12631"/>
                  <a:pt x="97278" y="10827"/>
                  <a:pt x="98698" y="9022"/>
                </a:cubicBezTo>
                <a:cubicBezTo>
                  <a:pt x="99408" y="8120"/>
                  <a:pt x="100118" y="7218"/>
                  <a:pt x="100828" y="6315"/>
                </a:cubicBezTo>
                <a:cubicBezTo>
                  <a:pt x="101538" y="5413"/>
                  <a:pt x="102248" y="4511"/>
                  <a:pt x="102958" y="3609"/>
                </a:cubicBezTo>
                <a:cubicBezTo>
                  <a:pt x="102958" y="3609"/>
                  <a:pt x="103668" y="2706"/>
                  <a:pt x="104378" y="1804"/>
                </a:cubicBezTo>
                <a:cubicBezTo>
                  <a:pt x="105088" y="1804"/>
                  <a:pt x="105798" y="902"/>
                  <a:pt x="107218" y="902"/>
                </a:cubicBezTo>
                <a:cubicBezTo>
                  <a:pt x="107928" y="0"/>
                  <a:pt x="108639" y="0"/>
                  <a:pt x="110059" y="0"/>
                </a:cubicBezTo>
                <a:cubicBezTo>
                  <a:pt x="111479" y="0"/>
                  <a:pt x="112899" y="1804"/>
                  <a:pt x="114319" y="4511"/>
                </a:cubicBezTo>
                <a:cubicBezTo>
                  <a:pt x="115739" y="7218"/>
                  <a:pt x="117159" y="9924"/>
                  <a:pt x="117869" y="13533"/>
                </a:cubicBezTo>
                <a:cubicBezTo>
                  <a:pt x="118579" y="17142"/>
                  <a:pt x="119289" y="20751"/>
                  <a:pt x="119289" y="24360"/>
                </a:cubicBezTo>
                <a:cubicBezTo>
                  <a:pt x="120000" y="27969"/>
                  <a:pt x="120000" y="30676"/>
                  <a:pt x="120000" y="32481"/>
                </a:cubicBezTo>
                <a:close/>
                <a:moveTo>
                  <a:pt x="84497" y="53233"/>
                </a:moveTo>
                <a:cubicBezTo>
                  <a:pt x="85207" y="52330"/>
                  <a:pt x="85917" y="50526"/>
                  <a:pt x="85917" y="49624"/>
                </a:cubicBezTo>
                <a:cubicBezTo>
                  <a:pt x="85917" y="47819"/>
                  <a:pt x="85207" y="46917"/>
                  <a:pt x="84497" y="46015"/>
                </a:cubicBezTo>
                <a:cubicBezTo>
                  <a:pt x="83786" y="44210"/>
                  <a:pt x="82366" y="44210"/>
                  <a:pt x="81656" y="44210"/>
                </a:cubicBezTo>
                <a:cubicBezTo>
                  <a:pt x="73846" y="44210"/>
                  <a:pt x="66745" y="45112"/>
                  <a:pt x="59644" y="47819"/>
                </a:cubicBezTo>
                <a:cubicBezTo>
                  <a:pt x="53254" y="51428"/>
                  <a:pt x="47573" y="55037"/>
                  <a:pt x="42603" y="59548"/>
                </a:cubicBezTo>
                <a:cubicBezTo>
                  <a:pt x="37633" y="64060"/>
                  <a:pt x="31952" y="70375"/>
                  <a:pt x="26982" y="78496"/>
                </a:cubicBezTo>
                <a:cubicBezTo>
                  <a:pt x="25562" y="79398"/>
                  <a:pt x="25562" y="81203"/>
                  <a:pt x="25562" y="82105"/>
                </a:cubicBezTo>
                <a:cubicBezTo>
                  <a:pt x="25562" y="83909"/>
                  <a:pt x="25562" y="84812"/>
                  <a:pt x="26982" y="85714"/>
                </a:cubicBezTo>
                <a:cubicBezTo>
                  <a:pt x="27692" y="87518"/>
                  <a:pt x="28402" y="87518"/>
                  <a:pt x="29822" y="87518"/>
                </a:cubicBezTo>
                <a:cubicBezTo>
                  <a:pt x="30532" y="87518"/>
                  <a:pt x="31952" y="87518"/>
                  <a:pt x="32662" y="85714"/>
                </a:cubicBezTo>
                <a:cubicBezTo>
                  <a:pt x="34082" y="84812"/>
                  <a:pt x="35502" y="83007"/>
                  <a:pt x="37633" y="80300"/>
                </a:cubicBezTo>
                <a:cubicBezTo>
                  <a:pt x="39763" y="77593"/>
                  <a:pt x="41183" y="75789"/>
                  <a:pt x="41893" y="73984"/>
                </a:cubicBezTo>
                <a:cubicBezTo>
                  <a:pt x="48284" y="67669"/>
                  <a:pt x="54674" y="62255"/>
                  <a:pt x="60355" y="59548"/>
                </a:cubicBezTo>
                <a:cubicBezTo>
                  <a:pt x="66035" y="55939"/>
                  <a:pt x="73136" y="55037"/>
                  <a:pt x="81656" y="55037"/>
                </a:cubicBezTo>
                <a:cubicBezTo>
                  <a:pt x="82366" y="55037"/>
                  <a:pt x="83786" y="54135"/>
                  <a:pt x="84497" y="5323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976442" y="1676246"/>
            <a:ext cx="144253" cy="183152"/>
          </a:xfrm>
          <a:custGeom>
            <a:pathLst>
              <a:path extrusionOk="0" h="120000" w="120000">
                <a:moveTo>
                  <a:pt x="120000" y="113647"/>
                </a:moveTo>
                <a:cubicBezTo>
                  <a:pt x="120000" y="117882"/>
                  <a:pt x="120000" y="117882"/>
                  <a:pt x="120000" y="117882"/>
                </a:cubicBezTo>
                <a:cubicBezTo>
                  <a:pt x="120000" y="117882"/>
                  <a:pt x="119097" y="118588"/>
                  <a:pt x="119097" y="119294"/>
                </a:cubicBezTo>
                <a:cubicBezTo>
                  <a:pt x="118195" y="119294"/>
                  <a:pt x="117293" y="120000"/>
                  <a:pt x="117293" y="120000"/>
                </a:cubicBezTo>
                <a:cubicBezTo>
                  <a:pt x="2706" y="120000"/>
                  <a:pt x="2706" y="120000"/>
                  <a:pt x="2706" y="120000"/>
                </a:cubicBezTo>
                <a:cubicBezTo>
                  <a:pt x="1804" y="120000"/>
                  <a:pt x="902" y="119294"/>
                  <a:pt x="0" y="119294"/>
                </a:cubicBezTo>
                <a:cubicBezTo>
                  <a:pt x="0" y="118588"/>
                  <a:pt x="0" y="117882"/>
                  <a:pt x="0" y="117882"/>
                </a:cubicBezTo>
                <a:cubicBezTo>
                  <a:pt x="0" y="113647"/>
                  <a:pt x="0" y="113647"/>
                  <a:pt x="0" y="113647"/>
                </a:cubicBezTo>
                <a:cubicBezTo>
                  <a:pt x="0" y="112941"/>
                  <a:pt x="0" y="112235"/>
                  <a:pt x="0" y="111529"/>
                </a:cubicBezTo>
                <a:cubicBezTo>
                  <a:pt x="902" y="111529"/>
                  <a:pt x="1804" y="111529"/>
                  <a:pt x="2706" y="111529"/>
                </a:cubicBezTo>
                <a:cubicBezTo>
                  <a:pt x="117293" y="111529"/>
                  <a:pt x="117293" y="111529"/>
                  <a:pt x="117293" y="111529"/>
                </a:cubicBezTo>
                <a:cubicBezTo>
                  <a:pt x="117293" y="111529"/>
                  <a:pt x="118195" y="111529"/>
                  <a:pt x="119097" y="111529"/>
                </a:cubicBezTo>
                <a:cubicBezTo>
                  <a:pt x="119097" y="112235"/>
                  <a:pt x="120000" y="112941"/>
                  <a:pt x="120000" y="113647"/>
                </a:cubicBezTo>
                <a:close/>
                <a:moveTo>
                  <a:pt x="97443" y="43058"/>
                </a:moveTo>
                <a:cubicBezTo>
                  <a:pt x="97443" y="46588"/>
                  <a:pt x="97443" y="49411"/>
                  <a:pt x="95639" y="52235"/>
                </a:cubicBezTo>
                <a:cubicBezTo>
                  <a:pt x="94736" y="55764"/>
                  <a:pt x="92932" y="57882"/>
                  <a:pt x="90225" y="60000"/>
                </a:cubicBezTo>
                <a:cubicBezTo>
                  <a:pt x="88421" y="62117"/>
                  <a:pt x="85714" y="64235"/>
                  <a:pt x="83007" y="65647"/>
                </a:cubicBezTo>
                <a:cubicBezTo>
                  <a:pt x="80300" y="67764"/>
                  <a:pt x="77593" y="69176"/>
                  <a:pt x="74887" y="71294"/>
                </a:cubicBezTo>
                <a:cubicBezTo>
                  <a:pt x="72180" y="72705"/>
                  <a:pt x="69473" y="74117"/>
                  <a:pt x="66766" y="75529"/>
                </a:cubicBezTo>
                <a:cubicBezTo>
                  <a:pt x="64962" y="77647"/>
                  <a:pt x="63157" y="79058"/>
                  <a:pt x="61353" y="81176"/>
                </a:cubicBezTo>
                <a:cubicBezTo>
                  <a:pt x="60451" y="83294"/>
                  <a:pt x="59548" y="85411"/>
                  <a:pt x="59548" y="87529"/>
                </a:cubicBezTo>
                <a:cubicBezTo>
                  <a:pt x="59548" y="91764"/>
                  <a:pt x="61353" y="96705"/>
                  <a:pt x="64962" y="102352"/>
                </a:cubicBezTo>
                <a:cubicBezTo>
                  <a:pt x="64962" y="102352"/>
                  <a:pt x="64962" y="102352"/>
                  <a:pt x="64962" y="102352"/>
                </a:cubicBezTo>
                <a:cubicBezTo>
                  <a:pt x="64962" y="102352"/>
                  <a:pt x="64962" y="102352"/>
                  <a:pt x="64962" y="102352"/>
                </a:cubicBezTo>
                <a:cubicBezTo>
                  <a:pt x="59548" y="100941"/>
                  <a:pt x="55037" y="98823"/>
                  <a:pt x="51428" y="97411"/>
                </a:cubicBezTo>
                <a:cubicBezTo>
                  <a:pt x="47819" y="95294"/>
                  <a:pt x="43308" y="93176"/>
                  <a:pt x="39699" y="90352"/>
                </a:cubicBezTo>
                <a:cubicBezTo>
                  <a:pt x="36090" y="88235"/>
                  <a:pt x="32481" y="85411"/>
                  <a:pt x="29774" y="82588"/>
                </a:cubicBezTo>
                <a:cubicBezTo>
                  <a:pt x="27067" y="79764"/>
                  <a:pt x="25263" y="76235"/>
                  <a:pt x="23458" y="72000"/>
                </a:cubicBezTo>
                <a:cubicBezTo>
                  <a:pt x="22556" y="68470"/>
                  <a:pt x="21654" y="64235"/>
                  <a:pt x="21654" y="60000"/>
                </a:cubicBezTo>
                <a:cubicBezTo>
                  <a:pt x="21654" y="56470"/>
                  <a:pt x="21654" y="53647"/>
                  <a:pt x="23458" y="50117"/>
                </a:cubicBezTo>
                <a:cubicBezTo>
                  <a:pt x="25263" y="47294"/>
                  <a:pt x="27067" y="45176"/>
                  <a:pt x="28872" y="43058"/>
                </a:cubicBezTo>
                <a:cubicBezTo>
                  <a:pt x="31578" y="40941"/>
                  <a:pt x="33383" y="38823"/>
                  <a:pt x="36090" y="36705"/>
                </a:cubicBezTo>
                <a:cubicBezTo>
                  <a:pt x="38796" y="35294"/>
                  <a:pt x="41503" y="33176"/>
                  <a:pt x="44210" y="31764"/>
                </a:cubicBezTo>
                <a:cubicBezTo>
                  <a:pt x="46917" y="30352"/>
                  <a:pt x="49624" y="28941"/>
                  <a:pt x="52330" y="26823"/>
                </a:cubicBezTo>
                <a:cubicBezTo>
                  <a:pt x="54135" y="25411"/>
                  <a:pt x="55939" y="23294"/>
                  <a:pt x="57744" y="21882"/>
                </a:cubicBezTo>
                <a:cubicBezTo>
                  <a:pt x="58646" y="19764"/>
                  <a:pt x="59548" y="17647"/>
                  <a:pt x="59548" y="14823"/>
                </a:cubicBezTo>
                <a:cubicBezTo>
                  <a:pt x="59548" y="10588"/>
                  <a:pt x="57744" y="5647"/>
                  <a:pt x="54135" y="0"/>
                </a:cubicBezTo>
                <a:cubicBezTo>
                  <a:pt x="54135" y="0"/>
                  <a:pt x="54135" y="0"/>
                  <a:pt x="54135" y="0"/>
                </a:cubicBezTo>
                <a:cubicBezTo>
                  <a:pt x="54135" y="0"/>
                  <a:pt x="54135" y="0"/>
                  <a:pt x="54135" y="0"/>
                </a:cubicBezTo>
                <a:cubicBezTo>
                  <a:pt x="59548" y="2117"/>
                  <a:pt x="64060" y="3529"/>
                  <a:pt x="67669" y="5647"/>
                </a:cubicBezTo>
                <a:cubicBezTo>
                  <a:pt x="72180" y="7764"/>
                  <a:pt x="75789" y="9882"/>
                  <a:pt x="79398" y="12705"/>
                </a:cubicBezTo>
                <a:cubicBezTo>
                  <a:pt x="83909" y="14823"/>
                  <a:pt x="86616" y="17647"/>
                  <a:pt x="89323" y="20470"/>
                </a:cubicBezTo>
                <a:cubicBezTo>
                  <a:pt x="92030" y="23294"/>
                  <a:pt x="93834" y="26823"/>
                  <a:pt x="95639" y="30352"/>
                </a:cubicBezTo>
                <a:cubicBezTo>
                  <a:pt x="97443" y="34588"/>
                  <a:pt x="97443" y="38823"/>
                  <a:pt x="97443" y="4305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6164458" y="1716766"/>
            <a:ext cx="183152" cy="115079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2222"/>
                  <a:pt x="119294" y="64444"/>
                  <a:pt x="118588" y="67777"/>
                </a:cubicBezTo>
                <a:cubicBezTo>
                  <a:pt x="112235" y="83333"/>
                  <a:pt x="103764" y="96666"/>
                  <a:pt x="93176" y="105555"/>
                </a:cubicBezTo>
                <a:cubicBezTo>
                  <a:pt x="82588" y="115555"/>
                  <a:pt x="71294" y="120000"/>
                  <a:pt x="60000" y="120000"/>
                </a:cubicBezTo>
                <a:cubicBezTo>
                  <a:pt x="48000" y="120000"/>
                  <a:pt x="37411" y="115555"/>
                  <a:pt x="26823" y="105555"/>
                </a:cubicBezTo>
                <a:cubicBezTo>
                  <a:pt x="16235" y="96666"/>
                  <a:pt x="7764" y="83333"/>
                  <a:pt x="1411" y="67777"/>
                </a:cubicBezTo>
                <a:cubicBezTo>
                  <a:pt x="705" y="64444"/>
                  <a:pt x="0" y="62222"/>
                  <a:pt x="0" y="60000"/>
                </a:cubicBezTo>
                <a:cubicBezTo>
                  <a:pt x="0" y="57777"/>
                  <a:pt x="705" y="55555"/>
                  <a:pt x="1411" y="52222"/>
                </a:cubicBezTo>
                <a:cubicBezTo>
                  <a:pt x="7764" y="36666"/>
                  <a:pt x="16235" y="23333"/>
                  <a:pt x="26823" y="14444"/>
                </a:cubicBezTo>
                <a:cubicBezTo>
                  <a:pt x="37411" y="4444"/>
                  <a:pt x="48000" y="0"/>
                  <a:pt x="60000" y="0"/>
                </a:cubicBezTo>
                <a:cubicBezTo>
                  <a:pt x="71294" y="0"/>
                  <a:pt x="82588" y="4444"/>
                  <a:pt x="93176" y="14444"/>
                </a:cubicBezTo>
                <a:cubicBezTo>
                  <a:pt x="103764" y="23333"/>
                  <a:pt x="112235" y="36666"/>
                  <a:pt x="118588" y="52222"/>
                </a:cubicBezTo>
                <a:cubicBezTo>
                  <a:pt x="119294" y="55555"/>
                  <a:pt x="120000" y="57777"/>
                  <a:pt x="120000" y="60000"/>
                </a:cubicBezTo>
                <a:close/>
                <a:moveTo>
                  <a:pt x="111529" y="60000"/>
                </a:moveTo>
                <a:cubicBezTo>
                  <a:pt x="104470" y="43333"/>
                  <a:pt x="96000" y="31111"/>
                  <a:pt x="85411" y="23333"/>
                </a:cubicBezTo>
                <a:cubicBezTo>
                  <a:pt x="88235" y="30000"/>
                  <a:pt x="89647" y="37777"/>
                  <a:pt x="89647" y="46666"/>
                </a:cubicBezTo>
                <a:cubicBezTo>
                  <a:pt x="89647" y="60000"/>
                  <a:pt x="86823" y="71111"/>
                  <a:pt x="81176" y="80000"/>
                </a:cubicBezTo>
                <a:cubicBezTo>
                  <a:pt x="75529" y="88888"/>
                  <a:pt x="68470" y="93333"/>
                  <a:pt x="60000" y="93333"/>
                </a:cubicBezTo>
                <a:cubicBezTo>
                  <a:pt x="51529" y="93333"/>
                  <a:pt x="44470" y="88888"/>
                  <a:pt x="38823" y="80000"/>
                </a:cubicBezTo>
                <a:cubicBezTo>
                  <a:pt x="33176" y="71111"/>
                  <a:pt x="30352" y="60000"/>
                  <a:pt x="30352" y="46666"/>
                </a:cubicBezTo>
                <a:cubicBezTo>
                  <a:pt x="30352" y="37777"/>
                  <a:pt x="31058" y="30000"/>
                  <a:pt x="33882" y="23333"/>
                </a:cubicBezTo>
                <a:cubicBezTo>
                  <a:pt x="24000" y="31111"/>
                  <a:pt x="15529" y="43333"/>
                  <a:pt x="8470" y="60000"/>
                </a:cubicBezTo>
                <a:cubicBezTo>
                  <a:pt x="14823" y="74444"/>
                  <a:pt x="21882" y="85555"/>
                  <a:pt x="31058" y="94444"/>
                </a:cubicBezTo>
                <a:cubicBezTo>
                  <a:pt x="39529" y="103333"/>
                  <a:pt x="49411" y="106666"/>
                  <a:pt x="60000" y="106666"/>
                </a:cubicBezTo>
                <a:cubicBezTo>
                  <a:pt x="70588" y="106666"/>
                  <a:pt x="79764" y="103333"/>
                  <a:pt x="88941" y="94444"/>
                </a:cubicBezTo>
                <a:cubicBezTo>
                  <a:pt x="98117" y="85555"/>
                  <a:pt x="105176" y="74444"/>
                  <a:pt x="111529" y="60000"/>
                </a:cubicBezTo>
                <a:close/>
                <a:moveTo>
                  <a:pt x="62117" y="23333"/>
                </a:moveTo>
                <a:cubicBezTo>
                  <a:pt x="62823" y="22222"/>
                  <a:pt x="62823" y="21111"/>
                  <a:pt x="62823" y="20000"/>
                </a:cubicBezTo>
                <a:cubicBezTo>
                  <a:pt x="62823" y="17777"/>
                  <a:pt x="62823" y="16666"/>
                  <a:pt x="62117" y="15555"/>
                </a:cubicBezTo>
                <a:cubicBezTo>
                  <a:pt x="61411" y="15555"/>
                  <a:pt x="60705" y="14444"/>
                  <a:pt x="60000" y="14444"/>
                </a:cubicBezTo>
                <a:cubicBezTo>
                  <a:pt x="54352" y="14444"/>
                  <a:pt x="49411" y="17777"/>
                  <a:pt x="45882" y="24444"/>
                </a:cubicBezTo>
                <a:cubicBezTo>
                  <a:pt x="41647" y="30000"/>
                  <a:pt x="39529" y="37777"/>
                  <a:pt x="39529" y="46666"/>
                </a:cubicBezTo>
                <a:cubicBezTo>
                  <a:pt x="39529" y="47777"/>
                  <a:pt x="40235" y="48888"/>
                  <a:pt x="40235" y="50000"/>
                </a:cubicBezTo>
                <a:cubicBezTo>
                  <a:pt x="40941" y="51111"/>
                  <a:pt x="41647" y="51111"/>
                  <a:pt x="43058" y="51111"/>
                </a:cubicBezTo>
                <a:cubicBezTo>
                  <a:pt x="43764" y="51111"/>
                  <a:pt x="44470" y="51111"/>
                  <a:pt x="45176" y="50000"/>
                </a:cubicBezTo>
                <a:cubicBezTo>
                  <a:pt x="45882" y="48888"/>
                  <a:pt x="45882" y="47777"/>
                  <a:pt x="45882" y="46666"/>
                </a:cubicBezTo>
                <a:cubicBezTo>
                  <a:pt x="45882" y="40000"/>
                  <a:pt x="47294" y="35555"/>
                  <a:pt x="50117" y="31111"/>
                </a:cubicBezTo>
                <a:cubicBezTo>
                  <a:pt x="52941" y="26666"/>
                  <a:pt x="55764" y="24444"/>
                  <a:pt x="60000" y="24444"/>
                </a:cubicBezTo>
                <a:cubicBezTo>
                  <a:pt x="60705" y="24444"/>
                  <a:pt x="61411" y="24444"/>
                  <a:pt x="62117" y="2333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6391373" y="1705419"/>
            <a:ext cx="181531" cy="137770"/>
          </a:xfrm>
          <a:custGeom>
            <a:pathLst>
              <a:path extrusionOk="0" h="120000" w="120000">
                <a:moveTo>
                  <a:pt x="87529" y="9375"/>
                </a:moveTo>
                <a:cubicBezTo>
                  <a:pt x="87529" y="9375"/>
                  <a:pt x="87529" y="9375"/>
                  <a:pt x="87529" y="9375"/>
                </a:cubicBezTo>
                <a:cubicBezTo>
                  <a:pt x="82588" y="20625"/>
                  <a:pt x="75529" y="37500"/>
                  <a:pt x="66352" y="60000"/>
                </a:cubicBezTo>
                <a:cubicBezTo>
                  <a:pt x="57176" y="82500"/>
                  <a:pt x="50117" y="99375"/>
                  <a:pt x="45176" y="110625"/>
                </a:cubicBezTo>
                <a:cubicBezTo>
                  <a:pt x="41647" y="118125"/>
                  <a:pt x="41647" y="118125"/>
                  <a:pt x="41647" y="118125"/>
                </a:cubicBezTo>
                <a:cubicBezTo>
                  <a:pt x="41647" y="119062"/>
                  <a:pt x="40941" y="120000"/>
                  <a:pt x="40235" y="120000"/>
                </a:cubicBezTo>
                <a:cubicBezTo>
                  <a:pt x="39529" y="120000"/>
                  <a:pt x="36705" y="117187"/>
                  <a:pt x="31058" y="113437"/>
                </a:cubicBezTo>
                <a:cubicBezTo>
                  <a:pt x="30352" y="112500"/>
                  <a:pt x="30352" y="111562"/>
                  <a:pt x="30352" y="110625"/>
                </a:cubicBezTo>
                <a:cubicBezTo>
                  <a:pt x="30352" y="110625"/>
                  <a:pt x="31058" y="107812"/>
                  <a:pt x="33176" y="103125"/>
                </a:cubicBezTo>
                <a:cubicBezTo>
                  <a:pt x="26823" y="99375"/>
                  <a:pt x="20470" y="94687"/>
                  <a:pt x="15529" y="88125"/>
                </a:cubicBezTo>
                <a:cubicBezTo>
                  <a:pt x="9882" y="81562"/>
                  <a:pt x="5647" y="74062"/>
                  <a:pt x="1411" y="66562"/>
                </a:cubicBezTo>
                <a:cubicBezTo>
                  <a:pt x="705" y="64687"/>
                  <a:pt x="0" y="61875"/>
                  <a:pt x="0" y="60000"/>
                </a:cubicBezTo>
                <a:cubicBezTo>
                  <a:pt x="0" y="58125"/>
                  <a:pt x="705" y="55312"/>
                  <a:pt x="1411" y="53437"/>
                </a:cubicBezTo>
                <a:cubicBezTo>
                  <a:pt x="8470" y="40312"/>
                  <a:pt x="16941" y="29062"/>
                  <a:pt x="26823" y="20625"/>
                </a:cubicBezTo>
                <a:cubicBezTo>
                  <a:pt x="36705" y="13125"/>
                  <a:pt x="48000" y="9375"/>
                  <a:pt x="60000" y="9375"/>
                </a:cubicBezTo>
                <a:cubicBezTo>
                  <a:pt x="63529" y="9375"/>
                  <a:pt x="67764" y="9375"/>
                  <a:pt x="72000" y="10312"/>
                </a:cubicBezTo>
                <a:cubicBezTo>
                  <a:pt x="75529" y="1875"/>
                  <a:pt x="75529" y="1875"/>
                  <a:pt x="75529" y="1875"/>
                </a:cubicBezTo>
                <a:cubicBezTo>
                  <a:pt x="76235" y="937"/>
                  <a:pt x="76941" y="0"/>
                  <a:pt x="77647" y="0"/>
                </a:cubicBezTo>
                <a:cubicBezTo>
                  <a:pt x="77647" y="0"/>
                  <a:pt x="78352" y="937"/>
                  <a:pt x="78352" y="937"/>
                </a:cubicBezTo>
                <a:cubicBezTo>
                  <a:pt x="79058" y="937"/>
                  <a:pt x="79764" y="1875"/>
                  <a:pt x="80470" y="2812"/>
                </a:cubicBezTo>
                <a:cubicBezTo>
                  <a:pt x="81176" y="2812"/>
                  <a:pt x="81882" y="3750"/>
                  <a:pt x="82588" y="3750"/>
                </a:cubicBezTo>
                <a:cubicBezTo>
                  <a:pt x="83294" y="4687"/>
                  <a:pt x="84000" y="4687"/>
                  <a:pt x="84705" y="5625"/>
                </a:cubicBezTo>
                <a:cubicBezTo>
                  <a:pt x="85411" y="6562"/>
                  <a:pt x="86117" y="6562"/>
                  <a:pt x="86117" y="6562"/>
                </a:cubicBezTo>
                <a:cubicBezTo>
                  <a:pt x="86823" y="7500"/>
                  <a:pt x="87529" y="8437"/>
                  <a:pt x="87529" y="9375"/>
                </a:cubicBezTo>
                <a:close/>
                <a:moveTo>
                  <a:pt x="37411" y="92812"/>
                </a:moveTo>
                <a:cubicBezTo>
                  <a:pt x="42352" y="80625"/>
                  <a:pt x="42352" y="80625"/>
                  <a:pt x="42352" y="80625"/>
                </a:cubicBezTo>
                <a:cubicBezTo>
                  <a:pt x="38823" y="76875"/>
                  <a:pt x="35294" y="72187"/>
                  <a:pt x="33176" y="66562"/>
                </a:cubicBezTo>
                <a:cubicBezTo>
                  <a:pt x="31058" y="60937"/>
                  <a:pt x="30352" y="55312"/>
                  <a:pt x="30352" y="48750"/>
                </a:cubicBezTo>
                <a:cubicBezTo>
                  <a:pt x="30352" y="41250"/>
                  <a:pt x="31058" y="34687"/>
                  <a:pt x="33882" y="29062"/>
                </a:cubicBezTo>
                <a:cubicBezTo>
                  <a:pt x="24000" y="35625"/>
                  <a:pt x="15529" y="45937"/>
                  <a:pt x="8470" y="60000"/>
                </a:cubicBezTo>
                <a:cubicBezTo>
                  <a:pt x="16235" y="75000"/>
                  <a:pt x="25411" y="86250"/>
                  <a:pt x="37411" y="92812"/>
                </a:cubicBezTo>
                <a:close/>
                <a:moveTo>
                  <a:pt x="62117" y="29062"/>
                </a:moveTo>
                <a:cubicBezTo>
                  <a:pt x="62823" y="28125"/>
                  <a:pt x="62823" y="27187"/>
                  <a:pt x="62823" y="26250"/>
                </a:cubicBezTo>
                <a:cubicBezTo>
                  <a:pt x="62823" y="24375"/>
                  <a:pt x="62823" y="23437"/>
                  <a:pt x="62117" y="22500"/>
                </a:cubicBezTo>
                <a:cubicBezTo>
                  <a:pt x="61411" y="22500"/>
                  <a:pt x="60705" y="21562"/>
                  <a:pt x="60000" y="21562"/>
                </a:cubicBezTo>
                <a:cubicBezTo>
                  <a:pt x="54352" y="21562"/>
                  <a:pt x="49411" y="24375"/>
                  <a:pt x="45882" y="30000"/>
                </a:cubicBezTo>
                <a:cubicBezTo>
                  <a:pt x="41647" y="34687"/>
                  <a:pt x="39529" y="41250"/>
                  <a:pt x="39529" y="48750"/>
                </a:cubicBezTo>
                <a:cubicBezTo>
                  <a:pt x="39529" y="49687"/>
                  <a:pt x="40235" y="50625"/>
                  <a:pt x="40235" y="51562"/>
                </a:cubicBezTo>
                <a:cubicBezTo>
                  <a:pt x="40941" y="52500"/>
                  <a:pt x="41647" y="52500"/>
                  <a:pt x="43058" y="52500"/>
                </a:cubicBezTo>
                <a:cubicBezTo>
                  <a:pt x="43764" y="52500"/>
                  <a:pt x="44470" y="52500"/>
                  <a:pt x="45176" y="51562"/>
                </a:cubicBezTo>
                <a:cubicBezTo>
                  <a:pt x="45882" y="50625"/>
                  <a:pt x="45882" y="49687"/>
                  <a:pt x="45882" y="48750"/>
                </a:cubicBezTo>
                <a:cubicBezTo>
                  <a:pt x="45882" y="43125"/>
                  <a:pt x="47294" y="39375"/>
                  <a:pt x="50117" y="35625"/>
                </a:cubicBezTo>
                <a:cubicBezTo>
                  <a:pt x="52941" y="31875"/>
                  <a:pt x="55764" y="30000"/>
                  <a:pt x="60000" y="30000"/>
                </a:cubicBezTo>
                <a:cubicBezTo>
                  <a:pt x="60705" y="30000"/>
                  <a:pt x="61411" y="30000"/>
                  <a:pt x="62117" y="29062"/>
                </a:cubicBezTo>
                <a:close/>
                <a:moveTo>
                  <a:pt x="120000" y="60000"/>
                </a:moveTo>
                <a:cubicBezTo>
                  <a:pt x="120000" y="61875"/>
                  <a:pt x="119294" y="63750"/>
                  <a:pt x="118588" y="66562"/>
                </a:cubicBezTo>
                <a:cubicBezTo>
                  <a:pt x="116470" y="70312"/>
                  <a:pt x="114352" y="74062"/>
                  <a:pt x="110823" y="78750"/>
                </a:cubicBezTo>
                <a:cubicBezTo>
                  <a:pt x="104470" y="89062"/>
                  <a:pt x="96705" y="96562"/>
                  <a:pt x="88235" y="102187"/>
                </a:cubicBezTo>
                <a:cubicBezTo>
                  <a:pt x="79058" y="107812"/>
                  <a:pt x="69882" y="110625"/>
                  <a:pt x="60000" y="110625"/>
                </a:cubicBezTo>
                <a:cubicBezTo>
                  <a:pt x="64941" y="99375"/>
                  <a:pt x="64941" y="99375"/>
                  <a:pt x="64941" y="99375"/>
                </a:cubicBezTo>
                <a:cubicBezTo>
                  <a:pt x="74117" y="98437"/>
                  <a:pt x="83294" y="94687"/>
                  <a:pt x="91058" y="87187"/>
                </a:cubicBezTo>
                <a:cubicBezTo>
                  <a:pt x="98823" y="80625"/>
                  <a:pt x="105882" y="71250"/>
                  <a:pt x="110823" y="60000"/>
                </a:cubicBezTo>
                <a:cubicBezTo>
                  <a:pt x="105882" y="49687"/>
                  <a:pt x="99529" y="40312"/>
                  <a:pt x="92470" y="33750"/>
                </a:cubicBezTo>
                <a:cubicBezTo>
                  <a:pt x="96705" y="24375"/>
                  <a:pt x="96705" y="24375"/>
                  <a:pt x="96705" y="24375"/>
                </a:cubicBezTo>
                <a:cubicBezTo>
                  <a:pt x="100941" y="28125"/>
                  <a:pt x="105176" y="31875"/>
                  <a:pt x="108705" y="37500"/>
                </a:cubicBezTo>
                <a:cubicBezTo>
                  <a:pt x="112941" y="43125"/>
                  <a:pt x="115764" y="47812"/>
                  <a:pt x="118588" y="53437"/>
                </a:cubicBezTo>
                <a:cubicBezTo>
                  <a:pt x="119294" y="56250"/>
                  <a:pt x="120000" y="58125"/>
                  <a:pt x="120000" y="60000"/>
                </a:cubicBezTo>
                <a:close/>
                <a:moveTo>
                  <a:pt x="89647" y="48750"/>
                </a:moveTo>
                <a:cubicBezTo>
                  <a:pt x="89647" y="57187"/>
                  <a:pt x="88235" y="64687"/>
                  <a:pt x="84705" y="71250"/>
                </a:cubicBezTo>
                <a:cubicBezTo>
                  <a:pt x="81176" y="77812"/>
                  <a:pt x="76235" y="82500"/>
                  <a:pt x="70588" y="85312"/>
                </a:cubicBezTo>
                <a:cubicBezTo>
                  <a:pt x="88941" y="41250"/>
                  <a:pt x="88941" y="41250"/>
                  <a:pt x="88941" y="41250"/>
                </a:cubicBezTo>
                <a:cubicBezTo>
                  <a:pt x="89647" y="44062"/>
                  <a:pt x="89647" y="45937"/>
                  <a:pt x="89647" y="4875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16667" y="1676246"/>
            <a:ext cx="183152" cy="170186"/>
          </a:xfrm>
          <a:custGeom>
            <a:pathLst>
              <a:path extrusionOk="0" h="120000" w="120000">
                <a:moveTo>
                  <a:pt x="67368" y="5316"/>
                </a:moveTo>
                <a:cubicBezTo>
                  <a:pt x="118596" y="106329"/>
                  <a:pt x="118596" y="106329"/>
                  <a:pt x="118596" y="106329"/>
                </a:cubicBezTo>
                <a:cubicBezTo>
                  <a:pt x="120000" y="109367"/>
                  <a:pt x="120000" y="112405"/>
                  <a:pt x="118596" y="115443"/>
                </a:cubicBezTo>
                <a:cubicBezTo>
                  <a:pt x="117894" y="116202"/>
                  <a:pt x="116491" y="117721"/>
                  <a:pt x="115087" y="118481"/>
                </a:cubicBezTo>
                <a:cubicBezTo>
                  <a:pt x="114385" y="119240"/>
                  <a:pt x="112982" y="120000"/>
                  <a:pt x="110877" y="120000"/>
                </a:cubicBezTo>
                <a:cubicBezTo>
                  <a:pt x="9122" y="120000"/>
                  <a:pt x="9122" y="120000"/>
                  <a:pt x="9122" y="120000"/>
                </a:cubicBezTo>
                <a:cubicBezTo>
                  <a:pt x="7719" y="120000"/>
                  <a:pt x="6315" y="119240"/>
                  <a:pt x="4912" y="118481"/>
                </a:cubicBezTo>
                <a:cubicBezTo>
                  <a:pt x="3508" y="117721"/>
                  <a:pt x="2807" y="116202"/>
                  <a:pt x="2105" y="115443"/>
                </a:cubicBezTo>
                <a:cubicBezTo>
                  <a:pt x="701" y="112405"/>
                  <a:pt x="0" y="109367"/>
                  <a:pt x="2105" y="106329"/>
                </a:cubicBezTo>
                <a:cubicBezTo>
                  <a:pt x="52631" y="5316"/>
                  <a:pt x="52631" y="5316"/>
                  <a:pt x="52631" y="5316"/>
                </a:cubicBezTo>
                <a:cubicBezTo>
                  <a:pt x="53333" y="3797"/>
                  <a:pt x="54736" y="2278"/>
                  <a:pt x="56140" y="1518"/>
                </a:cubicBezTo>
                <a:cubicBezTo>
                  <a:pt x="57543" y="759"/>
                  <a:pt x="58947" y="0"/>
                  <a:pt x="60350" y="0"/>
                </a:cubicBezTo>
                <a:cubicBezTo>
                  <a:pt x="61754" y="0"/>
                  <a:pt x="63157" y="759"/>
                  <a:pt x="64561" y="1518"/>
                </a:cubicBezTo>
                <a:cubicBezTo>
                  <a:pt x="65964" y="2278"/>
                  <a:pt x="66666" y="3797"/>
                  <a:pt x="67368" y="5316"/>
                </a:cubicBezTo>
                <a:close/>
                <a:moveTo>
                  <a:pt x="68771" y="72151"/>
                </a:moveTo>
                <a:cubicBezTo>
                  <a:pt x="69473" y="38734"/>
                  <a:pt x="69473" y="38734"/>
                  <a:pt x="69473" y="38734"/>
                </a:cubicBezTo>
                <a:cubicBezTo>
                  <a:pt x="69473" y="38734"/>
                  <a:pt x="69473" y="37974"/>
                  <a:pt x="69473" y="37974"/>
                </a:cubicBezTo>
                <a:cubicBezTo>
                  <a:pt x="68771" y="37215"/>
                  <a:pt x="68070" y="37215"/>
                  <a:pt x="67368" y="37215"/>
                </a:cubicBezTo>
                <a:cubicBezTo>
                  <a:pt x="52631" y="37215"/>
                  <a:pt x="52631" y="37215"/>
                  <a:pt x="52631" y="37215"/>
                </a:cubicBezTo>
                <a:cubicBezTo>
                  <a:pt x="52631" y="37215"/>
                  <a:pt x="51929" y="37215"/>
                  <a:pt x="51228" y="37974"/>
                </a:cubicBezTo>
                <a:cubicBezTo>
                  <a:pt x="51228" y="37974"/>
                  <a:pt x="50526" y="38734"/>
                  <a:pt x="50526" y="39493"/>
                </a:cubicBezTo>
                <a:cubicBezTo>
                  <a:pt x="51929" y="72151"/>
                  <a:pt x="51929" y="72151"/>
                  <a:pt x="51929" y="72151"/>
                </a:cubicBezTo>
                <a:cubicBezTo>
                  <a:pt x="51929" y="72911"/>
                  <a:pt x="51929" y="72911"/>
                  <a:pt x="52631" y="72911"/>
                </a:cubicBezTo>
                <a:cubicBezTo>
                  <a:pt x="52631" y="73670"/>
                  <a:pt x="53333" y="73670"/>
                  <a:pt x="54035" y="73670"/>
                </a:cubicBezTo>
                <a:cubicBezTo>
                  <a:pt x="66666" y="73670"/>
                  <a:pt x="66666" y="73670"/>
                  <a:pt x="66666" y="73670"/>
                </a:cubicBezTo>
                <a:cubicBezTo>
                  <a:pt x="66666" y="73670"/>
                  <a:pt x="67368" y="73670"/>
                  <a:pt x="68070" y="72911"/>
                </a:cubicBezTo>
                <a:cubicBezTo>
                  <a:pt x="68070" y="72911"/>
                  <a:pt x="68771" y="72911"/>
                  <a:pt x="68771" y="72151"/>
                </a:cubicBezTo>
                <a:close/>
                <a:moveTo>
                  <a:pt x="68771" y="98734"/>
                </a:moveTo>
                <a:cubicBezTo>
                  <a:pt x="68771" y="85063"/>
                  <a:pt x="68771" y="85063"/>
                  <a:pt x="68771" y="85063"/>
                </a:cubicBezTo>
                <a:cubicBezTo>
                  <a:pt x="68771" y="84303"/>
                  <a:pt x="68771" y="84303"/>
                  <a:pt x="68070" y="83544"/>
                </a:cubicBezTo>
                <a:cubicBezTo>
                  <a:pt x="67368" y="82784"/>
                  <a:pt x="67368" y="82784"/>
                  <a:pt x="66666" y="82784"/>
                </a:cubicBezTo>
                <a:cubicBezTo>
                  <a:pt x="54035" y="82784"/>
                  <a:pt x="54035" y="82784"/>
                  <a:pt x="54035" y="82784"/>
                </a:cubicBezTo>
                <a:cubicBezTo>
                  <a:pt x="53333" y="82784"/>
                  <a:pt x="52631" y="82784"/>
                  <a:pt x="52631" y="83544"/>
                </a:cubicBezTo>
                <a:cubicBezTo>
                  <a:pt x="51929" y="84303"/>
                  <a:pt x="51929" y="84303"/>
                  <a:pt x="51929" y="85063"/>
                </a:cubicBezTo>
                <a:cubicBezTo>
                  <a:pt x="51929" y="98734"/>
                  <a:pt x="51929" y="98734"/>
                  <a:pt x="51929" y="98734"/>
                </a:cubicBezTo>
                <a:cubicBezTo>
                  <a:pt x="51929" y="99493"/>
                  <a:pt x="51929" y="100253"/>
                  <a:pt x="52631" y="100253"/>
                </a:cubicBezTo>
                <a:cubicBezTo>
                  <a:pt x="52631" y="101012"/>
                  <a:pt x="53333" y="101012"/>
                  <a:pt x="54035" y="101012"/>
                </a:cubicBezTo>
                <a:cubicBezTo>
                  <a:pt x="66666" y="101012"/>
                  <a:pt x="66666" y="101012"/>
                  <a:pt x="66666" y="101012"/>
                </a:cubicBezTo>
                <a:cubicBezTo>
                  <a:pt x="67368" y="101012"/>
                  <a:pt x="67368" y="101012"/>
                  <a:pt x="68070" y="100253"/>
                </a:cubicBezTo>
                <a:cubicBezTo>
                  <a:pt x="68771" y="100253"/>
                  <a:pt x="68771" y="99493"/>
                  <a:pt x="68771" y="987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845203" y="1689211"/>
            <a:ext cx="142631" cy="142631"/>
          </a:xfrm>
          <a:custGeom>
            <a:pathLst>
              <a:path extrusionOk="0" h="120000" w="120000">
                <a:moveTo>
                  <a:pt x="117293" y="2706"/>
                </a:moveTo>
                <a:cubicBezTo>
                  <a:pt x="120000" y="6315"/>
                  <a:pt x="120000" y="9924"/>
                  <a:pt x="118195" y="15338"/>
                </a:cubicBezTo>
                <a:cubicBezTo>
                  <a:pt x="116390" y="20751"/>
                  <a:pt x="113684" y="26165"/>
                  <a:pt x="109172" y="30676"/>
                </a:cubicBezTo>
                <a:cubicBezTo>
                  <a:pt x="95639" y="44210"/>
                  <a:pt x="95639" y="44210"/>
                  <a:pt x="95639" y="44210"/>
                </a:cubicBezTo>
                <a:cubicBezTo>
                  <a:pt x="109172" y="103759"/>
                  <a:pt x="109172" y="103759"/>
                  <a:pt x="109172" y="103759"/>
                </a:cubicBezTo>
                <a:cubicBezTo>
                  <a:pt x="109172" y="104661"/>
                  <a:pt x="109172" y="105563"/>
                  <a:pt x="108270" y="106466"/>
                </a:cubicBezTo>
                <a:cubicBezTo>
                  <a:pt x="97443" y="114586"/>
                  <a:pt x="97443" y="114586"/>
                  <a:pt x="97443" y="114586"/>
                </a:cubicBezTo>
                <a:cubicBezTo>
                  <a:pt x="96541" y="114586"/>
                  <a:pt x="96541" y="114586"/>
                  <a:pt x="95639" y="114586"/>
                </a:cubicBezTo>
                <a:cubicBezTo>
                  <a:pt x="95639" y="114586"/>
                  <a:pt x="95639" y="114586"/>
                  <a:pt x="94736" y="114586"/>
                </a:cubicBezTo>
                <a:cubicBezTo>
                  <a:pt x="93834" y="114586"/>
                  <a:pt x="93834" y="114586"/>
                  <a:pt x="92932" y="113684"/>
                </a:cubicBezTo>
                <a:cubicBezTo>
                  <a:pt x="69473" y="70375"/>
                  <a:pt x="69473" y="70375"/>
                  <a:pt x="69473" y="70375"/>
                </a:cubicBezTo>
                <a:cubicBezTo>
                  <a:pt x="46917" y="92030"/>
                  <a:pt x="46917" y="92030"/>
                  <a:pt x="46917" y="92030"/>
                </a:cubicBezTo>
                <a:cubicBezTo>
                  <a:pt x="51428" y="109172"/>
                  <a:pt x="51428" y="109172"/>
                  <a:pt x="51428" y="109172"/>
                </a:cubicBezTo>
                <a:cubicBezTo>
                  <a:pt x="52330" y="110075"/>
                  <a:pt x="52330" y="110977"/>
                  <a:pt x="51428" y="111879"/>
                </a:cubicBezTo>
                <a:cubicBezTo>
                  <a:pt x="43308" y="120000"/>
                  <a:pt x="43308" y="120000"/>
                  <a:pt x="43308" y="120000"/>
                </a:cubicBezTo>
                <a:cubicBezTo>
                  <a:pt x="42406" y="120000"/>
                  <a:pt x="41503" y="120000"/>
                  <a:pt x="40601" y="120000"/>
                </a:cubicBezTo>
                <a:cubicBezTo>
                  <a:pt x="40601" y="120000"/>
                  <a:pt x="40601" y="120000"/>
                  <a:pt x="40601" y="120000"/>
                </a:cubicBezTo>
                <a:cubicBezTo>
                  <a:pt x="39699" y="120000"/>
                  <a:pt x="39699" y="120000"/>
                  <a:pt x="38796" y="119097"/>
                </a:cubicBezTo>
                <a:cubicBezTo>
                  <a:pt x="22556" y="97443"/>
                  <a:pt x="22556" y="97443"/>
                  <a:pt x="22556" y="97443"/>
                </a:cubicBezTo>
                <a:cubicBezTo>
                  <a:pt x="902" y="82105"/>
                  <a:pt x="902" y="82105"/>
                  <a:pt x="902" y="82105"/>
                </a:cubicBezTo>
                <a:cubicBezTo>
                  <a:pt x="902" y="81203"/>
                  <a:pt x="0" y="80300"/>
                  <a:pt x="0" y="79398"/>
                </a:cubicBezTo>
                <a:cubicBezTo>
                  <a:pt x="0" y="79398"/>
                  <a:pt x="0" y="78496"/>
                  <a:pt x="902" y="77593"/>
                </a:cubicBezTo>
                <a:cubicBezTo>
                  <a:pt x="9022" y="69473"/>
                  <a:pt x="9022" y="69473"/>
                  <a:pt x="9022" y="69473"/>
                </a:cubicBezTo>
                <a:cubicBezTo>
                  <a:pt x="9924" y="68571"/>
                  <a:pt x="9924" y="68571"/>
                  <a:pt x="10827" y="68571"/>
                </a:cubicBezTo>
                <a:cubicBezTo>
                  <a:pt x="11729" y="68571"/>
                  <a:pt x="11729" y="68571"/>
                  <a:pt x="11729" y="68571"/>
                </a:cubicBezTo>
                <a:cubicBezTo>
                  <a:pt x="27969" y="73082"/>
                  <a:pt x="27969" y="73082"/>
                  <a:pt x="27969" y="73082"/>
                </a:cubicBezTo>
                <a:cubicBezTo>
                  <a:pt x="50526" y="51428"/>
                  <a:pt x="50526" y="51428"/>
                  <a:pt x="50526" y="51428"/>
                </a:cubicBezTo>
                <a:cubicBezTo>
                  <a:pt x="7218" y="27067"/>
                  <a:pt x="7218" y="27067"/>
                  <a:pt x="7218" y="27067"/>
                </a:cubicBezTo>
                <a:cubicBezTo>
                  <a:pt x="6315" y="27067"/>
                  <a:pt x="5413" y="26165"/>
                  <a:pt x="5413" y="25263"/>
                </a:cubicBezTo>
                <a:cubicBezTo>
                  <a:pt x="5413" y="24360"/>
                  <a:pt x="5413" y="23458"/>
                  <a:pt x="6315" y="22556"/>
                </a:cubicBezTo>
                <a:cubicBezTo>
                  <a:pt x="17142" y="11729"/>
                  <a:pt x="17142" y="11729"/>
                  <a:pt x="17142" y="11729"/>
                </a:cubicBezTo>
                <a:cubicBezTo>
                  <a:pt x="18045" y="10827"/>
                  <a:pt x="18947" y="10827"/>
                  <a:pt x="19849" y="11729"/>
                </a:cubicBezTo>
                <a:cubicBezTo>
                  <a:pt x="76691" y="25263"/>
                  <a:pt x="76691" y="25263"/>
                  <a:pt x="76691" y="25263"/>
                </a:cubicBezTo>
                <a:cubicBezTo>
                  <a:pt x="90225" y="10827"/>
                  <a:pt x="90225" y="10827"/>
                  <a:pt x="90225" y="10827"/>
                </a:cubicBezTo>
                <a:cubicBezTo>
                  <a:pt x="94736" y="7218"/>
                  <a:pt x="99248" y="3609"/>
                  <a:pt x="104661" y="1804"/>
                </a:cubicBezTo>
                <a:cubicBezTo>
                  <a:pt x="110075" y="0"/>
                  <a:pt x="114586" y="902"/>
                  <a:pt x="117293" y="270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033218" y="1676246"/>
            <a:ext cx="168565" cy="183152"/>
          </a:xfrm>
          <a:custGeom>
            <a:pathLst>
              <a:path extrusionOk="0" h="120000" w="120000">
                <a:moveTo>
                  <a:pt x="120000" y="26117"/>
                </a:moveTo>
                <a:cubicBezTo>
                  <a:pt x="120000" y="111529"/>
                  <a:pt x="120000" y="111529"/>
                  <a:pt x="120000" y="111529"/>
                </a:cubicBezTo>
                <a:cubicBezTo>
                  <a:pt x="120000" y="113647"/>
                  <a:pt x="119235" y="115764"/>
                  <a:pt x="117707" y="117176"/>
                </a:cubicBezTo>
                <a:cubicBezTo>
                  <a:pt x="115414" y="118588"/>
                  <a:pt x="113121" y="120000"/>
                  <a:pt x="110828" y="120000"/>
                </a:cubicBezTo>
                <a:cubicBezTo>
                  <a:pt x="9171" y="120000"/>
                  <a:pt x="9171" y="120000"/>
                  <a:pt x="9171" y="120000"/>
                </a:cubicBezTo>
                <a:cubicBezTo>
                  <a:pt x="6878" y="120000"/>
                  <a:pt x="4585" y="118588"/>
                  <a:pt x="2292" y="117176"/>
                </a:cubicBezTo>
                <a:cubicBezTo>
                  <a:pt x="764" y="115764"/>
                  <a:pt x="0" y="113647"/>
                  <a:pt x="0" y="111529"/>
                </a:cubicBezTo>
                <a:cubicBezTo>
                  <a:pt x="0" y="26117"/>
                  <a:pt x="0" y="26117"/>
                  <a:pt x="0" y="26117"/>
                </a:cubicBezTo>
                <a:cubicBezTo>
                  <a:pt x="0" y="23294"/>
                  <a:pt x="764" y="21176"/>
                  <a:pt x="2292" y="19764"/>
                </a:cubicBezTo>
                <a:cubicBezTo>
                  <a:pt x="4585" y="18352"/>
                  <a:pt x="6878" y="16941"/>
                  <a:pt x="9171" y="16941"/>
                </a:cubicBezTo>
                <a:cubicBezTo>
                  <a:pt x="18343" y="16941"/>
                  <a:pt x="18343" y="16941"/>
                  <a:pt x="18343" y="16941"/>
                </a:cubicBezTo>
                <a:cubicBezTo>
                  <a:pt x="18343" y="10588"/>
                  <a:pt x="18343" y="10588"/>
                  <a:pt x="18343" y="10588"/>
                </a:cubicBezTo>
                <a:cubicBezTo>
                  <a:pt x="18343" y="7764"/>
                  <a:pt x="19108" y="5647"/>
                  <a:pt x="21401" y="3529"/>
                </a:cubicBezTo>
                <a:cubicBezTo>
                  <a:pt x="23694" y="1411"/>
                  <a:pt x="26751" y="0"/>
                  <a:pt x="29808" y="0"/>
                </a:cubicBezTo>
                <a:cubicBezTo>
                  <a:pt x="34394" y="0"/>
                  <a:pt x="34394" y="0"/>
                  <a:pt x="34394" y="0"/>
                </a:cubicBezTo>
                <a:cubicBezTo>
                  <a:pt x="37452" y="0"/>
                  <a:pt x="40509" y="1411"/>
                  <a:pt x="42802" y="3529"/>
                </a:cubicBezTo>
                <a:cubicBezTo>
                  <a:pt x="45095" y="5647"/>
                  <a:pt x="45859" y="7764"/>
                  <a:pt x="45859" y="10588"/>
                </a:cubicBezTo>
                <a:cubicBezTo>
                  <a:pt x="45859" y="16941"/>
                  <a:pt x="45859" y="16941"/>
                  <a:pt x="45859" y="16941"/>
                </a:cubicBezTo>
                <a:cubicBezTo>
                  <a:pt x="74140" y="16941"/>
                  <a:pt x="74140" y="16941"/>
                  <a:pt x="74140" y="16941"/>
                </a:cubicBezTo>
                <a:cubicBezTo>
                  <a:pt x="74140" y="10588"/>
                  <a:pt x="74140" y="10588"/>
                  <a:pt x="74140" y="10588"/>
                </a:cubicBezTo>
                <a:cubicBezTo>
                  <a:pt x="74140" y="7764"/>
                  <a:pt x="74904" y="5647"/>
                  <a:pt x="77197" y="3529"/>
                </a:cubicBezTo>
                <a:cubicBezTo>
                  <a:pt x="79490" y="1411"/>
                  <a:pt x="82547" y="0"/>
                  <a:pt x="85605" y="0"/>
                </a:cubicBezTo>
                <a:cubicBezTo>
                  <a:pt x="90191" y="0"/>
                  <a:pt x="90191" y="0"/>
                  <a:pt x="90191" y="0"/>
                </a:cubicBezTo>
                <a:cubicBezTo>
                  <a:pt x="93248" y="0"/>
                  <a:pt x="95541" y="1411"/>
                  <a:pt x="97834" y="3529"/>
                </a:cubicBezTo>
                <a:cubicBezTo>
                  <a:pt x="100127" y="5647"/>
                  <a:pt x="101656" y="7764"/>
                  <a:pt x="101656" y="10588"/>
                </a:cubicBezTo>
                <a:cubicBezTo>
                  <a:pt x="101656" y="16941"/>
                  <a:pt x="101656" y="16941"/>
                  <a:pt x="101656" y="16941"/>
                </a:cubicBezTo>
                <a:cubicBezTo>
                  <a:pt x="110828" y="16941"/>
                  <a:pt x="110828" y="16941"/>
                  <a:pt x="110828" y="16941"/>
                </a:cubicBezTo>
                <a:cubicBezTo>
                  <a:pt x="113121" y="16941"/>
                  <a:pt x="115414" y="18352"/>
                  <a:pt x="117707" y="19764"/>
                </a:cubicBezTo>
                <a:cubicBezTo>
                  <a:pt x="119235" y="21176"/>
                  <a:pt x="120000" y="23294"/>
                  <a:pt x="120000" y="26117"/>
                </a:cubicBezTo>
                <a:close/>
                <a:moveTo>
                  <a:pt x="9171" y="62117"/>
                </a:moveTo>
                <a:cubicBezTo>
                  <a:pt x="29808" y="62117"/>
                  <a:pt x="29808" y="62117"/>
                  <a:pt x="29808" y="62117"/>
                </a:cubicBezTo>
                <a:cubicBezTo>
                  <a:pt x="29808" y="43058"/>
                  <a:pt x="29808" y="43058"/>
                  <a:pt x="29808" y="43058"/>
                </a:cubicBezTo>
                <a:cubicBezTo>
                  <a:pt x="9171" y="43058"/>
                  <a:pt x="9171" y="43058"/>
                  <a:pt x="9171" y="43058"/>
                </a:cubicBezTo>
                <a:lnTo>
                  <a:pt x="9171" y="62117"/>
                </a:lnTo>
                <a:close/>
                <a:moveTo>
                  <a:pt x="9171" y="87529"/>
                </a:moveTo>
                <a:cubicBezTo>
                  <a:pt x="29808" y="87529"/>
                  <a:pt x="29808" y="87529"/>
                  <a:pt x="29808" y="87529"/>
                </a:cubicBezTo>
                <a:cubicBezTo>
                  <a:pt x="29808" y="66352"/>
                  <a:pt x="29808" y="66352"/>
                  <a:pt x="29808" y="66352"/>
                </a:cubicBezTo>
                <a:cubicBezTo>
                  <a:pt x="9171" y="66352"/>
                  <a:pt x="9171" y="66352"/>
                  <a:pt x="9171" y="66352"/>
                </a:cubicBezTo>
                <a:lnTo>
                  <a:pt x="9171" y="87529"/>
                </a:lnTo>
                <a:close/>
                <a:moveTo>
                  <a:pt x="9171" y="111529"/>
                </a:moveTo>
                <a:cubicBezTo>
                  <a:pt x="29808" y="111529"/>
                  <a:pt x="29808" y="111529"/>
                  <a:pt x="29808" y="111529"/>
                </a:cubicBezTo>
                <a:cubicBezTo>
                  <a:pt x="29808" y="91764"/>
                  <a:pt x="29808" y="91764"/>
                  <a:pt x="29808" y="91764"/>
                </a:cubicBezTo>
                <a:cubicBezTo>
                  <a:pt x="9171" y="91764"/>
                  <a:pt x="9171" y="91764"/>
                  <a:pt x="9171" y="91764"/>
                </a:cubicBezTo>
                <a:lnTo>
                  <a:pt x="9171" y="111529"/>
                </a:lnTo>
                <a:close/>
                <a:moveTo>
                  <a:pt x="36687" y="30352"/>
                </a:moveTo>
                <a:cubicBezTo>
                  <a:pt x="36687" y="10588"/>
                  <a:pt x="36687" y="10588"/>
                  <a:pt x="36687" y="10588"/>
                </a:cubicBezTo>
                <a:cubicBezTo>
                  <a:pt x="36687" y="10588"/>
                  <a:pt x="36687" y="9882"/>
                  <a:pt x="35923" y="9176"/>
                </a:cubicBezTo>
                <a:cubicBezTo>
                  <a:pt x="35923" y="9176"/>
                  <a:pt x="35159" y="8470"/>
                  <a:pt x="34394" y="8470"/>
                </a:cubicBezTo>
                <a:cubicBezTo>
                  <a:pt x="29808" y="8470"/>
                  <a:pt x="29808" y="8470"/>
                  <a:pt x="29808" y="8470"/>
                </a:cubicBezTo>
                <a:cubicBezTo>
                  <a:pt x="29044" y="8470"/>
                  <a:pt x="29044" y="9176"/>
                  <a:pt x="28280" y="9176"/>
                </a:cubicBezTo>
                <a:cubicBezTo>
                  <a:pt x="27515" y="9882"/>
                  <a:pt x="27515" y="10588"/>
                  <a:pt x="27515" y="10588"/>
                </a:cubicBezTo>
                <a:cubicBezTo>
                  <a:pt x="27515" y="30352"/>
                  <a:pt x="27515" y="30352"/>
                  <a:pt x="27515" y="30352"/>
                </a:cubicBezTo>
                <a:cubicBezTo>
                  <a:pt x="27515" y="30352"/>
                  <a:pt x="27515" y="31058"/>
                  <a:pt x="28280" y="31764"/>
                </a:cubicBezTo>
                <a:cubicBezTo>
                  <a:pt x="29044" y="31764"/>
                  <a:pt x="29044" y="32470"/>
                  <a:pt x="29808" y="32470"/>
                </a:cubicBezTo>
                <a:cubicBezTo>
                  <a:pt x="34394" y="32470"/>
                  <a:pt x="34394" y="32470"/>
                  <a:pt x="34394" y="32470"/>
                </a:cubicBezTo>
                <a:cubicBezTo>
                  <a:pt x="35159" y="32470"/>
                  <a:pt x="35923" y="31764"/>
                  <a:pt x="35923" y="31764"/>
                </a:cubicBezTo>
                <a:cubicBezTo>
                  <a:pt x="36687" y="31058"/>
                  <a:pt x="36687" y="30352"/>
                  <a:pt x="36687" y="30352"/>
                </a:cubicBezTo>
                <a:close/>
                <a:moveTo>
                  <a:pt x="34394" y="62117"/>
                </a:moveTo>
                <a:cubicBezTo>
                  <a:pt x="57324" y="62117"/>
                  <a:pt x="57324" y="62117"/>
                  <a:pt x="57324" y="62117"/>
                </a:cubicBezTo>
                <a:cubicBezTo>
                  <a:pt x="57324" y="43058"/>
                  <a:pt x="57324" y="43058"/>
                  <a:pt x="57324" y="43058"/>
                </a:cubicBezTo>
                <a:cubicBezTo>
                  <a:pt x="34394" y="43058"/>
                  <a:pt x="34394" y="43058"/>
                  <a:pt x="34394" y="43058"/>
                </a:cubicBezTo>
                <a:lnTo>
                  <a:pt x="34394" y="62117"/>
                </a:lnTo>
                <a:close/>
                <a:moveTo>
                  <a:pt x="34394" y="87529"/>
                </a:moveTo>
                <a:cubicBezTo>
                  <a:pt x="57324" y="87529"/>
                  <a:pt x="57324" y="87529"/>
                  <a:pt x="57324" y="87529"/>
                </a:cubicBezTo>
                <a:cubicBezTo>
                  <a:pt x="57324" y="66352"/>
                  <a:pt x="57324" y="66352"/>
                  <a:pt x="57324" y="66352"/>
                </a:cubicBezTo>
                <a:cubicBezTo>
                  <a:pt x="34394" y="66352"/>
                  <a:pt x="34394" y="66352"/>
                  <a:pt x="34394" y="66352"/>
                </a:cubicBezTo>
                <a:lnTo>
                  <a:pt x="34394" y="87529"/>
                </a:lnTo>
                <a:close/>
                <a:moveTo>
                  <a:pt x="34394" y="111529"/>
                </a:moveTo>
                <a:cubicBezTo>
                  <a:pt x="57324" y="111529"/>
                  <a:pt x="57324" y="111529"/>
                  <a:pt x="57324" y="111529"/>
                </a:cubicBezTo>
                <a:cubicBezTo>
                  <a:pt x="57324" y="91764"/>
                  <a:pt x="57324" y="91764"/>
                  <a:pt x="57324" y="91764"/>
                </a:cubicBezTo>
                <a:cubicBezTo>
                  <a:pt x="34394" y="91764"/>
                  <a:pt x="34394" y="91764"/>
                  <a:pt x="34394" y="91764"/>
                </a:cubicBezTo>
                <a:lnTo>
                  <a:pt x="34394" y="111529"/>
                </a:lnTo>
                <a:close/>
                <a:moveTo>
                  <a:pt x="61910" y="62117"/>
                </a:moveTo>
                <a:cubicBezTo>
                  <a:pt x="85605" y="62117"/>
                  <a:pt x="85605" y="62117"/>
                  <a:pt x="85605" y="62117"/>
                </a:cubicBezTo>
                <a:cubicBezTo>
                  <a:pt x="85605" y="43058"/>
                  <a:pt x="85605" y="43058"/>
                  <a:pt x="85605" y="43058"/>
                </a:cubicBezTo>
                <a:cubicBezTo>
                  <a:pt x="61910" y="43058"/>
                  <a:pt x="61910" y="43058"/>
                  <a:pt x="61910" y="43058"/>
                </a:cubicBezTo>
                <a:lnTo>
                  <a:pt x="61910" y="62117"/>
                </a:lnTo>
                <a:close/>
                <a:moveTo>
                  <a:pt x="61910" y="87529"/>
                </a:moveTo>
                <a:cubicBezTo>
                  <a:pt x="85605" y="87529"/>
                  <a:pt x="85605" y="87529"/>
                  <a:pt x="85605" y="87529"/>
                </a:cubicBezTo>
                <a:cubicBezTo>
                  <a:pt x="85605" y="66352"/>
                  <a:pt x="85605" y="66352"/>
                  <a:pt x="85605" y="66352"/>
                </a:cubicBezTo>
                <a:cubicBezTo>
                  <a:pt x="61910" y="66352"/>
                  <a:pt x="61910" y="66352"/>
                  <a:pt x="61910" y="66352"/>
                </a:cubicBezTo>
                <a:lnTo>
                  <a:pt x="61910" y="87529"/>
                </a:lnTo>
                <a:close/>
                <a:moveTo>
                  <a:pt x="61910" y="111529"/>
                </a:moveTo>
                <a:cubicBezTo>
                  <a:pt x="85605" y="111529"/>
                  <a:pt x="85605" y="111529"/>
                  <a:pt x="85605" y="111529"/>
                </a:cubicBezTo>
                <a:cubicBezTo>
                  <a:pt x="85605" y="91764"/>
                  <a:pt x="85605" y="91764"/>
                  <a:pt x="85605" y="91764"/>
                </a:cubicBezTo>
                <a:cubicBezTo>
                  <a:pt x="61910" y="91764"/>
                  <a:pt x="61910" y="91764"/>
                  <a:pt x="61910" y="91764"/>
                </a:cubicBezTo>
                <a:lnTo>
                  <a:pt x="61910" y="111529"/>
                </a:lnTo>
                <a:close/>
                <a:moveTo>
                  <a:pt x="92484" y="30352"/>
                </a:moveTo>
                <a:cubicBezTo>
                  <a:pt x="92484" y="10588"/>
                  <a:pt x="92484" y="10588"/>
                  <a:pt x="92484" y="10588"/>
                </a:cubicBezTo>
                <a:cubicBezTo>
                  <a:pt x="92484" y="10588"/>
                  <a:pt x="91719" y="9882"/>
                  <a:pt x="91719" y="9176"/>
                </a:cubicBezTo>
                <a:cubicBezTo>
                  <a:pt x="90955" y="9176"/>
                  <a:pt x="90955" y="8470"/>
                  <a:pt x="90191" y="8470"/>
                </a:cubicBezTo>
                <a:cubicBezTo>
                  <a:pt x="85605" y="8470"/>
                  <a:pt x="85605" y="8470"/>
                  <a:pt x="85605" y="8470"/>
                </a:cubicBezTo>
                <a:cubicBezTo>
                  <a:pt x="84840" y="8470"/>
                  <a:pt x="84076" y="9176"/>
                  <a:pt x="84076" y="9176"/>
                </a:cubicBezTo>
                <a:cubicBezTo>
                  <a:pt x="83312" y="9882"/>
                  <a:pt x="83312" y="10588"/>
                  <a:pt x="83312" y="10588"/>
                </a:cubicBezTo>
                <a:cubicBezTo>
                  <a:pt x="83312" y="30352"/>
                  <a:pt x="83312" y="30352"/>
                  <a:pt x="83312" y="30352"/>
                </a:cubicBezTo>
                <a:cubicBezTo>
                  <a:pt x="83312" y="30352"/>
                  <a:pt x="83312" y="31058"/>
                  <a:pt x="84076" y="31764"/>
                </a:cubicBezTo>
                <a:cubicBezTo>
                  <a:pt x="84076" y="31764"/>
                  <a:pt x="84840" y="32470"/>
                  <a:pt x="85605" y="32470"/>
                </a:cubicBezTo>
                <a:cubicBezTo>
                  <a:pt x="90191" y="32470"/>
                  <a:pt x="90191" y="32470"/>
                  <a:pt x="90191" y="32470"/>
                </a:cubicBezTo>
                <a:cubicBezTo>
                  <a:pt x="90955" y="32470"/>
                  <a:pt x="90955" y="31764"/>
                  <a:pt x="91719" y="31764"/>
                </a:cubicBezTo>
                <a:cubicBezTo>
                  <a:pt x="91719" y="31058"/>
                  <a:pt x="92484" y="30352"/>
                  <a:pt x="92484" y="30352"/>
                </a:cubicBezTo>
                <a:close/>
                <a:moveTo>
                  <a:pt x="90191" y="62117"/>
                </a:moveTo>
                <a:cubicBezTo>
                  <a:pt x="110828" y="62117"/>
                  <a:pt x="110828" y="62117"/>
                  <a:pt x="110828" y="62117"/>
                </a:cubicBezTo>
                <a:cubicBezTo>
                  <a:pt x="110828" y="43058"/>
                  <a:pt x="110828" y="43058"/>
                  <a:pt x="110828" y="43058"/>
                </a:cubicBezTo>
                <a:cubicBezTo>
                  <a:pt x="90191" y="43058"/>
                  <a:pt x="90191" y="43058"/>
                  <a:pt x="90191" y="43058"/>
                </a:cubicBezTo>
                <a:lnTo>
                  <a:pt x="90191" y="62117"/>
                </a:lnTo>
                <a:close/>
                <a:moveTo>
                  <a:pt x="90191" y="87529"/>
                </a:moveTo>
                <a:cubicBezTo>
                  <a:pt x="110828" y="87529"/>
                  <a:pt x="110828" y="87529"/>
                  <a:pt x="110828" y="87529"/>
                </a:cubicBezTo>
                <a:cubicBezTo>
                  <a:pt x="110828" y="66352"/>
                  <a:pt x="110828" y="66352"/>
                  <a:pt x="110828" y="66352"/>
                </a:cubicBezTo>
                <a:cubicBezTo>
                  <a:pt x="90191" y="66352"/>
                  <a:pt x="90191" y="66352"/>
                  <a:pt x="90191" y="66352"/>
                </a:cubicBezTo>
                <a:lnTo>
                  <a:pt x="90191" y="87529"/>
                </a:lnTo>
                <a:close/>
                <a:moveTo>
                  <a:pt x="90191" y="111529"/>
                </a:moveTo>
                <a:cubicBezTo>
                  <a:pt x="110828" y="111529"/>
                  <a:pt x="110828" y="111529"/>
                  <a:pt x="110828" y="111529"/>
                </a:cubicBezTo>
                <a:cubicBezTo>
                  <a:pt x="110828" y="91764"/>
                  <a:pt x="110828" y="91764"/>
                  <a:pt x="110828" y="91764"/>
                </a:cubicBezTo>
                <a:cubicBezTo>
                  <a:pt x="90191" y="91764"/>
                  <a:pt x="90191" y="91764"/>
                  <a:pt x="90191" y="91764"/>
                </a:cubicBezTo>
                <a:lnTo>
                  <a:pt x="90191" y="11152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247167" y="1679486"/>
            <a:ext cx="181531" cy="163702"/>
          </a:xfrm>
          <a:custGeom>
            <a:pathLst>
              <a:path extrusionOk="0" h="120000" w="120000">
                <a:moveTo>
                  <a:pt x="120000" y="26842"/>
                </a:moveTo>
                <a:cubicBezTo>
                  <a:pt x="120000" y="26842"/>
                  <a:pt x="120000" y="27631"/>
                  <a:pt x="119289" y="28421"/>
                </a:cubicBezTo>
                <a:cubicBezTo>
                  <a:pt x="97988" y="52105"/>
                  <a:pt x="97988" y="52105"/>
                  <a:pt x="97988" y="52105"/>
                </a:cubicBezTo>
                <a:cubicBezTo>
                  <a:pt x="97278" y="52894"/>
                  <a:pt x="97278" y="52894"/>
                  <a:pt x="96568" y="52894"/>
                </a:cubicBezTo>
                <a:cubicBezTo>
                  <a:pt x="95857" y="52894"/>
                  <a:pt x="95147" y="52894"/>
                  <a:pt x="95147" y="52105"/>
                </a:cubicBezTo>
                <a:cubicBezTo>
                  <a:pt x="94437" y="51315"/>
                  <a:pt x="94437" y="51315"/>
                  <a:pt x="94437" y="50526"/>
                </a:cubicBezTo>
                <a:cubicBezTo>
                  <a:pt x="94437" y="36315"/>
                  <a:pt x="94437" y="36315"/>
                  <a:pt x="94437" y="36315"/>
                </a:cubicBezTo>
                <a:cubicBezTo>
                  <a:pt x="77396" y="36315"/>
                  <a:pt x="77396" y="36315"/>
                  <a:pt x="77396" y="36315"/>
                </a:cubicBezTo>
                <a:cubicBezTo>
                  <a:pt x="75266" y="36315"/>
                  <a:pt x="73136" y="36315"/>
                  <a:pt x="71005" y="37105"/>
                </a:cubicBezTo>
                <a:cubicBezTo>
                  <a:pt x="69585" y="37894"/>
                  <a:pt x="68165" y="38684"/>
                  <a:pt x="66745" y="40263"/>
                </a:cubicBezTo>
                <a:cubicBezTo>
                  <a:pt x="65325" y="41842"/>
                  <a:pt x="63905" y="43421"/>
                  <a:pt x="63195" y="45000"/>
                </a:cubicBezTo>
                <a:cubicBezTo>
                  <a:pt x="62485" y="46578"/>
                  <a:pt x="61065" y="48947"/>
                  <a:pt x="60355" y="50526"/>
                </a:cubicBezTo>
                <a:cubicBezTo>
                  <a:pt x="58934" y="53684"/>
                  <a:pt x="56804" y="58421"/>
                  <a:pt x="54674" y="63947"/>
                </a:cubicBezTo>
                <a:cubicBezTo>
                  <a:pt x="53964" y="67105"/>
                  <a:pt x="52544" y="69473"/>
                  <a:pt x="51834" y="71842"/>
                </a:cubicBezTo>
                <a:cubicBezTo>
                  <a:pt x="50414" y="74210"/>
                  <a:pt x="49704" y="76578"/>
                  <a:pt x="48284" y="79736"/>
                </a:cubicBezTo>
                <a:cubicBezTo>
                  <a:pt x="46153" y="82894"/>
                  <a:pt x="44733" y="85263"/>
                  <a:pt x="44023" y="87631"/>
                </a:cubicBezTo>
                <a:cubicBezTo>
                  <a:pt x="42603" y="89210"/>
                  <a:pt x="40473" y="91578"/>
                  <a:pt x="39053" y="93157"/>
                </a:cubicBezTo>
                <a:cubicBezTo>
                  <a:pt x="36923" y="95526"/>
                  <a:pt x="34792" y="97105"/>
                  <a:pt x="32662" y="98684"/>
                </a:cubicBezTo>
                <a:cubicBezTo>
                  <a:pt x="30532" y="99473"/>
                  <a:pt x="28402" y="101052"/>
                  <a:pt x="25562" y="101842"/>
                </a:cubicBezTo>
                <a:cubicBezTo>
                  <a:pt x="22721" y="102631"/>
                  <a:pt x="19881" y="102631"/>
                  <a:pt x="17041" y="102631"/>
                </a:cubicBezTo>
                <a:cubicBezTo>
                  <a:pt x="2130" y="102631"/>
                  <a:pt x="2130" y="102631"/>
                  <a:pt x="2130" y="102631"/>
                </a:cubicBezTo>
                <a:cubicBezTo>
                  <a:pt x="1420" y="102631"/>
                  <a:pt x="710" y="102631"/>
                  <a:pt x="0" y="102631"/>
                </a:cubicBezTo>
                <a:cubicBezTo>
                  <a:pt x="0" y="101842"/>
                  <a:pt x="0" y="101052"/>
                  <a:pt x="0" y="100263"/>
                </a:cubicBezTo>
                <a:cubicBezTo>
                  <a:pt x="0" y="86052"/>
                  <a:pt x="0" y="86052"/>
                  <a:pt x="0" y="86052"/>
                </a:cubicBezTo>
                <a:cubicBezTo>
                  <a:pt x="0" y="85263"/>
                  <a:pt x="0" y="85263"/>
                  <a:pt x="0" y="84473"/>
                </a:cubicBezTo>
                <a:cubicBezTo>
                  <a:pt x="710" y="83684"/>
                  <a:pt x="1420" y="83684"/>
                  <a:pt x="2130" y="83684"/>
                </a:cubicBezTo>
                <a:cubicBezTo>
                  <a:pt x="17041" y="83684"/>
                  <a:pt x="17041" y="83684"/>
                  <a:pt x="17041" y="83684"/>
                </a:cubicBezTo>
                <a:cubicBezTo>
                  <a:pt x="19171" y="83684"/>
                  <a:pt x="21301" y="83684"/>
                  <a:pt x="22721" y="82894"/>
                </a:cubicBezTo>
                <a:cubicBezTo>
                  <a:pt x="24852" y="82105"/>
                  <a:pt x="26272" y="80526"/>
                  <a:pt x="27692" y="78947"/>
                </a:cubicBezTo>
                <a:cubicBezTo>
                  <a:pt x="28402" y="78157"/>
                  <a:pt x="29822" y="76578"/>
                  <a:pt x="30532" y="75000"/>
                </a:cubicBezTo>
                <a:cubicBezTo>
                  <a:pt x="31952" y="73421"/>
                  <a:pt x="32662" y="71052"/>
                  <a:pt x="34082" y="68684"/>
                </a:cubicBezTo>
                <a:cubicBezTo>
                  <a:pt x="35502" y="65526"/>
                  <a:pt x="36923" y="61578"/>
                  <a:pt x="39053" y="56052"/>
                </a:cubicBezTo>
                <a:cubicBezTo>
                  <a:pt x="40473" y="52894"/>
                  <a:pt x="41183" y="50526"/>
                  <a:pt x="42603" y="48157"/>
                </a:cubicBezTo>
                <a:cubicBezTo>
                  <a:pt x="43313" y="45789"/>
                  <a:pt x="44733" y="43421"/>
                  <a:pt x="46153" y="40263"/>
                </a:cubicBezTo>
                <a:cubicBezTo>
                  <a:pt x="47573" y="37105"/>
                  <a:pt x="48994" y="34736"/>
                  <a:pt x="50414" y="32368"/>
                </a:cubicBezTo>
                <a:cubicBezTo>
                  <a:pt x="51834" y="30789"/>
                  <a:pt x="53254" y="28421"/>
                  <a:pt x="55384" y="26052"/>
                </a:cubicBezTo>
                <a:cubicBezTo>
                  <a:pt x="57514" y="24473"/>
                  <a:pt x="58934" y="22894"/>
                  <a:pt x="61065" y="21315"/>
                </a:cubicBezTo>
                <a:cubicBezTo>
                  <a:pt x="63195" y="19736"/>
                  <a:pt x="66035" y="18947"/>
                  <a:pt x="68165" y="18157"/>
                </a:cubicBezTo>
                <a:cubicBezTo>
                  <a:pt x="71005" y="17368"/>
                  <a:pt x="73846" y="16578"/>
                  <a:pt x="77396" y="16578"/>
                </a:cubicBezTo>
                <a:cubicBezTo>
                  <a:pt x="94437" y="16578"/>
                  <a:pt x="94437" y="16578"/>
                  <a:pt x="94437" y="16578"/>
                </a:cubicBezTo>
                <a:cubicBezTo>
                  <a:pt x="94437" y="2368"/>
                  <a:pt x="94437" y="2368"/>
                  <a:pt x="94437" y="2368"/>
                </a:cubicBezTo>
                <a:cubicBezTo>
                  <a:pt x="94437" y="1578"/>
                  <a:pt x="94437" y="1578"/>
                  <a:pt x="95147" y="789"/>
                </a:cubicBezTo>
                <a:cubicBezTo>
                  <a:pt x="95147" y="789"/>
                  <a:pt x="95857" y="0"/>
                  <a:pt x="96568" y="0"/>
                </a:cubicBezTo>
                <a:cubicBezTo>
                  <a:pt x="97278" y="0"/>
                  <a:pt x="97278" y="789"/>
                  <a:pt x="97988" y="789"/>
                </a:cubicBezTo>
                <a:cubicBezTo>
                  <a:pt x="119289" y="24473"/>
                  <a:pt x="119289" y="24473"/>
                  <a:pt x="119289" y="24473"/>
                </a:cubicBezTo>
                <a:cubicBezTo>
                  <a:pt x="120000" y="25263"/>
                  <a:pt x="120000" y="26052"/>
                  <a:pt x="120000" y="26842"/>
                </a:cubicBezTo>
                <a:close/>
                <a:moveTo>
                  <a:pt x="44733" y="33947"/>
                </a:moveTo>
                <a:cubicBezTo>
                  <a:pt x="41893" y="38684"/>
                  <a:pt x="38343" y="45000"/>
                  <a:pt x="35502" y="54473"/>
                </a:cubicBezTo>
                <a:cubicBezTo>
                  <a:pt x="34082" y="52105"/>
                  <a:pt x="33372" y="49736"/>
                  <a:pt x="32662" y="48947"/>
                </a:cubicBezTo>
                <a:cubicBezTo>
                  <a:pt x="31952" y="47368"/>
                  <a:pt x="31242" y="45789"/>
                  <a:pt x="29822" y="44210"/>
                </a:cubicBezTo>
                <a:cubicBezTo>
                  <a:pt x="29112" y="41842"/>
                  <a:pt x="27692" y="41052"/>
                  <a:pt x="26982" y="39473"/>
                </a:cubicBezTo>
                <a:cubicBezTo>
                  <a:pt x="25562" y="38684"/>
                  <a:pt x="24142" y="37894"/>
                  <a:pt x="22721" y="37105"/>
                </a:cubicBezTo>
                <a:cubicBezTo>
                  <a:pt x="20591" y="36315"/>
                  <a:pt x="19171" y="36315"/>
                  <a:pt x="17041" y="36315"/>
                </a:cubicBezTo>
                <a:cubicBezTo>
                  <a:pt x="2130" y="36315"/>
                  <a:pt x="2130" y="36315"/>
                  <a:pt x="2130" y="36315"/>
                </a:cubicBezTo>
                <a:cubicBezTo>
                  <a:pt x="1420" y="36315"/>
                  <a:pt x="710" y="35526"/>
                  <a:pt x="0" y="35526"/>
                </a:cubicBezTo>
                <a:cubicBezTo>
                  <a:pt x="0" y="34736"/>
                  <a:pt x="0" y="34736"/>
                  <a:pt x="0" y="33947"/>
                </a:cubicBezTo>
                <a:cubicBezTo>
                  <a:pt x="0" y="18947"/>
                  <a:pt x="0" y="18947"/>
                  <a:pt x="0" y="18947"/>
                </a:cubicBezTo>
                <a:cubicBezTo>
                  <a:pt x="0" y="18947"/>
                  <a:pt x="0" y="18157"/>
                  <a:pt x="0" y="17368"/>
                </a:cubicBezTo>
                <a:cubicBezTo>
                  <a:pt x="710" y="17368"/>
                  <a:pt x="1420" y="16578"/>
                  <a:pt x="2130" y="16578"/>
                </a:cubicBezTo>
                <a:cubicBezTo>
                  <a:pt x="17041" y="16578"/>
                  <a:pt x="17041" y="16578"/>
                  <a:pt x="17041" y="16578"/>
                </a:cubicBezTo>
                <a:cubicBezTo>
                  <a:pt x="28402" y="16578"/>
                  <a:pt x="37633" y="22894"/>
                  <a:pt x="44733" y="33947"/>
                </a:cubicBezTo>
                <a:close/>
                <a:moveTo>
                  <a:pt x="120000" y="93157"/>
                </a:moveTo>
                <a:cubicBezTo>
                  <a:pt x="120000" y="93947"/>
                  <a:pt x="120000" y="94736"/>
                  <a:pt x="119289" y="94736"/>
                </a:cubicBezTo>
                <a:cubicBezTo>
                  <a:pt x="97988" y="119210"/>
                  <a:pt x="97988" y="119210"/>
                  <a:pt x="97988" y="119210"/>
                </a:cubicBezTo>
                <a:cubicBezTo>
                  <a:pt x="97278" y="119210"/>
                  <a:pt x="97278" y="120000"/>
                  <a:pt x="96568" y="120000"/>
                </a:cubicBezTo>
                <a:cubicBezTo>
                  <a:pt x="95857" y="120000"/>
                  <a:pt x="95147" y="119210"/>
                  <a:pt x="95147" y="119210"/>
                </a:cubicBezTo>
                <a:cubicBezTo>
                  <a:pt x="94437" y="118421"/>
                  <a:pt x="94437" y="117631"/>
                  <a:pt x="94437" y="117631"/>
                </a:cubicBezTo>
                <a:cubicBezTo>
                  <a:pt x="94437" y="102631"/>
                  <a:pt x="94437" y="102631"/>
                  <a:pt x="94437" y="102631"/>
                </a:cubicBezTo>
                <a:cubicBezTo>
                  <a:pt x="93017" y="102631"/>
                  <a:pt x="90887" y="102631"/>
                  <a:pt x="88757" y="102631"/>
                </a:cubicBezTo>
                <a:cubicBezTo>
                  <a:pt x="85917" y="102631"/>
                  <a:pt x="84497" y="102631"/>
                  <a:pt x="83076" y="103421"/>
                </a:cubicBezTo>
                <a:cubicBezTo>
                  <a:pt x="81656" y="103421"/>
                  <a:pt x="80236" y="103421"/>
                  <a:pt x="78106" y="102631"/>
                </a:cubicBezTo>
                <a:cubicBezTo>
                  <a:pt x="75976" y="102631"/>
                  <a:pt x="74556" y="102631"/>
                  <a:pt x="73136" y="102631"/>
                </a:cubicBezTo>
                <a:cubicBezTo>
                  <a:pt x="72426" y="102631"/>
                  <a:pt x="71005" y="101842"/>
                  <a:pt x="68875" y="101842"/>
                </a:cubicBezTo>
                <a:cubicBezTo>
                  <a:pt x="67455" y="101842"/>
                  <a:pt x="66035" y="101052"/>
                  <a:pt x="64615" y="100263"/>
                </a:cubicBezTo>
                <a:cubicBezTo>
                  <a:pt x="63905" y="99473"/>
                  <a:pt x="62485" y="99473"/>
                  <a:pt x="61065" y="98684"/>
                </a:cubicBezTo>
                <a:cubicBezTo>
                  <a:pt x="59644" y="97105"/>
                  <a:pt x="58224" y="96315"/>
                  <a:pt x="56804" y="95526"/>
                </a:cubicBezTo>
                <a:cubicBezTo>
                  <a:pt x="56094" y="93947"/>
                  <a:pt x="54674" y="93157"/>
                  <a:pt x="53254" y="91578"/>
                </a:cubicBezTo>
                <a:cubicBezTo>
                  <a:pt x="51834" y="90000"/>
                  <a:pt x="51124" y="88421"/>
                  <a:pt x="49704" y="86052"/>
                </a:cubicBezTo>
                <a:cubicBezTo>
                  <a:pt x="52544" y="81315"/>
                  <a:pt x="55384" y="75000"/>
                  <a:pt x="58934" y="65526"/>
                </a:cubicBezTo>
                <a:cubicBezTo>
                  <a:pt x="59644" y="67894"/>
                  <a:pt x="60355" y="69473"/>
                  <a:pt x="61065" y="71052"/>
                </a:cubicBezTo>
                <a:cubicBezTo>
                  <a:pt x="61775" y="72631"/>
                  <a:pt x="62485" y="74210"/>
                  <a:pt x="63905" y="75789"/>
                </a:cubicBezTo>
                <a:cubicBezTo>
                  <a:pt x="65325" y="77368"/>
                  <a:pt x="66035" y="78947"/>
                  <a:pt x="67455" y="79736"/>
                </a:cubicBezTo>
                <a:cubicBezTo>
                  <a:pt x="68165" y="81315"/>
                  <a:pt x="69585" y="82105"/>
                  <a:pt x="71715" y="82894"/>
                </a:cubicBezTo>
                <a:cubicBezTo>
                  <a:pt x="73136" y="83684"/>
                  <a:pt x="75266" y="83684"/>
                  <a:pt x="77396" y="83684"/>
                </a:cubicBezTo>
                <a:cubicBezTo>
                  <a:pt x="94437" y="83684"/>
                  <a:pt x="94437" y="83684"/>
                  <a:pt x="94437" y="83684"/>
                </a:cubicBezTo>
                <a:cubicBezTo>
                  <a:pt x="94437" y="69473"/>
                  <a:pt x="94437" y="69473"/>
                  <a:pt x="94437" y="69473"/>
                </a:cubicBezTo>
                <a:cubicBezTo>
                  <a:pt x="94437" y="68684"/>
                  <a:pt x="94437" y="67894"/>
                  <a:pt x="95147" y="67894"/>
                </a:cubicBezTo>
                <a:cubicBezTo>
                  <a:pt x="95147" y="67105"/>
                  <a:pt x="95857" y="67105"/>
                  <a:pt x="96568" y="67105"/>
                </a:cubicBezTo>
                <a:cubicBezTo>
                  <a:pt x="97278" y="67105"/>
                  <a:pt x="97278" y="67105"/>
                  <a:pt x="97988" y="67894"/>
                </a:cubicBezTo>
                <a:cubicBezTo>
                  <a:pt x="119289" y="91578"/>
                  <a:pt x="119289" y="91578"/>
                  <a:pt x="119289" y="91578"/>
                </a:cubicBezTo>
                <a:cubicBezTo>
                  <a:pt x="120000" y="92368"/>
                  <a:pt x="120000" y="92368"/>
                  <a:pt x="120000" y="9315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7474082" y="1702177"/>
            <a:ext cx="181531" cy="157219"/>
          </a:xfrm>
          <a:custGeom>
            <a:pathLst>
              <a:path extrusionOk="0" h="120000" w="120000">
                <a:moveTo>
                  <a:pt x="112189" y="25479"/>
                </a:moveTo>
                <a:cubicBezTo>
                  <a:pt x="117159" y="32876"/>
                  <a:pt x="120000" y="41095"/>
                  <a:pt x="120000" y="50136"/>
                </a:cubicBezTo>
                <a:cubicBezTo>
                  <a:pt x="120000" y="59178"/>
                  <a:pt x="117159" y="67397"/>
                  <a:pt x="112189" y="74794"/>
                </a:cubicBezTo>
                <a:cubicBezTo>
                  <a:pt x="106508" y="83013"/>
                  <a:pt x="99408" y="88767"/>
                  <a:pt x="90177" y="92876"/>
                </a:cubicBezTo>
                <a:cubicBezTo>
                  <a:pt x="80946" y="97808"/>
                  <a:pt x="71005" y="99452"/>
                  <a:pt x="59644" y="99452"/>
                </a:cubicBezTo>
                <a:cubicBezTo>
                  <a:pt x="56804" y="99452"/>
                  <a:pt x="53254" y="99452"/>
                  <a:pt x="50414" y="99452"/>
                </a:cubicBezTo>
                <a:cubicBezTo>
                  <a:pt x="41183" y="108493"/>
                  <a:pt x="31242" y="114246"/>
                  <a:pt x="19171" y="118356"/>
                </a:cubicBezTo>
                <a:cubicBezTo>
                  <a:pt x="17041" y="118356"/>
                  <a:pt x="14201" y="119178"/>
                  <a:pt x="11360" y="119999"/>
                </a:cubicBezTo>
                <a:cubicBezTo>
                  <a:pt x="10650" y="119999"/>
                  <a:pt x="9940" y="119999"/>
                  <a:pt x="9230" y="119178"/>
                </a:cubicBezTo>
                <a:cubicBezTo>
                  <a:pt x="9230" y="118356"/>
                  <a:pt x="8520" y="117534"/>
                  <a:pt x="8520" y="116712"/>
                </a:cubicBezTo>
                <a:cubicBezTo>
                  <a:pt x="8520" y="116712"/>
                  <a:pt x="8520" y="116712"/>
                  <a:pt x="8520" y="116712"/>
                </a:cubicBezTo>
                <a:cubicBezTo>
                  <a:pt x="8520" y="116712"/>
                  <a:pt x="8520" y="115890"/>
                  <a:pt x="8520" y="115890"/>
                </a:cubicBezTo>
                <a:cubicBezTo>
                  <a:pt x="8520" y="115068"/>
                  <a:pt x="8520" y="115068"/>
                  <a:pt x="8520" y="115068"/>
                </a:cubicBezTo>
                <a:cubicBezTo>
                  <a:pt x="8520" y="115068"/>
                  <a:pt x="8520" y="114246"/>
                  <a:pt x="8520" y="114246"/>
                </a:cubicBezTo>
                <a:cubicBezTo>
                  <a:pt x="9230" y="114246"/>
                  <a:pt x="9230" y="113424"/>
                  <a:pt x="9230" y="113424"/>
                </a:cubicBezTo>
                <a:cubicBezTo>
                  <a:pt x="9230" y="113424"/>
                  <a:pt x="9230" y="113424"/>
                  <a:pt x="9940" y="112602"/>
                </a:cubicBezTo>
                <a:cubicBezTo>
                  <a:pt x="9940" y="112602"/>
                  <a:pt x="9940" y="112602"/>
                  <a:pt x="9940" y="111780"/>
                </a:cubicBezTo>
                <a:cubicBezTo>
                  <a:pt x="10650" y="111780"/>
                  <a:pt x="11360" y="110958"/>
                  <a:pt x="12071" y="109315"/>
                </a:cubicBezTo>
                <a:cubicBezTo>
                  <a:pt x="13491" y="108493"/>
                  <a:pt x="14201" y="106849"/>
                  <a:pt x="14911" y="106849"/>
                </a:cubicBezTo>
                <a:cubicBezTo>
                  <a:pt x="14911" y="106027"/>
                  <a:pt x="15621" y="105205"/>
                  <a:pt x="16331" y="103561"/>
                </a:cubicBezTo>
                <a:cubicBezTo>
                  <a:pt x="17751" y="101917"/>
                  <a:pt x="18461" y="101095"/>
                  <a:pt x="19171" y="99452"/>
                </a:cubicBezTo>
                <a:cubicBezTo>
                  <a:pt x="19171" y="98630"/>
                  <a:pt x="19881" y="96986"/>
                  <a:pt x="20591" y="95342"/>
                </a:cubicBezTo>
                <a:cubicBezTo>
                  <a:pt x="21301" y="92876"/>
                  <a:pt x="22011" y="91232"/>
                  <a:pt x="22721" y="88767"/>
                </a:cubicBezTo>
                <a:cubicBezTo>
                  <a:pt x="15621" y="84657"/>
                  <a:pt x="9940" y="78904"/>
                  <a:pt x="5680" y="72328"/>
                </a:cubicBezTo>
                <a:cubicBezTo>
                  <a:pt x="1420" y="64931"/>
                  <a:pt x="0" y="57534"/>
                  <a:pt x="0" y="50136"/>
                </a:cubicBezTo>
                <a:cubicBezTo>
                  <a:pt x="0" y="43561"/>
                  <a:pt x="1420" y="36986"/>
                  <a:pt x="4260" y="30410"/>
                </a:cubicBezTo>
                <a:cubicBezTo>
                  <a:pt x="7810" y="24657"/>
                  <a:pt x="12071" y="19726"/>
                  <a:pt x="17041" y="14794"/>
                </a:cubicBezTo>
                <a:cubicBezTo>
                  <a:pt x="22721" y="10684"/>
                  <a:pt x="29112" y="6575"/>
                  <a:pt x="36213" y="4109"/>
                </a:cubicBezTo>
                <a:cubicBezTo>
                  <a:pt x="44023" y="1643"/>
                  <a:pt x="51834" y="0"/>
                  <a:pt x="59644" y="0"/>
                </a:cubicBezTo>
                <a:cubicBezTo>
                  <a:pt x="71005" y="0"/>
                  <a:pt x="80946" y="2465"/>
                  <a:pt x="90177" y="7397"/>
                </a:cubicBezTo>
                <a:cubicBezTo>
                  <a:pt x="99408" y="11506"/>
                  <a:pt x="106508" y="17260"/>
                  <a:pt x="112189" y="2547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699377" y="1689211"/>
            <a:ext cx="157219" cy="157219"/>
          </a:xfrm>
          <a:custGeom>
            <a:pathLst>
              <a:path extrusionOk="0" h="120000" w="120000">
                <a:moveTo>
                  <a:pt x="39724" y="4931"/>
                </a:moveTo>
                <a:cubicBezTo>
                  <a:pt x="39724" y="35342"/>
                  <a:pt x="39724" y="35342"/>
                  <a:pt x="39724" y="35342"/>
                </a:cubicBezTo>
                <a:cubicBezTo>
                  <a:pt x="39724" y="36164"/>
                  <a:pt x="38896" y="37808"/>
                  <a:pt x="38068" y="38630"/>
                </a:cubicBezTo>
                <a:cubicBezTo>
                  <a:pt x="37241" y="39452"/>
                  <a:pt x="36413" y="40273"/>
                  <a:pt x="34758" y="40273"/>
                </a:cubicBezTo>
                <a:cubicBezTo>
                  <a:pt x="4965" y="40273"/>
                  <a:pt x="4965" y="40273"/>
                  <a:pt x="4965" y="40273"/>
                </a:cubicBezTo>
                <a:cubicBezTo>
                  <a:pt x="3310" y="40273"/>
                  <a:pt x="2482" y="39452"/>
                  <a:pt x="827" y="38630"/>
                </a:cubicBezTo>
                <a:cubicBezTo>
                  <a:pt x="0" y="37808"/>
                  <a:pt x="0" y="36164"/>
                  <a:pt x="0" y="35342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0" y="2465"/>
                  <a:pt x="827" y="1643"/>
                </a:cubicBezTo>
                <a:cubicBezTo>
                  <a:pt x="2482" y="821"/>
                  <a:pt x="3310" y="0"/>
                  <a:pt x="4965" y="0"/>
                </a:cubicBezTo>
                <a:cubicBezTo>
                  <a:pt x="34758" y="0"/>
                  <a:pt x="34758" y="0"/>
                  <a:pt x="34758" y="0"/>
                </a:cubicBezTo>
                <a:cubicBezTo>
                  <a:pt x="36413" y="0"/>
                  <a:pt x="37241" y="821"/>
                  <a:pt x="38068" y="1643"/>
                </a:cubicBezTo>
                <a:cubicBezTo>
                  <a:pt x="38896" y="2465"/>
                  <a:pt x="39724" y="4109"/>
                  <a:pt x="39724" y="4931"/>
                </a:cubicBezTo>
                <a:close/>
                <a:moveTo>
                  <a:pt x="120000" y="55068"/>
                </a:moveTo>
                <a:cubicBezTo>
                  <a:pt x="120000" y="64931"/>
                  <a:pt x="120000" y="64931"/>
                  <a:pt x="120000" y="64931"/>
                </a:cubicBezTo>
                <a:cubicBezTo>
                  <a:pt x="120000" y="75616"/>
                  <a:pt x="117517" y="84657"/>
                  <a:pt x="111724" y="92876"/>
                </a:cubicBezTo>
                <a:cubicBezTo>
                  <a:pt x="106758" y="101095"/>
                  <a:pt x="100137" y="107671"/>
                  <a:pt x="91034" y="112602"/>
                </a:cubicBezTo>
                <a:cubicBezTo>
                  <a:pt x="81931" y="117534"/>
                  <a:pt x="71172" y="119999"/>
                  <a:pt x="59586" y="119999"/>
                </a:cubicBezTo>
                <a:cubicBezTo>
                  <a:pt x="48000" y="119999"/>
                  <a:pt x="38068" y="117534"/>
                  <a:pt x="28965" y="112602"/>
                </a:cubicBezTo>
                <a:cubicBezTo>
                  <a:pt x="19862" y="107671"/>
                  <a:pt x="12413" y="101095"/>
                  <a:pt x="7448" y="92876"/>
                </a:cubicBezTo>
                <a:cubicBezTo>
                  <a:pt x="2482" y="84657"/>
                  <a:pt x="0" y="75616"/>
                  <a:pt x="0" y="64931"/>
                </a:cubicBezTo>
                <a:cubicBezTo>
                  <a:pt x="0" y="55068"/>
                  <a:pt x="0" y="55068"/>
                  <a:pt x="0" y="55068"/>
                </a:cubicBezTo>
                <a:cubicBezTo>
                  <a:pt x="0" y="53424"/>
                  <a:pt x="0" y="52602"/>
                  <a:pt x="827" y="51780"/>
                </a:cubicBezTo>
                <a:cubicBezTo>
                  <a:pt x="2482" y="50136"/>
                  <a:pt x="3310" y="50136"/>
                  <a:pt x="4965" y="50136"/>
                </a:cubicBezTo>
                <a:cubicBezTo>
                  <a:pt x="34758" y="50136"/>
                  <a:pt x="34758" y="50136"/>
                  <a:pt x="34758" y="50136"/>
                </a:cubicBezTo>
                <a:cubicBezTo>
                  <a:pt x="36413" y="50136"/>
                  <a:pt x="37241" y="50136"/>
                  <a:pt x="38068" y="51780"/>
                </a:cubicBezTo>
                <a:cubicBezTo>
                  <a:pt x="38896" y="52602"/>
                  <a:pt x="39724" y="53424"/>
                  <a:pt x="39724" y="55068"/>
                </a:cubicBezTo>
                <a:cubicBezTo>
                  <a:pt x="39724" y="64931"/>
                  <a:pt x="39724" y="64931"/>
                  <a:pt x="39724" y="64931"/>
                </a:cubicBezTo>
                <a:cubicBezTo>
                  <a:pt x="39724" y="67397"/>
                  <a:pt x="40551" y="69863"/>
                  <a:pt x="41379" y="72328"/>
                </a:cubicBezTo>
                <a:cubicBezTo>
                  <a:pt x="43034" y="73972"/>
                  <a:pt x="43862" y="75616"/>
                  <a:pt x="45517" y="76438"/>
                </a:cubicBezTo>
                <a:cubicBezTo>
                  <a:pt x="47172" y="77260"/>
                  <a:pt x="48827" y="78082"/>
                  <a:pt x="51310" y="78904"/>
                </a:cubicBezTo>
                <a:cubicBezTo>
                  <a:pt x="53793" y="78904"/>
                  <a:pt x="55448" y="79726"/>
                  <a:pt x="56275" y="79726"/>
                </a:cubicBezTo>
                <a:cubicBezTo>
                  <a:pt x="57103" y="79726"/>
                  <a:pt x="58758" y="79726"/>
                  <a:pt x="59586" y="79726"/>
                </a:cubicBezTo>
                <a:cubicBezTo>
                  <a:pt x="61241" y="79726"/>
                  <a:pt x="62068" y="79726"/>
                  <a:pt x="62896" y="79726"/>
                </a:cubicBezTo>
                <a:cubicBezTo>
                  <a:pt x="64551" y="79726"/>
                  <a:pt x="66206" y="78904"/>
                  <a:pt x="67862" y="78904"/>
                </a:cubicBezTo>
                <a:cubicBezTo>
                  <a:pt x="70344" y="78082"/>
                  <a:pt x="72000" y="77260"/>
                  <a:pt x="73655" y="76438"/>
                </a:cubicBezTo>
                <a:cubicBezTo>
                  <a:pt x="75310" y="75616"/>
                  <a:pt x="76965" y="73972"/>
                  <a:pt x="77793" y="72328"/>
                </a:cubicBezTo>
                <a:cubicBezTo>
                  <a:pt x="79448" y="69863"/>
                  <a:pt x="79448" y="67397"/>
                  <a:pt x="79448" y="64931"/>
                </a:cubicBezTo>
                <a:cubicBezTo>
                  <a:pt x="79448" y="55068"/>
                  <a:pt x="79448" y="55068"/>
                  <a:pt x="79448" y="55068"/>
                </a:cubicBezTo>
                <a:cubicBezTo>
                  <a:pt x="79448" y="53424"/>
                  <a:pt x="80275" y="52602"/>
                  <a:pt x="81103" y="51780"/>
                </a:cubicBezTo>
                <a:cubicBezTo>
                  <a:pt x="81931" y="50136"/>
                  <a:pt x="83586" y="50136"/>
                  <a:pt x="84413" y="50136"/>
                </a:cubicBezTo>
                <a:cubicBezTo>
                  <a:pt x="115034" y="50136"/>
                  <a:pt x="115034" y="50136"/>
                  <a:pt x="115034" y="50136"/>
                </a:cubicBezTo>
                <a:cubicBezTo>
                  <a:pt x="115862" y="50136"/>
                  <a:pt x="117517" y="50136"/>
                  <a:pt x="118344" y="51780"/>
                </a:cubicBezTo>
                <a:cubicBezTo>
                  <a:pt x="119172" y="52602"/>
                  <a:pt x="120000" y="53424"/>
                  <a:pt x="120000" y="55068"/>
                </a:cubicBezTo>
                <a:close/>
                <a:moveTo>
                  <a:pt x="120000" y="4931"/>
                </a:moveTo>
                <a:cubicBezTo>
                  <a:pt x="120000" y="35342"/>
                  <a:pt x="120000" y="35342"/>
                  <a:pt x="120000" y="35342"/>
                </a:cubicBezTo>
                <a:cubicBezTo>
                  <a:pt x="120000" y="36164"/>
                  <a:pt x="119172" y="37808"/>
                  <a:pt x="118344" y="38630"/>
                </a:cubicBezTo>
                <a:cubicBezTo>
                  <a:pt x="117517" y="39452"/>
                  <a:pt x="115862" y="40273"/>
                  <a:pt x="115034" y="40273"/>
                </a:cubicBezTo>
                <a:cubicBezTo>
                  <a:pt x="84413" y="40273"/>
                  <a:pt x="84413" y="40273"/>
                  <a:pt x="84413" y="40273"/>
                </a:cubicBezTo>
                <a:cubicBezTo>
                  <a:pt x="83586" y="40273"/>
                  <a:pt x="81931" y="39452"/>
                  <a:pt x="81103" y="38630"/>
                </a:cubicBezTo>
                <a:cubicBezTo>
                  <a:pt x="80275" y="37808"/>
                  <a:pt x="79448" y="36164"/>
                  <a:pt x="79448" y="35342"/>
                </a:cubicBezTo>
                <a:cubicBezTo>
                  <a:pt x="79448" y="4931"/>
                  <a:pt x="79448" y="4931"/>
                  <a:pt x="79448" y="4931"/>
                </a:cubicBezTo>
                <a:cubicBezTo>
                  <a:pt x="79448" y="4109"/>
                  <a:pt x="80275" y="2465"/>
                  <a:pt x="81103" y="1643"/>
                </a:cubicBezTo>
                <a:cubicBezTo>
                  <a:pt x="81931" y="821"/>
                  <a:pt x="83586" y="0"/>
                  <a:pt x="84413" y="0"/>
                </a:cubicBezTo>
                <a:cubicBezTo>
                  <a:pt x="115034" y="0"/>
                  <a:pt x="115034" y="0"/>
                  <a:pt x="115034" y="0"/>
                </a:cubicBezTo>
                <a:cubicBezTo>
                  <a:pt x="115862" y="0"/>
                  <a:pt x="117517" y="821"/>
                  <a:pt x="118344" y="1643"/>
                </a:cubicBezTo>
                <a:cubicBezTo>
                  <a:pt x="119172" y="2465"/>
                  <a:pt x="120000" y="4109"/>
                  <a:pt x="120000" y="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910084" y="1726491"/>
            <a:ext cx="163702" cy="103733"/>
          </a:xfrm>
          <a:custGeom>
            <a:pathLst>
              <a:path extrusionOk="0" h="120000" w="120000">
                <a:moveTo>
                  <a:pt x="118421" y="98969"/>
                </a:moveTo>
                <a:cubicBezTo>
                  <a:pt x="106578" y="118762"/>
                  <a:pt x="106578" y="118762"/>
                  <a:pt x="106578" y="118762"/>
                </a:cubicBezTo>
                <a:cubicBezTo>
                  <a:pt x="105789" y="120000"/>
                  <a:pt x="104210" y="120000"/>
                  <a:pt x="103421" y="120000"/>
                </a:cubicBezTo>
                <a:cubicBezTo>
                  <a:pt x="101842" y="120000"/>
                  <a:pt x="100263" y="120000"/>
                  <a:pt x="99473" y="118762"/>
                </a:cubicBezTo>
                <a:cubicBezTo>
                  <a:pt x="60000" y="55670"/>
                  <a:pt x="60000" y="55670"/>
                  <a:pt x="60000" y="55670"/>
                </a:cubicBezTo>
                <a:cubicBezTo>
                  <a:pt x="20526" y="118762"/>
                  <a:pt x="20526" y="118762"/>
                  <a:pt x="20526" y="118762"/>
                </a:cubicBezTo>
                <a:cubicBezTo>
                  <a:pt x="19736" y="120000"/>
                  <a:pt x="18157" y="120000"/>
                  <a:pt x="17368" y="120000"/>
                </a:cubicBezTo>
                <a:cubicBezTo>
                  <a:pt x="15789" y="120000"/>
                  <a:pt x="15000" y="120000"/>
                  <a:pt x="13421" y="118762"/>
                </a:cubicBezTo>
                <a:cubicBezTo>
                  <a:pt x="1578" y="98969"/>
                  <a:pt x="1578" y="98969"/>
                  <a:pt x="1578" y="98969"/>
                </a:cubicBezTo>
                <a:cubicBezTo>
                  <a:pt x="0" y="97731"/>
                  <a:pt x="0" y="95257"/>
                  <a:pt x="0" y="94020"/>
                </a:cubicBezTo>
                <a:cubicBezTo>
                  <a:pt x="0" y="91546"/>
                  <a:pt x="0" y="90309"/>
                  <a:pt x="1578" y="87835"/>
                </a:cubicBezTo>
                <a:cubicBezTo>
                  <a:pt x="56842" y="1237"/>
                  <a:pt x="56842" y="1237"/>
                  <a:pt x="56842" y="1237"/>
                </a:cubicBezTo>
                <a:cubicBezTo>
                  <a:pt x="57631" y="0"/>
                  <a:pt x="58421" y="0"/>
                  <a:pt x="60000" y="0"/>
                </a:cubicBezTo>
                <a:cubicBezTo>
                  <a:pt x="61578" y="0"/>
                  <a:pt x="62368" y="0"/>
                  <a:pt x="63157" y="1237"/>
                </a:cubicBezTo>
                <a:cubicBezTo>
                  <a:pt x="118421" y="87835"/>
                  <a:pt x="118421" y="87835"/>
                  <a:pt x="118421" y="87835"/>
                </a:cubicBezTo>
                <a:cubicBezTo>
                  <a:pt x="120000" y="90309"/>
                  <a:pt x="120000" y="91546"/>
                  <a:pt x="120000" y="94020"/>
                </a:cubicBezTo>
                <a:cubicBezTo>
                  <a:pt x="120000" y="95257"/>
                  <a:pt x="120000" y="97731"/>
                  <a:pt x="118421" y="9896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136999" y="1731352"/>
            <a:ext cx="162082" cy="103733"/>
          </a:xfrm>
          <a:custGeom>
            <a:pathLst>
              <a:path extrusionOk="0" h="120000" w="120000">
                <a:moveTo>
                  <a:pt x="118421" y="32164"/>
                </a:moveTo>
                <a:cubicBezTo>
                  <a:pt x="63157" y="118762"/>
                  <a:pt x="63157" y="118762"/>
                  <a:pt x="63157" y="118762"/>
                </a:cubicBezTo>
                <a:cubicBezTo>
                  <a:pt x="62368" y="120000"/>
                  <a:pt x="61578" y="120000"/>
                  <a:pt x="60000" y="120000"/>
                </a:cubicBezTo>
                <a:cubicBezTo>
                  <a:pt x="58421" y="120000"/>
                  <a:pt x="57631" y="120000"/>
                  <a:pt x="56842" y="118762"/>
                </a:cubicBezTo>
                <a:cubicBezTo>
                  <a:pt x="1578" y="32164"/>
                  <a:pt x="1578" y="32164"/>
                  <a:pt x="1578" y="32164"/>
                </a:cubicBezTo>
                <a:cubicBezTo>
                  <a:pt x="0" y="29690"/>
                  <a:pt x="0" y="28453"/>
                  <a:pt x="0" y="25979"/>
                </a:cubicBezTo>
                <a:cubicBezTo>
                  <a:pt x="0" y="24742"/>
                  <a:pt x="0" y="22268"/>
                  <a:pt x="1578" y="21030"/>
                </a:cubicBezTo>
                <a:cubicBezTo>
                  <a:pt x="13421" y="1237"/>
                  <a:pt x="13421" y="1237"/>
                  <a:pt x="13421" y="1237"/>
                </a:cubicBezTo>
                <a:cubicBezTo>
                  <a:pt x="15000" y="0"/>
                  <a:pt x="15789" y="0"/>
                  <a:pt x="17368" y="0"/>
                </a:cubicBezTo>
                <a:cubicBezTo>
                  <a:pt x="18157" y="0"/>
                  <a:pt x="19736" y="0"/>
                  <a:pt x="20526" y="1237"/>
                </a:cubicBezTo>
                <a:cubicBezTo>
                  <a:pt x="60000" y="64329"/>
                  <a:pt x="60000" y="64329"/>
                  <a:pt x="60000" y="64329"/>
                </a:cubicBezTo>
                <a:cubicBezTo>
                  <a:pt x="99473" y="1237"/>
                  <a:pt x="99473" y="1237"/>
                  <a:pt x="99473" y="1237"/>
                </a:cubicBezTo>
                <a:cubicBezTo>
                  <a:pt x="100263" y="0"/>
                  <a:pt x="101842" y="0"/>
                  <a:pt x="102631" y="0"/>
                </a:cubicBezTo>
                <a:cubicBezTo>
                  <a:pt x="104210" y="0"/>
                  <a:pt x="105789" y="0"/>
                  <a:pt x="106578" y="1237"/>
                </a:cubicBezTo>
                <a:cubicBezTo>
                  <a:pt x="118421" y="21030"/>
                  <a:pt x="118421" y="21030"/>
                  <a:pt x="118421" y="21030"/>
                </a:cubicBezTo>
                <a:cubicBezTo>
                  <a:pt x="120000" y="22268"/>
                  <a:pt x="120000" y="24742"/>
                  <a:pt x="120000" y="25979"/>
                </a:cubicBezTo>
                <a:cubicBezTo>
                  <a:pt x="120000" y="28453"/>
                  <a:pt x="120000" y="29690"/>
                  <a:pt x="118421" y="3216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354189" y="1716766"/>
            <a:ext cx="194499" cy="115079"/>
          </a:xfrm>
          <a:custGeom>
            <a:pathLst>
              <a:path extrusionOk="0" h="120000" w="120000">
                <a:moveTo>
                  <a:pt x="79780" y="116666"/>
                </a:moveTo>
                <a:cubicBezTo>
                  <a:pt x="79780" y="117777"/>
                  <a:pt x="79780" y="118888"/>
                  <a:pt x="79120" y="120000"/>
                </a:cubicBezTo>
                <a:cubicBezTo>
                  <a:pt x="79120" y="120000"/>
                  <a:pt x="78461" y="120000"/>
                  <a:pt x="77802" y="120000"/>
                </a:cubicBezTo>
                <a:cubicBezTo>
                  <a:pt x="18461" y="120000"/>
                  <a:pt x="18461" y="120000"/>
                  <a:pt x="18461" y="120000"/>
                </a:cubicBezTo>
                <a:cubicBezTo>
                  <a:pt x="17802" y="120000"/>
                  <a:pt x="17802" y="120000"/>
                  <a:pt x="17142" y="120000"/>
                </a:cubicBezTo>
                <a:cubicBezTo>
                  <a:pt x="17142" y="120000"/>
                  <a:pt x="17142" y="120000"/>
                  <a:pt x="16483" y="120000"/>
                </a:cubicBezTo>
                <a:cubicBezTo>
                  <a:pt x="16483" y="118888"/>
                  <a:pt x="16483" y="118888"/>
                  <a:pt x="16483" y="118888"/>
                </a:cubicBezTo>
                <a:cubicBezTo>
                  <a:pt x="16483" y="118888"/>
                  <a:pt x="16483" y="117777"/>
                  <a:pt x="16483" y="117777"/>
                </a:cubicBezTo>
                <a:cubicBezTo>
                  <a:pt x="16483" y="116666"/>
                  <a:pt x="15824" y="116666"/>
                  <a:pt x="15824" y="116666"/>
                </a:cubicBezTo>
                <a:cubicBezTo>
                  <a:pt x="15824" y="115555"/>
                  <a:pt x="15824" y="115555"/>
                  <a:pt x="15824" y="114444"/>
                </a:cubicBezTo>
                <a:cubicBezTo>
                  <a:pt x="15824" y="114444"/>
                  <a:pt x="15824" y="113333"/>
                  <a:pt x="15824" y="113333"/>
                </a:cubicBezTo>
                <a:cubicBezTo>
                  <a:pt x="15824" y="96666"/>
                  <a:pt x="15824" y="96666"/>
                  <a:pt x="15824" y="96666"/>
                </a:cubicBezTo>
                <a:cubicBezTo>
                  <a:pt x="15824" y="53333"/>
                  <a:pt x="15824" y="53333"/>
                  <a:pt x="15824" y="53333"/>
                </a:cubicBezTo>
                <a:cubicBezTo>
                  <a:pt x="3956" y="53333"/>
                  <a:pt x="3956" y="53333"/>
                  <a:pt x="3956" y="53333"/>
                </a:cubicBezTo>
                <a:cubicBezTo>
                  <a:pt x="3296" y="53333"/>
                  <a:pt x="1978" y="52222"/>
                  <a:pt x="1318" y="51111"/>
                </a:cubicBezTo>
                <a:cubicBezTo>
                  <a:pt x="659" y="50000"/>
                  <a:pt x="0" y="48888"/>
                  <a:pt x="0" y="46666"/>
                </a:cubicBezTo>
                <a:cubicBezTo>
                  <a:pt x="0" y="44444"/>
                  <a:pt x="659" y="43333"/>
                  <a:pt x="1318" y="42222"/>
                </a:cubicBezTo>
                <a:cubicBezTo>
                  <a:pt x="21098" y="2222"/>
                  <a:pt x="21098" y="2222"/>
                  <a:pt x="21098" y="2222"/>
                </a:cubicBezTo>
                <a:cubicBezTo>
                  <a:pt x="21758" y="0"/>
                  <a:pt x="23076" y="0"/>
                  <a:pt x="24395" y="0"/>
                </a:cubicBezTo>
                <a:cubicBezTo>
                  <a:pt x="25054" y="0"/>
                  <a:pt x="26373" y="0"/>
                  <a:pt x="27032" y="2222"/>
                </a:cubicBezTo>
                <a:cubicBezTo>
                  <a:pt x="46813" y="42222"/>
                  <a:pt x="46813" y="42222"/>
                  <a:pt x="46813" y="42222"/>
                </a:cubicBezTo>
                <a:cubicBezTo>
                  <a:pt x="47472" y="43333"/>
                  <a:pt x="48131" y="44444"/>
                  <a:pt x="48131" y="46666"/>
                </a:cubicBezTo>
                <a:cubicBezTo>
                  <a:pt x="48131" y="48888"/>
                  <a:pt x="47472" y="50000"/>
                  <a:pt x="46813" y="51111"/>
                </a:cubicBezTo>
                <a:cubicBezTo>
                  <a:pt x="46153" y="52222"/>
                  <a:pt x="44835" y="53333"/>
                  <a:pt x="44175" y="53333"/>
                </a:cubicBezTo>
                <a:cubicBezTo>
                  <a:pt x="32307" y="53333"/>
                  <a:pt x="32307" y="53333"/>
                  <a:pt x="32307" y="53333"/>
                </a:cubicBezTo>
                <a:cubicBezTo>
                  <a:pt x="32307" y="93333"/>
                  <a:pt x="32307" y="93333"/>
                  <a:pt x="32307" y="93333"/>
                </a:cubicBezTo>
                <a:cubicBezTo>
                  <a:pt x="67912" y="93333"/>
                  <a:pt x="67912" y="93333"/>
                  <a:pt x="67912" y="93333"/>
                </a:cubicBezTo>
                <a:cubicBezTo>
                  <a:pt x="68571" y="93333"/>
                  <a:pt x="69230" y="94444"/>
                  <a:pt x="69890" y="94444"/>
                </a:cubicBezTo>
                <a:cubicBezTo>
                  <a:pt x="79780" y="114444"/>
                  <a:pt x="79780" y="114444"/>
                  <a:pt x="79780" y="114444"/>
                </a:cubicBezTo>
                <a:cubicBezTo>
                  <a:pt x="79780" y="115555"/>
                  <a:pt x="79780" y="116666"/>
                  <a:pt x="79780" y="116666"/>
                </a:cubicBezTo>
                <a:close/>
                <a:moveTo>
                  <a:pt x="120000" y="73333"/>
                </a:moveTo>
                <a:cubicBezTo>
                  <a:pt x="120000" y="75555"/>
                  <a:pt x="119340" y="76666"/>
                  <a:pt x="118681" y="77777"/>
                </a:cubicBezTo>
                <a:cubicBezTo>
                  <a:pt x="98901" y="117777"/>
                  <a:pt x="98901" y="117777"/>
                  <a:pt x="98901" y="117777"/>
                </a:cubicBezTo>
                <a:cubicBezTo>
                  <a:pt x="98241" y="120000"/>
                  <a:pt x="96923" y="120000"/>
                  <a:pt x="96263" y="120000"/>
                </a:cubicBezTo>
                <a:cubicBezTo>
                  <a:pt x="94945" y="120000"/>
                  <a:pt x="93626" y="120000"/>
                  <a:pt x="92967" y="117777"/>
                </a:cubicBezTo>
                <a:cubicBezTo>
                  <a:pt x="73186" y="77777"/>
                  <a:pt x="73186" y="77777"/>
                  <a:pt x="73186" y="77777"/>
                </a:cubicBezTo>
                <a:cubicBezTo>
                  <a:pt x="72527" y="76666"/>
                  <a:pt x="71868" y="75555"/>
                  <a:pt x="71868" y="73333"/>
                </a:cubicBezTo>
                <a:cubicBezTo>
                  <a:pt x="71868" y="71111"/>
                  <a:pt x="72527" y="70000"/>
                  <a:pt x="73186" y="68888"/>
                </a:cubicBezTo>
                <a:cubicBezTo>
                  <a:pt x="73846" y="67777"/>
                  <a:pt x="75164" y="66666"/>
                  <a:pt x="75824" y="66666"/>
                </a:cubicBezTo>
                <a:cubicBezTo>
                  <a:pt x="87692" y="66666"/>
                  <a:pt x="87692" y="66666"/>
                  <a:pt x="87692" y="66666"/>
                </a:cubicBezTo>
                <a:cubicBezTo>
                  <a:pt x="87692" y="26666"/>
                  <a:pt x="87692" y="26666"/>
                  <a:pt x="87692" y="26666"/>
                </a:cubicBezTo>
                <a:cubicBezTo>
                  <a:pt x="52087" y="26666"/>
                  <a:pt x="52087" y="26666"/>
                  <a:pt x="52087" y="26666"/>
                </a:cubicBezTo>
                <a:cubicBezTo>
                  <a:pt x="51428" y="26666"/>
                  <a:pt x="50769" y="25555"/>
                  <a:pt x="50769" y="25555"/>
                </a:cubicBezTo>
                <a:cubicBezTo>
                  <a:pt x="40219" y="4444"/>
                  <a:pt x="40219" y="4444"/>
                  <a:pt x="40219" y="4444"/>
                </a:cubicBezTo>
                <a:cubicBezTo>
                  <a:pt x="40219" y="4444"/>
                  <a:pt x="40219" y="3333"/>
                  <a:pt x="40219" y="3333"/>
                </a:cubicBezTo>
                <a:cubicBezTo>
                  <a:pt x="40219" y="2222"/>
                  <a:pt x="40219" y="1111"/>
                  <a:pt x="40879" y="0"/>
                </a:cubicBezTo>
                <a:cubicBezTo>
                  <a:pt x="40879" y="0"/>
                  <a:pt x="41538" y="0"/>
                  <a:pt x="42197" y="0"/>
                </a:cubicBezTo>
                <a:cubicBezTo>
                  <a:pt x="102197" y="0"/>
                  <a:pt x="102197" y="0"/>
                  <a:pt x="102197" y="0"/>
                </a:cubicBezTo>
                <a:cubicBezTo>
                  <a:pt x="102197" y="0"/>
                  <a:pt x="102857" y="0"/>
                  <a:pt x="102857" y="0"/>
                </a:cubicBezTo>
                <a:cubicBezTo>
                  <a:pt x="102857" y="0"/>
                  <a:pt x="103516" y="0"/>
                  <a:pt x="103516" y="0"/>
                </a:cubicBezTo>
                <a:cubicBezTo>
                  <a:pt x="103516" y="1111"/>
                  <a:pt x="103516" y="1111"/>
                  <a:pt x="103516" y="1111"/>
                </a:cubicBezTo>
                <a:cubicBezTo>
                  <a:pt x="103516" y="1111"/>
                  <a:pt x="103516" y="2222"/>
                  <a:pt x="104175" y="2222"/>
                </a:cubicBezTo>
                <a:cubicBezTo>
                  <a:pt x="104175" y="3333"/>
                  <a:pt x="104175" y="3333"/>
                  <a:pt x="104175" y="3333"/>
                </a:cubicBezTo>
                <a:cubicBezTo>
                  <a:pt x="104175" y="4444"/>
                  <a:pt x="104175" y="4444"/>
                  <a:pt x="104175" y="5555"/>
                </a:cubicBezTo>
                <a:cubicBezTo>
                  <a:pt x="104175" y="5555"/>
                  <a:pt x="104175" y="6666"/>
                  <a:pt x="104175" y="6666"/>
                </a:cubicBezTo>
                <a:cubicBezTo>
                  <a:pt x="104175" y="23333"/>
                  <a:pt x="104175" y="23333"/>
                  <a:pt x="104175" y="23333"/>
                </a:cubicBezTo>
                <a:cubicBezTo>
                  <a:pt x="104175" y="66666"/>
                  <a:pt x="104175" y="66666"/>
                  <a:pt x="104175" y="66666"/>
                </a:cubicBezTo>
                <a:cubicBezTo>
                  <a:pt x="116043" y="66666"/>
                  <a:pt x="116043" y="66666"/>
                  <a:pt x="116043" y="66666"/>
                </a:cubicBezTo>
                <a:cubicBezTo>
                  <a:pt x="116703" y="66666"/>
                  <a:pt x="118021" y="67777"/>
                  <a:pt x="118681" y="68888"/>
                </a:cubicBezTo>
                <a:cubicBezTo>
                  <a:pt x="119340" y="70000"/>
                  <a:pt x="120000" y="71111"/>
                  <a:pt x="120000" y="7333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95312" y="2023100"/>
            <a:ext cx="168565" cy="144253"/>
          </a:xfrm>
          <a:custGeom>
            <a:pathLst>
              <a:path extrusionOk="0" h="120000" w="120000">
                <a:moveTo>
                  <a:pt x="120000" y="17014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1791"/>
                  <a:pt x="120000" y="62686"/>
                  <a:pt x="119235" y="63582"/>
                </a:cubicBezTo>
                <a:cubicBezTo>
                  <a:pt x="118471" y="64477"/>
                  <a:pt x="116942" y="65373"/>
                  <a:pt x="116178" y="65373"/>
                </a:cubicBezTo>
                <a:cubicBezTo>
                  <a:pt x="40509" y="76119"/>
                  <a:pt x="40509" y="76119"/>
                  <a:pt x="40509" y="76119"/>
                </a:cubicBezTo>
                <a:cubicBezTo>
                  <a:pt x="40509" y="76119"/>
                  <a:pt x="40509" y="77014"/>
                  <a:pt x="41273" y="77910"/>
                </a:cubicBezTo>
                <a:cubicBezTo>
                  <a:pt x="41273" y="78805"/>
                  <a:pt x="41273" y="78805"/>
                  <a:pt x="41273" y="79701"/>
                </a:cubicBezTo>
                <a:cubicBezTo>
                  <a:pt x="41273" y="80597"/>
                  <a:pt x="41273" y="81492"/>
                  <a:pt x="41273" y="81492"/>
                </a:cubicBezTo>
                <a:cubicBezTo>
                  <a:pt x="41273" y="82388"/>
                  <a:pt x="41273" y="84179"/>
                  <a:pt x="39745" y="86865"/>
                </a:cubicBezTo>
                <a:cubicBezTo>
                  <a:pt x="106242" y="86865"/>
                  <a:pt x="106242" y="86865"/>
                  <a:pt x="106242" y="86865"/>
                </a:cubicBezTo>
                <a:cubicBezTo>
                  <a:pt x="107770" y="86865"/>
                  <a:pt x="108535" y="87761"/>
                  <a:pt x="109299" y="88656"/>
                </a:cubicBezTo>
                <a:cubicBezTo>
                  <a:pt x="110828" y="89552"/>
                  <a:pt x="110828" y="91343"/>
                  <a:pt x="110828" y="92238"/>
                </a:cubicBezTo>
                <a:cubicBezTo>
                  <a:pt x="110828" y="94029"/>
                  <a:pt x="110828" y="94925"/>
                  <a:pt x="109299" y="96716"/>
                </a:cubicBezTo>
                <a:cubicBezTo>
                  <a:pt x="108535" y="97611"/>
                  <a:pt x="107770" y="97611"/>
                  <a:pt x="106242" y="97611"/>
                </a:cubicBezTo>
                <a:cubicBezTo>
                  <a:pt x="32101" y="97611"/>
                  <a:pt x="32101" y="97611"/>
                  <a:pt x="32101" y="97611"/>
                </a:cubicBezTo>
                <a:cubicBezTo>
                  <a:pt x="31337" y="97611"/>
                  <a:pt x="29808" y="97611"/>
                  <a:pt x="29044" y="96716"/>
                </a:cubicBezTo>
                <a:cubicBezTo>
                  <a:pt x="28280" y="94925"/>
                  <a:pt x="27515" y="94029"/>
                  <a:pt x="27515" y="92238"/>
                </a:cubicBezTo>
                <a:cubicBezTo>
                  <a:pt x="27515" y="91343"/>
                  <a:pt x="28280" y="90447"/>
                  <a:pt x="28280" y="89552"/>
                </a:cubicBezTo>
                <a:cubicBezTo>
                  <a:pt x="29044" y="87761"/>
                  <a:pt x="29808" y="85970"/>
                  <a:pt x="30573" y="84179"/>
                </a:cubicBezTo>
                <a:cubicBezTo>
                  <a:pt x="31337" y="82388"/>
                  <a:pt x="32101" y="81492"/>
                  <a:pt x="32101" y="80597"/>
                </a:cubicBezTo>
                <a:cubicBezTo>
                  <a:pt x="19108" y="11641"/>
                  <a:pt x="19108" y="11641"/>
                  <a:pt x="19108" y="11641"/>
                </a:cubicBezTo>
                <a:cubicBezTo>
                  <a:pt x="4585" y="11641"/>
                  <a:pt x="4585" y="11641"/>
                  <a:pt x="4585" y="11641"/>
                </a:cubicBezTo>
                <a:cubicBezTo>
                  <a:pt x="3057" y="11641"/>
                  <a:pt x="2292" y="10746"/>
                  <a:pt x="1528" y="9850"/>
                </a:cubicBezTo>
                <a:cubicBezTo>
                  <a:pt x="764" y="8955"/>
                  <a:pt x="0" y="7164"/>
                  <a:pt x="0" y="5373"/>
                </a:cubicBezTo>
                <a:cubicBezTo>
                  <a:pt x="0" y="4477"/>
                  <a:pt x="764" y="2686"/>
                  <a:pt x="1528" y="1791"/>
                </a:cubicBezTo>
                <a:cubicBezTo>
                  <a:pt x="2292" y="895"/>
                  <a:pt x="3057" y="0"/>
                  <a:pt x="4585" y="0"/>
                </a:cubicBezTo>
                <a:cubicBezTo>
                  <a:pt x="22929" y="0"/>
                  <a:pt x="22929" y="0"/>
                  <a:pt x="22929" y="0"/>
                </a:cubicBezTo>
                <a:cubicBezTo>
                  <a:pt x="23694" y="0"/>
                  <a:pt x="24458" y="895"/>
                  <a:pt x="25222" y="895"/>
                </a:cubicBezTo>
                <a:cubicBezTo>
                  <a:pt x="25987" y="895"/>
                  <a:pt x="25987" y="1791"/>
                  <a:pt x="26751" y="2686"/>
                </a:cubicBezTo>
                <a:cubicBezTo>
                  <a:pt x="26751" y="2686"/>
                  <a:pt x="27515" y="3582"/>
                  <a:pt x="27515" y="4477"/>
                </a:cubicBezTo>
                <a:cubicBezTo>
                  <a:pt x="27515" y="5373"/>
                  <a:pt x="28280" y="6268"/>
                  <a:pt x="28280" y="6268"/>
                </a:cubicBezTo>
                <a:cubicBezTo>
                  <a:pt x="28280" y="7164"/>
                  <a:pt x="28280" y="8059"/>
                  <a:pt x="28280" y="8955"/>
                </a:cubicBezTo>
                <a:cubicBezTo>
                  <a:pt x="28280" y="9850"/>
                  <a:pt x="29044" y="10746"/>
                  <a:pt x="29044" y="11641"/>
                </a:cubicBezTo>
                <a:cubicBezTo>
                  <a:pt x="115414" y="11641"/>
                  <a:pt x="115414" y="11641"/>
                  <a:pt x="115414" y="11641"/>
                </a:cubicBezTo>
                <a:cubicBezTo>
                  <a:pt x="116942" y="11641"/>
                  <a:pt x="117707" y="11641"/>
                  <a:pt x="118471" y="12537"/>
                </a:cubicBezTo>
                <a:cubicBezTo>
                  <a:pt x="120000" y="14328"/>
                  <a:pt x="120000" y="15223"/>
                  <a:pt x="120000" y="17014"/>
                </a:cubicBezTo>
                <a:close/>
                <a:moveTo>
                  <a:pt x="43566" y="101194"/>
                </a:moveTo>
                <a:cubicBezTo>
                  <a:pt x="45095" y="102985"/>
                  <a:pt x="45859" y="105671"/>
                  <a:pt x="45859" y="108358"/>
                </a:cubicBezTo>
                <a:cubicBezTo>
                  <a:pt x="45859" y="111940"/>
                  <a:pt x="45095" y="114626"/>
                  <a:pt x="43566" y="116417"/>
                </a:cubicBezTo>
                <a:cubicBezTo>
                  <a:pt x="42038" y="118208"/>
                  <a:pt x="39745" y="120000"/>
                  <a:pt x="36687" y="120000"/>
                </a:cubicBezTo>
                <a:cubicBezTo>
                  <a:pt x="34394" y="120000"/>
                  <a:pt x="32101" y="118208"/>
                  <a:pt x="30573" y="116417"/>
                </a:cubicBezTo>
                <a:cubicBezTo>
                  <a:pt x="28280" y="114626"/>
                  <a:pt x="27515" y="111940"/>
                  <a:pt x="27515" y="108358"/>
                </a:cubicBezTo>
                <a:cubicBezTo>
                  <a:pt x="27515" y="105671"/>
                  <a:pt x="28280" y="102985"/>
                  <a:pt x="30573" y="101194"/>
                </a:cubicBezTo>
                <a:cubicBezTo>
                  <a:pt x="32101" y="99402"/>
                  <a:pt x="34394" y="97611"/>
                  <a:pt x="36687" y="97611"/>
                </a:cubicBezTo>
                <a:cubicBezTo>
                  <a:pt x="39745" y="97611"/>
                  <a:pt x="42038" y="99402"/>
                  <a:pt x="43566" y="101194"/>
                </a:cubicBezTo>
                <a:close/>
                <a:moveTo>
                  <a:pt x="108535" y="101194"/>
                </a:moveTo>
                <a:cubicBezTo>
                  <a:pt x="110063" y="102985"/>
                  <a:pt x="110828" y="105671"/>
                  <a:pt x="110828" y="108358"/>
                </a:cubicBezTo>
                <a:cubicBezTo>
                  <a:pt x="110828" y="111940"/>
                  <a:pt x="110063" y="114626"/>
                  <a:pt x="108535" y="116417"/>
                </a:cubicBezTo>
                <a:cubicBezTo>
                  <a:pt x="106242" y="118208"/>
                  <a:pt x="103949" y="120000"/>
                  <a:pt x="101656" y="120000"/>
                </a:cubicBezTo>
                <a:cubicBezTo>
                  <a:pt x="99363" y="120000"/>
                  <a:pt x="97070" y="118208"/>
                  <a:pt x="95541" y="116417"/>
                </a:cubicBezTo>
                <a:cubicBezTo>
                  <a:pt x="93248" y="114626"/>
                  <a:pt x="92484" y="111940"/>
                  <a:pt x="92484" y="108358"/>
                </a:cubicBezTo>
                <a:cubicBezTo>
                  <a:pt x="92484" y="105671"/>
                  <a:pt x="93248" y="102985"/>
                  <a:pt x="95541" y="101194"/>
                </a:cubicBezTo>
                <a:cubicBezTo>
                  <a:pt x="97070" y="99402"/>
                  <a:pt x="99363" y="97611"/>
                  <a:pt x="101656" y="97611"/>
                </a:cubicBezTo>
                <a:cubicBezTo>
                  <a:pt x="103949" y="97611"/>
                  <a:pt x="106242" y="99402"/>
                  <a:pt x="108535" y="10119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09260" y="2010134"/>
            <a:ext cx="168565" cy="144253"/>
          </a:xfrm>
          <a:custGeom>
            <a:pathLst>
              <a:path extrusionOk="0" h="120000" w="120000">
                <a:moveTo>
                  <a:pt x="120000" y="41503"/>
                </a:moveTo>
                <a:cubicBezTo>
                  <a:pt x="120000" y="101052"/>
                  <a:pt x="120000" y="101052"/>
                  <a:pt x="120000" y="101052"/>
                </a:cubicBezTo>
                <a:cubicBezTo>
                  <a:pt x="120000" y="106466"/>
                  <a:pt x="118471" y="110977"/>
                  <a:pt x="115414" y="114586"/>
                </a:cubicBezTo>
                <a:cubicBezTo>
                  <a:pt x="112356" y="118195"/>
                  <a:pt x="108535" y="120000"/>
                  <a:pt x="103949" y="120000"/>
                </a:cubicBezTo>
                <a:cubicBezTo>
                  <a:pt x="16050" y="120000"/>
                  <a:pt x="16050" y="120000"/>
                  <a:pt x="16050" y="120000"/>
                </a:cubicBezTo>
                <a:cubicBezTo>
                  <a:pt x="11464" y="120000"/>
                  <a:pt x="7643" y="118195"/>
                  <a:pt x="4585" y="114586"/>
                </a:cubicBezTo>
                <a:cubicBezTo>
                  <a:pt x="1528" y="110977"/>
                  <a:pt x="0" y="106466"/>
                  <a:pt x="0" y="101052"/>
                </a:cubicBezTo>
                <a:cubicBezTo>
                  <a:pt x="0" y="19849"/>
                  <a:pt x="0" y="19849"/>
                  <a:pt x="0" y="19849"/>
                </a:cubicBezTo>
                <a:cubicBezTo>
                  <a:pt x="0" y="14436"/>
                  <a:pt x="1528" y="9924"/>
                  <a:pt x="4585" y="6315"/>
                </a:cubicBezTo>
                <a:cubicBezTo>
                  <a:pt x="7643" y="1804"/>
                  <a:pt x="11464" y="0"/>
                  <a:pt x="16050" y="0"/>
                </a:cubicBezTo>
                <a:cubicBezTo>
                  <a:pt x="38980" y="0"/>
                  <a:pt x="38980" y="0"/>
                  <a:pt x="38980" y="0"/>
                </a:cubicBezTo>
                <a:cubicBezTo>
                  <a:pt x="43566" y="0"/>
                  <a:pt x="47388" y="1804"/>
                  <a:pt x="50445" y="6315"/>
                </a:cubicBezTo>
                <a:cubicBezTo>
                  <a:pt x="53503" y="9924"/>
                  <a:pt x="55031" y="14436"/>
                  <a:pt x="55031" y="19849"/>
                </a:cubicBezTo>
                <a:cubicBezTo>
                  <a:pt x="55031" y="22556"/>
                  <a:pt x="55031" y="22556"/>
                  <a:pt x="55031" y="22556"/>
                </a:cubicBezTo>
                <a:cubicBezTo>
                  <a:pt x="103949" y="22556"/>
                  <a:pt x="103949" y="22556"/>
                  <a:pt x="103949" y="22556"/>
                </a:cubicBezTo>
                <a:cubicBezTo>
                  <a:pt x="108535" y="22556"/>
                  <a:pt x="112356" y="24360"/>
                  <a:pt x="115414" y="27969"/>
                </a:cubicBezTo>
                <a:cubicBezTo>
                  <a:pt x="118471" y="31578"/>
                  <a:pt x="120000" y="36090"/>
                  <a:pt x="120000" y="4150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023209" y="2010134"/>
            <a:ext cx="189635" cy="144253"/>
          </a:xfrm>
          <a:custGeom>
            <a:pathLst>
              <a:path extrusionOk="0" h="120000" w="120000">
                <a:moveTo>
                  <a:pt x="98305" y="41503"/>
                </a:moveTo>
                <a:cubicBezTo>
                  <a:pt x="98305" y="55037"/>
                  <a:pt x="98305" y="55037"/>
                  <a:pt x="98305" y="55037"/>
                </a:cubicBezTo>
                <a:cubicBezTo>
                  <a:pt x="44745" y="55037"/>
                  <a:pt x="44745" y="55037"/>
                  <a:pt x="44745" y="55037"/>
                </a:cubicBezTo>
                <a:cubicBezTo>
                  <a:pt x="40677" y="55037"/>
                  <a:pt x="36610" y="55939"/>
                  <a:pt x="32542" y="58646"/>
                </a:cubicBezTo>
                <a:cubicBezTo>
                  <a:pt x="27796" y="61353"/>
                  <a:pt x="24406" y="64962"/>
                  <a:pt x="21694" y="69473"/>
                </a:cubicBezTo>
                <a:cubicBezTo>
                  <a:pt x="0" y="102857"/>
                  <a:pt x="0" y="102857"/>
                  <a:pt x="0" y="102857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02857"/>
                  <a:pt x="0" y="102857"/>
                  <a:pt x="0" y="101954"/>
                </a:cubicBezTo>
                <a:cubicBezTo>
                  <a:pt x="0" y="101954"/>
                  <a:pt x="0" y="101954"/>
                  <a:pt x="0" y="101052"/>
                </a:cubicBezTo>
                <a:cubicBezTo>
                  <a:pt x="0" y="19849"/>
                  <a:pt x="0" y="19849"/>
                  <a:pt x="0" y="19849"/>
                </a:cubicBezTo>
                <a:cubicBezTo>
                  <a:pt x="0" y="14436"/>
                  <a:pt x="1355" y="9924"/>
                  <a:pt x="4067" y="6315"/>
                </a:cubicBezTo>
                <a:cubicBezTo>
                  <a:pt x="6779" y="1804"/>
                  <a:pt x="10169" y="0"/>
                  <a:pt x="14237" y="0"/>
                </a:cubicBezTo>
                <a:cubicBezTo>
                  <a:pt x="34576" y="0"/>
                  <a:pt x="34576" y="0"/>
                  <a:pt x="34576" y="0"/>
                </a:cubicBezTo>
                <a:cubicBezTo>
                  <a:pt x="38644" y="0"/>
                  <a:pt x="42033" y="1804"/>
                  <a:pt x="44745" y="6315"/>
                </a:cubicBezTo>
                <a:cubicBezTo>
                  <a:pt x="47457" y="9924"/>
                  <a:pt x="48813" y="14436"/>
                  <a:pt x="48813" y="19849"/>
                </a:cubicBezTo>
                <a:cubicBezTo>
                  <a:pt x="48813" y="22556"/>
                  <a:pt x="48813" y="22556"/>
                  <a:pt x="48813" y="22556"/>
                </a:cubicBezTo>
                <a:cubicBezTo>
                  <a:pt x="84067" y="22556"/>
                  <a:pt x="84067" y="22556"/>
                  <a:pt x="84067" y="22556"/>
                </a:cubicBezTo>
                <a:cubicBezTo>
                  <a:pt x="88135" y="22556"/>
                  <a:pt x="91525" y="24360"/>
                  <a:pt x="94237" y="27969"/>
                </a:cubicBezTo>
                <a:cubicBezTo>
                  <a:pt x="96949" y="31578"/>
                  <a:pt x="98305" y="36090"/>
                  <a:pt x="98305" y="41503"/>
                </a:cubicBezTo>
                <a:close/>
                <a:moveTo>
                  <a:pt x="119999" y="70375"/>
                </a:moveTo>
                <a:cubicBezTo>
                  <a:pt x="119999" y="72180"/>
                  <a:pt x="119322" y="73984"/>
                  <a:pt x="117966" y="75789"/>
                </a:cubicBezTo>
                <a:cubicBezTo>
                  <a:pt x="96949" y="110075"/>
                  <a:pt x="96949" y="110075"/>
                  <a:pt x="96949" y="110075"/>
                </a:cubicBezTo>
                <a:cubicBezTo>
                  <a:pt x="94915" y="112781"/>
                  <a:pt x="92203" y="115488"/>
                  <a:pt x="88813" y="117293"/>
                </a:cubicBezTo>
                <a:cubicBezTo>
                  <a:pt x="85423" y="119097"/>
                  <a:pt x="82711" y="120000"/>
                  <a:pt x="80000" y="120000"/>
                </a:cubicBezTo>
                <a:cubicBezTo>
                  <a:pt x="10169" y="120000"/>
                  <a:pt x="10169" y="120000"/>
                  <a:pt x="10169" y="120000"/>
                </a:cubicBezTo>
                <a:cubicBezTo>
                  <a:pt x="8813" y="120000"/>
                  <a:pt x="7457" y="120000"/>
                  <a:pt x="6101" y="119097"/>
                </a:cubicBezTo>
                <a:cubicBezTo>
                  <a:pt x="4745" y="118195"/>
                  <a:pt x="4745" y="117293"/>
                  <a:pt x="4745" y="115488"/>
                </a:cubicBezTo>
                <a:cubicBezTo>
                  <a:pt x="4745" y="113684"/>
                  <a:pt x="5423" y="111879"/>
                  <a:pt x="6779" y="110075"/>
                </a:cubicBezTo>
                <a:cubicBezTo>
                  <a:pt x="27796" y="75789"/>
                  <a:pt x="27796" y="75789"/>
                  <a:pt x="27796" y="75789"/>
                </a:cubicBezTo>
                <a:cubicBezTo>
                  <a:pt x="29830" y="73082"/>
                  <a:pt x="32542" y="71278"/>
                  <a:pt x="35932" y="68571"/>
                </a:cubicBezTo>
                <a:cubicBezTo>
                  <a:pt x="39322" y="66766"/>
                  <a:pt x="42033" y="65864"/>
                  <a:pt x="44745" y="65864"/>
                </a:cubicBezTo>
                <a:cubicBezTo>
                  <a:pt x="114576" y="65864"/>
                  <a:pt x="114576" y="65864"/>
                  <a:pt x="114576" y="65864"/>
                </a:cubicBezTo>
                <a:cubicBezTo>
                  <a:pt x="115932" y="65864"/>
                  <a:pt x="117288" y="65864"/>
                  <a:pt x="118644" y="66766"/>
                </a:cubicBezTo>
                <a:cubicBezTo>
                  <a:pt x="119999" y="67669"/>
                  <a:pt x="119999" y="68571"/>
                  <a:pt x="119999" y="703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269575" y="1998788"/>
            <a:ext cx="64832" cy="181531"/>
          </a:xfrm>
          <a:custGeom>
            <a:pathLst>
              <a:path extrusionOk="0" h="120000" w="120000">
                <a:moveTo>
                  <a:pt x="120000" y="21176"/>
                </a:moveTo>
                <a:cubicBezTo>
                  <a:pt x="120000" y="22588"/>
                  <a:pt x="120000" y="24000"/>
                  <a:pt x="118000" y="24705"/>
                </a:cubicBezTo>
                <a:cubicBezTo>
                  <a:pt x="114000" y="25411"/>
                  <a:pt x="112000" y="26117"/>
                  <a:pt x="108000" y="26117"/>
                </a:cubicBezTo>
                <a:cubicBezTo>
                  <a:pt x="84000" y="26117"/>
                  <a:pt x="84000" y="26117"/>
                  <a:pt x="84000" y="26117"/>
                </a:cubicBezTo>
                <a:cubicBezTo>
                  <a:pt x="84000" y="93882"/>
                  <a:pt x="84000" y="93882"/>
                  <a:pt x="84000" y="93882"/>
                </a:cubicBezTo>
                <a:cubicBezTo>
                  <a:pt x="108000" y="93882"/>
                  <a:pt x="108000" y="93882"/>
                  <a:pt x="108000" y="93882"/>
                </a:cubicBezTo>
                <a:cubicBezTo>
                  <a:pt x="112000" y="93882"/>
                  <a:pt x="114000" y="94588"/>
                  <a:pt x="118000" y="95294"/>
                </a:cubicBezTo>
                <a:cubicBezTo>
                  <a:pt x="120000" y="96000"/>
                  <a:pt x="120000" y="97411"/>
                  <a:pt x="120000" y="98117"/>
                </a:cubicBezTo>
                <a:cubicBezTo>
                  <a:pt x="120000" y="99529"/>
                  <a:pt x="120000" y="100235"/>
                  <a:pt x="118000" y="101647"/>
                </a:cubicBezTo>
                <a:cubicBezTo>
                  <a:pt x="68000" y="118588"/>
                  <a:pt x="68000" y="118588"/>
                  <a:pt x="68000" y="118588"/>
                </a:cubicBezTo>
                <a:cubicBezTo>
                  <a:pt x="66000" y="119294"/>
                  <a:pt x="64000" y="120000"/>
                  <a:pt x="60000" y="120000"/>
                </a:cubicBezTo>
                <a:cubicBezTo>
                  <a:pt x="56000" y="120000"/>
                  <a:pt x="54000" y="119294"/>
                  <a:pt x="52000" y="118588"/>
                </a:cubicBezTo>
                <a:cubicBezTo>
                  <a:pt x="4000" y="101647"/>
                  <a:pt x="4000" y="101647"/>
                  <a:pt x="4000" y="101647"/>
                </a:cubicBezTo>
                <a:cubicBezTo>
                  <a:pt x="0" y="100235"/>
                  <a:pt x="0" y="99529"/>
                  <a:pt x="0" y="98117"/>
                </a:cubicBezTo>
                <a:cubicBezTo>
                  <a:pt x="0" y="97411"/>
                  <a:pt x="0" y="96000"/>
                  <a:pt x="4000" y="95294"/>
                </a:cubicBezTo>
                <a:cubicBezTo>
                  <a:pt x="6000" y="94588"/>
                  <a:pt x="8000" y="93882"/>
                  <a:pt x="12000" y="93882"/>
                </a:cubicBezTo>
                <a:cubicBezTo>
                  <a:pt x="36000" y="93882"/>
                  <a:pt x="36000" y="93882"/>
                  <a:pt x="36000" y="93882"/>
                </a:cubicBezTo>
                <a:cubicBezTo>
                  <a:pt x="36000" y="26117"/>
                  <a:pt x="36000" y="26117"/>
                  <a:pt x="36000" y="26117"/>
                </a:cubicBezTo>
                <a:cubicBezTo>
                  <a:pt x="12000" y="26117"/>
                  <a:pt x="12000" y="26117"/>
                  <a:pt x="12000" y="26117"/>
                </a:cubicBezTo>
                <a:cubicBezTo>
                  <a:pt x="8000" y="26117"/>
                  <a:pt x="6000" y="25411"/>
                  <a:pt x="4000" y="24705"/>
                </a:cubicBezTo>
                <a:cubicBezTo>
                  <a:pt x="0" y="24000"/>
                  <a:pt x="0" y="22588"/>
                  <a:pt x="0" y="21176"/>
                </a:cubicBezTo>
                <a:cubicBezTo>
                  <a:pt x="0" y="20470"/>
                  <a:pt x="0" y="19058"/>
                  <a:pt x="4000" y="18352"/>
                </a:cubicBezTo>
                <a:cubicBezTo>
                  <a:pt x="52000" y="1411"/>
                  <a:pt x="52000" y="1411"/>
                  <a:pt x="52000" y="1411"/>
                </a:cubicBezTo>
                <a:cubicBezTo>
                  <a:pt x="54000" y="705"/>
                  <a:pt x="56000" y="0"/>
                  <a:pt x="60000" y="0"/>
                </a:cubicBezTo>
                <a:cubicBezTo>
                  <a:pt x="64000" y="0"/>
                  <a:pt x="66000" y="705"/>
                  <a:pt x="68000" y="1411"/>
                </a:cubicBezTo>
                <a:cubicBezTo>
                  <a:pt x="118000" y="18352"/>
                  <a:pt x="118000" y="18352"/>
                  <a:pt x="118000" y="18352"/>
                </a:cubicBezTo>
                <a:cubicBezTo>
                  <a:pt x="120000" y="19058"/>
                  <a:pt x="120000" y="20470"/>
                  <a:pt x="120000" y="211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84653" y="2057138"/>
            <a:ext cx="183152" cy="64832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4000"/>
                  <a:pt x="120000" y="66000"/>
                  <a:pt x="119289" y="68000"/>
                </a:cubicBezTo>
                <a:cubicBezTo>
                  <a:pt x="101538" y="116000"/>
                  <a:pt x="101538" y="116000"/>
                  <a:pt x="101538" y="116000"/>
                </a:cubicBezTo>
                <a:cubicBezTo>
                  <a:pt x="100828" y="120000"/>
                  <a:pt x="100118" y="120000"/>
                  <a:pt x="98698" y="120000"/>
                </a:cubicBezTo>
                <a:cubicBezTo>
                  <a:pt x="97278" y="120000"/>
                  <a:pt x="96568" y="120000"/>
                  <a:pt x="95857" y="116000"/>
                </a:cubicBezTo>
                <a:cubicBezTo>
                  <a:pt x="95147" y="114000"/>
                  <a:pt x="94437" y="112000"/>
                  <a:pt x="94437" y="108000"/>
                </a:cubicBezTo>
                <a:cubicBezTo>
                  <a:pt x="94437" y="84000"/>
                  <a:pt x="94437" y="84000"/>
                  <a:pt x="94437" y="84000"/>
                </a:cubicBezTo>
                <a:cubicBezTo>
                  <a:pt x="25562" y="84000"/>
                  <a:pt x="25562" y="84000"/>
                  <a:pt x="25562" y="84000"/>
                </a:cubicBezTo>
                <a:cubicBezTo>
                  <a:pt x="25562" y="108000"/>
                  <a:pt x="25562" y="108000"/>
                  <a:pt x="25562" y="108000"/>
                </a:cubicBezTo>
                <a:cubicBezTo>
                  <a:pt x="25562" y="112000"/>
                  <a:pt x="25562" y="114000"/>
                  <a:pt x="24142" y="116000"/>
                </a:cubicBezTo>
                <a:cubicBezTo>
                  <a:pt x="23431" y="120000"/>
                  <a:pt x="22721" y="120000"/>
                  <a:pt x="21301" y="120000"/>
                </a:cubicBezTo>
                <a:cubicBezTo>
                  <a:pt x="20591" y="120000"/>
                  <a:pt x="19171" y="120000"/>
                  <a:pt x="18461" y="116000"/>
                </a:cubicBezTo>
                <a:cubicBezTo>
                  <a:pt x="1420" y="68000"/>
                  <a:pt x="1420" y="68000"/>
                  <a:pt x="1420" y="68000"/>
                </a:cubicBezTo>
                <a:cubicBezTo>
                  <a:pt x="710" y="66000"/>
                  <a:pt x="0" y="64000"/>
                  <a:pt x="0" y="60000"/>
                </a:cubicBezTo>
                <a:cubicBezTo>
                  <a:pt x="0" y="56000"/>
                  <a:pt x="710" y="54000"/>
                  <a:pt x="1420" y="52000"/>
                </a:cubicBezTo>
                <a:cubicBezTo>
                  <a:pt x="18461" y="2000"/>
                  <a:pt x="18461" y="2000"/>
                  <a:pt x="18461" y="2000"/>
                </a:cubicBezTo>
                <a:cubicBezTo>
                  <a:pt x="19171" y="0"/>
                  <a:pt x="20591" y="0"/>
                  <a:pt x="21301" y="0"/>
                </a:cubicBezTo>
                <a:cubicBezTo>
                  <a:pt x="22721" y="0"/>
                  <a:pt x="23431" y="0"/>
                  <a:pt x="24142" y="2000"/>
                </a:cubicBezTo>
                <a:cubicBezTo>
                  <a:pt x="25562" y="6000"/>
                  <a:pt x="25562" y="8000"/>
                  <a:pt x="25562" y="12000"/>
                </a:cubicBezTo>
                <a:cubicBezTo>
                  <a:pt x="25562" y="36000"/>
                  <a:pt x="25562" y="36000"/>
                  <a:pt x="25562" y="36000"/>
                </a:cubicBezTo>
                <a:cubicBezTo>
                  <a:pt x="94437" y="36000"/>
                  <a:pt x="94437" y="36000"/>
                  <a:pt x="94437" y="36000"/>
                </a:cubicBezTo>
                <a:cubicBezTo>
                  <a:pt x="94437" y="12000"/>
                  <a:pt x="94437" y="12000"/>
                  <a:pt x="94437" y="12000"/>
                </a:cubicBezTo>
                <a:cubicBezTo>
                  <a:pt x="94437" y="8000"/>
                  <a:pt x="95147" y="6000"/>
                  <a:pt x="95857" y="2000"/>
                </a:cubicBezTo>
                <a:cubicBezTo>
                  <a:pt x="96568" y="0"/>
                  <a:pt x="97278" y="0"/>
                  <a:pt x="98698" y="0"/>
                </a:cubicBezTo>
                <a:cubicBezTo>
                  <a:pt x="100118" y="0"/>
                  <a:pt x="100828" y="0"/>
                  <a:pt x="101538" y="2000"/>
                </a:cubicBezTo>
                <a:cubicBezTo>
                  <a:pt x="119289" y="52000"/>
                  <a:pt x="119289" y="52000"/>
                  <a:pt x="119289" y="52000"/>
                </a:cubicBezTo>
                <a:cubicBezTo>
                  <a:pt x="120000" y="54000"/>
                  <a:pt x="120000" y="56000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611567" y="2010134"/>
            <a:ext cx="209086" cy="157219"/>
          </a:xfrm>
          <a:custGeom>
            <a:pathLst>
              <a:path extrusionOk="0" h="120000" w="120000">
                <a:moveTo>
                  <a:pt x="120000" y="110103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7441" y="0"/>
                </a:lnTo>
                <a:lnTo>
                  <a:pt x="7441" y="110103"/>
                </a:lnTo>
                <a:lnTo>
                  <a:pt x="120000" y="110103"/>
                </a:lnTo>
                <a:close/>
                <a:moveTo>
                  <a:pt x="37209" y="60618"/>
                </a:moveTo>
                <a:lnTo>
                  <a:pt x="37209" y="100206"/>
                </a:lnTo>
                <a:lnTo>
                  <a:pt x="22325" y="100206"/>
                </a:lnTo>
                <a:lnTo>
                  <a:pt x="22325" y="60618"/>
                </a:lnTo>
                <a:lnTo>
                  <a:pt x="37209" y="60618"/>
                </a:lnTo>
                <a:close/>
                <a:moveTo>
                  <a:pt x="60465" y="21030"/>
                </a:moveTo>
                <a:lnTo>
                  <a:pt x="60465" y="100206"/>
                </a:lnTo>
                <a:lnTo>
                  <a:pt x="45581" y="100206"/>
                </a:lnTo>
                <a:lnTo>
                  <a:pt x="45581" y="21030"/>
                </a:lnTo>
                <a:lnTo>
                  <a:pt x="60465" y="21030"/>
                </a:lnTo>
                <a:close/>
                <a:moveTo>
                  <a:pt x="82790" y="40824"/>
                </a:moveTo>
                <a:lnTo>
                  <a:pt x="82790" y="100206"/>
                </a:lnTo>
                <a:lnTo>
                  <a:pt x="67906" y="100206"/>
                </a:lnTo>
                <a:lnTo>
                  <a:pt x="67906" y="40824"/>
                </a:lnTo>
                <a:lnTo>
                  <a:pt x="82790" y="40824"/>
                </a:lnTo>
                <a:close/>
                <a:moveTo>
                  <a:pt x="104186" y="9896"/>
                </a:moveTo>
                <a:lnTo>
                  <a:pt x="104186" y="100206"/>
                </a:lnTo>
                <a:lnTo>
                  <a:pt x="90232" y="100206"/>
                </a:lnTo>
                <a:lnTo>
                  <a:pt x="90232" y="9896"/>
                </a:lnTo>
                <a:lnTo>
                  <a:pt x="104186" y="989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864416" y="2010134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100137" y="37808"/>
                </a:moveTo>
                <a:cubicBezTo>
                  <a:pt x="97655" y="38630"/>
                  <a:pt x="94344" y="40273"/>
                  <a:pt x="91034" y="40273"/>
                </a:cubicBezTo>
                <a:cubicBezTo>
                  <a:pt x="94344" y="38630"/>
                  <a:pt x="96827" y="35342"/>
                  <a:pt x="97655" y="31232"/>
                </a:cubicBezTo>
                <a:cubicBezTo>
                  <a:pt x="94344" y="32876"/>
                  <a:pt x="91034" y="34520"/>
                  <a:pt x="87724" y="35342"/>
                </a:cubicBezTo>
                <a:cubicBezTo>
                  <a:pt x="84413" y="32054"/>
                  <a:pt x="80275" y="30410"/>
                  <a:pt x="75310" y="30410"/>
                </a:cubicBezTo>
                <a:cubicBezTo>
                  <a:pt x="71172" y="30410"/>
                  <a:pt x="67034" y="32054"/>
                  <a:pt x="63724" y="34520"/>
                </a:cubicBezTo>
                <a:cubicBezTo>
                  <a:pt x="60413" y="37808"/>
                  <a:pt x="58758" y="41917"/>
                  <a:pt x="58758" y="46027"/>
                </a:cubicBezTo>
                <a:cubicBezTo>
                  <a:pt x="58758" y="47671"/>
                  <a:pt x="59586" y="49315"/>
                  <a:pt x="59586" y="50136"/>
                </a:cubicBezTo>
                <a:cubicBezTo>
                  <a:pt x="52965" y="50136"/>
                  <a:pt x="46344" y="48493"/>
                  <a:pt x="40551" y="45205"/>
                </a:cubicBezTo>
                <a:cubicBezTo>
                  <a:pt x="34758" y="41917"/>
                  <a:pt x="29793" y="37808"/>
                  <a:pt x="25655" y="32876"/>
                </a:cubicBezTo>
                <a:cubicBezTo>
                  <a:pt x="24000" y="35342"/>
                  <a:pt x="23172" y="38630"/>
                  <a:pt x="23172" y="41095"/>
                </a:cubicBezTo>
                <a:cubicBezTo>
                  <a:pt x="23172" y="46849"/>
                  <a:pt x="25655" y="51780"/>
                  <a:pt x="30620" y="55068"/>
                </a:cubicBezTo>
                <a:cubicBezTo>
                  <a:pt x="28137" y="55068"/>
                  <a:pt x="25655" y="54246"/>
                  <a:pt x="22344" y="52602"/>
                </a:cubicBezTo>
                <a:cubicBezTo>
                  <a:pt x="22344" y="53424"/>
                  <a:pt x="22344" y="53424"/>
                  <a:pt x="22344" y="53424"/>
                </a:cubicBezTo>
                <a:cubicBezTo>
                  <a:pt x="22344" y="56712"/>
                  <a:pt x="24000" y="59999"/>
                  <a:pt x="26482" y="63287"/>
                </a:cubicBezTo>
                <a:cubicBezTo>
                  <a:pt x="28965" y="66575"/>
                  <a:pt x="32275" y="68219"/>
                  <a:pt x="36413" y="69041"/>
                </a:cubicBezTo>
                <a:cubicBezTo>
                  <a:pt x="34758" y="69863"/>
                  <a:pt x="33103" y="69863"/>
                  <a:pt x="32275" y="69863"/>
                </a:cubicBezTo>
                <a:cubicBezTo>
                  <a:pt x="31448" y="69863"/>
                  <a:pt x="30620" y="69863"/>
                  <a:pt x="28965" y="69041"/>
                </a:cubicBezTo>
                <a:cubicBezTo>
                  <a:pt x="29793" y="72328"/>
                  <a:pt x="32275" y="75616"/>
                  <a:pt x="34758" y="77260"/>
                </a:cubicBezTo>
                <a:cubicBezTo>
                  <a:pt x="38068" y="79726"/>
                  <a:pt x="40551" y="80547"/>
                  <a:pt x="44689" y="80547"/>
                </a:cubicBezTo>
                <a:cubicBezTo>
                  <a:pt x="38068" y="85479"/>
                  <a:pt x="31448" y="87945"/>
                  <a:pt x="24000" y="87945"/>
                </a:cubicBezTo>
                <a:cubicBezTo>
                  <a:pt x="22344" y="87945"/>
                  <a:pt x="21517" y="87945"/>
                  <a:pt x="19862" y="87123"/>
                </a:cubicBezTo>
                <a:cubicBezTo>
                  <a:pt x="28137" y="92054"/>
                  <a:pt x="36413" y="94520"/>
                  <a:pt x="45517" y="94520"/>
                </a:cubicBezTo>
                <a:cubicBezTo>
                  <a:pt x="51310" y="94520"/>
                  <a:pt x="56275" y="93698"/>
                  <a:pt x="62068" y="92054"/>
                </a:cubicBezTo>
                <a:cubicBezTo>
                  <a:pt x="67034" y="90410"/>
                  <a:pt x="71172" y="87945"/>
                  <a:pt x="74482" y="84657"/>
                </a:cubicBezTo>
                <a:cubicBezTo>
                  <a:pt x="78620" y="81369"/>
                  <a:pt x="81931" y="78082"/>
                  <a:pt x="84413" y="73972"/>
                </a:cubicBezTo>
                <a:cubicBezTo>
                  <a:pt x="86896" y="69863"/>
                  <a:pt x="88551" y="65753"/>
                  <a:pt x="90206" y="61643"/>
                </a:cubicBezTo>
                <a:cubicBezTo>
                  <a:pt x="91862" y="56712"/>
                  <a:pt x="91862" y="52602"/>
                  <a:pt x="91862" y="48493"/>
                </a:cubicBezTo>
                <a:cubicBezTo>
                  <a:pt x="91862" y="47671"/>
                  <a:pt x="91862" y="46849"/>
                  <a:pt x="91862" y="46027"/>
                </a:cubicBezTo>
                <a:cubicBezTo>
                  <a:pt x="95172" y="43561"/>
                  <a:pt x="97655" y="41095"/>
                  <a:pt x="100137" y="378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065399" y="2010134"/>
            <a:ext cx="155597" cy="157219"/>
          </a:xfrm>
          <a:custGeom>
            <a:pathLst>
              <a:path extrusionOk="0" h="120000" w="120000">
                <a:moveTo>
                  <a:pt x="120000" y="96986"/>
                </a:move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82758" y="119999"/>
                  <a:pt x="82758" y="119999"/>
                  <a:pt x="82758" y="119999"/>
                </a:cubicBezTo>
                <a:cubicBezTo>
                  <a:pt x="82758" y="72328"/>
                  <a:pt x="82758" y="72328"/>
                  <a:pt x="82758" y="72328"/>
                </a:cubicBezTo>
                <a:cubicBezTo>
                  <a:pt x="98482" y="72328"/>
                  <a:pt x="98482" y="72328"/>
                  <a:pt x="98482" y="72328"/>
                </a:cubicBezTo>
                <a:cubicBezTo>
                  <a:pt x="100965" y="55068"/>
                  <a:pt x="100965" y="55068"/>
                  <a:pt x="100965" y="55068"/>
                </a:cubicBezTo>
                <a:cubicBezTo>
                  <a:pt x="82758" y="55068"/>
                  <a:pt x="82758" y="55068"/>
                  <a:pt x="82758" y="55068"/>
                </a:cubicBezTo>
                <a:cubicBezTo>
                  <a:pt x="82758" y="43561"/>
                  <a:pt x="82758" y="43561"/>
                  <a:pt x="82758" y="43561"/>
                </a:cubicBezTo>
                <a:cubicBezTo>
                  <a:pt x="82758" y="41095"/>
                  <a:pt x="83586" y="38630"/>
                  <a:pt x="84413" y="37808"/>
                </a:cubicBezTo>
                <a:cubicBezTo>
                  <a:pt x="86068" y="36164"/>
                  <a:pt x="88551" y="35342"/>
                  <a:pt x="91862" y="35342"/>
                </a:cubicBezTo>
                <a:cubicBezTo>
                  <a:pt x="102620" y="35342"/>
                  <a:pt x="102620" y="35342"/>
                  <a:pt x="102620" y="35342"/>
                </a:cubicBezTo>
                <a:cubicBezTo>
                  <a:pt x="102620" y="18904"/>
                  <a:pt x="102620" y="18904"/>
                  <a:pt x="102620" y="18904"/>
                </a:cubicBezTo>
                <a:cubicBezTo>
                  <a:pt x="97655" y="18904"/>
                  <a:pt x="92689" y="18082"/>
                  <a:pt x="88551" y="18082"/>
                </a:cubicBezTo>
                <a:cubicBezTo>
                  <a:pt x="81103" y="18082"/>
                  <a:pt x="75310" y="20547"/>
                  <a:pt x="71172" y="24657"/>
                </a:cubicBezTo>
                <a:cubicBezTo>
                  <a:pt x="67034" y="28767"/>
                  <a:pt x="65379" y="34520"/>
                  <a:pt x="65379" y="41917"/>
                </a:cubicBezTo>
                <a:cubicBezTo>
                  <a:pt x="65379" y="55068"/>
                  <a:pt x="65379" y="55068"/>
                  <a:pt x="65379" y="55068"/>
                </a:cubicBezTo>
                <a:cubicBezTo>
                  <a:pt x="47172" y="55068"/>
                  <a:pt x="47172" y="55068"/>
                  <a:pt x="47172" y="55068"/>
                </a:cubicBezTo>
                <a:cubicBezTo>
                  <a:pt x="47172" y="72328"/>
                  <a:pt x="47172" y="72328"/>
                  <a:pt x="47172" y="72328"/>
                </a:cubicBezTo>
                <a:cubicBezTo>
                  <a:pt x="65379" y="72328"/>
                  <a:pt x="65379" y="72328"/>
                  <a:pt x="65379" y="72328"/>
                </a:cubicBezTo>
                <a:cubicBezTo>
                  <a:pt x="65379" y="119999"/>
                  <a:pt x="65379" y="119999"/>
                  <a:pt x="65379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lnTo>
                  <a:pt x="120000" y="969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266381" y="2010134"/>
            <a:ext cx="181531" cy="157219"/>
          </a:xfrm>
          <a:custGeom>
            <a:pathLst>
              <a:path extrusionOk="0" h="120000" w="120000">
                <a:moveTo>
                  <a:pt x="120000" y="9863"/>
                </a:moveTo>
                <a:cubicBezTo>
                  <a:pt x="120000" y="109315"/>
                  <a:pt x="120000" y="109315"/>
                  <a:pt x="120000" y="109315"/>
                </a:cubicBezTo>
                <a:cubicBezTo>
                  <a:pt x="120000" y="112602"/>
                  <a:pt x="119289" y="115068"/>
                  <a:pt x="117869" y="116712"/>
                </a:cubicBezTo>
                <a:cubicBezTo>
                  <a:pt x="115739" y="118356"/>
                  <a:pt x="113609" y="119999"/>
                  <a:pt x="111479" y="119999"/>
                </a:cubicBezTo>
                <a:cubicBezTo>
                  <a:pt x="8520" y="119999"/>
                  <a:pt x="8520" y="119999"/>
                  <a:pt x="8520" y="119999"/>
                </a:cubicBezTo>
                <a:cubicBezTo>
                  <a:pt x="5680" y="119999"/>
                  <a:pt x="4260" y="118356"/>
                  <a:pt x="2130" y="116712"/>
                </a:cubicBezTo>
                <a:cubicBezTo>
                  <a:pt x="710" y="115068"/>
                  <a:pt x="0" y="112602"/>
                  <a:pt x="0" y="109315"/>
                </a:cubicBezTo>
                <a:cubicBezTo>
                  <a:pt x="0" y="9863"/>
                  <a:pt x="0" y="9863"/>
                  <a:pt x="0" y="9863"/>
                </a:cubicBezTo>
                <a:cubicBezTo>
                  <a:pt x="0" y="7397"/>
                  <a:pt x="710" y="4931"/>
                  <a:pt x="2130" y="3287"/>
                </a:cubicBezTo>
                <a:cubicBezTo>
                  <a:pt x="4260" y="1643"/>
                  <a:pt x="5680" y="0"/>
                  <a:pt x="8520" y="0"/>
                </a:cubicBezTo>
                <a:cubicBezTo>
                  <a:pt x="111479" y="0"/>
                  <a:pt x="111479" y="0"/>
                  <a:pt x="111479" y="0"/>
                </a:cubicBezTo>
                <a:cubicBezTo>
                  <a:pt x="113609" y="0"/>
                  <a:pt x="115739" y="1643"/>
                  <a:pt x="117869" y="3287"/>
                </a:cubicBezTo>
                <a:cubicBezTo>
                  <a:pt x="119289" y="4931"/>
                  <a:pt x="120000" y="7397"/>
                  <a:pt x="120000" y="9863"/>
                </a:cubicBezTo>
                <a:close/>
                <a:moveTo>
                  <a:pt x="8520" y="30410"/>
                </a:moveTo>
                <a:cubicBezTo>
                  <a:pt x="111479" y="30410"/>
                  <a:pt x="111479" y="30410"/>
                  <a:pt x="111479" y="30410"/>
                </a:cubicBezTo>
                <a:cubicBezTo>
                  <a:pt x="111479" y="20547"/>
                  <a:pt x="111479" y="20547"/>
                  <a:pt x="111479" y="20547"/>
                </a:cubicBezTo>
                <a:cubicBezTo>
                  <a:pt x="111479" y="9863"/>
                  <a:pt x="111479" y="9863"/>
                  <a:pt x="111479" y="9863"/>
                </a:cubicBezTo>
                <a:cubicBezTo>
                  <a:pt x="56094" y="9863"/>
                  <a:pt x="56094" y="9863"/>
                  <a:pt x="56094" y="9863"/>
                </a:cubicBezTo>
                <a:cubicBezTo>
                  <a:pt x="51834" y="20547"/>
                  <a:pt x="51834" y="20547"/>
                  <a:pt x="51834" y="20547"/>
                </a:cubicBezTo>
                <a:cubicBezTo>
                  <a:pt x="8520" y="20547"/>
                  <a:pt x="8520" y="20547"/>
                  <a:pt x="8520" y="20547"/>
                </a:cubicBezTo>
                <a:lnTo>
                  <a:pt x="8520" y="30410"/>
                </a:lnTo>
                <a:close/>
                <a:moveTo>
                  <a:pt x="8520" y="109315"/>
                </a:moveTo>
                <a:cubicBezTo>
                  <a:pt x="111479" y="109315"/>
                  <a:pt x="111479" y="109315"/>
                  <a:pt x="111479" y="109315"/>
                </a:cubicBezTo>
                <a:cubicBezTo>
                  <a:pt x="111479" y="99452"/>
                  <a:pt x="111479" y="99452"/>
                  <a:pt x="111479" y="99452"/>
                </a:cubicBezTo>
                <a:cubicBezTo>
                  <a:pt x="8520" y="99452"/>
                  <a:pt x="8520" y="99452"/>
                  <a:pt x="8520" y="99452"/>
                </a:cubicBezTo>
                <a:lnTo>
                  <a:pt x="8520" y="109315"/>
                </a:lnTo>
                <a:close/>
                <a:moveTo>
                  <a:pt x="17041" y="14794"/>
                </a:moveTo>
                <a:cubicBezTo>
                  <a:pt x="42603" y="14794"/>
                  <a:pt x="42603" y="14794"/>
                  <a:pt x="42603" y="14794"/>
                </a:cubicBezTo>
                <a:cubicBezTo>
                  <a:pt x="42603" y="4931"/>
                  <a:pt x="42603" y="4931"/>
                  <a:pt x="42603" y="4931"/>
                </a:cubicBezTo>
                <a:cubicBezTo>
                  <a:pt x="17041" y="4931"/>
                  <a:pt x="17041" y="4931"/>
                  <a:pt x="17041" y="4931"/>
                </a:cubicBezTo>
                <a:lnTo>
                  <a:pt x="17041" y="14794"/>
                </a:lnTo>
                <a:close/>
                <a:moveTo>
                  <a:pt x="78106" y="86301"/>
                </a:moveTo>
                <a:cubicBezTo>
                  <a:pt x="83076" y="80547"/>
                  <a:pt x="85917" y="73150"/>
                  <a:pt x="85917" y="64931"/>
                </a:cubicBezTo>
                <a:cubicBezTo>
                  <a:pt x="85917" y="56712"/>
                  <a:pt x="83076" y="50136"/>
                  <a:pt x="78106" y="44383"/>
                </a:cubicBezTo>
                <a:cubicBezTo>
                  <a:pt x="73136" y="37808"/>
                  <a:pt x="66745" y="35342"/>
                  <a:pt x="59644" y="35342"/>
                </a:cubicBezTo>
                <a:cubicBezTo>
                  <a:pt x="52544" y="35342"/>
                  <a:pt x="46863" y="37808"/>
                  <a:pt x="41893" y="44383"/>
                </a:cubicBezTo>
                <a:cubicBezTo>
                  <a:pt x="36923" y="50136"/>
                  <a:pt x="34082" y="56712"/>
                  <a:pt x="34082" y="64931"/>
                </a:cubicBezTo>
                <a:cubicBezTo>
                  <a:pt x="34082" y="73150"/>
                  <a:pt x="36923" y="80547"/>
                  <a:pt x="41893" y="86301"/>
                </a:cubicBezTo>
                <a:cubicBezTo>
                  <a:pt x="46863" y="92054"/>
                  <a:pt x="52544" y="94520"/>
                  <a:pt x="59644" y="94520"/>
                </a:cubicBezTo>
                <a:cubicBezTo>
                  <a:pt x="66745" y="94520"/>
                  <a:pt x="73136" y="92054"/>
                  <a:pt x="78106" y="86301"/>
                </a:cubicBezTo>
                <a:close/>
                <a:moveTo>
                  <a:pt x="71715" y="50958"/>
                </a:moveTo>
                <a:cubicBezTo>
                  <a:pt x="75266" y="55068"/>
                  <a:pt x="77396" y="59999"/>
                  <a:pt x="77396" y="64931"/>
                </a:cubicBezTo>
                <a:cubicBezTo>
                  <a:pt x="77396" y="70684"/>
                  <a:pt x="75266" y="75616"/>
                  <a:pt x="71715" y="78904"/>
                </a:cubicBezTo>
                <a:cubicBezTo>
                  <a:pt x="68875" y="83013"/>
                  <a:pt x="64615" y="84657"/>
                  <a:pt x="59644" y="84657"/>
                </a:cubicBezTo>
                <a:cubicBezTo>
                  <a:pt x="55384" y="84657"/>
                  <a:pt x="51124" y="83013"/>
                  <a:pt x="47573" y="78904"/>
                </a:cubicBezTo>
                <a:cubicBezTo>
                  <a:pt x="44733" y="75616"/>
                  <a:pt x="42603" y="70684"/>
                  <a:pt x="42603" y="64931"/>
                </a:cubicBezTo>
                <a:cubicBezTo>
                  <a:pt x="42603" y="59999"/>
                  <a:pt x="44733" y="55068"/>
                  <a:pt x="47573" y="50958"/>
                </a:cubicBezTo>
                <a:cubicBezTo>
                  <a:pt x="51124" y="46849"/>
                  <a:pt x="55384" y="45205"/>
                  <a:pt x="59644" y="45205"/>
                </a:cubicBezTo>
                <a:cubicBezTo>
                  <a:pt x="64615" y="45205"/>
                  <a:pt x="68875" y="46849"/>
                  <a:pt x="71715" y="50958"/>
                </a:cubicBezTo>
                <a:close/>
                <a:moveTo>
                  <a:pt x="61775" y="56712"/>
                </a:moveTo>
                <a:cubicBezTo>
                  <a:pt x="61775" y="56712"/>
                  <a:pt x="61775" y="55890"/>
                  <a:pt x="61775" y="55068"/>
                </a:cubicBezTo>
                <a:cubicBezTo>
                  <a:pt x="61775" y="54246"/>
                  <a:pt x="61775" y="53424"/>
                  <a:pt x="61775" y="53424"/>
                </a:cubicBezTo>
                <a:cubicBezTo>
                  <a:pt x="61065" y="52602"/>
                  <a:pt x="60355" y="52602"/>
                  <a:pt x="59644" y="52602"/>
                </a:cubicBezTo>
                <a:cubicBezTo>
                  <a:pt x="56804" y="52602"/>
                  <a:pt x="54674" y="53424"/>
                  <a:pt x="52544" y="55890"/>
                </a:cubicBezTo>
                <a:cubicBezTo>
                  <a:pt x="50414" y="58356"/>
                  <a:pt x="48994" y="61643"/>
                  <a:pt x="48994" y="64931"/>
                </a:cubicBezTo>
                <a:cubicBezTo>
                  <a:pt x="48994" y="65753"/>
                  <a:pt x="49704" y="66575"/>
                  <a:pt x="49704" y="66575"/>
                </a:cubicBezTo>
                <a:cubicBezTo>
                  <a:pt x="50414" y="67397"/>
                  <a:pt x="50414" y="67397"/>
                  <a:pt x="51124" y="67397"/>
                </a:cubicBezTo>
                <a:cubicBezTo>
                  <a:pt x="51834" y="67397"/>
                  <a:pt x="52544" y="67397"/>
                  <a:pt x="52544" y="66575"/>
                </a:cubicBezTo>
                <a:cubicBezTo>
                  <a:pt x="53254" y="66575"/>
                  <a:pt x="53254" y="65753"/>
                  <a:pt x="53254" y="64931"/>
                </a:cubicBezTo>
                <a:cubicBezTo>
                  <a:pt x="53254" y="62465"/>
                  <a:pt x="53964" y="60821"/>
                  <a:pt x="55384" y="59999"/>
                </a:cubicBezTo>
                <a:cubicBezTo>
                  <a:pt x="56804" y="58356"/>
                  <a:pt x="58224" y="57534"/>
                  <a:pt x="59644" y="57534"/>
                </a:cubicBezTo>
                <a:cubicBezTo>
                  <a:pt x="60355" y="57534"/>
                  <a:pt x="61065" y="57534"/>
                  <a:pt x="61775" y="5671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493296" y="2010134"/>
            <a:ext cx="171808" cy="163702"/>
          </a:xfrm>
          <a:custGeom>
            <a:pathLst>
              <a:path extrusionOk="0" h="120000" w="120000">
                <a:moveTo>
                  <a:pt x="120000" y="81854"/>
                </a:moveTo>
                <a:cubicBezTo>
                  <a:pt x="120000" y="82649"/>
                  <a:pt x="118490" y="84238"/>
                  <a:pt x="116226" y="86622"/>
                </a:cubicBezTo>
                <a:cubicBezTo>
                  <a:pt x="113962" y="89801"/>
                  <a:pt x="112452" y="90596"/>
                  <a:pt x="111698" y="90596"/>
                </a:cubicBezTo>
                <a:cubicBezTo>
                  <a:pt x="110943" y="90596"/>
                  <a:pt x="110188" y="90596"/>
                  <a:pt x="109433" y="89801"/>
                </a:cubicBezTo>
                <a:cubicBezTo>
                  <a:pt x="108679" y="89006"/>
                  <a:pt x="107924" y="88211"/>
                  <a:pt x="107169" y="86622"/>
                </a:cubicBezTo>
                <a:cubicBezTo>
                  <a:pt x="106415" y="85827"/>
                  <a:pt x="104905" y="85033"/>
                  <a:pt x="104150" y="84238"/>
                </a:cubicBezTo>
                <a:cubicBezTo>
                  <a:pt x="103396" y="82649"/>
                  <a:pt x="102641" y="81854"/>
                  <a:pt x="102641" y="81854"/>
                </a:cubicBezTo>
                <a:cubicBezTo>
                  <a:pt x="95849" y="89006"/>
                  <a:pt x="95849" y="89006"/>
                  <a:pt x="95849" y="89006"/>
                </a:cubicBezTo>
                <a:cubicBezTo>
                  <a:pt x="110943" y="105695"/>
                  <a:pt x="110943" y="105695"/>
                  <a:pt x="110943" y="105695"/>
                </a:cubicBezTo>
                <a:cubicBezTo>
                  <a:pt x="112452" y="107284"/>
                  <a:pt x="113207" y="108874"/>
                  <a:pt x="113207" y="111258"/>
                </a:cubicBezTo>
                <a:cubicBezTo>
                  <a:pt x="113207" y="112847"/>
                  <a:pt x="112452" y="115231"/>
                  <a:pt x="110188" y="116821"/>
                </a:cubicBezTo>
                <a:cubicBezTo>
                  <a:pt x="108679" y="119205"/>
                  <a:pt x="106415" y="120000"/>
                  <a:pt x="104905" y="120000"/>
                </a:cubicBezTo>
                <a:cubicBezTo>
                  <a:pt x="102641" y="120000"/>
                  <a:pt x="101132" y="119205"/>
                  <a:pt x="99622" y="117615"/>
                </a:cubicBezTo>
                <a:cubicBezTo>
                  <a:pt x="52075" y="67549"/>
                  <a:pt x="52075" y="67549"/>
                  <a:pt x="52075" y="67549"/>
                </a:cubicBezTo>
                <a:cubicBezTo>
                  <a:pt x="43773" y="73907"/>
                  <a:pt x="34716" y="77086"/>
                  <a:pt x="25660" y="77086"/>
                </a:cubicBezTo>
                <a:cubicBezTo>
                  <a:pt x="18113" y="77086"/>
                  <a:pt x="12075" y="74701"/>
                  <a:pt x="6792" y="69139"/>
                </a:cubicBezTo>
                <a:cubicBezTo>
                  <a:pt x="2264" y="64370"/>
                  <a:pt x="0" y="58013"/>
                  <a:pt x="0" y="49271"/>
                </a:cubicBezTo>
                <a:cubicBezTo>
                  <a:pt x="0" y="41324"/>
                  <a:pt x="2264" y="33377"/>
                  <a:pt x="6792" y="26225"/>
                </a:cubicBezTo>
                <a:cubicBezTo>
                  <a:pt x="11320" y="18278"/>
                  <a:pt x="16603" y="11920"/>
                  <a:pt x="24150" y="7152"/>
                </a:cubicBezTo>
                <a:cubicBezTo>
                  <a:pt x="31698" y="2384"/>
                  <a:pt x="39245" y="0"/>
                  <a:pt x="46792" y="0"/>
                </a:cubicBezTo>
                <a:cubicBezTo>
                  <a:pt x="54339" y="0"/>
                  <a:pt x="60377" y="3178"/>
                  <a:pt x="65660" y="7947"/>
                </a:cubicBezTo>
                <a:cubicBezTo>
                  <a:pt x="70188" y="12715"/>
                  <a:pt x="72452" y="19867"/>
                  <a:pt x="72452" y="27814"/>
                </a:cubicBezTo>
                <a:cubicBezTo>
                  <a:pt x="72452" y="37350"/>
                  <a:pt x="69433" y="46887"/>
                  <a:pt x="63396" y="55629"/>
                </a:cubicBezTo>
                <a:cubicBezTo>
                  <a:pt x="89056" y="81854"/>
                  <a:pt x="89056" y="81854"/>
                  <a:pt x="89056" y="81854"/>
                </a:cubicBezTo>
                <a:cubicBezTo>
                  <a:pt x="95849" y="74701"/>
                  <a:pt x="95849" y="74701"/>
                  <a:pt x="95849" y="74701"/>
                </a:cubicBezTo>
                <a:cubicBezTo>
                  <a:pt x="95094" y="74701"/>
                  <a:pt x="95094" y="73907"/>
                  <a:pt x="93584" y="73112"/>
                </a:cubicBezTo>
                <a:cubicBezTo>
                  <a:pt x="92830" y="71523"/>
                  <a:pt x="92075" y="70728"/>
                  <a:pt x="90566" y="69933"/>
                </a:cubicBezTo>
                <a:cubicBezTo>
                  <a:pt x="89811" y="69139"/>
                  <a:pt x="89056" y="68344"/>
                  <a:pt x="88301" y="67549"/>
                </a:cubicBezTo>
                <a:cubicBezTo>
                  <a:pt x="87547" y="65960"/>
                  <a:pt x="87547" y="65960"/>
                  <a:pt x="87547" y="65165"/>
                </a:cubicBezTo>
                <a:cubicBezTo>
                  <a:pt x="87547" y="64370"/>
                  <a:pt x="88301" y="62781"/>
                  <a:pt x="90566" y="60397"/>
                </a:cubicBezTo>
                <a:cubicBezTo>
                  <a:pt x="93584" y="58013"/>
                  <a:pt x="95094" y="56423"/>
                  <a:pt x="95849" y="56423"/>
                </a:cubicBezTo>
                <a:cubicBezTo>
                  <a:pt x="95849" y="56423"/>
                  <a:pt x="96603" y="56423"/>
                  <a:pt x="97358" y="57218"/>
                </a:cubicBezTo>
                <a:cubicBezTo>
                  <a:pt x="97358" y="57218"/>
                  <a:pt x="98867" y="58807"/>
                  <a:pt x="100377" y="60397"/>
                </a:cubicBezTo>
                <a:cubicBezTo>
                  <a:pt x="102641" y="62781"/>
                  <a:pt x="104150" y="64370"/>
                  <a:pt x="106415" y="66754"/>
                </a:cubicBezTo>
                <a:cubicBezTo>
                  <a:pt x="108679" y="68344"/>
                  <a:pt x="110188" y="70728"/>
                  <a:pt x="112452" y="73112"/>
                </a:cubicBezTo>
                <a:cubicBezTo>
                  <a:pt x="114716" y="75496"/>
                  <a:pt x="116226" y="77086"/>
                  <a:pt x="117735" y="78675"/>
                </a:cubicBezTo>
                <a:cubicBezTo>
                  <a:pt x="119245" y="80264"/>
                  <a:pt x="120000" y="81854"/>
                  <a:pt x="120000" y="81854"/>
                </a:cubicBezTo>
                <a:close/>
                <a:moveTo>
                  <a:pt x="55094" y="38940"/>
                </a:moveTo>
                <a:cubicBezTo>
                  <a:pt x="58113" y="36556"/>
                  <a:pt x="58867" y="33377"/>
                  <a:pt x="58867" y="29403"/>
                </a:cubicBezTo>
                <a:cubicBezTo>
                  <a:pt x="58867" y="25430"/>
                  <a:pt x="58113" y="21456"/>
                  <a:pt x="55094" y="19072"/>
                </a:cubicBezTo>
                <a:cubicBezTo>
                  <a:pt x="52075" y="15894"/>
                  <a:pt x="49056" y="14304"/>
                  <a:pt x="45283" y="14304"/>
                </a:cubicBezTo>
                <a:cubicBezTo>
                  <a:pt x="41509" y="14304"/>
                  <a:pt x="38490" y="15894"/>
                  <a:pt x="35471" y="19072"/>
                </a:cubicBezTo>
                <a:cubicBezTo>
                  <a:pt x="33207" y="21456"/>
                  <a:pt x="31698" y="25430"/>
                  <a:pt x="31698" y="29403"/>
                </a:cubicBezTo>
                <a:cubicBezTo>
                  <a:pt x="31698" y="30993"/>
                  <a:pt x="32452" y="33377"/>
                  <a:pt x="33207" y="34966"/>
                </a:cubicBezTo>
                <a:cubicBezTo>
                  <a:pt x="30943" y="34172"/>
                  <a:pt x="29433" y="34172"/>
                  <a:pt x="27169" y="34172"/>
                </a:cubicBezTo>
                <a:cubicBezTo>
                  <a:pt x="23396" y="34172"/>
                  <a:pt x="20377" y="34966"/>
                  <a:pt x="17358" y="38145"/>
                </a:cubicBezTo>
                <a:cubicBezTo>
                  <a:pt x="15094" y="41324"/>
                  <a:pt x="13584" y="44503"/>
                  <a:pt x="13584" y="48476"/>
                </a:cubicBezTo>
                <a:cubicBezTo>
                  <a:pt x="13584" y="52450"/>
                  <a:pt x="15094" y="55629"/>
                  <a:pt x="17358" y="58807"/>
                </a:cubicBezTo>
                <a:cubicBezTo>
                  <a:pt x="20377" y="61192"/>
                  <a:pt x="23396" y="62781"/>
                  <a:pt x="27169" y="62781"/>
                </a:cubicBezTo>
                <a:cubicBezTo>
                  <a:pt x="30943" y="62781"/>
                  <a:pt x="33962" y="61192"/>
                  <a:pt x="36981" y="58807"/>
                </a:cubicBezTo>
                <a:cubicBezTo>
                  <a:pt x="39245" y="55629"/>
                  <a:pt x="40754" y="52450"/>
                  <a:pt x="40754" y="48476"/>
                </a:cubicBezTo>
                <a:cubicBezTo>
                  <a:pt x="40754" y="46092"/>
                  <a:pt x="40000" y="44503"/>
                  <a:pt x="39245" y="42119"/>
                </a:cubicBezTo>
                <a:cubicBezTo>
                  <a:pt x="41509" y="42913"/>
                  <a:pt x="43018" y="43708"/>
                  <a:pt x="45283" y="43708"/>
                </a:cubicBezTo>
                <a:cubicBezTo>
                  <a:pt x="49056" y="43708"/>
                  <a:pt x="52075" y="42119"/>
                  <a:pt x="55094" y="3894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720210" y="2000409"/>
            <a:ext cx="194499" cy="178291"/>
          </a:xfrm>
          <a:custGeom>
            <a:pathLst>
              <a:path extrusionOk="0" h="120000" w="120000">
                <a:moveTo>
                  <a:pt x="80220" y="53493"/>
                </a:moveTo>
                <a:cubicBezTo>
                  <a:pt x="80220" y="66506"/>
                  <a:pt x="80220" y="66506"/>
                  <a:pt x="80220" y="66506"/>
                </a:cubicBezTo>
                <a:cubicBezTo>
                  <a:pt x="80220" y="66506"/>
                  <a:pt x="79558" y="67228"/>
                  <a:pt x="79558" y="67951"/>
                </a:cubicBezTo>
                <a:cubicBezTo>
                  <a:pt x="79558" y="67951"/>
                  <a:pt x="78895" y="68674"/>
                  <a:pt x="78232" y="68674"/>
                </a:cubicBezTo>
                <a:cubicBezTo>
                  <a:pt x="68950" y="70120"/>
                  <a:pt x="68950" y="70120"/>
                  <a:pt x="68950" y="70120"/>
                </a:cubicBezTo>
                <a:cubicBezTo>
                  <a:pt x="68287" y="71566"/>
                  <a:pt x="67624" y="73734"/>
                  <a:pt x="66961" y="75180"/>
                </a:cubicBezTo>
                <a:cubicBezTo>
                  <a:pt x="68287" y="77349"/>
                  <a:pt x="70276" y="80240"/>
                  <a:pt x="72265" y="83132"/>
                </a:cubicBezTo>
                <a:cubicBezTo>
                  <a:pt x="72928" y="83855"/>
                  <a:pt x="72928" y="83855"/>
                  <a:pt x="72928" y="84578"/>
                </a:cubicBezTo>
                <a:cubicBezTo>
                  <a:pt x="72928" y="85301"/>
                  <a:pt x="72928" y="85301"/>
                  <a:pt x="72265" y="86024"/>
                </a:cubicBezTo>
                <a:cubicBezTo>
                  <a:pt x="71602" y="87469"/>
                  <a:pt x="69613" y="88915"/>
                  <a:pt x="66961" y="91807"/>
                </a:cubicBezTo>
                <a:cubicBezTo>
                  <a:pt x="64972" y="94698"/>
                  <a:pt x="62983" y="96144"/>
                  <a:pt x="62320" y="96144"/>
                </a:cubicBezTo>
                <a:cubicBezTo>
                  <a:pt x="61657" y="96144"/>
                  <a:pt x="61657" y="96144"/>
                  <a:pt x="60994" y="95421"/>
                </a:cubicBezTo>
                <a:cubicBezTo>
                  <a:pt x="53701" y="89638"/>
                  <a:pt x="53701" y="89638"/>
                  <a:pt x="53701" y="89638"/>
                </a:cubicBezTo>
                <a:cubicBezTo>
                  <a:pt x="52375" y="90361"/>
                  <a:pt x="50386" y="91084"/>
                  <a:pt x="49060" y="91807"/>
                </a:cubicBezTo>
                <a:cubicBezTo>
                  <a:pt x="48397" y="96144"/>
                  <a:pt x="47734" y="99759"/>
                  <a:pt x="47734" y="101927"/>
                </a:cubicBezTo>
                <a:cubicBezTo>
                  <a:pt x="47071" y="103373"/>
                  <a:pt x="46408" y="103373"/>
                  <a:pt x="45745" y="103373"/>
                </a:cubicBezTo>
                <a:cubicBezTo>
                  <a:pt x="33812" y="103373"/>
                  <a:pt x="33812" y="103373"/>
                  <a:pt x="33812" y="103373"/>
                </a:cubicBezTo>
                <a:cubicBezTo>
                  <a:pt x="33812" y="103373"/>
                  <a:pt x="33149" y="103373"/>
                  <a:pt x="32486" y="103373"/>
                </a:cubicBezTo>
                <a:cubicBezTo>
                  <a:pt x="32486" y="102650"/>
                  <a:pt x="32486" y="102650"/>
                  <a:pt x="31823" y="101927"/>
                </a:cubicBezTo>
                <a:cubicBezTo>
                  <a:pt x="30497" y="91807"/>
                  <a:pt x="30497" y="91807"/>
                  <a:pt x="30497" y="91807"/>
                </a:cubicBezTo>
                <a:cubicBezTo>
                  <a:pt x="29171" y="91084"/>
                  <a:pt x="27845" y="90361"/>
                  <a:pt x="25856" y="89638"/>
                </a:cubicBezTo>
                <a:cubicBezTo>
                  <a:pt x="18563" y="95421"/>
                  <a:pt x="18563" y="95421"/>
                  <a:pt x="18563" y="95421"/>
                </a:cubicBezTo>
                <a:cubicBezTo>
                  <a:pt x="18563" y="96144"/>
                  <a:pt x="17900" y="96144"/>
                  <a:pt x="17237" y="96144"/>
                </a:cubicBezTo>
                <a:cubicBezTo>
                  <a:pt x="16574" y="96144"/>
                  <a:pt x="16574" y="96144"/>
                  <a:pt x="15911" y="95421"/>
                </a:cubicBezTo>
                <a:cubicBezTo>
                  <a:pt x="9944" y="89638"/>
                  <a:pt x="7292" y="86024"/>
                  <a:pt x="7292" y="84578"/>
                </a:cubicBezTo>
                <a:cubicBezTo>
                  <a:pt x="7292" y="83855"/>
                  <a:pt x="7292" y="83855"/>
                  <a:pt x="7292" y="83132"/>
                </a:cubicBezTo>
                <a:cubicBezTo>
                  <a:pt x="7955" y="82409"/>
                  <a:pt x="8618" y="81686"/>
                  <a:pt x="9944" y="79518"/>
                </a:cubicBezTo>
                <a:cubicBezTo>
                  <a:pt x="11270" y="78072"/>
                  <a:pt x="12596" y="76626"/>
                  <a:pt x="13259" y="75180"/>
                </a:cubicBezTo>
                <a:cubicBezTo>
                  <a:pt x="11933" y="73734"/>
                  <a:pt x="11270" y="71566"/>
                  <a:pt x="10607" y="70120"/>
                </a:cubicBezTo>
                <a:cubicBezTo>
                  <a:pt x="1325" y="67951"/>
                  <a:pt x="1325" y="67951"/>
                  <a:pt x="1325" y="67951"/>
                </a:cubicBezTo>
                <a:cubicBezTo>
                  <a:pt x="662" y="67951"/>
                  <a:pt x="662" y="67951"/>
                  <a:pt x="0" y="67228"/>
                </a:cubicBezTo>
                <a:cubicBezTo>
                  <a:pt x="0" y="67228"/>
                  <a:pt x="0" y="66506"/>
                  <a:pt x="0" y="66506"/>
                </a:cubicBezTo>
                <a:cubicBezTo>
                  <a:pt x="0" y="53493"/>
                  <a:pt x="0" y="53493"/>
                  <a:pt x="0" y="53493"/>
                </a:cubicBezTo>
                <a:cubicBezTo>
                  <a:pt x="0" y="52771"/>
                  <a:pt x="0" y="52771"/>
                  <a:pt x="0" y="52048"/>
                </a:cubicBezTo>
                <a:cubicBezTo>
                  <a:pt x="662" y="52048"/>
                  <a:pt x="662" y="51325"/>
                  <a:pt x="1325" y="51325"/>
                </a:cubicBezTo>
                <a:cubicBezTo>
                  <a:pt x="10607" y="49879"/>
                  <a:pt x="10607" y="49879"/>
                  <a:pt x="10607" y="49879"/>
                </a:cubicBezTo>
                <a:cubicBezTo>
                  <a:pt x="11270" y="48433"/>
                  <a:pt x="11933" y="46265"/>
                  <a:pt x="12596" y="44819"/>
                </a:cubicBezTo>
                <a:cubicBezTo>
                  <a:pt x="11270" y="42650"/>
                  <a:pt x="9281" y="39759"/>
                  <a:pt x="7292" y="36867"/>
                </a:cubicBezTo>
                <a:cubicBezTo>
                  <a:pt x="6629" y="36144"/>
                  <a:pt x="6629" y="36144"/>
                  <a:pt x="6629" y="35421"/>
                </a:cubicBezTo>
                <a:cubicBezTo>
                  <a:pt x="6629" y="34698"/>
                  <a:pt x="6629" y="34698"/>
                  <a:pt x="7292" y="33975"/>
                </a:cubicBezTo>
                <a:cubicBezTo>
                  <a:pt x="7955" y="32530"/>
                  <a:pt x="9944" y="30361"/>
                  <a:pt x="12596" y="28192"/>
                </a:cubicBezTo>
                <a:cubicBezTo>
                  <a:pt x="14585" y="25301"/>
                  <a:pt x="16574" y="23855"/>
                  <a:pt x="17237" y="23855"/>
                </a:cubicBezTo>
                <a:cubicBezTo>
                  <a:pt x="17900" y="23855"/>
                  <a:pt x="18563" y="23855"/>
                  <a:pt x="18563" y="24578"/>
                </a:cubicBezTo>
                <a:cubicBezTo>
                  <a:pt x="25856" y="30361"/>
                  <a:pt x="25856" y="30361"/>
                  <a:pt x="25856" y="30361"/>
                </a:cubicBezTo>
                <a:cubicBezTo>
                  <a:pt x="27182" y="29638"/>
                  <a:pt x="29171" y="28915"/>
                  <a:pt x="30497" y="28192"/>
                </a:cubicBezTo>
                <a:cubicBezTo>
                  <a:pt x="31160" y="23132"/>
                  <a:pt x="31823" y="20240"/>
                  <a:pt x="31823" y="18072"/>
                </a:cubicBezTo>
                <a:cubicBezTo>
                  <a:pt x="32486" y="16626"/>
                  <a:pt x="33149" y="15903"/>
                  <a:pt x="33812" y="15903"/>
                </a:cubicBezTo>
                <a:cubicBezTo>
                  <a:pt x="45745" y="15903"/>
                  <a:pt x="45745" y="15903"/>
                  <a:pt x="45745" y="15903"/>
                </a:cubicBezTo>
                <a:cubicBezTo>
                  <a:pt x="46408" y="15903"/>
                  <a:pt x="46408" y="16626"/>
                  <a:pt x="47071" y="16626"/>
                </a:cubicBezTo>
                <a:cubicBezTo>
                  <a:pt x="47071" y="17349"/>
                  <a:pt x="47734" y="17349"/>
                  <a:pt x="47734" y="18072"/>
                </a:cubicBezTo>
                <a:cubicBezTo>
                  <a:pt x="49060" y="28192"/>
                  <a:pt x="49060" y="28192"/>
                  <a:pt x="49060" y="28192"/>
                </a:cubicBezTo>
                <a:cubicBezTo>
                  <a:pt x="50386" y="28915"/>
                  <a:pt x="51712" y="29638"/>
                  <a:pt x="53701" y="30361"/>
                </a:cubicBezTo>
                <a:cubicBezTo>
                  <a:pt x="60994" y="24578"/>
                  <a:pt x="60994" y="24578"/>
                  <a:pt x="60994" y="24578"/>
                </a:cubicBezTo>
                <a:cubicBezTo>
                  <a:pt x="61657" y="23855"/>
                  <a:pt x="61657" y="23855"/>
                  <a:pt x="62320" y="23855"/>
                </a:cubicBezTo>
                <a:cubicBezTo>
                  <a:pt x="62983" y="23855"/>
                  <a:pt x="62983" y="23855"/>
                  <a:pt x="63646" y="24578"/>
                </a:cubicBezTo>
                <a:cubicBezTo>
                  <a:pt x="69613" y="30361"/>
                  <a:pt x="72928" y="33975"/>
                  <a:pt x="72928" y="35421"/>
                </a:cubicBezTo>
                <a:cubicBezTo>
                  <a:pt x="72928" y="36144"/>
                  <a:pt x="72265" y="36144"/>
                  <a:pt x="72265" y="36867"/>
                </a:cubicBezTo>
                <a:cubicBezTo>
                  <a:pt x="71602" y="37590"/>
                  <a:pt x="70939" y="39036"/>
                  <a:pt x="69613" y="40481"/>
                </a:cubicBezTo>
                <a:cubicBezTo>
                  <a:pt x="68287" y="41927"/>
                  <a:pt x="67624" y="43373"/>
                  <a:pt x="66961" y="44819"/>
                </a:cubicBezTo>
                <a:cubicBezTo>
                  <a:pt x="67624" y="46987"/>
                  <a:pt x="68287" y="48433"/>
                  <a:pt x="68950" y="49879"/>
                </a:cubicBezTo>
                <a:cubicBezTo>
                  <a:pt x="78232" y="52048"/>
                  <a:pt x="78232" y="52048"/>
                  <a:pt x="78232" y="52048"/>
                </a:cubicBezTo>
                <a:cubicBezTo>
                  <a:pt x="78895" y="52048"/>
                  <a:pt x="79558" y="52048"/>
                  <a:pt x="79558" y="52771"/>
                </a:cubicBezTo>
                <a:cubicBezTo>
                  <a:pt x="79558" y="52771"/>
                  <a:pt x="80220" y="53493"/>
                  <a:pt x="80220" y="53493"/>
                </a:cubicBezTo>
                <a:close/>
                <a:moveTo>
                  <a:pt x="51049" y="72289"/>
                </a:moveTo>
                <a:cubicBezTo>
                  <a:pt x="54364" y="68674"/>
                  <a:pt x="55690" y="65060"/>
                  <a:pt x="55690" y="59999"/>
                </a:cubicBezTo>
                <a:cubicBezTo>
                  <a:pt x="55690" y="54939"/>
                  <a:pt x="54364" y="51325"/>
                  <a:pt x="51049" y="47710"/>
                </a:cubicBezTo>
                <a:cubicBezTo>
                  <a:pt x="47734" y="44096"/>
                  <a:pt x="44419" y="42650"/>
                  <a:pt x="39779" y="42650"/>
                </a:cubicBezTo>
                <a:cubicBezTo>
                  <a:pt x="35138" y="42650"/>
                  <a:pt x="31823" y="44096"/>
                  <a:pt x="28508" y="47710"/>
                </a:cubicBezTo>
                <a:cubicBezTo>
                  <a:pt x="25193" y="51325"/>
                  <a:pt x="23867" y="54939"/>
                  <a:pt x="23867" y="59999"/>
                </a:cubicBezTo>
                <a:cubicBezTo>
                  <a:pt x="23867" y="65060"/>
                  <a:pt x="25193" y="68674"/>
                  <a:pt x="28508" y="72289"/>
                </a:cubicBezTo>
                <a:cubicBezTo>
                  <a:pt x="31823" y="75903"/>
                  <a:pt x="35138" y="77349"/>
                  <a:pt x="39779" y="77349"/>
                </a:cubicBezTo>
                <a:cubicBezTo>
                  <a:pt x="44419" y="77349"/>
                  <a:pt x="47734" y="75903"/>
                  <a:pt x="51049" y="72289"/>
                </a:cubicBezTo>
                <a:close/>
                <a:moveTo>
                  <a:pt x="120000" y="20240"/>
                </a:moveTo>
                <a:cubicBezTo>
                  <a:pt x="120000" y="29638"/>
                  <a:pt x="120000" y="29638"/>
                  <a:pt x="120000" y="29638"/>
                </a:cubicBezTo>
                <a:cubicBezTo>
                  <a:pt x="120000" y="30361"/>
                  <a:pt x="116685" y="31084"/>
                  <a:pt x="110718" y="31807"/>
                </a:cubicBezTo>
                <a:cubicBezTo>
                  <a:pt x="110055" y="33253"/>
                  <a:pt x="109392" y="33975"/>
                  <a:pt x="108729" y="35421"/>
                </a:cubicBezTo>
                <a:cubicBezTo>
                  <a:pt x="110718" y="40481"/>
                  <a:pt x="112044" y="43373"/>
                  <a:pt x="112044" y="44819"/>
                </a:cubicBezTo>
                <a:cubicBezTo>
                  <a:pt x="112044" y="44819"/>
                  <a:pt x="112044" y="45542"/>
                  <a:pt x="112044" y="45542"/>
                </a:cubicBezTo>
                <a:cubicBezTo>
                  <a:pt x="106740" y="48433"/>
                  <a:pt x="104088" y="49879"/>
                  <a:pt x="104088" y="49879"/>
                </a:cubicBezTo>
                <a:cubicBezTo>
                  <a:pt x="103425" y="49879"/>
                  <a:pt x="102762" y="49156"/>
                  <a:pt x="101436" y="46987"/>
                </a:cubicBezTo>
                <a:cubicBezTo>
                  <a:pt x="99447" y="44819"/>
                  <a:pt x="98784" y="43373"/>
                  <a:pt x="98121" y="42650"/>
                </a:cubicBezTo>
                <a:cubicBezTo>
                  <a:pt x="96795" y="42650"/>
                  <a:pt x="96132" y="42650"/>
                  <a:pt x="96132" y="42650"/>
                </a:cubicBezTo>
                <a:cubicBezTo>
                  <a:pt x="95469" y="42650"/>
                  <a:pt x="94806" y="42650"/>
                  <a:pt x="94143" y="42650"/>
                </a:cubicBezTo>
                <a:cubicBezTo>
                  <a:pt x="93480" y="43373"/>
                  <a:pt x="92154" y="44819"/>
                  <a:pt x="90828" y="46987"/>
                </a:cubicBezTo>
                <a:cubicBezTo>
                  <a:pt x="89502" y="49156"/>
                  <a:pt x="88176" y="49879"/>
                  <a:pt x="88176" y="49879"/>
                </a:cubicBezTo>
                <a:cubicBezTo>
                  <a:pt x="88176" y="49879"/>
                  <a:pt x="85524" y="48433"/>
                  <a:pt x="80220" y="45542"/>
                </a:cubicBezTo>
                <a:cubicBezTo>
                  <a:pt x="80220" y="45542"/>
                  <a:pt x="80220" y="44819"/>
                  <a:pt x="80220" y="44819"/>
                </a:cubicBezTo>
                <a:cubicBezTo>
                  <a:pt x="80220" y="43373"/>
                  <a:pt x="80883" y="40481"/>
                  <a:pt x="82872" y="35421"/>
                </a:cubicBezTo>
                <a:cubicBezTo>
                  <a:pt x="82209" y="33975"/>
                  <a:pt x="81546" y="33253"/>
                  <a:pt x="81546" y="31807"/>
                </a:cubicBezTo>
                <a:cubicBezTo>
                  <a:pt x="74917" y="31084"/>
                  <a:pt x="72265" y="30361"/>
                  <a:pt x="72265" y="29638"/>
                </a:cubicBezTo>
                <a:cubicBezTo>
                  <a:pt x="72265" y="20240"/>
                  <a:pt x="72265" y="20240"/>
                  <a:pt x="72265" y="20240"/>
                </a:cubicBezTo>
                <a:cubicBezTo>
                  <a:pt x="72265" y="19518"/>
                  <a:pt x="74917" y="18795"/>
                  <a:pt x="81546" y="18072"/>
                </a:cubicBezTo>
                <a:cubicBezTo>
                  <a:pt x="81546" y="16626"/>
                  <a:pt x="82209" y="15903"/>
                  <a:pt x="82872" y="14457"/>
                </a:cubicBezTo>
                <a:cubicBezTo>
                  <a:pt x="80883" y="9397"/>
                  <a:pt x="80220" y="6506"/>
                  <a:pt x="80220" y="5060"/>
                </a:cubicBezTo>
                <a:cubicBezTo>
                  <a:pt x="80220" y="5060"/>
                  <a:pt x="80220" y="5060"/>
                  <a:pt x="80220" y="4337"/>
                </a:cubicBezTo>
                <a:cubicBezTo>
                  <a:pt x="80220" y="4337"/>
                  <a:pt x="80883" y="4337"/>
                  <a:pt x="82209" y="2891"/>
                </a:cubicBezTo>
                <a:cubicBezTo>
                  <a:pt x="83535" y="2168"/>
                  <a:pt x="84861" y="1445"/>
                  <a:pt x="86187" y="722"/>
                </a:cubicBezTo>
                <a:cubicBezTo>
                  <a:pt x="87513" y="0"/>
                  <a:pt x="88176" y="0"/>
                  <a:pt x="88176" y="0"/>
                </a:cubicBezTo>
                <a:cubicBezTo>
                  <a:pt x="88176" y="0"/>
                  <a:pt x="89502" y="722"/>
                  <a:pt x="90828" y="2891"/>
                </a:cubicBezTo>
                <a:cubicBezTo>
                  <a:pt x="92154" y="5060"/>
                  <a:pt x="93480" y="6506"/>
                  <a:pt x="94143" y="7951"/>
                </a:cubicBezTo>
                <a:cubicBezTo>
                  <a:pt x="94806" y="7228"/>
                  <a:pt x="95469" y="7228"/>
                  <a:pt x="96132" y="7228"/>
                </a:cubicBezTo>
                <a:cubicBezTo>
                  <a:pt x="96132" y="7228"/>
                  <a:pt x="96795" y="7228"/>
                  <a:pt x="98121" y="7951"/>
                </a:cubicBezTo>
                <a:cubicBezTo>
                  <a:pt x="100110" y="4337"/>
                  <a:pt x="102099" y="2168"/>
                  <a:pt x="103425" y="0"/>
                </a:cubicBezTo>
                <a:cubicBezTo>
                  <a:pt x="104088" y="0"/>
                  <a:pt x="104088" y="0"/>
                  <a:pt x="104088" y="0"/>
                </a:cubicBezTo>
                <a:cubicBezTo>
                  <a:pt x="104088" y="0"/>
                  <a:pt x="106740" y="1445"/>
                  <a:pt x="112044" y="4337"/>
                </a:cubicBezTo>
                <a:cubicBezTo>
                  <a:pt x="112044" y="5060"/>
                  <a:pt x="112044" y="5060"/>
                  <a:pt x="112044" y="5060"/>
                </a:cubicBezTo>
                <a:cubicBezTo>
                  <a:pt x="112044" y="6506"/>
                  <a:pt x="110718" y="9397"/>
                  <a:pt x="108729" y="14457"/>
                </a:cubicBezTo>
                <a:cubicBezTo>
                  <a:pt x="109392" y="15903"/>
                  <a:pt x="110055" y="16626"/>
                  <a:pt x="110718" y="18072"/>
                </a:cubicBezTo>
                <a:cubicBezTo>
                  <a:pt x="116685" y="18795"/>
                  <a:pt x="120000" y="19518"/>
                  <a:pt x="120000" y="20240"/>
                </a:cubicBezTo>
                <a:close/>
                <a:moveTo>
                  <a:pt x="120000" y="90361"/>
                </a:moveTo>
                <a:cubicBezTo>
                  <a:pt x="120000" y="99759"/>
                  <a:pt x="120000" y="99759"/>
                  <a:pt x="120000" y="99759"/>
                </a:cubicBezTo>
                <a:cubicBezTo>
                  <a:pt x="120000" y="100481"/>
                  <a:pt x="116685" y="101204"/>
                  <a:pt x="110718" y="101927"/>
                </a:cubicBezTo>
                <a:cubicBezTo>
                  <a:pt x="110055" y="103373"/>
                  <a:pt x="109392" y="104096"/>
                  <a:pt x="108729" y="105542"/>
                </a:cubicBezTo>
                <a:cubicBezTo>
                  <a:pt x="110718" y="110602"/>
                  <a:pt x="112044" y="113493"/>
                  <a:pt x="112044" y="114939"/>
                </a:cubicBezTo>
                <a:cubicBezTo>
                  <a:pt x="112044" y="114939"/>
                  <a:pt x="112044" y="114939"/>
                  <a:pt x="112044" y="115662"/>
                </a:cubicBezTo>
                <a:cubicBezTo>
                  <a:pt x="106740" y="118554"/>
                  <a:pt x="104088" y="119999"/>
                  <a:pt x="104088" y="119999"/>
                </a:cubicBezTo>
                <a:cubicBezTo>
                  <a:pt x="103425" y="119999"/>
                  <a:pt x="102762" y="119277"/>
                  <a:pt x="101436" y="117108"/>
                </a:cubicBezTo>
                <a:cubicBezTo>
                  <a:pt x="99447" y="114939"/>
                  <a:pt x="98784" y="113493"/>
                  <a:pt x="98121" y="112048"/>
                </a:cubicBezTo>
                <a:cubicBezTo>
                  <a:pt x="96795" y="112048"/>
                  <a:pt x="96132" y="112771"/>
                  <a:pt x="96132" y="112771"/>
                </a:cubicBezTo>
                <a:cubicBezTo>
                  <a:pt x="95469" y="112771"/>
                  <a:pt x="94806" y="112048"/>
                  <a:pt x="94143" y="112048"/>
                </a:cubicBezTo>
                <a:cubicBezTo>
                  <a:pt x="93480" y="113493"/>
                  <a:pt x="92154" y="114939"/>
                  <a:pt x="90828" y="117108"/>
                </a:cubicBezTo>
                <a:cubicBezTo>
                  <a:pt x="89502" y="119277"/>
                  <a:pt x="88176" y="119999"/>
                  <a:pt x="88176" y="119999"/>
                </a:cubicBezTo>
                <a:cubicBezTo>
                  <a:pt x="88176" y="119999"/>
                  <a:pt x="85524" y="118554"/>
                  <a:pt x="80220" y="115662"/>
                </a:cubicBezTo>
                <a:cubicBezTo>
                  <a:pt x="80220" y="114939"/>
                  <a:pt x="80220" y="114939"/>
                  <a:pt x="80220" y="114939"/>
                </a:cubicBezTo>
                <a:cubicBezTo>
                  <a:pt x="80220" y="113493"/>
                  <a:pt x="80883" y="110602"/>
                  <a:pt x="82872" y="105542"/>
                </a:cubicBezTo>
                <a:cubicBezTo>
                  <a:pt x="82209" y="104096"/>
                  <a:pt x="81546" y="103373"/>
                  <a:pt x="81546" y="101927"/>
                </a:cubicBezTo>
                <a:cubicBezTo>
                  <a:pt x="74917" y="101204"/>
                  <a:pt x="72265" y="100481"/>
                  <a:pt x="72265" y="99759"/>
                </a:cubicBezTo>
                <a:cubicBezTo>
                  <a:pt x="72265" y="90361"/>
                  <a:pt x="72265" y="90361"/>
                  <a:pt x="72265" y="90361"/>
                </a:cubicBezTo>
                <a:cubicBezTo>
                  <a:pt x="72265" y="89638"/>
                  <a:pt x="74917" y="88915"/>
                  <a:pt x="81546" y="88192"/>
                </a:cubicBezTo>
                <a:cubicBezTo>
                  <a:pt x="81546" y="86746"/>
                  <a:pt x="82209" y="85301"/>
                  <a:pt x="82872" y="84578"/>
                </a:cubicBezTo>
                <a:cubicBezTo>
                  <a:pt x="80883" y="79518"/>
                  <a:pt x="80220" y="75903"/>
                  <a:pt x="80220" y="75180"/>
                </a:cubicBezTo>
                <a:cubicBezTo>
                  <a:pt x="80220" y="75180"/>
                  <a:pt x="80220" y="74457"/>
                  <a:pt x="80220" y="74457"/>
                </a:cubicBezTo>
                <a:cubicBezTo>
                  <a:pt x="80220" y="74457"/>
                  <a:pt x="80883" y="73734"/>
                  <a:pt x="82209" y="73012"/>
                </a:cubicBezTo>
                <a:cubicBezTo>
                  <a:pt x="83535" y="72289"/>
                  <a:pt x="84861" y="71566"/>
                  <a:pt x="86187" y="70843"/>
                </a:cubicBezTo>
                <a:cubicBezTo>
                  <a:pt x="87513" y="70120"/>
                  <a:pt x="88176" y="70120"/>
                  <a:pt x="88176" y="70120"/>
                </a:cubicBezTo>
                <a:cubicBezTo>
                  <a:pt x="88176" y="70120"/>
                  <a:pt x="89502" y="70843"/>
                  <a:pt x="90828" y="73012"/>
                </a:cubicBezTo>
                <a:cubicBezTo>
                  <a:pt x="92154" y="75180"/>
                  <a:pt x="93480" y="76626"/>
                  <a:pt x="94143" y="77349"/>
                </a:cubicBezTo>
                <a:cubicBezTo>
                  <a:pt x="94806" y="77349"/>
                  <a:pt x="95469" y="77349"/>
                  <a:pt x="96132" y="77349"/>
                </a:cubicBezTo>
                <a:cubicBezTo>
                  <a:pt x="96132" y="77349"/>
                  <a:pt x="96795" y="77349"/>
                  <a:pt x="98121" y="77349"/>
                </a:cubicBezTo>
                <a:cubicBezTo>
                  <a:pt x="100110" y="74457"/>
                  <a:pt x="102099" y="71566"/>
                  <a:pt x="103425" y="70120"/>
                </a:cubicBezTo>
                <a:cubicBezTo>
                  <a:pt x="104088" y="70120"/>
                  <a:pt x="104088" y="70120"/>
                  <a:pt x="104088" y="70120"/>
                </a:cubicBezTo>
                <a:cubicBezTo>
                  <a:pt x="104088" y="70120"/>
                  <a:pt x="106740" y="71566"/>
                  <a:pt x="112044" y="74457"/>
                </a:cubicBezTo>
                <a:cubicBezTo>
                  <a:pt x="112044" y="74457"/>
                  <a:pt x="112044" y="75180"/>
                  <a:pt x="112044" y="75180"/>
                </a:cubicBezTo>
                <a:cubicBezTo>
                  <a:pt x="112044" y="75903"/>
                  <a:pt x="110718" y="79518"/>
                  <a:pt x="108729" y="84578"/>
                </a:cubicBezTo>
                <a:cubicBezTo>
                  <a:pt x="109392" y="85301"/>
                  <a:pt x="110055" y="86746"/>
                  <a:pt x="110718" y="88192"/>
                </a:cubicBezTo>
                <a:cubicBezTo>
                  <a:pt x="116685" y="88915"/>
                  <a:pt x="120000" y="89638"/>
                  <a:pt x="120000" y="90361"/>
                </a:cubicBezTo>
                <a:close/>
                <a:moveTo>
                  <a:pt x="104088" y="25301"/>
                </a:moveTo>
                <a:cubicBezTo>
                  <a:pt x="104088" y="22409"/>
                  <a:pt x="103425" y="20240"/>
                  <a:pt x="101436" y="18795"/>
                </a:cubicBezTo>
                <a:cubicBezTo>
                  <a:pt x="100110" y="17349"/>
                  <a:pt x="98121" y="15903"/>
                  <a:pt x="96132" y="15903"/>
                </a:cubicBezTo>
                <a:cubicBezTo>
                  <a:pt x="94143" y="15903"/>
                  <a:pt x="92154" y="17349"/>
                  <a:pt x="90165" y="18795"/>
                </a:cubicBezTo>
                <a:cubicBezTo>
                  <a:pt x="88839" y="20240"/>
                  <a:pt x="88176" y="22409"/>
                  <a:pt x="88176" y="25301"/>
                </a:cubicBezTo>
                <a:cubicBezTo>
                  <a:pt x="88176" y="27469"/>
                  <a:pt x="88839" y="29638"/>
                  <a:pt x="90165" y="31084"/>
                </a:cubicBezTo>
                <a:cubicBezTo>
                  <a:pt x="92154" y="32530"/>
                  <a:pt x="93480" y="33975"/>
                  <a:pt x="96132" y="33975"/>
                </a:cubicBezTo>
                <a:cubicBezTo>
                  <a:pt x="98121" y="33975"/>
                  <a:pt x="100110" y="32530"/>
                  <a:pt x="101436" y="31084"/>
                </a:cubicBezTo>
                <a:cubicBezTo>
                  <a:pt x="103425" y="29638"/>
                  <a:pt x="104088" y="27469"/>
                  <a:pt x="104088" y="25301"/>
                </a:cubicBezTo>
                <a:close/>
                <a:moveTo>
                  <a:pt x="104088" y="94698"/>
                </a:moveTo>
                <a:cubicBezTo>
                  <a:pt x="104088" y="92530"/>
                  <a:pt x="103425" y="90361"/>
                  <a:pt x="101436" y="88915"/>
                </a:cubicBezTo>
                <a:cubicBezTo>
                  <a:pt x="100110" y="86746"/>
                  <a:pt x="98121" y="86024"/>
                  <a:pt x="96132" y="86024"/>
                </a:cubicBezTo>
                <a:cubicBezTo>
                  <a:pt x="94143" y="86024"/>
                  <a:pt x="92154" y="86746"/>
                  <a:pt x="90165" y="88915"/>
                </a:cubicBezTo>
                <a:cubicBezTo>
                  <a:pt x="88839" y="90361"/>
                  <a:pt x="88176" y="92530"/>
                  <a:pt x="88176" y="94698"/>
                </a:cubicBezTo>
                <a:cubicBezTo>
                  <a:pt x="88176" y="97590"/>
                  <a:pt x="88839" y="99759"/>
                  <a:pt x="90165" y="101204"/>
                </a:cubicBezTo>
                <a:cubicBezTo>
                  <a:pt x="92154" y="102650"/>
                  <a:pt x="93480" y="103373"/>
                  <a:pt x="96132" y="103373"/>
                </a:cubicBezTo>
                <a:cubicBezTo>
                  <a:pt x="98121" y="103373"/>
                  <a:pt x="100110" y="102650"/>
                  <a:pt x="101436" y="101204"/>
                </a:cubicBezTo>
                <a:cubicBezTo>
                  <a:pt x="103425" y="99759"/>
                  <a:pt x="104088" y="97590"/>
                  <a:pt x="104088" y="9469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960091" y="2023100"/>
            <a:ext cx="181531" cy="144253"/>
          </a:xfrm>
          <a:custGeom>
            <a:pathLst>
              <a:path extrusionOk="0" h="120000" w="120000">
                <a:moveTo>
                  <a:pt x="88047" y="22388"/>
                </a:moveTo>
                <a:cubicBezTo>
                  <a:pt x="92307" y="28656"/>
                  <a:pt x="94437" y="35820"/>
                  <a:pt x="94437" y="43880"/>
                </a:cubicBezTo>
                <a:cubicBezTo>
                  <a:pt x="94437" y="51940"/>
                  <a:pt x="92307" y="59104"/>
                  <a:pt x="88047" y="65373"/>
                </a:cubicBezTo>
                <a:cubicBezTo>
                  <a:pt x="83786" y="72537"/>
                  <a:pt x="78106" y="77014"/>
                  <a:pt x="71005" y="81492"/>
                </a:cubicBezTo>
                <a:cubicBezTo>
                  <a:pt x="63195" y="85074"/>
                  <a:pt x="55384" y="86865"/>
                  <a:pt x="46863" y="86865"/>
                </a:cubicBezTo>
                <a:cubicBezTo>
                  <a:pt x="43313" y="86865"/>
                  <a:pt x="39053" y="86865"/>
                  <a:pt x="35502" y="85970"/>
                </a:cubicBezTo>
                <a:cubicBezTo>
                  <a:pt x="29822" y="90447"/>
                  <a:pt x="23431" y="94029"/>
                  <a:pt x="16331" y="96716"/>
                </a:cubicBezTo>
                <a:cubicBezTo>
                  <a:pt x="14911" y="96716"/>
                  <a:pt x="12781" y="97611"/>
                  <a:pt x="10650" y="97611"/>
                </a:cubicBezTo>
                <a:cubicBezTo>
                  <a:pt x="10650" y="97611"/>
                  <a:pt x="10650" y="97611"/>
                  <a:pt x="10650" y="97611"/>
                </a:cubicBezTo>
                <a:cubicBezTo>
                  <a:pt x="9940" y="97611"/>
                  <a:pt x="9940" y="97611"/>
                  <a:pt x="9230" y="97611"/>
                </a:cubicBezTo>
                <a:cubicBezTo>
                  <a:pt x="8520" y="96716"/>
                  <a:pt x="8520" y="95820"/>
                  <a:pt x="8520" y="95820"/>
                </a:cubicBezTo>
                <a:cubicBezTo>
                  <a:pt x="8520" y="94925"/>
                  <a:pt x="8520" y="94925"/>
                  <a:pt x="8520" y="94925"/>
                </a:cubicBezTo>
                <a:cubicBezTo>
                  <a:pt x="8520" y="94925"/>
                  <a:pt x="8520" y="94925"/>
                  <a:pt x="8520" y="94029"/>
                </a:cubicBezTo>
                <a:cubicBezTo>
                  <a:pt x="8520" y="94029"/>
                  <a:pt x="8520" y="94029"/>
                  <a:pt x="8520" y="94029"/>
                </a:cubicBezTo>
                <a:cubicBezTo>
                  <a:pt x="8520" y="94029"/>
                  <a:pt x="8520" y="93134"/>
                  <a:pt x="8520" y="93134"/>
                </a:cubicBezTo>
                <a:cubicBezTo>
                  <a:pt x="8520" y="93134"/>
                  <a:pt x="8520" y="93134"/>
                  <a:pt x="9230" y="93134"/>
                </a:cubicBezTo>
                <a:cubicBezTo>
                  <a:pt x="9230" y="93134"/>
                  <a:pt x="9230" y="92238"/>
                  <a:pt x="9230" y="92238"/>
                </a:cubicBezTo>
                <a:cubicBezTo>
                  <a:pt x="9230" y="92238"/>
                  <a:pt x="9230" y="92238"/>
                  <a:pt x="9230" y="92238"/>
                </a:cubicBezTo>
                <a:cubicBezTo>
                  <a:pt x="9940" y="92238"/>
                  <a:pt x="9940" y="92238"/>
                  <a:pt x="9940" y="91343"/>
                </a:cubicBezTo>
                <a:cubicBezTo>
                  <a:pt x="9940" y="91343"/>
                  <a:pt x="10650" y="90447"/>
                  <a:pt x="11360" y="89552"/>
                </a:cubicBezTo>
                <a:cubicBezTo>
                  <a:pt x="12071" y="88656"/>
                  <a:pt x="12781" y="87761"/>
                  <a:pt x="12781" y="86865"/>
                </a:cubicBezTo>
                <a:cubicBezTo>
                  <a:pt x="13491" y="86865"/>
                  <a:pt x="14201" y="85970"/>
                  <a:pt x="14911" y="85074"/>
                </a:cubicBezTo>
                <a:cubicBezTo>
                  <a:pt x="14911" y="83283"/>
                  <a:pt x="15621" y="82388"/>
                  <a:pt x="16331" y="81492"/>
                </a:cubicBezTo>
                <a:cubicBezTo>
                  <a:pt x="17041" y="80597"/>
                  <a:pt x="17041" y="78805"/>
                  <a:pt x="17751" y="77910"/>
                </a:cubicBezTo>
                <a:cubicBezTo>
                  <a:pt x="12071" y="73432"/>
                  <a:pt x="7810" y="68955"/>
                  <a:pt x="4260" y="62686"/>
                </a:cubicBezTo>
                <a:cubicBezTo>
                  <a:pt x="1420" y="56417"/>
                  <a:pt x="0" y="50149"/>
                  <a:pt x="0" y="43880"/>
                </a:cubicBezTo>
                <a:cubicBezTo>
                  <a:pt x="0" y="35820"/>
                  <a:pt x="2130" y="28656"/>
                  <a:pt x="6390" y="22388"/>
                </a:cubicBezTo>
                <a:cubicBezTo>
                  <a:pt x="9940" y="15223"/>
                  <a:pt x="16331" y="9850"/>
                  <a:pt x="23431" y="6268"/>
                </a:cubicBezTo>
                <a:cubicBezTo>
                  <a:pt x="30532" y="2686"/>
                  <a:pt x="38343" y="0"/>
                  <a:pt x="46863" y="0"/>
                </a:cubicBezTo>
                <a:cubicBezTo>
                  <a:pt x="55384" y="0"/>
                  <a:pt x="63195" y="2686"/>
                  <a:pt x="71005" y="6268"/>
                </a:cubicBezTo>
                <a:cubicBezTo>
                  <a:pt x="78106" y="9850"/>
                  <a:pt x="83786" y="15223"/>
                  <a:pt x="88047" y="22388"/>
                </a:cubicBezTo>
                <a:close/>
                <a:moveTo>
                  <a:pt x="120000" y="65373"/>
                </a:moveTo>
                <a:cubicBezTo>
                  <a:pt x="120000" y="72537"/>
                  <a:pt x="118579" y="78805"/>
                  <a:pt x="115029" y="84179"/>
                </a:cubicBezTo>
                <a:cubicBezTo>
                  <a:pt x="112189" y="90447"/>
                  <a:pt x="107928" y="94925"/>
                  <a:pt x="102248" y="99402"/>
                </a:cubicBezTo>
                <a:cubicBezTo>
                  <a:pt x="102958" y="100298"/>
                  <a:pt x="102958" y="102089"/>
                  <a:pt x="103668" y="102985"/>
                </a:cubicBezTo>
                <a:cubicBezTo>
                  <a:pt x="104378" y="103880"/>
                  <a:pt x="104378" y="105671"/>
                  <a:pt x="105088" y="106567"/>
                </a:cubicBezTo>
                <a:cubicBezTo>
                  <a:pt x="105798" y="107462"/>
                  <a:pt x="106508" y="108358"/>
                  <a:pt x="106508" y="109253"/>
                </a:cubicBezTo>
                <a:cubicBezTo>
                  <a:pt x="107218" y="109253"/>
                  <a:pt x="107928" y="110149"/>
                  <a:pt x="108639" y="111044"/>
                </a:cubicBezTo>
                <a:cubicBezTo>
                  <a:pt x="109349" y="111940"/>
                  <a:pt x="110059" y="112835"/>
                  <a:pt x="110059" y="113731"/>
                </a:cubicBezTo>
                <a:cubicBezTo>
                  <a:pt x="110059" y="113731"/>
                  <a:pt x="110059" y="113731"/>
                  <a:pt x="110059" y="113731"/>
                </a:cubicBezTo>
                <a:cubicBezTo>
                  <a:pt x="110769" y="113731"/>
                  <a:pt x="110769" y="113731"/>
                  <a:pt x="110769" y="114626"/>
                </a:cubicBezTo>
                <a:cubicBezTo>
                  <a:pt x="110769" y="114626"/>
                  <a:pt x="110769" y="114626"/>
                  <a:pt x="110769" y="114626"/>
                </a:cubicBezTo>
                <a:cubicBezTo>
                  <a:pt x="110769" y="114626"/>
                  <a:pt x="110769" y="114626"/>
                  <a:pt x="111479" y="115522"/>
                </a:cubicBezTo>
                <a:cubicBezTo>
                  <a:pt x="111479" y="115522"/>
                  <a:pt x="111479" y="115522"/>
                  <a:pt x="111479" y="115522"/>
                </a:cubicBezTo>
                <a:cubicBezTo>
                  <a:pt x="111479" y="115522"/>
                  <a:pt x="111479" y="115522"/>
                  <a:pt x="111479" y="116417"/>
                </a:cubicBezTo>
                <a:cubicBezTo>
                  <a:pt x="111479" y="116417"/>
                  <a:pt x="111479" y="116417"/>
                  <a:pt x="111479" y="116417"/>
                </a:cubicBezTo>
                <a:cubicBezTo>
                  <a:pt x="111479" y="116417"/>
                  <a:pt x="111479" y="117313"/>
                  <a:pt x="111479" y="117313"/>
                </a:cubicBezTo>
                <a:cubicBezTo>
                  <a:pt x="111479" y="118208"/>
                  <a:pt x="110769" y="118208"/>
                  <a:pt x="110769" y="119104"/>
                </a:cubicBezTo>
                <a:cubicBezTo>
                  <a:pt x="110059" y="119104"/>
                  <a:pt x="109349" y="120000"/>
                  <a:pt x="109349" y="120000"/>
                </a:cubicBezTo>
                <a:cubicBezTo>
                  <a:pt x="106508" y="119104"/>
                  <a:pt x="105088" y="119104"/>
                  <a:pt x="102958" y="118208"/>
                </a:cubicBezTo>
                <a:cubicBezTo>
                  <a:pt x="96568" y="116417"/>
                  <a:pt x="90177" y="111940"/>
                  <a:pt x="84497" y="107462"/>
                </a:cubicBezTo>
                <a:cubicBezTo>
                  <a:pt x="80946" y="108358"/>
                  <a:pt x="76686" y="108358"/>
                  <a:pt x="73136" y="108358"/>
                </a:cubicBezTo>
                <a:cubicBezTo>
                  <a:pt x="60355" y="108358"/>
                  <a:pt x="50414" y="104776"/>
                  <a:pt x="41183" y="97611"/>
                </a:cubicBezTo>
                <a:cubicBezTo>
                  <a:pt x="44023" y="97611"/>
                  <a:pt x="45443" y="97611"/>
                  <a:pt x="46863" y="97611"/>
                </a:cubicBezTo>
                <a:cubicBezTo>
                  <a:pt x="53964" y="97611"/>
                  <a:pt x="61065" y="96716"/>
                  <a:pt x="67455" y="94029"/>
                </a:cubicBezTo>
                <a:cubicBezTo>
                  <a:pt x="74556" y="91343"/>
                  <a:pt x="80236" y="87761"/>
                  <a:pt x="85207" y="83283"/>
                </a:cubicBezTo>
                <a:cubicBezTo>
                  <a:pt x="90887" y="77910"/>
                  <a:pt x="95147" y="71641"/>
                  <a:pt x="98698" y="65373"/>
                </a:cubicBezTo>
                <a:cubicBezTo>
                  <a:pt x="101538" y="58208"/>
                  <a:pt x="102958" y="51044"/>
                  <a:pt x="102958" y="43880"/>
                </a:cubicBezTo>
                <a:cubicBezTo>
                  <a:pt x="102958" y="39402"/>
                  <a:pt x="102248" y="34925"/>
                  <a:pt x="101538" y="30447"/>
                </a:cubicBezTo>
                <a:cubicBezTo>
                  <a:pt x="107218" y="34925"/>
                  <a:pt x="111479" y="40298"/>
                  <a:pt x="115029" y="45671"/>
                </a:cubicBezTo>
                <a:cubicBezTo>
                  <a:pt x="118579" y="51940"/>
                  <a:pt x="120000" y="58208"/>
                  <a:pt x="120000" y="6537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187007" y="1998788"/>
            <a:ext cx="155597" cy="168565"/>
          </a:xfrm>
          <a:custGeom>
            <a:pathLst>
              <a:path extrusionOk="0" h="120000" w="120000">
                <a:moveTo>
                  <a:pt x="120000" y="55443"/>
                </a:moveTo>
                <a:cubicBezTo>
                  <a:pt x="120000" y="59240"/>
                  <a:pt x="118344" y="63037"/>
                  <a:pt x="115862" y="66835"/>
                </a:cubicBezTo>
                <a:cubicBezTo>
                  <a:pt x="116689" y="68354"/>
                  <a:pt x="116689" y="69873"/>
                  <a:pt x="116689" y="72151"/>
                </a:cubicBezTo>
                <a:cubicBezTo>
                  <a:pt x="116689" y="75949"/>
                  <a:pt x="115862" y="78987"/>
                  <a:pt x="113379" y="82025"/>
                </a:cubicBezTo>
                <a:cubicBezTo>
                  <a:pt x="114206" y="83544"/>
                  <a:pt x="114206" y="84303"/>
                  <a:pt x="114206" y="85063"/>
                </a:cubicBezTo>
                <a:cubicBezTo>
                  <a:pt x="114206" y="90379"/>
                  <a:pt x="112551" y="94177"/>
                  <a:pt x="109241" y="97974"/>
                </a:cubicBezTo>
                <a:cubicBezTo>
                  <a:pt x="109241" y="104810"/>
                  <a:pt x="106758" y="110126"/>
                  <a:pt x="102620" y="113924"/>
                </a:cubicBezTo>
                <a:cubicBezTo>
                  <a:pt x="98482" y="117721"/>
                  <a:pt x="91862" y="120000"/>
                  <a:pt x="85241" y="120000"/>
                </a:cubicBezTo>
                <a:cubicBezTo>
                  <a:pt x="81931" y="120000"/>
                  <a:pt x="81931" y="120000"/>
                  <a:pt x="81931" y="120000"/>
                </a:cubicBezTo>
                <a:cubicBezTo>
                  <a:pt x="74482" y="120000"/>
                  <a:pt x="74482" y="120000"/>
                  <a:pt x="74482" y="120000"/>
                </a:cubicBezTo>
                <a:cubicBezTo>
                  <a:pt x="69517" y="120000"/>
                  <a:pt x="64551" y="119240"/>
                  <a:pt x="59586" y="117721"/>
                </a:cubicBezTo>
                <a:cubicBezTo>
                  <a:pt x="55448" y="116962"/>
                  <a:pt x="49655" y="115443"/>
                  <a:pt x="43034" y="113164"/>
                </a:cubicBezTo>
                <a:cubicBezTo>
                  <a:pt x="37241" y="111645"/>
                  <a:pt x="33103" y="110126"/>
                  <a:pt x="32275" y="110126"/>
                </a:cubicBezTo>
                <a:cubicBezTo>
                  <a:pt x="9931" y="110126"/>
                  <a:pt x="9931" y="110126"/>
                  <a:pt x="9931" y="110126"/>
                </a:cubicBezTo>
                <a:cubicBezTo>
                  <a:pt x="6620" y="110126"/>
                  <a:pt x="4965" y="109367"/>
                  <a:pt x="2482" y="107848"/>
                </a:cubicBezTo>
                <a:cubicBezTo>
                  <a:pt x="827" y="106329"/>
                  <a:pt x="0" y="104050"/>
                  <a:pt x="0" y="101012"/>
                </a:cubicBezTo>
                <a:cubicBezTo>
                  <a:pt x="0" y="55443"/>
                  <a:pt x="0" y="55443"/>
                  <a:pt x="0" y="55443"/>
                </a:cubicBezTo>
                <a:cubicBezTo>
                  <a:pt x="0" y="53164"/>
                  <a:pt x="827" y="50886"/>
                  <a:pt x="2482" y="48607"/>
                </a:cubicBezTo>
                <a:cubicBezTo>
                  <a:pt x="4965" y="47088"/>
                  <a:pt x="6620" y="46329"/>
                  <a:pt x="9931" y="46329"/>
                </a:cubicBezTo>
                <a:cubicBezTo>
                  <a:pt x="31448" y="46329"/>
                  <a:pt x="31448" y="46329"/>
                  <a:pt x="31448" y="46329"/>
                </a:cubicBezTo>
                <a:cubicBezTo>
                  <a:pt x="33103" y="44810"/>
                  <a:pt x="36413" y="41012"/>
                  <a:pt x="42206" y="34936"/>
                </a:cubicBezTo>
                <a:cubicBezTo>
                  <a:pt x="44689" y="31139"/>
                  <a:pt x="48000" y="28101"/>
                  <a:pt x="50482" y="25822"/>
                </a:cubicBezTo>
                <a:cubicBezTo>
                  <a:pt x="51310" y="24303"/>
                  <a:pt x="52137" y="22784"/>
                  <a:pt x="52965" y="19746"/>
                </a:cubicBezTo>
                <a:cubicBezTo>
                  <a:pt x="53793" y="16708"/>
                  <a:pt x="54620" y="13670"/>
                  <a:pt x="55448" y="10632"/>
                </a:cubicBezTo>
                <a:cubicBezTo>
                  <a:pt x="56275" y="7594"/>
                  <a:pt x="57931" y="4556"/>
                  <a:pt x="60413" y="3037"/>
                </a:cubicBezTo>
                <a:cubicBezTo>
                  <a:pt x="62068" y="759"/>
                  <a:pt x="64551" y="0"/>
                  <a:pt x="67034" y="0"/>
                </a:cubicBezTo>
                <a:cubicBezTo>
                  <a:pt x="72000" y="0"/>
                  <a:pt x="75310" y="759"/>
                  <a:pt x="79448" y="2278"/>
                </a:cubicBezTo>
                <a:cubicBezTo>
                  <a:pt x="82758" y="3797"/>
                  <a:pt x="85241" y="6835"/>
                  <a:pt x="86896" y="9873"/>
                </a:cubicBezTo>
                <a:cubicBezTo>
                  <a:pt x="88551" y="12911"/>
                  <a:pt x="90206" y="17468"/>
                  <a:pt x="90206" y="22784"/>
                </a:cubicBezTo>
                <a:cubicBezTo>
                  <a:pt x="90206" y="27341"/>
                  <a:pt x="88551" y="31898"/>
                  <a:pt x="86068" y="37215"/>
                </a:cubicBezTo>
                <a:cubicBezTo>
                  <a:pt x="100137" y="37215"/>
                  <a:pt x="100137" y="37215"/>
                  <a:pt x="100137" y="37215"/>
                </a:cubicBezTo>
                <a:cubicBezTo>
                  <a:pt x="105103" y="37215"/>
                  <a:pt x="110068" y="38734"/>
                  <a:pt x="114206" y="42531"/>
                </a:cubicBezTo>
                <a:cubicBezTo>
                  <a:pt x="117517" y="46329"/>
                  <a:pt x="120000" y="50126"/>
                  <a:pt x="120000" y="55443"/>
                </a:cubicBezTo>
                <a:close/>
                <a:moveTo>
                  <a:pt x="18206" y="100253"/>
                </a:moveTo>
                <a:cubicBezTo>
                  <a:pt x="19034" y="98734"/>
                  <a:pt x="19862" y="97974"/>
                  <a:pt x="19862" y="96455"/>
                </a:cubicBezTo>
                <a:cubicBezTo>
                  <a:pt x="19862" y="95696"/>
                  <a:pt x="19034" y="94177"/>
                  <a:pt x="18206" y="93417"/>
                </a:cubicBezTo>
                <a:cubicBezTo>
                  <a:pt x="17379" y="92658"/>
                  <a:pt x="15724" y="91898"/>
                  <a:pt x="14896" y="91898"/>
                </a:cubicBezTo>
                <a:cubicBezTo>
                  <a:pt x="13241" y="91898"/>
                  <a:pt x="12413" y="92658"/>
                  <a:pt x="11586" y="93417"/>
                </a:cubicBezTo>
                <a:cubicBezTo>
                  <a:pt x="9931" y="94177"/>
                  <a:pt x="9931" y="95696"/>
                  <a:pt x="9931" y="96455"/>
                </a:cubicBezTo>
                <a:cubicBezTo>
                  <a:pt x="9931" y="97974"/>
                  <a:pt x="9931" y="98734"/>
                  <a:pt x="11586" y="100253"/>
                </a:cubicBezTo>
                <a:cubicBezTo>
                  <a:pt x="12413" y="101012"/>
                  <a:pt x="13241" y="101012"/>
                  <a:pt x="14896" y="101012"/>
                </a:cubicBezTo>
                <a:cubicBezTo>
                  <a:pt x="15724" y="101012"/>
                  <a:pt x="17379" y="101012"/>
                  <a:pt x="18206" y="100253"/>
                </a:cubicBezTo>
                <a:close/>
                <a:moveTo>
                  <a:pt x="110068" y="55443"/>
                </a:moveTo>
                <a:cubicBezTo>
                  <a:pt x="110068" y="53164"/>
                  <a:pt x="109241" y="50886"/>
                  <a:pt x="106758" y="48607"/>
                </a:cubicBezTo>
                <a:cubicBezTo>
                  <a:pt x="105103" y="47088"/>
                  <a:pt x="102620" y="46329"/>
                  <a:pt x="100137" y="46329"/>
                </a:cubicBezTo>
                <a:cubicBezTo>
                  <a:pt x="72000" y="46329"/>
                  <a:pt x="72000" y="46329"/>
                  <a:pt x="72000" y="46329"/>
                </a:cubicBezTo>
                <a:cubicBezTo>
                  <a:pt x="72000" y="43291"/>
                  <a:pt x="73655" y="39493"/>
                  <a:pt x="76137" y="34936"/>
                </a:cubicBezTo>
                <a:cubicBezTo>
                  <a:pt x="78620" y="29620"/>
                  <a:pt x="79448" y="25822"/>
                  <a:pt x="79448" y="22784"/>
                </a:cubicBezTo>
                <a:cubicBezTo>
                  <a:pt x="79448" y="18227"/>
                  <a:pt x="78620" y="15189"/>
                  <a:pt x="76965" y="12911"/>
                </a:cubicBezTo>
                <a:cubicBezTo>
                  <a:pt x="75310" y="10632"/>
                  <a:pt x="72000" y="9113"/>
                  <a:pt x="67034" y="9113"/>
                </a:cubicBezTo>
                <a:cubicBezTo>
                  <a:pt x="66206" y="10632"/>
                  <a:pt x="64551" y="12911"/>
                  <a:pt x="64551" y="15189"/>
                </a:cubicBezTo>
                <a:cubicBezTo>
                  <a:pt x="63724" y="18227"/>
                  <a:pt x="62896" y="21265"/>
                  <a:pt x="62068" y="24303"/>
                </a:cubicBezTo>
                <a:cubicBezTo>
                  <a:pt x="61241" y="27341"/>
                  <a:pt x="59586" y="30379"/>
                  <a:pt x="57103" y="32658"/>
                </a:cubicBezTo>
                <a:cubicBezTo>
                  <a:pt x="56275" y="33417"/>
                  <a:pt x="53793" y="35696"/>
                  <a:pt x="51310" y="38734"/>
                </a:cubicBezTo>
                <a:cubicBezTo>
                  <a:pt x="51310" y="39493"/>
                  <a:pt x="50482" y="39493"/>
                  <a:pt x="49655" y="41012"/>
                </a:cubicBezTo>
                <a:cubicBezTo>
                  <a:pt x="48827" y="42531"/>
                  <a:pt x="48000" y="43291"/>
                  <a:pt x="47172" y="44050"/>
                </a:cubicBezTo>
                <a:cubicBezTo>
                  <a:pt x="46344" y="44810"/>
                  <a:pt x="45517" y="45569"/>
                  <a:pt x="44689" y="47088"/>
                </a:cubicBezTo>
                <a:cubicBezTo>
                  <a:pt x="43034" y="48607"/>
                  <a:pt x="42206" y="49367"/>
                  <a:pt x="41379" y="50126"/>
                </a:cubicBezTo>
                <a:cubicBezTo>
                  <a:pt x="40551" y="50886"/>
                  <a:pt x="38896" y="51645"/>
                  <a:pt x="38068" y="52405"/>
                </a:cubicBezTo>
                <a:cubicBezTo>
                  <a:pt x="37241" y="53924"/>
                  <a:pt x="36413" y="53924"/>
                  <a:pt x="34758" y="54683"/>
                </a:cubicBezTo>
                <a:cubicBezTo>
                  <a:pt x="33931" y="55443"/>
                  <a:pt x="33103" y="55443"/>
                  <a:pt x="32275" y="55443"/>
                </a:cubicBezTo>
                <a:cubicBezTo>
                  <a:pt x="29793" y="55443"/>
                  <a:pt x="29793" y="55443"/>
                  <a:pt x="29793" y="55443"/>
                </a:cubicBezTo>
                <a:cubicBezTo>
                  <a:pt x="29793" y="101012"/>
                  <a:pt x="29793" y="101012"/>
                  <a:pt x="29793" y="101012"/>
                </a:cubicBezTo>
                <a:cubicBezTo>
                  <a:pt x="32275" y="101012"/>
                  <a:pt x="32275" y="101012"/>
                  <a:pt x="32275" y="101012"/>
                </a:cubicBezTo>
                <a:cubicBezTo>
                  <a:pt x="33103" y="101012"/>
                  <a:pt x="33931" y="101012"/>
                  <a:pt x="34758" y="101772"/>
                </a:cubicBezTo>
                <a:cubicBezTo>
                  <a:pt x="35586" y="101772"/>
                  <a:pt x="36413" y="101772"/>
                  <a:pt x="37241" y="101772"/>
                </a:cubicBezTo>
                <a:cubicBezTo>
                  <a:pt x="38068" y="101772"/>
                  <a:pt x="38896" y="102531"/>
                  <a:pt x="40551" y="102531"/>
                </a:cubicBezTo>
                <a:cubicBezTo>
                  <a:pt x="41379" y="103291"/>
                  <a:pt x="42206" y="103291"/>
                  <a:pt x="43034" y="103291"/>
                </a:cubicBezTo>
                <a:cubicBezTo>
                  <a:pt x="43862" y="104050"/>
                  <a:pt x="44689" y="104050"/>
                  <a:pt x="45517" y="104810"/>
                </a:cubicBezTo>
                <a:cubicBezTo>
                  <a:pt x="47172" y="104810"/>
                  <a:pt x="48000" y="104810"/>
                  <a:pt x="48000" y="105569"/>
                </a:cubicBezTo>
                <a:cubicBezTo>
                  <a:pt x="58758" y="108607"/>
                  <a:pt x="67862" y="110126"/>
                  <a:pt x="74482" y="110126"/>
                </a:cubicBezTo>
                <a:cubicBezTo>
                  <a:pt x="84413" y="110126"/>
                  <a:pt x="84413" y="110126"/>
                  <a:pt x="84413" y="110126"/>
                </a:cubicBezTo>
                <a:cubicBezTo>
                  <a:pt x="94344" y="110126"/>
                  <a:pt x="99310" y="106329"/>
                  <a:pt x="99310" y="98734"/>
                </a:cubicBezTo>
                <a:cubicBezTo>
                  <a:pt x="99310" y="97215"/>
                  <a:pt x="99310" y="95696"/>
                  <a:pt x="99310" y="94177"/>
                </a:cubicBezTo>
                <a:cubicBezTo>
                  <a:pt x="100137" y="93417"/>
                  <a:pt x="101793" y="92658"/>
                  <a:pt x="102620" y="90379"/>
                </a:cubicBezTo>
                <a:cubicBezTo>
                  <a:pt x="103448" y="88860"/>
                  <a:pt x="104275" y="87341"/>
                  <a:pt x="104275" y="85063"/>
                </a:cubicBezTo>
                <a:cubicBezTo>
                  <a:pt x="104275" y="83544"/>
                  <a:pt x="103448" y="82025"/>
                  <a:pt x="102620" y="80506"/>
                </a:cubicBezTo>
                <a:cubicBezTo>
                  <a:pt x="105103" y="78227"/>
                  <a:pt x="106758" y="75189"/>
                  <a:pt x="106758" y="72151"/>
                </a:cubicBezTo>
                <a:cubicBezTo>
                  <a:pt x="106758" y="70632"/>
                  <a:pt x="106758" y="69113"/>
                  <a:pt x="105931" y="67594"/>
                </a:cubicBezTo>
                <a:cubicBezTo>
                  <a:pt x="105103" y="66835"/>
                  <a:pt x="105103" y="65316"/>
                  <a:pt x="104275" y="64556"/>
                </a:cubicBezTo>
                <a:cubicBezTo>
                  <a:pt x="105931" y="64556"/>
                  <a:pt x="106758" y="63037"/>
                  <a:pt x="108413" y="61518"/>
                </a:cubicBezTo>
                <a:cubicBezTo>
                  <a:pt x="109241" y="59240"/>
                  <a:pt x="110068" y="56962"/>
                  <a:pt x="110068" y="5544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386369" y="2010134"/>
            <a:ext cx="157219" cy="170186"/>
          </a:xfrm>
          <a:custGeom>
            <a:pathLst>
              <a:path extrusionOk="0" h="120000" w="120000">
                <a:moveTo>
                  <a:pt x="119999" y="64556"/>
                </a:moveTo>
                <a:cubicBezTo>
                  <a:pt x="119999" y="69873"/>
                  <a:pt x="117534" y="73670"/>
                  <a:pt x="113424" y="77468"/>
                </a:cubicBezTo>
                <a:cubicBezTo>
                  <a:pt x="110136" y="81265"/>
                  <a:pt x="105205" y="82784"/>
                  <a:pt x="99452" y="82784"/>
                </a:cubicBezTo>
                <a:cubicBezTo>
                  <a:pt x="86301" y="82784"/>
                  <a:pt x="86301" y="82784"/>
                  <a:pt x="86301" y="82784"/>
                </a:cubicBezTo>
                <a:cubicBezTo>
                  <a:pt x="88767" y="87341"/>
                  <a:pt x="89589" y="92658"/>
                  <a:pt x="89589" y="96455"/>
                </a:cubicBezTo>
                <a:cubicBezTo>
                  <a:pt x="89589" y="102531"/>
                  <a:pt x="88767" y="107088"/>
                  <a:pt x="87123" y="110126"/>
                </a:cubicBezTo>
                <a:cubicBezTo>
                  <a:pt x="85479" y="113164"/>
                  <a:pt x="83013" y="116202"/>
                  <a:pt x="78904" y="117721"/>
                </a:cubicBezTo>
                <a:cubicBezTo>
                  <a:pt x="75616" y="119240"/>
                  <a:pt x="71506" y="120000"/>
                  <a:pt x="67397" y="120000"/>
                </a:cubicBezTo>
                <a:cubicBezTo>
                  <a:pt x="64931" y="120000"/>
                  <a:pt x="62465" y="118481"/>
                  <a:pt x="60821" y="116962"/>
                </a:cubicBezTo>
                <a:cubicBezTo>
                  <a:pt x="58356" y="115443"/>
                  <a:pt x="57534" y="113164"/>
                  <a:pt x="55890" y="110886"/>
                </a:cubicBezTo>
                <a:cubicBezTo>
                  <a:pt x="55068" y="108607"/>
                  <a:pt x="54246" y="106329"/>
                  <a:pt x="54246" y="104810"/>
                </a:cubicBezTo>
                <a:cubicBezTo>
                  <a:pt x="54246" y="102531"/>
                  <a:pt x="53424" y="101012"/>
                  <a:pt x="52602" y="98734"/>
                </a:cubicBezTo>
                <a:cubicBezTo>
                  <a:pt x="52602" y="96455"/>
                  <a:pt x="51780" y="94936"/>
                  <a:pt x="50136" y="94177"/>
                </a:cubicBezTo>
                <a:cubicBezTo>
                  <a:pt x="47671" y="91898"/>
                  <a:pt x="45205" y="88860"/>
                  <a:pt x="41917" y="85063"/>
                </a:cubicBezTo>
                <a:cubicBezTo>
                  <a:pt x="36986" y="78987"/>
                  <a:pt x="33698" y="75189"/>
                  <a:pt x="31232" y="73670"/>
                </a:cubicBezTo>
                <a:cubicBezTo>
                  <a:pt x="10684" y="73670"/>
                  <a:pt x="10684" y="73670"/>
                  <a:pt x="10684" y="73670"/>
                </a:cubicBezTo>
                <a:cubicBezTo>
                  <a:pt x="7397" y="73670"/>
                  <a:pt x="4931" y="72911"/>
                  <a:pt x="3287" y="71392"/>
                </a:cubicBezTo>
                <a:cubicBezTo>
                  <a:pt x="1643" y="69113"/>
                  <a:pt x="0" y="66835"/>
                  <a:pt x="0" y="64556"/>
                </a:cubicBezTo>
                <a:cubicBezTo>
                  <a:pt x="0" y="18987"/>
                  <a:pt x="0" y="18987"/>
                  <a:pt x="0" y="18987"/>
                </a:cubicBezTo>
                <a:cubicBezTo>
                  <a:pt x="0" y="15949"/>
                  <a:pt x="1643" y="13670"/>
                  <a:pt x="3287" y="12151"/>
                </a:cubicBezTo>
                <a:cubicBezTo>
                  <a:pt x="4931" y="10632"/>
                  <a:pt x="7397" y="9113"/>
                  <a:pt x="10684" y="9113"/>
                </a:cubicBezTo>
                <a:cubicBezTo>
                  <a:pt x="32876" y="9113"/>
                  <a:pt x="32876" y="9113"/>
                  <a:pt x="32876" y="9113"/>
                </a:cubicBezTo>
                <a:cubicBezTo>
                  <a:pt x="33698" y="9113"/>
                  <a:pt x="36986" y="8354"/>
                  <a:pt x="43561" y="6835"/>
                </a:cubicBezTo>
                <a:cubicBezTo>
                  <a:pt x="50136" y="4556"/>
                  <a:pt x="55890" y="3037"/>
                  <a:pt x="60821" y="1518"/>
                </a:cubicBezTo>
                <a:cubicBezTo>
                  <a:pt x="65753" y="759"/>
                  <a:pt x="70684" y="0"/>
                  <a:pt x="76438" y="0"/>
                </a:cubicBezTo>
                <a:cubicBezTo>
                  <a:pt x="84657" y="0"/>
                  <a:pt x="84657" y="0"/>
                  <a:pt x="84657" y="0"/>
                </a:cubicBezTo>
                <a:cubicBezTo>
                  <a:pt x="92054" y="0"/>
                  <a:pt x="97808" y="2278"/>
                  <a:pt x="102739" y="6075"/>
                </a:cubicBezTo>
                <a:cubicBezTo>
                  <a:pt x="106849" y="9873"/>
                  <a:pt x="109315" y="15189"/>
                  <a:pt x="109315" y="21265"/>
                </a:cubicBezTo>
                <a:cubicBezTo>
                  <a:pt x="109315" y="22025"/>
                  <a:pt x="109315" y="22025"/>
                  <a:pt x="109315" y="22025"/>
                </a:cubicBezTo>
                <a:cubicBezTo>
                  <a:pt x="112602" y="25822"/>
                  <a:pt x="114246" y="29620"/>
                  <a:pt x="114246" y="34936"/>
                </a:cubicBezTo>
                <a:cubicBezTo>
                  <a:pt x="114246" y="35696"/>
                  <a:pt x="113424" y="36455"/>
                  <a:pt x="113424" y="37974"/>
                </a:cubicBezTo>
                <a:cubicBezTo>
                  <a:pt x="115890" y="41012"/>
                  <a:pt x="116712" y="44050"/>
                  <a:pt x="116712" y="47848"/>
                </a:cubicBezTo>
                <a:cubicBezTo>
                  <a:pt x="116712" y="49367"/>
                  <a:pt x="116712" y="51645"/>
                  <a:pt x="115890" y="53164"/>
                </a:cubicBezTo>
                <a:cubicBezTo>
                  <a:pt x="118356" y="56202"/>
                  <a:pt x="119999" y="60759"/>
                  <a:pt x="119999" y="64556"/>
                </a:cubicBezTo>
                <a:close/>
                <a:moveTo>
                  <a:pt x="18904" y="26582"/>
                </a:moveTo>
                <a:cubicBezTo>
                  <a:pt x="19726" y="25822"/>
                  <a:pt x="20547" y="24303"/>
                  <a:pt x="20547" y="23544"/>
                </a:cubicBezTo>
                <a:cubicBezTo>
                  <a:pt x="20547" y="22025"/>
                  <a:pt x="19726" y="21265"/>
                  <a:pt x="18904" y="19746"/>
                </a:cubicBezTo>
                <a:cubicBezTo>
                  <a:pt x="18082" y="18987"/>
                  <a:pt x="16438" y="18987"/>
                  <a:pt x="15616" y="18987"/>
                </a:cubicBezTo>
                <a:cubicBezTo>
                  <a:pt x="13972" y="18987"/>
                  <a:pt x="13150" y="18987"/>
                  <a:pt x="11506" y="19746"/>
                </a:cubicBezTo>
                <a:cubicBezTo>
                  <a:pt x="10684" y="21265"/>
                  <a:pt x="10684" y="22025"/>
                  <a:pt x="10684" y="23544"/>
                </a:cubicBezTo>
                <a:cubicBezTo>
                  <a:pt x="10684" y="24303"/>
                  <a:pt x="10684" y="25822"/>
                  <a:pt x="11506" y="26582"/>
                </a:cubicBezTo>
                <a:cubicBezTo>
                  <a:pt x="13150" y="27341"/>
                  <a:pt x="13972" y="28101"/>
                  <a:pt x="15616" y="28101"/>
                </a:cubicBezTo>
                <a:cubicBezTo>
                  <a:pt x="16438" y="28101"/>
                  <a:pt x="18082" y="27341"/>
                  <a:pt x="18904" y="26582"/>
                </a:cubicBezTo>
                <a:close/>
                <a:moveTo>
                  <a:pt x="110136" y="64556"/>
                </a:moveTo>
                <a:cubicBezTo>
                  <a:pt x="110136" y="63037"/>
                  <a:pt x="109315" y="60759"/>
                  <a:pt x="108493" y="58481"/>
                </a:cubicBezTo>
                <a:cubicBezTo>
                  <a:pt x="106849" y="56202"/>
                  <a:pt x="105205" y="55443"/>
                  <a:pt x="103561" y="55443"/>
                </a:cubicBezTo>
                <a:cubicBezTo>
                  <a:pt x="104383" y="54683"/>
                  <a:pt x="105205" y="53164"/>
                  <a:pt x="106027" y="51645"/>
                </a:cubicBezTo>
                <a:cubicBezTo>
                  <a:pt x="106027" y="50886"/>
                  <a:pt x="106849" y="49367"/>
                  <a:pt x="106849" y="47848"/>
                </a:cubicBezTo>
                <a:cubicBezTo>
                  <a:pt x="106849" y="44810"/>
                  <a:pt x="105205" y="41772"/>
                  <a:pt x="102739" y="39493"/>
                </a:cubicBezTo>
                <a:cubicBezTo>
                  <a:pt x="103561" y="37974"/>
                  <a:pt x="103561" y="36455"/>
                  <a:pt x="103561" y="34177"/>
                </a:cubicBezTo>
                <a:cubicBezTo>
                  <a:pt x="103561" y="32658"/>
                  <a:pt x="103561" y="31139"/>
                  <a:pt x="102739" y="28860"/>
                </a:cubicBezTo>
                <a:cubicBezTo>
                  <a:pt x="101917" y="27341"/>
                  <a:pt x="100273" y="26582"/>
                  <a:pt x="98630" y="25822"/>
                </a:cubicBezTo>
                <a:cubicBezTo>
                  <a:pt x="99452" y="24303"/>
                  <a:pt x="99452" y="22784"/>
                  <a:pt x="99452" y="21265"/>
                </a:cubicBezTo>
                <a:cubicBezTo>
                  <a:pt x="99452" y="17468"/>
                  <a:pt x="97808" y="14430"/>
                  <a:pt x="95342" y="12151"/>
                </a:cubicBezTo>
                <a:cubicBezTo>
                  <a:pt x="92876" y="10632"/>
                  <a:pt x="89589" y="9113"/>
                  <a:pt x="84657" y="9113"/>
                </a:cubicBezTo>
                <a:cubicBezTo>
                  <a:pt x="74794" y="9113"/>
                  <a:pt x="74794" y="9113"/>
                  <a:pt x="74794" y="9113"/>
                </a:cubicBezTo>
                <a:cubicBezTo>
                  <a:pt x="68219" y="9113"/>
                  <a:pt x="59178" y="11392"/>
                  <a:pt x="48493" y="14430"/>
                </a:cubicBezTo>
                <a:cubicBezTo>
                  <a:pt x="48493" y="14430"/>
                  <a:pt x="47671" y="15189"/>
                  <a:pt x="46027" y="15189"/>
                </a:cubicBezTo>
                <a:cubicBezTo>
                  <a:pt x="45205" y="15949"/>
                  <a:pt x="43561" y="15949"/>
                  <a:pt x="43561" y="16708"/>
                </a:cubicBezTo>
                <a:cubicBezTo>
                  <a:pt x="42739" y="16708"/>
                  <a:pt x="41917" y="16708"/>
                  <a:pt x="40273" y="17468"/>
                </a:cubicBezTo>
                <a:cubicBezTo>
                  <a:pt x="39452" y="17468"/>
                  <a:pt x="38630" y="17468"/>
                  <a:pt x="37808" y="18227"/>
                </a:cubicBezTo>
                <a:cubicBezTo>
                  <a:pt x="36986" y="18227"/>
                  <a:pt x="36164" y="18227"/>
                  <a:pt x="35342" y="18227"/>
                </a:cubicBezTo>
                <a:cubicBezTo>
                  <a:pt x="34520" y="18227"/>
                  <a:pt x="33698" y="18987"/>
                  <a:pt x="32876" y="18987"/>
                </a:cubicBezTo>
                <a:cubicBezTo>
                  <a:pt x="30410" y="18987"/>
                  <a:pt x="30410" y="18987"/>
                  <a:pt x="30410" y="18987"/>
                </a:cubicBezTo>
                <a:cubicBezTo>
                  <a:pt x="30410" y="64556"/>
                  <a:pt x="30410" y="64556"/>
                  <a:pt x="30410" y="64556"/>
                </a:cubicBezTo>
                <a:cubicBezTo>
                  <a:pt x="32876" y="64556"/>
                  <a:pt x="32876" y="64556"/>
                  <a:pt x="32876" y="64556"/>
                </a:cubicBezTo>
                <a:cubicBezTo>
                  <a:pt x="33698" y="64556"/>
                  <a:pt x="34520" y="64556"/>
                  <a:pt x="35342" y="65316"/>
                </a:cubicBezTo>
                <a:cubicBezTo>
                  <a:pt x="36164" y="65316"/>
                  <a:pt x="37808" y="66075"/>
                  <a:pt x="38630" y="66835"/>
                </a:cubicBezTo>
                <a:cubicBezTo>
                  <a:pt x="39452" y="68354"/>
                  <a:pt x="40273" y="69113"/>
                  <a:pt x="41917" y="69873"/>
                </a:cubicBezTo>
                <a:cubicBezTo>
                  <a:pt x="42739" y="70632"/>
                  <a:pt x="43561" y="71392"/>
                  <a:pt x="44383" y="72911"/>
                </a:cubicBezTo>
                <a:cubicBezTo>
                  <a:pt x="46027" y="74430"/>
                  <a:pt x="46849" y="75189"/>
                  <a:pt x="47671" y="75949"/>
                </a:cubicBezTo>
                <a:cubicBezTo>
                  <a:pt x="47671" y="76708"/>
                  <a:pt x="48493" y="77468"/>
                  <a:pt x="50136" y="78987"/>
                </a:cubicBezTo>
                <a:cubicBezTo>
                  <a:pt x="50958" y="79746"/>
                  <a:pt x="50958" y="80506"/>
                  <a:pt x="51780" y="81265"/>
                </a:cubicBezTo>
                <a:cubicBezTo>
                  <a:pt x="54246" y="84303"/>
                  <a:pt x="56712" y="86582"/>
                  <a:pt x="57534" y="87341"/>
                </a:cubicBezTo>
                <a:cubicBezTo>
                  <a:pt x="59999" y="89620"/>
                  <a:pt x="60821" y="91898"/>
                  <a:pt x="62465" y="95696"/>
                </a:cubicBezTo>
                <a:cubicBezTo>
                  <a:pt x="63287" y="98734"/>
                  <a:pt x="64109" y="101772"/>
                  <a:pt x="64931" y="104810"/>
                </a:cubicBezTo>
                <a:cubicBezTo>
                  <a:pt x="64931" y="107088"/>
                  <a:pt x="65753" y="109367"/>
                  <a:pt x="67397" y="110886"/>
                </a:cubicBezTo>
                <a:cubicBezTo>
                  <a:pt x="72328" y="110886"/>
                  <a:pt x="75616" y="109367"/>
                  <a:pt x="77260" y="107088"/>
                </a:cubicBezTo>
                <a:cubicBezTo>
                  <a:pt x="78904" y="104810"/>
                  <a:pt x="79726" y="101772"/>
                  <a:pt x="79726" y="96455"/>
                </a:cubicBezTo>
                <a:cubicBezTo>
                  <a:pt x="79726" y="94177"/>
                  <a:pt x="78904" y="90379"/>
                  <a:pt x="76438" y="85063"/>
                </a:cubicBezTo>
                <a:cubicBezTo>
                  <a:pt x="73972" y="80506"/>
                  <a:pt x="72328" y="76708"/>
                  <a:pt x="72328" y="73670"/>
                </a:cubicBezTo>
                <a:cubicBezTo>
                  <a:pt x="99452" y="73670"/>
                  <a:pt x="99452" y="73670"/>
                  <a:pt x="99452" y="73670"/>
                </a:cubicBezTo>
                <a:cubicBezTo>
                  <a:pt x="102739" y="73670"/>
                  <a:pt x="104383" y="72911"/>
                  <a:pt x="106849" y="71392"/>
                </a:cubicBezTo>
                <a:cubicBezTo>
                  <a:pt x="108493" y="69113"/>
                  <a:pt x="110136" y="66835"/>
                  <a:pt x="110136" y="645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587351" y="2002030"/>
            <a:ext cx="85903" cy="160460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20000" y="101600"/>
                  <a:pt x="120000" y="101600"/>
                  <a:pt x="120000" y="101600"/>
                </a:cubicBezTo>
                <a:cubicBezTo>
                  <a:pt x="54683" y="119200"/>
                  <a:pt x="54683" y="119200"/>
                  <a:pt x="54683" y="119200"/>
                </a:cubicBezTo>
                <a:cubicBezTo>
                  <a:pt x="53164" y="120000"/>
                  <a:pt x="51645" y="120000"/>
                  <a:pt x="50126" y="120000"/>
                </a:cubicBezTo>
                <a:cubicBezTo>
                  <a:pt x="47088" y="120000"/>
                  <a:pt x="45569" y="120000"/>
                  <a:pt x="45569" y="119200"/>
                </a:cubicBezTo>
                <a:cubicBezTo>
                  <a:pt x="44050" y="118400"/>
                  <a:pt x="44050" y="117600"/>
                  <a:pt x="44050" y="116800"/>
                </a:cubicBezTo>
                <a:cubicBezTo>
                  <a:pt x="44050" y="116000"/>
                  <a:pt x="44050" y="116000"/>
                  <a:pt x="44050" y="115200"/>
                </a:cubicBezTo>
                <a:cubicBezTo>
                  <a:pt x="56202" y="76800"/>
                  <a:pt x="56202" y="76800"/>
                  <a:pt x="56202" y="76800"/>
                </a:cubicBezTo>
                <a:cubicBezTo>
                  <a:pt x="4556" y="50400"/>
                  <a:pt x="4556" y="50400"/>
                  <a:pt x="4556" y="50400"/>
                </a:cubicBezTo>
                <a:cubicBezTo>
                  <a:pt x="1518" y="48800"/>
                  <a:pt x="0" y="48000"/>
                  <a:pt x="0" y="46400"/>
                </a:cubicBezTo>
                <a:cubicBezTo>
                  <a:pt x="0" y="44800"/>
                  <a:pt x="3037" y="44000"/>
                  <a:pt x="7594" y="43200"/>
                </a:cubicBezTo>
                <a:cubicBezTo>
                  <a:pt x="80506" y="37600"/>
                  <a:pt x="80506" y="37600"/>
                  <a:pt x="80506" y="37600"/>
                </a:cubicBezTo>
                <a:cubicBezTo>
                  <a:pt x="112405" y="3200"/>
                  <a:pt x="112405" y="3200"/>
                  <a:pt x="112405" y="3200"/>
                </a:cubicBezTo>
                <a:cubicBezTo>
                  <a:pt x="113924" y="1600"/>
                  <a:pt x="116962" y="0"/>
                  <a:pt x="120000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723500" y="2010134"/>
            <a:ext cx="183152" cy="157219"/>
          </a:xfrm>
          <a:custGeom>
            <a:pathLst>
              <a:path extrusionOk="0" h="120000" w="120000">
                <a:moveTo>
                  <a:pt x="120000" y="36986"/>
                </a:moveTo>
                <a:cubicBezTo>
                  <a:pt x="120000" y="48493"/>
                  <a:pt x="115058" y="59999"/>
                  <a:pt x="104470" y="71506"/>
                </a:cubicBezTo>
                <a:cubicBezTo>
                  <a:pt x="62823" y="118356"/>
                  <a:pt x="62823" y="118356"/>
                  <a:pt x="62823" y="118356"/>
                </a:cubicBezTo>
                <a:cubicBezTo>
                  <a:pt x="62117" y="119178"/>
                  <a:pt x="61411" y="119999"/>
                  <a:pt x="60000" y="119999"/>
                </a:cubicBezTo>
                <a:cubicBezTo>
                  <a:pt x="59294" y="119999"/>
                  <a:pt x="57882" y="119178"/>
                  <a:pt x="57176" y="118356"/>
                </a:cubicBezTo>
                <a:cubicBezTo>
                  <a:pt x="15529" y="71506"/>
                  <a:pt x="15529" y="71506"/>
                  <a:pt x="15529" y="71506"/>
                </a:cubicBezTo>
                <a:cubicBezTo>
                  <a:pt x="14823" y="70684"/>
                  <a:pt x="14823" y="70684"/>
                  <a:pt x="13411" y="69041"/>
                </a:cubicBezTo>
                <a:cubicBezTo>
                  <a:pt x="12705" y="68219"/>
                  <a:pt x="12000" y="66575"/>
                  <a:pt x="9882" y="64109"/>
                </a:cubicBezTo>
                <a:cubicBezTo>
                  <a:pt x="8470" y="61643"/>
                  <a:pt x="7058" y="59178"/>
                  <a:pt x="5647" y="56712"/>
                </a:cubicBezTo>
                <a:cubicBezTo>
                  <a:pt x="4235" y="54246"/>
                  <a:pt x="2823" y="50958"/>
                  <a:pt x="2117" y="47671"/>
                </a:cubicBezTo>
                <a:cubicBezTo>
                  <a:pt x="705" y="43561"/>
                  <a:pt x="0" y="40273"/>
                  <a:pt x="0" y="36986"/>
                </a:cubicBezTo>
                <a:cubicBezTo>
                  <a:pt x="0" y="25479"/>
                  <a:pt x="2823" y="16438"/>
                  <a:pt x="8470" y="9863"/>
                </a:cubicBezTo>
                <a:cubicBezTo>
                  <a:pt x="14117" y="3287"/>
                  <a:pt x="22588" y="0"/>
                  <a:pt x="32470" y="0"/>
                </a:cubicBezTo>
                <a:cubicBezTo>
                  <a:pt x="35294" y="0"/>
                  <a:pt x="38117" y="821"/>
                  <a:pt x="40941" y="1643"/>
                </a:cubicBezTo>
                <a:cubicBezTo>
                  <a:pt x="43764" y="3287"/>
                  <a:pt x="45882" y="4931"/>
                  <a:pt x="48705" y="6575"/>
                </a:cubicBezTo>
                <a:cubicBezTo>
                  <a:pt x="50823" y="8219"/>
                  <a:pt x="52941" y="9863"/>
                  <a:pt x="55058" y="11506"/>
                </a:cubicBezTo>
                <a:cubicBezTo>
                  <a:pt x="56470" y="13150"/>
                  <a:pt x="58588" y="14794"/>
                  <a:pt x="60000" y="17260"/>
                </a:cubicBezTo>
                <a:cubicBezTo>
                  <a:pt x="61411" y="14794"/>
                  <a:pt x="63529" y="13150"/>
                  <a:pt x="64941" y="11506"/>
                </a:cubicBezTo>
                <a:cubicBezTo>
                  <a:pt x="67058" y="9863"/>
                  <a:pt x="69176" y="8219"/>
                  <a:pt x="71294" y="6575"/>
                </a:cubicBezTo>
                <a:cubicBezTo>
                  <a:pt x="74117" y="4931"/>
                  <a:pt x="76941" y="3287"/>
                  <a:pt x="79764" y="1643"/>
                </a:cubicBezTo>
                <a:cubicBezTo>
                  <a:pt x="82588" y="821"/>
                  <a:pt x="85411" y="0"/>
                  <a:pt x="88235" y="0"/>
                </a:cubicBezTo>
                <a:cubicBezTo>
                  <a:pt x="98117" y="0"/>
                  <a:pt x="105882" y="3287"/>
                  <a:pt x="111529" y="9863"/>
                </a:cubicBezTo>
                <a:cubicBezTo>
                  <a:pt x="117176" y="16438"/>
                  <a:pt x="120000" y="25479"/>
                  <a:pt x="120000" y="36986"/>
                </a:cubicBezTo>
                <a:close/>
                <a:moveTo>
                  <a:pt x="111529" y="36986"/>
                </a:moveTo>
                <a:cubicBezTo>
                  <a:pt x="111529" y="32054"/>
                  <a:pt x="110823" y="28767"/>
                  <a:pt x="110117" y="25479"/>
                </a:cubicBezTo>
                <a:cubicBezTo>
                  <a:pt x="108705" y="22191"/>
                  <a:pt x="108000" y="19726"/>
                  <a:pt x="106588" y="18082"/>
                </a:cubicBezTo>
                <a:cubicBezTo>
                  <a:pt x="104470" y="15616"/>
                  <a:pt x="103058" y="14794"/>
                  <a:pt x="100941" y="13150"/>
                </a:cubicBezTo>
                <a:cubicBezTo>
                  <a:pt x="98823" y="12328"/>
                  <a:pt x="96705" y="11506"/>
                  <a:pt x="94588" y="10684"/>
                </a:cubicBezTo>
                <a:cubicBezTo>
                  <a:pt x="92470" y="10684"/>
                  <a:pt x="90352" y="9863"/>
                  <a:pt x="88235" y="9863"/>
                </a:cubicBezTo>
                <a:cubicBezTo>
                  <a:pt x="85411" y="9863"/>
                  <a:pt x="83294" y="10684"/>
                  <a:pt x="80470" y="12328"/>
                </a:cubicBezTo>
                <a:cubicBezTo>
                  <a:pt x="77647" y="13150"/>
                  <a:pt x="75529" y="14794"/>
                  <a:pt x="73411" y="17260"/>
                </a:cubicBezTo>
                <a:cubicBezTo>
                  <a:pt x="70588" y="18904"/>
                  <a:pt x="69176" y="21369"/>
                  <a:pt x="67058" y="23013"/>
                </a:cubicBezTo>
                <a:cubicBezTo>
                  <a:pt x="65647" y="24657"/>
                  <a:pt x="64235" y="26301"/>
                  <a:pt x="63529" y="27945"/>
                </a:cubicBezTo>
                <a:cubicBezTo>
                  <a:pt x="62823" y="28767"/>
                  <a:pt x="61411" y="29589"/>
                  <a:pt x="60000" y="29589"/>
                </a:cubicBezTo>
                <a:cubicBezTo>
                  <a:pt x="58588" y="29589"/>
                  <a:pt x="57882" y="28767"/>
                  <a:pt x="57176" y="27945"/>
                </a:cubicBezTo>
                <a:cubicBezTo>
                  <a:pt x="55764" y="26301"/>
                  <a:pt x="54352" y="24657"/>
                  <a:pt x="52941" y="23013"/>
                </a:cubicBezTo>
                <a:cubicBezTo>
                  <a:pt x="51529" y="21369"/>
                  <a:pt x="49411" y="18904"/>
                  <a:pt x="47294" y="17260"/>
                </a:cubicBezTo>
                <a:cubicBezTo>
                  <a:pt x="44470" y="14794"/>
                  <a:pt x="42352" y="13150"/>
                  <a:pt x="39529" y="12328"/>
                </a:cubicBezTo>
                <a:cubicBezTo>
                  <a:pt x="36705" y="10684"/>
                  <a:pt x="34588" y="9863"/>
                  <a:pt x="32470" y="9863"/>
                </a:cubicBezTo>
                <a:cubicBezTo>
                  <a:pt x="29647" y="9863"/>
                  <a:pt x="27529" y="10684"/>
                  <a:pt x="25411" y="10684"/>
                </a:cubicBezTo>
                <a:cubicBezTo>
                  <a:pt x="23294" y="11506"/>
                  <a:pt x="21882" y="12328"/>
                  <a:pt x="19058" y="13150"/>
                </a:cubicBezTo>
                <a:cubicBezTo>
                  <a:pt x="16941" y="14794"/>
                  <a:pt x="15529" y="15616"/>
                  <a:pt x="14117" y="18082"/>
                </a:cubicBezTo>
                <a:cubicBezTo>
                  <a:pt x="12705" y="19726"/>
                  <a:pt x="11294" y="22191"/>
                  <a:pt x="10588" y="25479"/>
                </a:cubicBezTo>
                <a:cubicBezTo>
                  <a:pt x="9176" y="28767"/>
                  <a:pt x="9176" y="32054"/>
                  <a:pt x="9176" y="36986"/>
                </a:cubicBezTo>
                <a:cubicBezTo>
                  <a:pt x="9176" y="45205"/>
                  <a:pt x="12705" y="54246"/>
                  <a:pt x="21176" y="64109"/>
                </a:cubicBezTo>
                <a:cubicBezTo>
                  <a:pt x="60000" y="107671"/>
                  <a:pt x="60000" y="107671"/>
                  <a:pt x="60000" y="107671"/>
                </a:cubicBezTo>
                <a:cubicBezTo>
                  <a:pt x="98823" y="64109"/>
                  <a:pt x="98823" y="64109"/>
                  <a:pt x="98823" y="64109"/>
                </a:cubicBezTo>
                <a:cubicBezTo>
                  <a:pt x="107294" y="54246"/>
                  <a:pt x="111529" y="45205"/>
                  <a:pt x="111529" y="3698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950414" y="2023100"/>
            <a:ext cx="160460" cy="131287"/>
          </a:xfrm>
          <a:custGeom>
            <a:pathLst>
              <a:path extrusionOk="0" h="120000" w="120000">
                <a:moveTo>
                  <a:pt x="49127" y="111074"/>
                </a:moveTo>
                <a:cubicBezTo>
                  <a:pt x="49127" y="112066"/>
                  <a:pt x="49127" y="112066"/>
                  <a:pt x="49127" y="113057"/>
                </a:cubicBezTo>
                <a:cubicBezTo>
                  <a:pt x="49127" y="114049"/>
                  <a:pt x="49127" y="115041"/>
                  <a:pt x="49127" y="116033"/>
                </a:cubicBezTo>
                <a:cubicBezTo>
                  <a:pt x="49127" y="116033"/>
                  <a:pt x="49127" y="117024"/>
                  <a:pt x="49127" y="118016"/>
                </a:cubicBezTo>
                <a:cubicBezTo>
                  <a:pt x="49127" y="119008"/>
                  <a:pt x="48322" y="119008"/>
                  <a:pt x="48322" y="120000"/>
                </a:cubicBezTo>
                <a:cubicBezTo>
                  <a:pt x="47516" y="120000"/>
                  <a:pt x="47516" y="120000"/>
                  <a:pt x="46711" y="120000"/>
                </a:cubicBezTo>
                <a:cubicBezTo>
                  <a:pt x="22550" y="120000"/>
                  <a:pt x="22550" y="120000"/>
                  <a:pt x="22550" y="120000"/>
                </a:cubicBezTo>
                <a:cubicBezTo>
                  <a:pt x="16107" y="120000"/>
                  <a:pt x="11275" y="118016"/>
                  <a:pt x="6442" y="112066"/>
                </a:cubicBezTo>
                <a:cubicBezTo>
                  <a:pt x="2416" y="107107"/>
                  <a:pt x="0" y="101157"/>
                  <a:pt x="0" y="93223"/>
                </a:cubicBezTo>
                <a:cubicBezTo>
                  <a:pt x="0" y="27768"/>
                  <a:pt x="0" y="27768"/>
                  <a:pt x="0" y="27768"/>
                </a:cubicBezTo>
                <a:cubicBezTo>
                  <a:pt x="0" y="19834"/>
                  <a:pt x="2416" y="13884"/>
                  <a:pt x="6442" y="7933"/>
                </a:cubicBezTo>
                <a:cubicBezTo>
                  <a:pt x="11275" y="2975"/>
                  <a:pt x="16107" y="0"/>
                  <a:pt x="22550" y="0"/>
                </a:cubicBezTo>
                <a:cubicBezTo>
                  <a:pt x="46711" y="0"/>
                  <a:pt x="46711" y="0"/>
                  <a:pt x="46711" y="0"/>
                </a:cubicBezTo>
                <a:cubicBezTo>
                  <a:pt x="47516" y="0"/>
                  <a:pt x="47516" y="991"/>
                  <a:pt x="48322" y="991"/>
                </a:cubicBezTo>
                <a:cubicBezTo>
                  <a:pt x="49127" y="1983"/>
                  <a:pt x="49127" y="2975"/>
                  <a:pt x="49127" y="2975"/>
                </a:cubicBezTo>
                <a:cubicBezTo>
                  <a:pt x="49127" y="3966"/>
                  <a:pt x="49127" y="3966"/>
                  <a:pt x="49127" y="4958"/>
                </a:cubicBezTo>
                <a:cubicBezTo>
                  <a:pt x="49127" y="5950"/>
                  <a:pt x="49127" y="6942"/>
                  <a:pt x="49127" y="7933"/>
                </a:cubicBezTo>
                <a:cubicBezTo>
                  <a:pt x="49127" y="8925"/>
                  <a:pt x="49127" y="8925"/>
                  <a:pt x="49127" y="9917"/>
                </a:cubicBezTo>
                <a:cubicBezTo>
                  <a:pt x="49127" y="10909"/>
                  <a:pt x="48322" y="11900"/>
                  <a:pt x="48322" y="11900"/>
                </a:cubicBezTo>
                <a:cubicBezTo>
                  <a:pt x="47516" y="11900"/>
                  <a:pt x="47516" y="12892"/>
                  <a:pt x="46711" y="12892"/>
                </a:cubicBezTo>
                <a:cubicBezTo>
                  <a:pt x="22550" y="12892"/>
                  <a:pt x="22550" y="12892"/>
                  <a:pt x="22550" y="12892"/>
                </a:cubicBezTo>
                <a:cubicBezTo>
                  <a:pt x="18523" y="12892"/>
                  <a:pt x="16107" y="13884"/>
                  <a:pt x="13691" y="16859"/>
                </a:cubicBezTo>
                <a:cubicBezTo>
                  <a:pt x="11275" y="19834"/>
                  <a:pt x="10469" y="23801"/>
                  <a:pt x="10469" y="27768"/>
                </a:cubicBezTo>
                <a:cubicBezTo>
                  <a:pt x="10469" y="93223"/>
                  <a:pt x="10469" y="93223"/>
                  <a:pt x="10469" y="93223"/>
                </a:cubicBezTo>
                <a:cubicBezTo>
                  <a:pt x="10469" y="97190"/>
                  <a:pt x="11275" y="101157"/>
                  <a:pt x="13691" y="104132"/>
                </a:cubicBezTo>
                <a:cubicBezTo>
                  <a:pt x="16107" y="107107"/>
                  <a:pt x="18523" y="108099"/>
                  <a:pt x="22550" y="108099"/>
                </a:cubicBezTo>
                <a:cubicBezTo>
                  <a:pt x="44295" y="108099"/>
                  <a:pt x="44295" y="108099"/>
                  <a:pt x="44295" y="108099"/>
                </a:cubicBezTo>
                <a:cubicBezTo>
                  <a:pt x="44295" y="108099"/>
                  <a:pt x="44295" y="108099"/>
                  <a:pt x="45100" y="108099"/>
                </a:cubicBezTo>
                <a:cubicBezTo>
                  <a:pt x="45906" y="108099"/>
                  <a:pt x="45906" y="108099"/>
                  <a:pt x="45906" y="108099"/>
                </a:cubicBezTo>
                <a:cubicBezTo>
                  <a:pt x="45906" y="108099"/>
                  <a:pt x="46711" y="108099"/>
                  <a:pt x="46711" y="108099"/>
                </a:cubicBezTo>
                <a:cubicBezTo>
                  <a:pt x="47516" y="109090"/>
                  <a:pt x="47516" y="109090"/>
                  <a:pt x="47516" y="109090"/>
                </a:cubicBezTo>
                <a:cubicBezTo>
                  <a:pt x="48322" y="109090"/>
                  <a:pt x="48322" y="109090"/>
                  <a:pt x="48322" y="109090"/>
                </a:cubicBezTo>
                <a:cubicBezTo>
                  <a:pt x="48322" y="109090"/>
                  <a:pt x="49127" y="110082"/>
                  <a:pt x="49127" y="110082"/>
                </a:cubicBezTo>
                <a:cubicBezTo>
                  <a:pt x="49127" y="110082"/>
                  <a:pt x="49127" y="111074"/>
                  <a:pt x="49127" y="111074"/>
                </a:cubicBezTo>
                <a:close/>
                <a:moveTo>
                  <a:pt x="120000" y="60495"/>
                </a:moveTo>
                <a:cubicBezTo>
                  <a:pt x="120000" y="62479"/>
                  <a:pt x="119194" y="63471"/>
                  <a:pt x="118389" y="64462"/>
                </a:cubicBezTo>
                <a:cubicBezTo>
                  <a:pt x="76510" y="116033"/>
                  <a:pt x="76510" y="116033"/>
                  <a:pt x="76510" y="116033"/>
                </a:cubicBezTo>
                <a:cubicBezTo>
                  <a:pt x="75704" y="117024"/>
                  <a:pt x="74899" y="117024"/>
                  <a:pt x="73288" y="117024"/>
                </a:cubicBezTo>
                <a:cubicBezTo>
                  <a:pt x="72483" y="117024"/>
                  <a:pt x="70872" y="117024"/>
                  <a:pt x="70067" y="116033"/>
                </a:cubicBezTo>
                <a:cubicBezTo>
                  <a:pt x="69261" y="114049"/>
                  <a:pt x="68456" y="113057"/>
                  <a:pt x="68456" y="111074"/>
                </a:cubicBezTo>
                <a:cubicBezTo>
                  <a:pt x="68456" y="84297"/>
                  <a:pt x="68456" y="84297"/>
                  <a:pt x="68456" y="84297"/>
                </a:cubicBezTo>
                <a:cubicBezTo>
                  <a:pt x="34630" y="84297"/>
                  <a:pt x="34630" y="84297"/>
                  <a:pt x="34630" y="84297"/>
                </a:cubicBezTo>
                <a:cubicBezTo>
                  <a:pt x="33020" y="84297"/>
                  <a:pt x="32214" y="84297"/>
                  <a:pt x="31409" y="82314"/>
                </a:cubicBezTo>
                <a:cubicBezTo>
                  <a:pt x="29798" y="81322"/>
                  <a:pt x="29798" y="80330"/>
                  <a:pt x="29798" y="78347"/>
                </a:cubicBezTo>
                <a:cubicBezTo>
                  <a:pt x="29798" y="42644"/>
                  <a:pt x="29798" y="42644"/>
                  <a:pt x="29798" y="42644"/>
                </a:cubicBezTo>
                <a:cubicBezTo>
                  <a:pt x="29798" y="40661"/>
                  <a:pt x="29798" y="39669"/>
                  <a:pt x="31409" y="38677"/>
                </a:cubicBezTo>
                <a:cubicBezTo>
                  <a:pt x="32214" y="36694"/>
                  <a:pt x="33020" y="36694"/>
                  <a:pt x="34630" y="36694"/>
                </a:cubicBezTo>
                <a:cubicBezTo>
                  <a:pt x="68456" y="36694"/>
                  <a:pt x="68456" y="36694"/>
                  <a:pt x="68456" y="36694"/>
                </a:cubicBezTo>
                <a:cubicBezTo>
                  <a:pt x="68456" y="9917"/>
                  <a:pt x="68456" y="9917"/>
                  <a:pt x="68456" y="9917"/>
                </a:cubicBezTo>
                <a:cubicBezTo>
                  <a:pt x="68456" y="7933"/>
                  <a:pt x="69261" y="5950"/>
                  <a:pt x="70067" y="4958"/>
                </a:cubicBezTo>
                <a:cubicBezTo>
                  <a:pt x="70872" y="3966"/>
                  <a:pt x="72483" y="2975"/>
                  <a:pt x="73288" y="2975"/>
                </a:cubicBezTo>
                <a:cubicBezTo>
                  <a:pt x="74899" y="2975"/>
                  <a:pt x="75704" y="3966"/>
                  <a:pt x="76510" y="4958"/>
                </a:cubicBezTo>
                <a:cubicBezTo>
                  <a:pt x="118389" y="56528"/>
                  <a:pt x="118389" y="56528"/>
                  <a:pt x="118389" y="56528"/>
                </a:cubicBezTo>
                <a:cubicBezTo>
                  <a:pt x="119194" y="57520"/>
                  <a:pt x="120000" y="58512"/>
                  <a:pt x="120000" y="6049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164362" y="2010134"/>
            <a:ext cx="157219" cy="157219"/>
          </a:xfrm>
          <a:custGeom>
            <a:pathLst>
              <a:path extrusionOk="0" h="120000" w="120000">
                <a:moveTo>
                  <a:pt x="119999" y="23013"/>
                </a:moveTo>
                <a:cubicBezTo>
                  <a:pt x="119999" y="96986"/>
                  <a:pt x="119999" y="96986"/>
                  <a:pt x="119999" y="96986"/>
                </a:cubicBezTo>
                <a:cubicBezTo>
                  <a:pt x="119999" y="103561"/>
                  <a:pt x="117534" y="108493"/>
                  <a:pt x="113424" y="113424"/>
                </a:cubicBezTo>
                <a:cubicBezTo>
                  <a:pt x="108493" y="117534"/>
                  <a:pt x="103561" y="119999"/>
                  <a:pt x="96986" y="119999"/>
                </a:cubicBezTo>
                <a:cubicBezTo>
                  <a:pt x="23013" y="119999"/>
                  <a:pt x="23013" y="119999"/>
                  <a:pt x="23013" y="119999"/>
                </a:cubicBezTo>
                <a:cubicBezTo>
                  <a:pt x="16438" y="119999"/>
                  <a:pt x="11506" y="117534"/>
                  <a:pt x="6575" y="113424"/>
                </a:cubicBezTo>
                <a:cubicBezTo>
                  <a:pt x="246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65" y="11506"/>
                  <a:pt x="6575" y="6575"/>
                </a:cubicBezTo>
                <a:cubicBezTo>
                  <a:pt x="11506" y="2465"/>
                  <a:pt x="16438" y="0"/>
                  <a:pt x="23013" y="0"/>
                </a:cubicBezTo>
                <a:cubicBezTo>
                  <a:pt x="96986" y="0"/>
                  <a:pt x="96986" y="0"/>
                  <a:pt x="96986" y="0"/>
                </a:cubicBezTo>
                <a:cubicBezTo>
                  <a:pt x="103561" y="0"/>
                  <a:pt x="108493" y="2465"/>
                  <a:pt x="113424" y="6575"/>
                </a:cubicBezTo>
                <a:cubicBezTo>
                  <a:pt x="117534" y="11506"/>
                  <a:pt x="119999" y="16438"/>
                  <a:pt x="119999" y="23013"/>
                </a:cubicBezTo>
                <a:close/>
                <a:moveTo>
                  <a:pt x="37808" y="29589"/>
                </a:moveTo>
                <a:cubicBezTo>
                  <a:pt x="37808" y="27123"/>
                  <a:pt x="36986" y="24657"/>
                  <a:pt x="35342" y="23013"/>
                </a:cubicBezTo>
                <a:cubicBezTo>
                  <a:pt x="32876" y="21369"/>
                  <a:pt x="30410" y="20547"/>
                  <a:pt x="27945" y="20547"/>
                </a:cubicBezTo>
                <a:cubicBezTo>
                  <a:pt x="24657" y="20547"/>
                  <a:pt x="22191" y="21369"/>
                  <a:pt x="20547" y="23013"/>
                </a:cubicBezTo>
                <a:cubicBezTo>
                  <a:pt x="18904" y="24657"/>
                  <a:pt x="17260" y="27123"/>
                  <a:pt x="17260" y="29589"/>
                </a:cubicBezTo>
                <a:cubicBezTo>
                  <a:pt x="17260" y="32054"/>
                  <a:pt x="18082" y="34520"/>
                  <a:pt x="20547" y="36164"/>
                </a:cubicBezTo>
                <a:cubicBezTo>
                  <a:pt x="22191" y="37808"/>
                  <a:pt x="24657" y="38630"/>
                  <a:pt x="27123" y="38630"/>
                </a:cubicBezTo>
                <a:cubicBezTo>
                  <a:pt x="27945" y="38630"/>
                  <a:pt x="27945" y="38630"/>
                  <a:pt x="27945" y="38630"/>
                </a:cubicBezTo>
                <a:cubicBezTo>
                  <a:pt x="30410" y="38630"/>
                  <a:pt x="32876" y="37808"/>
                  <a:pt x="35342" y="36164"/>
                </a:cubicBezTo>
                <a:cubicBezTo>
                  <a:pt x="36986" y="34520"/>
                  <a:pt x="37808" y="32054"/>
                  <a:pt x="37808" y="29589"/>
                </a:cubicBezTo>
                <a:close/>
                <a:moveTo>
                  <a:pt x="18904" y="100273"/>
                </a:moveTo>
                <a:cubicBezTo>
                  <a:pt x="36986" y="100273"/>
                  <a:pt x="36986" y="100273"/>
                  <a:pt x="36986" y="100273"/>
                </a:cubicBezTo>
                <a:cubicBezTo>
                  <a:pt x="36986" y="46027"/>
                  <a:pt x="36986" y="46027"/>
                  <a:pt x="36986" y="46027"/>
                </a:cubicBezTo>
                <a:cubicBezTo>
                  <a:pt x="18904" y="46027"/>
                  <a:pt x="18904" y="46027"/>
                  <a:pt x="18904" y="46027"/>
                </a:cubicBezTo>
                <a:lnTo>
                  <a:pt x="18904" y="100273"/>
                </a:lnTo>
                <a:close/>
                <a:moveTo>
                  <a:pt x="83013" y="100273"/>
                </a:moveTo>
                <a:cubicBezTo>
                  <a:pt x="101095" y="100273"/>
                  <a:pt x="101095" y="100273"/>
                  <a:pt x="101095" y="100273"/>
                </a:cubicBezTo>
                <a:cubicBezTo>
                  <a:pt x="101095" y="69041"/>
                  <a:pt x="101095" y="69041"/>
                  <a:pt x="101095" y="69041"/>
                </a:cubicBezTo>
                <a:cubicBezTo>
                  <a:pt x="101095" y="61643"/>
                  <a:pt x="99452" y="55068"/>
                  <a:pt x="95342" y="50958"/>
                </a:cubicBezTo>
                <a:cubicBezTo>
                  <a:pt x="92054" y="46849"/>
                  <a:pt x="87123" y="45205"/>
                  <a:pt x="80547" y="45205"/>
                </a:cubicBezTo>
                <a:cubicBezTo>
                  <a:pt x="73150" y="45205"/>
                  <a:pt x="68219" y="47671"/>
                  <a:pt x="64109" y="54246"/>
                </a:cubicBezTo>
                <a:cubicBezTo>
                  <a:pt x="64109" y="54246"/>
                  <a:pt x="64109" y="54246"/>
                  <a:pt x="64109" y="54246"/>
                </a:cubicBezTo>
                <a:cubicBezTo>
                  <a:pt x="64109" y="46027"/>
                  <a:pt x="64109" y="46027"/>
                  <a:pt x="64109" y="46027"/>
                </a:cubicBezTo>
                <a:cubicBezTo>
                  <a:pt x="46849" y="46027"/>
                  <a:pt x="46849" y="46027"/>
                  <a:pt x="46849" y="46027"/>
                </a:cubicBezTo>
                <a:cubicBezTo>
                  <a:pt x="46849" y="49315"/>
                  <a:pt x="46849" y="67397"/>
                  <a:pt x="46849" y="100273"/>
                </a:cubicBezTo>
                <a:cubicBezTo>
                  <a:pt x="64109" y="100273"/>
                  <a:pt x="64109" y="100273"/>
                  <a:pt x="64109" y="100273"/>
                </a:cubicBezTo>
                <a:cubicBezTo>
                  <a:pt x="64109" y="69863"/>
                  <a:pt x="64109" y="69863"/>
                  <a:pt x="64109" y="69863"/>
                </a:cubicBezTo>
                <a:cubicBezTo>
                  <a:pt x="64109" y="68219"/>
                  <a:pt x="64931" y="66575"/>
                  <a:pt x="64931" y="65753"/>
                </a:cubicBezTo>
                <a:cubicBezTo>
                  <a:pt x="65753" y="64109"/>
                  <a:pt x="66575" y="62465"/>
                  <a:pt x="68219" y="60821"/>
                </a:cubicBezTo>
                <a:cubicBezTo>
                  <a:pt x="69863" y="59999"/>
                  <a:pt x="72328" y="59178"/>
                  <a:pt x="73972" y="59178"/>
                </a:cubicBezTo>
                <a:cubicBezTo>
                  <a:pt x="80547" y="59178"/>
                  <a:pt x="83013" y="63287"/>
                  <a:pt x="83013" y="71506"/>
                </a:cubicBezTo>
                <a:lnTo>
                  <a:pt x="83013" y="10027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365344" y="2010134"/>
            <a:ext cx="116699" cy="170186"/>
          </a:xfrm>
          <a:custGeom>
            <a:pathLst>
              <a:path extrusionOk="0" h="120000" w="120000">
                <a:moveTo>
                  <a:pt x="120000" y="78227"/>
                </a:moveTo>
                <a:cubicBezTo>
                  <a:pt x="120000" y="79746"/>
                  <a:pt x="118899" y="80506"/>
                  <a:pt x="117798" y="81265"/>
                </a:cubicBezTo>
                <a:cubicBezTo>
                  <a:pt x="116697" y="82784"/>
                  <a:pt x="115596" y="82784"/>
                  <a:pt x="113394" y="82784"/>
                </a:cubicBezTo>
                <a:cubicBezTo>
                  <a:pt x="68256" y="82784"/>
                  <a:pt x="68256" y="82784"/>
                  <a:pt x="68256" y="82784"/>
                </a:cubicBezTo>
                <a:cubicBezTo>
                  <a:pt x="63853" y="117721"/>
                  <a:pt x="63853" y="117721"/>
                  <a:pt x="63853" y="117721"/>
                </a:cubicBezTo>
                <a:cubicBezTo>
                  <a:pt x="62752" y="118481"/>
                  <a:pt x="62752" y="118481"/>
                  <a:pt x="62752" y="119240"/>
                </a:cubicBezTo>
                <a:cubicBezTo>
                  <a:pt x="61651" y="119240"/>
                  <a:pt x="60550" y="120000"/>
                  <a:pt x="60550" y="120000"/>
                </a:cubicBezTo>
                <a:cubicBezTo>
                  <a:pt x="60550" y="120000"/>
                  <a:pt x="60550" y="120000"/>
                  <a:pt x="60550" y="120000"/>
                </a:cubicBezTo>
                <a:cubicBezTo>
                  <a:pt x="58348" y="120000"/>
                  <a:pt x="57247" y="119240"/>
                  <a:pt x="57247" y="117721"/>
                </a:cubicBezTo>
                <a:cubicBezTo>
                  <a:pt x="48440" y="82784"/>
                  <a:pt x="48440" y="82784"/>
                  <a:pt x="48440" y="82784"/>
                </a:cubicBezTo>
                <a:cubicBezTo>
                  <a:pt x="6605" y="82784"/>
                  <a:pt x="6605" y="82784"/>
                  <a:pt x="6605" y="82784"/>
                </a:cubicBezTo>
                <a:cubicBezTo>
                  <a:pt x="4403" y="82784"/>
                  <a:pt x="3302" y="82784"/>
                  <a:pt x="2201" y="81265"/>
                </a:cubicBezTo>
                <a:cubicBezTo>
                  <a:pt x="1100" y="80506"/>
                  <a:pt x="0" y="79746"/>
                  <a:pt x="0" y="78227"/>
                </a:cubicBezTo>
                <a:cubicBezTo>
                  <a:pt x="0" y="72151"/>
                  <a:pt x="3302" y="66835"/>
                  <a:pt x="7706" y="62278"/>
                </a:cubicBezTo>
                <a:cubicBezTo>
                  <a:pt x="13211" y="57721"/>
                  <a:pt x="19816" y="55443"/>
                  <a:pt x="26422" y="55443"/>
                </a:cubicBezTo>
                <a:cubicBezTo>
                  <a:pt x="26422" y="18987"/>
                  <a:pt x="26422" y="18987"/>
                  <a:pt x="26422" y="18987"/>
                </a:cubicBezTo>
                <a:cubicBezTo>
                  <a:pt x="23119" y="18987"/>
                  <a:pt x="19816" y="17468"/>
                  <a:pt x="17614" y="15949"/>
                </a:cubicBezTo>
                <a:cubicBezTo>
                  <a:pt x="14311" y="14430"/>
                  <a:pt x="13211" y="12151"/>
                  <a:pt x="13211" y="9113"/>
                </a:cubicBezTo>
                <a:cubicBezTo>
                  <a:pt x="13211" y="6835"/>
                  <a:pt x="14311" y="4556"/>
                  <a:pt x="17614" y="3037"/>
                </a:cubicBezTo>
                <a:cubicBezTo>
                  <a:pt x="19816" y="1518"/>
                  <a:pt x="23119" y="0"/>
                  <a:pt x="26422" y="0"/>
                </a:cubicBezTo>
                <a:cubicBezTo>
                  <a:pt x="93577" y="0"/>
                  <a:pt x="93577" y="0"/>
                  <a:pt x="93577" y="0"/>
                </a:cubicBezTo>
                <a:cubicBezTo>
                  <a:pt x="96880" y="0"/>
                  <a:pt x="100183" y="1518"/>
                  <a:pt x="102385" y="3037"/>
                </a:cubicBezTo>
                <a:cubicBezTo>
                  <a:pt x="105688" y="4556"/>
                  <a:pt x="106788" y="6835"/>
                  <a:pt x="106788" y="9113"/>
                </a:cubicBezTo>
                <a:cubicBezTo>
                  <a:pt x="106788" y="12151"/>
                  <a:pt x="105688" y="14430"/>
                  <a:pt x="102385" y="15949"/>
                </a:cubicBezTo>
                <a:cubicBezTo>
                  <a:pt x="100183" y="17468"/>
                  <a:pt x="96880" y="18987"/>
                  <a:pt x="93577" y="18987"/>
                </a:cubicBezTo>
                <a:cubicBezTo>
                  <a:pt x="93577" y="55443"/>
                  <a:pt x="93577" y="55443"/>
                  <a:pt x="93577" y="55443"/>
                </a:cubicBezTo>
                <a:cubicBezTo>
                  <a:pt x="100183" y="55443"/>
                  <a:pt x="106788" y="57721"/>
                  <a:pt x="112293" y="62278"/>
                </a:cubicBezTo>
                <a:cubicBezTo>
                  <a:pt x="117798" y="66835"/>
                  <a:pt x="120000" y="72151"/>
                  <a:pt x="120000" y="78227"/>
                </a:cubicBezTo>
                <a:close/>
                <a:moveTo>
                  <a:pt x="49541" y="53164"/>
                </a:moveTo>
                <a:cubicBezTo>
                  <a:pt x="49541" y="21265"/>
                  <a:pt x="49541" y="21265"/>
                  <a:pt x="49541" y="21265"/>
                </a:cubicBezTo>
                <a:cubicBezTo>
                  <a:pt x="49541" y="20506"/>
                  <a:pt x="49541" y="19746"/>
                  <a:pt x="49541" y="18987"/>
                </a:cubicBezTo>
                <a:cubicBezTo>
                  <a:pt x="48440" y="18987"/>
                  <a:pt x="47339" y="18987"/>
                  <a:pt x="46238" y="18987"/>
                </a:cubicBezTo>
                <a:cubicBezTo>
                  <a:pt x="46238" y="18987"/>
                  <a:pt x="45137" y="18987"/>
                  <a:pt x="44036" y="18987"/>
                </a:cubicBezTo>
                <a:cubicBezTo>
                  <a:pt x="44036" y="19746"/>
                  <a:pt x="42935" y="20506"/>
                  <a:pt x="42935" y="21265"/>
                </a:cubicBezTo>
                <a:cubicBezTo>
                  <a:pt x="42935" y="53164"/>
                  <a:pt x="42935" y="53164"/>
                  <a:pt x="42935" y="53164"/>
                </a:cubicBezTo>
                <a:cubicBezTo>
                  <a:pt x="42935" y="53924"/>
                  <a:pt x="44036" y="54683"/>
                  <a:pt x="44036" y="54683"/>
                </a:cubicBezTo>
                <a:cubicBezTo>
                  <a:pt x="45137" y="55443"/>
                  <a:pt x="46238" y="55443"/>
                  <a:pt x="46238" y="55443"/>
                </a:cubicBezTo>
                <a:cubicBezTo>
                  <a:pt x="47339" y="55443"/>
                  <a:pt x="48440" y="55443"/>
                  <a:pt x="49541" y="54683"/>
                </a:cubicBezTo>
                <a:cubicBezTo>
                  <a:pt x="49541" y="54683"/>
                  <a:pt x="49541" y="53924"/>
                  <a:pt x="49541" y="5316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527428" y="1998788"/>
            <a:ext cx="181531" cy="155597"/>
          </a:xfrm>
          <a:custGeom>
            <a:pathLst>
              <a:path extrusionOk="0" h="120000" w="120000">
                <a:moveTo>
                  <a:pt x="94437" y="72827"/>
                </a:moveTo>
                <a:cubicBezTo>
                  <a:pt x="94437" y="97655"/>
                  <a:pt x="94437" y="97655"/>
                  <a:pt x="94437" y="97655"/>
                </a:cubicBezTo>
                <a:cubicBezTo>
                  <a:pt x="94437" y="104275"/>
                  <a:pt x="92307" y="109241"/>
                  <a:pt x="88757" y="113379"/>
                </a:cubicBezTo>
                <a:cubicBezTo>
                  <a:pt x="84497" y="118344"/>
                  <a:pt x="80236" y="120000"/>
                  <a:pt x="74556" y="120000"/>
                </a:cubicBezTo>
                <a:cubicBezTo>
                  <a:pt x="19171" y="120000"/>
                  <a:pt x="19171" y="120000"/>
                  <a:pt x="19171" y="120000"/>
                </a:cubicBezTo>
                <a:cubicBezTo>
                  <a:pt x="13491" y="120000"/>
                  <a:pt x="9230" y="118344"/>
                  <a:pt x="5680" y="113379"/>
                </a:cubicBezTo>
                <a:cubicBezTo>
                  <a:pt x="1420" y="109241"/>
                  <a:pt x="0" y="104275"/>
                  <a:pt x="0" y="97655"/>
                </a:cubicBezTo>
                <a:cubicBezTo>
                  <a:pt x="0" y="33103"/>
                  <a:pt x="0" y="33103"/>
                  <a:pt x="0" y="33103"/>
                </a:cubicBezTo>
                <a:cubicBezTo>
                  <a:pt x="0" y="26482"/>
                  <a:pt x="1420" y="21517"/>
                  <a:pt x="5680" y="16551"/>
                </a:cubicBezTo>
                <a:cubicBezTo>
                  <a:pt x="9230" y="12413"/>
                  <a:pt x="13491" y="9931"/>
                  <a:pt x="19171" y="9931"/>
                </a:cubicBezTo>
                <a:cubicBezTo>
                  <a:pt x="66035" y="9931"/>
                  <a:pt x="66035" y="9931"/>
                  <a:pt x="66035" y="9931"/>
                </a:cubicBezTo>
                <a:cubicBezTo>
                  <a:pt x="66745" y="9931"/>
                  <a:pt x="67455" y="10758"/>
                  <a:pt x="68165" y="10758"/>
                </a:cubicBezTo>
                <a:cubicBezTo>
                  <a:pt x="68165" y="11586"/>
                  <a:pt x="68165" y="11586"/>
                  <a:pt x="68165" y="12413"/>
                </a:cubicBezTo>
                <a:cubicBezTo>
                  <a:pt x="68165" y="17379"/>
                  <a:pt x="68165" y="17379"/>
                  <a:pt x="68165" y="17379"/>
                </a:cubicBezTo>
                <a:cubicBezTo>
                  <a:pt x="68165" y="18206"/>
                  <a:pt x="68165" y="19034"/>
                  <a:pt x="68165" y="19862"/>
                </a:cubicBezTo>
                <a:cubicBezTo>
                  <a:pt x="67455" y="19862"/>
                  <a:pt x="66745" y="19862"/>
                  <a:pt x="66035" y="19862"/>
                </a:cubicBezTo>
                <a:cubicBezTo>
                  <a:pt x="19171" y="19862"/>
                  <a:pt x="19171" y="19862"/>
                  <a:pt x="19171" y="19862"/>
                </a:cubicBezTo>
                <a:cubicBezTo>
                  <a:pt x="16331" y="19862"/>
                  <a:pt x="13491" y="21517"/>
                  <a:pt x="11360" y="24000"/>
                </a:cubicBezTo>
                <a:cubicBezTo>
                  <a:pt x="9230" y="26482"/>
                  <a:pt x="8520" y="28965"/>
                  <a:pt x="8520" y="33103"/>
                </a:cubicBezTo>
                <a:cubicBezTo>
                  <a:pt x="8520" y="97655"/>
                  <a:pt x="8520" y="97655"/>
                  <a:pt x="8520" y="97655"/>
                </a:cubicBezTo>
                <a:cubicBezTo>
                  <a:pt x="8520" y="100965"/>
                  <a:pt x="9230" y="104275"/>
                  <a:pt x="11360" y="106758"/>
                </a:cubicBezTo>
                <a:cubicBezTo>
                  <a:pt x="13491" y="109241"/>
                  <a:pt x="16331" y="110068"/>
                  <a:pt x="19171" y="110068"/>
                </a:cubicBezTo>
                <a:cubicBezTo>
                  <a:pt x="74556" y="110068"/>
                  <a:pt x="74556" y="110068"/>
                  <a:pt x="74556" y="110068"/>
                </a:cubicBezTo>
                <a:cubicBezTo>
                  <a:pt x="78106" y="110068"/>
                  <a:pt x="80236" y="109241"/>
                  <a:pt x="82366" y="106758"/>
                </a:cubicBezTo>
                <a:cubicBezTo>
                  <a:pt x="84497" y="104275"/>
                  <a:pt x="85917" y="100965"/>
                  <a:pt x="85917" y="97655"/>
                </a:cubicBezTo>
                <a:cubicBezTo>
                  <a:pt x="85917" y="72827"/>
                  <a:pt x="85917" y="72827"/>
                  <a:pt x="85917" y="72827"/>
                </a:cubicBezTo>
                <a:cubicBezTo>
                  <a:pt x="85917" y="72000"/>
                  <a:pt x="85917" y="71172"/>
                  <a:pt x="85917" y="71172"/>
                </a:cubicBezTo>
                <a:cubicBezTo>
                  <a:pt x="86627" y="70344"/>
                  <a:pt x="87337" y="70344"/>
                  <a:pt x="88047" y="70344"/>
                </a:cubicBezTo>
                <a:cubicBezTo>
                  <a:pt x="92307" y="70344"/>
                  <a:pt x="92307" y="70344"/>
                  <a:pt x="92307" y="70344"/>
                </a:cubicBezTo>
                <a:cubicBezTo>
                  <a:pt x="93017" y="70344"/>
                  <a:pt x="93017" y="70344"/>
                  <a:pt x="93727" y="71172"/>
                </a:cubicBezTo>
                <a:cubicBezTo>
                  <a:pt x="93727" y="71172"/>
                  <a:pt x="94437" y="72000"/>
                  <a:pt x="94437" y="72827"/>
                </a:cubicBezTo>
                <a:close/>
                <a:moveTo>
                  <a:pt x="120000" y="4965"/>
                </a:moveTo>
                <a:cubicBezTo>
                  <a:pt x="120000" y="45517"/>
                  <a:pt x="120000" y="45517"/>
                  <a:pt x="120000" y="45517"/>
                </a:cubicBezTo>
                <a:cubicBezTo>
                  <a:pt x="120000" y="46344"/>
                  <a:pt x="119289" y="48000"/>
                  <a:pt x="118579" y="48827"/>
                </a:cubicBezTo>
                <a:cubicBezTo>
                  <a:pt x="117869" y="49655"/>
                  <a:pt x="117159" y="50482"/>
                  <a:pt x="115739" y="50482"/>
                </a:cubicBezTo>
                <a:cubicBezTo>
                  <a:pt x="114319" y="50482"/>
                  <a:pt x="113609" y="49655"/>
                  <a:pt x="112899" y="48827"/>
                </a:cubicBezTo>
                <a:cubicBezTo>
                  <a:pt x="100828" y="34758"/>
                  <a:pt x="100828" y="34758"/>
                  <a:pt x="100828" y="34758"/>
                </a:cubicBezTo>
                <a:cubicBezTo>
                  <a:pt x="56804" y="86068"/>
                  <a:pt x="56804" y="86068"/>
                  <a:pt x="56804" y="86068"/>
                </a:cubicBezTo>
                <a:cubicBezTo>
                  <a:pt x="56804" y="86896"/>
                  <a:pt x="56094" y="86896"/>
                  <a:pt x="55384" y="86896"/>
                </a:cubicBezTo>
                <a:cubicBezTo>
                  <a:pt x="54674" y="86896"/>
                  <a:pt x="54674" y="86896"/>
                  <a:pt x="53964" y="86068"/>
                </a:cubicBezTo>
                <a:cubicBezTo>
                  <a:pt x="46153" y="76965"/>
                  <a:pt x="46153" y="76965"/>
                  <a:pt x="46153" y="76965"/>
                </a:cubicBezTo>
                <a:cubicBezTo>
                  <a:pt x="46153" y="76965"/>
                  <a:pt x="45443" y="76137"/>
                  <a:pt x="45443" y="75310"/>
                </a:cubicBezTo>
                <a:cubicBezTo>
                  <a:pt x="45443" y="74482"/>
                  <a:pt x="46153" y="73655"/>
                  <a:pt x="46153" y="73655"/>
                </a:cubicBezTo>
                <a:cubicBezTo>
                  <a:pt x="90177" y="22344"/>
                  <a:pt x="90177" y="22344"/>
                  <a:pt x="90177" y="22344"/>
                </a:cubicBezTo>
                <a:cubicBezTo>
                  <a:pt x="78106" y="9103"/>
                  <a:pt x="78106" y="9103"/>
                  <a:pt x="78106" y="9103"/>
                </a:cubicBezTo>
                <a:cubicBezTo>
                  <a:pt x="77396" y="7448"/>
                  <a:pt x="76686" y="6620"/>
                  <a:pt x="76686" y="4965"/>
                </a:cubicBezTo>
                <a:cubicBezTo>
                  <a:pt x="76686" y="4137"/>
                  <a:pt x="77396" y="2482"/>
                  <a:pt x="78106" y="1655"/>
                </a:cubicBezTo>
                <a:cubicBezTo>
                  <a:pt x="78816" y="827"/>
                  <a:pt x="80236" y="0"/>
                  <a:pt x="81656" y="0"/>
                </a:cubicBezTo>
                <a:cubicBezTo>
                  <a:pt x="115739" y="0"/>
                  <a:pt x="115739" y="0"/>
                  <a:pt x="115739" y="0"/>
                </a:cubicBezTo>
                <a:cubicBezTo>
                  <a:pt x="117159" y="0"/>
                  <a:pt x="117869" y="827"/>
                  <a:pt x="118579" y="1655"/>
                </a:cubicBezTo>
                <a:cubicBezTo>
                  <a:pt x="119289" y="2482"/>
                  <a:pt x="120000" y="4137"/>
                  <a:pt x="120000" y="496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754342" y="2023100"/>
            <a:ext cx="155597" cy="131287"/>
          </a:xfrm>
          <a:custGeom>
            <a:pathLst>
              <a:path extrusionOk="0" h="120000" w="120000">
                <a:moveTo>
                  <a:pt x="91862" y="60495"/>
                </a:moveTo>
                <a:cubicBezTo>
                  <a:pt x="91862" y="62479"/>
                  <a:pt x="91862" y="63471"/>
                  <a:pt x="91034" y="64462"/>
                </a:cubicBezTo>
                <a:cubicBezTo>
                  <a:pt x="48000" y="116033"/>
                  <a:pt x="48000" y="116033"/>
                  <a:pt x="48000" y="116033"/>
                </a:cubicBezTo>
                <a:cubicBezTo>
                  <a:pt x="47172" y="117024"/>
                  <a:pt x="46344" y="117024"/>
                  <a:pt x="44689" y="117024"/>
                </a:cubicBezTo>
                <a:cubicBezTo>
                  <a:pt x="43034" y="117024"/>
                  <a:pt x="42206" y="117024"/>
                  <a:pt x="41379" y="116033"/>
                </a:cubicBezTo>
                <a:cubicBezTo>
                  <a:pt x="40551" y="114049"/>
                  <a:pt x="39724" y="113057"/>
                  <a:pt x="39724" y="111074"/>
                </a:cubicBezTo>
                <a:cubicBezTo>
                  <a:pt x="39724" y="84297"/>
                  <a:pt x="39724" y="84297"/>
                  <a:pt x="39724" y="84297"/>
                </a:cubicBezTo>
                <a:cubicBezTo>
                  <a:pt x="4965" y="84297"/>
                  <a:pt x="4965" y="84297"/>
                  <a:pt x="4965" y="84297"/>
                </a:cubicBezTo>
                <a:cubicBezTo>
                  <a:pt x="3310" y="84297"/>
                  <a:pt x="2482" y="84297"/>
                  <a:pt x="827" y="82314"/>
                </a:cubicBezTo>
                <a:cubicBezTo>
                  <a:pt x="0" y="81322"/>
                  <a:pt x="0" y="80330"/>
                  <a:pt x="0" y="78347"/>
                </a:cubicBezTo>
                <a:cubicBezTo>
                  <a:pt x="0" y="42644"/>
                  <a:pt x="0" y="42644"/>
                  <a:pt x="0" y="42644"/>
                </a:cubicBezTo>
                <a:cubicBezTo>
                  <a:pt x="0" y="40661"/>
                  <a:pt x="0" y="39669"/>
                  <a:pt x="827" y="38677"/>
                </a:cubicBezTo>
                <a:cubicBezTo>
                  <a:pt x="2482" y="36694"/>
                  <a:pt x="3310" y="36694"/>
                  <a:pt x="4965" y="36694"/>
                </a:cubicBezTo>
                <a:cubicBezTo>
                  <a:pt x="39724" y="36694"/>
                  <a:pt x="39724" y="36694"/>
                  <a:pt x="39724" y="36694"/>
                </a:cubicBezTo>
                <a:cubicBezTo>
                  <a:pt x="39724" y="9917"/>
                  <a:pt x="39724" y="9917"/>
                  <a:pt x="39724" y="9917"/>
                </a:cubicBezTo>
                <a:cubicBezTo>
                  <a:pt x="39724" y="7933"/>
                  <a:pt x="40551" y="5950"/>
                  <a:pt x="41379" y="4958"/>
                </a:cubicBezTo>
                <a:cubicBezTo>
                  <a:pt x="42206" y="3966"/>
                  <a:pt x="43034" y="2975"/>
                  <a:pt x="44689" y="2975"/>
                </a:cubicBezTo>
                <a:cubicBezTo>
                  <a:pt x="46344" y="2975"/>
                  <a:pt x="47172" y="3966"/>
                  <a:pt x="48000" y="4958"/>
                </a:cubicBezTo>
                <a:cubicBezTo>
                  <a:pt x="91034" y="56528"/>
                  <a:pt x="91034" y="56528"/>
                  <a:pt x="91034" y="56528"/>
                </a:cubicBezTo>
                <a:cubicBezTo>
                  <a:pt x="91862" y="57520"/>
                  <a:pt x="91862" y="58512"/>
                  <a:pt x="91862" y="60495"/>
                </a:cubicBezTo>
                <a:close/>
                <a:moveTo>
                  <a:pt x="120000" y="27768"/>
                </a:moveTo>
                <a:cubicBezTo>
                  <a:pt x="120000" y="93223"/>
                  <a:pt x="120000" y="93223"/>
                  <a:pt x="120000" y="93223"/>
                </a:cubicBezTo>
                <a:cubicBezTo>
                  <a:pt x="120000" y="101157"/>
                  <a:pt x="117517" y="107107"/>
                  <a:pt x="113379" y="112066"/>
                </a:cubicBezTo>
                <a:cubicBezTo>
                  <a:pt x="108413" y="118016"/>
                  <a:pt x="103448" y="120000"/>
                  <a:pt x="97655" y="120000"/>
                </a:cubicBezTo>
                <a:cubicBezTo>
                  <a:pt x="72000" y="120000"/>
                  <a:pt x="72000" y="120000"/>
                  <a:pt x="72000" y="120000"/>
                </a:cubicBezTo>
                <a:cubicBezTo>
                  <a:pt x="71172" y="120000"/>
                  <a:pt x="71172" y="120000"/>
                  <a:pt x="70344" y="120000"/>
                </a:cubicBezTo>
                <a:cubicBezTo>
                  <a:pt x="70344" y="119008"/>
                  <a:pt x="69517" y="118016"/>
                  <a:pt x="69517" y="117024"/>
                </a:cubicBezTo>
                <a:cubicBezTo>
                  <a:pt x="69517" y="117024"/>
                  <a:pt x="69517" y="117024"/>
                  <a:pt x="69517" y="116033"/>
                </a:cubicBezTo>
                <a:cubicBezTo>
                  <a:pt x="69517" y="115041"/>
                  <a:pt x="69517" y="114049"/>
                  <a:pt x="69517" y="113057"/>
                </a:cubicBezTo>
                <a:cubicBezTo>
                  <a:pt x="69517" y="112066"/>
                  <a:pt x="69517" y="112066"/>
                  <a:pt x="69517" y="111074"/>
                </a:cubicBezTo>
                <a:cubicBezTo>
                  <a:pt x="70344" y="110082"/>
                  <a:pt x="70344" y="109090"/>
                  <a:pt x="70344" y="109090"/>
                </a:cubicBezTo>
                <a:cubicBezTo>
                  <a:pt x="71172" y="109090"/>
                  <a:pt x="71172" y="108099"/>
                  <a:pt x="72000" y="108099"/>
                </a:cubicBezTo>
                <a:cubicBezTo>
                  <a:pt x="97655" y="108099"/>
                  <a:pt x="97655" y="108099"/>
                  <a:pt x="97655" y="108099"/>
                </a:cubicBezTo>
                <a:cubicBezTo>
                  <a:pt x="100965" y="108099"/>
                  <a:pt x="103448" y="107107"/>
                  <a:pt x="105931" y="104132"/>
                </a:cubicBezTo>
                <a:cubicBezTo>
                  <a:pt x="108413" y="101157"/>
                  <a:pt x="110068" y="97190"/>
                  <a:pt x="110068" y="93223"/>
                </a:cubicBezTo>
                <a:cubicBezTo>
                  <a:pt x="110068" y="27768"/>
                  <a:pt x="110068" y="27768"/>
                  <a:pt x="110068" y="27768"/>
                </a:cubicBezTo>
                <a:cubicBezTo>
                  <a:pt x="110068" y="23801"/>
                  <a:pt x="108413" y="19834"/>
                  <a:pt x="105931" y="16859"/>
                </a:cubicBezTo>
                <a:cubicBezTo>
                  <a:pt x="103448" y="13884"/>
                  <a:pt x="100965" y="12892"/>
                  <a:pt x="97655" y="12892"/>
                </a:cubicBezTo>
                <a:cubicBezTo>
                  <a:pt x="74482" y="12892"/>
                  <a:pt x="74482" y="12892"/>
                  <a:pt x="74482" y="12892"/>
                </a:cubicBezTo>
                <a:cubicBezTo>
                  <a:pt x="74482" y="12892"/>
                  <a:pt x="74482" y="12892"/>
                  <a:pt x="73655" y="12892"/>
                </a:cubicBezTo>
                <a:cubicBezTo>
                  <a:pt x="73655" y="12892"/>
                  <a:pt x="72827" y="12892"/>
                  <a:pt x="72827" y="12892"/>
                </a:cubicBezTo>
                <a:cubicBezTo>
                  <a:pt x="72827" y="12892"/>
                  <a:pt x="72000" y="12892"/>
                  <a:pt x="72000" y="11900"/>
                </a:cubicBezTo>
                <a:cubicBezTo>
                  <a:pt x="71172" y="11900"/>
                  <a:pt x="71172" y="11900"/>
                  <a:pt x="71172" y="11900"/>
                </a:cubicBezTo>
                <a:cubicBezTo>
                  <a:pt x="71172" y="11900"/>
                  <a:pt x="70344" y="11900"/>
                  <a:pt x="70344" y="11900"/>
                </a:cubicBezTo>
                <a:cubicBezTo>
                  <a:pt x="70344" y="10909"/>
                  <a:pt x="70344" y="10909"/>
                  <a:pt x="69517" y="10909"/>
                </a:cubicBezTo>
                <a:cubicBezTo>
                  <a:pt x="69517" y="9917"/>
                  <a:pt x="69517" y="9917"/>
                  <a:pt x="69517" y="9917"/>
                </a:cubicBezTo>
                <a:cubicBezTo>
                  <a:pt x="69517" y="8925"/>
                  <a:pt x="69517" y="8925"/>
                  <a:pt x="69517" y="7933"/>
                </a:cubicBezTo>
                <a:cubicBezTo>
                  <a:pt x="69517" y="6942"/>
                  <a:pt x="69517" y="5950"/>
                  <a:pt x="69517" y="4958"/>
                </a:cubicBezTo>
                <a:cubicBezTo>
                  <a:pt x="69517" y="3966"/>
                  <a:pt x="69517" y="3966"/>
                  <a:pt x="69517" y="2975"/>
                </a:cubicBezTo>
                <a:cubicBezTo>
                  <a:pt x="70344" y="1983"/>
                  <a:pt x="70344" y="991"/>
                  <a:pt x="70344" y="991"/>
                </a:cubicBezTo>
                <a:cubicBezTo>
                  <a:pt x="71172" y="991"/>
                  <a:pt x="71172" y="0"/>
                  <a:pt x="72000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8413" y="2975"/>
                  <a:pt x="113379" y="7933"/>
                </a:cubicBezTo>
                <a:cubicBezTo>
                  <a:pt x="117517" y="13884"/>
                  <a:pt x="120000" y="19834"/>
                  <a:pt x="120000" y="2776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953703" y="2010134"/>
            <a:ext cx="170186" cy="157219"/>
          </a:xfrm>
          <a:custGeom>
            <a:pathLst>
              <a:path extrusionOk="0" h="120000" w="120000">
                <a:moveTo>
                  <a:pt x="120000" y="27945"/>
                </a:moveTo>
                <a:cubicBezTo>
                  <a:pt x="120000" y="37808"/>
                  <a:pt x="120000" y="37808"/>
                  <a:pt x="120000" y="37808"/>
                </a:cubicBezTo>
                <a:cubicBezTo>
                  <a:pt x="120000" y="41095"/>
                  <a:pt x="118481" y="45205"/>
                  <a:pt x="116962" y="48493"/>
                </a:cubicBezTo>
                <a:cubicBezTo>
                  <a:pt x="114683" y="52602"/>
                  <a:pt x="112405" y="55890"/>
                  <a:pt x="108607" y="59178"/>
                </a:cubicBezTo>
                <a:cubicBezTo>
                  <a:pt x="105569" y="61643"/>
                  <a:pt x="101012" y="64109"/>
                  <a:pt x="96455" y="66575"/>
                </a:cubicBezTo>
                <a:cubicBezTo>
                  <a:pt x="91139" y="68219"/>
                  <a:pt x="85822" y="69863"/>
                  <a:pt x="80506" y="69863"/>
                </a:cubicBezTo>
                <a:cubicBezTo>
                  <a:pt x="78987" y="72328"/>
                  <a:pt x="76708" y="74794"/>
                  <a:pt x="73670" y="77260"/>
                </a:cubicBezTo>
                <a:cubicBezTo>
                  <a:pt x="72151" y="78904"/>
                  <a:pt x="70632" y="80547"/>
                  <a:pt x="69873" y="83013"/>
                </a:cubicBezTo>
                <a:cubicBezTo>
                  <a:pt x="69873" y="84657"/>
                  <a:pt x="69113" y="87123"/>
                  <a:pt x="69113" y="89589"/>
                </a:cubicBezTo>
                <a:cubicBezTo>
                  <a:pt x="69113" y="92876"/>
                  <a:pt x="69873" y="95342"/>
                  <a:pt x="71392" y="96986"/>
                </a:cubicBezTo>
                <a:cubicBezTo>
                  <a:pt x="72911" y="98630"/>
                  <a:pt x="75189" y="99452"/>
                  <a:pt x="78227" y="99452"/>
                </a:cubicBezTo>
                <a:cubicBezTo>
                  <a:pt x="82025" y="99452"/>
                  <a:pt x="85063" y="101095"/>
                  <a:pt x="88101" y="103561"/>
                </a:cubicBezTo>
                <a:cubicBezTo>
                  <a:pt x="90379" y="106027"/>
                  <a:pt x="91898" y="108493"/>
                  <a:pt x="91898" y="111780"/>
                </a:cubicBezTo>
                <a:cubicBezTo>
                  <a:pt x="91898" y="117534"/>
                  <a:pt x="91898" y="117534"/>
                  <a:pt x="91898" y="117534"/>
                </a:cubicBezTo>
                <a:cubicBezTo>
                  <a:pt x="91898" y="117534"/>
                  <a:pt x="91898" y="118356"/>
                  <a:pt x="91139" y="119178"/>
                </a:cubicBezTo>
                <a:cubicBezTo>
                  <a:pt x="91139" y="119178"/>
                  <a:pt x="90379" y="119999"/>
                  <a:pt x="89620" y="119999"/>
                </a:cubicBezTo>
                <a:cubicBezTo>
                  <a:pt x="30379" y="119999"/>
                  <a:pt x="30379" y="119999"/>
                  <a:pt x="30379" y="119999"/>
                </a:cubicBezTo>
                <a:cubicBezTo>
                  <a:pt x="29620" y="119999"/>
                  <a:pt x="28860" y="119178"/>
                  <a:pt x="28101" y="119178"/>
                </a:cubicBezTo>
                <a:cubicBezTo>
                  <a:pt x="28101" y="118356"/>
                  <a:pt x="28101" y="117534"/>
                  <a:pt x="28101" y="117534"/>
                </a:cubicBezTo>
                <a:cubicBezTo>
                  <a:pt x="28101" y="111780"/>
                  <a:pt x="28101" y="111780"/>
                  <a:pt x="28101" y="111780"/>
                </a:cubicBezTo>
                <a:cubicBezTo>
                  <a:pt x="28101" y="108493"/>
                  <a:pt x="28860" y="106027"/>
                  <a:pt x="31898" y="103561"/>
                </a:cubicBezTo>
                <a:cubicBezTo>
                  <a:pt x="34936" y="101095"/>
                  <a:pt x="37974" y="99452"/>
                  <a:pt x="41772" y="99452"/>
                </a:cubicBezTo>
                <a:cubicBezTo>
                  <a:pt x="44810" y="99452"/>
                  <a:pt x="47088" y="98630"/>
                  <a:pt x="48607" y="96986"/>
                </a:cubicBezTo>
                <a:cubicBezTo>
                  <a:pt x="50126" y="95342"/>
                  <a:pt x="50886" y="92876"/>
                  <a:pt x="50886" y="89589"/>
                </a:cubicBezTo>
                <a:cubicBezTo>
                  <a:pt x="50886" y="87123"/>
                  <a:pt x="50126" y="84657"/>
                  <a:pt x="49367" y="83013"/>
                </a:cubicBezTo>
                <a:cubicBezTo>
                  <a:pt x="49367" y="80547"/>
                  <a:pt x="47848" y="78904"/>
                  <a:pt x="46329" y="77260"/>
                </a:cubicBezTo>
                <a:cubicBezTo>
                  <a:pt x="43291" y="74794"/>
                  <a:pt x="41012" y="72328"/>
                  <a:pt x="39493" y="69863"/>
                </a:cubicBezTo>
                <a:cubicBezTo>
                  <a:pt x="33417" y="69863"/>
                  <a:pt x="28860" y="68219"/>
                  <a:pt x="23544" y="66575"/>
                </a:cubicBezTo>
                <a:cubicBezTo>
                  <a:pt x="18987" y="64109"/>
                  <a:pt x="14430" y="61643"/>
                  <a:pt x="11392" y="59178"/>
                </a:cubicBezTo>
                <a:cubicBezTo>
                  <a:pt x="7594" y="55890"/>
                  <a:pt x="5316" y="52602"/>
                  <a:pt x="3037" y="48493"/>
                </a:cubicBezTo>
                <a:cubicBezTo>
                  <a:pt x="1518" y="45205"/>
                  <a:pt x="0" y="41095"/>
                  <a:pt x="0" y="37808"/>
                </a:cubicBezTo>
                <a:cubicBezTo>
                  <a:pt x="0" y="27945"/>
                  <a:pt x="0" y="27945"/>
                  <a:pt x="0" y="27945"/>
                </a:cubicBezTo>
                <a:cubicBezTo>
                  <a:pt x="0" y="25479"/>
                  <a:pt x="759" y="23835"/>
                  <a:pt x="2278" y="22191"/>
                </a:cubicBezTo>
                <a:cubicBezTo>
                  <a:pt x="3797" y="20547"/>
                  <a:pt x="5316" y="20547"/>
                  <a:pt x="6835" y="20547"/>
                </a:cubicBezTo>
                <a:cubicBezTo>
                  <a:pt x="28101" y="20547"/>
                  <a:pt x="28101" y="20547"/>
                  <a:pt x="28101" y="20547"/>
                </a:cubicBezTo>
                <a:cubicBezTo>
                  <a:pt x="28101" y="12328"/>
                  <a:pt x="28101" y="12328"/>
                  <a:pt x="28101" y="12328"/>
                </a:cubicBezTo>
                <a:cubicBezTo>
                  <a:pt x="28101" y="9041"/>
                  <a:pt x="28860" y="6575"/>
                  <a:pt x="31139" y="4109"/>
                </a:cubicBezTo>
                <a:cubicBezTo>
                  <a:pt x="33417" y="1643"/>
                  <a:pt x="36455" y="0"/>
                  <a:pt x="39493" y="0"/>
                </a:cubicBezTo>
                <a:cubicBezTo>
                  <a:pt x="80506" y="0"/>
                  <a:pt x="80506" y="0"/>
                  <a:pt x="80506" y="0"/>
                </a:cubicBezTo>
                <a:cubicBezTo>
                  <a:pt x="83544" y="0"/>
                  <a:pt x="86582" y="1643"/>
                  <a:pt x="88860" y="4109"/>
                </a:cubicBezTo>
                <a:cubicBezTo>
                  <a:pt x="91139" y="6575"/>
                  <a:pt x="91898" y="9041"/>
                  <a:pt x="91898" y="12328"/>
                </a:cubicBezTo>
                <a:cubicBezTo>
                  <a:pt x="91898" y="20547"/>
                  <a:pt x="91898" y="20547"/>
                  <a:pt x="91898" y="20547"/>
                </a:cubicBezTo>
                <a:cubicBezTo>
                  <a:pt x="113164" y="20547"/>
                  <a:pt x="113164" y="20547"/>
                  <a:pt x="113164" y="20547"/>
                </a:cubicBezTo>
                <a:cubicBezTo>
                  <a:pt x="114683" y="20547"/>
                  <a:pt x="116202" y="20547"/>
                  <a:pt x="117721" y="22191"/>
                </a:cubicBezTo>
                <a:cubicBezTo>
                  <a:pt x="119240" y="23835"/>
                  <a:pt x="120000" y="25479"/>
                  <a:pt x="120000" y="27945"/>
                </a:cubicBezTo>
                <a:close/>
                <a:moveTo>
                  <a:pt x="33417" y="59178"/>
                </a:moveTo>
                <a:cubicBezTo>
                  <a:pt x="29620" y="50958"/>
                  <a:pt x="28101" y="41095"/>
                  <a:pt x="28101" y="30410"/>
                </a:cubicBezTo>
                <a:cubicBezTo>
                  <a:pt x="9113" y="30410"/>
                  <a:pt x="9113" y="30410"/>
                  <a:pt x="9113" y="30410"/>
                </a:cubicBezTo>
                <a:cubicBezTo>
                  <a:pt x="9113" y="37808"/>
                  <a:pt x="9113" y="37808"/>
                  <a:pt x="9113" y="37808"/>
                </a:cubicBezTo>
                <a:cubicBezTo>
                  <a:pt x="9113" y="41917"/>
                  <a:pt x="11392" y="46027"/>
                  <a:pt x="15949" y="50136"/>
                </a:cubicBezTo>
                <a:cubicBezTo>
                  <a:pt x="20506" y="54246"/>
                  <a:pt x="26582" y="57534"/>
                  <a:pt x="33417" y="59178"/>
                </a:cubicBezTo>
                <a:close/>
                <a:moveTo>
                  <a:pt x="110886" y="37808"/>
                </a:moveTo>
                <a:cubicBezTo>
                  <a:pt x="110886" y="30410"/>
                  <a:pt x="110886" y="30410"/>
                  <a:pt x="110886" y="30410"/>
                </a:cubicBezTo>
                <a:cubicBezTo>
                  <a:pt x="91898" y="30410"/>
                  <a:pt x="91898" y="30410"/>
                  <a:pt x="91898" y="30410"/>
                </a:cubicBezTo>
                <a:cubicBezTo>
                  <a:pt x="91898" y="41095"/>
                  <a:pt x="90379" y="50958"/>
                  <a:pt x="86582" y="59178"/>
                </a:cubicBezTo>
                <a:cubicBezTo>
                  <a:pt x="93417" y="57534"/>
                  <a:pt x="99493" y="54246"/>
                  <a:pt x="104050" y="50136"/>
                </a:cubicBezTo>
                <a:cubicBezTo>
                  <a:pt x="108607" y="46027"/>
                  <a:pt x="110886" y="41917"/>
                  <a:pt x="110886" y="378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167651" y="2010134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80275" y="119999"/>
                  <a:pt x="80275" y="119999"/>
                  <a:pt x="80275" y="119999"/>
                </a:cubicBezTo>
                <a:cubicBezTo>
                  <a:pt x="79448" y="119999"/>
                  <a:pt x="78620" y="119999"/>
                  <a:pt x="78620" y="119178"/>
                </a:cubicBezTo>
                <a:cubicBezTo>
                  <a:pt x="77793" y="119178"/>
                  <a:pt x="76965" y="119178"/>
                  <a:pt x="76965" y="119178"/>
                </a:cubicBezTo>
                <a:cubicBezTo>
                  <a:pt x="76137" y="119178"/>
                  <a:pt x="76137" y="118356"/>
                  <a:pt x="75310" y="118356"/>
                </a:cubicBezTo>
                <a:cubicBezTo>
                  <a:pt x="75310" y="117534"/>
                  <a:pt x="75310" y="116712"/>
                  <a:pt x="75310" y="115890"/>
                </a:cubicBezTo>
                <a:cubicBezTo>
                  <a:pt x="75310" y="96986"/>
                  <a:pt x="75310" y="96986"/>
                  <a:pt x="75310" y="96986"/>
                </a:cubicBezTo>
                <a:cubicBezTo>
                  <a:pt x="75310" y="92054"/>
                  <a:pt x="73655" y="88767"/>
                  <a:pt x="71172" y="86301"/>
                </a:cubicBezTo>
                <a:cubicBezTo>
                  <a:pt x="73655" y="86301"/>
                  <a:pt x="76965" y="85479"/>
                  <a:pt x="79448" y="84657"/>
                </a:cubicBezTo>
                <a:cubicBezTo>
                  <a:pt x="81103" y="84657"/>
                  <a:pt x="83586" y="83013"/>
                  <a:pt x="86068" y="82191"/>
                </a:cubicBezTo>
                <a:cubicBezTo>
                  <a:pt x="89379" y="80547"/>
                  <a:pt x="91034" y="78904"/>
                  <a:pt x="92689" y="76438"/>
                </a:cubicBezTo>
                <a:cubicBezTo>
                  <a:pt x="94344" y="74794"/>
                  <a:pt x="96000" y="72328"/>
                  <a:pt x="96827" y="68219"/>
                </a:cubicBezTo>
                <a:cubicBezTo>
                  <a:pt x="97655" y="64931"/>
                  <a:pt x="98482" y="61643"/>
                  <a:pt x="98482" y="56712"/>
                </a:cubicBezTo>
                <a:cubicBezTo>
                  <a:pt x="98482" y="50958"/>
                  <a:pt x="96827" y="45205"/>
                  <a:pt x="92689" y="41095"/>
                </a:cubicBezTo>
                <a:cubicBezTo>
                  <a:pt x="94344" y="36164"/>
                  <a:pt x="94344" y="31232"/>
                  <a:pt x="91862" y="24657"/>
                </a:cubicBezTo>
                <a:cubicBezTo>
                  <a:pt x="90206" y="24657"/>
                  <a:pt x="88551" y="24657"/>
                  <a:pt x="85241" y="25479"/>
                </a:cubicBezTo>
                <a:cubicBezTo>
                  <a:pt x="82758" y="27123"/>
                  <a:pt x="80275" y="27945"/>
                  <a:pt x="78620" y="29589"/>
                </a:cubicBezTo>
                <a:cubicBezTo>
                  <a:pt x="75310" y="31232"/>
                  <a:pt x="75310" y="31232"/>
                  <a:pt x="75310" y="31232"/>
                </a:cubicBezTo>
                <a:cubicBezTo>
                  <a:pt x="70344" y="29589"/>
                  <a:pt x="65379" y="28767"/>
                  <a:pt x="60413" y="28767"/>
                </a:cubicBezTo>
                <a:cubicBezTo>
                  <a:pt x="55448" y="28767"/>
                  <a:pt x="49655" y="29589"/>
                  <a:pt x="45517" y="31232"/>
                </a:cubicBezTo>
                <a:cubicBezTo>
                  <a:pt x="44689" y="30410"/>
                  <a:pt x="43034" y="29589"/>
                  <a:pt x="42206" y="28767"/>
                </a:cubicBezTo>
                <a:cubicBezTo>
                  <a:pt x="40551" y="27945"/>
                  <a:pt x="38068" y="27123"/>
                  <a:pt x="35586" y="26301"/>
                </a:cubicBezTo>
                <a:cubicBezTo>
                  <a:pt x="32275" y="24657"/>
                  <a:pt x="29793" y="24657"/>
                  <a:pt x="28965" y="24657"/>
                </a:cubicBezTo>
                <a:cubicBezTo>
                  <a:pt x="26482" y="31232"/>
                  <a:pt x="26482" y="36164"/>
                  <a:pt x="28137" y="41095"/>
                </a:cubicBezTo>
                <a:cubicBezTo>
                  <a:pt x="24000" y="45205"/>
                  <a:pt x="21517" y="50958"/>
                  <a:pt x="21517" y="56712"/>
                </a:cubicBezTo>
                <a:cubicBezTo>
                  <a:pt x="21517" y="61643"/>
                  <a:pt x="22344" y="64931"/>
                  <a:pt x="23172" y="68219"/>
                </a:cubicBezTo>
                <a:cubicBezTo>
                  <a:pt x="24827" y="71506"/>
                  <a:pt x="25655" y="74794"/>
                  <a:pt x="27310" y="76438"/>
                </a:cubicBezTo>
                <a:cubicBezTo>
                  <a:pt x="28965" y="78904"/>
                  <a:pt x="31448" y="80547"/>
                  <a:pt x="33931" y="82191"/>
                </a:cubicBezTo>
                <a:cubicBezTo>
                  <a:pt x="36413" y="83013"/>
                  <a:pt x="38896" y="84657"/>
                  <a:pt x="41379" y="84657"/>
                </a:cubicBezTo>
                <a:cubicBezTo>
                  <a:pt x="43862" y="85479"/>
                  <a:pt x="46344" y="86301"/>
                  <a:pt x="49655" y="86301"/>
                </a:cubicBezTo>
                <a:cubicBezTo>
                  <a:pt x="47172" y="87945"/>
                  <a:pt x="45517" y="91232"/>
                  <a:pt x="45517" y="94520"/>
                </a:cubicBezTo>
                <a:cubicBezTo>
                  <a:pt x="44689" y="94520"/>
                  <a:pt x="43034" y="95342"/>
                  <a:pt x="42206" y="95342"/>
                </a:cubicBezTo>
                <a:cubicBezTo>
                  <a:pt x="40551" y="95342"/>
                  <a:pt x="38896" y="96164"/>
                  <a:pt x="37241" y="96164"/>
                </a:cubicBezTo>
                <a:cubicBezTo>
                  <a:pt x="35586" y="96164"/>
                  <a:pt x="33931" y="95342"/>
                  <a:pt x="32275" y="94520"/>
                </a:cubicBezTo>
                <a:cubicBezTo>
                  <a:pt x="30620" y="92876"/>
                  <a:pt x="28965" y="91232"/>
                  <a:pt x="28137" y="89589"/>
                </a:cubicBezTo>
                <a:cubicBezTo>
                  <a:pt x="27310" y="87945"/>
                  <a:pt x="25655" y="86301"/>
                  <a:pt x="24000" y="85479"/>
                </a:cubicBezTo>
                <a:cubicBezTo>
                  <a:pt x="22344" y="84657"/>
                  <a:pt x="21517" y="83835"/>
                  <a:pt x="20689" y="83835"/>
                </a:cubicBezTo>
                <a:cubicBezTo>
                  <a:pt x="19034" y="83013"/>
                  <a:pt x="19034" y="83013"/>
                  <a:pt x="19034" y="83013"/>
                </a:cubicBezTo>
                <a:cubicBezTo>
                  <a:pt x="17379" y="83013"/>
                  <a:pt x="16551" y="83013"/>
                  <a:pt x="16551" y="83835"/>
                </a:cubicBezTo>
                <a:cubicBezTo>
                  <a:pt x="15724" y="83835"/>
                  <a:pt x="15724" y="83835"/>
                  <a:pt x="15724" y="84657"/>
                </a:cubicBezTo>
                <a:cubicBezTo>
                  <a:pt x="16551" y="84657"/>
                  <a:pt x="16551" y="85479"/>
                  <a:pt x="16551" y="85479"/>
                </a:cubicBezTo>
                <a:cubicBezTo>
                  <a:pt x="17379" y="85479"/>
                  <a:pt x="17379" y="86301"/>
                  <a:pt x="18206" y="86301"/>
                </a:cubicBezTo>
                <a:cubicBezTo>
                  <a:pt x="18206" y="87123"/>
                  <a:pt x="18206" y="87123"/>
                  <a:pt x="18206" y="87123"/>
                </a:cubicBezTo>
                <a:cubicBezTo>
                  <a:pt x="19862" y="87123"/>
                  <a:pt x="20689" y="87945"/>
                  <a:pt x="21517" y="89589"/>
                </a:cubicBezTo>
                <a:cubicBezTo>
                  <a:pt x="23172" y="91232"/>
                  <a:pt x="24000" y="92876"/>
                  <a:pt x="24000" y="93698"/>
                </a:cubicBezTo>
                <a:cubicBezTo>
                  <a:pt x="24827" y="95342"/>
                  <a:pt x="24827" y="95342"/>
                  <a:pt x="24827" y="95342"/>
                </a:cubicBezTo>
                <a:cubicBezTo>
                  <a:pt x="25655" y="97808"/>
                  <a:pt x="26482" y="99452"/>
                  <a:pt x="28137" y="100273"/>
                </a:cubicBezTo>
                <a:cubicBezTo>
                  <a:pt x="29793" y="101917"/>
                  <a:pt x="31448" y="101917"/>
                  <a:pt x="33931" y="102739"/>
                </a:cubicBezTo>
                <a:cubicBezTo>
                  <a:pt x="35586" y="102739"/>
                  <a:pt x="37241" y="103561"/>
                  <a:pt x="38896" y="103561"/>
                </a:cubicBezTo>
                <a:cubicBezTo>
                  <a:pt x="40551" y="103561"/>
                  <a:pt x="42206" y="102739"/>
                  <a:pt x="43862" y="102739"/>
                </a:cubicBezTo>
                <a:cubicBezTo>
                  <a:pt x="45517" y="102739"/>
                  <a:pt x="45517" y="102739"/>
                  <a:pt x="45517" y="102739"/>
                </a:cubicBezTo>
                <a:cubicBezTo>
                  <a:pt x="45517" y="104383"/>
                  <a:pt x="45517" y="106849"/>
                  <a:pt x="45517" y="110958"/>
                </a:cubicBezTo>
                <a:cubicBezTo>
                  <a:pt x="45517" y="114246"/>
                  <a:pt x="45517" y="115890"/>
                  <a:pt x="45517" y="115890"/>
                </a:cubicBezTo>
                <a:cubicBezTo>
                  <a:pt x="45517" y="116712"/>
                  <a:pt x="44689" y="117534"/>
                  <a:pt x="44689" y="118356"/>
                </a:cubicBezTo>
                <a:cubicBezTo>
                  <a:pt x="43862" y="119178"/>
                  <a:pt x="43034" y="119178"/>
                  <a:pt x="43034" y="119178"/>
                </a:cubicBezTo>
                <a:cubicBezTo>
                  <a:pt x="42206" y="119999"/>
                  <a:pt x="41379" y="119999"/>
                  <a:pt x="40551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23172" y="86301"/>
                </a:moveTo>
                <a:cubicBezTo>
                  <a:pt x="22344" y="86301"/>
                  <a:pt x="22344" y="86301"/>
                  <a:pt x="21517" y="86301"/>
                </a:cubicBezTo>
                <a:cubicBezTo>
                  <a:pt x="21517" y="85479"/>
                  <a:pt x="21517" y="85479"/>
                  <a:pt x="21517" y="85479"/>
                </a:cubicBezTo>
                <a:cubicBezTo>
                  <a:pt x="21517" y="84657"/>
                  <a:pt x="21517" y="84657"/>
                  <a:pt x="22344" y="84657"/>
                </a:cubicBezTo>
                <a:cubicBezTo>
                  <a:pt x="23172" y="85479"/>
                  <a:pt x="23172" y="85479"/>
                  <a:pt x="23172" y="86301"/>
                </a:cubicBezTo>
                <a:close/>
                <a:moveTo>
                  <a:pt x="25655" y="88767"/>
                </a:moveTo>
                <a:cubicBezTo>
                  <a:pt x="24827" y="88767"/>
                  <a:pt x="24827" y="88767"/>
                  <a:pt x="24000" y="88767"/>
                </a:cubicBezTo>
                <a:cubicBezTo>
                  <a:pt x="24000" y="87945"/>
                  <a:pt x="23172" y="87123"/>
                  <a:pt x="24000" y="87123"/>
                </a:cubicBezTo>
                <a:cubicBezTo>
                  <a:pt x="24000" y="87123"/>
                  <a:pt x="24827" y="87123"/>
                  <a:pt x="24827" y="87123"/>
                </a:cubicBezTo>
                <a:cubicBezTo>
                  <a:pt x="25655" y="87945"/>
                  <a:pt x="25655" y="88767"/>
                  <a:pt x="25655" y="88767"/>
                </a:cubicBezTo>
                <a:close/>
                <a:moveTo>
                  <a:pt x="27310" y="90410"/>
                </a:moveTo>
                <a:cubicBezTo>
                  <a:pt x="28137" y="91232"/>
                  <a:pt x="28137" y="92054"/>
                  <a:pt x="27310" y="92054"/>
                </a:cubicBezTo>
                <a:cubicBezTo>
                  <a:pt x="27310" y="92054"/>
                  <a:pt x="26482" y="92054"/>
                  <a:pt x="26482" y="91232"/>
                </a:cubicBezTo>
                <a:cubicBezTo>
                  <a:pt x="25655" y="91232"/>
                  <a:pt x="25655" y="90410"/>
                  <a:pt x="26482" y="90410"/>
                </a:cubicBezTo>
                <a:cubicBezTo>
                  <a:pt x="26482" y="89589"/>
                  <a:pt x="27310" y="89589"/>
                  <a:pt x="27310" y="90410"/>
                </a:cubicBezTo>
                <a:close/>
                <a:moveTo>
                  <a:pt x="30620" y="95342"/>
                </a:moveTo>
                <a:cubicBezTo>
                  <a:pt x="30620" y="96164"/>
                  <a:pt x="29793" y="96164"/>
                  <a:pt x="29793" y="95342"/>
                </a:cubicBezTo>
                <a:cubicBezTo>
                  <a:pt x="28965" y="94520"/>
                  <a:pt x="28965" y="93698"/>
                  <a:pt x="28965" y="93698"/>
                </a:cubicBezTo>
                <a:cubicBezTo>
                  <a:pt x="29793" y="92876"/>
                  <a:pt x="29793" y="93698"/>
                  <a:pt x="30620" y="93698"/>
                </a:cubicBezTo>
                <a:cubicBezTo>
                  <a:pt x="31448" y="94520"/>
                  <a:pt x="31448" y="95342"/>
                  <a:pt x="30620" y="95342"/>
                </a:cubicBezTo>
                <a:close/>
                <a:moveTo>
                  <a:pt x="35586" y="96986"/>
                </a:moveTo>
                <a:cubicBezTo>
                  <a:pt x="35586" y="97808"/>
                  <a:pt x="34758" y="97808"/>
                  <a:pt x="33931" y="97808"/>
                </a:cubicBezTo>
                <a:cubicBezTo>
                  <a:pt x="33103" y="97808"/>
                  <a:pt x="33103" y="96986"/>
                  <a:pt x="33103" y="96986"/>
                </a:cubicBezTo>
                <a:cubicBezTo>
                  <a:pt x="33103" y="96164"/>
                  <a:pt x="33931" y="96164"/>
                  <a:pt x="34758" y="96164"/>
                </a:cubicBezTo>
                <a:cubicBezTo>
                  <a:pt x="35586" y="96164"/>
                  <a:pt x="35586" y="96986"/>
                  <a:pt x="35586" y="96986"/>
                </a:cubicBezTo>
                <a:close/>
                <a:moveTo>
                  <a:pt x="40551" y="97808"/>
                </a:moveTo>
                <a:cubicBezTo>
                  <a:pt x="40551" y="98630"/>
                  <a:pt x="39724" y="98630"/>
                  <a:pt x="38896" y="98630"/>
                </a:cubicBezTo>
                <a:cubicBezTo>
                  <a:pt x="38068" y="98630"/>
                  <a:pt x="38068" y="98630"/>
                  <a:pt x="38068" y="97808"/>
                </a:cubicBezTo>
                <a:cubicBezTo>
                  <a:pt x="38068" y="96986"/>
                  <a:pt x="38068" y="96986"/>
                  <a:pt x="38896" y="96986"/>
                </a:cubicBezTo>
                <a:cubicBezTo>
                  <a:pt x="39724" y="96986"/>
                  <a:pt x="40551" y="96986"/>
                  <a:pt x="40551" y="97808"/>
                </a:cubicBezTo>
                <a:close/>
                <a:moveTo>
                  <a:pt x="44689" y="96986"/>
                </a:moveTo>
                <a:cubicBezTo>
                  <a:pt x="44689" y="97808"/>
                  <a:pt x="44689" y="97808"/>
                  <a:pt x="43862" y="97808"/>
                </a:cubicBezTo>
                <a:cubicBezTo>
                  <a:pt x="43034" y="98630"/>
                  <a:pt x="42206" y="97808"/>
                  <a:pt x="42206" y="97808"/>
                </a:cubicBezTo>
                <a:cubicBezTo>
                  <a:pt x="42206" y="96986"/>
                  <a:pt x="43034" y="96164"/>
                  <a:pt x="43862" y="96164"/>
                </a:cubicBezTo>
                <a:cubicBezTo>
                  <a:pt x="44689" y="96164"/>
                  <a:pt x="44689" y="96164"/>
                  <a:pt x="44689" y="9698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368633" y="2005272"/>
            <a:ext cx="168565" cy="162082"/>
          </a:xfrm>
          <a:custGeom>
            <a:pathLst>
              <a:path extrusionOk="0" h="120000" w="120000">
                <a:moveTo>
                  <a:pt x="120000" y="88421"/>
                </a:moveTo>
                <a:cubicBezTo>
                  <a:pt x="120000" y="112105"/>
                  <a:pt x="120000" y="112105"/>
                  <a:pt x="120000" y="112105"/>
                </a:cubicBezTo>
                <a:cubicBezTo>
                  <a:pt x="120000" y="114473"/>
                  <a:pt x="119235" y="116052"/>
                  <a:pt x="118471" y="117631"/>
                </a:cubicBezTo>
                <a:cubicBezTo>
                  <a:pt x="116942" y="119210"/>
                  <a:pt x="115414" y="120000"/>
                  <a:pt x="113121" y="120000"/>
                </a:cubicBezTo>
                <a:cubicBezTo>
                  <a:pt x="6878" y="120000"/>
                  <a:pt x="6878" y="120000"/>
                  <a:pt x="6878" y="120000"/>
                </a:cubicBezTo>
                <a:cubicBezTo>
                  <a:pt x="4585" y="120000"/>
                  <a:pt x="3057" y="119210"/>
                  <a:pt x="2292" y="117631"/>
                </a:cubicBezTo>
                <a:cubicBezTo>
                  <a:pt x="764" y="116052"/>
                  <a:pt x="0" y="114473"/>
                  <a:pt x="0" y="112105"/>
                </a:cubicBezTo>
                <a:cubicBezTo>
                  <a:pt x="0" y="88421"/>
                  <a:pt x="0" y="88421"/>
                  <a:pt x="0" y="88421"/>
                </a:cubicBezTo>
                <a:cubicBezTo>
                  <a:pt x="0" y="86842"/>
                  <a:pt x="764" y="85263"/>
                  <a:pt x="2292" y="83684"/>
                </a:cubicBezTo>
                <a:cubicBezTo>
                  <a:pt x="3057" y="82105"/>
                  <a:pt x="4585" y="81315"/>
                  <a:pt x="6878" y="81315"/>
                </a:cubicBezTo>
                <a:cubicBezTo>
                  <a:pt x="37452" y="81315"/>
                  <a:pt x="37452" y="81315"/>
                  <a:pt x="37452" y="81315"/>
                </a:cubicBezTo>
                <a:cubicBezTo>
                  <a:pt x="38980" y="84473"/>
                  <a:pt x="40509" y="86842"/>
                  <a:pt x="42802" y="88421"/>
                </a:cubicBezTo>
                <a:cubicBezTo>
                  <a:pt x="45095" y="90000"/>
                  <a:pt x="48152" y="90789"/>
                  <a:pt x="50445" y="90789"/>
                </a:cubicBezTo>
                <a:cubicBezTo>
                  <a:pt x="69554" y="90789"/>
                  <a:pt x="69554" y="90789"/>
                  <a:pt x="69554" y="90789"/>
                </a:cubicBezTo>
                <a:cubicBezTo>
                  <a:pt x="72611" y="90789"/>
                  <a:pt x="74904" y="90000"/>
                  <a:pt x="77197" y="88421"/>
                </a:cubicBezTo>
                <a:cubicBezTo>
                  <a:pt x="79490" y="86842"/>
                  <a:pt x="81019" y="84473"/>
                  <a:pt x="82547" y="81315"/>
                </a:cubicBezTo>
                <a:cubicBezTo>
                  <a:pt x="113121" y="81315"/>
                  <a:pt x="113121" y="81315"/>
                  <a:pt x="113121" y="81315"/>
                </a:cubicBezTo>
                <a:cubicBezTo>
                  <a:pt x="115414" y="81315"/>
                  <a:pt x="116942" y="82105"/>
                  <a:pt x="118471" y="83684"/>
                </a:cubicBezTo>
                <a:cubicBezTo>
                  <a:pt x="119235" y="85263"/>
                  <a:pt x="120000" y="86842"/>
                  <a:pt x="120000" y="88421"/>
                </a:cubicBezTo>
                <a:close/>
                <a:moveTo>
                  <a:pt x="97070" y="40263"/>
                </a:moveTo>
                <a:cubicBezTo>
                  <a:pt x="95541" y="41842"/>
                  <a:pt x="94777" y="43421"/>
                  <a:pt x="92484" y="43421"/>
                </a:cubicBezTo>
                <a:cubicBezTo>
                  <a:pt x="74140" y="43421"/>
                  <a:pt x="74140" y="43421"/>
                  <a:pt x="74140" y="43421"/>
                </a:cubicBezTo>
                <a:cubicBezTo>
                  <a:pt x="74140" y="76578"/>
                  <a:pt x="74140" y="76578"/>
                  <a:pt x="74140" y="76578"/>
                </a:cubicBezTo>
                <a:cubicBezTo>
                  <a:pt x="74140" y="78157"/>
                  <a:pt x="73375" y="78947"/>
                  <a:pt x="72611" y="79736"/>
                </a:cubicBezTo>
                <a:cubicBezTo>
                  <a:pt x="71847" y="81315"/>
                  <a:pt x="70318" y="81315"/>
                  <a:pt x="69554" y="81315"/>
                </a:cubicBezTo>
                <a:cubicBezTo>
                  <a:pt x="50445" y="81315"/>
                  <a:pt x="50445" y="81315"/>
                  <a:pt x="50445" y="81315"/>
                </a:cubicBezTo>
                <a:cubicBezTo>
                  <a:pt x="49681" y="81315"/>
                  <a:pt x="48152" y="81315"/>
                  <a:pt x="47388" y="79736"/>
                </a:cubicBezTo>
                <a:cubicBezTo>
                  <a:pt x="46624" y="78947"/>
                  <a:pt x="45859" y="78157"/>
                  <a:pt x="45859" y="76578"/>
                </a:cubicBezTo>
                <a:cubicBezTo>
                  <a:pt x="45859" y="43421"/>
                  <a:pt x="45859" y="43421"/>
                  <a:pt x="45859" y="43421"/>
                </a:cubicBezTo>
                <a:cubicBezTo>
                  <a:pt x="27515" y="43421"/>
                  <a:pt x="27515" y="43421"/>
                  <a:pt x="27515" y="43421"/>
                </a:cubicBezTo>
                <a:cubicBezTo>
                  <a:pt x="25987" y="43421"/>
                  <a:pt x="24458" y="41842"/>
                  <a:pt x="23694" y="40263"/>
                </a:cubicBezTo>
                <a:cubicBezTo>
                  <a:pt x="22929" y="38684"/>
                  <a:pt x="22929" y="36315"/>
                  <a:pt x="24458" y="34736"/>
                </a:cubicBezTo>
                <a:cubicBezTo>
                  <a:pt x="56560" y="1578"/>
                  <a:pt x="56560" y="1578"/>
                  <a:pt x="56560" y="1578"/>
                </a:cubicBezTo>
                <a:cubicBezTo>
                  <a:pt x="57324" y="789"/>
                  <a:pt x="58853" y="0"/>
                  <a:pt x="60382" y="0"/>
                </a:cubicBezTo>
                <a:cubicBezTo>
                  <a:pt x="61146" y="0"/>
                  <a:pt x="62675" y="789"/>
                  <a:pt x="63439" y="1578"/>
                </a:cubicBezTo>
                <a:cubicBezTo>
                  <a:pt x="95541" y="34736"/>
                  <a:pt x="95541" y="34736"/>
                  <a:pt x="95541" y="34736"/>
                </a:cubicBezTo>
                <a:cubicBezTo>
                  <a:pt x="97070" y="36315"/>
                  <a:pt x="97834" y="38684"/>
                  <a:pt x="97070" y="40263"/>
                </a:cubicBezTo>
                <a:close/>
                <a:moveTo>
                  <a:pt x="90955" y="108947"/>
                </a:moveTo>
                <a:cubicBezTo>
                  <a:pt x="91719" y="107368"/>
                  <a:pt x="92484" y="106578"/>
                  <a:pt x="92484" y="105000"/>
                </a:cubicBezTo>
                <a:cubicBezTo>
                  <a:pt x="92484" y="104210"/>
                  <a:pt x="91719" y="102631"/>
                  <a:pt x="90955" y="101842"/>
                </a:cubicBezTo>
                <a:cubicBezTo>
                  <a:pt x="90191" y="101052"/>
                  <a:pt x="89426" y="100263"/>
                  <a:pt x="87898" y="100263"/>
                </a:cubicBezTo>
                <a:cubicBezTo>
                  <a:pt x="86369" y="100263"/>
                  <a:pt x="85605" y="101052"/>
                  <a:pt x="84840" y="101842"/>
                </a:cubicBezTo>
                <a:cubicBezTo>
                  <a:pt x="83312" y="102631"/>
                  <a:pt x="83312" y="104210"/>
                  <a:pt x="83312" y="105000"/>
                </a:cubicBezTo>
                <a:cubicBezTo>
                  <a:pt x="83312" y="106578"/>
                  <a:pt x="83312" y="107368"/>
                  <a:pt x="84840" y="108947"/>
                </a:cubicBezTo>
                <a:cubicBezTo>
                  <a:pt x="85605" y="109736"/>
                  <a:pt x="86369" y="109736"/>
                  <a:pt x="87898" y="109736"/>
                </a:cubicBezTo>
                <a:cubicBezTo>
                  <a:pt x="89426" y="109736"/>
                  <a:pt x="90191" y="109736"/>
                  <a:pt x="90955" y="108947"/>
                </a:cubicBezTo>
                <a:close/>
                <a:moveTo>
                  <a:pt x="109299" y="108947"/>
                </a:moveTo>
                <a:cubicBezTo>
                  <a:pt x="110828" y="107368"/>
                  <a:pt x="110828" y="106578"/>
                  <a:pt x="110828" y="105000"/>
                </a:cubicBezTo>
                <a:cubicBezTo>
                  <a:pt x="110828" y="104210"/>
                  <a:pt x="110828" y="102631"/>
                  <a:pt x="109299" y="101842"/>
                </a:cubicBezTo>
                <a:cubicBezTo>
                  <a:pt x="108535" y="101052"/>
                  <a:pt x="107770" y="100263"/>
                  <a:pt x="106242" y="100263"/>
                </a:cubicBezTo>
                <a:cubicBezTo>
                  <a:pt x="104713" y="100263"/>
                  <a:pt x="103949" y="101052"/>
                  <a:pt x="103184" y="101842"/>
                </a:cubicBezTo>
                <a:cubicBezTo>
                  <a:pt x="102420" y="102631"/>
                  <a:pt x="101656" y="104210"/>
                  <a:pt x="101656" y="105000"/>
                </a:cubicBezTo>
                <a:cubicBezTo>
                  <a:pt x="101656" y="106578"/>
                  <a:pt x="102420" y="107368"/>
                  <a:pt x="103184" y="108947"/>
                </a:cubicBezTo>
                <a:cubicBezTo>
                  <a:pt x="103949" y="109736"/>
                  <a:pt x="104713" y="109736"/>
                  <a:pt x="106242" y="109736"/>
                </a:cubicBezTo>
                <a:cubicBezTo>
                  <a:pt x="107770" y="109736"/>
                  <a:pt x="108535" y="109736"/>
                  <a:pt x="109299" y="1089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582582" y="2010134"/>
            <a:ext cx="155597" cy="157219"/>
          </a:xfrm>
          <a:custGeom>
            <a:pathLst>
              <a:path extrusionOk="0" h="120000" w="120000">
                <a:moveTo>
                  <a:pt x="120000" y="54246"/>
                </a:moveTo>
                <a:cubicBezTo>
                  <a:pt x="120000" y="63287"/>
                  <a:pt x="118344" y="71506"/>
                  <a:pt x="114206" y="79726"/>
                </a:cubicBezTo>
                <a:cubicBezTo>
                  <a:pt x="110896" y="87945"/>
                  <a:pt x="105931" y="95342"/>
                  <a:pt x="99310" y="101917"/>
                </a:cubicBezTo>
                <a:cubicBezTo>
                  <a:pt x="92689" y="108493"/>
                  <a:pt x="85241" y="113424"/>
                  <a:pt x="76965" y="115890"/>
                </a:cubicBezTo>
                <a:cubicBezTo>
                  <a:pt x="70344" y="118356"/>
                  <a:pt x="62068" y="119999"/>
                  <a:pt x="51310" y="119999"/>
                </a:cubicBezTo>
                <a:cubicBezTo>
                  <a:pt x="48827" y="119999"/>
                  <a:pt x="43862" y="119178"/>
                  <a:pt x="38068" y="118356"/>
                </a:cubicBezTo>
                <a:cubicBezTo>
                  <a:pt x="32275" y="117534"/>
                  <a:pt x="28137" y="117534"/>
                  <a:pt x="24827" y="117534"/>
                </a:cubicBezTo>
                <a:cubicBezTo>
                  <a:pt x="24000" y="117534"/>
                  <a:pt x="22344" y="117534"/>
                  <a:pt x="19034" y="118356"/>
                </a:cubicBezTo>
                <a:cubicBezTo>
                  <a:pt x="16551" y="119178"/>
                  <a:pt x="14896" y="119999"/>
                  <a:pt x="14068" y="119999"/>
                </a:cubicBezTo>
                <a:cubicBezTo>
                  <a:pt x="9931" y="119999"/>
                  <a:pt x="6620" y="118356"/>
                  <a:pt x="4137" y="115068"/>
                </a:cubicBezTo>
                <a:cubicBezTo>
                  <a:pt x="1655" y="112602"/>
                  <a:pt x="0" y="109315"/>
                  <a:pt x="0" y="105205"/>
                </a:cubicBezTo>
                <a:cubicBezTo>
                  <a:pt x="0" y="104383"/>
                  <a:pt x="0" y="102739"/>
                  <a:pt x="827" y="100273"/>
                </a:cubicBezTo>
                <a:cubicBezTo>
                  <a:pt x="1655" y="97808"/>
                  <a:pt x="1655" y="96164"/>
                  <a:pt x="1655" y="94520"/>
                </a:cubicBezTo>
                <a:cubicBezTo>
                  <a:pt x="1655" y="92876"/>
                  <a:pt x="1655" y="89589"/>
                  <a:pt x="827" y="85479"/>
                </a:cubicBezTo>
                <a:cubicBezTo>
                  <a:pt x="0" y="81369"/>
                  <a:pt x="0" y="78082"/>
                  <a:pt x="0" y="76438"/>
                </a:cubicBezTo>
                <a:cubicBezTo>
                  <a:pt x="0" y="70684"/>
                  <a:pt x="0" y="64931"/>
                  <a:pt x="827" y="59178"/>
                </a:cubicBezTo>
                <a:cubicBezTo>
                  <a:pt x="2482" y="53424"/>
                  <a:pt x="3310" y="48493"/>
                  <a:pt x="5793" y="42739"/>
                </a:cubicBezTo>
                <a:cubicBezTo>
                  <a:pt x="7448" y="37808"/>
                  <a:pt x="9931" y="32876"/>
                  <a:pt x="13241" y="27945"/>
                </a:cubicBezTo>
                <a:cubicBezTo>
                  <a:pt x="16551" y="23013"/>
                  <a:pt x="20689" y="18904"/>
                  <a:pt x="24827" y="15616"/>
                </a:cubicBezTo>
                <a:cubicBezTo>
                  <a:pt x="28965" y="12328"/>
                  <a:pt x="35586" y="9863"/>
                  <a:pt x="43034" y="6575"/>
                </a:cubicBezTo>
                <a:cubicBezTo>
                  <a:pt x="53793" y="2465"/>
                  <a:pt x="61241" y="0"/>
                  <a:pt x="67862" y="0"/>
                </a:cubicBezTo>
                <a:cubicBezTo>
                  <a:pt x="71172" y="0"/>
                  <a:pt x="75310" y="821"/>
                  <a:pt x="81931" y="2465"/>
                </a:cubicBezTo>
                <a:cubicBezTo>
                  <a:pt x="87724" y="3287"/>
                  <a:pt x="91862" y="4109"/>
                  <a:pt x="95172" y="4109"/>
                </a:cubicBezTo>
                <a:cubicBezTo>
                  <a:pt x="96000" y="4109"/>
                  <a:pt x="97655" y="4109"/>
                  <a:pt x="100137" y="3287"/>
                </a:cubicBezTo>
                <a:cubicBezTo>
                  <a:pt x="101793" y="3287"/>
                  <a:pt x="103448" y="3287"/>
                  <a:pt x="104275" y="3287"/>
                </a:cubicBezTo>
                <a:cubicBezTo>
                  <a:pt x="108413" y="3287"/>
                  <a:pt x="111724" y="4931"/>
                  <a:pt x="113379" y="7397"/>
                </a:cubicBezTo>
                <a:cubicBezTo>
                  <a:pt x="115862" y="9863"/>
                  <a:pt x="116689" y="13150"/>
                  <a:pt x="116689" y="17260"/>
                </a:cubicBezTo>
                <a:cubicBezTo>
                  <a:pt x="116689" y="18904"/>
                  <a:pt x="116689" y="20547"/>
                  <a:pt x="115862" y="23013"/>
                </a:cubicBezTo>
                <a:cubicBezTo>
                  <a:pt x="115862" y="25479"/>
                  <a:pt x="115862" y="27123"/>
                  <a:pt x="115862" y="27945"/>
                </a:cubicBezTo>
                <a:cubicBezTo>
                  <a:pt x="115862" y="28767"/>
                  <a:pt x="115862" y="28767"/>
                  <a:pt x="115862" y="29589"/>
                </a:cubicBezTo>
                <a:cubicBezTo>
                  <a:pt x="115862" y="30410"/>
                  <a:pt x="115862" y="30410"/>
                  <a:pt x="115862" y="31232"/>
                </a:cubicBezTo>
                <a:cubicBezTo>
                  <a:pt x="115862" y="31232"/>
                  <a:pt x="115862" y="32054"/>
                  <a:pt x="115862" y="32054"/>
                </a:cubicBezTo>
                <a:cubicBezTo>
                  <a:pt x="116689" y="32054"/>
                  <a:pt x="116689" y="32876"/>
                  <a:pt x="116689" y="32876"/>
                </a:cubicBezTo>
                <a:cubicBezTo>
                  <a:pt x="116689" y="33698"/>
                  <a:pt x="117517" y="34520"/>
                  <a:pt x="117517" y="34520"/>
                </a:cubicBezTo>
                <a:cubicBezTo>
                  <a:pt x="118344" y="36986"/>
                  <a:pt x="119172" y="39452"/>
                  <a:pt x="119172" y="43561"/>
                </a:cubicBezTo>
                <a:cubicBezTo>
                  <a:pt x="120000" y="47671"/>
                  <a:pt x="120000" y="50958"/>
                  <a:pt x="120000" y="54246"/>
                </a:cubicBezTo>
                <a:close/>
                <a:moveTo>
                  <a:pt x="110068" y="54246"/>
                </a:moveTo>
                <a:cubicBezTo>
                  <a:pt x="110068" y="52602"/>
                  <a:pt x="110068" y="49315"/>
                  <a:pt x="109241" y="46027"/>
                </a:cubicBezTo>
                <a:cubicBezTo>
                  <a:pt x="109241" y="41917"/>
                  <a:pt x="108413" y="39452"/>
                  <a:pt x="107586" y="37808"/>
                </a:cubicBezTo>
                <a:cubicBezTo>
                  <a:pt x="107586" y="36986"/>
                  <a:pt x="106758" y="35342"/>
                  <a:pt x="106758" y="34520"/>
                </a:cubicBezTo>
                <a:cubicBezTo>
                  <a:pt x="106758" y="33698"/>
                  <a:pt x="105931" y="32876"/>
                  <a:pt x="105931" y="32054"/>
                </a:cubicBezTo>
                <a:cubicBezTo>
                  <a:pt x="105931" y="30410"/>
                  <a:pt x="105931" y="29589"/>
                  <a:pt x="105931" y="27945"/>
                </a:cubicBezTo>
                <a:cubicBezTo>
                  <a:pt x="105931" y="27123"/>
                  <a:pt x="105931" y="25479"/>
                  <a:pt x="105931" y="23013"/>
                </a:cubicBezTo>
                <a:cubicBezTo>
                  <a:pt x="105931" y="20547"/>
                  <a:pt x="106758" y="18904"/>
                  <a:pt x="106758" y="17260"/>
                </a:cubicBezTo>
                <a:cubicBezTo>
                  <a:pt x="106758" y="15616"/>
                  <a:pt x="105931" y="13972"/>
                  <a:pt x="105931" y="13150"/>
                </a:cubicBezTo>
                <a:cubicBezTo>
                  <a:pt x="105103" y="13150"/>
                  <a:pt x="105103" y="13150"/>
                  <a:pt x="104275" y="13150"/>
                </a:cubicBezTo>
                <a:cubicBezTo>
                  <a:pt x="103448" y="13150"/>
                  <a:pt x="101793" y="13150"/>
                  <a:pt x="100137" y="13972"/>
                </a:cubicBezTo>
                <a:cubicBezTo>
                  <a:pt x="97655" y="13972"/>
                  <a:pt x="96827" y="13972"/>
                  <a:pt x="95172" y="13972"/>
                </a:cubicBezTo>
                <a:cubicBezTo>
                  <a:pt x="92689" y="13972"/>
                  <a:pt x="87724" y="13150"/>
                  <a:pt x="81931" y="12328"/>
                </a:cubicBezTo>
                <a:cubicBezTo>
                  <a:pt x="75310" y="10684"/>
                  <a:pt x="71172" y="9863"/>
                  <a:pt x="67862" y="9863"/>
                </a:cubicBezTo>
                <a:cubicBezTo>
                  <a:pt x="65379" y="9863"/>
                  <a:pt x="62896" y="10684"/>
                  <a:pt x="60413" y="11506"/>
                </a:cubicBezTo>
                <a:cubicBezTo>
                  <a:pt x="57931" y="11506"/>
                  <a:pt x="55448" y="12328"/>
                  <a:pt x="53793" y="13150"/>
                </a:cubicBezTo>
                <a:cubicBezTo>
                  <a:pt x="52137" y="13972"/>
                  <a:pt x="49655" y="14794"/>
                  <a:pt x="47172" y="15616"/>
                </a:cubicBezTo>
                <a:cubicBezTo>
                  <a:pt x="39724" y="18082"/>
                  <a:pt x="34758" y="21369"/>
                  <a:pt x="31448" y="23835"/>
                </a:cubicBezTo>
                <a:cubicBezTo>
                  <a:pt x="26482" y="27123"/>
                  <a:pt x="22344" y="32054"/>
                  <a:pt x="19034" y="38630"/>
                </a:cubicBezTo>
                <a:cubicBezTo>
                  <a:pt x="15724" y="44383"/>
                  <a:pt x="13241" y="50136"/>
                  <a:pt x="11586" y="56712"/>
                </a:cubicBezTo>
                <a:cubicBezTo>
                  <a:pt x="10758" y="62465"/>
                  <a:pt x="9931" y="69041"/>
                  <a:pt x="9931" y="75616"/>
                </a:cubicBezTo>
                <a:cubicBezTo>
                  <a:pt x="9931" y="78082"/>
                  <a:pt x="9931" y="81369"/>
                  <a:pt x="10758" y="85479"/>
                </a:cubicBezTo>
                <a:cubicBezTo>
                  <a:pt x="11586" y="89589"/>
                  <a:pt x="11586" y="92876"/>
                  <a:pt x="11586" y="94520"/>
                </a:cubicBezTo>
                <a:cubicBezTo>
                  <a:pt x="11586" y="96164"/>
                  <a:pt x="11586" y="97808"/>
                  <a:pt x="10758" y="99452"/>
                </a:cubicBezTo>
                <a:cubicBezTo>
                  <a:pt x="10758" y="101917"/>
                  <a:pt x="9931" y="103561"/>
                  <a:pt x="9931" y="105205"/>
                </a:cubicBezTo>
                <a:cubicBezTo>
                  <a:pt x="9931" y="106027"/>
                  <a:pt x="10758" y="106849"/>
                  <a:pt x="10758" y="107671"/>
                </a:cubicBezTo>
                <a:cubicBezTo>
                  <a:pt x="11586" y="108493"/>
                  <a:pt x="12413" y="109315"/>
                  <a:pt x="14068" y="109315"/>
                </a:cubicBezTo>
                <a:cubicBezTo>
                  <a:pt x="14896" y="109315"/>
                  <a:pt x="16551" y="108493"/>
                  <a:pt x="19034" y="107671"/>
                </a:cubicBezTo>
                <a:cubicBezTo>
                  <a:pt x="21517" y="107671"/>
                  <a:pt x="24000" y="106849"/>
                  <a:pt x="24827" y="106849"/>
                </a:cubicBezTo>
                <a:cubicBezTo>
                  <a:pt x="28137" y="106849"/>
                  <a:pt x="32275" y="107671"/>
                  <a:pt x="38068" y="108493"/>
                </a:cubicBezTo>
                <a:cubicBezTo>
                  <a:pt x="43862" y="109315"/>
                  <a:pt x="48827" y="109315"/>
                  <a:pt x="51310" y="109315"/>
                </a:cubicBezTo>
                <a:cubicBezTo>
                  <a:pt x="61241" y="109315"/>
                  <a:pt x="68689" y="108493"/>
                  <a:pt x="73655" y="106849"/>
                </a:cubicBezTo>
                <a:cubicBezTo>
                  <a:pt x="80275" y="104383"/>
                  <a:pt x="86896" y="100273"/>
                  <a:pt x="92689" y="95342"/>
                </a:cubicBezTo>
                <a:cubicBezTo>
                  <a:pt x="97655" y="89589"/>
                  <a:pt x="101793" y="83013"/>
                  <a:pt x="105103" y="75616"/>
                </a:cubicBezTo>
                <a:cubicBezTo>
                  <a:pt x="108413" y="69041"/>
                  <a:pt x="110068" y="61643"/>
                  <a:pt x="110068" y="5424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783564" y="2010134"/>
            <a:ext cx="142631" cy="144253"/>
          </a:xfrm>
          <a:custGeom>
            <a:pathLst>
              <a:path extrusionOk="0" h="120000" w="120000">
                <a:moveTo>
                  <a:pt x="120000" y="94736"/>
                </a:moveTo>
                <a:cubicBezTo>
                  <a:pt x="120000" y="96541"/>
                  <a:pt x="119097" y="98345"/>
                  <a:pt x="119097" y="101052"/>
                </a:cubicBezTo>
                <a:cubicBezTo>
                  <a:pt x="118195" y="103759"/>
                  <a:pt x="117293" y="105563"/>
                  <a:pt x="117293" y="107368"/>
                </a:cubicBezTo>
                <a:cubicBezTo>
                  <a:pt x="115488" y="110075"/>
                  <a:pt x="112781" y="112781"/>
                  <a:pt x="106466" y="116390"/>
                </a:cubicBezTo>
                <a:cubicBezTo>
                  <a:pt x="101052" y="119097"/>
                  <a:pt x="95639" y="120000"/>
                  <a:pt x="91127" y="120000"/>
                </a:cubicBezTo>
                <a:cubicBezTo>
                  <a:pt x="89323" y="120000"/>
                  <a:pt x="87518" y="120000"/>
                  <a:pt x="86616" y="120000"/>
                </a:cubicBezTo>
                <a:cubicBezTo>
                  <a:pt x="84812" y="120000"/>
                  <a:pt x="83007" y="120000"/>
                  <a:pt x="81203" y="119097"/>
                </a:cubicBezTo>
                <a:cubicBezTo>
                  <a:pt x="79398" y="118195"/>
                  <a:pt x="78496" y="118195"/>
                  <a:pt x="77593" y="118195"/>
                </a:cubicBezTo>
                <a:cubicBezTo>
                  <a:pt x="76691" y="117293"/>
                  <a:pt x="74887" y="117293"/>
                  <a:pt x="72180" y="116390"/>
                </a:cubicBezTo>
                <a:cubicBezTo>
                  <a:pt x="70375" y="115488"/>
                  <a:pt x="68571" y="114586"/>
                  <a:pt x="68571" y="114586"/>
                </a:cubicBezTo>
                <a:cubicBezTo>
                  <a:pt x="63157" y="112781"/>
                  <a:pt x="57744" y="110075"/>
                  <a:pt x="53233" y="107368"/>
                </a:cubicBezTo>
                <a:cubicBezTo>
                  <a:pt x="46015" y="102857"/>
                  <a:pt x="38796" y="96541"/>
                  <a:pt x="30676" y="89323"/>
                </a:cubicBezTo>
                <a:cubicBezTo>
                  <a:pt x="23458" y="81203"/>
                  <a:pt x="17142" y="73984"/>
                  <a:pt x="12631" y="66766"/>
                </a:cubicBezTo>
                <a:cubicBezTo>
                  <a:pt x="9924" y="62255"/>
                  <a:pt x="7218" y="56842"/>
                  <a:pt x="5413" y="51428"/>
                </a:cubicBezTo>
                <a:cubicBezTo>
                  <a:pt x="5413" y="51428"/>
                  <a:pt x="4511" y="49624"/>
                  <a:pt x="3609" y="47819"/>
                </a:cubicBezTo>
                <a:cubicBezTo>
                  <a:pt x="2706" y="45112"/>
                  <a:pt x="2706" y="43308"/>
                  <a:pt x="1804" y="42406"/>
                </a:cubicBezTo>
                <a:cubicBezTo>
                  <a:pt x="1804" y="41503"/>
                  <a:pt x="1804" y="40601"/>
                  <a:pt x="902" y="38796"/>
                </a:cubicBezTo>
                <a:cubicBezTo>
                  <a:pt x="902" y="36992"/>
                  <a:pt x="0" y="35187"/>
                  <a:pt x="0" y="33383"/>
                </a:cubicBezTo>
                <a:cubicBezTo>
                  <a:pt x="0" y="32481"/>
                  <a:pt x="0" y="30676"/>
                  <a:pt x="0" y="28872"/>
                </a:cubicBezTo>
                <a:cubicBezTo>
                  <a:pt x="0" y="24360"/>
                  <a:pt x="902" y="18947"/>
                  <a:pt x="3609" y="13533"/>
                </a:cubicBezTo>
                <a:cubicBezTo>
                  <a:pt x="7218" y="7218"/>
                  <a:pt x="9924" y="4511"/>
                  <a:pt x="12631" y="2706"/>
                </a:cubicBezTo>
                <a:cubicBezTo>
                  <a:pt x="14436" y="2706"/>
                  <a:pt x="16240" y="1804"/>
                  <a:pt x="18947" y="902"/>
                </a:cubicBezTo>
                <a:cubicBezTo>
                  <a:pt x="21654" y="902"/>
                  <a:pt x="23458" y="0"/>
                  <a:pt x="25263" y="0"/>
                </a:cubicBezTo>
                <a:cubicBezTo>
                  <a:pt x="25263" y="0"/>
                  <a:pt x="26165" y="0"/>
                  <a:pt x="27067" y="902"/>
                </a:cubicBezTo>
                <a:cubicBezTo>
                  <a:pt x="27969" y="902"/>
                  <a:pt x="28872" y="2706"/>
                  <a:pt x="31578" y="7218"/>
                </a:cubicBezTo>
                <a:cubicBezTo>
                  <a:pt x="31578" y="8120"/>
                  <a:pt x="32481" y="9924"/>
                  <a:pt x="33383" y="11729"/>
                </a:cubicBezTo>
                <a:cubicBezTo>
                  <a:pt x="35187" y="13533"/>
                  <a:pt x="36090" y="15338"/>
                  <a:pt x="36992" y="17142"/>
                </a:cubicBezTo>
                <a:cubicBezTo>
                  <a:pt x="37894" y="18947"/>
                  <a:pt x="38796" y="19849"/>
                  <a:pt x="39699" y="21654"/>
                </a:cubicBezTo>
                <a:cubicBezTo>
                  <a:pt x="39699" y="21654"/>
                  <a:pt x="39699" y="22556"/>
                  <a:pt x="40601" y="23458"/>
                </a:cubicBezTo>
                <a:cubicBezTo>
                  <a:pt x="41503" y="25263"/>
                  <a:pt x="42406" y="26165"/>
                  <a:pt x="42406" y="27067"/>
                </a:cubicBezTo>
                <a:cubicBezTo>
                  <a:pt x="43308" y="27969"/>
                  <a:pt x="43308" y="28872"/>
                  <a:pt x="43308" y="28872"/>
                </a:cubicBezTo>
                <a:cubicBezTo>
                  <a:pt x="43308" y="30676"/>
                  <a:pt x="42406" y="31578"/>
                  <a:pt x="40601" y="33383"/>
                </a:cubicBezTo>
                <a:cubicBezTo>
                  <a:pt x="38796" y="35187"/>
                  <a:pt x="37894" y="36992"/>
                  <a:pt x="35187" y="37894"/>
                </a:cubicBezTo>
                <a:cubicBezTo>
                  <a:pt x="33383" y="39699"/>
                  <a:pt x="31578" y="41503"/>
                  <a:pt x="30676" y="42406"/>
                </a:cubicBezTo>
                <a:cubicBezTo>
                  <a:pt x="28872" y="44210"/>
                  <a:pt x="27969" y="46015"/>
                  <a:pt x="27969" y="46917"/>
                </a:cubicBezTo>
                <a:cubicBezTo>
                  <a:pt x="27969" y="46917"/>
                  <a:pt x="27969" y="47819"/>
                  <a:pt x="27969" y="48721"/>
                </a:cubicBezTo>
                <a:cubicBezTo>
                  <a:pt x="28872" y="49624"/>
                  <a:pt x="28872" y="49624"/>
                  <a:pt x="28872" y="50526"/>
                </a:cubicBezTo>
                <a:cubicBezTo>
                  <a:pt x="28872" y="50526"/>
                  <a:pt x="29774" y="51428"/>
                  <a:pt x="29774" y="52330"/>
                </a:cubicBezTo>
                <a:cubicBezTo>
                  <a:pt x="30676" y="53233"/>
                  <a:pt x="30676" y="54135"/>
                  <a:pt x="31578" y="54135"/>
                </a:cubicBezTo>
                <a:cubicBezTo>
                  <a:pt x="35187" y="61353"/>
                  <a:pt x="40601" y="68571"/>
                  <a:pt x="46015" y="73984"/>
                </a:cubicBezTo>
                <a:cubicBezTo>
                  <a:pt x="51428" y="79398"/>
                  <a:pt x="58646" y="84812"/>
                  <a:pt x="65864" y="88421"/>
                </a:cubicBezTo>
                <a:cubicBezTo>
                  <a:pt x="65864" y="89323"/>
                  <a:pt x="66766" y="89323"/>
                  <a:pt x="67669" y="90225"/>
                </a:cubicBezTo>
                <a:cubicBezTo>
                  <a:pt x="68571" y="90225"/>
                  <a:pt x="69473" y="91127"/>
                  <a:pt x="69473" y="91127"/>
                </a:cubicBezTo>
                <a:cubicBezTo>
                  <a:pt x="70375" y="91127"/>
                  <a:pt x="70375" y="91127"/>
                  <a:pt x="71278" y="92030"/>
                </a:cubicBezTo>
                <a:cubicBezTo>
                  <a:pt x="72180" y="92030"/>
                  <a:pt x="73082" y="92030"/>
                  <a:pt x="73082" y="92030"/>
                </a:cubicBezTo>
                <a:cubicBezTo>
                  <a:pt x="73984" y="92030"/>
                  <a:pt x="75789" y="91127"/>
                  <a:pt x="77593" y="89323"/>
                </a:cubicBezTo>
                <a:cubicBezTo>
                  <a:pt x="78496" y="88421"/>
                  <a:pt x="80300" y="86616"/>
                  <a:pt x="82105" y="84812"/>
                </a:cubicBezTo>
                <a:cubicBezTo>
                  <a:pt x="83007" y="82105"/>
                  <a:pt x="84812" y="81203"/>
                  <a:pt x="86616" y="79398"/>
                </a:cubicBezTo>
                <a:cubicBezTo>
                  <a:pt x="88421" y="77593"/>
                  <a:pt x="89323" y="76691"/>
                  <a:pt x="91127" y="76691"/>
                </a:cubicBezTo>
                <a:cubicBezTo>
                  <a:pt x="92030" y="76691"/>
                  <a:pt x="92030" y="76691"/>
                  <a:pt x="92932" y="77593"/>
                </a:cubicBezTo>
                <a:cubicBezTo>
                  <a:pt x="93834" y="77593"/>
                  <a:pt x="94736" y="78496"/>
                  <a:pt x="96541" y="79398"/>
                </a:cubicBezTo>
                <a:cubicBezTo>
                  <a:pt x="97443" y="80300"/>
                  <a:pt x="98345" y="80300"/>
                  <a:pt x="98345" y="80300"/>
                </a:cubicBezTo>
                <a:cubicBezTo>
                  <a:pt x="100150" y="81203"/>
                  <a:pt x="101052" y="82105"/>
                  <a:pt x="102857" y="83007"/>
                </a:cubicBezTo>
                <a:cubicBezTo>
                  <a:pt x="104661" y="83909"/>
                  <a:pt x="106466" y="84812"/>
                  <a:pt x="108270" y="86616"/>
                </a:cubicBezTo>
                <a:cubicBezTo>
                  <a:pt x="110075" y="87518"/>
                  <a:pt x="111879" y="88421"/>
                  <a:pt x="112781" y="88421"/>
                </a:cubicBezTo>
                <a:cubicBezTo>
                  <a:pt x="117293" y="91127"/>
                  <a:pt x="119097" y="92030"/>
                  <a:pt x="119097" y="92932"/>
                </a:cubicBezTo>
                <a:cubicBezTo>
                  <a:pt x="120000" y="93834"/>
                  <a:pt x="120000" y="94736"/>
                  <a:pt x="120000" y="9473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969960" y="2010134"/>
            <a:ext cx="144253" cy="144253"/>
          </a:xfrm>
          <a:custGeom>
            <a:pathLst>
              <a:path extrusionOk="0" h="120000" w="120000">
                <a:moveTo>
                  <a:pt x="120000" y="25263"/>
                </a:moveTo>
                <a:cubicBezTo>
                  <a:pt x="120000" y="95639"/>
                  <a:pt x="120000" y="95639"/>
                  <a:pt x="120000" y="95639"/>
                </a:cubicBezTo>
                <a:cubicBezTo>
                  <a:pt x="120000" y="102857"/>
                  <a:pt x="118195" y="108270"/>
                  <a:pt x="112781" y="112781"/>
                </a:cubicBezTo>
                <a:cubicBezTo>
                  <a:pt x="108270" y="118195"/>
                  <a:pt x="102857" y="120000"/>
                  <a:pt x="95639" y="120000"/>
                </a:cubicBezTo>
                <a:cubicBezTo>
                  <a:pt x="24360" y="120000"/>
                  <a:pt x="24360" y="120000"/>
                  <a:pt x="24360" y="120000"/>
                </a:cubicBezTo>
                <a:cubicBezTo>
                  <a:pt x="18045" y="120000"/>
                  <a:pt x="12631" y="118195"/>
                  <a:pt x="7218" y="112781"/>
                </a:cubicBezTo>
                <a:cubicBezTo>
                  <a:pt x="2706" y="108270"/>
                  <a:pt x="0" y="102857"/>
                  <a:pt x="0" y="95639"/>
                </a:cubicBezTo>
                <a:cubicBezTo>
                  <a:pt x="0" y="25263"/>
                  <a:pt x="0" y="25263"/>
                  <a:pt x="0" y="25263"/>
                </a:cubicBezTo>
                <a:cubicBezTo>
                  <a:pt x="0" y="18045"/>
                  <a:pt x="2706" y="12631"/>
                  <a:pt x="7218" y="7218"/>
                </a:cubicBezTo>
                <a:cubicBezTo>
                  <a:pt x="12631" y="2706"/>
                  <a:pt x="18045" y="0"/>
                  <a:pt x="24360" y="0"/>
                </a:cubicBezTo>
                <a:cubicBezTo>
                  <a:pt x="95639" y="0"/>
                  <a:pt x="95639" y="0"/>
                  <a:pt x="95639" y="0"/>
                </a:cubicBezTo>
                <a:cubicBezTo>
                  <a:pt x="102857" y="0"/>
                  <a:pt x="108270" y="2706"/>
                  <a:pt x="112781" y="7218"/>
                </a:cubicBezTo>
                <a:cubicBezTo>
                  <a:pt x="118195" y="12631"/>
                  <a:pt x="120000" y="18045"/>
                  <a:pt x="120000" y="25263"/>
                </a:cubicBezTo>
                <a:close/>
                <a:moveTo>
                  <a:pt x="95639" y="10827"/>
                </a:moveTo>
                <a:cubicBezTo>
                  <a:pt x="24360" y="10827"/>
                  <a:pt x="24360" y="10827"/>
                  <a:pt x="24360" y="10827"/>
                </a:cubicBezTo>
                <a:cubicBezTo>
                  <a:pt x="20751" y="10827"/>
                  <a:pt x="18045" y="12631"/>
                  <a:pt x="15338" y="15338"/>
                </a:cubicBezTo>
                <a:cubicBezTo>
                  <a:pt x="12631" y="18045"/>
                  <a:pt x="10827" y="20751"/>
                  <a:pt x="10827" y="25263"/>
                </a:cubicBezTo>
                <a:cubicBezTo>
                  <a:pt x="10827" y="95639"/>
                  <a:pt x="10827" y="95639"/>
                  <a:pt x="10827" y="95639"/>
                </a:cubicBezTo>
                <a:cubicBezTo>
                  <a:pt x="10827" y="99248"/>
                  <a:pt x="12631" y="102857"/>
                  <a:pt x="15338" y="105563"/>
                </a:cubicBezTo>
                <a:cubicBezTo>
                  <a:pt x="18045" y="108270"/>
                  <a:pt x="20751" y="109172"/>
                  <a:pt x="24360" y="109172"/>
                </a:cubicBezTo>
                <a:cubicBezTo>
                  <a:pt x="95639" y="109172"/>
                  <a:pt x="95639" y="109172"/>
                  <a:pt x="95639" y="109172"/>
                </a:cubicBezTo>
                <a:cubicBezTo>
                  <a:pt x="99248" y="109172"/>
                  <a:pt x="102857" y="108270"/>
                  <a:pt x="105563" y="105563"/>
                </a:cubicBezTo>
                <a:cubicBezTo>
                  <a:pt x="108270" y="102857"/>
                  <a:pt x="109172" y="99248"/>
                  <a:pt x="109172" y="95639"/>
                </a:cubicBezTo>
                <a:cubicBezTo>
                  <a:pt x="109172" y="25263"/>
                  <a:pt x="109172" y="25263"/>
                  <a:pt x="109172" y="25263"/>
                </a:cubicBezTo>
                <a:cubicBezTo>
                  <a:pt x="109172" y="20751"/>
                  <a:pt x="108270" y="18045"/>
                  <a:pt x="105563" y="15338"/>
                </a:cubicBezTo>
                <a:cubicBezTo>
                  <a:pt x="102857" y="12631"/>
                  <a:pt x="99248" y="10827"/>
                  <a:pt x="95639" y="1082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157976" y="2010134"/>
            <a:ext cx="131287" cy="153977"/>
          </a:xfrm>
          <a:custGeom>
            <a:pathLst>
              <a:path extrusionOk="0" h="120000" w="120000">
                <a:moveTo>
                  <a:pt x="109090" y="0"/>
                </a:moveTo>
                <a:cubicBezTo>
                  <a:pt x="110082" y="0"/>
                  <a:pt x="112066" y="839"/>
                  <a:pt x="113057" y="839"/>
                </a:cubicBezTo>
                <a:cubicBezTo>
                  <a:pt x="115041" y="1678"/>
                  <a:pt x="117024" y="2517"/>
                  <a:pt x="118016" y="4195"/>
                </a:cubicBezTo>
                <a:cubicBezTo>
                  <a:pt x="119008" y="5874"/>
                  <a:pt x="120000" y="7552"/>
                  <a:pt x="120000" y="9230"/>
                </a:cubicBezTo>
                <a:cubicBezTo>
                  <a:pt x="120000" y="111608"/>
                  <a:pt x="120000" y="111608"/>
                  <a:pt x="120000" y="111608"/>
                </a:cubicBezTo>
                <a:cubicBezTo>
                  <a:pt x="120000" y="113286"/>
                  <a:pt x="119008" y="114965"/>
                  <a:pt x="118016" y="116643"/>
                </a:cubicBezTo>
                <a:cubicBezTo>
                  <a:pt x="117024" y="117482"/>
                  <a:pt x="115041" y="119160"/>
                  <a:pt x="113057" y="120000"/>
                </a:cubicBezTo>
                <a:cubicBezTo>
                  <a:pt x="112066" y="120000"/>
                  <a:pt x="111074" y="120000"/>
                  <a:pt x="109090" y="120000"/>
                </a:cubicBezTo>
                <a:cubicBezTo>
                  <a:pt x="106115" y="120000"/>
                  <a:pt x="103140" y="119160"/>
                  <a:pt x="101157" y="117482"/>
                </a:cubicBezTo>
                <a:cubicBezTo>
                  <a:pt x="59504" y="83916"/>
                  <a:pt x="59504" y="83916"/>
                  <a:pt x="59504" y="83916"/>
                </a:cubicBezTo>
                <a:cubicBezTo>
                  <a:pt x="18842" y="117482"/>
                  <a:pt x="18842" y="117482"/>
                  <a:pt x="18842" y="117482"/>
                </a:cubicBezTo>
                <a:cubicBezTo>
                  <a:pt x="15867" y="119160"/>
                  <a:pt x="13884" y="120000"/>
                  <a:pt x="10909" y="120000"/>
                </a:cubicBezTo>
                <a:cubicBezTo>
                  <a:pt x="8925" y="120000"/>
                  <a:pt x="7933" y="120000"/>
                  <a:pt x="6942" y="120000"/>
                </a:cubicBezTo>
                <a:cubicBezTo>
                  <a:pt x="4958" y="119160"/>
                  <a:pt x="2975" y="117482"/>
                  <a:pt x="1983" y="116643"/>
                </a:cubicBezTo>
                <a:cubicBezTo>
                  <a:pt x="991" y="114965"/>
                  <a:pt x="0" y="113286"/>
                  <a:pt x="0" y="111608"/>
                </a:cubicBezTo>
                <a:cubicBezTo>
                  <a:pt x="0" y="9230"/>
                  <a:pt x="0" y="9230"/>
                  <a:pt x="0" y="9230"/>
                </a:cubicBezTo>
                <a:cubicBezTo>
                  <a:pt x="0" y="7552"/>
                  <a:pt x="991" y="5874"/>
                  <a:pt x="1983" y="4195"/>
                </a:cubicBezTo>
                <a:cubicBezTo>
                  <a:pt x="2975" y="2517"/>
                  <a:pt x="4958" y="1678"/>
                  <a:pt x="6942" y="839"/>
                </a:cubicBezTo>
                <a:cubicBezTo>
                  <a:pt x="7933" y="839"/>
                  <a:pt x="8925" y="0"/>
                  <a:pt x="10909" y="0"/>
                </a:cubicBezTo>
                <a:lnTo>
                  <a:pt x="109090" y="0"/>
                </a:lnTo>
                <a:close/>
                <a:moveTo>
                  <a:pt x="108099" y="10069"/>
                </a:moveTo>
                <a:cubicBezTo>
                  <a:pt x="11900" y="10069"/>
                  <a:pt x="11900" y="10069"/>
                  <a:pt x="11900" y="10069"/>
                </a:cubicBezTo>
                <a:cubicBezTo>
                  <a:pt x="11900" y="109090"/>
                  <a:pt x="11900" y="109090"/>
                  <a:pt x="11900" y="109090"/>
                </a:cubicBezTo>
                <a:cubicBezTo>
                  <a:pt x="51570" y="76363"/>
                  <a:pt x="51570" y="76363"/>
                  <a:pt x="51570" y="76363"/>
                </a:cubicBezTo>
                <a:cubicBezTo>
                  <a:pt x="59504" y="69650"/>
                  <a:pt x="59504" y="69650"/>
                  <a:pt x="59504" y="69650"/>
                </a:cubicBezTo>
                <a:cubicBezTo>
                  <a:pt x="68429" y="76363"/>
                  <a:pt x="68429" y="76363"/>
                  <a:pt x="68429" y="76363"/>
                </a:cubicBezTo>
                <a:cubicBezTo>
                  <a:pt x="108099" y="109090"/>
                  <a:pt x="108099" y="109090"/>
                  <a:pt x="108099" y="109090"/>
                </a:cubicBezTo>
                <a:lnTo>
                  <a:pt x="108099" y="100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333023" y="2010134"/>
            <a:ext cx="157219" cy="157219"/>
          </a:xfrm>
          <a:custGeom>
            <a:pathLst>
              <a:path extrusionOk="0" h="120000" w="120000">
                <a:moveTo>
                  <a:pt x="119999" y="23013"/>
                </a:moveTo>
                <a:cubicBezTo>
                  <a:pt x="119999" y="96986"/>
                  <a:pt x="119999" y="96986"/>
                  <a:pt x="119999" y="96986"/>
                </a:cubicBezTo>
                <a:cubicBezTo>
                  <a:pt x="119999" y="103561"/>
                  <a:pt x="117534" y="108493"/>
                  <a:pt x="113424" y="113424"/>
                </a:cubicBezTo>
                <a:cubicBezTo>
                  <a:pt x="108493" y="117534"/>
                  <a:pt x="103561" y="119999"/>
                  <a:pt x="96986" y="119999"/>
                </a:cubicBezTo>
                <a:cubicBezTo>
                  <a:pt x="23013" y="119999"/>
                  <a:pt x="23013" y="119999"/>
                  <a:pt x="23013" y="119999"/>
                </a:cubicBezTo>
                <a:cubicBezTo>
                  <a:pt x="16438" y="119999"/>
                  <a:pt x="11506" y="117534"/>
                  <a:pt x="6575" y="113424"/>
                </a:cubicBezTo>
                <a:cubicBezTo>
                  <a:pt x="246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65" y="11506"/>
                  <a:pt x="6575" y="6575"/>
                </a:cubicBezTo>
                <a:cubicBezTo>
                  <a:pt x="11506" y="2465"/>
                  <a:pt x="16438" y="0"/>
                  <a:pt x="23013" y="0"/>
                </a:cubicBezTo>
                <a:cubicBezTo>
                  <a:pt x="96986" y="0"/>
                  <a:pt x="96986" y="0"/>
                  <a:pt x="96986" y="0"/>
                </a:cubicBezTo>
                <a:cubicBezTo>
                  <a:pt x="103561" y="0"/>
                  <a:pt x="108493" y="2465"/>
                  <a:pt x="113424" y="6575"/>
                </a:cubicBezTo>
                <a:cubicBezTo>
                  <a:pt x="117534" y="11506"/>
                  <a:pt x="119999" y="16438"/>
                  <a:pt x="119999" y="23013"/>
                </a:cubicBezTo>
                <a:close/>
                <a:moveTo>
                  <a:pt x="99452" y="83013"/>
                </a:moveTo>
                <a:cubicBezTo>
                  <a:pt x="99452" y="82191"/>
                  <a:pt x="99452" y="82191"/>
                  <a:pt x="99452" y="82191"/>
                </a:cubicBezTo>
                <a:cubicBezTo>
                  <a:pt x="99452" y="81369"/>
                  <a:pt x="98630" y="80547"/>
                  <a:pt x="96986" y="79726"/>
                </a:cubicBezTo>
                <a:cubicBezTo>
                  <a:pt x="94520" y="78082"/>
                  <a:pt x="92876" y="77260"/>
                  <a:pt x="89589" y="75616"/>
                </a:cubicBezTo>
                <a:cubicBezTo>
                  <a:pt x="85479" y="73150"/>
                  <a:pt x="85479" y="73150"/>
                  <a:pt x="85479" y="73150"/>
                </a:cubicBezTo>
                <a:cubicBezTo>
                  <a:pt x="85479" y="73150"/>
                  <a:pt x="84657" y="73150"/>
                  <a:pt x="83835" y="72328"/>
                </a:cubicBezTo>
                <a:cubicBezTo>
                  <a:pt x="83835" y="71506"/>
                  <a:pt x="83013" y="71506"/>
                  <a:pt x="82191" y="71506"/>
                </a:cubicBezTo>
                <a:cubicBezTo>
                  <a:pt x="81369" y="70684"/>
                  <a:pt x="81369" y="70684"/>
                  <a:pt x="80547" y="70684"/>
                </a:cubicBezTo>
                <a:cubicBezTo>
                  <a:pt x="79726" y="70684"/>
                  <a:pt x="78904" y="71506"/>
                  <a:pt x="77260" y="73150"/>
                </a:cubicBezTo>
                <a:cubicBezTo>
                  <a:pt x="75616" y="74794"/>
                  <a:pt x="73972" y="76438"/>
                  <a:pt x="72328" y="78082"/>
                </a:cubicBezTo>
                <a:cubicBezTo>
                  <a:pt x="71506" y="80547"/>
                  <a:pt x="69863" y="81369"/>
                  <a:pt x="69041" y="81369"/>
                </a:cubicBezTo>
                <a:cubicBezTo>
                  <a:pt x="69041" y="81369"/>
                  <a:pt x="68219" y="80547"/>
                  <a:pt x="68219" y="80547"/>
                </a:cubicBezTo>
                <a:cubicBezTo>
                  <a:pt x="67397" y="80547"/>
                  <a:pt x="67397" y="80547"/>
                  <a:pt x="66575" y="80547"/>
                </a:cubicBezTo>
                <a:cubicBezTo>
                  <a:pt x="66575" y="79726"/>
                  <a:pt x="65753" y="79726"/>
                  <a:pt x="65753" y="79726"/>
                </a:cubicBezTo>
                <a:cubicBezTo>
                  <a:pt x="64931" y="78904"/>
                  <a:pt x="64109" y="78904"/>
                  <a:pt x="64109" y="78904"/>
                </a:cubicBezTo>
                <a:cubicBezTo>
                  <a:pt x="59178" y="75616"/>
                  <a:pt x="55068" y="72328"/>
                  <a:pt x="50958" y="69041"/>
                </a:cubicBezTo>
                <a:cubicBezTo>
                  <a:pt x="47671" y="64931"/>
                  <a:pt x="44383" y="60821"/>
                  <a:pt x="41095" y="55890"/>
                </a:cubicBezTo>
                <a:cubicBezTo>
                  <a:pt x="41095" y="55890"/>
                  <a:pt x="41095" y="55068"/>
                  <a:pt x="40273" y="55068"/>
                </a:cubicBezTo>
                <a:cubicBezTo>
                  <a:pt x="40273" y="54246"/>
                  <a:pt x="40273" y="53424"/>
                  <a:pt x="39452" y="53424"/>
                </a:cubicBezTo>
                <a:cubicBezTo>
                  <a:pt x="39452" y="53424"/>
                  <a:pt x="39452" y="52602"/>
                  <a:pt x="39452" y="51780"/>
                </a:cubicBezTo>
                <a:cubicBezTo>
                  <a:pt x="39452" y="51780"/>
                  <a:pt x="38630" y="50958"/>
                  <a:pt x="38630" y="50958"/>
                </a:cubicBezTo>
                <a:cubicBezTo>
                  <a:pt x="38630" y="50136"/>
                  <a:pt x="39452" y="49315"/>
                  <a:pt x="40273" y="48493"/>
                </a:cubicBezTo>
                <a:cubicBezTo>
                  <a:pt x="41917" y="46849"/>
                  <a:pt x="42739" y="46027"/>
                  <a:pt x="44383" y="45205"/>
                </a:cubicBezTo>
                <a:cubicBezTo>
                  <a:pt x="45205" y="44383"/>
                  <a:pt x="46849" y="43561"/>
                  <a:pt x="47671" y="41917"/>
                </a:cubicBezTo>
                <a:cubicBezTo>
                  <a:pt x="48493" y="41095"/>
                  <a:pt x="49315" y="40273"/>
                  <a:pt x="49315" y="39452"/>
                </a:cubicBezTo>
                <a:cubicBezTo>
                  <a:pt x="49315" y="38630"/>
                  <a:pt x="49315" y="38630"/>
                  <a:pt x="48493" y="37808"/>
                </a:cubicBezTo>
                <a:cubicBezTo>
                  <a:pt x="48493" y="36986"/>
                  <a:pt x="48493" y="36164"/>
                  <a:pt x="47671" y="36164"/>
                </a:cubicBezTo>
                <a:cubicBezTo>
                  <a:pt x="46849" y="35342"/>
                  <a:pt x="46849" y="34520"/>
                  <a:pt x="46849" y="34520"/>
                </a:cubicBezTo>
                <a:cubicBezTo>
                  <a:pt x="46849" y="33698"/>
                  <a:pt x="46027" y="32876"/>
                  <a:pt x="45205" y="32054"/>
                </a:cubicBezTo>
                <a:cubicBezTo>
                  <a:pt x="45205" y="31232"/>
                  <a:pt x="44383" y="29589"/>
                  <a:pt x="43561" y="28767"/>
                </a:cubicBezTo>
                <a:cubicBezTo>
                  <a:pt x="42739" y="27123"/>
                  <a:pt x="41917" y="26301"/>
                  <a:pt x="41095" y="24657"/>
                </a:cubicBezTo>
                <a:cubicBezTo>
                  <a:pt x="41095" y="23835"/>
                  <a:pt x="40273" y="22191"/>
                  <a:pt x="39452" y="21369"/>
                </a:cubicBezTo>
                <a:cubicBezTo>
                  <a:pt x="38630" y="20547"/>
                  <a:pt x="38630" y="20547"/>
                  <a:pt x="38630" y="20547"/>
                </a:cubicBezTo>
                <a:cubicBezTo>
                  <a:pt x="37808" y="20547"/>
                  <a:pt x="37808" y="20547"/>
                  <a:pt x="36986" y="20547"/>
                </a:cubicBezTo>
                <a:cubicBezTo>
                  <a:pt x="34520" y="20547"/>
                  <a:pt x="32054" y="20547"/>
                  <a:pt x="28767" y="22191"/>
                </a:cubicBezTo>
                <a:cubicBezTo>
                  <a:pt x="27123" y="23013"/>
                  <a:pt x="24657" y="25479"/>
                  <a:pt x="23013" y="29589"/>
                </a:cubicBezTo>
                <a:cubicBezTo>
                  <a:pt x="21369" y="32876"/>
                  <a:pt x="20547" y="36164"/>
                  <a:pt x="20547" y="39452"/>
                </a:cubicBezTo>
                <a:cubicBezTo>
                  <a:pt x="20547" y="40273"/>
                  <a:pt x="20547" y="41095"/>
                  <a:pt x="20547" y="41917"/>
                </a:cubicBezTo>
                <a:cubicBezTo>
                  <a:pt x="20547" y="42739"/>
                  <a:pt x="20547" y="43561"/>
                  <a:pt x="20547" y="44383"/>
                </a:cubicBezTo>
                <a:cubicBezTo>
                  <a:pt x="21369" y="45205"/>
                  <a:pt x="21369" y="46027"/>
                  <a:pt x="21369" y="46849"/>
                </a:cubicBezTo>
                <a:cubicBezTo>
                  <a:pt x="22191" y="47671"/>
                  <a:pt x="22191" y="48493"/>
                  <a:pt x="22191" y="49315"/>
                </a:cubicBezTo>
                <a:cubicBezTo>
                  <a:pt x="22191" y="49315"/>
                  <a:pt x="23013" y="50958"/>
                  <a:pt x="23013" y="51780"/>
                </a:cubicBezTo>
                <a:cubicBezTo>
                  <a:pt x="23835" y="53424"/>
                  <a:pt x="23835" y="53424"/>
                  <a:pt x="23835" y="54246"/>
                </a:cubicBezTo>
                <a:cubicBezTo>
                  <a:pt x="27123" y="62465"/>
                  <a:pt x="32876" y="70684"/>
                  <a:pt x="41095" y="78904"/>
                </a:cubicBezTo>
                <a:cubicBezTo>
                  <a:pt x="49315" y="87123"/>
                  <a:pt x="57534" y="92876"/>
                  <a:pt x="65753" y="96164"/>
                </a:cubicBezTo>
                <a:cubicBezTo>
                  <a:pt x="66575" y="96164"/>
                  <a:pt x="67397" y="96164"/>
                  <a:pt x="68219" y="96986"/>
                </a:cubicBezTo>
                <a:cubicBezTo>
                  <a:pt x="69863" y="96986"/>
                  <a:pt x="70684" y="97808"/>
                  <a:pt x="70684" y="97808"/>
                </a:cubicBezTo>
                <a:cubicBezTo>
                  <a:pt x="71506" y="97808"/>
                  <a:pt x="72328" y="97808"/>
                  <a:pt x="73150" y="98630"/>
                </a:cubicBezTo>
                <a:cubicBezTo>
                  <a:pt x="73972" y="98630"/>
                  <a:pt x="74794" y="98630"/>
                  <a:pt x="75616" y="99452"/>
                </a:cubicBezTo>
                <a:cubicBezTo>
                  <a:pt x="76438" y="99452"/>
                  <a:pt x="77260" y="99452"/>
                  <a:pt x="78082" y="99452"/>
                </a:cubicBezTo>
                <a:cubicBezTo>
                  <a:pt x="78904" y="99452"/>
                  <a:pt x="79726" y="99452"/>
                  <a:pt x="80547" y="99452"/>
                </a:cubicBezTo>
                <a:cubicBezTo>
                  <a:pt x="83835" y="99452"/>
                  <a:pt x="87123" y="98630"/>
                  <a:pt x="90410" y="96986"/>
                </a:cubicBezTo>
                <a:cubicBezTo>
                  <a:pt x="94520" y="95342"/>
                  <a:pt x="96986" y="92876"/>
                  <a:pt x="97808" y="91232"/>
                </a:cubicBezTo>
                <a:cubicBezTo>
                  <a:pt x="99452" y="87945"/>
                  <a:pt x="99452" y="85479"/>
                  <a:pt x="99452" y="8301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6538869" y="2023100"/>
            <a:ext cx="158840" cy="131287"/>
          </a:xfrm>
          <a:custGeom>
            <a:pathLst>
              <a:path extrusionOk="0" h="120000" w="120000">
                <a:moveTo>
                  <a:pt x="120000" y="14876"/>
                </a:moveTo>
                <a:cubicBezTo>
                  <a:pt x="116778" y="20826"/>
                  <a:pt x="112751" y="25785"/>
                  <a:pt x="107919" y="30743"/>
                </a:cubicBezTo>
                <a:cubicBezTo>
                  <a:pt x="107919" y="30743"/>
                  <a:pt x="107919" y="32727"/>
                  <a:pt x="107919" y="34710"/>
                </a:cubicBezTo>
                <a:cubicBezTo>
                  <a:pt x="107919" y="42644"/>
                  <a:pt x="107114" y="50578"/>
                  <a:pt x="105503" y="58512"/>
                </a:cubicBezTo>
                <a:cubicBezTo>
                  <a:pt x="103087" y="66446"/>
                  <a:pt x="100671" y="74380"/>
                  <a:pt x="96644" y="82314"/>
                </a:cubicBezTo>
                <a:cubicBezTo>
                  <a:pt x="92617" y="89256"/>
                  <a:pt x="87785" y="96198"/>
                  <a:pt x="82147" y="102148"/>
                </a:cubicBezTo>
                <a:cubicBezTo>
                  <a:pt x="76510" y="107107"/>
                  <a:pt x="70067" y="112066"/>
                  <a:pt x="62818" y="115041"/>
                </a:cubicBezTo>
                <a:cubicBezTo>
                  <a:pt x="54765" y="119008"/>
                  <a:pt x="46711" y="120000"/>
                  <a:pt x="37852" y="120000"/>
                </a:cubicBezTo>
                <a:cubicBezTo>
                  <a:pt x="24161" y="120000"/>
                  <a:pt x="12080" y="116033"/>
                  <a:pt x="0" y="107107"/>
                </a:cubicBezTo>
                <a:cubicBezTo>
                  <a:pt x="2416" y="107107"/>
                  <a:pt x="4026" y="107107"/>
                  <a:pt x="6442" y="107107"/>
                </a:cubicBezTo>
                <a:cubicBezTo>
                  <a:pt x="17718" y="107107"/>
                  <a:pt x="28187" y="103140"/>
                  <a:pt x="37046" y="94214"/>
                </a:cubicBezTo>
                <a:cubicBezTo>
                  <a:pt x="31409" y="94214"/>
                  <a:pt x="26577" y="92231"/>
                  <a:pt x="22550" y="88264"/>
                </a:cubicBezTo>
                <a:cubicBezTo>
                  <a:pt x="18523" y="84297"/>
                  <a:pt x="15302" y="79338"/>
                  <a:pt x="13691" y="73388"/>
                </a:cubicBezTo>
                <a:cubicBezTo>
                  <a:pt x="15302" y="73388"/>
                  <a:pt x="16912" y="73388"/>
                  <a:pt x="18523" y="73388"/>
                </a:cubicBezTo>
                <a:cubicBezTo>
                  <a:pt x="20939" y="73388"/>
                  <a:pt x="22550" y="73388"/>
                  <a:pt x="24966" y="72396"/>
                </a:cubicBezTo>
                <a:cubicBezTo>
                  <a:pt x="19328" y="71404"/>
                  <a:pt x="14496" y="67438"/>
                  <a:pt x="10469" y="62479"/>
                </a:cubicBezTo>
                <a:cubicBezTo>
                  <a:pt x="7248" y="56528"/>
                  <a:pt x="4832" y="50578"/>
                  <a:pt x="4832" y="42644"/>
                </a:cubicBezTo>
                <a:cubicBezTo>
                  <a:pt x="4832" y="42644"/>
                  <a:pt x="4832" y="42644"/>
                  <a:pt x="4832" y="42644"/>
                </a:cubicBezTo>
                <a:cubicBezTo>
                  <a:pt x="8859" y="44628"/>
                  <a:pt x="12080" y="46611"/>
                  <a:pt x="16107" y="46611"/>
                </a:cubicBezTo>
                <a:cubicBezTo>
                  <a:pt x="12885" y="43636"/>
                  <a:pt x="10469" y="39669"/>
                  <a:pt x="8053" y="35702"/>
                </a:cubicBezTo>
                <a:cubicBezTo>
                  <a:pt x="6442" y="31735"/>
                  <a:pt x="5637" y="26776"/>
                  <a:pt x="5637" y="20826"/>
                </a:cubicBezTo>
                <a:cubicBezTo>
                  <a:pt x="5637" y="15867"/>
                  <a:pt x="6442" y="10909"/>
                  <a:pt x="8859" y="5950"/>
                </a:cubicBezTo>
                <a:cubicBezTo>
                  <a:pt x="14496" y="14876"/>
                  <a:pt x="22550" y="22809"/>
                  <a:pt x="31409" y="28760"/>
                </a:cubicBezTo>
                <a:cubicBezTo>
                  <a:pt x="40268" y="33719"/>
                  <a:pt x="49127" y="36694"/>
                  <a:pt x="59597" y="37685"/>
                </a:cubicBezTo>
                <a:cubicBezTo>
                  <a:pt x="58791" y="35702"/>
                  <a:pt x="58791" y="32727"/>
                  <a:pt x="58791" y="30743"/>
                </a:cubicBezTo>
                <a:cubicBezTo>
                  <a:pt x="58791" y="22809"/>
                  <a:pt x="61208" y="14876"/>
                  <a:pt x="66040" y="8925"/>
                </a:cubicBezTo>
                <a:cubicBezTo>
                  <a:pt x="70872" y="2975"/>
                  <a:pt x="76510" y="0"/>
                  <a:pt x="83758" y="0"/>
                </a:cubicBezTo>
                <a:cubicBezTo>
                  <a:pt x="90201" y="0"/>
                  <a:pt x="96644" y="3966"/>
                  <a:pt x="101476" y="9917"/>
                </a:cubicBezTo>
                <a:cubicBezTo>
                  <a:pt x="107114" y="8925"/>
                  <a:pt x="111946" y="5950"/>
                  <a:pt x="116778" y="2975"/>
                </a:cubicBezTo>
                <a:cubicBezTo>
                  <a:pt x="115167" y="9917"/>
                  <a:pt x="111140" y="15867"/>
                  <a:pt x="106308" y="19834"/>
                </a:cubicBezTo>
                <a:cubicBezTo>
                  <a:pt x="111140" y="18842"/>
                  <a:pt x="115973" y="16859"/>
                  <a:pt x="120000" y="148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757678" y="1998788"/>
            <a:ext cx="87525" cy="168565"/>
          </a:xfrm>
          <a:custGeom>
            <a:pathLst>
              <a:path extrusionOk="0" h="120000" w="120000">
                <a:moveTo>
                  <a:pt x="120000" y="759"/>
                </a:moveTo>
                <a:cubicBezTo>
                  <a:pt x="120000" y="19746"/>
                  <a:pt x="120000" y="19746"/>
                  <a:pt x="120000" y="19746"/>
                </a:cubicBezTo>
                <a:cubicBezTo>
                  <a:pt x="98048" y="19746"/>
                  <a:pt x="98048" y="19746"/>
                  <a:pt x="98048" y="19746"/>
                </a:cubicBezTo>
                <a:cubicBezTo>
                  <a:pt x="90731" y="19746"/>
                  <a:pt x="84878" y="20506"/>
                  <a:pt x="81951" y="22784"/>
                </a:cubicBezTo>
                <a:cubicBezTo>
                  <a:pt x="79024" y="24303"/>
                  <a:pt x="77560" y="26582"/>
                  <a:pt x="77560" y="30379"/>
                </a:cubicBezTo>
                <a:cubicBezTo>
                  <a:pt x="77560" y="44050"/>
                  <a:pt x="77560" y="44050"/>
                  <a:pt x="77560" y="44050"/>
                </a:cubicBezTo>
                <a:cubicBezTo>
                  <a:pt x="118536" y="44050"/>
                  <a:pt x="118536" y="44050"/>
                  <a:pt x="118536" y="44050"/>
                </a:cubicBezTo>
                <a:cubicBezTo>
                  <a:pt x="112682" y="65316"/>
                  <a:pt x="112682" y="65316"/>
                  <a:pt x="112682" y="65316"/>
                </a:cubicBezTo>
                <a:cubicBezTo>
                  <a:pt x="77560" y="65316"/>
                  <a:pt x="77560" y="65316"/>
                  <a:pt x="77560" y="65316"/>
                </a:cubicBezTo>
                <a:cubicBezTo>
                  <a:pt x="77560" y="120000"/>
                  <a:pt x="77560" y="120000"/>
                  <a:pt x="77560" y="120000"/>
                </a:cubicBezTo>
                <a:cubicBezTo>
                  <a:pt x="35121" y="120000"/>
                  <a:pt x="35121" y="120000"/>
                  <a:pt x="35121" y="120000"/>
                </a:cubicBezTo>
                <a:cubicBezTo>
                  <a:pt x="35121" y="65316"/>
                  <a:pt x="35121" y="65316"/>
                  <a:pt x="35121" y="65316"/>
                </a:cubicBezTo>
                <a:cubicBezTo>
                  <a:pt x="0" y="65316"/>
                  <a:pt x="0" y="65316"/>
                  <a:pt x="0" y="65316"/>
                </a:cubicBezTo>
                <a:cubicBezTo>
                  <a:pt x="0" y="44050"/>
                  <a:pt x="0" y="44050"/>
                  <a:pt x="0" y="44050"/>
                </a:cubicBezTo>
                <a:cubicBezTo>
                  <a:pt x="35121" y="44050"/>
                  <a:pt x="35121" y="44050"/>
                  <a:pt x="35121" y="44050"/>
                </a:cubicBezTo>
                <a:cubicBezTo>
                  <a:pt x="35121" y="28101"/>
                  <a:pt x="35121" y="28101"/>
                  <a:pt x="35121" y="28101"/>
                </a:cubicBezTo>
                <a:cubicBezTo>
                  <a:pt x="35121" y="18987"/>
                  <a:pt x="39512" y="12151"/>
                  <a:pt x="49756" y="7594"/>
                </a:cubicBezTo>
                <a:cubicBezTo>
                  <a:pt x="60000" y="2278"/>
                  <a:pt x="71707" y="0"/>
                  <a:pt x="87804" y="0"/>
                </a:cubicBezTo>
                <a:cubicBezTo>
                  <a:pt x="100975" y="0"/>
                  <a:pt x="112682" y="759"/>
                  <a:pt x="120000" y="75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895449" y="2010134"/>
            <a:ext cx="157219" cy="153977"/>
          </a:xfrm>
          <a:custGeom>
            <a:pathLst>
              <a:path extrusionOk="0" h="120000" w="120000">
                <a:moveTo>
                  <a:pt x="119999" y="61690"/>
                </a:moveTo>
                <a:cubicBezTo>
                  <a:pt x="119999" y="75211"/>
                  <a:pt x="115890" y="87042"/>
                  <a:pt x="108493" y="98028"/>
                </a:cubicBezTo>
                <a:cubicBezTo>
                  <a:pt x="101095" y="108169"/>
                  <a:pt x="91232" y="115774"/>
                  <a:pt x="78904" y="120000"/>
                </a:cubicBezTo>
                <a:cubicBezTo>
                  <a:pt x="77260" y="120000"/>
                  <a:pt x="76438" y="120000"/>
                  <a:pt x="75616" y="119154"/>
                </a:cubicBezTo>
                <a:cubicBezTo>
                  <a:pt x="75616" y="118309"/>
                  <a:pt x="74794" y="118309"/>
                  <a:pt x="74794" y="116619"/>
                </a:cubicBezTo>
                <a:cubicBezTo>
                  <a:pt x="74794" y="99718"/>
                  <a:pt x="74794" y="99718"/>
                  <a:pt x="74794" y="99718"/>
                </a:cubicBezTo>
                <a:cubicBezTo>
                  <a:pt x="74794" y="94647"/>
                  <a:pt x="73972" y="91267"/>
                  <a:pt x="70684" y="88732"/>
                </a:cubicBezTo>
                <a:cubicBezTo>
                  <a:pt x="73972" y="88732"/>
                  <a:pt x="76438" y="87887"/>
                  <a:pt x="78904" y="87042"/>
                </a:cubicBezTo>
                <a:cubicBezTo>
                  <a:pt x="81369" y="87042"/>
                  <a:pt x="83835" y="85352"/>
                  <a:pt x="86301" y="84507"/>
                </a:cubicBezTo>
                <a:cubicBezTo>
                  <a:pt x="88767" y="82816"/>
                  <a:pt x="90410" y="81126"/>
                  <a:pt x="92054" y="78591"/>
                </a:cubicBezTo>
                <a:cubicBezTo>
                  <a:pt x="94520" y="76901"/>
                  <a:pt x="95342" y="74366"/>
                  <a:pt x="96164" y="70140"/>
                </a:cubicBezTo>
                <a:cubicBezTo>
                  <a:pt x="97808" y="66760"/>
                  <a:pt x="97808" y="63380"/>
                  <a:pt x="97808" y="58309"/>
                </a:cubicBezTo>
                <a:cubicBezTo>
                  <a:pt x="97808" y="52394"/>
                  <a:pt x="96164" y="46478"/>
                  <a:pt x="92054" y="42253"/>
                </a:cubicBezTo>
                <a:cubicBezTo>
                  <a:pt x="93698" y="37183"/>
                  <a:pt x="93698" y="32112"/>
                  <a:pt x="91232" y="25352"/>
                </a:cubicBezTo>
                <a:cubicBezTo>
                  <a:pt x="89589" y="25352"/>
                  <a:pt x="87945" y="25352"/>
                  <a:pt x="85479" y="26197"/>
                </a:cubicBezTo>
                <a:cubicBezTo>
                  <a:pt x="82191" y="27887"/>
                  <a:pt x="79726" y="28732"/>
                  <a:pt x="78082" y="30422"/>
                </a:cubicBezTo>
                <a:cubicBezTo>
                  <a:pt x="74794" y="32112"/>
                  <a:pt x="74794" y="32112"/>
                  <a:pt x="74794" y="32112"/>
                </a:cubicBezTo>
                <a:cubicBezTo>
                  <a:pt x="69863" y="30422"/>
                  <a:pt x="64931" y="29577"/>
                  <a:pt x="59999" y="29577"/>
                </a:cubicBezTo>
                <a:cubicBezTo>
                  <a:pt x="55068" y="29577"/>
                  <a:pt x="50136" y="30422"/>
                  <a:pt x="45205" y="32112"/>
                </a:cubicBezTo>
                <a:cubicBezTo>
                  <a:pt x="44383" y="31267"/>
                  <a:pt x="43561" y="30422"/>
                  <a:pt x="41917" y="29577"/>
                </a:cubicBezTo>
                <a:cubicBezTo>
                  <a:pt x="40273" y="28732"/>
                  <a:pt x="38630" y="27887"/>
                  <a:pt x="35342" y="27042"/>
                </a:cubicBezTo>
                <a:cubicBezTo>
                  <a:pt x="32054" y="25352"/>
                  <a:pt x="30410" y="25352"/>
                  <a:pt x="28767" y="25352"/>
                </a:cubicBezTo>
                <a:cubicBezTo>
                  <a:pt x="26301" y="32112"/>
                  <a:pt x="26301" y="37183"/>
                  <a:pt x="27945" y="42253"/>
                </a:cubicBezTo>
                <a:cubicBezTo>
                  <a:pt x="23835" y="46478"/>
                  <a:pt x="22191" y="52394"/>
                  <a:pt x="22191" y="58309"/>
                </a:cubicBezTo>
                <a:cubicBezTo>
                  <a:pt x="22191" y="63380"/>
                  <a:pt x="22191" y="66760"/>
                  <a:pt x="23835" y="70140"/>
                </a:cubicBezTo>
                <a:cubicBezTo>
                  <a:pt x="24657" y="73521"/>
                  <a:pt x="26301" y="76901"/>
                  <a:pt x="27945" y="78591"/>
                </a:cubicBezTo>
                <a:cubicBezTo>
                  <a:pt x="29589" y="81126"/>
                  <a:pt x="31232" y="82816"/>
                  <a:pt x="33698" y="84507"/>
                </a:cubicBezTo>
                <a:cubicBezTo>
                  <a:pt x="36164" y="85352"/>
                  <a:pt x="38630" y="87042"/>
                  <a:pt x="41095" y="87042"/>
                </a:cubicBezTo>
                <a:cubicBezTo>
                  <a:pt x="43561" y="87887"/>
                  <a:pt x="46027" y="88732"/>
                  <a:pt x="49315" y="88732"/>
                </a:cubicBezTo>
                <a:cubicBezTo>
                  <a:pt x="46849" y="90422"/>
                  <a:pt x="46027" y="93802"/>
                  <a:pt x="45205" y="97183"/>
                </a:cubicBezTo>
                <a:cubicBezTo>
                  <a:pt x="44383" y="97183"/>
                  <a:pt x="42739" y="98028"/>
                  <a:pt x="41917" y="98028"/>
                </a:cubicBezTo>
                <a:cubicBezTo>
                  <a:pt x="40273" y="98028"/>
                  <a:pt x="39452" y="98873"/>
                  <a:pt x="37808" y="98873"/>
                </a:cubicBezTo>
                <a:cubicBezTo>
                  <a:pt x="35342" y="98873"/>
                  <a:pt x="33698" y="98028"/>
                  <a:pt x="32054" y="97183"/>
                </a:cubicBezTo>
                <a:cubicBezTo>
                  <a:pt x="30410" y="95492"/>
                  <a:pt x="29589" y="93802"/>
                  <a:pt x="27945" y="92112"/>
                </a:cubicBezTo>
                <a:cubicBezTo>
                  <a:pt x="27123" y="90422"/>
                  <a:pt x="25479" y="88732"/>
                  <a:pt x="24657" y="87887"/>
                </a:cubicBezTo>
                <a:cubicBezTo>
                  <a:pt x="23013" y="87042"/>
                  <a:pt x="21369" y="86197"/>
                  <a:pt x="20547" y="86197"/>
                </a:cubicBezTo>
                <a:cubicBezTo>
                  <a:pt x="18904" y="85352"/>
                  <a:pt x="18904" y="85352"/>
                  <a:pt x="18904" y="85352"/>
                </a:cubicBezTo>
                <a:cubicBezTo>
                  <a:pt x="18082" y="85352"/>
                  <a:pt x="17260" y="85352"/>
                  <a:pt x="16438" y="86197"/>
                </a:cubicBezTo>
                <a:cubicBezTo>
                  <a:pt x="16438" y="86197"/>
                  <a:pt x="16438" y="86197"/>
                  <a:pt x="16438" y="87042"/>
                </a:cubicBezTo>
                <a:cubicBezTo>
                  <a:pt x="16438" y="87042"/>
                  <a:pt x="16438" y="87887"/>
                  <a:pt x="17260" y="87887"/>
                </a:cubicBezTo>
                <a:cubicBezTo>
                  <a:pt x="17260" y="87887"/>
                  <a:pt x="17260" y="88732"/>
                  <a:pt x="18082" y="88732"/>
                </a:cubicBezTo>
                <a:cubicBezTo>
                  <a:pt x="18904" y="89577"/>
                  <a:pt x="18904" y="89577"/>
                  <a:pt x="18904" y="89577"/>
                </a:cubicBezTo>
                <a:cubicBezTo>
                  <a:pt x="19726" y="89577"/>
                  <a:pt x="20547" y="90422"/>
                  <a:pt x="22191" y="92112"/>
                </a:cubicBezTo>
                <a:cubicBezTo>
                  <a:pt x="23013" y="93802"/>
                  <a:pt x="23835" y="95492"/>
                  <a:pt x="24657" y="96338"/>
                </a:cubicBezTo>
                <a:cubicBezTo>
                  <a:pt x="25479" y="98028"/>
                  <a:pt x="25479" y="98028"/>
                  <a:pt x="25479" y="98028"/>
                </a:cubicBezTo>
                <a:cubicBezTo>
                  <a:pt x="25479" y="100563"/>
                  <a:pt x="27123" y="102253"/>
                  <a:pt x="28767" y="103098"/>
                </a:cubicBezTo>
                <a:cubicBezTo>
                  <a:pt x="30410" y="104788"/>
                  <a:pt x="32054" y="104788"/>
                  <a:pt x="33698" y="105633"/>
                </a:cubicBezTo>
                <a:cubicBezTo>
                  <a:pt x="35342" y="105633"/>
                  <a:pt x="37808" y="106478"/>
                  <a:pt x="39452" y="106478"/>
                </a:cubicBezTo>
                <a:cubicBezTo>
                  <a:pt x="41095" y="106478"/>
                  <a:pt x="41917" y="105633"/>
                  <a:pt x="43561" y="105633"/>
                </a:cubicBezTo>
                <a:cubicBezTo>
                  <a:pt x="45205" y="105633"/>
                  <a:pt x="45205" y="105633"/>
                  <a:pt x="45205" y="105633"/>
                </a:cubicBezTo>
                <a:cubicBezTo>
                  <a:pt x="45205" y="107323"/>
                  <a:pt x="45205" y="109859"/>
                  <a:pt x="45205" y="112394"/>
                </a:cubicBezTo>
                <a:cubicBezTo>
                  <a:pt x="45205" y="114929"/>
                  <a:pt x="45205" y="116619"/>
                  <a:pt x="45205" y="116619"/>
                </a:cubicBezTo>
                <a:cubicBezTo>
                  <a:pt x="45205" y="118309"/>
                  <a:pt x="45205" y="118309"/>
                  <a:pt x="44383" y="119154"/>
                </a:cubicBezTo>
                <a:cubicBezTo>
                  <a:pt x="43561" y="120000"/>
                  <a:pt x="42739" y="120000"/>
                  <a:pt x="41095" y="120000"/>
                </a:cubicBezTo>
                <a:cubicBezTo>
                  <a:pt x="28767" y="115774"/>
                  <a:pt x="19726" y="108169"/>
                  <a:pt x="11506" y="98028"/>
                </a:cubicBezTo>
                <a:cubicBezTo>
                  <a:pt x="4109" y="87042"/>
                  <a:pt x="0" y="75211"/>
                  <a:pt x="0" y="61690"/>
                </a:cubicBezTo>
                <a:cubicBezTo>
                  <a:pt x="0" y="50704"/>
                  <a:pt x="3287" y="40563"/>
                  <a:pt x="8219" y="30422"/>
                </a:cubicBezTo>
                <a:cubicBezTo>
                  <a:pt x="13972" y="21126"/>
                  <a:pt x="21369" y="14366"/>
                  <a:pt x="30410" y="8450"/>
                </a:cubicBezTo>
                <a:cubicBezTo>
                  <a:pt x="39452" y="3380"/>
                  <a:pt x="49315" y="0"/>
                  <a:pt x="59999" y="0"/>
                </a:cubicBezTo>
                <a:cubicBezTo>
                  <a:pt x="70684" y="0"/>
                  <a:pt x="80547" y="3380"/>
                  <a:pt x="90410" y="8450"/>
                </a:cubicBezTo>
                <a:cubicBezTo>
                  <a:pt x="99452" y="14366"/>
                  <a:pt x="106027" y="21126"/>
                  <a:pt x="111780" y="30422"/>
                </a:cubicBezTo>
                <a:cubicBezTo>
                  <a:pt x="116712" y="40563"/>
                  <a:pt x="119999" y="50704"/>
                  <a:pt x="119999" y="616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7096431" y="2010134"/>
            <a:ext cx="170186" cy="144253"/>
          </a:xfrm>
          <a:custGeom>
            <a:pathLst>
              <a:path extrusionOk="0" h="120000" w="120000">
                <a:moveTo>
                  <a:pt x="120000" y="38796"/>
                </a:moveTo>
                <a:cubicBezTo>
                  <a:pt x="120000" y="60451"/>
                  <a:pt x="120000" y="60451"/>
                  <a:pt x="120000" y="60451"/>
                </a:cubicBezTo>
                <a:cubicBezTo>
                  <a:pt x="120000" y="62255"/>
                  <a:pt x="119240" y="63157"/>
                  <a:pt x="118481" y="64060"/>
                </a:cubicBezTo>
                <a:cubicBezTo>
                  <a:pt x="117721" y="64962"/>
                  <a:pt x="116202" y="65864"/>
                  <a:pt x="115443" y="65864"/>
                </a:cubicBezTo>
                <a:cubicBezTo>
                  <a:pt x="110126" y="65864"/>
                  <a:pt x="110126" y="65864"/>
                  <a:pt x="110126" y="65864"/>
                </a:cubicBezTo>
                <a:cubicBezTo>
                  <a:pt x="109367" y="65864"/>
                  <a:pt x="107848" y="64962"/>
                  <a:pt x="107088" y="64060"/>
                </a:cubicBezTo>
                <a:cubicBezTo>
                  <a:pt x="106329" y="63157"/>
                  <a:pt x="105569" y="62255"/>
                  <a:pt x="105569" y="60451"/>
                </a:cubicBezTo>
                <a:cubicBezTo>
                  <a:pt x="105569" y="38796"/>
                  <a:pt x="105569" y="38796"/>
                  <a:pt x="105569" y="38796"/>
                </a:cubicBezTo>
                <a:cubicBezTo>
                  <a:pt x="105569" y="32481"/>
                  <a:pt x="104050" y="27067"/>
                  <a:pt x="100253" y="23458"/>
                </a:cubicBezTo>
                <a:cubicBezTo>
                  <a:pt x="97215" y="18947"/>
                  <a:pt x="92658" y="16240"/>
                  <a:pt x="87341" y="16240"/>
                </a:cubicBezTo>
                <a:cubicBezTo>
                  <a:pt x="82784" y="16240"/>
                  <a:pt x="78227" y="18947"/>
                  <a:pt x="74430" y="23458"/>
                </a:cubicBezTo>
                <a:cubicBezTo>
                  <a:pt x="70632" y="27067"/>
                  <a:pt x="69113" y="32481"/>
                  <a:pt x="69113" y="38796"/>
                </a:cubicBezTo>
                <a:cubicBezTo>
                  <a:pt x="69113" y="55037"/>
                  <a:pt x="69113" y="55037"/>
                  <a:pt x="69113" y="55037"/>
                </a:cubicBezTo>
                <a:cubicBezTo>
                  <a:pt x="75949" y="55037"/>
                  <a:pt x="75949" y="55037"/>
                  <a:pt x="75949" y="55037"/>
                </a:cubicBezTo>
                <a:cubicBezTo>
                  <a:pt x="78227" y="55037"/>
                  <a:pt x="79746" y="55939"/>
                  <a:pt x="81265" y="56842"/>
                </a:cubicBezTo>
                <a:cubicBezTo>
                  <a:pt x="82025" y="58646"/>
                  <a:pt x="82784" y="60451"/>
                  <a:pt x="82784" y="63157"/>
                </a:cubicBezTo>
                <a:cubicBezTo>
                  <a:pt x="82784" y="111879"/>
                  <a:pt x="82784" y="111879"/>
                  <a:pt x="82784" y="111879"/>
                </a:cubicBezTo>
                <a:cubicBezTo>
                  <a:pt x="82784" y="114586"/>
                  <a:pt x="82025" y="116390"/>
                  <a:pt x="81265" y="118195"/>
                </a:cubicBezTo>
                <a:cubicBezTo>
                  <a:pt x="79746" y="120000"/>
                  <a:pt x="78227" y="120000"/>
                  <a:pt x="75949" y="120000"/>
                </a:cubicBezTo>
                <a:cubicBezTo>
                  <a:pt x="6835" y="120000"/>
                  <a:pt x="6835" y="120000"/>
                  <a:pt x="6835" y="120000"/>
                </a:cubicBezTo>
                <a:cubicBezTo>
                  <a:pt x="5316" y="120000"/>
                  <a:pt x="3797" y="120000"/>
                  <a:pt x="2278" y="118195"/>
                </a:cubicBezTo>
                <a:cubicBezTo>
                  <a:pt x="759" y="116390"/>
                  <a:pt x="0" y="114586"/>
                  <a:pt x="0" y="111879"/>
                </a:cubicBezTo>
                <a:cubicBezTo>
                  <a:pt x="0" y="63157"/>
                  <a:pt x="0" y="63157"/>
                  <a:pt x="0" y="63157"/>
                </a:cubicBezTo>
                <a:cubicBezTo>
                  <a:pt x="0" y="60451"/>
                  <a:pt x="759" y="58646"/>
                  <a:pt x="2278" y="56842"/>
                </a:cubicBezTo>
                <a:cubicBezTo>
                  <a:pt x="3797" y="55939"/>
                  <a:pt x="5316" y="55037"/>
                  <a:pt x="6835" y="55037"/>
                </a:cubicBezTo>
                <a:cubicBezTo>
                  <a:pt x="55443" y="55037"/>
                  <a:pt x="55443" y="55037"/>
                  <a:pt x="55443" y="55037"/>
                </a:cubicBezTo>
                <a:cubicBezTo>
                  <a:pt x="55443" y="38796"/>
                  <a:pt x="55443" y="38796"/>
                  <a:pt x="55443" y="38796"/>
                </a:cubicBezTo>
                <a:cubicBezTo>
                  <a:pt x="55443" y="27969"/>
                  <a:pt x="58481" y="18947"/>
                  <a:pt x="64556" y="11729"/>
                </a:cubicBezTo>
                <a:cubicBezTo>
                  <a:pt x="71392" y="3609"/>
                  <a:pt x="78987" y="0"/>
                  <a:pt x="87341" y="0"/>
                </a:cubicBezTo>
                <a:cubicBezTo>
                  <a:pt x="96455" y="0"/>
                  <a:pt x="104050" y="3609"/>
                  <a:pt x="110126" y="11729"/>
                </a:cubicBezTo>
                <a:cubicBezTo>
                  <a:pt x="116202" y="18947"/>
                  <a:pt x="120000" y="27969"/>
                  <a:pt x="120000" y="3879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310379" y="2010134"/>
            <a:ext cx="196119" cy="157219"/>
          </a:xfrm>
          <a:custGeom>
            <a:pathLst>
              <a:path extrusionOk="0" h="120000" w="120000">
                <a:moveTo>
                  <a:pt x="110109" y="0"/>
                </a:moveTo>
                <a:cubicBezTo>
                  <a:pt x="112747" y="0"/>
                  <a:pt x="114725" y="1643"/>
                  <a:pt x="116703" y="4109"/>
                </a:cubicBezTo>
                <a:cubicBezTo>
                  <a:pt x="118681" y="6575"/>
                  <a:pt x="120000" y="9041"/>
                  <a:pt x="120000" y="12328"/>
                </a:cubicBezTo>
                <a:cubicBezTo>
                  <a:pt x="120000" y="106849"/>
                  <a:pt x="120000" y="106849"/>
                  <a:pt x="120000" y="106849"/>
                </a:cubicBezTo>
                <a:cubicBezTo>
                  <a:pt x="120000" y="110958"/>
                  <a:pt x="118681" y="113424"/>
                  <a:pt x="116703" y="115890"/>
                </a:cubicBezTo>
                <a:cubicBezTo>
                  <a:pt x="114725" y="118356"/>
                  <a:pt x="112747" y="119999"/>
                  <a:pt x="110109" y="119999"/>
                </a:cubicBezTo>
                <a:cubicBezTo>
                  <a:pt x="9890" y="119999"/>
                  <a:pt x="9890" y="119999"/>
                  <a:pt x="9890" y="119999"/>
                </a:cubicBezTo>
                <a:cubicBezTo>
                  <a:pt x="7252" y="119999"/>
                  <a:pt x="5274" y="118356"/>
                  <a:pt x="3296" y="115890"/>
                </a:cubicBezTo>
                <a:cubicBezTo>
                  <a:pt x="1318" y="113424"/>
                  <a:pt x="0" y="110958"/>
                  <a:pt x="0" y="106849"/>
                </a:cubicBezTo>
                <a:cubicBezTo>
                  <a:pt x="0" y="12328"/>
                  <a:pt x="0" y="12328"/>
                  <a:pt x="0" y="12328"/>
                </a:cubicBezTo>
                <a:cubicBezTo>
                  <a:pt x="0" y="9041"/>
                  <a:pt x="1318" y="6575"/>
                  <a:pt x="3296" y="4109"/>
                </a:cubicBezTo>
                <a:cubicBezTo>
                  <a:pt x="5274" y="1643"/>
                  <a:pt x="7252" y="0"/>
                  <a:pt x="9890" y="0"/>
                </a:cubicBezTo>
                <a:lnTo>
                  <a:pt x="110109" y="0"/>
                </a:lnTo>
                <a:close/>
                <a:moveTo>
                  <a:pt x="9890" y="9863"/>
                </a:moveTo>
                <a:cubicBezTo>
                  <a:pt x="9230" y="9863"/>
                  <a:pt x="9230" y="10684"/>
                  <a:pt x="8571" y="10684"/>
                </a:cubicBezTo>
                <a:cubicBezTo>
                  <a:pt x="8571" y="11506"/>
                  <a:pt x="7912" y="12328"/>
                  <a:pt x="7912" y="12328"/>
                </a:cubicBezTo>
                <a:cubicBezTo>
                  <a:pt x="7912" y="30410"/>
                  <a:pt x="7912" y="30410"/>
                  <a:pt x="7912" y="30410"/>
                </a:cubicBezTo>
                <a:cubicBezTo>
                  <a:pt x="112087" y="30410"/>
                  <a:pt x="112087" y="30410"/>
                  <a:pt x="112087" y="30410"/>
                </a:cubicBezTo>
                <a:cubicBezTo>
                  <a:pt x="112087" y="12328"/>
                  <a:pt x="112087" y="12328"/>
                  <a:pt x="112087" y="12328"/>
                </a:cubicBezTo>
                <a:cubicBezTo>
                  <a:pt x="112087" y="12328"/>
                  <a:pt x="111428" y="11506"/>
                  <a:pt x="111428" y="10684"/>
                </a:cubicBezTo>
                <a:cubicBezTo>
                  <a:pt x="110769" y="10684"/>
                  <a:pt x="110109" y="9863"/>
                  <a:pt x="110109" y="9863"/>
                </a:cubicBezTo>
                <a:lnTo>
                  <a:pt x="9890" y="9863"/>
                </a:lnTo>
                <a:close/>
                <a:moveTo>
                  <a:pt x="110109" y="109315"/>
                </a:moveTo>
                <a:cubicBezTo>
                  <a:pt x="110109" y="109315"/>
                  <a:pt x="110769" y="109315"/>
                  <a:pt x="111428" y="109315"/>
                </a:cubicBezTo>
                <a:cubicBezTo>
                  <a:pt x="111428" y="108493"/>
                  <a:pt x="112087" y="107671"/>
                  <a:pt x="112087" y="106849"/>
                </a:cubicBezTo>
                <a:cubicBezTo>
                  <a:pt x="112087" y="59999"/>
                  <a:pt x="112087" y="59999"/>
                  <a:pt x="112087" y="59999"/>
                </a:cubicBezTo>
                <a:cubicBezTo>
                  <a:pt x="7912" y="59999"/>
                  <a:pt x="7912" y="59999"/>
                  <a:pt x="7912" y="59999"/>
                </a:cubicBezTo>
                <a:cubicBezTo>
                  <a:pt x="7912" y="106849"/>
                  <a:pt x="7912" y="106849"/>
                  <a:pt x="7912" y="106849"/>
                </a:cubicBezTo>
                <a:cubicBezTo>
                  <a:pt x="7912" y="107671"/>
                  <a:pt x="8571" y="108493"/>
                  <a:pt x="8571" y="109315"/>
                </a:cubicBezTo>
                <a:cubicBezTo>
                  <a:pt x="9230" y="109315"/>
                  <a:pt x="9230" y="109315"/>
                  <a:pt x="9890" y="109315"/>
                </a:cubicBezTo>
                <a:lnTo>
                  <a:pt x="110109" y="109315"/>
                </a:lnTo>
                <a:close/>
                <a:moveTo>
                  <a:pt x="15824" y="99452"/>
                </a:moveTo>
                <a:cubicBezTo>
                  <a:pt x="15824" y="89589"/>
                  <a:pt x="15824" y="89589"/>
                  <a:pt x="15824" y="89589"/>
                </a:cubicBezTo>
                <a:cubicBezTo>
                  <a:pt x="32307" y="89589"/>
                  <a:pt x="32307" y="89589"/>
                  <a:pt x="32307" y="89589"/>
                </a:cubicBezTo>
                <a:cubicBezTo>
                  <a:pt x="32307" y="99452"/>
                  <a:pt x="32307" y="99452"/>
                  <a:pt x="32307" y="99452"/>
                </a:cubicBezTo>
                <a:lnTo>
                  <a:pt x="15824" y="99452"/>
                </a:lnTo>
                <a:close/>
                <a:moveTo>
                  <a:pt x="40219" y="99452"/>
                </a:moveTo>
                <a:cubicBezTo>
                  <a:pt x="40219" y="89589"/>
                  <a:pt x="40219" y="89589"/>
                  <a:pt x="40219" y="89589"/>
                </a:cubicBezTo>
                <a:cubicBezTo>
                  <a:pt x="63956" y="89589"/>
                  <a:pt x="63956" y="89589"/>
                  <a:pt x="63956" y="89589"/>
                </a:cubicBezTo>
                <a:cubicBezTo>
                  <a:pt x="63956" y="99452"/>
                  <a:pt x="63956" y="99452"/>
                  <a:pt x="63956" y="99452"/>
                </a:cubicBezTo>
                <a:lnTo>
                  <a:pt x="40219" y="9945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7550260" y="2010134"/>
            <a:ext cx="142631" cy="144253"/>
          </a:xfrm>
          <a:custGeom>
            <a:pathLst>
              <a:path extrusionOk="0" h="120000" w="120000">
                <a:moveTo>
                  <a:pt x="120000" y="114586"/>
                </a:moveTo>
                <a:cubicBezTo>
                  <a:pt x="120000" y="116390"/>
                  <a:pt x="120000" y="117293"/>
                  <a:pt x="119097" y="119097"/>
                </a:cubicBezTo>
                <a:cubicBezTo>
                  <a:pt x="117293" y="120000"/>
                  <a:pt x="116390" y="120000"/>
                  <a:pt x="114586" y="120000"/>
                </a:cubicBezTo>
                <a:cubicBezTo>
                  <a:pt x="102857" y="120000"/>
                  <a:pt x="102857" y="120000"/>
                  <a:pt x="102857" y="120000"/>
                </a:cubicBezTo>
                <a:cubicBezTo>
                  <a:pt x="101052" y="120000"/>
                  <a:pt x="100150" y="120000"/>
                  <a:pt x="99248" y="119097"/>
                </a:cubicBezTo>
                <a:cubicBezTo>
                  <a:pt x="97443" y="118195"/>
                  <a:pt x="97443" y="116390"/>
                  <a:pt x="97443" y="115488"/>
                </a:cubicBezTo>
                <a:cubicBezTo>
                  <a:pt x="96541" y="102857"/>
                  <a:pt x="93834" y="91127"/>
                  <a:pt x="88421" y="80300"/>
                </a:cubicBezTo>
                <a:cubicBezTo>
                  <a:pt x="83909" y="69473"/>
                  <a:pt x="76691" y="59548"/>
                  <a:pt x="68571" y="51428"/>
                </a:cubicBezTo>
                <a:cubicBezTo>
                  <a:pt x="60451" y="43308"/>
                  <a:pt x="51428" y="36992"/>
                  <a:pt x="39699" y="32481"/>
                </a:cubicBezTo>
                <a:cubicBezTo>
                  <a:pt x="28872" y="27067"/>
                  <a:pt x="17142" y="24360"/>
                  <a:pt x="5413" y="23458"/>
                </a:cubicBezTo>
                <a:cubicBezTo>
                  <a:pt x="3609" y="23458"/>
                  <a:pt x="2706" y="22556"/>
                  <a:pt x="1804" y="21654"/>
                </a:cubicBezTo>
                <a:cubicBezTo>
                  <a:pt x="902" y="20751"/>
                  <a:pt x="0" y="18947"/>
                  <a:pt x="0" y="18045"/>
                </a:cubicBezTo>
                <a:cubicBezTo>
                  <a:pt x="0" y="5413"/>
                  <a:pt x="0" y="5413"/>
                  <a:pt x="0" y="5413"/>
                </a:cubicBezTo>
                <a:cubicBezTo>
                  <a:pt x="0" y="4511"/>
                  <a:pt x="902" y="2706"/>
                  <a:pt x="1804" y="1804"/>
                </a:cubicBezTo>
                <a:cubicBezTo>
                  <a:pt x="2706" y="902"/>
                  <a:pt x="4511" y="0"/>
                  <a:pt x="5413" y="0"/>
                </a:cubicBezTo>
                <a:cubicBezTo>
                  <a:pt x="6315" y="0"/>
                  <a:pt x="6315" y="0"/>
                  <a:pt x="6315" y="0"/>
                </a:cubicBezTo>
                <a:cubicBezTo>
                  <a:pt x="20751" y="902"/>
                  <a:pt x="35187" y="4511"/>
                  <a:pt x="48721" y="10827"/>
                </a:cubicBezTo>
                <a:cubicBezTo>
                  <a:pt x="62255" y="16240"/>
                  <a:pt x="73984" y="25263"/>
                  <a:pt x="84812" y="35187"/>
                </a:cubicBezTo>
                <a:cubicBezTo>
                  <a:pt x="95639" y="46015"/>
                  <a:pt x="103759" y="58646"/>
                  <a:pt x="110075" y="72180"/>
                </a:cubicBezTo>
                <a:cubicBezTo>
                  <a:pt x="116390" y="85714"/>
                  <a:pt x="119097" y="100150"/>
                  <a:pt x="120000" y="114586"/>
                </a:cubicBezTo>
                <a:close/>
                <a:moveTo>
                  <a:pt x="76691" y="114586"/>
                </a:moveTo>
                <a:cubicBezTo>
                  <a:pt x="76691" y="116390"/>
                  <a:pt x="75789" y="117293"/>
                  <a:pt x="74887" y="118195"/>
                </a:cubicBezTo>
                <a:cubicBezTo>
                  <a:pt x="73984" y="120000"/>
                  <a:pt x="73082" y="120000"/>
                  <a:pt x="71278" y="120000"/>
                </a:cubicBezTo>
                <a:cubicBezTo>
                  <a:pt x="59548" y="120000"/>
                  <a:pt x="59548" y="120000"/>
                  <a:pt x="59548" y="120000"/>
                </a:cubicBezTo>
                <a:cubicBezTo>
                  <a:pt x="58646" y="120000"/>
                  <a:pt x="56842" y="120000"/>
                  <a:pt x="55939" y="119097"/>
                </a:cubicBezTo>
                <a:cubicBezTo>
                  <a:pt x="55037" y="118195"/>
                  <a:pt x="54135" y="117293"/>
                  <a:pt x="54135" y="115488"/>
                </a:cubicBezTo>
                <a:cubicBezTo>
                  <a:pt x="53233" y="102857"/>
                  <a:pt x="47819" y="91127"/>
                  <a:pt x="38796" y="82105"/>
                </a:cubicBezTo>
                <a:cubicBezTo>
                  <a:pt x="28872" y="73082"/>
                  <a:pt x="18045" y="67669"/>
                  <a:pt x="5413" y="66766"/>
                </a:cubicBezTo>
                <a:cubicBezTo>
                  <a:pt x="3609" y="65864"/>
                  <a:pt x="2706" y="65864"/>
                  <a:pt x="1804" y="64962"/>
                </a:cubicBezTo>
                <a:cubicBezTo>
                  <a:pt x="902" y="63157"/>
                  <a:pt x="0" y="62255"/>
                  <a:pt x="0" y="61353"/>
                </a:cubicBezTo>
                <a:cubicBezTo>
                  <a:pt x="0" y="49624"/>
                  <a:pt x="0" y="49624"/>
                  <a:pt x="0" y="49624"/>
                </a:cubicBezTo>
                <a:cubicBezTo>
                  <a:pt x="0" y="47819"/>
                  <a:pt x="902" y="46015"/>
                  <a:pt x="1804" y="45112"/>
                </a:cubicBezTo>
                <a:cubicBezTo>
                  <a:pt x="2706" y="44210"/>
                  <a:pt x="4511" y="44210"/>
                  <a:pt x="5413" y="44210"/>
                </a:cubicBezTo>
                <a:cubicBezTo>
                  <a:pt x="6315" y="44210"/>
                  <a:pt x="6315" y="44210"/>
                  <a:pt x="6315" y="44210"/>
                </a:cubicBezTo>
                <a:cubicBezTo>
                  <a:pt x="15338" y="45112"/>
                  <a:pt x="23458" y="46917"/>
                  <a:pt x="32481" y="50526"/>
                </a:cubicBezTo>
                <a:cubicBezTo>
                  <a:pt x="40601" y="55037"/>
                  <a:pt x="47819" y="59548"/>
                  <a:pt x="54135" y="66766"/>
                </a:cubicBezTo>
                <a:cubicBezTo>
                  <a:pt x="60451" y="73082"/>
                  <a:pt x="65864" y="80300"/>
                  <a:pt x="69473" y="88421"/>
                </a:cubicBezTo>
                <a:cubicBezTo>
                  <a:pt x="73984" y="96541"/>
                  <a:pt x="75789" y="105563"/>
                  <a:pt x="76691" y="114586"/>
                </a:cubicBezTo>
                <a:close/>
                <a:moveTo>
                  <a:pt x="27969" y="92030"/>
                </a:moveTo>
                <a:cubicBezTo>
                  <a:pt x="31578" y="95639"/>
                  <a:pt x="32481" y="99248"/>
                  <a:pt x="32481" y="103759"/>
                </a:cubicBezTo>
                <a:cubicBezTo>
                  <a:pt x="32481" y="108270"/>
                  <a:pt x="31578" y="112781"/>
                  <a:pt x="27969" y="115488"/>
                </a:cubicBezTo>
                <a:cubicBezTo>
                  <a:pt x="25263" y="119097"/>
                  <a:pt x="20751" y="120000"/>
                  <a:pt x="16240" y="120000"/>
                </a:cubicBezTo>
                <a:cubicBezTo>
                  <a:pt x="11729" y="120000"/>
                  <a:pt x="8120" y="119097"/>
                  <a:pt x="4511" y="115488"/>
                </a:cubicBezTo>
                <a:cubicBezTo>
                  <a:pt x="1804" y="112781"/>
                  <a:pt x="0" y="108270"/>
                  <a:pt x="0" y="103759"/>
                </a:cubicBezTo>
                <a:cubicBezTo>
                  <a:pt x="0" y="99248"/>
                  <a:pt x="1804" y="95639"/>
                  <a:pt x="4511" y="92030"/>
                </a:cubicBezTo>
                <a:cubicBezTo>
                  <a:pt x="8120" y="89323"/>
                  <a:pt x="11729" y="87518"/>
                  <a:pt x="16240" y="87518"/>
                </a:cubicBezTo>
                <a:cubicBezTo>
                  <a:pt x="20751" y="87518"/>
                  <a:pt x="25263" y="89323"/>
                  <a:pt x="27969" y="920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7738277" y="2023100"/>
            <a:ext cx="155597" cy="131287"/>
          </a:xfrm>
          <a:custGeom>
            <a:pathLst>
              <a:path extrusionOk="0" h="120000" w="120000">
                <a:moveTo>
                  <a:pt x="120000" y="75371"/>
                </a:moveTo>
                <a:cubicBezTo>
                  <a:pt x="120000" y="105123"/>
                  <a:pt x="120000" y="105123"/>
                  <a:pt x="120000" y="105123"/>
                </a:cubicBezTo>
                <a:cubicBezTo>
                  <a:pt x="120000" y="109090"/>
                  <a:pt x="119172" y="113057"/>
                  <a:pt x="116689" y="116033"/>
                </a:cubicBezTo>
                <a:cubicBezTo>
                  <a:pt x="114206" y="119008"/>
                  <a:pt x="110896" y="120000"/>
                  <a:pt x="107586" y="120000"/>
                </a:cubicBezTo>
                <a:cubicBezTo>
                  <a:pt x="12413" y="120000"/>
                  <a:pt x="12413" y="120000"/>
                  <a:pt x="12413" y="120000"/>
                </a:cubicBezTo>
                <a:cubicBezTo>
                  <a:pt x="9103" y="120000"/>
                  <a:pt x="5793" y="119008"/>
                  <a:pt x="3310" y="116033"/>
                </a:cubicBezTo>
                <a:cubicBezTo>
                  <a:pt x="827" y="113057"/>
                  <a:pt x="0" y="109090"/>
                  <a:pt x="0" y="105123"/>
                </a:cubicBezTo>
                <a:cubicBezTo>
                  <a:pt x="0" y="75371"/>
                  <a:pt x="0" y="75371"/>
                  <a:pt x="0" y="75371"/>
                </a:cubicBezTo>
                <a:cubicBezTo>
                  <a:pt x="0" y="74380"/>
                  <a:pt x="0" y="71404"/>
                  <a:pt x="827" y="68429"/>
                </a:cubicBezTo>
                <a:cubicBezTo>
                  <a:pt x="16551" y="11900"/>
                  <a:pt x="16551" y="11900"/>
                  <a:pt x="16551" y="11900"/>
                </a:cubicBezTo>
                <a:cubicBezTo>
                  <a:pt x="17379" y="7933"/>
                  <a:pt x="19034" y="5950"/>
                  <a:pt x="21517" y="3966"/>
                </a:cubicBezTo>
                <a:cubicBezTo>
                  <a:pt x="24000" y="991"/>
                  <a:pt x="26482" y="0"/>
                  <a:pt x="29793" y="0"/>
                </a:cubicBezTo>
                <a:cubicBezTo>
                  <a:pt x="90206" y="0"/>
                  <a:pt x="90206" y="0"/>
                  <a:pt x="90206" y="0"/>
                </a:cubicBezTo>
                <a:cubicBezTo>
                  <a:pt x="93517" y="0"/>
                  <a:pt x="96000" y="991"/>
                  <a:pt x="98482" y="3966"/>
                </a:cubicBezTo>
                <a:cubicBezTo>
                  <a:pt x="100965" y="5950"/>
                  <a:pt x="102620" y="7933"/>
                  <a:pt x="103448" y="11900"/>
                </a:cubicBezTo>
                <a:cubicBezTo>
                  <a:pt x="119172" y="68429"/>
                  <a:pt x="119172" y="68429"/>
                  <a:pt x="119172" y="68429"/>
                </a:cubicBezTo>
                <a:cubicBezTo>
                  <a:pt x="120000" y="71404"/>
                  <a:pt x="120000" y="74380"/>
                  <a:pt x="120000" y="75371"/>
                </a:cubicBezTo>
                <a:close/>
                <a:moveTo>
                  <a:pt x="110068" y="105123"/>
                </a:moveTo>
                <a:cubicBezTo>
                  <a:pt x="110068" y="75371"/>
                  <a:pt x="110068" y="75371"/>
                  <a:pt x="110068" y="75371"/>
                </a:cubicBezTo>
                <a:cubicBezTo>
                  <a:pt x="110068" y="74380"/>
                  <a:pt x="110068" y="74380"/>
                  <a:pt x="109241" y="73388"/>
                </a:cubicBezTo>
                <a:cubicBezTo>
                  <a:pt x="108413" y="72396"/>
                  <a:pt x="108413" y="72396"/>
                  <a:pt x="107586" y="72396"/>
                </a:cubicBezTo>
                <a:cubicBezTo>
                  <a:pt x="12413" y="72396"/>
                  <a:pt x="12413" y="72396"/>
                  <a:pt x="12413" y="72396"/>
                </a:cubicBezTo>
                <a:cubicBezTo>
                  <a:pt x="11586" y="72396"/>
                  <a:pt x="10758" y="72396"/>
                  <a:pt x="10758" y="73388"/>
                </a:cubicBezTo>
                <a:cubicBezTo>
                  <a:pt x="9931" y="74380"/>
                  <a:pt x="9931" y="74380"/>
                  <a:pt x="9931" y="75371"/>
                </a:cubicBezTo>
                <a:cubicBezTo>
                  <a:pt x="9931" y="105123"/>
                  <a:pt x="9931" y="105123"/>
                  <a:pt x="9931" y="105123"/>
                </a:cubicBezTo>
                <a:cubicBezTo>
                  <a:pt x="9931" y="106115"/>
                  <a:pt x="9931" y="107107"/>
                  <a:pt x="10758" y="107107"/>
                </a:cubicBezTo>
                <a:cubicBezTo>
                  <a:pt x="10758" y="108099"/>
                  <a:pt x="11586" y="108099"/>
                  <a:pt x="12413" y="108099"/>
                </a:cubicBezTo>
                <a:cubicBezTo>
                  <a:pt x="107586" y="108099"/>
                  <a:pt x="107586" y="108099"/>
                  <a:pt x="107586" y="108099"/>
                </a:cubicBezTo>
                <a:cubicBezTo>
                  <a:pt x="108413" y="108099"/>
                  <a:pt x="108413" y="108099"/>
                  <a:pt x="109241" y="107107"/>
                </a:cubicBezTo>
                <a:cubicBezTo>
                  <a:pt x="110068" y="107107"/>
                  <a:pt x="110068" y="106115"/>
                  <a:pt x="110068" y="105123"/>
                </a:cubicBezTo>
                <a:close/>
                <a:moveTo>
                  <a:pt x="14068" y="60495"/>
                </a:moveTo>
                <a:cubicBezTo>
                  <a:pt x="105931" y="60495"/>
                  <a:pt x="105931" y="60495"/>
                  <a:pt x="105931" y="60495"/>
                </a:cubicBezTo>
                <a:cubicBezTo>
                  <a:pt x="93517" y="14876"/>
                  <a:pt x="93517" y="14876"/>
                  <a:pt x="93517" y="14876"/>
                </a:cubicBezTo>
                <a:cubicBezTo>
                  <a:pt x="93517" y="14876"/>
                  <a:pt x="93517" y="13884"/>
                  <a:pt x="92689" y="12892"/>
                </a:cubicBezTo>
                <a:cubicBezTo>
                  <a:pt x="91862" y="12892"/>
                  <a:pt x="91034" y="12892"/>
                  <a:pt x="90206" y="12892"/>
                </a:cubicBezTo>
                <a:cubicBezTo>
                  <a:pt x="29793" y="12892"/>
                  <a:pt x="29793" y="12892"/>
                  <a:pt x="29793" y="12892"/>
                </a:cubicBezTo>
                <a:cubicBezTo>
                  <a:pt x="28965" y="12892"/>
                  <a:pt x="28137" y="12892"/>
                  <a:pt x="27310" y="12892"/>
                </a:cubicBezTo>
                <a:cubicBezTo>
                  <a:pt x="26482" y="13884"/>
                  <a:pt x="26482" y="14876"/>
                  <a:pt x="26482" y="14876"/>
                </a:cubicBezTo>
                <a:lnTo>
                  <a:pt x="14068" y="60495"/>
                </a:lnTo>
                <a:close/>
                <a:moveTo>
                  <a:pt x="79448" y="85289"/>
                </a:moveTo>
                <a:cubicBezTo>
                  <a:pt x="80275" y="86280"/>
                  <a:pt x="81103" y="88264"/>
                  <a:pt x="81103" y="90247"/>
                </a:cubicBezTo>
                <a:cubicBezTo>
                  <a:pt x="81103" y="92231"/>
                  <a:pt x="80275" y="94214"/>
                  <a:pt x="79448" y="96198"/>
                </a:cubicBezTo>
                <a:cubicBezTo>
                  <a:pt x="77793" y="97190"/>
                  <a:pt x="76965" y="98181"/>
                  <a:pt x="75310" y="98181"/>
                </a:cubicBezTo>
                <a:cubicBezTo>
                  <a:pt x="73655" y="98181"/>
                  <a:pt x="72000" y="97190"/>
                  <a:pt x="70344" y="96198"/>
                </a:cubicBezTo>
                <a:cubicBezTo>
                  <a:pt x="69517" y="94214"/>
                  <a:pt x="68689" y="92231"/>
                  <a:pt x="68689" y="90247"/>
                </a:cubicBezTo>
                <a:cubicBezTo>
                  <a:pt x="68689" y="88264"/>
                  <a:pt x="69517" y="86280"/>
                  <a:pt x="70344" y="85289"/>
                </a:cubicBezTo>
                <a:cubicBezTo>
                  <a:pt x="72000" y="83305"/>
                  <a:pt x="73655" y="83305"/>
                  <a:pt x="75310" y="83305"/>
                </a:cubicBezTo>
                <a:cubicBezTo>
                  <a:pt x="76965" y="83305"/>
                  <a:pt x="77793" y="83305"/>
                  <a:pt x="79448" y="85289"/>
                </a:cubicBezTo>
                <a:close/>
                <a:moveTo>
                  <a:pt x="99310" y="85289"/>
                </a:moveTo>
                <a:cubicBezTo>
                  <a:pt x="100965" y="86280"/>
                  <a:pt x="100965" y="88264"/>
                  <a:pt x="100965" y="90247"/>
                </a:cubicBezTo>
                <a:cubicBezTo>
                  <a:pt x="100965" y="92231"/>
                  <a:pt x="100965" y="94214"/>
                  <a:pt x="99310" y="96198"/>
                </a:cubicBezTo>
                <a:cubicBezTo>
                  <a:pt x="98482" y="97190"/>
                  <a:pt x="96827" y="98181"/>
                  <a:pt x="95172" y="98181"/>
                </a:cubicBezTo>
                <a:cubicBezTo>
                  <a:pt x="93517" y="98181"/>
                  <a:pt x="91862" y="97190"/>
                  <a:pt x="90206" y="96198"/>
                </a:cubicBezTo>
                <a:cubicBezTo>
                  <a:pt x="89379" y="94214"/>
                  <a:pt x="88551" y="92231"/>
                  <a:pt x="88551" y="90247"/>
                </a:cubicBezTo>
                <a:cubicBezTo>
                  <a:pt x="88551" y="88264"/>
                  <a:pt x="89379" y="86280"/>
                  <a:pt x="90206" y="85289"/>
                </a:cubicBezTo>
                <a:cubicBezTo>
                  <a:pt x="91862" y="83305"/>
                  <a:pt x="93517" y="83305"/>
                  <a:pt x="95172" y="83305"/>
                </a:cubicBezTo>
                <a:cubicBezTo>
                  <a:pt x="96827" y="83305"/>
                  <a:pt x="98482" y="83305"/>
                  <a:pt x="99310" y="852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939259" y="2010134"/>
            <a:ext cx="181531" cy="157219"/>
          </a:xfrm>
          <a:custGeom>
            <a:pathLst>
              <a:path extrusionOk="0" h="120000" w="120000">
                <a:moveTo>
                  <a:pt x="111479" y="40273"/>
                </a:moveTo>
                <a:cubicBezTo>
                  <a:pt x="113609" y="40273"/>
                  <a:pt x="115739" y="41095"/>
                  <a:pt x="117869" y="42739"/>
                </a:cubicBezTo>
                <a:cubicBezTo>
                  <a:pt x="119289" y="45205"/>
                  <a:pt x="120000" y="47671"/>
                  <a:pt x="120000" y="50136"/>
                </a:cubicBezTo>
                <a:cubicBezTo>
                  <a:pt x="120000" y="52602"/>
                  <a:pt x="119289" y="55068"/>
                  <a:pt x="117869" y="56712"/>
                </a:cubicBezTo>
                <a:cubicBezTo>
                  <a:pt x="115739" y="59178"/>
                  <a:pt x="113609" y="59999"/>
                  <a:pt x="111479" y="59999"/>
                </a:cubicBezTo>
                <a:cubicBezTo>
                  <a:pt x="111479" y="89589"/>
                  <a:pt x="111479" y="89589"/>
                  <a:pt x="111479" y="89589"/>
                </a:cubicBezTo>
                <a:cubicBezTo>
                  <a:pt x="111479" y="92876"/>
                  <a:pt x="110769" y="94520"/>
                  <a:pt x="108639" y="96986"/>
                </a:cubicBezTo>
                <a:cubicBezTo>
                  <a:pt x="107218" y="98630"/>
                  <a:pt x="105088" y="99452"/>
                  <a:pt x="102958" y="99452"/>
                </a:cubicBezTo>
                <a:cubicBezTo>
                  <a:pt x="84497" y="81369"/>
                  <a:pt x="66035" y="72328"/>
                  <a:pt x="48284" y="69863"/>
                </a:cubicBezTo>
                <a:cubicBezTo>
                  <a:pt x="45443" y="71506"/>
                  <a:pt x="44023" y="73150"/>
                  <a:pt x="41893" y="75616"/>
                </a:cubicBezTo>
                <a:cubicBezTo>
                  <a:pt x="40473" y="78082"/>
                  <a:pt x="39763" y="80547"/>
                  <a:pt x="40473" y="83013"/>
                </a:cubicBezTo>
                <a:cubicBezTo>
                  <a:pt x="40473" y="86301"/>
                  <a:pt x="41183" y="87945"/>
                  <a:pt x="42603" y="90410"/>
                </a:cubicBezTo>
                <a:cubicBezTo>
                  <a:pt x="41893" y="92054"/>
                  <a:pt x="41183" y="93698"/>
                  <a:pt x="41183" y="95342"/>
                </a:cubicBezTo>
                <a:cubicBezTo>
                  <a:pt x="41183" y="96986"/>
                  <a:pt x="41183" y="98630"/>
                  <a:pt x="41893" y="100273"/>
                </a:cubicBezTo>
                <a:cubicBezTo>
                  <a:pt x="41893" y="101095"/>
                  <a:pt x="42603" y="102739"/>
                  <a:pt x="44023" y="104383"/>
                </a:cubicBezTo>
                <a:cubicBezTo>
                  <a:pt x="44733" y="106027"/>
                  <a:pt x="46153" y="106849"/>
                  <a:pt x="46863" y="108493"/>
                </a:cubicBezTo>
                <a:cubicBezTo>
                  <a:pt x="48284" y="109315"/>
                  <a:pt x="49704" y="110136"/>
                  <a:pt x="51124" y="111780"/>
                </a:cubicBezTo>
                <a:cubicBezTo>
                  <a:pt x="49704" y="115068"/>
                  <a:pt x="47573" y="117534"/>
                  <a:pt x="44023" y="118356"/>
                </a:cubicBezTo>
                <a:cubicBezTo>
                  <a:pt x="40473" y="119999"/>
                  <a:pt x="36213" y="119999"/>
                  <a:pt x="32662" y="119178"/>
                </a:cubicBezTo>
                <a:cubicBezTo>
                  <a:pt x="28402" y="118356"/>
                  <a:pt x="25562" y="117534"/>
                  <a:pt x="23431" y="115068"/>
                </a:cubicBezTo>
                <a:cubicBezTo>
                  <a:pt x="23431" y="114246"/>
                  <a:pt x="22721" y="111780"/>
                  <a:pt x="22011" y="108493"/>
                </a:cubicBezTo>
                <a:cubicBezTo>
                  <a:pt x="20591" y="105205"/>
                  <a:pt x="19881" y="102739"/>
                  <a:pt x="19171" y="101095"/>
                </a:cubicBezTo>
                <a:cubicBezTo>
                  <a:pt x="19171" y="99452"/>
                  <a:pt x="18461" y="96986"/>
                  <a:pt x="17751" y="93698"/>
                </a:cubicBezTo>
                <a:cubicBezTo>
                  <a:pt x="17041" y="91232"/>
                  <a:pt x="17041" y="87945"/>
                  <a:pt x="17041" y="86301"/>
                </a:cubicBezTo>
                <a:cubicBezTo>
                  <a:pt x="17041" y="83835"/>
                  <a:pt x="17041" y="81369"/>
                  <a:pt x="17041" y="78082"/>
                </a:cubicBezTo>
                <a:cubicBezTo>
                  <a:pt x="17751" y="75616"/>
                  <a:pt x="17751" y="72328"/>
                  <a:pt x="18461" y="69863"/>
                </a:cubicBezTo>
                <a:cubicBezTo>
                  <a:pt x="10650" y="69863"/>
                  <a:pt x="10650" y="69863"/>
                  <a:pt x="10650" y="69863"/>
                </a:cubicBezTo>
                <a:cubicBezTo>
                  <a:pt x="7810" y="69863"/>
                  <a:pt x="4970" y="69041"/>
                  <a:pt x="2840" y="66575"/>
                </a:cubicBezTo>
                <a:cubicBezTo>
                  <a:pt x="710" y="64109"/>
                  <a:pt x="0" y="60821"/>
                  <a:pt x="0" y="57534"/>
                </a:cubicBezTo>
                <a:cubicBezTo>
                  <a:pt x="0" y="42739"/>
                  <a:pt x="0" y="42739"/>
                  <a:pt x="0" y="42739"/>
                </a:cubicBezTo>
                <a:cubicBezTo>
                  <a:pt x="0" y="39452"/>
                  <a:pt x="710" y="36164"/>
                  <a:pt x="2840" y="33698"/>
                </a:cubicBezTo>
                <a:cubicBezTo>
                  <a:pt x="4970" y="31232"/>
                  <a:pt x="7810" y="30410"/>
                  <a:pt x="10650" y="30410"/>
                </a:cubicBezTo>
                <a:cubicBezTo>
                  <a:pt x="42603" y="30410"/>
                  <a:pt x="42603" y="30410"/>
                  <a:pt x="42603" y="30410"/>
                </a:cubicBezTo>
                <a:cubicBezTo>
                  <a:pt x="62485" y="30410"/>
                  <a:pt x="82366" y="20547"/>
                  <a:pt x="102958" y="0"/>
                </a:cubicBezTo>
                <a:cubicBezTo>
                  <a:pt x="105088" y="0"/>
                  <a:pt x="107218" y="1643"/>
                  <a:pt x="108639" y="3287"/>
                </a:cubicBezTo>
                <a:cubicBezTo>
                  <a:pt x="110769" y="4931"/>
                  <a:pt x="111479" y="7397"/>
                  <a:pt x="111479" y="9863"/>
                </a:cubicBezTo>
                <a:lnTo>
                  <a:pt x="111479" y="40273"/>
                </a:lnTo>
                <a:close/>
                <a:moveTo>
                  <a:pt x="102958" y="87123"/>
                </a:moveTo>
                <a:cubicBezTo>
                  <a:pt x="102958" y="13150"/>
                  <a:pt x="102958" y="13150"/>
                  <a:pt x="102958" y="13150"/>
                </a:cubicBezTo>
                <a:cubicBezTo>
                  <a:pt x="85207" y="28767"/>
                  <a:pt x="68165" y="36986"/>
                  <a:pt x="51124" y="39452"/>
                </a:cubicBezTo>
                <a:cubicBezTo>
                  <a:pt x="51124" y="60821"/>
                  <a:pt x="51124" y="60821"/>
                  <a:pt x="51124" y="60821"/>
                </a:cubicBezTo>
                <a:cubicBezTo>
                  <a:pt x="68165" y="62465"/>
                  <a:pt x="85207" y="71506"/>
                  <a:pt x="102958" y="8712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72657" y="1998788"/>
            <a:ext cx="168565" cy="181531"/>
          </a:xfrm>
          <a:custGeom>
            <a:pathLst>
              <a:path extrusionOk="0" h="120000" w="120000">
                <a:moveTo>
                  <a:pt x="120000" y="93882"/>
                </a:moveTo>
                <a:cubicBezTo>
                  <a:pt x="120000" y="96705"/>
                  <a:pt x="119235" y="98117"/>
                  <a:pt x="116942" y="100235"/>
                </a:cubicBezTo>
                <a:cubicBezTo>
                  <a:pt x="115414" y="101647"/>
                  <a:pt x="113121" y="102352"/>
                  <a:pt x="110828" y="102352"/>
                </a:cubicBezTo>
                <a:cubicBezTo>
                  <a:pt x="78726" y="102352"/>
                  <a:pt x="78726" y="102352"/>
                  <a:pt x="78726" y="102352"/>
                </a:cubicBezTo>
                <a:cubicBezTo>
                  <a:pt x="78726" y="107294"/>
                  <a:pt x="76433" y="111529"/>
                  <a:pt x="72611" y="115058"/>
                </a:cubicBezTo>
                <a:cubicBezTo>
                  <a:pt x="69554" y="117882"/>
                  <a:pt x="64968" y="120000"/>
                  <a:pt x="59617" y="120000"/>
                </a:cubicBezTo>
                <a:cubicBezTo>
                  <a:pt x="55031" y="120000"/>
                  <a:pt x="50445" y="117882"/>
                  <a:pt x="46624" y="115058"/>
                </a:cubicBezTo>
                <a:cubicBezTo>
                  <a:pt x="42802" y="111529"/>
                  <a:pt x="41273" y="107294"/>
                  <a:pt x="41273" y="102352"/>
                </a:cubicBezTo>
                <a:cubicBezTo>
                  <a:pt x="9171" y="102352"/>
                  <a:pt x="9171" y="102352"/>
                  <a:pt x="9171" y="102352"/>
                </a:cubicBezTo>
                <a:cubicBezTo>
                  <a:pt x="6114" y="102352"/>
                  <a:pt x="4585" y="101647"/>
                  <a:pt x="2292" y="100235"/>
                </a:cubicBezTo>
                <a:cubicBezTo>
                  <a:pt x="764" y="98117"/>
                  <a:pt x="0" y="96705"/>
                  <a:pt x="0" y="93882"/>
                </a:cubicBezTo>
                <a:cubicBezTo>
                  <a:pt x="2292" y="92470"/>
                  <a:pt x="4585" y="90352"/>
                  <a:pt x="6114" y="88235"/>
                </a:cubicBezTo>
                <a:cubicBezTo>
                  <a:pt x="8407" y="86117"/>
                  <a:pt x="10700" y="83294"/>
                  <a:pt x="12229" y="80470"/>
                </a:cubicBezTo>
                <a:cubicBezTo>
                  <a:pt x="14522" y="76941"/>
                  <a:pt x="16050" y="73411"/>
                  <a:pt x="17579" y="69882"/>
                </a:cubicBezTo>
                <a:cubicBezTo>
                  <a:pt x="19108" y="65647"/>
                  <a:pt x="20636" y="61411"/>
                  <a:pt x="21401" y="55764"/>
                </a:cubicBezTo>
                <a:cubicBezTo>
                  <a:pt x="22165" y="50823"/>
                  <a:pt x="22929" y="44470"/>
                  <a:pt x="22929" y="38823"/>
                </a:cubicBezTo>
                <a:cubicBezTo>
                  <a:pt x="22929" y="31764"/>
                  <a:pt x="25987" y="25411"/>
                  <a:pt x="31337" y="19764"/>
                </a:cubicBezTo>
                <a:cubicBezTo>
                  <a:pt x="36687" y="14117"/>
                  <a:pt x="44331" y="10588"/>
                  <a:pt x="53503" y="9176"/>
                </a:cubicBezTo>
                <a:cubicBezTo>
                  <a:pt x="53503" y="8470"/>
                  <a:pt x="52738" y="7764"/>
                  <a:pt x="52738" y="6352"/>
                </a:cubicBezTo>
                <a:cubicBezTo>
                  <a:pt x="52738" y="4941"/>
                  <a:pt x="53503" y="3529"/>
                  <a:pt x="55031" y="2117"/>
                </a:cubicBezTo>
                <a:cubicBezTo>
                  <a:pt x="56560" y="705"/>
                  <a:pt x="58089" y="0"/>
                  <a:pt x="59617" y="0"/>
                </a:cubicBezTo>
                <a:cubicBezTo>
                  <a:pt x="61910" y="0"/>
                  <a:pt x="63439" y="705"/>
                  <a:pt x="64968" y="2117"/>
                </a:cubicBezTo>
                <a:cubicBezTo>
                  <a:pt x="66496" y="3529"/>
                  <a:pt x="66496" y="4941"/>
                  <a:pt x="66496" y="6352"/>
                </a:cubicBezTo>
                <a:cubicBezTo>
                  <a:pt x="66496" y="7764"/>
                  <a:pt x="66496" y="8470"/>
                  <a:pt x="66496" y="9176"/>
                </a:cubicBezTo>
                <a:cubicBezTo>
                  <a:pt x="75668" y="10588"/>
                  <a:pt x="82547" y="14117"/>
                  <a:pt x="88662" y="19764"/>
                </a:cubicBezTo>
                <a:cubicBezTo>
                  <a:pt x="94012" y="25411"/>
                  <a:pt x="97070" y="31764"/>
                  <a:pt x="97070" y="38823"/>
                </a:cubicBezTo>
                <a:cubicBezTo>
                  <a:pt x="97070" y="44470"/>
                  <a:pt x="97070" y="50823"/>
                  <a:pt x="98598" y="55764"/>
                </a:cubicBezTo>
                <a:cubicBezTo>
                  <a:pt x="99363" y="61411"/>
                  <a:pt x="100127" y="65647"/>
                  <a:pt x="101656" y="69882"/>
                </a:cubicBezTo>
                <a:cubicBezTo>
                  <a:pt x="103184" y="73411"/>
                  <a:pt x="105477" y="76941"/>
                  <a:pt x="107006" y="80470"/>
                </a:cubicBezTo>
                <a:cubicBezTo>
                  <a:pt x="109299" y="83294"/>
                  <a:pt x="111592" y="86117"/>
                  <a:pt x="113121" y="88235"/>
                </a:cubicBezTo>
                <a:cubicBezTo>
                  <a:pt x="115414" y="90352"/>
                  <a:pt x="117707" y="92470"/>
                  <a:pt x="120000" y="93882"/>
                </a:cubicBezTo>
                <a:close/>
                <a:moveTo>
                  <a:pt x="61146" y="113647"/>
                </a:moveTo>
                <a:cubicBezTo>
                  <a:pt x="61146" y="112941"/>
                  <a:pt x="60382" y="112235"/>
                  <a:pt x="59617" y="112235"/>
                </a:cubicBezTo>
                <a:cubicBezTo>
                  <a:pt x="57324" y="112235"/>
                  <a:pt x="54267" y="111529"/>
                  <a:pt x="52738" y="109411"/>
                </a:cubicBezTo>
                <a:cubicBezTo>
                  <a:pt x="50445" y="107294"/>
                  <a:pt x="49681" y="105176"/>
                  <a:pt x="49681" y="102352"/>
                </a:cubicBezTo>
                <a:cubicBezTo>
                  <a:pt x="49681" y="101647"/>
                  <a:pt x="48917" y="101647"/>
                  <a:pt x="48152" y="101647"/>
                </a:cubicBezTo>
                <a:cubicBezTo>
                  <a:pt x="47388" y="101647"/>
                  <a:pt x="47388" y="101647"/>
                  <a:pt x="47388" y="102352"/>
                </a:cubicBezTo>
                <a:cubicBezTo>
                  <a:pt x="47388" y="105882"/>
                  <a:pt x="48152" y="108705"/>
                  <a:pt x="51210" y="110823"/>
                </a:cubicBezTo>
                <a:cubicBezTo>
                  <a:pt x="53503" y="112941"/>
                  <a:pt x="56560" y="114352"/>
                  <a:pt x="59617" y="114352"/>
                </a:cubicBezTo>
                <a:cubicBezTo>
                  <a:pt x="60382" y="114352"/>
                  <a:pt x="61146" y="114352"/>
                  <a:pt x="61146" y="1136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393089" y="2010134"/>
            <a:ext cx="155597" cy="157219"/>
          </a:xfrm>
          <a:custGeom>
            <a:pathLst>
              <a:path extrusionOk="0" h="120000" w="120000">
                <a:moveTo>
                  <a:pt x="107671" y="59999"/>
                </a:moveTo>
                <a:cubicBezTo>
                  <a:pt x="118356" y="70684"/>
                  <a:pt x="118356" y="70684"/>
                  <a:pt x="118356" y="70684"/>
                </a:cubicBezTo>
                <a:cubicBezTo>
                  <a:pt x="119999" y="71506"/>
                  <a:pt x="119999" y="73972"/>
                  <a:pt x="119999" y="75616"/>
                </a:cubicBezTo>
                <a:cubicBezTo>
                  <a:pt x="119178" y="78082"/>
                  <a:pt x="117534" y="79726"/>
                  <a:pt x="115890" y="79726"/>
                </a:cubicBezTo>
                <a:cubicBezTo>
                  <a:pt x="101095" y="83835"/>
                  <a:pt x="101095" y="83835"/>
                  <a:pt x="101095" y="83835"/>
                </a:cubicBezTo>
                <a:cubicBezTo>
                  <a:pt x="105205" y="97808"/>
                  <a:pt x="105205" y="97808"/>
                  <a:pt x="105205" y="97808"/>
                </a:cubicBezTo>
                <a:cubicBezTo>
                  <a:pt x="106027" y="100273"/>
                  <a:pt x="105205" y="101917"/>
                  <a:pt x="103561" y="103561"/>
                </a:cubicBezTo>
                <a:cubicBezTo>
                  <a:pt x="101917" y="105205"/>
                  <a:pt x="100273" y="105205"/>
                  <a:pt x="98630" y="105205"/>
                </a:cubicBezTo>
                <a:cubicBezTo>
                  <a:pt x="83835" y="101095"/>
                  <a:pt x="83835" y="101095"/>
                  <a:pt x="83835" y="101095"/>
                </a:cubicBezTo>
                <a:cubicBezTo>
                  <a:pt x="79726" y="115068"/>
                  <a:pt x="79726" y="115068"/>
                  <a:pt x="79726" y="115068"/>
                </a:cubicBezTo>
                <a:cubicBezTo>
                  <a:pt x="79726" y="117534"/>
                  <a:pt x="78082" y="119178"/>
                  <a:pt x="76438" y="119178"/>
                </a:cubicBezTo>
                <a:cubicBezTo>
                  <a:pt x="75616" y="119178"/>
                  <a:pt x="74794" y="119999"/>
                  <a:pt x="74794" y="119999"/>
                </a:cubicBezTo>
                <a:cubicBezTo>
                  <a:pt x="73150" y="119999"/>
                  <a:pt x="71506" y="119178"/>
                  <a:pt x="70684" y="117534"/>
                </a:cubicBezTo>
                <a:cubicBezTo>
                  <a:pt x="59999" y="106849"/>
                  <a:pt x="59999" y="106849"/>
                  <a:pt x="59999" y="106849"/>
                </a:cubicBezTo>
                <a:cubicBezTo>
                  <a:pt x="49315" y="117534"/>
                  <a:pt x="49315" y="117534"/>
                  <a:pt x="49315" y="117534"/>
                </a:cubicBezTo>
                <a:cubicBezTo>
                  <a:pt x="48493" y="119178"/>
                  <a:pt x="46027" y="119999"/>
                  <a:pt x="44383" y="119178"/>
                </a:cubicBezTo>
                <a:cubicBezTo>
                  <a:pt x="41917" y="119178"/>
                  <a:pt x="41095" y="117534"/>
                  <a:pt x="40273" y="115068"/>
                </a:cubicBezTo>
                <a:cubicBezTo>
                  <a:pt x="36164" y="101095"/>
                  <a:pt x="36164" y="101095"/>
                  <a:pt x="36164" y="101095"/>
                </a:cubicBezTo>
                <a:cubicBezTo>
                  <a:pt x="22191" y="105205"/>
                  <a:pt x="22191" y="105205"/>
                  <a:pt x="22191" y="105205"/>
                </a:cubicBezTo>
                <a:cubicBezTo>
                  <a:pt x="19726" y="105205"/>
                  <a:pt x="18082" y="105205"/>
                  <a:pt x="16438" y="103561"/>
                </a:cubicBezTo>
                <a:cubicBezTo>
                  <a:pt x="14794" y="101917"/>
                  <a:pt x="14794" y="100273"/>
                  <a:pt x="14794" y="97808"/>
                </a:cubicBezTo>
                <a:cubicBezTo>
                  <a:pt x="18904" y="83835"/>
                  <a:pt x="18904" y="83835"/>
                  <a:pt x="18904" y="83835"/>
                </a:cubicBezTo>
                <a:cubicBezTo>
                  <a:pt x="4931" y="79726"/>
                  <a:pt x="4931" y="79726"/>
                  <a:pt x="4931" y="79726"/>
                </a:cubicBezTo>
                <a:cubicBezTo>
                  <a:pt x="2465" y="79726"/>
                  <a:pt x="1643" y="78082"/>
                  <a:pt x="821" y="75616"/>
                </a:cubicBezTo>
                <a:cubicBezTo>
                  <a:pt x="0" y="73972"/>
                  <a:pt x="821" y="71506"/>
                  <a:pt x="2465" y="70684"/>
                </a:cubicBezTo>
                <a:cubicBezTo>
                  <a:pt x="13150" y="59999"/>
                  <a:pt x="13150" y="59999"/>
                  <a:pt x="13150" y="59999"/>
                </a:cubicBezTo>
                <a:cubicBezTo>
                  <a:pt x="2465" y="49315"/>
                  <a:pt x="2465" y="49315"/>
                  <a:pt x="2465" y="49315"/>
                </a:cubicBezTo>
                <a:cubicBezTo>
                  <a:pt x="821" y="47671"/>
                  <a:pt x="0" y="46027"/>
                  <a:pt x="821" y="44383"/>
                </a:cubicBezTo>
                <a:cubicBezTo>
                  <a:pt x="1643" y="41917"/>
                  <a:pt x="2465" y="40273"/>
                  <a:pt x="4931" y="40273"/>
                </a:cubicBezTo>
                <a:cubicBezTo>
                  <a:pt x="18904" y="36164"/>
                  <a:pt x="18904" y="36164"/>
                  <a:pt x="18904" y="36164"/>
                </a:cubicBezTo>
                <a:cubicBezTo>
                  <a:pt x="14794" y="22191"/>
                  <a:pt x="14794" y="22191"/>
                  <a:pt x="14794" y="22191"/>
                </a:cubicBezTo>
                <a:cubicBezTo>
                  <a:pt x="14794" y="19726"/>
                  <a:pt x="14794" y="18082"/>
                  <a:pt x="16438" y="16438"/>
                </a:cubicBezTo>
                <a:cubicBezTo>
                  <a:pt x="18082" y="14794"/>
                  <a:pt x="19726" y="13972"/>
                  <a:pt x="22191" y="14794"/>
                </a:cubicBezTo>
                <a:cubicBezTo>
                  <a:pt x="36164" y="18904"/>
                  <a:pt x="36164" y="18904"/>
                  <a:pt x="36164" y="18904"/>
                </a:cubicBezTo>
                <a:cubicBezTo>
                  <a:pt x="40273" y="4109"/>
                  <a:pt x="40273" y="4109"/>
                  <a:pt x="40273" y="4109"/>
                </a:cubicBezTo>
                <a:cubicBezTo>
                  <a:pt x="41095" y="2465"/>
                  <a:pt x="41917" y="821"/>
                  <a:pt x="44383" y="821"/>
                </a:cubicBezTo>
                <a:cubicBezTo>
                  <a:pt x="46027" y="0"/>
                  <a:pt x="48493" y="0"/>
                  <a:pt x="49315" y="1643"/>
                </a:cubicBezTo>
                <a:cubicBezTo>
                  <a:pt x="59999" y="13150"/>
                  <a:pt x="59999" y="13150"/>
                  <a:pt x="59999" y="13150"/>
                </a:cubicBezTo>
                <a:cubicBezTo>
                  <a:pt x="70684" y="1643"/>
                  <a:pt x="70684" y="1643"/>
                  <a:pt x="70684" y="1643"/>
                </a:cubicBezTo>
                <a:cubicBezTo>
                  <a:pt x="72328" y="821"/>
                  <a:pt x="73972" y="0"/>
                  <a:pt x="76438" y="821"/>
                </a:cubicBezTo>
                <a:cubicBezTo>
                  <a:pt x="78082" y="821"/>
                  <a:pt x="79726" y="2465"/>
                  <a:pt x="79726" y="4109"/>
                </a:cubicBezTo>
                <a:cubicBezTo>
                  <a:pt x="83835" y="18904"/>
                  <a:pt x="83835" y="18904"/>
                  <a:pt x="83835" y="18904"/>
                </a:cubicBezTo>
                <a:cubicBezTo>
                  <a:pt x="98630" y="14794"/>
                  <a:pt x="98630" y="14794"/>
                  <a:pt x="98630" y="14794"/>
                </a:cubicBezTo>
                <a:cubicBezTo>
                  <a:pt x="100273" y="13972"/>
                  <a:pt x="101917" y="14794"/>
                  <a:pt x="103561" y="16438"/>
                </a:cubicBezTo>
                <a:cubicBezTo>
                  <a:pt x="105205" y="18082"/>
                  <a:pt x="106027" y="19726"/>
                  <a:pt x="105205" y="22191"/>
                </a:cubicBezTo>
                <a:cubicBezTo>
                  <a:pt x="101095" y="36164"/>
                  <a:pt x="101095" y="36164"/>
                  <a:pt x="101095" y="36164"/>
                </a:cubicBezTo>
                <a:cubicBezTo>
                  <a:pt x="115890" y="40273"/>
                  <a:pt x="115890" y="40273"/>
                  <a:pt x="115890" y="40273"/>
                </a:cubicBezTo>
                <a:cubicBezTo>
                  <a:pt x="117534" y="40273"/>
                  <a:pt x="119178" y="41917"/>
                  <a:pt x="119999" y="44383"/>
                </a:cubicBezTo>
                <a:cubicBezTo>
                  <a:pt x="119999" y="46027"/>
                  <a:pt x="119999" y="47671"/>
                  <a:pt x="118356" y="49315"/>
                </a:cubicBezTo>
                <a:lnTo>
                  <a:pt x="107671" y="5999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595312" y="2332677"/>
            <a:ext cx="181531" cy="157219"/>
          </a:xfrm>
          <a:custGeom>
            <a:pathLst>
              <a:path extrusionOk="0" h="120000" w="120000">
                <a:moveTo>
                  <a:pt x="120000" y="50136"/>
                </a:moveTo>
                <a:cubicBezTo>
                  <a:pt x="120000" y="55068"/>
                  <a:pt x="118579" y="59999"/>
                  <a:pt x="115029" y="64109"/>
                </a:cubicBezTo>
                <a:cubicBezTo>
                  <a:pt x="111479" y="68219"/>
                  <a:pt x="107928" y="69863"/>
                  <a:pt x="102958" y="69863"/>
                </a:cubicBezTo>
                <a:cubicBezTo>
                  <a:pt x="91597" y="69863"/>
                  <a:pt x="91597" y="69863"/>
                  <a:pt x="91597" y="69863"/>
                </a:cubicBezTo>
                <a:cubicBezTo>
                  <a:pt x="91597" y="73150"/>
                  <a:pt x="90887" y="76438"/>
                  <a:pt x="89467" y="78904"/>
                </a:cubicBezTo>
                <a:cubicBezTo>
                  <a:pt x="89467" y="80547"/>
                  <a:pt x="89467" y="81369"/>
                  <a:pt x="89467" y="82191"/>
                </a:cubicBezTo>
                <a:cubicBezTo>
                  <a:pt x="89467" y="87945"/>
                  <a:pt x="88047" y="92054"/>
                  <a:pt x="85207" y="96164"/>
                </a:cubicBezTo>
                <a:cubicBezTo>
                  <a:pt x="85207" y="103561"/>
                  <a:pt x="83786" y="109315"/>
                  <a:pt x="79526" y="113424"/>
                </a:cubicBezTo>
                <a:cubicBezTo>
                  <a:pt x="75976" y="117534"/>
                  <a:pt x="71005" y="119999"/>
                  <a:pt x="64615" y="119999"/>
                </a:cubicBezTo>
                <a:cubicBezTo>
                  <a:pt x="58224" y="119999"/>
                  <a:pt x="51124" y="117534"/>
                  <a:pt x="42603" y="114246"/>
                </a:cubicBezTo>
                <a:cubicBezTo>
                  <a:pt x="35502" y="110958"/>
                  <a:pt x="30532" y="109315"/>
                  <a:pt x="27692" y="109315"/>
                </a:cubicBezTo>
                <a:cubicBezTo>
                  <a:pt x="8520" y="109315"/>
                  <a:pt x="8520" y="109315"/>
                  <a:pt x="8520" y="109315"/>
                </a:cubicBezTo>
                <a:cubicBezTo>
                  <a:pt x="6390" y="109315"/>
                  <a:pt x="4260" y="108493"/>
                  <a:pt x="2130" y="106849"/>
                </a:cubicBezTo>
                <a:cubicBezTo>
                  <a:pt x="710" y="105205"/>
                  <a:pt x="0" y="102739"/>
                  <a:pt x="0" y="99452"/>
                </a:cubicBezTo>
                <a:cubicBezTo>
                  <a:pt x="0" y="50136"/>
                  <a:pt x="0" y="50136"/>
                  <a:pt x="0" y="50136"/>
                </a:cubicBezTo>
                <a:cubicBezTo>
                  <a:pt x="0" y="46849"/>
                  <a:pt x="710" y="45205"/>
                  <a:pt x="2130" y="42739"/>
                </a:cubicBezTo>
                <a:cubicBezTo>
                  <a:pt x="4260" y="41095"/>
                  <a:pt x="6390" y="40273"/>
                  <a:pt x="8520" y="40273"/>
                </a:cubicBezTo>
                <a:cubicBezTo>
                  <a:pt x="27692" y="40273"/>
                  <a:pt x="27692" y="40273"/>
                  <a:pt x="27692" y="40273"/>
                </a:cubicBezTo>
                <a:cubicBezTo>
                  <a:pt x="28402" y="40273"/>
                  <a:pt x="29112" y="40273"/>
                  <a:pt x="29112" y="39452"/>
                </a:cubicBezTo>
                <a:cubicBezTo>
                  <a:pt x="29822" y="39452"/>
                  <a:pt x="30532" y="39452"/>
                  <a:pt x="31242" y="38630"/>
                </a:cubicBezTo>
                <a:cubicBezTo>
                  <a:pt x="31242" y="37808"/>
                  <a:pt x="31952" y="37808"/>
                  <a:pt x="32662" y="36986"/>
                </a:cubicBezTo>
                <a:cubicBezTo>
                  <a:pt x="32662" y="36986"/>
                  <a:pt x="33372" y="36164"/>
                  <a:pt x="34082" y="35342"/>
                </a:cubicBezTo>
                <a:cubicBezTo>
                  <a:pt x="34792" y="34520"/>
                  <a:pt x="34792" y="34520"/>
                  <a:pt x="35502" y="33698"/>
                </a:cubicBezTo>
                <a:cubicBezTo>
                  <a:pt x="35502" y="33698"/>
                  <a:pt x="36213" y="32876"/>
                  <a:pt x="36923" y="32054"/>
                </a:cubicBezTo>
                <a:cubicBezTo>
                  <a:pt x="36923" y="31232"/>
                  <a:pt x="37633" y="31232"/>
                  <a:pt x="37633" y="30410"/>
                </a:cubicBezTo>
                <a:cubicBezTo>
                  <a:pt x="40473" y="27123"/>
                  <a:pt x="42603" y="23835"/>
                  <a:pt x="44023" y="20547"/>
                </a:cubicBezTo>
                <a:cubicBezTo>
                  <a:pt x="44733" y="19726"/>
                  <a:pt x="45443" y="18082"/>
                  <a:pt x="46863" y="15616"/>
                </a:cubicBezTo>
                <a:cubicBezTo>
                  <a:pt x="47573" y="13972"/>
                  <a:pt x="48284" y="12328"/>
                  <a:pt x="48994" y="10684"/>
                </a:cubicBezTo>
                <a:cubicBezTo>
                  <a:pt x="49704" y="9041"/>
                  <a:pt x="50414" y="7397"/>
                  <a:pt x="51834" y="5753"/>
                </a:cubicBezTo>
                <a:cubicBezTo>
                  <a:pt x="52544" y="4109"/>
                  <a:pt x="53964" y="2465"/>
                  <a:pt x="55384" y="1643"/>
                </a:cubicBezTo>
                <a:cubicBezTo>
                  <a:pt x="56804" y="821"/>
                  <a:pt x="58224" y="0"/>
                  <a:pt x="60355" y="0"/>
                </a:cubicBezTo>
                <a:cubicBezTo>
                  <a:pt x="66035" y="0"/>
                  <a:pt x="70295" y="1643"/>
                  <a:pt x="73846" y="5753"/>
                </a:cubicBezTo>
                <a:cubicBezTo>
                  <a:pt x="77396" y="9041"/>
                  <a:pt x="79526" y="13972"/>
                  <a:pt x="79526" y="20547"/>
                </a:cubicBezTo>
                <a:cubicBezTo>
                  <a:pt x="79526" y="23835"/>
                  <a:pt x="78816" y="27123"/>
                  <a:pt x="78106" y="30410"/>
                </a:cubicBezTo>
                <a:cubicBezTo>
                  <a:pt x="102958" y="30410"/>
                  <a:pt x="102958" y="30410"/>
                  <a:pt x="102958" y="30410"/>
                </a:cubicBezTo>
                <a:cubicBezTo>
                  <a:pt x="107928" y="30410"/>
                  <a:pt x="111479" y="32054"/>
                  <a:pt x="115029" y="36164"/>
                </a:cubicBezTo>
                <a:cubicBezTo>
                  <a:pt x="118579" y="40273"/>
                  <a:pt x="120000" y="44383"/>
                  <a:pt x="120000" y="50136"/>
                </a:cubicBezTo>
                <a:close/>
                <a:moveTo>
                  <a:pt x="15621" y="98630"/>
                </a:moveTo>
                <a:cubicBezTo>
                  <a:pt x="17041" y="96986"/>
                  <a:pt x="17041" y="96164"/>
                  <a:pt x="17041" y="94520"/>
                </a:cubicBezTo>
                <a:cubicBezTo>
                  <a:pt x="17041" y="93698"/>
                  <a:pt x="17041" y="92054"/>
                  <a:pt x="15621" y="91232"/>
                </a:cubicBezTo>
                <a:cubicBezTo>
                  <a:pt x="14911" y="90410"/>
                  <a:pt x="14201" y="89589"/>
                  <a:pt x="12781" y="89589"/>
                </a:cubicBezTo>
                <a:cubicBezTo>
                  <a:pt x="11360" y="89589"/>
                  <a:pt x="10650" y="90410"/>
                  <a:pt x="9940" y="91232"/>
                </a:cubicBezTo>
                <a:cubicBezTo>
                  <a:pt x="9230" y="92054"/>
                  <a:pt x="8520" y="93698"/>
                  <a:pt x="8520" y="94520"/>
                </a:cubicBezTo>
                <a:cubicBezTo>
                  <a:pt x="8520" y="96164"/>
                  <a:pt x="9230" y="96986"/>
                  <a:pt x="9940" y="98630"/>
                </a:cubicBezTo>
                <a:cubicBezTo>
                  <a:pt x="10650" y="99452"/>
                  <a:pt x="11360" y="99452"/>
                  <a:pt x="12781" y="99452"/>
                </a:cubicBezTo>
                <a:cubicBezTo>
                  <a:pt x="14201" y="99452"/>
                  <a:pt x="14911" y="99452"/>
                  <a:pt x="15621" y="98630"/>
                </a:cubicBezTo>
                <a:close/>
                <a:moveTo>
                  <a:pt x="111479" y="50136"/>
                </a:moveTo>
                <a:cubicBezTo>
                  <a:pt x="111479" y="47671"/>
                  <a:pt x="110769" y="45205"/>
                  <a:pt x="109349" y="42739"/>
                </a:cubicBezTo>
                <a:cubicBezTo>
                  <a:pt x="107218" y="41095"/>
                  <a:pt x="105088" y="40273"/>
                  <a:pt x="102958" y="40273"/>
                </a:cubicBezTo>
                <a:cubicBezTo>
                  <a:pt x="64615" y="40273"/>
                  <a:pt x="64615" y="40273"/>
                  <a:pt x="64615" y="40273"/>
                </a:cubicBezTo>
                <a:cubicBezTo>
                  <a:pt x="64615" y="38630"/>
                  <a:pt x="64615" y="37808"/>
                  <a:pt x="65325" y="36164"/>
                </a:cubicBezTo>
                <a:cubicBezTo>
                  <a:pt x="66035" y="34520"/>
                  <a:pt x="66745" y="33698"/>
                  <a:pt x="67455" y="32054"/>
                </a:cubicBezTo>
                <a:cubicBezTo>
                  <a:pt x="68165" y="30410"/>
                  <a:pt x="68875" y="28767"/>
                  <a:pt x="69585" y="27123"/>
                </a:cubicBezTo>
                <a:cubicBezTo>
                  <a:pt x="70295" y="24657"/>
                  <a:pt x="71005" y="22191"/>
                  <a:pt x="71005" y="20547"/>
                </a:cubicBezTo>
                <a:cubicBezTo>
                  <a:pt x="71005" y="16438"/>
                  <a:pt x="69585" y="13972"/>
                  <a:pt x="68165" y="12328"/>
                </a:cubicBezTo>
                <a:cubicBezTo>
                  <a:pt x="66035" y="10684"/>
                  <a:pt x="63195" y="9863"/>
                  <a:pt x="60355" y="9863"/>
                </a:cubicBezTo>
                <a:cubicBezTo>
                  <a:pt x="58934" y="9863"/>
                  <a:pt x="56804" y="13972"/>
                  <a:pt x="53964" y="21369"/>
                </a:cubicBezTo>
                <a:cubicBezTo>
                  <a:pt x="53254" y="23013"/>
                  <a:pt x="51834" y="24657"/>
                  <a:pt x="51834" y="26301"/>
                </a:cubicBezTo>
                <a:cubicBezTo>
                  <a:pt x="49704" y="29589"/>
                  <a:pt x="47573" y="32876"/>
                  <a:pt x="44023" y="36986"/>
                </a:cubicBezTo>
                <a:cubicBezTo>
                  <a:pt x="41183" y="41917"/>
                  <a:pt x="38343" y="44383"/>
                  <a:pt x="37633" y="45205"/>
                </a:cubicBezTo>
                <a:cubicBezTo>
                  <a:pt x="34082" y="48493"/>
                  <a:pt x="31242" y="50136"/>
                  <a:pt x="27692" y="50136"/>
                </a:cubicBezTo>
                <a:cubicBezTo>
                  <a:pt x="25562" y="50136"/>
                  <a:pt x="25562" y="50136"/>
                  <a:pt x="25562" y="50136"/>
                </a:cubicBezTo>
                <a:cubicBezTo>
                  <a:pt x="25562" y="99452"/>
                  <a:pt x="25562" y="99452"/>
                  <a:pt x="25562" y="99452"/>
                </a:cubicBezTo>
                <a:cubicBezTo>
                  <a:pt x="27692" y="99452"/>
                  <a:pt x="27692" y="99452"/>
                  <a:pt x="27692" y="99452"/>
                </a:cubicBezTo>
                <a:cubicBezTo>
                  <a:pt x="31242" y="99452"/>
                  <a:pt x="34792" y="100273"/>
                  <a:pt x="39053" y="101917"/>
                </a:cubicBezTo>
                <a:cubicBezTo>
                  <a:pt x="43313" y="103561"/>
                  <a:pt x="47573" y="105205"/>
                  <a:pt x="51834" y="106849"/>
                </a:cubicBezTo>
                <a:cubicBezTo>
                  <a:pt x="56804" y="108493"/>
                  <a:pt x="60355" y="109315"/>
                  <a:pt x="63905" y="109315"/>
                </a:cubicBezTo>
                <a:cubicBezTo>
                  <a:pt x="72426" y="109315"/>
                  <a:pt x="76686" y="105205"/>
                  <a:pt x="76686" y="96986"/>
                </a:cubicBezTo>
                <a:cubicBezTo>
                  <a:pt x="76686" y="95342"/>
                  <a:pt x="76686" y="93698"/>
                  <a:pt x="76686" y="92054"/>
                </a:cubicBezTo>
                <a:cubicBezTo>
                  <a:pt x="78106" y="91232"/>
                  <a:pt x="78816" y="90410"/>
                  <a:pt x="79526" y="87945"/>
                </a:cubicBezTo>
                <a:cubicBezTo>
                  <a:pt x="80236" y="86301"/>
                  <a:pt x="80946" y="84657"/>
                  <a:pt x="80946" y="82191"/>
                </a:cubicBezTo>
                <a:cubicBezTo>
                  <a:pt x="80946" y="80547"/>
                  <a:pt x="80236" y="78904"/>
                  <a:pt x="79526" y="77260"/>
                </a:cubicBezTo>
                <a:cubicBezTo>
                  <a:pt x="82366" y="74794"/>
                  <a:pt x="83076" y="71506"/>
                  <a:pt x="83076" y="68219"/>
                </a:cubicBezTo>
                <a:cubicBezTo>
                  <a:pt x="83076" y="66575"/>
                  <a:pt x="83076" y="64931"/>
                  <a:pt x="82366" y="63287"/>
                </a:cubicBezTo>
                <a:cubicBezTo>
                  <a:pt x="82366" y="62465"/>
                  <a:pt x="81656" y="60821"/>
                  <a:pt x="80946" y="59999"/>
                </a:cubicBezTo>
                <a:cubicBezTo>
                  <a:pt x="102958" y="59999"/>
                  <a:pt x="102958" y="59999"/>
                  <a:pt x="102958" y="59999"/>
                </a:cubicBezTo>
                <a:cubicBezTo>
                  <a:pt x="105088" y="59999"/>
                  <a:pt x="107218" y="59178"/>
                  <a:pt x="109349" y="56712"/>
                </a:cubicBezTo>
                <a:cubicBezTo>
                  <a:pt x="110769" y="55068"/>
                  <a:pt x="111479" y="52602"/>
                  <a:pt x="111479" y="5013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20608" y="2332677"/>
            <a:ext cx="183152" cy="157219"/>
          </a:xfrm>
          <a:custGeom>
            <a:pathLst>
              <a:path extrusionOk="0" h="120000" w="120000">
                <a:moveTo>
                  <a:pt x="120000" y="50136"/>
                </a:moveTo>
                <a:cubicBezTo>
                  <a:pt x="120000" y="99452"/>
                  <a:pt x="120000" y="99452"/>
                  <a:pt x="120000" y="99452"/>
                </a:cubicBezTo>
                <a:cubicBezTo>
                  <a:pt x="120000" y="102739"/>
                  <a:pt x="118588" y="105205"/>
                  <a:pt x="117176" y="106849"/>
                </a:cubicBezTo>
                <a:cubicBezTo>
                  <a:pt x="115764" y="108493"/>
                  <a:pt x="113647" y="109315"/>
                  <a:pt x="110823" y="109315"/>
                </a:cubicBezTo>
                <a:cubicBezTo>
                  <a:pt x="91764" y="109315"/>
                  <a:pt x="91764" y="109315"/>
                  <a:pt x="91764" y="109315"/>
                </a:cubicBezTo>
                <a:cubicBezTo>
                  <a:pt x="89647" y="109315"/>
                  <a:pt x="84705" y="110958"/>
                  <a:pt x="76941" y="114246"/>
                </a:cubicBezTo>
                <a:cubicBezTo>
                  <a:pt x="68470" y="117534"/>
                  <a:pt x="61411" y="119999"/>
                  <a:pt x="55764" y="119999"/>
                </a:cubicBezTo>
                <a:cubicBezTo>
                  <a:pt x="49411" y="119999"/>
                  <a:pt x="44470" y="117534"/>
                  <a:pt x="40235" y="113424"/>
                </a:cubicBezTo>
                <a:cubicBezTo>
                  <a:pt x="36705" y="109315"/>
                  <a:pt x="34588" y="103561"/>
                  <a:pt x="34588" y="96986"/>
                </a:cubicBezTo>
                <a:cubicBezTo>
                  <a:pt x="34588" y="96164"/>
                  <a:pt x="34588" y="96164"/>
                  <a:pt x="34588" y="96164"/>
                </a:cubicBezTo>
                <a:cubicBezTo>
                  <a:pt x="31764" y="92054"/>
                  <a:pt x="31058" y="87945"/>
                  <a:pt x="31058" y="82191"/>
                </a:cubicBezTo>
                <a:cubicBezTo>
                  <a:pt x="31058" y="81369"/>
                  <a:pt x="31058" y="80547"/>
                  <a:pt x="31058" y="78904"/>
                </a:cubicBezTo>
                <a:cubicBezTo>
                  <a:pt x="29647" y="76438"/>
                  <a:pt x="28941" y="73150"/>
                  <a:pt x="28235" y="69863"/>
                </a:cubicBezTo>
                <a:cubicBezTo>
                  <a:pt x="16941" y="69863"/>
                  <a:pt x="16941" y="69863"/>
                  <a:pt x="16941" y="69863"/>
                </a:cubicBezTo>
                <a:cubicBezTo>
                  <a:pt x="12705" y="69863"/>
                  <a:pt x="8470" y="68219"/>
                  <a:pt x="4941" y="64109"/>
                </a:cubicBezTo>
                <a:cubicBezTo>
                  <a:pt x="2117" y="59999"/>
                  <a:pt x="0" y="55068"/>
                  <a:pt x="0" y="50136"/>
                </a:cubicBezTo>
                <a:cubicBezTo>
                  <a:pt x="0" y="44383"/>
                  <a:pt x="2117" y="40273"/>
                  <a:pt x="4941" y="36164"/>
                </a:cubicBezTo>
                <a:cubicBezTo>
                  <a:pt x="8470" y="32054"/>
                  <a:pt x="12705" y="30410"/>
                  <a:pt x="16941" y="30410"/>
                </a:cubicBezTo>
                <a:cubicBezTo>
                  <a:pt x="42352" y="30410"/>
                  <a:pt x="42352" y="30410"/>
                  <a:pt x="42352" y="30410"/>
                </a:cubicBezTo>
                <a:cubicBezTo>
                  <a:pt x="40941" y="27123"/>
                  <a:pt x="40941" y="23835"/>
                  <a:pt x="40941" y="20547"/>
                </a:cubicBezTo>
                <a:cubicBezTo>
                  <a:pt x="40941" y="13972"/>
                  <a:pt x="42352" y="9041"/>
                  <a:pt x="45882" y="5753"/>
                </a:cubicBezTo>
                <a:cubicBezTo>
                  <a:pt x="49411" y="1643"/>
                  <a:pt x="54352" y="0"/>
                  <a:pt x="60000" y="0"/>
                </a:cubicBezTo>
                <a:cubicBezTo>
                  <a:pt x="61411" y="0"/>
                  <a:pt x="62823" y="821"/>
                  <a:pt x="64235" y="1643"/>
                </a:cubicBezTo>
                <a:cubicBezTo>
                  <a:pt x="65647" y="2465"/>
                  <a:pt x="67058" y="4109"/>
                  <a:pt x="68470" y="5753"/>
                </a:cubicBezTo>
                <a:cubicBezTo>
                  <a:pt x="69176" y="7397"/>
                  <a:pt x="69882" y="9041"/>
                  <a:pt x="70588" y="10684"/>
                </a:cubicBezTo>
                <a:cubicBezTo>
                  <a:pt x="72000" y="12328"/>
                  <a:pt x="72705" y="13972"/>
                  <a:pt x="73411" y="15616"/>
                </a:cubicBezTo>
                <a:cubicBezTo>
                  <a:pt x="74117" y="18082"/>
                  <a:pt x="74823" y="19726"/>
                  <a:pt x="75529" y="20547"/>
                </a:cubicBezTo>
                <a:cubicBezTo>
                  <a:pt x="76941" y="23835"/>
                  <a:pt x="79058" y="27123"/>
                  <a:pt x="82588" y="30410"/>
                </a:cubicBezTo>
                <a:cubicBezTo>
                  <a:pt x="82588" y="31232"/>
                  <a:pt x="82588" y="31232"/>
                  <a:pt x="83294" y="32054"/>
                </a:cubicBezTo>
                <a:cubicBezTo>
                  <a:pt x="84000" y="32876"/>
                  <a:pt x="84000" y="33698"/>
                  <a:pt x="84705" y="33698"/>
                </a:cubicBezTo>
                <a:cubicBezTo>
                  <a:pt x="84705" y="34520"/>
                  <a:pt x="85411" y="34520"/>
                  <a:pt x="86117" y="35342"/>
                </a:cubicBezTo>
                <a:cubicBezTo>
                  <a:pt x="86117" y="36164"/>
                  <a:pt x="86823" y="36986"/>
                  <a:pt x="87529" y="36986"/>
                </a:cubicBezTo>
                <a:cubicBezTo>
                  <a:pt x="88235" y="37808"/>
                  <a:pt x="88235" y="37808"/>
                  <a:pt x="88941" y="38630"/>
                </a:cubicBezTo>
                <a:cubicBezTo>
                  <a:pt x="89647" y="39452"/>
                  <a:pt x="90352" y="39452"/>
                  <a:pt x="90352" y="39452"/>
                </a:cubicBezTo>
                <a:cubicBezTo>
                  <a:pt x="91058" y="40273"/>
                  <a:pt x="91764" y="40273"/>
                  <a:pt x="91764" y="40273"/>
                </a:cubicBezTo>
                <a:cubicBezTo>
                  <a:pt x="110823" y="40273"/>
                  <a:pt x="110823" y="40273"/>
                  <a:pt x="110823" y="40273"/>
                </a:cubicBezTo>
                <a:cubicBezTo>
                  <a:pt x="113647" y="40273"/>
                  <a:pt x="115764" y="41095"/>
                  <a:pt x="117176" y="42739"/>
                </a:cubicBezTo>
                <a:cubicBezTo>
                  <a:pt x="118588" y="45205"/>
                  <a:pt x="120000" y="46849"/>
                  <a:pt x="120000" y="50136"/>
                </a:cubicBezTo>
                <a:close/>
                <a:moveTo>
                  <a:pt x="91764" y="99452"/>
                </a:moveTo>
                <a:cubicBezTo>
                  <a:pt x="93882" y="99452"/>
                  <a:pt x="93882" y="99452"/>
                  <a:pt x="93882" y="99452"/>
                </a:cubicBezTo>
                <a:cubicBezTo>
                  <a:pt x="93882" y="50136"/>
                  <a:pt x="93882" y="50136"/>
                  <a:pt x="93882" y="50136"/>
                </a:cubicBezTo>
                <a:cubicBezTo>
                  <a:pt x="91764" y="50136"/>
                  <a:pt x="91764" y="50136"/>
                  <a:pt x="91764" y="50136"/>
                </a:cubicBezTo>
                <a:cubicBezTo>
                  <a:pt x="90352" y="50136"/>
                  <a:pt x="88941" y="49315"/>
                  <a:pt x="87529" y="49315"/>
                </a:cubicBezTo>
                <a:cubicBezTo>
                  <a:pt x="86117" y="48493"/>
                  <a:pt x="84705" y="47671"/>
                  <a:pt x="83294" y="46027"/>
                </a:cubicBezTo>
                <a:cubicBezTo>
                  <a:pt x="81882" y="45205"/>
                  <a:pt x="81176" y="43561"/>
                  <a:pt x="79764" y="42739"/>
                </a:cubicBezTo>
                <a:cubicBezTo>
                  <a:pt x="79058" y="41917"/>
                  <a:pt x="77647" y="40273"/>
                  <a:pt x="76941" y="38630"/>
                </a:cubicBezTo>
                <a:cubicBezTo>
                  <a:pt x="76235" y="38630"/>
                  <a:pt x="76235" y="37808"/>
                  <a:pt x="76235" y="37808"/>
                </a:cubicBezTo>
                <a:cubicBezTo>
                  <a:pt x="76235" y="37808"/>
                  <a:pt x="76235" y="37808"/>
                  <a:pt x="76235" y="37808"/>
                </a:cubicBezTo>
                <a:cubicBezTo>
                  <a:pt x="76235" y="37808"/>
                  <a:pt x="76235" y="37808"/>
                  <a:pt x="75529" y="36986"/>
                </a:cubicBezTo>
                <a:cubicBezTo>
                  <a:pt x="72705" y="32876"/>
                  <a:pt x="69882" y="29589"/>
                  <a:pt x="68470" y="26301"/>
                </a:cubicBezTo>
                <a:cubicBezTo>
                  <a:pt x="67764" y="24657"/>
                  <a:pt x="67058" y="23013"/>
                  <a:pt x="65647" y="20547"/>
                </a:cubicBezTo>
                <a:cubicBezTo>
                  <a:pt x="65647" y="20547"/>
                  <a:pt x="65647" y="19726"/>
                  <a:pt x="64941" y="18904"/>
                </a:cubicBezTo>
                <a:cubicBezTo>
                  <a:pt x="64941" y="18082"/>
                  <a:pt x="64235" y="17260"/>
                  <a:pt x="64235" y="16438"/>
                </a:cubicBezTo>
                <a:cubicBezTo>
                  <a:pt x="63529" y="15616"/>
                  <a:pt x="62823" y="14794"/>
                  <a:pt x="62823" y="13150"/>
                </a:cubicBezTo>
                <a:cubicBezTo>
                  <a:pt x="62117" y="12328"/>
                  <a:pt x="61411" y="11506"/>
                  <a:pt x="61411" y="11506"/>
                </a:cubicBezTo>
                <a:cubicBezTo>
                  <a:pt x="60705" y="10684"/>
                  <a:pt x="60000" y="9863"/>
                  <a:pt x="60000" y="9863"/>
                </a:cubicBezTo>
                <a:cubicBezTo>
                  <a:pt x="56470" y="9863"/>
                  <a:pt x="54352" y="10684"/>
                  <a:pt x="52235" y="12328"/>
                </a:cubicBezTo>
                <a:cubicBezTo>
                  <a:pt x="50117" y="13972"/>
                  <a:pt x="49411" y="16438"/>
                  <a:pt x="49411" y="20547"/>
                </a:cubicBezTo>
                <a:cubicBezTo>
                  <a:pt x="49411" y="22191"/>
                  <a:pt x="49411" y="24657"/>
                  <a:pt x="50117" y="27123"/>
                </a:cubicBezTo>
                <a:cubicBezTo>
                  <a:pt x="50823" y="28767"/>
                  <a:pt x="51529" y="30410"/>
                  <a:pt x="52235" y="32054"/>
                </a:cubicBezTo>
                <a:cubicBezTo>
                  <a:pt x="52941" y="33698"/>
                  <a:pt x="53647" y="34520"/>
                  <a:pt x="54352" y="36164"/>
                </a:cubicBezTo>
                <a:cubicBezTo>
                  <a:pt x="55058" y="37808"/>
                  <a:pt x="55764" y="38630"/>
                  <a:pt x="55764" y="40273"/>
                </a:cubicBezTo>
                <a:cubicBezTo>
                  <a:pt x="16941" y="40273"/>
                  <a:pt x="16941" y="40273"/>
                  <a:pt x="16941" y="40273"/>
                </a:cubicBezTo>
                <a:cubicBezTo>
                  <a:pt x="14823" y="40273"/>
                  <a:pt x="12705" y="41095"/>
                  <a:pt x="11294" y="42739"/>
                </a:cubicBezTo>
                <a:cubicBezTo>
                  <a:pt x="9176" y="45205"/>
                  <a:pt x="8470" y="47671"/>
                  <a:pt x="8470" y="50136"/>
                </a:cubicBezTo>
                <a:cubicBezTo>
                  <a:pt x="8470" y="52602"/>
                  <a:pt x="9176" y="55068"/>
                  <a:pt x="11294" y="56712"/>
                </a:cubicBezTo>
                <a:cubicBezTo>
                  <a:pt x="12705" y="59178"/>
                  <a:pt x="14823" y="59999"/>
                  <a:pt x="16941" y="59999"/>
                </a:cubicBezTo>
                <a:cubicBezTo>
                  <a:pt x="39529" y="59999"/>
                  <a:pt x="39529" y="59999"/>
                  <a:pt x="39529" y="59999"/>
                </a:cubicBezTo>
                <a:cubicBezTo>
                  <a:pt x="38823" y="60821"/>
                  <a:pt x="38117" y="62465"/>
                  <a:pt x="37411" y="63287"/>
                </a:cubicBezTo>
                <a:cubicBezTo>
                  <a:pt x="37411" y="64931"/>
                  <a:pt x="36705" y="66575"/>
                  <a:pt x="36705" y="68219"/>
                </a:cubicBezTo>
                <a:cubicBezTo>
                  <a:pt x="36705" y="71506"/>
                  <a:pt x="38117" y="74794"/>
                  <a:pt x="40235" y="77260"/>
                </a:cubicBezTo>
                <a:cubicBezTo>
                  <a:pt x="39529" y="78904"/>
                  <a:pt x="39529" y="80547"/>
                  <a:pt x="39529" y="82191"/>
                </a:cubicBezTo>
                <a:cubicBezTo>
                  <a:pt x="39529" y="84657"/>
                  <a:pt x="39529" y="86301"/>
                  <a:pt x="40235" y="87945"/>
                </a:cubicBezTo>
                <a:cubicBezTo>
                  <a:pt x="40941" y="90410"/>
                  <a:pt x="42352" y="91232"/>
                  <a:pt x="43764" y="92054"/>
                </a:cubicBezTo>
                <a:cubicBezTo>
                  <a:pt x="43764" y="93698"/>
                  <a:pt x="43058" y="95342"/>
                  <a:pt x="43058" y="96986"/>
                </a:cubicBezTo>
                <a:cubicBezTo>
                  <a:pt x="43058" y="101095"/>
                  <a:pt x="44470" y="104383"/>
                  <a:pt x="46588" y="106849"/>
                </a:cubicBezTo>
                <a:cubicBezTo>
                  <a:pt x="48705" y="108493"/>
                  <a:pt x="51529" y="109315"/>
                  <a:pt x="55764" y="109315"/>
                </a:cubicBezTo>
                <a:cubicBezTo>
                  <a:pt x="59294" y="109315"/>
                  <a:pt x="63529" y="108493"/>
                  <a:pt x="67764" y="106849"/>
                </a:cubicBezTo>
                <a:cubicBezTo>
                  <a:pt x="72000" y="105205"/>
                  <a:pt x="76235" y="103561"/>
                  <a:pt x="80470" y="101917"/>
                </a:cubicBezTo>
                <a:cubicBezTo>
                  <a:pt x="84705" y="100273"/>
                  <a:pt x="88941" y="99452"/>
                  <a:pt x="91764" y="99452"/>
                </a:cubicBezTo>
                <a:close/>
                <a:moveTo>
                  <a:pt x="110117" y="98630"/>
                </a:moveTo>
                <a:cubicBezTo>
                  <a:pt x="110823" y="96986"/>
                  <a:pt x="110823" y="96164"/>
                  <a:pt x="110823" y="94520"/>
                </a:cubicBezTo>
                <a:cubicBezTo>
                  <a:pt x="110823" y="93698"/>
                  <a:pt x="110823" y="92054"/>
                  <a:pt x="110117" y="91232"/>
                </a:cubicBezTo>
                <a:cubicBezTo>
                  <a:pt x="109411" y="90410"/>
                  <a:pt x="108000" y="89589"/>
                  <a:pt x="106588" y="89589"/>
                </a:cubicBezTo>
                <a:cubicBezTo>
                  <a:pt x="105882" y="89589"/>
                  <a:pt x="104470" y="90410"/>
                  <a:pt x="103764" y="91232"/>
                </a:cubicBezTo>
                <a:cubicBezTo>
                  <a:pt x="103058" y="92054"/>
                  <a:pt x="102352" y="93698"/>
                  <a:pt x="102352" y="94520"/>
                </a:cubicBezTo>
                <a:cubicBezTo>
                  <a:pt x="102352" y="96164"/>
                  <a:pt x="103058" y="96986"/>
                  <a:pt x="103764" y="98630"/>
                </a:cubicBezTo>
                <a:cubicBezTo>
                  <a:pt x="104470" y="99452"/>
                  <a:pt x="105882" y="99452"/>
                  <a:pt x="106588" y="99452"/>
                </a:cubicBezTo>
                <a:cubicBezTo>
                  <a:pt x="108000" y="99452"/>
                  <a:pt x="109411" y="99452"/>
                  <a:pt x="110117" y="986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047523" y="2319710"/>
            <a:ext cx="155597" cy="183152"/>
          </a:xfrm>
          <a:custGeom>
            <a:pathLst>
              <a:path extrusionOk="0" h="120000" w="120000">
                <a:moveTo>
                  <a:pt x="119999" y="55764"/>
                </a:moveTo>
                <a:cubicBezTo>
                  <a:pt x="119999" y="61411"/>
                  <a:pt x="117534" y="68470"/>
                  <a:pt x="114246" y="76941"/>
                </a:cubicBezTo>
                <a:cubicBezTo>
                  <a:pt x="110958" y="84705"/>
                  <a:pt x="110136" y="89647"/>
                  <a:pt x="110136" y="91764"/>
                </a:cubicBezTo>
                <a:cubicBezTo>
                  <a:pt x="110136" y="111529"/>
                  <a:pt x="110136" y="111529"/>
                  <a:pt x="110136" y="111529"/>
                </a:cubicBezTo>
                <a:cubicBezTo>
                  <a:pt x="110136" y="113647"/>
                  <a:pt x="108493" y="115764"/>
                  <a:pt x="106849" y="117176"/>
                </a:cubicBezTo>
                <a:cubicBezTo>
                  <a:pt x="105205" y="118588"/>
                  <a:pt x="102739" y="120000"/>
                  <a:pt x="99452" y="120000"/>
                </a:cubicBezTo>
                <a:cubicBezTo>
                  <a:pt x="50136" y="120000"/>
                  <a:pt x="50136" y="120000"/>
                  <a:pt x="50136" y="120000"/>
                </a:cubicBezTo>
                <a:cubicBezTo>
                  <a:pt x="47671" y="120000"/>
                  <a:pt x="45205" y="118588"/>
                  <a:pt x="42739" y="117176"/>
                </a:cubicBezTo>
                <a:cubicBezTo>
                  <a:pt x="41095" y="115764"/>
                  <a:pt x="40273" y="113647"/>
                  <a:pt x="40273" y="111529"/>
                </a:cubicBezTo>
                <a:cubicBezTo>
                  <a:pt x="40273" y="91764"/>
                  <a:pt x="40273" y="91764"/>
                  <a:pt x="40273" y="91764"/>
                </a:cubicBezTo>
                <a:cubicBezTo>
                  <a:pt x="40273" y="91764"/>
                  <a:pt x="40273" y="91058"/>
                  <a:pt x="39452" y="90352"/>
                </a:cubicBezTo>
                <a:cubicBezTo>
                  <a:pt x="39452" y="90352"/>
                  <a:pt x="39452" y="89647"/>
                  <a:pt x="38630" y="88941"/>
                </a:cubicBezTo>
                <a:cubicBezTo>
                  <a:pt x="37808" y="88235"/>
                  <a:pt x="37808" y="88235"/>
                  <a:pt x="36986" y="87529"/>
                </a:cubicBezTo>
                <a:cubicBezTo>
                  <a:pt x="36986" y="86823"/>
                  <a:pt x="36164" y="86823"/>
                  <a:pt x="35342" y="86117"/>
                </a:cubicBezTo>
                <a:cubicBezTo>
                  <a:pt x="34520" y="85411"/>
                  <a:pt x="34520" y="84705"/>
                  <a:pt x="33698" y="84705"/>
                </a:cubicBezTo>
                <a:cubicBezTo>
                  <a:pt x="33698" y="84000"/>
                  <a:pt x="32876" y="84000"/>
                  <a:pt x="32054" y="83294"/>
                </a:cubicBezTo>
                <a:cubicBezTo>
                  <a:pt x="31232" y="82588"/>
                  <a:pt x="31232" y="82588"/>
                  <a:pt x="31232" y="82588"/>
                </a:cubicBezTo>
                <a:cubicBezTo>
                  <a:pt x="27123" y="79764"/>
                  <a:pt x="23835" y="76941"/>
                  <a:pt x="20547" y="75529"/>
                </a:cubicBezTo>
                <a:cubicBezTo>
                  <a:pt x="19726" y="74823"/>
                  <a:pt x="18082" y="74117"/>
                  <a:pt x="15616" y="73411"/>
                </a:cubicBezTo>
                <a:cubicBezTo>
                  <a:pt x="13972" y="72705"/>
                  <a:pt x="12328" y="72000"/>
                  <a:pt x="10684" y="71294"/>
                </a:cubicBezTo>
                <a:cubicBezTo>
                  <a:pt x="9041" y="69882"/>
                  <a:pt x="7397" y="69176"/>
                  <a:pt x="5753" y="68470"/>
                </a:cubicBezTo>
                <a:cubicBezTo>
                  <a:pt x="4109" y="67058"/>
                  <a:pt x="2465" y="65647"/>
                  <a:pt x="1643" y="64941"/>
                </a:cubicBezTo>
                <a:cubicBezTo>
                  <a:pt x="821" y="63529"/>
                  <a:pt x="0" y="61411"/>
                  <a:pt x="0" y="60000"/>
                </a:cubicBezTo>
                <a:cubicBezTo>
                  <a:pt x="0" y="54352"/>
                  <a:pt x="2465" y="50117"/>
                  <a:pt x="5753" y="45882"/>
                </a:cubicBezTo>
                <a:cubicBezTo>
                  <a:pt x="9041" y="42352"/>
                  <a:pt x="13972" y="40941"/>
                  <a:pt x="20547" y="40941"/>
                </a:cubicBezTo>
                <a:cubicBezTo>
                  <a:pt x="23835" y="40941"/>
                  <a:pt x="27123" y="40941"/>
                  <a:pt x="30410" y="42352"/>
                </a:cubicBezTo>
                <a:cubicBezTo>
                  <a:pt x="30410" y="16941"/>
                  <a:pt x="30410" y="16941"/>
                  <a:pt x="30410" y="16941"/>
                </a:cubicBezTo>
                <a:cubicBezTo>
                  <a:pt x="30410" y="12705"/>
                  <a:pt x="32054" y="8470"/>
                  <a:pt x="36164" y="4941"/>
                </a:cubicBezTo>
                <a:cubicBezTo>
                  <a:pt x="40273" y="2117"/>
                  <a:pt x="44383" y="0"/>
                  <a:pt x="50136" y="0"/>
                </a:cubicBezTo>
                <a:cubicBezTo>
                  <a:pt x="55068" y="0"/>
                  <a:pt x="59999" y="2117"/>
                  <a:pt x="64109" y="4941"/>
                </a:cubicBezTo>
                <a:cubicBezTo>
                  <a:pt x="68219" y="8470"/>
                  <a:pt x="69863" y="12705"/>
                  <a:pt x="69863" y="16941"/>
                </a:cubicBezTo>
                <a:cubicBezTo>
                  <a:pt x="69863" y="28235"/>
                  <a:pt x="69863" y="28235"/>
                  <a:pt x="69863" y="28235"/>
                </a:cubicBezTo>
                <a:cubicBezTo>
                  <a:pt x="73150" y="28941"/>
                  <a:pt x="76438" y="29647"/>
                  <a:pt x="78904" y="31058"/>
                </a:cubicBezTo>
                <a:cubicBezTo>
                  <a:pt x="80547" y="31058"/>
                  <a:pt x="81369" y="31058"/>
                  <a:pt x="82191" y="31058"/>
                </a:cubicBezTo>
                <a:cubicBezTo>
                  <a:pt x="87945" y="31058"/>
                  <a:pt x="92054" y="32470"/>
                  <a:pt x="96164" y="34588"/>
                </a:cubicBezTo>
                <a:cubicBezTo>
                  <a:pt x="103561" y="34588"/>
                  <a:pt x="109315" y="36705"/>
                  <a:pt x="113424" y="40235"/>
                </a:cubicBezTo>
                <a:cubicBezTo>
                  <a:pt x="117534" y="44470"/>
                  <a:pt x="119999" y="49411"/>
                  <a:pt x="119999" y="55764"/>
                </a:cubicBezTo>
                <a:close/>
                <a:moveTo>
                  <a:pt x="110136" y="55764"/>
                </a:moveTo>
                <a:cubicBezTo>
                  <a:pt x="110136" y="47294"/>
                  <a:pt x="105205" y="43058"/>
                  <a:pt x="96986" y="43058"/>
                </a:cubicBezTo>
                <a:cubicBezTo>
                  <a:pt x="95342" y="43058"/>
                  <a:pt x="93698" y="43764"/>
                  <a:pt x="92054" y="43764"/>
                </a:cubicBezTo>
                <a:cubicBezTo>
                  <a:pt x="91232" y="42352"/>
                  <a:pt x="90410" y="40941"/>
                  <a:pt x="87945" y="40235"/>
                </a:cubicBezTo>
                <a:cubicBezTo>
                  <a:pt x="86301" y="39529"/>
                  <a:pt x="84657" y="39529"/>
                  <a:pt x="83013" y="39529"/>
                </a:cubicBezTo>
                <a:cubicBezTo>
                  <a:pt x="80547" y="39529"/>
                  <a:pt x="78904" y="39529"/>
                  <a:pt x="77260" y="40235"/>
                </a:cubicBezTo>
                <a:cubicBezTo>
                  <a:pt x="74794" y="38117"/>
                  <a:pt x="71506" y="36705"/>
                  <a:pt x="68219" y="36705"/>
                </a:cubicBezTo>
                <a:cubicBezTo>
                  <a:pt x="66575" y="36705"/>
                  <a:pt x="64931" y="37411"/>
                  <a:pt x="63287" y="37411"/>
                </a:cubicBezTo>
                <a:cubicBezTo>
                  <a:pt x="62465" y="38117"/>
                  <a:pt x="60821" y="38823"/>
                  <a:pt x="59999" y="39529"/>
                </a:cubicBezTo>
                <a:cubicBezTo>
                  <a:pt x="59999" y="16941"/>
                  <a:pt x="59999" y="16941"/>
                  <a:pt x="59999" y="16941"/>
                </a:cubicBezTo>
                <a:cubicBezTo>
                  <a:pt x="59999" y="14823"/>
                  <a:pt x="59178" y="12705"/>
                  <a:pt x="56712" y="11294"/>
                </a:cubicBezTo>
                <a:cubicBezTo>
                  <a:pt x="55068" y="9882"/>
                  <a:pt x="52602" y="8470"/>
                  <a:pt x="50136" y="8470"/>
                </a:cubicBezTo>
                <a:cubicBezTo>
                  <a:pt x="47671" y="8470"/>
                  <a:pt x="45205" y="9882"/>
                  <a:pt x="42739" y="11294"/>
                </a:cubicBezTo>
                <a:cubicBezTo>
                  <a:pt x="41095" y="12705"/>
                  <a:pt x="40273" y="14823"/>
                  <a:pt x="40273" y="16941"/>
                </a:cubicBezTo>
                <a:cubicBezTo>
                  <a:pt x="40273" y="55764"/>
                  <a:pt x="40273" y="55764"/>
                  <a:pt x="40273" y="55764"/>
                </a:cubicBezTo>
                <a:cubicBezTo>
                  <a:pt x="39452" y="55764"/>
                  <a:pt x="37808" y="55058"/>
                  <a:pt x="36164" y="54352"/>
                </a:cubicBezTo>
                <a:cubicBezTo>
                  <a:pt x="34520" y="54352"/>
                  <a:pt x="33698" y="52941"/>
                  <a:pt x="32054" y="52235"/>
                </a:cubicBezTo>
                <a:cubicBezTo>
                  <a:pt x="30410" y="51529"/>
                  <a:pt x="28767" y="50823"/>
                  <a:pt x="27123" y="50117"/>
                </a:cubicBezTo>
                <a:cubicBezTo>
                  <a:pt x="24657" y="49411"/>
                  <a:pt x="22191" y="49411"/>
                  <a:pt x="20547" y="49411"/>
                </a:cubicBezTo>
                <a:cubicBezTo>
                  <a:pt x="16438" y="49411"/>
                  <a:pt x="13972" y="50117"/>
                  <a:pt x="12328" y="52235"/>
                </a:cubicBezTo>
                <a:cubicBezTo>
                  <a:pt x="10684" y="54352"/>
                  <a:pt x="9863" y="56470"/>
                  <a:pt x="9863" y="60000"/>
                </a:cubicBezTo>
                <a:cubicBezTo>
                  <a:pt x="9863" y="60705"/>
                  <a:pt x="13972" y="62823"/>
                  <a:pt x="21369" y="65647"/>
                </a:cubicBezTo>
                <a:cubicBezTo>
                  <a:pt x="23013" y="67058"/>
                  <a:pt x="24657" y="67764"/>
                  <a:pt x="26301" y="68470"/>
                </a:cubicBezTo>
                <a:cubicBezTo>
                  <a:pt x="29589" y="69882"/>
                  <a:pt x="32876" y="72705"/>
                  <a:pt x="36986" y="76235"/>
                </a:cubicBezTo>
                <a:cubicBezTo>
                  <a:pt x="41917" y="79058"/>
                  <a:pt x="44383" y="81176"/>
                  <a:pt x="46027" y="82588"/>
                </a:cubicBezTo>
                <a:cubicBezTo>
                  <a:pt x="48493" y="85411"/>
                  <a:pt x="50136" y="88941"/>
                  <a:pt x="50136" y="91764"/>
                </a:cubicBezTo>
                <a:cubicBezTo>
                  <a:pt x="50136" y="93882"/>
                  <a:pt x="50136" y="93882"/>
                  <a:pt x="50136" y="93882"/>
                </a:cubicBezTo>
                <a:cubicBezTo>
                  <a:pt x="99452" y="93882"/>
                  <a:pt x="99452" y="93882"/>
                  <a:pt x="99452" y="93882"/>
                </a:cubicBezTo>
                <a:cubicBezTo>
                  <a:pt x="99452" y="91764"/>
                  <a:pt x="99452" y="91764"/>
                  <a:pt x="99452" y="91764"/>
                </a:cubicBezTo>
                <a:cubicBezTo>
                  <a:pt x="99452" y="88941"/>
                  <a:pt x="100273" y="85411"/>
                  <a:pt x="101917" y="81176"/>
                </a:cubicBezTo>
                <a:cubicBezTo>
                  <a:pt x="103561" y="76941"/>
                  <a:pt x="105205" y="72000"/>
                  <a:pt x="106849" y="67764"/>
                </a:cubicBezTo>
                <a:cubicBezTo>
                  <a:pt x="109315" y="63529"/>
                  <a:pt x="110136" y="59294"/>
                  <a:pt x="110136" y="55764"/>
                </a:cubicBezTo>
                <a:close/>
                <a:moveTo>
                  <a:pt x="98630" y="110117"/>
                </a:moveTo>
                <a:cubicBezTo>
                  <a:pt x="99452" y="109411"/>
                  <a:pt x="99452" y="108000"/>
                  <a:pt x="99452" y="107294"/>
                </a:cubicBezTo>
                <a:cubicBezTo>
                  <a:pt x="99452" y="105882"/>
                  <a:pt x="99452" y="104470"/>
                  <a:pt x="98630" y="103764"/>
                </a:cubicBezTo>
                <a:cubicBezTo>
                  <a:pt x="96986" y="103058"/>
                  <a:pt x="96164" y="102352"/>
                  <a:pt x="94520" y="102352"/>
                </a:cubicBezTo>
                <a:cubicBezTo>
                  <a:pt x="93698" y="102352"/>
                  <a:pt x="92054" y="103058"/>
                  <a:pt x="91232" y="103764"/>
                </a:cubicBezTo>
                <a:cubicBezTo>
                  <a:pt x="90410" y="104470"/>
                  <a:pt x="89589" y="105882"/>
                  <a:pt x="89589" y="107294"/>
                </a:cubicBezTo>
                <a:cubicBezTo>
                  <a:pt x="89589" y="108000"/>
                  <a:pt x="90410" y="109411"/>
                  <a:pt x="91232" y="110117"/>
                </a:cubicBezTo>
                <a:cubicBezTo>
                  <a:pt x="92054" y="110823"/>
                  <a:pt x="93698" y="111529"/>
                  <a:pt x="94520" y="111529"/>
                </a:cubicBezTo>
                <a:cubicBezTo>
                  <a:pt x="96164" y="111529"/>
                  <a:pt x="96986" y="110823"/>
                  <a:pt x="98630" y="11011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246883" y="2319710"/>
            <a:ext cx="157219" cy="183152"/>
          </a:xfrm>
          <a:custGeom>
            <a:pathLst>
              <a:path extrusionOk="0" h="120000" w="120000">
                <a:moveTo>
                  <a:pt x="119999" y="64235"/>
                </a:moveTo>
                <a:cubicBezTo>
                  <a:pt x="119999" y="70588"/>
                  <a:pt x="117534" y="75529"/>
                  <a:pt x="113424" y="79058"/>
                </a:cubicBezTo>
                <a:cubicBezTo>
                  <a:pt x="109315" y="83294"/>
                  <a:pt x="104383" y="85411"/>
                  <a:pt x="96986" y="85411"/>
                </a:cubicBezTo>
                <a:cubicBezTo>
                  <a:pt x="96164" y="84705"/>
                  <a:pt x="96164" y="84705"/>
                  <a:pt x="96164" y="84705"/>
                </a:cubicBezTo>
                <a:cubicBezTo>
                  <a:pt x="92054" y="87529"/>
                  <a:pt x="87945" y="88941"/>
                  <a:pt x="82191" y="88941"/>
                </a:cubicBezTo>
                <a:cubicBezTo>
                  <a:pt x="81369" y="88941"/>
                  <a:pt x="80547" y="88941"/>
                  <a:pt x="78904" y="88941"/>
                </a:cubicBezTo>
                <a:cubicBezTo>
                  <a:pt x="76438" y="90352"/>
                  <a:pt x="73150" y="91058"/>
                  <a:pt x="69863" y="91058"/>
                </a:cubicBezTo>
                <a:cubicBezTo>
                  <a:pt x="69863" y="102352"/>
                  <a:pt x="69863" y="102352"/>
                  <a:pt x="69863" y="102352"/>
                </a:cubicBezTo>
                <a:cubicBezTo>
                  <a:pt x="69863" y="107294"/>
                  <a:pt x="68219" y="111529"/>
                  <a:pt x="64109" y="115058"/>
                </a:cubicBezTo>
                <a:cubicBezTo>
                  <a:pt x="59999" y="117882"/>
                  <a:pt x="55068" y="120000"/>
                  <a:pt x="50136" y="120000"/>
                </a:cubicBezTo>
                <a:cubicBezTo>
                  <a:pt x="44383" y="120000"/>
                  <a:pt x="40273" y="117882"/>
                  <a:pt x="36164" y="114352"/>
                </a:cubicBezTo>
                <a:cubicBezTo>
                  <a:pt x="32054" y="111529"/>
                  <a:pt x="30410" y="107294"/>
                  <a:pt x="30410" y="102352"/>
                </a:cubicBezTo>
                <a:cubicBezTo>
                  <a:pt x="30410" y="77647"/>
                  <a:pt x="30410" y="77647"/>
                  <a:pt x="30410" y="77647"/>
                </a:cubicBezTo>
                <a:cubicBezTo>
                  <a:pt x="27123" y="78352"/>
                  <a:pt x="23835" y="79058"/>
                  <a:pt x="20547" y="79058"/>
                </a:cubicBezTo>
                <a:cubicBezTo>
                  <a:pt x="13972" y="79058"/>
                  <a:pt x="9041" y="77647"/>
                  <a:pt x="5753" y="73411"/>
                </a:cubicBezTo>
                <a:cubicBezTo>
                  <a:pt x="2465" y="69882"/>
                  <a:pt x="0" y="65647"/>
                  <a:pt x="0" y="60000"/>
                </a:cubicBezTo>
                <a:cubicBezTo>
                  <a:pt x="0" y="58588"/>
                  <a:pt x="821" y="56470"/>
                  <a:pt x="1643" y="55058"/>
                </a:cubicBezTo>
                <a:cubicBezTo>
                  <a:pt x="2465" y="53647"/>
                  <a:pt x="4109" y="52941"/>
                  <a:pt x="5753" y="51529"/>
                </a:cubicBezTo>
                <a:cubicBezTo>
                  <a:pt x="7397" y="50823"/>
                  <a:pt x="9041" y="49411"/>
                  <a:pt x="10684" y="48705"/>
                </a:cubicBezTo>
                <a:cubicBezTo>
                  <a:pt x="12328" y="48000"/>
                  <a:pt x="13972" y="47294"/>
                  <a:pt x="16438" y="46588"/>
                </a:cubicBezTo>
                <a:cubicBezTo>
                  <a:pt x="18082" y="45882"/>
                  <a:pt x="19726" y="45176"/>
                  <a:pt x="20547" y="44470"/>
                </a:cubicBezTo>
                <a:cubicBezTo>
                  <a:pt x="23835" y="43058"/>
                  <a:pt x="27123" y="40235"/>
                  <a:pt x="31232" y="37411"/>
                </a:cubicBezTo>
                <a:cubicBezTo>
                  <a:pt x="31232" y="37411"/>
                  <a:pt x="31232" y="37411"/>
                  <a:pt x="32054" y="36705"/>
                </a:cubicBezTo>
                <a:cubicBezTo>
                  <a:pt x="32876" y="36000"/>
                  <a:pt x="33698" y="36000"/>
                  <a:pt x="33698" y="35294"/>
                </a:cubicBezTo>
                <a:cubicBezTo>
                  <a:pt x="34520" y="35294"/>
                  <a:pt x="34520" y="34588"/>
                  <a:pt x="35342" y="33882"/>
                </a:cubicBezTo>
                <a:cubicBezTo>
                  <a:pt x="36164" y="33176"/>
                  <a:pt x="36986" y="33176"/>
                  <a:pt x="36986" y="32470"/>
                </a:cubicBezTo>
                <a:cubicBezTo>
                  <a:pt x="37808" y="31764"/>
                  <a:pt x="37808" y="31764"/>
                  <a:pt x="38630" y="31058"/>
                </a:cubicBezTo>
                <a:cubicBezTo>
                  <a:pt x="39452" y="30352"/>
                  <a:pt x="39452" y="29647"/>
                  <a:pt x="39452" y="29647"/>
                </a:cubicBezTo>
                <a:cubicBezTo>
                  <a:pt x="40273" y="28941"/>
                  <a:pt x="40273" y="28235"/>
                  <a:pt x="40273" y="28235"/>
                </a:cubicBezTo>
                <a:cubicBezTo>
                  <a:pt x="40273" y="8470"/>
                  <a:pt x="40273" y="8470"/>
                  <a:pt x="40273" y="8470"/>
                </a:cubicBezTo>
                <a:cubicBezTo>
                  <a:pt x="40273" y="6352"/>
                  <a:pt x="41095" y="4235"/>
                  <a:pt x="42739" y="2823"/>
                </a:cubicBezTo>
                <a:cubicBezTo>
                  <a:pt x="45205" y="705"/>
                  <a:pt x="47671" y="0"/>
                  <a:pt x="50136" y="0"/>
                </a:cubicBezTo>
                <a:cubicBezTo>
                  <a:pt x="99452" y="0"/>
                  <a:pt x="99452" y="0"/>
                  <a:pt x="99452" y="0"/>
                </a:cubicBezTo>
                <a:cubicBezTo>
                  <a:pt x="102739" y="0"/>
                  <a:pt x="105205" y="705"/>
                  <a:pt x="106849" y="2823"/>
                </a:cubicBezTo>
                <a:cubicBezTo>
                  <a:pt x="108493" y="4235"/>
                  <a:pt x="110136" y="6352"/>
                  <a:pt x="110136" y="8470"/>
                </a:cubicBezTo>
                <a:cubicBezTo>
                  <a:pt x="110136" y="28235"/>
                  <a:pt x="110136" y="28235"/>
                  <a:pt x="110136" y="28235"/>
                </a:cubicBezTo>
                <a:cubicBezTo>
                  <a:pt x="110136" y="30352"/>
                  <a:pt x="110958" y="35294"/>
                  <a:pt x="114246" y="43058"/>
                </a:cubicBezTo>
                <a:cubicBezTo>
                  <a:pt x="117534" y="51529"/>
                  <a:pt x="119999" y="58588"/>
                  <a:pt x="119999" y="64235"/>
                </a:cubicBezTo>
                <a:close/>
                <a:moveTo>
                  <a:pt x="110136" y="64235"/>
                </a:moveTo>
                <a:cubicBezTo>
                  <a:pt x="110136" y="60705"/>
                  <a:pt x="109315" y="56470"/>
                  <a:pt x="107671" y="52235"/>
                </a:cubicBezTo>
                <a:cubicBezTo>
                  <a:pt x="105205" y="47294"/>
                  <a:pt x="103561" y="43058"/>
                  <a:pt x="101917" y="38823"/>
                </a:cubicBezTo>
                <a:cubicBezTo>
                  <a:pt x="100273" y="34588"/>
                  <a:pt x="99452" y="31058"/>
                  <a:pt x="99452" y="28235"/>
                </a:cubicBezTo>
                <a:cubicBezTo>
                  <a:pt x="99452" y="26117"/>
                  <a:pt x="99452" y="26117"/>
                  <a:pt x="99452" y="26117"/>
                </a:cubicBezTo>
                <a:cubicBezTo>
                  <a:pt x="50136" y="26117"/>
                  <a:pt x="50136" y="26117"/>
                  <a:pt x="50136" y="26117"/>
                </a:cubicBezTo>
                <a:cubicBezTo>
                  <a:pt x="50136" y="28235"/>
                  <a:pt x="50136" y="28235"/>
                  <a:pt x="50136" y="28235"/>
                </a:cubicBezTo>
                <a:cubicBezTo>
                  <a:pt x="50136" y="29647"/>
                  <a:pt x="50136" y="31058"/>
                  <a:pt x="49315" y="32470"/>
                </a:cubicBezTo>
                <a:cubicBezTo>
                  <a:pt x="48493" y="33882"/>
                  <a:pt x="47671" y="35294"/>
                  <a:pt x="46027" y="36705"/>
                </a:cubicBezTo>
                <a:cubicBezTo>
                  <a:pt x="45205" y="38117"/>
                  <a:pt x="43561" y="38823"/>
                  <a:pt x="42739" y="40235"/>
                </a:cubicBezTo>
                <a:cubicBezTo>
                  <a:pt x="41917" y="40941"/>
                  <a:pt x="40273" y="41647"/>
                  <a:pt x="38630" y="43058"/>
                </a:cubicBezTo>
                <a:cubicBezTo>
                  <a:pt x="37808" y="43764"/>
                  <a:pt x="37808" y="43764"/>
                  <a:pt x="37808" y="43764"/>
                </a:cubicBezTo>
                <a:cubicBezTo>
                  <a:pt x="32876" y="47294"/>
                  <a:pt x="29589" y="49411"/>
                  <a:pt x="26301" y="51529"/>
                </a:cubicBezTo>
                <a:cubicBezTo>
                  <a:pt x="24657" y="52235"/>
                  <a:pt x="23013" y="52941"/>
                  <a:pt x="20547" y="54352"/>
                </a:cubicBezTo>
                <a:cubicBezTo>
                  <a:pt x="20547" y="54352"/>
                  <a:pt x="19726" y="54352"/>
                  <a:pt x="18904" y="55058"/>
                </a:cubicBezTo>
                <a:cubicBezTo>
                  <a:pt x="18082" y="55058"/>
                  <a:pt x="17260" y="55764"/>
                  <a:pt x="16438" y="55764"/>
                </a:cubicBezTo>
                <a:cubicBezTo>
                  <a:pt x="15616" y="56470"/>
                  <a:pt x="14794" y="56470"/>
                  <a:pt x="13150" y="57176"/>
                </a:cubicBezTo>
                <a:cubicBezTo>
                  <a:pt x="12328" y="57882"/>
                  <a:pt x="11506" y="58588"/>
                  <a:pt x="11506" y="58588"/>
                </a:cubicBezTo>
                <a:cubicBezTo>
                  <a:pt x="10684" y="59294"/>
                  <a:pt x="10684" y="59294"/>
                  <a:pt x="10684" y="60000"/>
                </a:cubicBezTo>
                <a:cubicBezTo>
                  <a:pt x="10684" y="62823"/>
                  <a:pt x="10684" y="65647"/>
                  <a:pt x="12328" y="67764"/>
                </a:cubicBezTo>
                <a:cubicBezTo>
                  <a:pt x="13972" y="69882"/>
                  <a:pt x="16438" y="70588"/>
                  <a:pt x="20547" y="70588"/>
                </a:cubicBezTo>
                <a:cubicBezTo>
                  <a:pt x="22191" y="70588"/>
                  <a:pt x="24657" y="70588"/>
                  <a:pt x="27123" y="69882"/>
                </a:cubicBezTo>
                <a:cubicBezTo>
                  <a:pt x="28767" y="69176"/>
                  <a:pt x="30410" y="68470"/>
                  <a:pt x="32054" y="67764"/>
                </a:cubicBezTo>
                <a:cubicBezTo>
                  <a:pt x="33698" y="66352"/>
                  <a:pt x="34520" y="65647"/>
                  <a:pt x="36164" y="64941"/>
                </a:cubicBezTo>
                <a:cubicBezTo>
                  <a:pt x="37808" y="64235"/>
                  <a:pt x="39452" y="64235"/>
                  <a:pt x="40273" y="64235"/>
                </a:cubicBezTo>
                <a:cubicBezTo>
                  <a:pt x="40273" y="102352"/>
                  <a:pt x="40273" y="102352"/>
                  <a:pt x="40273" y="102352"/>
                </a:cubicBezTo>
                <a:cubicBezTo>
                  <a:pt x="40273" y="105176"/>
                  <a:pt x="41095" y="106588"/>
                  <a:pt x="42739" y="108705"/>
                </a:cubicBezTo>
                <a:cubicBezTo>
                  <a:pt x="45205" y="110117"/>
                  <a:pt x="47671" y="111529"/>
                  <a:pt x="50136" y="111529"/>
                </a:cubicBezTo>
                <a:cubicBezTo>
                  <a:pt x="52602" y="111529"/>
                  <a:pt x="55068" y="110117"/>
                  <a:pt x="56712" y="108705"/>
                </a:cubicBezTo>
                <a:cubicBezTo>
                  <a:pt x="59178" y="107294"/>
                  <a:pt x="59999" y="105176"/>
                  <a:pt x="59999" y="102352"/>
                </a:cubicBezTo>
                <a:cubicBezTo>
                  <a:pt x="59999" y="80470"/>
                  <a:pt x="59999" y="80470"/>
                  <a:pt x="59999" y="80470"/>
                </a:cubicBezTo>
                <a:cubicBezTo>
                  <a:pt x="62465" y="81882"/>
                  <a:pt x="64931" y="82588"/>
                  <a:pt x="68219" y="82588"/>
                </a:cubicBezTo>
                <a:cubicBezTo>
                  <a:pt x="71506" y="82588"/>
                  <a:pt x="74794" y="81882"/>
                  <a:pt x="77260" y="79058"/>
                </a:cubicBezTo>
                <a:cubicBezTo>
                  <a:pt x="78904" y="80470"/>
                  <a:pt x="80547" y="80470"/>
                  <a:pt x="83013" y="80470"/>
                </a:cubicBezTo>
                <a:cubicBezTo>
                  <a:pt x="84657" y="80470"/>
                  <a:pt x="86301" y="80470"/>
                  <a:pt x="87945" y="79764"/>
                </a:cubicBezTo>
                <a:cubicBezTo>
                  <a:pt x="90410" y="78352"/>
                  <a:pt x="91232" y="77647"/>
                  <a:pt x="92054" y="76235"/>
                </a:cubicBezTo>
                <a:cubicBezTo>
                  <a:pt x="93698" y="76235"/>
                  <a:pt x="95342" y="76235"/>
                  <a:pt x="96986" y="76235"/>
                </a:cubicBezTo>
                <a:cubicBezTo>
                  <a:pt x="101095" y="76235"/>
                  <a:pt x="104383" y="75529"/>
                  <a:pt x="106849" y="73411"/>
                </a:cubicBezTo>
                <a:cubicBezTo>
                  <a:pt x="108493" y="71294"/>
                  <a:pt x="110136" y="67764"/>
                  <a:pt x="110136" y="64235"/>
                </a:cubicBezTo>
                <a:close/>
                <a:moveTo>
                  <a:pt x="98630" y="16235"/>
                </a:moveTo>
                <a:cubicBezTo>
                  <a:pt x="99452" y="14823"/>
                  <a:pt x="99452" y="14117"/>
                  <a:pt x="99452" y="12705"/>
                </a:cubicBezTo>
                <a:cubicBezTo>
                  <a:pt x="99452" y="12000"/>
                  <a:pt x="99452" y="10588"/>
                  <a:pt x="98630" y="9882"/>
                </a:cubicBezTo>
                <a:cubicBezTo>
                  <a:pt x="96986" y="9176"/>
                  <a:pt x="96164" y="8470"/>
                  <a:pt x="94520" y="8470"/>
                </a:cubicBezTo>
                <a:cubicBezTo>
                  <a:pt x="93698" y="8470"/>
                  <a:pt x="92054" y="9176"/>
                  <a:pt x="91232" y="9882"/>
                </a:cubicBezTo>
                <a:cubicBezTo>
                  <a:pt x="90410" y="10588"/>
                  <a:pt x="89589" y="12000"/>
                  <a:pt x="89589" y="12705"/>
                </a:cubicBezTo>
                <a:cubicBezTo>
                  <a:pt x="89589" y="14117"/>
                  <a:pt x="90410" y="14823"/>
                  <a:pt x="91232" y="16235"/>
                </a:cubicBezTo>
                <a:cubicBezTo>
                  <a:pt x="92054" y="16941"/>
                  <a:pt x="93698" y="16941"/>
                  <a:pt x="94520" y="16941"/>
                </a:cubicBezTo>
                <a:cubicBezTo>
                  <a:pt x="96164" y="16941"/>
                  <a:pt x="96986" y="16941"/>
                  <a:pt x="98630" y="1623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446245" y="2332677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99452" y="64931"/>
                </a:moveTo>
                <a:cubicBezTo>
                  <a:pt x="99452" y="55068"/>
                  <a:pt x="99452" y="55068"/>
                  <a:pt x="99452" y="55068"/>
                </a:cubicBezTo>
                <a:cubicBezTo>
                  <a:pt x="99452" y="53424"/>
                  <a:pt x="99452" y="52602"/>
                  <a:pt x="98630" y="51780"/>
                </a:cubicBezTo>
                <a:cubicBezTo>
                  <a:pt x="96986" y="50136"/>
                  <a:pt x="96164" y="50136"/>
                  <a:pt x="94520" y="50136"/>
                </a:cubicBezTo>
                <a:cubicBezTo>
                  <a:pt x="55890" y="50136"/>
                  <a:pt x="55890" y="50136"/>
                  <a:pt x="55890" y="50136"/>
                </a:cubicBezTo>
                <a:cubicBezTo>
                  <a:pt x="70684" y="35342"/>
                  <a:pt x="70684" y="35342"/>
                  <a:pt x="70684" y="35342"/>
                </a:cubicBezTo>
                <a:cubicBezTo>
                  <a:pt x="71506" y="34520"/>
                  <a:pt x="72328" y="32876"/>
                  <a:pt x="72328" y="32054"/>
                </a:cubicBezTo>
                <a:cubicBezTo>
                  <a:pt x="72328" y="30410"/>
                  <a:pt x="71506" y="29589"/>
                  <a:pt x="70684" y="27945"/>
                </a:cubicBezTo>
                <a:cubicBezTo>
                  <a:pt x="63287" y="21369"/>
                  <a:pt x="63287" y="21369"/>
                  <a:pt x="63287" y="21369"/>
                </a:cubicBezTo>
                <a:cubicBezTo>
                  <a:pt x="62465" y="20547"/>
                  <a:pt x="61643" y="19726"/>
                  <a:pt x="59999" y="19726"/>
                </a:cubicBezTo>
                <a:cubicBezTo>
                  <a:pt x="58356" y="19726"/>
                  <a:pt x="57534" y="20547"/>
                  <a:pt x="56712" y="21369"/>
                </a:cubicBezTo>
                <a:cubicBezTo>
                  <a:pt x="27945" y="49315"/>
                  <a:pt x="27945" y="49315"/>
                  <a:pt x="27945" y="49315"/>
                </a:cubicBezTo>
                <a:cubicBezTo>
                  <a:pt x="21369" y="56712"/>
                  <a:pt x="21369" y="56712"/>
                  <a:pt x="21369" y="56712"/>
                </a:cubicBezTo>
                <a:cubicBezTo>
                  <a:pt x="20547" y="57534"/>
                  <a:pt x="19726" y="58356"/>
                  <a:pt x="19726" y="59999"/>
                </a:cubicBezTo>
                <a:cubicBezTo>
                  <a:pt x="19726" y="61643"/>
                  <a:pt x="20547" y="62465"/>
                  <a:pt x="21369" y="63287"/>
                </a:cubicBezTo>
                <a:cubicBezTo>
                  <a:pt x="27945" y="70684"/>
                  <a:pt x="27945" y="70684"/>
                  <a:pt x="27945" y="70684"/>
                </a:cubicBezTo>
                <a:cubicBezTo>
                  <a:pt x="56712" y="98630"/>
                  <a:pt x="56712" y="98630"/>
                  <a:pt x="56712" y="98630"/>
                </a:cubicBezTo>
                <a:cubicBezTo>
                  <a:pt x="57534" y="99452"/>
                  <a:pt x="58356" y="100273"/>
                  <a:pt x="59999" y="100273"/>
                </a:cubicBezTo>
                <a:cubicBezTo>
                  <a:pt x="61643" y="100273"/>
                  <a:pt x="62465" y="99452"/>
                  <a:pt x="63287" y="98630"/>
                </a:cubicBezTo>
                <a:cubicBezTo>
                  <a:pt x="70684" y="91232"/>
                  <a:pt x="70684" y="91232"/>
                  <a:pt x="70684" y="91232"/>
                </a:cubicBezTo>
                <a:cubicBezTo>
                  <a:pt x="71506" y="90410"/>
                  <a:pt x="72328" y="89589"/>
                  <a:pt x="72328" y="87945"/>
                </a:cubicBezTo>
                <a:cubicBezTo>
                  <a:pt x="72328" y="86301"/>
                  <a:pt x="71506" y="85479"/>
                  <a:pt x="70684" y="84657"/>
                </a:cubicBezTo>
                <a:cubicBezTo>
                  <a:pt x="55890" y="69863"/>
                  <a:pt x="55890" y="69863"/>
                  <a:pt x="55890" y="69863"/>
                </a:cubicBezTo>
                <a:cubicBezTo>
                  <a:pt x="94520" y="69863"/>
                  <a:pt x="94520" y="69863"/>
                  <a:pt x="94520" y="69863"/>
                </a:cubicBezTo>
                <a:cubicBezTo>
                  <a:pt x="96164" y="69863"/>
                  <a:pt x="96986" y="69041"/>
                  <a:pt x="98630" y="68219"/>
                </a:cubicBezTo>
                <a:cubicBezTo>
                  <a:pt x="99452" y="67397"/>
                  <a:pt x="99452" y="66575"/>
                  <a:pt x="99452" y="6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647226" y="2332677"/>
            <a:ext cx="155597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90410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90410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100273" y="59999"/>
                </a:moveTo>
                <a:cubicBezTo>
                  <a:pt x="100273" y="58356"/>
                  <a:pt x="99452" y="57534"/>
                  <a:pt x="98630" y="56712"/>
                </a:cubicBezTo>
                <a:cubicBezTo>
                  <a:pt x="92054" y="49315"/>
                  <a:pt x="92054" y="49315"/>
                  <a:pt x="92054" y="49315"/>
                </a:cubicBezTo>
                <a:cubicBezTo>
                  <a:pt x="63287" y="21369"/>
                  <a:pt x="63287" y="21369"/>
                  <a:pt x="63287" y="21369"/>
                </a:cubicBezTo>
                <a:cubicBezTo>
                  <a:pt x="62465" y="20547"/>
                  <a:pt x="61643" y="19726"/>
                  <a:pt x="59999" y="19726"/>
                </a:cubicBezTo>
                <a:cubicBezTo>
                  <a:pt x="58356" y="19726"/>
                  <a:pt x="57534" y="20547"/>
                  <a:pt x="56712" y="21369"/>
                </a:cubicBezTo>
                <a:cubicBezTo>
                  <a:pt x="49315" y="27945"/>
                  <a:pt x="49315" y="27945"/>
                  <a:pt x="49315" y="27945"/>
                </a:cubicBezTo>
                <a:cubicBezTo>
                  <a:pt x="48493" y="29589"/>
                  <a:pt x="48493" y="30410"/>
                  <a:pt x="48493" y="32054"/>
                </a:cubicBezTo>
                <a:cubicBezTo>
                  <a:pt x="48493" y="32876"/>
                  <a:pt x="48493" y="34520"/>
                  <a:pt x="49315" y="35342"/>
                </a:cubicBezTo>
                <a:cubicBezTo>
                  <a:pt x="64109" y="50136"/>
                  <a:pt x="64109" y="50136"/>
                  <a:pt x="64109" y="50136"/>
                </a:cubicBezTo>
                <a:cubicBezTo>
                  <a:pt x="25479" y="50136"/>
                  <a:pt x="25479" y="50136"/>
                  <a:pt x="25479" y="50136"/>
                </a:cubicBezTo>
                <a:cubicBezTo>
                  <a:pt x="23835" y="50136"/>
                  <a:pt x="23013" y="50136"/>
                  <a:pt x="21369" y="51780"/>
                </a:cubicBezTo>
                <a:cubicBezTo>
                  <a:pt x="20547" y="52602"/>
                  <a:pt x="20547" y="53424"/>
                  <a:pt x="20547" y="55068"/>
                </a:cubicBezTo>
                <a:cubicBezTo>
                  <a:pt x="20547" y="64931"/>
                  <a:pt x="20547" y="64931"/>
                  <a:pt x="20547" y="64931"/>
                </a:cubicBezTo>
                <a:cubicBezTo>
                  <a:pt x="20547" y="66575"/>
                  <a:pt x="20547" y="67397"/>
                  <a:pt x="21369" y="68219"/>
                </a:cubicBezTo>
                <a:cubicBezTo>
                  <a:pt x="23013" y="69041"/>
                  <a:pt x="23835" y="69863"/>
                  <a:pt x="25479" y="69863"/>
                </a:cubicBezTo>
                <a:cubicBezTo>
                  <a:pt x="64109" y="69863"/>
                  <a:pt x="64109" y="69863"/>
                  <a:pt x="64109" y="69863"/>
                </a:cubicBezTo>
                <a:cubicBezTo>
                  <a:pt x="49315" y="84657"/>
                  <a:pt x="49315" y="84657"/>
                  <a:pt x="49315" y="84657"/>
                </a:cubicBezTo>
                <a:cubicBezTo>
                  <a:pt x="48493" y="85479"/>
                  <a:pt x="47671" y="87123"/>
                  <a:pt x="47671" y="87945"/>
                </a:cubicBezTo>
                <a:cubicBezTo>
                  <a:pt x="47671" y="89589"/>
                  <a:pt x="48493" y="90410"/>
                  <a:pt x="49315" y="91232"/>
                </a:cubicBezTo>
                <a:cubicBezTo>
                  <a:pt x="56712" y="98630"/>
                  <a:pt x="56712" y="98630"/>
                  <a:pt x="56712" y="98630"/>
                </a:cubicBezTo>
                <a:cubicBezTo>
                  <a:pt x="57534" y="99452"/>
                  <a:pt x="58356" y="100273"/>
                  <a:pt x="59999" y="100273"/>
                </a:cubicBezTo>
                <a:cubicBezTo>
                  <a:pt x="61643" y="100273"/>
                  <a:pt x="62465" y="99452"/>
                  <a:pt x="63287" y="98630"/>
                </a:cubicBezTo>
                <a:cubicBezTo>
                  <a:pt x="92054" y="70684"/>
                  <a:pt x="92054" y="70684"/>
                  <a:pt x="92054" y="70684"/>
                </a:cubicBezTo>
                <a:cubicBezTo>
                  <a:pt x="98630" y="63287"/>
                  <a:pt x="98630" y="63287"/>
                  <a:pt x="98630" y="63287"/>
                </a:cubicBezTo>
                <a:cubicBezTo>
                  <a:pt x="99452" y="62465"/>
                  <a:pt x="100273" y="61643"/>
                  <a:pt x="100273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846588" y="2332677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90410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90410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100273" y="59999"/>
                </a:moveTo>
                <a:cubicBezTo>
                  <a:pt x="100273" y="58356"/>
                  <a:pt x="99452" y="57534"/>
                  <a:pt x="98630" y="56712"/>
                </a:cubicBezTo>
                <a:cubicBezTo>
                  <a:pt x="70684" y="27945"/>
                  <a:pt x="70684" y="27945"/>
                  <a:pt x="70684" y="27945"/>
                </a:cubicBezTo>
                <a:cubicBezTo>
                  <a:pt x="63287" y="21369"/>
                  <a:pt x="63287" y="21369"/>
                  <a:pt x="63287" y="21369"/>
                </a:cubicBezTo>
                <a:cubicBezTo>
                  <a:pt x="62465" y="20547"/>
                  <a:pt x="61643" y="19726"/>
                  <a:pt x="59999" y="19726"/>
                </a:cubicBezTo>
                <a:cubicBezTo>
                  <a:pt x="58356" y="19726"/>
                  <a:pt x="57534" y="20547"/>
                  <a:pt x="56712" y="21369"/>
                </a:cubicBezTo>
                <a:cubicBezTo>
                  <a:pt x="49315" y="27945"/>
                  <a:pt x="49315" y="27945"/>
                  <a:pt x="49315" y="27945"/>
                </a:cubicBezTo>
                <a:cubicBezTo>
                  <a:pt x="21369" y="56712"/>
                  <a:pt x="21369" y="56712"/>
                  <a:pt x="21369" y="56712"/>
                </a:cubicBezTo>
                <a:cubicBezTo>
                  <a:pt x="20547" y="57534"/>
                  <a:pt x="19726" y="58356"/>
                  <a:pt x="19726" y="59999"/>
                </a:cubicBezTo>
                <a:cubicBezTo>
                  <a:pt x="19726" y="61643"/>
                  <a:pt x="20547" y="62465"/>
                  <a:pt x="21369" y="63287"/>
                </a:cubicBezTo>
                <a:cubicBezTo>
                  <a:pt x="28767" y="70684"/>
                  <a:pt x="28767" y="70684"/>
                  <a:pt x="28767" y="70684"/>
                </a:cubicBezTo>
                <a:cubicBezTo>
                  <a:pt x="29589" y="71506"/>
                  <a:pt x="30410" y="71506"/>
                  <a:pt x="32054" y="71506"/>
                </a:cubicBezTo>
                <a:cubicBezTo>
                  <a:pt x="33698" y="71506"/>
                  <a:pt x="34520" y="71506"/>
                  <a:pt x="35342" y="70684"/>
                </a:cubicBezTo>
                <a:cubicBezTo>
                  <a:pt x="50136" y="55890"/>
                  <a:pt x="50136" y="55890"/>
                  <a:pt x="50136" y="55890"/>
                </a:cubicBezTo>
                <a:cubicBezTo>
                  <a:pt x="50136" y="94520"/>
                  <a:pt x="50136" y="94520"/>
                  <a:pt x="50136" y="94520"/>
                </a:cubicBezTo>
                <a:cubicBezTo>
                  <a:pt x="50136" y="96164"/>
                  <a:pt x="50958" y="96986"/>
                  <a:pt x="51780" y="98630"/>
                </a:cubicBezTo>
                <a:cubicBezTo>
                  <a:pt x="52602" y="99452"/>
                  <a:pt x="53424" y="99452"/>
                  <a:pt x="55068" y="99452"/>
                </a:cubicBezTo>
                <a:cubicBezTo>
                  <a:pt x="64931" y="99452"/>
                  <a:pt x="64931" y="99452"/>
                  <a:pt x="64931" y="99452"/>
                </a:cubicBezTo>
                <a:cubicBezTo>
                  <a:pt x="66575" y="99452"/>
                  <a:pt x="67397" y="99452"/>
                  <a:pt x="68219" y="98630"/>
                </a:cubicBezTo>
                <a:cubicBezTo>
                  <a:pt x="69863" y="96986"/>
                  <a:pt x="69863" y="96164"/>
                  <a:pt x="69863" y="94520"/>
                </a:cubicBezTo>
                <a:cubicBezTo>
                  <a:pt x="69863" y="55890"/>
                  <a:pt x="69863" y="55890"/>
                  <a:pt x="69863" y="55890"/>
                </a:cubicBezTo>
                <a:cubicBezTo>
                  <a:pt x="84657" y="70684"/>
                  <a:pt x="84657" y="70684"/>
                  <a:pt x="84657" y="70684"/>
                </a:cubicBezTo>
                <a:cubicBezTo>
                  <a:pt x="85479" y="71506"/>
                  <a:pt x="87123" y="72328"/>
                  <a:pt x="87945" y="72328"/>
                </a:cubicBezTo>
                <a:cubicBezTo>
                  <a:pt x="89589" y="72328"/>
                  <a:pt x="90410" y="71506"/>
                  <a:pt x="92054" y="70684"/>
                </a:cubicBezTo>
                <a:cubicBezTo>
                  <a:pt x="98630" y="63287"/>
                  <a:pt x="98630" y="63287"/>
                  <a:pt x="98630" y="63287"/>
                </a:cubicBezTo>
                <a:cubicBezTo>
                  <a:pt x="99452" y="62465"/>
                  <a:pt x="100273" y="61643"/>
                  <a:pt x="100273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045949" y="2332677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90410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1369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1369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90410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100273" y="59999"/>
                </a:moveTo>
                <a:cubicBezTo>
                  <a:pt x="100273" y="58356"/>
                  <a:pt x="99452" y="57534"/>
                  <a:pt x="98630" y="56712"/>
                </a:cubicBezTo>
                <a:cubicBezTo>
                  <a:pt x="92054" y="49315"/>
                  <a:pt x="92054" y="49315"/>
                  <a:pt x="92054" y="49315"/>
                </a:cubicBezTo>
                <a:cubicBezTo>
                  <a:pt x="90410" y="48493"/>
                  <a:pt x="89589" y="47671"/>
                  <a:pt x="87945" y="47671"/>
                </a:cubicBezTo>
                <a:cubicBezTo>
                  <a:pt x="87123" y="47671"/>
                  <a:pt x="85479" y="48493"/>
                  <a:pt x="84657" y="49315"/>
                </a:cubicBezTo>
                <a:cubicBezTo>
                  <a:pt x="69863" y="64109"/>
                  <a:pt x="69863" y="64109"/>
                  <a:pt x="69863" y="64109"/>
                </a:cubicBezTo>
                <a:cubicBezTo>
                  <a:pt x="69863" y="25479"/>
                  <a:pt x="69863" y="25479"/>
                  <a:pt x="69863" y="25479"/>
                </a:cubicBezTo>
                <a:cubicBezTo>
                  <a:pt x="69863" y="23835"/>
                  <a:pt x="69863" y="23013"/>
                  <a:pt x="68219" y="21369"/>
                </a:cubicBezTo>
                <a:cubicBezTo>
                  <a:pt x="67397" y="20547"/>
                  <a:pt x="66575" y="20547"/>
                  <a:pt x="64931" y="20547"/>
                </a:cubicBezTo>
                <a:cubicBezTo>
                  <a:pt x="55068" y="20547"/>
                  <a:pt x="55068" y="20547"/>
                  <a:pt x="55068" y="20547"/>
                </a:cubicBezTo>
                <a:cubicBezTo>
                  <a:pt x="53424" y="20547"/>
                  <a:pt x="52602" y="20547"/>
                  <a:pt x="51780" y="21369"/>
                </a:cubicBezTo>
                <a:cubicBezTo>
                  <a:pt x="50958" y="23013"/>
                  <a:pt x="50136" y="23835"/>
                  <a:pt x="50136" y="25479"/>
                </a:cubicBezTo>
                <a:cubicBezTo>
                  <a:pt x="50136" y="64109"/>
                  <a:pt x="50136" y="64109"/>
                  <a:pt x="50136" y="64109"/>
                </a:cubicBezTo>
                <a:cubicBezTo>
                  <a:pt x="35342" y="49315"/>
                  <a:pt x="35342" y="49315"/>
                  <a:pt x="35342" y="49315"/>
                </a:cubicBezTo>
                <a:cubicBezTo>
                  <a:pt x="34520" y="48493"/>
                  <a:pt x="33698" y="47671"/>
                  <a:pt x="32054" y="47671"/>
                </a:cubicBezTo>
                <a:cubicBezTo>
                  <a:pt x="30410" y="47671"/>
                  <a:pt x="29589" y="48493"/>
                  <a:pt x="28767" y="49315"/>
                </a:cubicBezTo>
                <a:cubicBezTo>
                  <a:pt x="21369" y="56712"/>
                  <a:pt x="21369" y="56712"/>
                  <a:pt x="21369" y="56712"/>
                </a:cubicBezTo>
                <a:cubicBezTo>
                  <a:pt x="20547" y="57534"/>
                  <a:pt x="19726" y="58356"/>
                  <a:pt x="19726" y="59999"/>
                </a:cubicBezTo>
                <a:cubicBezTo>
                  <a:pt x="19726" y="61643"/>
                  <a:pt x="20547" y="62465"/>
                  <a:pt x="21369" y="63287"/>
                </a:cubicBezTo>
                <a:cubicBezTo>
                  <a:pt x="49315" y="92054"/>
                  <a:pt x="49315" y="92054"/>
                  <a:pt x="49315" y="92054"/>
                </a:cubicBezTo>
                <a:cubicBezTo>
                  <a:pt x="56712" y="98630"/>
                  <a:pt x="56712" y="98630"/>
                  <a:pt x="56712" y="98630"/>
                </a:cubicBezTo>
                <a:cubicBezTo>
                  <a:pt x="57534" y="99452"/>
                  <a:pt x="58356" y="100273"/>
                  <a:pt x="59999" y="100273"/>
                </a:cubicBezTo>
                <a:cubicBezTo>
                  <a:pt x="61643" y="100273"/>
                  <a:pt x="62465" y="99452"/>
                  <a:pt x="63287" y="98630"/>
                </a:cubicBezTo>
                <a:cubicBezTo>
                  <a:pt x="70684" y="92054"/>
                  <a:pt x="70684" y="92054"/>
                  <a:pt x="70684" y="92054"/>
                </a:cubicBezTo>
                <a:cubicBezTo>
                  <a:pt x="98630" y="63287"/>
                  <a:pt x="98630" y="63287"/>
                  <a:pt x="98630" y="63287"/>
                </a:cubicBezTo>
                <a:cubicBezTo>
                  <a:pt x="99452" y="62465"/>
                  <a:pt x="100273" y="61643"/>
                  <a:pt x="100273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246931" y="2332677"/>
            <a:ext cx="155597" cy="157219"/>
          </a:xfrm>
          <a:custGeom>
            <a:pathLst>
              <a:path extrusionOk="0" h="120000" w="120000">
                <a:moveTo>
                  <a:pt x="30410" y="8219"/>
                </a:move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90410" y="8219"/>
                </a:cubicBezTo>
                <a:cubicBezTo>
                  <a:pt x="99452" y="13972"/>
                  <a:pt x="106027" y="20547"/>
                  <a:pt x="111780" y="29589"/>
                </a:cubicBez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90410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1369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1369" y="13972"/>
                  <a:pt x="30410" y="8219"/>
                </a:cubicBezTo>
                <a:close/>
                <a:moveTo>
                  <a:pt x="81369" y="41095"/>
                </a:moveTo>
                <a:cubicBezTo>
                  <a:pt x="81369" y="41095"/>
                  <a:pt x="81369" y="41095"/>
                  <a:pt x="80547" y="41095"/>
                </a:cubicBezTo>
                <a:cubicBezTo>
                  <a:pt x="80547" y="41917"/>
                  <a:pt x="79726" y="41917"/>
                  <a:pt x="79726" y="41917"/>
                </a:cubicBezTo>
                <a:cubicBezTo>
                  <a:pt x="79726" y="41917"/>
                  <a:pt x="79726" y="41917"/>
                  <a:pt x="79726" y="41917"/>
                </a:cubicBezTo>
                <a:cubicBezTo>
                  <a:pt x="79726" y="41917"/>
                  <a:pt x="80547" y="41095"/>
                  <a:pt x="80547" y="41095"/>
                </a:cubicBezTo>
                <a:cubicBezTo>
                  <a:pt x="80547" y="40273"/>
                  <a:pt x="80547" y="40273"/>
                  <a:pt x="80547" y="40273"/>
                </a:cubicBezTo>
                <a:cubicBezTo>
                  <a:pt x="80547" y="40273"/>
                  <a:pt x="81369" y="39452"/>
                  <a:pt x="82191" y="39452"/>
                </a:cubicBezTo>
                <a:cubicBezTo>
                  <a:pt x="83013" y="38630"/>
                  <a:pt x="84657" y="38630"/>
                  <a:pt x="86301" y="38630"/>
                </a:cubicBezTo>
                <a:cubicBezTo>
                  <a:pt x="87945" y="37808"/>
                  <a:pt x="89589" y="37808"/>
                  <a:pt x="90410" y="39452"/>
                </a:cubicBezTo>
                <a:cubicBezTo>
                  <a:pt x="90410" y="39452"/>
                  <a:pt x="90410" y="38630"/>
                  <a:pt x="91232" y="37808"/>
                </a:cubicBezTo>
                <a:cubicBezTo>
                  <a:pt x="92054" y="37808"/>
                  <a:pt x="92054" y="36986"/>
                  <a:pt x="92054" y="36986"/>
                </a:cubicBezTo>
                <a:cubicBezTo>
                  <a:pt x="92054" y="36986"/>
                  <a:pt x="92876" y="36986"/>
                  <a:pt x="93698" y="36986"/>
                </a:cubicBezTo>
                <a:cubicBezTo>
                  <a:pt x="93698" y="36986"/>
                  <a:pt x="94520" y="36986"/>
                  <a:pt x="94520" y="36164"/>
                </a:cubicBezTo>
                <a:cubicBezTo>
                  <a:pt x="94520" y="34520"/>
                  <a:pt x="94520" y="34520"/>
                  <a:pt x="94520" y="34520"/>
                </a:cubicBezTo>
                <a:cubicBezTo>
                  <a:pt x="93698" y="34520"/>
                  <a:pt x="93698" y="34520"/>
                  <a:pt x="93698" y="33698"/>
                </a:cubicBezTo>
                <a:cubicBezTo>
                  <a:pt x="92876" y="33698"/>
                  <a:pt x="92876" y="32876"/>
                  <a:pt x="92876" y="32054"/>
                </a:cubicBezTo>
                <a:cubicBezTo>
                  <a:pt x="92876" y="32876"/>
                  <a:pt x="92876" y="32876"/>
                  <a:pt x="92054" y="32876"/>
                </a:cubicBezTo>
                <a:cubicBezTo>
                  <a:pt x="92054" y="32876"/>
                  <a:pt x="92054" y="32876"/>
                  <a:pt x="92054" y="32054"/>
                </a:cubicBezTo>
                <a:cubicBezTo>
                  <a:pt x="92054" y="32054"/>
                  <a:pt x="91232" y="32054"/>
                  <a:pt x="91232" y="32876"/>
                </a:cubicBezTo>
                <a:cubicBezTo>
                  <a:pt x="90410" y="32876"/>
                  <a:pt x="90410" y="32876"/>
                  <a:pt x="90410" y="32876"/>
                </a:cubicBezTo>
                <a:cubicBezTo>
                  <a:pt x="89589" y="32054"/>
                  <a:pt x="89589" y="32054"/>
                  <a:pt x="89589" y="32054"/>
                </a:cubicBezTo>
                <a:cubicBezTo>
                  <a:pt x="88767" y="32054"/>
                  <a:pt x="88767" y="31232"/>
                  <a:pt x="88767" y="30410"/>
                </a:cubicBezTo>
                <a:cubicBezTo>
                  <a:pt x="88767" y="30410"/>
                  <a:pt x="87945" y="29589"/>
                  <a:pt x="87945" y="29589"/>
                </a:cubicBezTo>
                <a:cubicBezTo>
                  <a:pt x="87945" y="29589"/>
                  <a:pt x="87945" y="28767"/>
                  <a:pt x="87945" y="28767"/>
                </a:cubicBezTo>
                <a:cubicBezTo>
                  <a:pt x="87123" y="28767"/>
                  <a:pt x="87123" y="27945"/>
                  <a:pt x="87123" y="27945"/>
                </a:cubicBezTo>
                <a:cubicBezTo>
                  <a:pt x="87123" y="27945"/>
                  <a:pt x="86301" y="27945"/>
                  <a:pt x="86301" y="27123"/>
                </a:cubicBezTo>
                <a:cubicBezTo>
                  <a:pt x="86301" y="27123"/>
                  <a:pt x="86301" y="27123"/>
                  <a:pt x="86301" y="27123"/>
                </a:cubicBezTo>
                <a:cubicBezTo>
                  <a:pt x="86301" y="27123"/>
                  <a:pt x="86301" y="26301"/>
                  <a:pt x="86301" y="26301"/>
                </a:cubicBezTo>
                <a:cubicBezTo>
                  <a:pt x="86301" y="26301"/>
                  <a:pt x="85479" y="26301"/>
                  <a:pt x="85479" y="26301"/>
                </a:cubicBezTo>
                <a:cubicBezTo>
                  <a:pt x="85479" y="26301"/>
                  <a:pt x="85479" y="26301"/>
                  <a:pt x="85479" y="27123"/>
                </a:cubicBezTo>
                <a:cubicBezTo>
                  <a:pt x="84657" y="27123"/>
                  <a:pt x="84657" y="27123"/>
                  <a:pt x="84657" y="27945"/>
                </a:cubicBezTo>
                <a:cubicBezTo>
                  <a:pt x="84657" y="27945"/>
                  <a:pt x="83835" y="27945"/>
                  <a:pt x="83835" y="27945"/>
                </a:cubicBezTo>
                <a:cubicBezTo>
                  <a:pt x="83835" y="27945"/>
                  <a:pt x="83835" y="27945"/>
                  <a:pt x="83835" y="27945"/>
                </a:cubicBezTo>
                <a:cubicBezTo>
                  <a:pt x="83835" y="27945"/>
                  <a:pt x="83835" y="27945"/>
                  <a:pt x="83013" y="27945"/>
                </a:cubicBezTo>
                <a:cubicBezTo>
                  <a:pt x="83013" y="27945"/>
                  <a:pt x="83013" y="27945"/>
                  <a:pt x="83013" y="27945"/>
                </a:cubicBezTo>
                <a:cubicBezTo>
                  <a:pt x="83013" y="27945"/>
                  <a:pt x="83013" y="27945"/>
                  <a:pt x="83013" y="28767"/>
                </a:cubicBezTo>
                <a:cubicBezTo>
                  <a:pt x="82191" y="28767"/>
                  <a:pt x="82191" y="28767"/>
                  <a:pt x="82191" y="28767"/>
                </a:cubicBezTo>
                <a:cubicBezTo>
                  <a:pt x="81369" y="28767"/>
                  <a:pt x="81369" y="28767"/>
                  <a:pt x="81369" y="28767"/>
                </a:cubicBezTo>
                <a:cubicBezTo>
                  <a:pt x="82191" y="28767"/>
                  <a:pt x="82191" y="27945"/>
                  <a:pt x="81369" y="27945"/>
                </a:cubicBezTo>
                <a:cubicBezTo>
                  <a:pt x="80547" y="27945"/>
                  <a:pt x="80547" y="27945"/>
                  <a:pt x="79726" y="27945"/>
                </a:cubicBezTo>
                <a:cubicBezTo>
                  <a:pt x="80547" y="27123"/>
                  <a:pt x="80547" y="27123"/>
                  <a:pt x="80547" y="27123"/>
                </a:cubicBezTo>
                <a:cubicBezTo>
                  <a:pt x="80547" y="26301"/>
                  <a:pt x="80547" y="26301"/>
                  <a:pt x="79726" y="25479"/>
                </a:cubicBezTo>
                <a:cubicBezTo>
                  <a:pt x="80547" y="25479"/>
                  <a:pt x="80547" y="25479"/>
                  <a:pt x="80547" y="25479"/>
                </a:cubicBezTo>
                <a:cubicBezTo>
                  <a:pt x="80547" y="25479"/>
                  <a:pt x="79726" y="25479"/>
                  <a:pt x="79726" y="24657"/>
                </a:cubicBezTo>
                <a:cubicBezTo>
                  <a:pt x="78904" y="24657"/>
                  <a:pt x="78904" y="24657"/>
                  <a:pt x="78082" y="24657"/>
                </a:cubicBezTo>
                <a:cubicBezTo>
                  <a:pt x="78082" y="23835"/>
                  <a:pt x="77260" y="23835"/>
                  <a:pt x="77260" y="23835"/>
                </a:cubicBezTo>
                <a:cubicBezTo>
                  <a:pt x="76438" y="23835"/>
                  <a:pt x="75616" y="23013"/>
                  <a:pt x="74794" y="23013"/>
                </a:cubicBezTo>
                <a:cubicBezTo>
                  <a:pt x="73150" y="23013"/>
                  <a:pt x="72328" y="23013"/>
                  <a:pt x="72328" y="23013"/>
                </a:cubicBezTo>
                <a:cubicBezTo>
                  <a:pt x="71506" y="23835"/>
                  <a:pt x="71506" y="23835"/>
                  <a:pt x="71506" y="23835"/>
                </a:cubicBezTo>
                <a:cubicBezTo>
                  <a:pt x="71506" y="23835"/>
                  <a:pt x="71506" y="24657"/>
                  <a:pt x="72328" y="24657"/>
                </a:cubicBezTo>
                <a:cubicBezTo>
                  <a:pt x="72328" y="25479"/>
                  <a:pt x="72328" y="25479"/>
                  <a:pt x="72328" y="26301"/>
                </a:cubicBezTo>
                <a:cubicBezTo>
                  <a:pt x="72328" y="26301"/>
                  <a:pt x="72328" y="26301"/>
                  <a:pt x="71506" y="27123"/>
                </a:cubicBezTo>
                <a:cubicBezTo>
                  <a:pt x="71506" y="27123"/>
                  <a:pt x="71506" y="27945"/>
                  <a:pt x="71506" y="27945"/>
                </a:cubicBezTo>
                <a:cubicBezTo>
                  <a:pt x="71506" y="27945"/>
                  <a:pt x="71506" y="28767"/>
                  <a:pt x="72328" y="28767"/>
                </a:cubicBezTo>
                <a:cubicBezTo>
                  <a:pt x="73150" y="29589"/>
                  <a:pt x="73150" y="30410"/>
                  <a:pt x="73150" y="30410"/>
                </a:cubicBezTo>
                <a:cubicBezTo>
                  <a:pt x="73150" y="31232"/>
                  <a:pt x="72328" y="31232"/>
                  <a:pt x="72328" y="32054"/>
                </a:cubicBezTo>
                <a:cubicBezTo>
                  <a:pt x="71506" y="32876"/>
                  <a:pt x="70684" y="32876"/>
                  <a:pt x="70684" y="32876"/>
                </a:cubicBezTo>
                <a:cubicBezTo>
                  <a:pt x="70684" y="33698"/>
                  <a:pt x="70684" y="33698"/>
                  <a:pt x="70684" y="34520"/>
                </a:cubicBezTo>
                <a:cubicBezTo>
                  <a:pt x="70684" y="35342"/>
                  <a:pt x="70684" y="35342"/>
                  <a:pt x="71506" y="35342"/>
                </a:cubicBezTo>
                <a:cubicBezTo>
                  <a:pt x="71506" y="36164"/>
                  <a:pt x="71506" y="36164"/>
                  <a:pt x="71506" y="36164"/>
                </a:cubicBezTo>
                <a:cubicBezTo>
                  <a:pt x="71506" y="36164"/>
                  <a:pt x="71506" y="36164"/>
                  <a:pt x="71506" y="36164"/>
                </a:cubicBezTo>
                <a:cubicBezTo>
                  <a:pt x="71506" y="36164"/>
                  <a:pt x="70684" y="36986"/>
                  <a:pt x="70684" y="36986"/>
                </a:cubicBezTo>
                <a:cubicBezTo>
                  <a:pt x="70684" y="36986"/>
                  <a:pt x="70684" y="36986"/>
                  <a:pt x="70684" y="36986"/>
                </a:cubicBezTo>
                <a:cubicBezTo>
                  <a:pt x="69863" y="36986"/>
                  <a:pt x="69863" y="36986"/>
                  <a:pt x="69863" y="36986"/>
                </a:cubicBezTo>
                <a:cubicBezTo>
                  <a:pt x="69863" y="36986"/>
                  <a:pt x="69041" y="36986"/>
                  <a:pt x="68219" y="36986"/>
                </a:cubicBezTo>
                <a:cubicBezTo>
                  <a:pt x="68219" y="36164"/>
                  <a:pt x="67397" y="35342"/>
                  <a:pt x="67397" y="34520"/>
                </a:cubicBezTo>
                <a:cubicBezTo>
                  <a:pt x="67397" y="33698"/>
                  <a:pt x="66575" y="32876"/>
                  <a:pt x="66575" y="32054"/>
                </a:cubicBezTo>
                <a:cubicBezTo>
                  <a:pt x="64931" y="32054"/>
                  <a:pt x="64109" y="32054"/>
                  <a:pt x="64109" y="32054"/>
                </a:cubicBezTo>
                <a:cubicBezTo>
                  <a:pt x="64109" y="32054"/>
                  <a:pt x="62465" y="31232"/>
                  <a:pt x="60821" y="30410"/>
                </a:cubicBezTo>
                <a:cubicBezTo>
                  <a:pt x="59178" y="29589"/>
                  <a:pt x="58356" y="29589"/>
                  <a:pt x="55890" y="30410"/>
                </a:cubicBezTo>
                <a:cubicBezTo>
                  <a:pt x="56712" y="29589"/>
                  <a:pt x="56712" y="29589"/>
                  <a:pt x="55890" y="28767"/>
                </a:cubicBezTo>
                <a:cubicBezTo>
                  <a:pt x="55890" y="27945"/>
                  <a:pt x="55068" y="27945"/>
                  <a:pt x="55068" y="27945"/>
                </a:cubicBezTo>
                <a:cubicBezTo>
                  <a:pt x="55068" y="27945"/>
                  <a:pt x="55068" y="27123"/>
                  <a:pt x="55068" y="26301"/>
                </a:cubicBezTo>
                <a:cubicBezTo>
                  <a:pt x="55068" y="26301"/>
                  <a:pt x="55068" y="25479"/>
                  <a:pt x="55068" y="25479"/>
                </a:cubicBezTo>
                <a:cubicBezTo>
                  <a:pt x="55068" y="24657"/>
                  <a:pt x="55890" y="24657"/>
                  <a:pt x="55890" y="23835"/>
                </a:cubicBezTo>
                <a:cubicBezTo>
                  <a:pt x="55890" y="23835"/>
                  <a:pt x="56712" y="23835"/>
                  <a:pt x="56712" y="23013"/>
                </a:cubicBezTo>
                <a:cubicBezTo>
                  <a:pt x="56712" y="23013"/>
                  <a:pt x="57534" y="22191"/>
                  <a:pt x="57534" y="22191"/>
                </a:cubicBezTo>
                <a:cubicBezTo>
                  <a:pt x="57534" y="21369"/>
                  <a:pt x="57534" y="21369"/>
                  <a:pt x="57534" y="21369"/>
                </a:cubicBezTo>
                <a:cubicBezTo>
                  <a:pt x="59178" y="21369"/>
                  <a:pt x="60821" y="21369"/>
                  <a:pt x="61643" y="20547"/>
                </a:cubicBezTo>
                <a:cubicBezTo>
                  <a:pt x="61643" y="20547"/>
                  <a:pt x="61643" y="19726"/>
                  <a:pt x="62465" y="19726"/>
                </a:cubicBezTo>
                <a:cubicBezTo>
                  <a:pt x="62465" y="18904"/>
                  <a:pt x="62465" y="18082"/>
                  <a:pt x="63287" y="18082"/>
                </a:cubicBezTo>
                <a:cubicBezTo>
                  <a:pt x="63287" y="18082"/>
                  <a:pt x="64109" y="17260"/>
                  <a:pt x="64109" y="17260"/>
                </a:cubicBezTo>
                <a:cubicBezTo>
                  <a:pt x="64109" y="17260"/>
                  <a:pt x="64931" y="18082"/>
                  <a:pt x="64931" y="18082"/>
                </a:cubicBezTo>
                <a:cubicBezTo>
                  <a:pt x="65753" y="18082"/>
                  <a:pt x="65753" y="18082"/>
                  <a:pt x="66575" y="18082"/>
                </a:cubicBezTo>
                <a:cubicBezTo>
                  <a:pt x="67397" y="18904"/>
                  <a:pt x="67397" y="18082"/>
                  <a:pt x="67397" y="17260"/>
                </a:cubicBezTo>
                <a:cubicBezTo>
                  <a:pt x="67397" y="17260"/>
                  <a:pt x="67397" y="16438"/>
                  <a:pt x="67397" y="16438"/>
                </a:cubicBezTo>
                <a:cubicBezTo>
                  <a:pt x="67397" y="16438"/>
                  <a:pt x="67397" y="15616"/>
                  <a:pt x="67397" y="14794"/>
                </a:cubicBezTo>
                <a:cubicBezTo>
                  <a:pt x="66575" y="13972"/>
                  <a:pt x="66575" y="13972"/>
                  <a:pt x="66575" y="13972"/>
                </a:cubicBezTo>
                <a:cubicBezTo>
                  <a:pt x="65753" y="13972"/>
                  <a:pt x="64931" y="13972"/>
                  <a:pt x="64109" y="14794"/>
                </a:cubicBezTo>
                <a:cubicBezTo>
                  <a:pt x="64109" y="14794"/>
                  <a:pt x="64109" y="14794"/>
                  <a:pt x="64931" y="14794"/>
                </a:cubicBezTo>
                <a:cubicBezTo>
                  <a:pt x="64931" y="14794"/>
                  <a:pt x="64109" y="15616"/>
                  <a:pt x="64109" y="15616"/>
                </a:cubicBezTo>
                <a:cubicBezTo>
                  <a:pt x="63287" y="16438"/>
                  <a:pt x="63287" y="17260"/>
                  <a:pt x="62465" y="17260"/>
                </a:cubicBezTo>
                <a:cubicBezTo>
                  <a:pt x="62465" y="17260"/>
                  <a:pt x="61643" y="17260"/>
                  <a:pt x="61643" y="16438"/>
                </a:cubicBezTo>
                <a:cubicBezTo>
                  <a:pt x="61643" y="16438"/>
                  <a:pt x="60821" y="16438"/>
                  <a:pt x="60821" y="15616"/>
                </a:cubicBezTo>
                <a:cubicBezTo>
                  <a:pt x="60821" y="14794"/>
                  <a:pt x="60821" y="14794"/>
                  <a:pt x="59999" y="14794"/>
                </a:cubicBezTo>
                <a:cubicBezTo>
                  <a:pt x="59999" y="14794"/>
                  <a:pt x="59178" y="14794"/>
                  <a:pt x="59178" y="15616"/>
                </a:cubicBezTo>
                <a:cubicBezTo>
                  <a:pt x="59178" y="15616"/>
                  <a:pt x="59178" y="14794"/>
                  <a:pt x="58356" y="14794"/>
                </a:cubicBezTo>
                <a:cubicBezTo>
                  <a:pt x="57534" y="13972"/>
                  <a:pt x="56712" y="13972"/>
                  <a:pt x="55890" y="13972"/>
                </a:cubicBezTo>
                <a:cubicBezTo>
                  <a:pt x="57534" y="13150"/>
                  <a:pt x="56712" y="13150"/>
                  <a:pt x="55890" y="12328"/>
                </a:cubicBezTo>
                <a:cubicBezTo>
                  <a:pt x="55068" y="11506"/>
                  <a:pt x="55068" y="11506"/>
                  <a:pt x="54246" y="11506"/>
                </a:cubicBezTo>
                <a:cubicBezTo>
                  <a:pt x="53424" y="11506"/>
                  <a:pt x="52602" y="11506"/>
                  <a:pt x="52602" y="12328"/>
                </a:cubicBezTo>
                <a:cubicBezTo>
                  <a:pt x="52602" y="12328"/>
                  <a:pt x="51780" y="12328"/>
                  <a:pt x="51780" y="13150"/>
                </a:cubicBezTo>
                <a:cubicBezTo>
                  <a:pt x="51780" y="13150"/>
                  <a:pt x="52602" y="13150"/>
                  <a:pt x="52602" y="13150"/>
                </a:cubicBezTo>
                <a:cubicBezTo>
                  <a:pt x="52602" y="13972"/>
                  <a:pt x="53424" y="13972"/>
                  <a:pt x="53424" y="13972"/>
                </a:cubicBezTo>
                <a:cubicBezTo>
                  <a:pt x="53424" y="13972"/>
                  <a:pt x="54246" y="13972"/>
                  <a:pt x="54246" y="13972"/>
                </a:cubicBezTo>
                <a:cubicBezTo>
                  <a:pt x="54246" y="13972"/>
                  <a:pt x="55068" y="13972"/>
                  <a:pt x="55068" y="14794"/>
                </a:cubicBezTo>
                <a:cubicBezTo>
                  <a:pt x="55890" y="14794"/>
                  <a:pt x="55890" y="15616"/>
                  <a:pt x="55890" y="15616"/>
                </a:cubicBezTo>
                <a:cubicBezTo>
                  <a:pt x="55068" y="15616"/>
                  <a:pt x="55068" y="15616"/>
                  <a:pt x="55068" y="15616"/>
                </a:cubicBezTo>
                <a:cubicBezTo>
                  <a:pt x="54246" y="15616"/>
                  <a:pt x="54246" y="15616"/>
                  <a:pt x="54246" y="16438"/>
                </a:cubicBezTo>
                <a:cubicBezTo>
                  <a:pt x="53424" y="16438"/>
                  <a:pt x="53424" y="16438"/>
                  <a:pt x="53424" y="16438"/>
                </a:cubicBezTo>
                <a:cubicBezTo>
                  <a:pt x="53424" y="16438"/>
                  <a:pt x="53424" y="17260"/>
                  <a:pt x="53424" y="17260"/>
                </a:cubicBezTo>
                <a:cubicBezTo>
                  <a:pt x="53424" y="18082"/>
                  <a:pt x="53424" y="18082"/>
                  <a:pt x="53424" y="18904"/>
                </a:cubicBezTo>
                <a:cubicBezTo>
                  <a:pt x="53424" y="18082"/>
                  <a:pt x="52602" y="18082"/>
                  <a:pt x="52602" y="17260"/>
                </a:cubicBezTo>
                <a:cubicBezTo>
                  <a:pt x="52602" y="16438"/>
                  <a:pt x="52602" y="16438"/>
                  <a:pt x="51780" y="15616"/>
                </a:cubicBezTo>
                <a:cubicBezTo>
                  <a:pt x="52602" y="16438"/>
                  <a:pt x="51780" y="16438"/>
                  <a:pt x="50136" y="16438"/>
                </a:cubicBezTo>
                <a:cubicBezTo>
                  <a:pt x="49315" y="16438"/>
                  <a:pt x="49315" y="16438"/>
                  <a:pt x="49315" y="16438"/>
                </a:cubicBezTo>
                <a:cubicBezTo>
                  <a:pt x="49315" y="16438"/>
                  <a:pt x="48493" y="16438"/>
                  <a:pt x="48493" y="16438"/>
                </a:cubicBezTo>
                <a:cubicBezTo>
                  <a:pt x="47671" y="16438"/>
                  <a:pt x="46849" y="16438"/>
                  <a:pt x="46849" y="16438"/>
                </a:cubicBezTo>
                <a:cubicBezTo>
                  <a:pt x="46027" y="16438"/>
                  <a:pt x="46027" y="16438"/>
                  <a:pt x="45205" y="15616"/>
                </a:cubicBezTo>
                <a:cubicBezTo>
                  <a:pt x="45205" y="15616"/>
                  <a:pt x="45205" y="14794"/>
                  <a:pt x="45205" y="14794"/>
                </a:cubicBezTo>
                <a:cubicBezTo>
                  <a:pt x="45205" y="13972"/>
                  <a:pt x="46027" y="13972"/>
                  <a:pt x="46027" y="13972"/>
                </a:cubicBezTo>
                <a:cubicBezTo>
                  <a:pt x="45205" y="13972"/>
                  <a:pt x="45205" y="13972"/>
                  <a:pt x="45205" y="13150"/>
                </a:cubicBezTo>
                <a:cubicBezTo>
                  <a:pt x="44383" y="13150"/>
                  <a:pt x="44383" y="13150"/>
                  <a:pt x="44383" y="13150"/>
                </a:cubicBezTo>
                <a:cubicBezTo>
                  <a:pt x="41917" y="13972"/>
                  <a:pt x="39452" y="14794"/>
                  <a:pt x="36986" y="16438"/>
                </a:cubicBezTo>
                <a:cubicBezTo>
                  <a:pt x="36986" y="16438"/>
                  <a:pt x="37808" y="16438"/>
                  <a:pt x="37808" y="15616"/>
                </a:cubicBezTo>
                <a:cubicBezTo>
                  <a:pt x="37808" y="15616"/>
                  <a:pt x="38630" y="15616"/>
                  <a:pt x="38630" y="15616"/>
                </a:cubicBezTo>
                <a:cubicBezTo>
                  <a:pt x="39452" y="15616"/>
                  <a:pt x="39452" y="14794"/>
                  <a:pt x="39452" y="14794"/>
                </a:cubicBezTo>
                <a:cubicBezTo>
                  <a:pt x="41095" y="13972"/>
                  <a:pt x="42739" y="13972"/>
                  <a:pt x="42739" y="14794"/>
                </a:cubicBezTo>
                <a:cubicBezTo>
                  <a:pt x="43561" y="13972"/>
                  <a:pt x="43561" y="13972"/>
                  <a:pt x="43561" y="13972"/>
                </a:cubicBezTo>
                <a:cubicBezTo>
                  <a:pt x="43561" y="14794"/>
                  <a:pt x="44383" y="15616"/>
                  <a:pt x="44383" y="16438"/>
                </a:cubicBezTo>
                <a:cubicBezTo>
                  <a:pt x="44383" y="15616"/>
                  <a:pt x="43561" y="15616"/>
                  <a:pt x="42739" y="15616"/>
                </a:cubicBezTo>
                <a:cubicBezTo>
                  <a:pt x="41095" y="16438"/>
                  <a:pt x="41095" y="16438"/>
                  <a:pt x="41095" y="17260"/>
                </a:cubicBezTo>
                <a:cubicBezTo>
                  <a:pt x="41095" y="17260"/>
                  <a:pt x="41095" y="18082"/>
                  <a:pt x="41095" y="18082"/>
                </a:cubicBezTo>
                <a:cubicBezTo>
                  <a:pt x="41095" y="18082"/>
                  <a:pt x="40273" y="18082"/>
                  <a:pt x="40273" y="17260"/>
                </a:cubicBezTo>
                <a:cubicBezTo>
                  <a:pt x="39452" y="17260"/>
                  <a:pt x="39452" y="17260"/>
                  <a:pt x="39452" y="16438"/>
                </a:cubicBezTo>
                <a:cubicBezTo>
                  <a:pt x="38630" y="16438"/>
                  <a:pt x="38630" y="16438"/>
                  <a:pt x="37808" y="16438"/>
                </a:cubicBezTo>
                <a:cubicBezTo>
                  <a:pt x="36986" y="16438"/>
                  <a:pt x="36164" y="16438"/>
                  <a:pt x="36164" y="16438"/>
                </a:cubicBezTo>
                <a:cubicBezTo>
                  <a:pt x="28767" y="20547"/>
                  <a:pt x="22191" y="26301"/>
                  <a:pt x="18082" y="33698"/>
                </a:cubicBezTo>
                <a:cubicBezTo>
                  <a:pt x="18082" y="33698"/>
                  <a:pt x="18904" y="34520"/>
                  <a:pt x="18904" y="34520"/>
                </a:cubicBezTo>
                <a:cubicBezTo>
                  <a:pt x="18904" y="34520"/>
                  <a:pt x="18904" y="34520"/>
                  <a:pt x="18904" y="34520"/>
                </a:cubicBezTo>
                <a:cubicBezTo>
                  <a:pt x="19726" y="35342"/>
                  <a:pt x="19726" y="35342"/>
                  <a:pt x="19726" y="36164"/>
                </a:cubicBezTo>
                <a:cubicBezTo>
                  <a:pt x="19726" y="36164"/>
                  <a:pt x="19726" y="36164"/>
                  <a:pt x="20547" y="35342"/>
                </a:cubicBezTo>
                <a:cubicBezTo>
                  <a:pt x="20547" y="36164"/>
                  <a:pt x="20547" y="36164"/>
                  <a:pt x="20547" y="36986"/>
                </a:cubicBezTo>
                <a:cubicBezTo>
                  <a:pt x="20547" y="36986"/>
                  <a:pt x="22191" y="37808"/>
                  <a:pt x="23835" y="39452"/>
                </a:cubicBezTo>
                <a:cubicBezTo>
                  <a:pt x="24657" y="40273"/>
                  <a:pt x="25479" y="40273"/>
                  <a:pt x="25479" y="41095"/>
                </a:cubicBezTo>
                <a:cubicBezTo>
                  <a:pt x="25479" y="41095"/>
                  <a:pt x="25479" y="41917"/>
                  <a:pt x="24657" y="41917"/>
                </a:cubicBezTo>
                <a:cubicBezTo>
                  <a:pt x="24657" y="41917"/>
                  <a:pt x="24657" y="41917"/>
                  <a:pt x="23835" y="41095"/>
                </a:cubicBezTo>
                <a:cubicBezTo>
                  <a:pt x="23835" y="41095"/>
                  <a:pt x="23835" y="41095"/>
                  <a:pt x="23835" y="41095"/>
                </a:cubicBezTo>
                <a:cubicBezTo>
                  <a:pt x="23013" y="41095"/>
                  <a:pt x="23013" y="41917"/>
                  <a:pt x="23835" y="42739"/>
                </a:cubicBezTo>
                <a:cubicBezTo>
                  <a:pt x="23835" y="43561"/>
                  <a:pt x="23835" y="43561"/>
                  <a:pt x="24657" y="43561"/>
                </a:cubicBezTo>
                <a:cubicBezTo>
                  <a:pt x="23835" y="43561"/>
                  <a:pt x="23835" y="43561"/>
                  <a:pt x="23835" y="45205"/>
                </a:cubicBezTo>
                <a:cubicBezTo>
                  <a:pt x="23835" y="46027"/>
                  <a:pt x="23013" y="46849"/>
                  <a:pt x="23013" y="47671"/>
                </a:cubicBezTo>
                <a:cubicBezTo>
                  <a:pt x="23013" y="48493"/>
                  <a:pt x="23013" y="49315"/>
                  <a:pt x="23013" y="49315"/>
                </a:cubicBezTo>
                <a:cubicBezTo>
                  <a:pt x="23835" y="49315"/>
                  <a:pt x="23835" y="49315"/>
                  <a:pt x="23835" y="49315"/>
                </a:cubicBezTo>
                <a:cubicBezTo>
                  <a:pt x="23013" y="50136"/>
                  <a:pt x="23835" y="50958"/>
                  <a:pt x="23835" y="51780"/>
                </a:cubicBezTo>
                <a:cubicBezTo>
                  <a:pt x="24657" y="53424"/>
                  <a:pt x="24657" y="53424"/>
                  <a:pt x="25479" y="53424"/>
                </a:cubicBezTo>
                <a:cubicBezTo>
                  <a:pt x="24657" y="53424"/>
                  <a:pt x="25479" y="55068"/>
                  <a:pt x="27123" y="56712"/>
                </a:cubicBezTo>
                <a:cubicBezTo>
                  <a:pt x="27123" y="57534"/>
                  <a:pt x="27945" y="57534"/>
                  <a:pt x="27945" y="57534"/>
                </a:cubicBezTo>
                <a:cubicBezTo>
                  <a:pt x="27945" y="57534"/>
                  <a:pt x="27945" y="58356"/>
                  <a:pt x="28767" y="58356"/>
                </a:cubicBezTo>
                <a:cubicBezTo>
                  <a:pt x="28767" y="58356"/>
                  <a:pt x="29589" y="59178"/>
                  <a:pt x="29589" y="59178"/>
                </a:cubicBezTo>
                <a:cubicBezTo>
                  <a:pt x="30410" y="59178"/>
                  <a:pt x="30410" y="59178"/>
                  <a:pt x="30410" y="59999"/>
                </a:cubicBezTo>
                <a:cubicBezTo>
                  <a:pt x="31232" y="59999"/>
                  <a:pt x="31232" y="60821"/>
                  <a:pt x="31232" y="61643"/>
                </a:cubicBezTo>
                <a:cubicBezTo>
                  <a:pt x="32054" y="62465"/>
                  <a:pt x="32054" y="63287"/>
                  <a:pt x="32876" y="63287"/>
                </a:cubicBezTo>
                <a:cubicBezTo>
                  <a:pt x="32054" y="64109"/>
                  <a:pt x="32876" y="64109"/>
                  <a:pt x="32876" y="64931"/>
                </a:cubicBezTo>
                <a:cubicBezTo>
                  <a:pt x="33698" y="65753"/>
                  <a:pt x="33698" y="66575"/>
                  <a:pt x="33698" y="66575"/>
                </a:cubicBezTo>
                <a:cubicBezTo>
                  <a:pt x="33698" y="66575"/>
                  <a:pt x="33698" y="66575"/>
                  <a:pt x="33698" y="66575"/>
                </a:cubicBezTo>
                <a:cubicBezTo>
                  <a:pt x="33698" y="66575"/>
                  <a:pt x="33698" y="66575"/>
                  <a:pt x="33698" y="66575"/>
                </a:cubicBezTo>
                <a:cubicBezTo>
                  <a:pt x="33698" y="67397"/>
                  <a:pt x="34520" y="67397"/>
                  <a:pt x="34520" y="68219"/>
                </a:cubicBezTo>
                <a:cubicBezTo>
                  <a:pt x="35342" y="68219"/>
                  <a:pt x="36164" y="69041"/>
                  <a:pt x="36164" y="69041"/>
                </a:cubicBezTo>
                <a:cubicBezTo>
                  <a:pt x="36164" y="69041"/>
                  <a:pt x="36164" y="69863"/>
                  <a:pt x="36164" y="69863"/>
                </a:cubicBezTo>
                <a:cubicBezTo>
                  <a:pt x="36164" y="69863"/>
                  <a:pt x="36164" y="70684"/>
                  <a:pt x="36164" y="70684"/>
                </a:cubicBezTo>
                <a:cubicBezTo>
                  <a:pt x="36164" y="70684"/>
                  <a:pt x="36986" y="70684"/>
                  <a:pt x="36986" y="70684"/>
                </a:cubicBezTo>
                <a:cubicBezTo>
                  <a:pt x="36986" y="69863"/>
                  <a:pt x="36164" y="68219"/>
                  <a:pt x="35342" y="65753"/>
                </a:cubicBezTo>
                <a:cubicBezTo>
                  <a:pt x="34520" y="64931"/>
                  <a:pt x="33698" y="64109"/>
                  <a:pt x="33698" y="64109"/>
                </a:cubicBezTo>
                <a:cubicBezTo>
                  <a:pt x="33698" y="63287"/>
                  <a:pt x="33698" y="63287"/>
                  <a:pt x="33698" y="62465"/>
                </a:cubicBezTo>
                <a:cubicBezTo>
                  <a:pt x="33698" y="61643"/>
                  <a:pt x="32876" y="61643"/>
                  <a:pt x="32876" y="61643"/>
                </a:cubicBezTo>
                <a:cubicBezTo>
                  <a:pt x="32876" y="61643"/>
                  <a:pt x="33698" y="61643"/>
                  <a:pt x="33698" y="61643"/>
                </a:cubicBezTo>
                <a:cubicBezTo>
                  <a:pt x="33698" y="61643"/>
                  <a:pt x="33698" y="61643"/>
                  <a:pt x="34520" y="61643"/>
                </a:cubicBezTo>
                <a:cubicBezTo>
                  <a:pt x="34520" y="61643"/>
                  <a:pt x="34520" y="61643"/>
                  <a:pt x="34520" y="62465"/>
                </a:cubicBezTo>
                <a:cubicBezTo>
                  <a:pt x="35342" y="62465"/>
                  <a:pt x="35342" y="62465"/>
                  <a:pt x="35342" y="62465"/>
                </a:cubicBezTo>
                <a:cubicBezTo>
                  <a:pt x="34520" y="62465"/>
                  <a:pt x="34520" y="63287"/>
                  <a:pt x="35342" y="64109"/>
                </a:cubicBezTo>
                <a:cubicBezTo>
                  <a:pt x="35342" y="64109"/>
                  <a:pt x="35342" y="64931"/>
                  <a:pt x="36164" y="64931"/>
                </a:cubicBezTo>
                <a:cubicBezTo>
                  <a:pt x="36164" y="65753"/>
                  <a:pt x="36986" y="65753"/>
                  <a:pt x="36986" y="66575"/>
                </a:cubicBezTo>
                <a:cubicBezTo>
                  <a:pt x="37808" y="67397"/>
                  <a:pt x="38630" y="67397"/>
                  <a:pt x="38630" y="67397"/>
                </a:cubicBezTo>
                <a:cubicBezTo>
                  <a:pt x="38630" y="68219"/>
                  <a:pt x="38630" y="68219"/>
                  <a:pt x="39452" y="69041"/>
                </a:cubicBezTo>
                <a:cubicBezTo>
                  <a:pt x="39452" y="69863"/>
                  <a:pt x="39452" y="69863"/>
                  <a:pt x="39452" y="69863"/>
                </a:cubicBezTo>
                <a:cubicBezTo>
                  <a:pt x="40273" y="69863"/>
                  <a:pt x="40273" y="70684"/>
                  <a:pt x="41095" y="70684"/>
                </a:cubicBezTo>
                <a:cubicBezTo>
                  <a:pt x="41917" y="71506"/>
                  <a:pt x="41917" y="72328"/>
                  <a:pt x="41917" y="72328"/>
                </a:cubicBezTo>
                <a:cubicBezTo>
                  <a:pt x="42739" y="73150"/>
                  <a:pt x="42739" y="73972"/>
                  <a:pt x="42739" y="74794"/>
                </a:cubicBezTo>
                <a:cubicBezTo>
                  <a:pt x="42739" y="75616"/>
                  <a:pt x="43561" y="76438"/>
                  <a:pt x="43561" y="76438"/>
                </a:cubicBezTo>
                <a:cubicBezTo>
                  <a:pt x="43561" y="76438"/>
                  <a:pt x="43561" y="77260"/>
                  <a:pt x="43561" y="77260"/>
                </a:cubicBezTo>
                <a:cubicBezTo>
                  <a:pt x="44383" y="78082"/>
                  <a:pt x="44383" y="78082"/>
                  <a:pt x="45205" y="78082"/>
                </a:cubicBezTo>
                <a:cubicBezTo>
                  <a:pt x="45205" y="78082"/>
                  <a:pt x="46027" y="78904"/>
                  <a:pt x="46027" y="78904"/>
                </a:cubicBezTo>
                <a:cubicBezTo>
                  <a:pt x="46849" y="78904"/>
                  <a:pt x="46849" y="78904"/>
                  <a:pt x="46849" y="79726"/>
                </a:cubicBezTo>
                <a:cubicBezTo>
                  <a:pt x="47671" y="79726"/>
                  <a:pt x="47671" y="79726"/>
                  <a:pt x="48493" y="80547"/>
                </a:cubicBezTo>
                <a:cubicBezTo>
                  <a:pt x="49315" y="80547"/>
                  <a:pt x="50136" y="80547"/>
                  <a:pt x="50136" y="81369"/>
                </a:cubicBezTo>
                <a:cubicBezTo>
                  <a:pt x="50958" y="81369"/>
                  <a:pt x="50958" y="81369"/>
                  <a:pt x="51780" y="81369"/>
                </a:cubicBezTo>
                <a:cubicBezTo>
                  <a:pt x="51780" y="81369"/>
                  <a:pt x="52602" y="81369"/>
                  <a:pt x="52602" y="81369"/>
                </a:cubicBezTo>
                <a:cubicBezTo>
                  <a:pt x="53424" y="81369"/>
                  <a:pt x="53424" y="81369"/>
                  <a:pt x="53424" y="80547"/>
                </a:cubicBezTo>
                <a:cubicBezTo>
                  <a:pt x="54246" y="80547"/>
                  <a:pt x="55068" y="81369"/>
                  <a:pt x="55890" y="82191"/>
                </a:cubicBezTo>
                <a:cubicBezTo>
                  <a:pt x="56712" y="83013"/>
                  <a:pt x="57534" y="83835"/>
                  <a:pt x="57534" y="83835"/>
                </a:cubicBezTo>
                <a:cubicBezTo>
                  <a:pt x="59178" y="84657"/>
                  <a:pt x="60821" y="84657"/>
                  <a:pt x="61643" y="84657"/>
                </a:cubicBezTo>
                <a:cubicBezTo>
                  <a:pt x="61643" y="84657"/>
                  <a:pt x="61643" y="84657"/>
                  <a:pt x="61643" y="85479"/>
                </a:cubicBezTo>
                <a:cubicBezTo>
                  <a:pt x="61643" y="85479"/>
                  <a:pt x="62465" y="86301"/>
                  <a:pt x="62465" y="86301"/>
                </a:cubicBezTo>
                <a:cubicBezTo>
                  <a:pt x="62465" y="87123"/>
                  <a:pt x="63287" y="87123"/>
                  <a:pt x="63287" y="87123"/>
                </a:cubicBezTo>
                <a:cubicBezTo>
                  <a:pt x="63287" y="87945"/>
                  <a:pt x="63287" y="87945"/>
                  <a:pt x="63287" y="87945"/>
                </a:cubicBezTo>
                <a:cubicBezTo>
                  <a:pt x="64109" y="88767"/>
                  <a:pt x="64109" y="88767"/>
                  <a:pt x="64931" y="89589"/>
                </a:cubicBezTo>
                <a:cubicBezTo>
                  <a:pt x="65753" y="89589"/>
                  <a:pt x="66575" y="90410"/>
                  <a:pt x="66575" y="90410"/>
                </a:cubicBezTo>
                <a:cubicBezTo>
                  <a:pt x="66575" y="90410"/>
                  <a:pt x="66575" y="90410"/>
                  <a:pt x="67397" y="89589"/>
                </a:cubicBezTo>
                <a:cubicBezTo>
                  <a:pt x="66575" y="90410"/>
                  <a:pt x="67397" y="90410"/>
                  <a:pt x="67397" y="91232"/>
                </a:cubicBezTo>
                <a:cubicBezTo>
                  <a:pt x="68219" y="92054"/>
                  <a:pt x="68219" y="92054"/>
                  <a:pt x="69041" y="92054"/>
                </a:cubicBezTo>
                <a:cubicBezTo>
                  <a:pt x="69863" y="92054"/>
                  <a:pt x="69863" y="91232"/>
                  <a:pt x="69863" y="89589"/>
                </a:cubicBezTo>
                <a:cubicBezTo>
                  <a:pt x="68219" y="90410"/>
                  <a:pt x="67397" y="89589"/>
                  <a:pt x="66575" y="87945"/>
                </a:cubicBezTo>
                <a:cubicBezTo>
                  <a:pt x="66575" y="87945"/>
                  <a:pt x="65753" y="87945"/>
                  <a:pt x="65753" y="87945"/>
                </a:cubicBezTo>
                <a:cubicBezTo>
                  <a:pt x="65753" y="87945"/>
                  <a:pt x="65753" y="87123"/>
                  <a:pt x="65753" y="87123"/>
                </a:cubicBezTo>
                <a:cubicBezTo>
                  <a:pt x="65753" y="87123"/>
                  <a:pt x="65753" y="87123"/>
                  <a:pt x="65753" y="86301"/>
                </a:cubicBezTo>
                <a:cubicBezTo>
                  <a:pt x="65753" y="86301"/>
                  <a:pt x="65753" y="86301"/>
                  <a:pt x="65753" y="86301"/>
                </a:cubicBezTo>
                <a:cubicBezTo>
                  <a:pt x="65753" y="85479"/>
                  <a:pt x="65753" y="85479"/>
                  <a:pt x="65753" y="85479"/>
                </a:cubicBezTo>
                <a:cubicBezTo>
                  <a:pt x="66575" y="85479"/>
                  <a:pt x="66575" y="85479"/>
                  <a:pt x="66575" y="85479"/>
                </a:cubicBezTo>
                <a:cubicBezTo>
                  <a:pt x="66575" y="85479"/>
                  <a:pt x="66575" y="84657"/>
                  <a:pt x="66575" y="84657"/>
                </a:cubicBezTo>
                <a:cubicBezTo>
                  <a:pt x="66575" y="83835"/>
                  <a:pt x="66575" y="83835"/>
                  <a:pt x="66575" y="83013"/>
                </a:cubicBezTo>
                <a:cubicBezTo>
                  <a:pt x="66575" y="83013"/>
                  <a:pt x="65753" y="82191"/>
                  <a:pt x="65753" y="82191"/>
                </a:cubicBezTo>
                <a:cubicBezTo>
                  <a:pt x="64931" y="81369"/>
                  <a:pt x="64931" y="80547"/>
                  <a:pt x="64109" y="80547"/>
                </a:cubicBezTo>
                <a:cubicBezTo>
                  <a:pt x="64109" y="81369"/>
                  <a:pt x="64109" y="81369"/>
                  <a:pt x="63287" y="81369"/>
                </a:cubicBezTo>
                <a:cubicBezTo>
                  <a:pt x="62465" y="81369"/>
                  <a:pt x="62465" y="81369"/>
                  <a:pt x="61643" y="80547"/>
                </a:cubicBezTo>
                <a:cubicBezTo>
                  <a:pt x="61643" y="80547"/>
                  <a:pt x="61643" y="80547"/>
                  <a:pt x="61643" y="81369"/>
                </a:cubicBezTo>
                <a:cubicBezTo>
                  <a:pt x="61643" y="81369"/>
                  <a:pt x="61643" y="81369"/>
                  <a:pt x="61643" y="81369"/>
                </a:cubicBezTo>
                <a:cubicBezTo>
                  <a:pt x="60821" y="81369"/>
                  <a:pt x="60821" y="81369"/>
                  <a:pt x="60821" y="81369"/>
                </a:cubicBezTo>
                <a:cubicBezTo>
                  <a:pt x="60821" y="81369"/>
                  <a:pt x="60821" y="80547"/>
                  <a:pt x="60821" y="79726"/>
                </a:cubicBezTo>
                <a:cubicBezTo>
                  <a:pt x="60821" y="79726"/>
                  <a:pt x="60821" y="78904"/>
                  <a:pt x="60821" y="78082"/>
                </a:cubicBezTo>
                <a:cubicBezTo>
                  <a:pt x="60821" y="78082"/>
                  <a:pt x="60821" y="78082"/>
                  <a:pt x="61643" y="77260"/>
                </a:cubicBezTo>
                <a:cubicBezTo>
                  <a:pt x="61643" y="77260"/>
                  <a:pt x="61643" y="76438"/>
                  <a:pt x="61643" y="76438"/>
                </a:cubicBezTo>
                <a:cubicBezTo>
                  <a:pt x="62465" y="75616"/>
                  <a:pt x="62465" y="75616"/>
                  <a:pt x="62465" y="75616"/>
                </a:cubicBezTo>
                <a:cubicBezTo>
                  <a:pt x="62465" y="74794"/>
                  <a:pt x="62465" y="74794"/>
                  <a:pt x="61643" y="74794"/>
                </a:cubicBezTo>
                <a:cubicBezTo>
                  <a:pt x="61643" y="74794"/>
                  <a:pt x="61643" y="73972"/>
                  <a:pt x="60821" y="74794"/>
                </a:cubicBezTo>
                <a:cubicBezTo>
                  <a:pt x="59999" y="74794"/>
                  <a:pt x="59178" y="74794"/>
                  <a:pt x="58356" y="75616"/>
                </a:cubicBezTo>
                <a:cubicBezTo>
                  <a:pt x="58356" y="76438"/>
                  <a:pt x="58356" y="76438"/>
                  <a:pt x="58356" y="76438"/>
                </a:cubicBezTo>
                <a:cubicBezTo>
                  <a:pt x="58356" y="77260"/>
                  <a:pt x="58356" y="77260"/>
                  <a:pt x="58356" y="77260"/>
                </a:cubicBezTo>
                <a:cubicBezTo>
                  <a:pt x="57534" y="78082"/>
                  <a:pt x="57534" y="78082"/>
                  <a:pt x="57534" y="78082"/>
                </a:cubicBezTo>
                <a:cubicBezTo>
                  <a:pt x="56712" y="78082"/>
                  <a:pt x="56712" y="78082"/>
                  <a:pt x="55068" y="78082"/>
                </a:cubicBezTo>
                <a:cubicBezTo>
                  <a:pt x="54246" y="78082"/>
                  <a:pt x="54246" y="78082"/>
                  <a:pt x="53424" y="78082"/>
                </a:cubicBezTo>
                <a:cubicBezTo>
                  <a:pt x="52602" y="77260"/>
                  <a:pt x="52602" y="76438"/>
                  <a:pt x="51780" y="75616"/>
                </a:cubicBezTo>
                <a:cubicBezTo>
                  <a:pt x="50958" y="74794"/>
                  <a:pt x="50958" y="73972"/>
                  <a:pt x="50958" y="73150"/>
                </a:cubicBezTo>
                <a:cubicBezTo>
                  <a:pt x="50958" y="72328"/>
                  <a:pt x="50958" y="71506"/>
                  <a:pt x="50958" y="70684"/>
                </a:cubicBezTo>
                <a:cubicBezTo>
                  <a:pt x="51780" y="69863"/>
                  <a:pt x="51780" y="69041"/>
                  <a:pt x="51780" y="69041"/>
                </a:cubicBezTo>
                <a:cubicBezTo>
                  <a:pt x="51780" y="68219"/>
                  <a:pt x="51780" y="67397"/>
                  <a:pt x="50958" y="66575"/>
                </a:cubicBezTo>
                <a:cubicBezTo>
                  <a:pt x="50958" y="66575"/>
                  <a:pt x="51780" y="66575"/>
                  <a:pt x="51780" y="66575"/>
                </a:cubicBezTo>
                <a:cubicBezTo>
                  <a:pt x="51780" y="65753"/>
                  <a:pt x="52602" y="65753"/>
                  <a:pt x="52602" y="65753"/>
                </a:cubicBezTo>
                <a:cubicBezTo>
                  <a:pt x="52602" y="64931"/>
                  <a:pt x="52602" y="64931"/>
                  <a:pt x="52602" y="64931"/>
                </a:cubicBezTo>
                <a:cubicBezTo>
                  <a:pt x="53424" y="64931"/>
                  <a:pt x="53424" y="64931"/>
                  <a:pt x="53424" y="64931"/>
                </a:cubicBezTo>
                <a:cubicBezTo>
                  <a:pt x="53424" y="64931"/>
                  <a:pt x="53424" y="64931"/>
                  <a:pt x="53424" y="64931"/>
                </a:cubicBezTo>
                <a:cubicBezTo>
                  <a:pt x="53424" y="64931"/>
                  <a:pt x="53424" y="64931"/>
                  <a:pt x="53424" y="64931"/>
                </a:cubicBezTo>
                <a:cubicBezTo>
                  <a:pt x="53424" y="64931"/>
                  <a:pt x="53424" y="64931"/>
                  <a:pt x="53424" y="64109"/>
                </a:cubicBezTo>
                <a:cubicBezTo>
                  <a:pt x="53424" y="64109"/>
                  <a:pt x="53424" y="64109"/>
                  <a:pt x="53424" y="64109"/>
                </a:cubicBezTo>
                <a:cubicBezTo>
                  <a:pt x="53424" y="64109"/>
                  <a:pt x="54246" y="64109"/>
                  <a:pt x="55068" y="64109"/>
                </a:cubicBezTo>
                <a:cubicBezTo>
                  <a:pt x="56712" y="64109"/>
                  <a:pt x="57534" y="64109"/>
                  <a:pt x="57534" y="64109"/>
                </a:cubicBezTo>
                <a:cubicBezTo>
                  <a:pt x="58356" y="64931"/>
                  <a:pt x="59178" y="64931"/>
                  <a:pt x="59178" y="64109"/>
                </a:cubicBezTo>
                <a:cubicBezTo>
                  <a:pt x="59178" y="64109"/>
                  <a:pt x="59178" y="64109"/>
                  <a:pt x="59178" y="63287"/>
                </a:cubicBezTo>
                <a:cubicBezTo>
                  <a:pt x="59178" y="63287"/>
                  <a:pt x="59178" y="62465"/>
                  <a:pt x="59178" y="62465"/>
                </a:cubicBezTo>
                <a:cubicBezTo>
                  <a:pt x="59178" y="63287"/>
                  <a:pt x="59999" y="64109"/>
                  <a:pt x="61643" y="63287"/>
                </a:cubicBezTo>
                <a:cubicBezTo>
                  <a:pt x="61643" y="63287"/>
                  <a:pt x="61643" y="63287"/>
                  <a:pt x="62465" y="63287"/>
                </a:cubicBezTo>
                <a:cubicBezTo>
                  <a:pt x="63287" y="63287"/>
                  <a:pt x="63287" y="63287"/>
                  <a:pt x="64109" y="64109"/>
                </a:cubicBezTo>
                <a:cubicBezTo>
                  <a:pt x="64109" y="64109"/>
                  <a:pt x="64109" y="64109"/>
                  <a:pt x="64109" y="64109"/>
                </a:cubicBezTo>
                <a:cubicBezTo>
                  <a:pt x="64931" y="64109"/>
                  <a:pt x="64931" y="64109"/>
                  <a:pt x="64931" y="64931"/>
                </a:cubicBezTo>
                <a:cubicBezTo>
                  <a:pt x="64931" y="64931"/>
                  <a:pt x="64931" y="64931"/>
                  <a:pt x="64931" y="64109"/>
                </a:cubicBezTo>
                <a:cubicBezTo>
                  <a:pt x="65753" y="64109"/>
                  <a:pt x="65753" y="64109"/>
                  <a:pt x="65753" y="64109"/>
                </a:cubicBezTo>
                <a:cubicBezTo>
                  <a:pt x="66575" y="64931"/>
                  <a:pt x="66575" y="64931"/>
                  <a:pt x="66575" y="65753"/>
                </a:cubicBezTo>
                <a:cubicBezTo>
                  <a:pt x="67397" y="68219"/>
                  <a:pt x="68219" y="69041"/>
                  <a:pt x="68219" y="69041"/>
                </a:cubicBezTo>
                <a:cubicBezTo>
                  <a:pt x="68219" y="69041"/>
                  <a:pt x="69041" y="69863"/>
                  <a:pt x="69041" y="69041"/>
                </a:cubicBezTo>
                <a:cubicBezTo>
                  <a:pt x="69041" y="69041"/>
                  <a:pt x="69041" y="69041"/>
                  <a:pt x="69041" y="69041"/>
                </a:cubicBezTo>
                <a:cubicBezTo>
                  <a:pt x="69863" y="68219"/>
                  <a:pt x="69863" y="68219"/>
                  <a:pt x="69041" y="67397"/>
                </a:cubicBezTo>
                <a:cubicBezTo>
                  <a:pt x="69041" y="67397"/>
                  <a:pt x="69041" y="67397"/>
                  <a:pt x="69041" y="66575"/>
                </a:cubicBezTo>
                <a:cubicBezTo>
                  <a:pt x="69041" y="65753"/>
                  <a:pt x="69041" y="65753"/>
                  <a:pt x="69041" y="65753"/>
                </a:cubicBezTo>
                <a:cubicBezTo>
                  <a:pt x="69041" y="65753"/>
                  <a:pt x="69041" y="64931"/>
                  <a:pt x="69041" y="64931"/>
                </a:cubicBezTo>
                <a:cubicBezTo>
                  <a:pt x="69041" y="64109"/>
                  <a:pt x="69041" y="64109"/>
                  <a:pt x="69041" y="64109"/>
                </a:cubicBezTo>
                <a:cubicBezTo>
                  <a:pt x="68219" y="64109"/>
                  <a:pt x="68219" y="63287"/>
                  <a:pt x="67397" y="63287"/>
                </a:cubicBezTo>
                <a:cubicBezTo>
                  <a:pt x="67397" y="62465"/>
                  <a:pt x="67397" y="62465"/>
                  <a:pt x="68219" y="61643"/>
                </a:cubicBezTo>
                <a:cubicBezTo>
                  <a:pt x="68219" y="60821"/>
                  <a:pt x="68219" y="60821"/>
                  <a:pt x="69041" y="59999"/>
                </a:cubicBezTo>
                <a:cubicBezTo>
                  <a:pt x="69041" y="59999"/>
                  <a:pt x="69041" y="59999"/>
                  <a:pt x="69863" y="59999"/>
                </a:cubicBezTo>
                <a:cubicBezTo>
                  <a:pt x="69863" y="59999"/>
                  <a:pt x="70684" y="59999"/>
                  <a:pt x="70684" y="59178"/>
                </a:cubicBezTo>
                <a:cubicBezTo>
                  <a:pt x="71506" y="59178"/>
                  <a:pt x="71506" y="59178"/>
                  <a:pt x="71506" y="59178"/>
                </a:cubicBezTo>
                <a:cubicBezTo>
                  <a:pt x="73150" y="57534"/>
                  <a:pt x="73150" y="56712"/>
                  <a:pt x="73150" y="55890"/>
                </a:cubicBezTo>
                <a:cubicBezTo>
                  <a:pt x="73150" y="55890"/>
                  <a:pt x="73972" y="55890"/>
                  <a:pt x="73972" y="55068"/>
                </a:cubicBezTo>
                <a:cubicBezTo>
                  <a:pt x="73972" y="55068"/>
                  <a:pt x="73972" y="55068"/>
                  <a:pt x="73150" y="55068"/>
                </a:cubicBezTo>
                <a:cubicBezTo>
                  <a:pt x="73150" y="55068"/>
                  <a:pt x="73150" y="55068"/>
                  <a:pt x="73150" y="55068"/>
                </a:cubicBezTo>
                <a:cubicBezTo>
                  <a:pt x="72328" y="54246"/>
                  <a:pt x="72328" y="54246"/>
                  <a:pt x="72328" y="54246"/>
                </a:cubicBezTo>
                <a:cubicBezTo>
                  <a:pt x="73150" y="54246"/>
                  <a:pt x="73150" y="54246"/>
                  <a:pt x="72328" y="53424"/>
                </a:cubicBezTo>
                <a:cubicBezTo>
                  <a:pt x="73150" y="53424"/>
                  <a:pt x="73150" y="52602"/>
                  <a:pt x="73150" y="52602"/>
                </a:cubicBezTo>
                <a:cubicBezTo>
                  <a:pt x="73150" y="51780"/>
                  <a:pt x="73972" y="51780"/>
                  <a:pt x="73972" y="51780"/>
                </a:cubicBezTo>
                <a:cubicBezTo>
                  <a:pt x="73972" y="52602"/>
                  <a:pt x="74794" y="52602"/>
                  <a:pt x="75616" y="51780"/>
                </a:cubicBezTo>
                <a:cubicBezTo>
                  <a:pt x="75616" y="51780"/>
                  <a:pt x="75616" y="50958"/>
                  <a:pt x="75616" y="50958"/>
                </a:cubicBezTo>
                <a:cubicBezTo>
                  <a:pt x="75616" y="50136"/>
                  <a:pt x="76438" y="50136"/>
                  <a:pt x="77260" y="50136"/>
                </a:cubicBezTo>
                <a:cubicBezTo>
                  <a:pt x="78082" y="49315"/>
                  <a:pt x="78082" y="49315"/>
                  <a:pt x="78904" y="49315"/>
                </a:cubicBezTo>
                <a:cubicBezTo>
                  <a:pt x="78904" y="49315"/>
                  <a:pt x="78904" y="49315"/>
                  <a:pt x="78904" y="49315"/>
                </a:cubicBezTo>
                <a:cubicBezTo>
                  <a:pt x="78904" y="48493"/>
                  <a:pt x="78904" y="48493"/>
                  <a:pt x="78904" y="47671"/>
                </a:cubicBezTo>
                <a:cubicBezTo>
                  <a:pt x="78904" y="47671"/>
                  <a:pt x="79726" y="46849"/>
                  <a:pt x="79726" y="46849"/>
                </a:cubicBezTo>
                <a:cubicBezTo>
                  <a:pt x="79726" y="46849"/>
                  <a:pt x="79726" y="46849"/>
                  <a:pt x="80547" y="46027"/>
                </a:cubicBezTo>
                <a:cubicBezTo>
                  <a:pt x="81369" y="46027"/>
                  <a:pt x="81369" y="46027"/>
                  <a:pt x="81369" y="46027"/>
                </a:cubicBezTo>
                <a:cubicBezTo>
                  <a:pt x="83013" y="45205"/>
                  <a:pt x="83013" y="45205"/>
                  <a:pt x="83013" y="45205"/>
                </a:cubicBezTo>
                <a:cubicBezTo>
                  <a:pt x="83013" y="45205"/>
                  <a:pt x="83013" y="45205"/>
                  <a:pt x="83013" y="45205"/>
                </a:cubicBezTo>
                <a:cubicBezTo>
                  <a:pt x="83835" y="45205"/>
                  <a:pt x="84657" y="44383"/>
                  <a:pt x="85479" y="43561"/>
                </a:cubicBezTo>
                <a:cubicBezTo>
                  <a:pt x="86301" y="43561"/>
                  <a:pt x="85479" y="42739"/>
                  <a:pt x="84657" y="42739"/>
                </a:cubicBezTo>
                <a:cubicBezTo>
                  <a:pt x="85479" y="41917"/>
                  <a:pt x="84657" y="41917"/>
                  <a:pt x="84657" y="41917"/>
                </a:cubicBezTo>
                <a:cubicBezTo>
                  <a:pt x="84657" y="41095"/>
                  <a:pt x="83835" y="41095"/>
                  <a:pt x="83835" y="41095"/>
                </a:cubicBezTo>
                <a:cubicBezTo>
                  <a:pt x="83835" y="41095"/>
                  <a:pt x="83835" y="41095"/>
                  <a:pt x="84657" y="41095"/>
                </a:cubicBezTo>
                <a:cubicBezTo>
                  <a:pt x="84657" y="41095"/>
                  <a:pt x="85479" y="41095"/>
                  <a:pt x="85479" y="41095"/>
                </a:cubicBezTo>
                <a:cubicBezTo>
                  <a:pt x="86301" y="40273"/>
                  <a:pt x="85479" y="40273"/>
                  <a:pt x="84657" y="39452"/>
                </a:cubicBezTo>
                <a:cubicBezTo>
                  <a:pt x="83835" y="39452"/>
                  <a:pt x="83013" y="40273"/>
                  <a:pt x="81369" y="41095"/>
                </a:cubicBezTo>
                <a:close/>
                <a:moveTo>
                  <a:pt x="69041" y="109315"/>
                </a:moveTo>
                <a:cubicBezTo>
                  <a:pt x="79726" y="106849"/>
                  <a:pt x="88767" y="101917"/>
                  <a:pt x="96164" y="94520"/>
                </a:cubicBezTo>
                <a:cubicBezTo>
                  <a:pt x="96164" y="93698"/>
                  <a:pt x="95342" y="93698"/>
                  <a:pt x="95342" y="93698"/>
                </a:cubicBezTo>
                <a:cubicBezTo>
                  <a:pt x="94520" y="93698"/>
                  <a:pt x="94520" y="93698"/>
                  <a:pt x="93698" y="93698"/>
                </a:cubicBezTo>
                <a:cubicBezTo>
                  <a:pt x="92876" y="92876"/>
                  <a:pt x="92876" y="92876"/>
                  <a:pt x="92054" y="92876"/>
                </a:cubicBezTo>
                <a:cubicBezTo>
                  <a:pt x="92054" y="92876"/>
                  <a:pt x="92054" y="92054"/>
                  <a:pt x="92054" y="92054"/>
                </a:cubicBezTo>
                <a:cubicBezTo>
                  <a:pt x="92054" y="92054"/>
                  <a:pt x="91232" y="91232"/>
                  <a:pt x="91232" y="91232"/>
                </a:cubicBezTo>
                <a:cubicBezTo>
                  <a:pt x="91232" y="91232"/>
                  <a:pt x="90410" y="91232"/>
                  <a:pt x="90410" y="90410"/>
                </a:cubicBezTo>
                <a:cubicBezTo>
                  <a:pt x="89589" y="90410"/>
                  <a:pt x="89589" y="90410"/>
                  <a:pt x="89589" y="90410"/>
                </a:cubicBezTo>
                <a:cubicBezTo>
                  <a:pt x="89589" y="89589"/>
                  <a:pt x="89589" y="89589"/>
                  <a:pt x="88767" y="89589"/>
                </a:cubicBezTo>
                <a:cubicBezTo>
                  <a:pt x="88767" y="89589"/>
                  <a:pt x="88767" y="89589"/>
                  <a:pt x="88767" y="89589"/>
                </a:cubicBezTo>
                <a:cubicBezTo>
                  <a:pt x="87945" y="88767"/>
                  <a:pt x="87945" y="88767"/>
                  <a:pt x="87945" y="88767"/>
                </a:cubicBezTo>
                <a:cubicBezTo>
                  <a:pt x="87945" y="88767"/>
                  <a:pt x="87123" y="88767"/>
                  <a:pt x="87123" y="88767"/>
                </a:cubicBezTo>
                <a:cubicBezTo>
                  <a:pt x="87123" y="88767"/>
                  <a:pt x="87123" y="88767"/>
                  <a:pt x="86301" y="88767"/>
                </a:cubicBezTo>
                <a:cubicBezTo>
                  <a:pt x="86301" y="88767"/>
                  <a:pt x="86301" y="88767"/>
                  <a:pt x="86301" y="88767"/>
                </a:cubicBezTo>
                <a:cubicBezTo>
                  <a:pt x="86301" y="88767"/>
                  <a:pt x="86301" y="88767"/>
                  <a:pt x="85479" y="88767"/>
                </a:cubicBezTo>
                <a:cubicBezTo>
                  <a:pt x="85479" y="88767"/>
                  <a:pt x="85479" y="89589"/>
                  <a:pt x="85479" y="89589"/>
                </a:cubicBezTo>
                <a:cubicBezTo>
                  <a:pt x="85479" y="89589"/>
                  <a:pt x="85479" y="89589"/>
                  <a:pt x="84657" y="89589"/>
                </a:cubicBezTo>
                <a:cubicBezTo>
                  <a:pt x="84657" y="89589"/>
                  <a:pt x="84657" y="89589"/>
                  <a:pt x="84657" y="89589"/>
                </a:cubicBezTo>
                <a:cubicBezTo>
                  <a:pt x="83835" y="88767"/>
                  <a:pt x="83013" y="87945"/>
                  <a:pt x="82191" y="87945"/>
                </a:cubicBezTo>
                <a:cubicBezTo>
                  <a:pt x="82191" y="87945"/>
                  <a:pt x="81369" y="87945"/>
                  <a:pt x="81369" y="87945"/>
                </a:cubicBezTo>
                <a:cubicBezTo>
                  <a:pt x="81369" y="87123"/>
                  <a:pt x="80547" y="87123"/>
                  <a:pt x="80547" y="87123"/>
                </a:cubicBezTo>
                <a:cubicBezTo>
                  <a:pt x="80547" y="87123"/>
                  <a:pt x="79726" y="87123"/>
                  <a:pt x="79726" y="87123"/>
                </a:cubicBezTo>
                <a:cubicBezTo>
                  <a:pt x="79726" y="87123"/>
                  <a:pt x="78904" y="87123"/>
                  <a:pt x="78904" y="87123"/>
                </a:cubicBezTo>
                <a:cubicBezTo>
                  <a:pt x="78904" y="87945"/>
                  <a:pt x="78082" y="87945"/>
                  <a:pt x="78082" y="88767"/>
                </a:cubicBezTo>
                <a:cubicBezTo>
                  <a:pt x="78082" y="88767"/>
                  <a:pt x="78082" y="89589"/>
                  <a:pt x="78082" y="89589"/>
                </a:cubicBezTo>
                <a:cubicBezTo>
                  <a:pt x="78082" y="89589"/>
                  <a:pt x="78082" y="88767"/>
                  <a:pt x="78082" y="87945"/>
                </a:cubicBezTo>
                <a:cubicBezTo>
                  <a:pt x="78904" y="87945"/>
                  <a:pt x="78904" y="87123"/>
                  <a:pt x="78082" y="87123"/>
                </a:cubicBezTo>
                <a:cubicBezTo>
                  <a:pt x="78082" y="86301"/>
                  <a:pt x="78082" y="86301"/>
                  <a:pt x="77260" y="86301"/>
                </a:cubicBezTo>
                <a:cubicBezTo>
                  <a:pt x="77260" y="86301"/>
                  <a:pt x="77260" y="86301"/>
                  <a:pt x="76438" y="87123"/>
                </a:cubicBezTo>
                <a:cubicBezTo>
                  <a:pt x="76438" y="87123"/>
                  <a:pt x="76438" y="87123"/>
                  <a:pt x="75616" y="87123"/>
                </a:cubicBezTo>
                <a:cubicBezTo>
                  <a:pt x="75616" y="87945"/>
                  <a:pt x="74794" y="87945"/>
                  <a:pt x="74794" y="87945"/>
                </a:cubicBezTo>
                <a:cubicBezTo>
                  <a:pt x="74794" y="87945"/>
                  <a:pt x="74794" y="87945"/>
                  <a:pt x="74794" y="88767"/>
                </a:cubicBezTo>
                <a:cubicBezTo>
                  <a:pt x="73972" y="88767"/>
                  <a:pt x="73972" y="88767"/>
                  <a:pt x="73972" y="88767"/>
                </a:cubicBezTo>
                <a:cubicBezTo>
                  <a:pt x="73972" y="89589"/>
                  <a:pt x="73150" y="89589"/>
                  <a:pt x="73150" y="89589"/>
                </a:cubicBezTo>
                <a:cubicBezTo>
                  <a:pt x="73150" y="90410"/>
                  <a:pt x="73150" y="90410"/>
                  <a:pt x="73150" y="90410"/>
                </a:cubicBezTo>
                <a:cubicBezTo>
                  <a:pt x="73150" y="90410"/>
                  <a:pt x="72328" y="90410"/>
                  <a:pt x="72328" y="90410"/>
                </a:cubicBezTo>
                <a:cubicBezTo>
                  <a:pt x="71506" y="90410"/>
                  <a:pt x="71506" y="90410"/>
                  <a:pt x="71506" y="89589"/>
                </a:cubicBezTo>
                <a:cubicBezTo>
                  <a:pt x="71506" y="90410"/>
                  <a:pt x="71506" y="91232"/>
                  <a:pt x="71506" y="92876"/>
                </a:cubicBezTo>
                <a:cubicBezTo>
                  <a:pt x="71506" y="93698"/>
                  <a:pt x="71506" y="94520"/>
                  <a:pt x="72328" y="95342"/>
                </a:cubicBezTo>
                <a:cubicBezTo>
                  <a:pt x="72328" y="96986"/>
                  <a:pt x="72328" y="98630"/>
                  <a:pt x="70684" y="99452"/>
                </a:cubicBezTo>
                <a:cubicBezTo>
                  <a:pt x="69863" y="100273"/>
                  <a:pt x="69041" y="101917"/>
                  <a:pt x="69041" y="102739"/>
                </a:cubicBezTo>
                <a:cubicBezTo>
                  <a:pt x="68219" y="103561"/>
                  <a:pt x="69041" y="104383"/>
                  <a:pt x="69863" y="104383"/>
                </a:cubicBezTo>
                <a:cubicBezTo>
                  <a:pt x="69863" y="104383"/>
                  <a:pt x="69863" y="105205"/>
                  <a:pt x="69041" y="106027"/>
                </a:cubicBezTo>
                <a:cubicBezTo>
                  <a:pt x="69041" y="106849"/>
                  <a:pt x="68219" y="106849"/>
                  <a:pt x="68219" y="107671"/>
                </a:cubicBezTo>
                <a:cubicBezTo>
                  <a:pt x="68219" y="107671"/>
                  <a:pt x="68219" y="108493"/>
                  <a:pt x="69041" y="10931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447913" y="2332677"/>
            <a:ext cx="168565" cy="166945"/>
          </a:xfrm>
          <a:custGeom>
            <a:pathLst>
              <a:path extrusionOk="0" h="120000" w="120000">
                <a:moveTo>
                  <a:pt x="73846" y="67692"/>
                </a:moveTo>
                <a:cubicBezTo>
                  <a:pt x="23846" y="116923"/>
                  <a:pt x="23846" y="116923"/>
                  <a:pt x="23846" y="116923"/>
                </a:cubicBezTo>
                <a:cubicBezTo>
                  <a:pt x="22307" y="119230"/>
                  <a:pt x="20000" y="120000"/>
                  <a:pt x="17692" y="120000"/>
                </a:cubicBezTo>
                <a:cubicBezTo>
                  <a:pt x="14615" y="120000"/>
                  <a:pt x="13076" y="119230"/>
                  <a:pt x="10769" y="116923"/>
                </a:cubicBezTo>
                <a:cubicBezTo>
                  <a:pt x="3076" y="109230"/>
                  <a:pt x="3076" y="109230"/>
                  <a:pt x="3076" y="109230"/>
                </a:cubicBezTo>
                <a:cubicBezTo>
                  <a:pt x="1538" y="107692"/>
                  <a:pt x="0" y="105384"/>
                  <a:pt x="0" y="102307"/>
                </a:cubicBezTo>
                <a:cubicBezTo>
                  <a:pt x="0" y="100000"/>
                  <a:pt x="1538" y="97692"/>
                  <a:pt x="3076" y="96153"/>
                </a:cubicBezTo>
                <a:cubicBezTo>
                  <a:pt x="52307" y="46153"/>
                  <a:pt x="52307" y="46153"/>
                  <a:pt x="52307" y="46153"/>
                </a:cubicBezTo>
                <a:cubicBezTo>
                  <a:pt x="54615" y="51538"/>
                  <a:pt x="57692" y="55384"/>
                  <a:pt x="60769" y="59230"/>
                </a:cubicBezTo>
                <a:cubicBezTo>
                  <a:pt x="64615" y="63076"/>
                  <a:pt x="69230" y="65384"/>
                  <a:pt x="73846" y="67692"/>
                </a:cubicBezTo>
                <a:close/>
                <a:moveTo>
                  <a:pt x="25384" y="101538"/>
                </a:moveTo>
                <a:cubicBezTo>
                  <a:pt x="26153" y="100000"/>
                  <a:pt x="26923" y="99230"/>
                  <a:pt x="26923" y="97692"/>
                </a:cubicBezTo>
                <a:cubicBezTo>
                  <a:pt x="26923" y="96923"/>
                  <a:pt x="26153" y="95384"/>
                  <a:pt x="25384" y="94615"/>
                </a:cubicBezTo>
                <a:cubicBezTo>
                  <a:pt x="24615" y="93846"/>
                  <a:pt x="23076" y="93076"/>
                  <a:pt x="22307" y="93076"/>
                </a:cubicBezTo>
                <a:cubicBezTo>
                  <a:pt x="20769" y="93076"/>
                  <a:pt x="20000" y="93846"/>
                  <a:pt x="19230" y="94615"/>
                </a:cubicBezTo>
                <a:cubicBezTo>
                  <a:pt x="17692" y="95384"/>
                  <a:pt x="17692" y="96923"/>
                  <a:pt x="17692" y="97692"/>
                </a:cubicBezTo>
                <a:cubicBezTo>
                  <a:pt x="17692" y="99230"/>
                  <a:pt x="17692" y="100000"/>
                  <a:pt x="19230" y="101538"/>
                </a:cubicBezTo>
                <a:cubicBezTo>
                  <a:pt x="20000" y="102307"/>
                  <a:pt x="20769" y="102307"/>
                  <a:pt x="22307" y="102307"/>
                </a:cubicBezTo>
                <a:cubicBezTo>
                  <a:pt x="23076" y="102307"/>
                  <a:pt x="24615" y="102307"/>
                  <a:pt x="25384" y="101538"/>
                </a:cubicBezTo>
                <a:close/>
                <a:moveTo>
                  <a:pt x="120000" y="36153"/>
                </a:moveTo>
                <a:cubicBezTo>
                  <a:pt x="120000" y="37692"/>
                  <a:pt x="119230" y="40000"/>
                  <a:pt x="117692" y="43846"/>
                </a:cubicBezTo>
                <a:cubicBezTo>
                  <a:pt x="116153" y="50000"/>
                  <a:pt x="111538" y="55384"/>
                  <a:pt x="106153" y="59230"/>
                </a:cubicBezTo>
                <a:cubicBezTo>
                  <a:pt x="100769" y="63076"/>
                  <a:pt x="93846" y="65384"/>
                  <a:pt x="86923" y="65384"/>
                </a:cubicBezTo>
                <a:cubicBezTo>
                  <a:pt x="78461" y="65384"/>
                  <a:pt x="70769" y="62307"/>
                  <a:pt x="64615" y="56153"/>
                </a:cubicBezTo>
                <a:cubicBezTo>
                  <a:pt x="57692" y="49230"/>
                  <a:pt x="54615" y="41538"/>
                  <a:pt x="54615" y="33076"/>
                </a:cubicBezTo>
                <a:cubicBezTo>
                  <a:pt x="54615" y="23846"/>
                  <a:pt x="57692" y="16153"/>
                  <a:pt x="64615" y="10000"/>
                </a:cubicBezTo>
                <a:cubicBezTo>
                  <a:pt x="70769" y="3076"/>
                  <a:pt x="78461" y="0"/>
                  <a:pt x="86923" y="0"/>
                </a:cubicBezTo>
                <a:cubicBezTo>
                  <a:pt x="90000" y="0"/>
                  <a:pt x="93076" y="769"/>
                  <a:pt x="96153" y="1538"/>
                </a:cubicBezTo>
                <a:cubicBezTo>
                  <a:pt x="99230" y="2307"/>
                  <a:pt x="101538" y="3076"/>
                  <a:pt x="103846" y="4615"/>
                </a:cubicBezTo>
                <a:cubicBezTo>
                  <a:pt x="104615" y="5384"/>
                  <a:pt x="105384" y="6153"/>
                  <a:pt x="105384" y="6923"/>
                </a:cubicBezTo>
                <a:cubicBezTo>
                  <a:pt x="105384" y="7692"/>
                  <a:pt x="104615" y="8461"/>
                  <a:pt x="103846" y="9230"/>
                </a:cubicBezTo>
                <a:cubicBezTo>
                  <a:pt x="82307" y="21538"/>
                  <a:pt x="82307" y="21538"/>
                  <a:pt x="82307" y="21538"/>
                </a:cubicBezTo>
                <a:cubicBezTo>
                  <a:pt x="82307" y="37692"/>
                  <a:pt x="82307" y="37692"/>
                  <a:pt x="82307" y="37692"/>
                </a:cubicBezTo>
                <a:cubicBezTo>
                  <a:pt x="96923" y="45384"/>
                  <a:pt x="96923" y="45384"/>
                  <a:pt x="96923" y="45384"/>
                </a:cubicBezTo>
                <a:cubicBezTo>
                  <a:pt x="96923" y="45384"/>
                  <a:pt x="98461" y="43846"/>
                  <a:pt x="102307" y="41538"/>
                </a:cubicBezTo>
                <a:cubicBezTo>
                  <a:pt x="106153" y="39230"/>
                  <a:pt x="109230" y="37692"/>
                  <a:pt x="112307" y="36153"/>
                </a:cubicBezTo>
                <a:cubicBezTo>
                  <a:pt x="115384" y="33846"/>
                  <a:pt x="116923" y="33076"/>
                  <a:pt x="117692" y="33076"/>
                </a:cubicBezTo>
                <a:cubicBezTo>
                  <a:pt x="118461" y="33076"/>
                  <a:pt x="118461" y="33846"/>
                  <a:pt x="119230" y="33846"/>
                </a:cubicBezTo>
                <a:cubicBezTo>
                  <a:pt x="119230" y="34615"/>
                  <a:pt x="120000" y="35384"/>
                  <a:pt x="120000" y="3615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660241" y="2332677"/>
            <a:ext cx="181531" cy="142631"/>
          </a:xfrm>
          <a:custGeom>
            <a:pathLst>
              <a:path extrusionOk="0" h="120000" w="120000">
                <a:moveTo>
                  <a:pt x="120000" y="5413"/>
                </a:moveTo>
                <a:cubicBezTo>
                  <a:pt x="120000" y="27969"/>
                  <a:pt x="120000" y="27969"/>
                  <a:pt x="120000" y="27969"/>
                </a:cubicBezTo>
                <a:cubicBezTo>
                  <a:pt x="120000" y="28872"/>
                  <a:pt x="119289" y="30676"/>
                  <a:pt x="118579" y="31578"/>
                </a:cubicBezTo>
                <a:cubicBezTo>
                  <a:pt x="117869" y="32481"/>
                  <a:pt x="117159" y="33383"/>
                  <a:pt x="115739" y="33383"/>
                </a:cubicBezTo>
                <a:cubicBezTo>
                  <a:pt x="4260" y="33383"/>
                  <a:pt x="4260" y="33383"/>
                  <a:pt x="4260" y="33383"/>
                </a:cubicBezTo>
                <a:cubicBezTo>
                  <a:pt x="2840" y="33383"/>
                  <a:pt x="2130" y="32481"/>
                  <a:pt x="710" y="31578"/>
                </a:cubicBezTo>
                <a:cubicBezTo>
                  <a:pt x="0" y="30676"/>
                  <a:pt x="0" y="28872"/>
                  <a:pt x="0" y="27969"/>
                </a:cubicBezTo>
                <a:cubicBezTo>
                  <a:pt x="0" y="5413"/>
                  <a:pt x="0" y="5413"/>
                  <a:pt x="0" y="5413"/>
                </a:cubicBezTo>
                <a:cubicBezTo>
                  <a:pt x="0" y="4511"/>
                  <a:pt x="0" y="2706"/>
                  <a:pt x="710" y="1804"/>
                </a:cubicBezTo>
                <a:cubicBezTo>
                  <a:pt x="2130" y="902"/>
                  <a:pt x="2840" y="0"/>
                  <a:pt x="4260" y="0"/>
                </a:cubicBezTo>
                <a:cubicBezTo>
                  <a:pt x="115739" y="0"/>
                  <a:pt x="115739" y="0"/>
                  <a:pt x="115739" y="0"/>
                </a:cubicBezTo>
                <a:cubicBezTo>
                  <a:pt x="117159" y="0"/>
                  <a:pt x="117869" y="902"/>
                  <a:pt x="118579" y="1804"/>
                </a:cubicBezTo>
                <a:cubicBezTo>
                  <a:pt x="119289" y="2706"/>
                  <a:pt x="120000" y="4511"/>
                  <a:pt x="120000" y="5413"/>
                </a:cubicBezTo>
                <a:close/>
                <a:moveTo>
                  <a:pt x="120000" y="49624"/>
                </a:moveTo>
                <a:cubicBezTo>
                  <a:pt x="120000" y="71278"/>
                  <a:pt x="120000" y="71278"/>
                  <a:pt x="120000" y="71278"/>
                </a:cubicBezTo>
                <a:cubicBezTo>
                  <a:pt x="120000" y="73082"/>
                  <a:pt x="119289" y="73984"/>
                  <a:pt x="118579" y="74887"/>
                </a:cubicBezTo>
                <a:cubicBezTo>
                  <a:pt x="117869" y="75789"/>
                  <a:pt x="117159" y="76691"/>
                  <a:pt x="115739" y="76691"/>
                </a:cubicBezTo>
                <a:cubicBezTo>
                  <a:pt x="4260" y="76691"/>
                  <a:pt x="4260" y="76691"/>
                  <a:pt x="4260" y="76691"/>
                </a:cubicBezTo>
                <a:cubicBezTo>
                  <a:pt x="2840" y="76691"/>
                  <a:pt x="2130" y="75789"/>
                  <a:pt x="710" y="74887"/>
                </a:cubicBezTo>
                <a:cubicBezTo>
                  <a:pt x="0" y="73984"/>
                  <a:pt x="0" y="73082"/>
                  <a:pt x="0" y="71278"/>
                </a:cubicBezTo>
                <a:cubicBezTo>
                  <a:pt x="0" y="49624"/>
                  <a:pt x="0" y="49624"/>
                  <a:pt x="0" y="49624"/>
                </a:cubicBezTo>
                <a:cubicBezTo>
                  <a:pt x="0" y="47819"/>
                  <a:pt x="0" y="46917"/>
                  <a:pt x="710" y="46015"/>
                </a:cubicBezTo>
                <a:cubicBezTo>
                  <a:pt x="2130" y="44210"/>
                  <a:pt x="2840" y="44210"/>
                  <a:pt x="4260" y="44210"/>
                </a:cubicBezTo>
                <a:cubicBezTo>
                  <a:pt x="115739" y="44210"/>
                  <a:pt x="115739" y="44210"/>
                  <a:pt x="115739" y="44210"/>
                </a:cubicBezTo>
                <a:cubicBezTo>
                  <a:pt x="117159" y="44210"/>
                  <a:pt x="117869" y="44210"/>
                  <a:pt x="118579" y="46015"/>
                </a:cubicBezTo>
                <a:cubicBezTo>
                  <a:pt x="119289" y="46917"/>
                  <a:pt x="120000" y="47819"/>
                  <a:pt x="120000" y="49624"/>
                </a:cubicBezTo>
                <a:close/>
                <a:moveTo>
                  <a:pt x="120000" y="92932"/>
                </a:moveTo>
                <a:cubicBezTo>
                  <a:pt x="120000" y="114586"/>
                  <a:pt x="120000" y="114586"/>
                  <a:pt x="120000" y="114586"/>
                </a:cubicBezTo>
                <a:cubicBezTo>
                  <a:pt x="120000" y="116390"/>
                  <a:pt x="119289" y="117293"/>
                  <a:pt x="118579" y="119097"/>
                </a:cubicBezTo>
                <a:cubicBezTo>
                  <a:pt x="117869" y="120000"/>
                  <a:pt x="117159" y="120000"/>
                  <a:pt x="115739" y="120000"/>
                </a:cubicBezTo>
                <a:cubicBezTo>
                  <a:pt x="4260" y="120000"/>
                  <a:pt x="4260" y="120000"/>
                  <a:pt x="4260" y="120000"/>
                </a:cubicBezTo>
                <a:cubicBezTo>
                  <a:pt x="2840" y="120000"/>
                  <a:pt x="2130" y="120000"/>
                  <a:pt x="710" y="119097"/>
                </a:cubicBezTo>
                <a:cubicBezTo>
                  <a:pt x="0" y="117293"/>
                  <a:pt x="0" y="116390"/>
                  <a:pt x="0" y="114586"/>
                </a:cubicBezTo>
                <a:cubicBezTo>
                  <a:pt x="0" y="92932"/>
                  <a:pt x="0" y="92932"/>
                  <a:pt x="0" y="92932"/>
                </a:cubicBezTo>
                <a:cubicBezTo>
                  <a:pt x="0" y="92030"/>
                  <a:pt x="0" y="90225"/>
                  <a:pt x="710" y="89323"/>
                </a:cubicBezTo>
                <a:cubicBezTo>
                  <a:pt x="2130" y="88421"/>
                  <a:pt x="2840" y="87518"/>
                  <a:pt x="4260" y="87518"/>
                </a:cubicBezTo>
                <a:cubicBezTo>
                  <a:pt x="115739" y="87518"/>
                  <a:pt x="115739" y="87518"/>
                  <a:pt x="115739" y="87518"/>
                </a:cubicBezTo>
                <a:cubicBezTo>
                  <a:pt x="117159" y="87518"/>
                  <a:pt x="117869" y="88421"/>
                  <a:pt x="118579" y="89323"/>
                </a:cubicBezTo>
                <a:cubicBezTo>
                  <a:pt x="119289" y="90225"/>
                  <a:pt x="120000" y="92030"/>
                  <a:pt x="120000" y="92932"/>
                </a:cubicBezTo>
                <a:close/>
                <a:moveTo>
                  <a:pt x="42603" y="65864"/>
                </a:moveTo>
                <a:cubicBezTo>
                  <a:pt x="111479" y="65864"/>
                  <a:pt x="111479" y="65864"/>
                  <a:pt x="111479" y="65864"/>
                </a:cubicBezTo>
                <a:cubicBezTo>
                  <a:pt x="111479" y="55037"/>
                  <a:pt x="111479" y="55037"/>
                  <a:pt x="111479" y="55037"/>
                </a:cubicBezTo>
                <a:cubicBezTo>
                  <a:pt x="42603" y="55037"/>
                  <a:pt x="42603" y="55037"/>
                  <a:pt x="42603" y="55037"/>
                </a:cubicBezTo>
                <a:lnTo>
                  <a:pt x="42603" y="65864"/>
                </a:lnTo>
                <a:close/>
                <a:moveTo>
                  <a:pt x="68165" y="109172"/>
                </a:moveTo>
                <a:cubicBezTo>
                  <a:pt x="111479" y="109172"/>
                  <a:pt x="111479" y="109172"/>
                  <a:pt x="111479" y="109172"/>
                </a:cubicBezTo>
                <a:cubicBezTo>
                  <a:pt x="111479" y="98345"/>
                  <a:pt x="111479" y="98345"/>
                  <a:pt x="111479" y="98345"/>
                </a:cubicBezTo>
                <a:cubicBezTo>
                  <a:pt x="68165" y="98345"/>
                  <a:pt x="68165" y="98345"/>
                  <a:pt x="68165" y="98345"/>
                </a:cubicBezTo>
                <a:lnTo>
                  <a:pt x="68165" y="109172"/>
                </a:lnTo>
                <a:close/>
                <a:moveTo>
                  <a:pt x="85917" y="22556"/>
                </a:moveTo>
                <a:cubicBezTo>
                  <a:pt x="111479" y="22556"/>
                  <a:pt x="111479" y="22556"/>
                  <a:pt x="111479" y="22556"/>
                </a:cubicBezTo>
                <a:cubicBezTo>
                  <a:pt x="111479" y="10827"/>
                  <a:pt x="111479" y="10827"/>
                  <a:pt x="111479" y="10827"/>
                </a:cubicBezTo>
                <a:cubicBezTo>
                  <a:pt x="85917" y="10827"/>
                  <a:pt x="85917" y="10827"/>
                  <a:pt x="85917" y="10827"/>
                </a:cubicBezTo>
                <a:lnTo>
                  <a:pt x="85917" y="225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885534" y="2345644"/>
            <a:ext cx="144253" cy="144253"/>
          </a:xfrm>
          <a:custGeom>
            <a:pathLst>
              <a:path extrusionOk="0" h="120000" w="120000">
                <a:moveTo>
                  <a:pt x="118222" y="3582"/>
                </a:moveTo>
                <a:cubicBezTo>
                  <a:pt x="120000" y="6268"/>
                  <a:pt x="119111" y="8059"/>
                  <a:pt x="117333" y="9850"/>
                </a:cubicBezTo>
                <a:cubicBezTo>
                  <a:pt x="76444" y="51044"/>
                  <a:pt x="76444" y="51044"/>
                  <a:pt x="76444" y="51044"/>
                </a:cubicBezTo>
                <a:cubicBezTo>
                  <a:pt x="76444" y="114626"/>
                  <a:pt x="76444" y="114626"/>
                  <a:pt x="76444" y="114626"/>
                </a:cubicBezTo>
                <a:cubicBezTo>
                  <a:pt x="76444" y="116417"/>
                  <a:pt x="74666" y="118208"/>
                  <a:pt x="72888" y="119104"/>
                </a:cubicBezTo>
                <a:cubicBezTo>
                  <a:pt x="72000" y="119104"/>
                  <a:pt x="71111" y="120000"/>
                  <a:pt x="71111" y="120000"/>
                </a:cubicBezTo>
                <a:cubicBezTo>
                  <a:pt x="69333" y="120000"/>
                  <a:pt x="67555" y="119104"/>
                  <a:pt x="66666" y="118208"/>
                </a:cubicBezTo>
                <a:cubicBezTo>
                  <a:pt x="45333" y="96716"/>
                  <a:pt x="45333" y="96716"/>
                  <a:pt x="45333" y="96716"/>
                </a:cubicBezTo>
                <a:cubicBezTo>
                  <a:pt x="44444" y="94925"/>
                  <a:pt x="43555" y="94029"/>
                  <a:pt x="43555" y="92238"/>
                </a:cubicBezTo>
                <a:cubicBezTo>
                  <a:pt x="43555" y="51044"/>
                  <a:pt x="43555" y="51044"/>
                  <a:pt x="43555" y="51044"/>
                </a:cubicBezTo>
                <a:cubicBezTo>
                  <a:pt x="2666" y="9850"/>
                  <a:pt x="2666" y="9850"/>
                  <a:pt x="2666" y="9850"/>
                </a:cubicBezTo>
                <a:cubicBezTo>
                  <a:pt x="888" y="8059"/>
                  <a:pt x="0" y="6268"/>
                  <a:pt x="888" y="3582"/>
                </a:cubicBezTo>
                <a:cubicBezTo>
                  <a:pt x="1777" y="1791"/>
                  <a:pt x="3555" y="0"/>
                  <a:pt x="6222" y="0"/>
                </a:cubicBezTo>
                <a:cubicBezTo>
                  <a:pt x="113777" y="0"/>
                  <a:pt x="113777" y="0"/>
                  <a:pt x="113777" y="0"/>
                </a:cubicBezTo>
                <a:cubicBezTo>
                  <a:pt x="116444" y="0"/>
                  <a:pt x="117333" y="1791"/>
                  <a:pt x="118222" y="358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073550" y="2319710"/>
            <a:ext cx="181531" cy="155597"/>
          </a:xfrm>
          <a:custGeom>
            <a:pathLst>
              <a:path extrusionOk="0" h="120000" w="120000">
                <a:moveTo>
                  <a:pt x="120000" y="33103"/>
                </a:moveTo>
                <a:cubicBezTo>
                  <a:pt x="120000" y="62896"/>
                  <a:pt x="120000" y="62896"/>
                  <a:pt x="120000" y="62896"/>
                </a:cubicBezTo>
                <a:cubicBezTo>
                  <a:pt x="0" y="62896"/>
                  <a:pt x="0" y="62896"/>
                  <a:pt x="0" y="62896"/>
                </a:cubicBezTo>
                <a:cubicBezTo>
                  <a:pt x="0" y="33103"/>
                  <a:pt x="0" y="33103"/>
                  <a:pt x="0" y="33103"/>
                </a:cubicBezTo>
                <a:cubicBezTo>
                  <a:pt x="0" y="28965"/>
                  <a:pt x="710" y="26482"/>
                  <a:pt x="2840" y="24000"/>
                </a:cubicBezTo>
                <a:cubicBezTo>
                  <a:pt x="4970" y="21517"/>
                  <a:pt x="7810" y="19862"/>
                  <a:pt x="10650" y="19862"/>
                </a:cubicBezTo>
                <a:cubicBezTo>
                  <a:pt x="34082" y="19862"/>
                  <a:pt x="34082" y="19862"/>
                  <a:pt x="34082" y="19862"/>
                </a:cubicBezTo>
                <a:cubicBezTo>
                  <a:pt x="34082" y="7448"/>
                  <a:pt x="34082" y="7448"/>
                  <a:pt x="34082" y="7448"/>
                </a:cubicBezTo>
                <a:cubicBezTo>
                  <a:pt x="34082" y="5793"/>
                  <a:pt x="34792" y="4137"/>
                  <a:pt x="36213" y="2482"/>
                </a:cubicBezTo>
                <a:cubicBezTo>
                  <a:pt x="37633" y="827"/>
                  <a:pt x="39053" y="0"/>
                  <a:pt x="40473" y="0"/>
                </a:cubicBezTo>
                <a:cubicBezTo>
                  <a:pt x="79526" y="0"/>
                  <a:pt x="79526" y="0"/>
                  <a:pt x="79526" y="0"/>
                </a:cubicBezTo>
                <a:cubicBezTo>
                  <a:pt x="80946" y="0"/>
                  <a:pt x="82366" y="827"/>
                  <a:pt x="83786" y="2482"/>
                </a:cubicBezTo>
                <a:cubicBezTo>
                  <a:pt x="85207" y="4137"/>
                  <a:pt x="85917" y="5793"/>
                  <a:pt x="85917" y="7448"/>
                </a:cubicBezTo>
                <a:cubicBezTo>
                  <a:pt x="85917" y="19862"/>
                  <a:pt x="85917" y="19862"/>
                  <a:pt x="85917" y="19862"/>
                </a:cubicBezTo>
                <a:cubicBezTo>
                  <a:pt x="109349" y="19862"/>
                  <a:pt x="109349" y="19862"/>
                  <a:pt x="109349" y="19862"/>
                </a:cubicBezTo>
                <a:cubicBezTo>
                  <a:pt x="112189" y="19862"/>
                  <a:pt x="115029" y="21517"/>
                  <a:pt x="117159" y="24000"/>
                </a:cubicBezTo>
                <a:cubicBezTo>
                  <a:pt x="119289" y="26482"/>
                  <a:pt x="120000" y="28965"/>
                  <a:pt x="120000" y="33103"/>
                </a:cubicBezTo>
                <a:close/>
                <a:moveTo>
                  <a:pt x="120000" y="70344"/>
                </a:moveTo>
                <a:cubicBezTo>
                  <a:pt x="120000" y="107586"/>
                  <a:pt x="120000" y="107586"/>
                  <a:pt x="120000" y="107586"/>
                </a:cubicBezTo>
                <a:cubicBezTo>
                  <a:pt x="120000" y="110896"/>
                  <a:pt x="119289" y="114206"/>
                  <a:pt x="117159" y="116689"/>
                </a:cubicBezTo>
                <a:cubicBezTo>
                  <a:pt x="115029" y="119172"/>
                  <a:pt x="112189" y="120000"/>
                  <a:pt x="109349" y="120000"/>
                </a:cubicBezTo>
                <a:cubicBezTo>
                  <a:pt x="10650" y="120000"/>
                  <a:pt x="10650" y="120000"/>
                  <a:pt x="10650" y="120000"/>
                </a:cubicBezTo>
                <a:cubicBezTo>
                  <a:pt x="7810" y="120000"/>
                  <a:pt x="4970" y="119172"/>
                  <a:pt x="2840" y="116689"/>
                </a:cubicBezTo>
                <a:cubicBezTo>
                  <a:pt x="710" y="114206"/>
                  <a:pt x="0" y="110896"/>
                  <a:pt x="0" y="107586"/>
                </a:cubicBezTo>
                <a:cubicBezTo>
                  <a:pt x="0" y="70344"/>
                  <a:pt x="0" y="70344"/>
                  <a:pt x="0" y="70344"/>
                </a:cubicBezTo>
                <a:cubicBezTo>
                  <a:pt x="44733" y="70344"/>
                  <a:pt x="44733" y="70344"/>
                  <a:pt x="44733" y="70344"/>
                </a:cubicBezTo>
                <a:cubicBezTo>
                  <a:pt x="44733" y="82758"/>
                  <a:pt x="44733" y="82758"/>
                  <a:pt x="44733" y="82758"/>
                </a:cubicBezTo>
                <a:cubicBezTo>
                  <a:pt x="44733" y="84413"/>
                  <a:pt x="45443" y="85241"/>
                  <a:pt x="46153" y="86068"/>
                </a:cubicBezTo>
                <a:cubicBezTo>
                  <a:pt x="46863" y="87724"/>
                  <a:pt x="48284" y="87724"/>
                  <a:pt x="48994" y="87724"/>
                </a:cubicBezTo>
                <a:cubicBezTo>
                  <a:pt x="71005" y="87724"/>
                  <a:pt x="71005" y="87724"/>
                  <a:pt x="71005" y="87724"/>
                </a:cubicBezTo>
                <a:cubicBezTo>
                  <a:pt x="71715" y="87724"/>
                  <a:pt x="73136" y="87724"/>
                  <a:pt x="73846" y="86068"/>
                </a:cubicBezTo>
                <a:cubicBezTo>
                  <a:pt x="74556" y="85241"/>
                  <a:pt x="75266" y="84413"/>
                  <a:pt x="75266" y="82758"/>
                </a:cubicBezTo>
                <a:cubicBezTo>
                  <a:pt x="75266" y="70344"/>
                  <a:pt x="75266" y="70344"/>
                  <a:pt x="75266" y="70344"/>
                </a:cubicBezTo>
                <a:lnTo>
                  <a:pt x="120000" y="70344"/>
                </a:lnTo>
                <a:close/>
                <a:moveTo>
                  <a:pt x="42603" y="19862"/>
                </a:moveTo>
                <a:cubicBezTo>
                  <a:pt x="77396" y="19862"/>
                  <a:pt x="77396" y="19862"/>
                  <a:pt x="77396" y="19862"/>
                </a:cubicBezTo>
                <a:cubicBezTo>
                  <a:pt x="77396" y="9931"/>
                  <a:pt x="77396" y="9931"/>
                  <a:pt x="77396" y="9931"/>
                </a:cubicBezTo>
                <a:cubicBezTo>
                  <a:pt x="42603" y="9931"/>
                  <a:pt x="42603" y="9931"/>
                  <a:pt x="42603" y="9931"/>
                </a:cubicBezTo>
                <a:lnTo>
                  <a:pt x="42603" y="19862"/>
                </a:lnTo>
                <a:close/>
                <a:moveTo>
                  <a:pt x="68875" y="70344"/>
                </a:moveTo>
                <a:cubicBezTo>
                  <a:pt x="68875" y="80275"/>
                  <a:pt x="68875" y="80275"/>
                  <a:pt x="68875" y="80275"/>
                </a:cubicBezTo>
                <a:cubicBezTo>
                  <a:pt x="51124" y="80275"/>
                  <a:pt x="51124" y="80275"/>
                  <a:pt x="51124" y="80275"/>
                </a:cubicBezTo>
                <a:cubicBezTo>
                  <a:pt x="51124" y="70344"/>
                  <a:pt x="51124" y="70344"/>
                  <a:pt x="51124" y="70344"/>
                </a:cubicBezTo>
                <a:lnTo>
                  <a:pt x="68875" y="7034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298844" y="2332677"/>
            <a:ext cx="155597" cy="157219"/>
          </a:xfrm>
          <a:custGeom>
            <a:pathLst>
              <a:path extrusionOk="0" h="120000" w="120000">
                <a:moveTo>
                  <a:pt x="100137" y="32054"/>
                </a:moveTo>
                <a:cubicBezTo>
                  <a:pt x="72827" y="59999"/>
                  <a:pt x="72827" y="59999"/>
                  <a:pt x="72827" y="59999"/>
                </a:cubicBezTo>
                <a:cubicBezTo>
                  <a:pt x="100137" y="87945"/>
                  <a:pt x="100137" y="87945"/>
                  <a:pt x="100137" y="87945"/>
                </a:cubicBezTo>
                <a:cubicBezTo>
                  <a:pt x="111724" y="76438"/>
                  <a:pt x="111724" y="76438"/>
                  <a:pt x="111724" y="76438"/>
                </a:cubicBezTo>
                <a:cubicBezTo>
                  <a:pt x="113379" y="74794"/>
                  <a:pt x="115034" y="73972"/>
                  <a:pt x="117517" y="75616"/>
                </a:cubicBezTo>
                <a:cubicBezTo>
                  <a:pt x="119172" y="76438"/>
                  <a:pt x="120000" y="77260"/>
                  <a:pt x="120000" y="79726"/>
                </a:cubicBezTo>
                <a:cubicBezTo>
                  <a:pt x="120000" y="115068"/>
                  <a:pt x="120000" y="115068"/>
                  <a:pt x="120000" y="115068"/>
                </a:cubicBezTo>
                <a:cubicBezTo>
                  <a:pt x="120000" y="115890"/>
                  <a:pt x="120000" y="117534"/>
                  <a:pt x="118344" y="118356"/>
                </a:cubicBezTo>
                <a:cubicBezTo>
                  <a:pt x="117517" y="119178"/>
                  <a:pt x="116689" y="119999"/>
                  <a:pt x="115034" y="119999"/>
                </a:cubicBezTo>
                <a:cubicBezTo>
                  <a:pt x="80275" y="119999"/>
                  <a:pt x="80275" y="119999"/>
                  <a:pt x="80275" y="119999"/>
                </a:cubicBezTo>
                <a:cubicBezTo>
                  <a:pt x="77793" y="119999"/>
                  <a:pt x="76137" y="118356"/>
                  <a:pt x="75310" y="116712"/>
                </a:cubicBezTo>
                <a:cubicBezTo>
                  <a:pt x="74482" y="114246"/>
                  <a:pt x="75310" y="112602"/>
                  <a:pt x="76965" y="110958"/>
                </a:cubicBezTo>
                <a:cubicBezTo>
                  <a:pt x="87724" y="100273"/>
                  <a:pt x="87724" y="100273"/>
                  <a:pt x="87724" y="100273"/>
                </a:cubicBezTo>
                <a:cubicBezTo>
                  <a:pt x="60413" y="72328"/>
                  <a:pt x="60413" y="72328"/>
                  <a:pt x="60413" y="72328"/>
                </a:cubicBezTo>
                <a:cubicBezTo>
                  <a:pt x="32275" y="100273"/>
                  <a:pt x="32275" y="100273"/>
                  <a:pt x="32275" y="100273"/>
                </a:cubicBezTo>
                <a:cubicBezTo>
                  <a:pt x="43862" y="110958"/>
                  <a:pt x="43862" y="110958"/>
                  <a:pt x="43862" y="110958"/>
                </a:cubicBezTo>
                <a:cubicBezTo>
                  <a:pt x="45517" y="112602"/>
                  <a:pt x="45517" y="114246"/>
                  <a:pt x="44689" y="116712"/>
                </a:cubicBezTo>
                <a:cubicBezTo>
                  <a:pt x="43862" y="118356"/>
                  <a:pt x="42206" y="119999"/>
                  <a:pt x="39724" y="119999"/>
                </a:cubicBezTo>
                <a:cubicBezTo>
                  <a:pt x="4965" y="119999"/>
                  <a:pt x="4965" y="119999"/>
                  <a:pt x="4965" y="119999"/>
                </a:cubicBezTo>
                <a:cubicBezTo>
                  <a:pt x="3310" y="119999"/>
                  <a:pt x="2482" y="119178"/>
                  <a:pt x="1655" y="118356"/>
                </a:cubicBezTo>
                <a:cubicBezTo>
                  <a:pt x="827" y="117534"/>
                  <a:pt x="0" y="115890"/>
                  <a:pt x="0" y="115068"/>
                </a:cubicBezTo>
                <a:cubicBezTo>
                  <a:pt x="0" y="79726"/>
                  <a:pt x="0" y="79726"/>
                  <a:pt x="0" y="79726"/>
                </a:cubicBezTo>
                <a:cubicBezTo>
                  <a:pt x="0" y="77260"/>
                  <a:pt x="827" y="76438"/>
                  <a:pt x="3310" y="75616"/>
                </a:cubicBezTo>
                <a:cubicBezTo>
                  <a:pt x="4965" y="73972"/>
                  <a:pt x="6620" y="74794"/>
                  <a:pt x="8275" y="76438"/>
                </a:cubicBezTo>
                <a:cubicBezTo>
                  <a:pt x="19862" y="87945"/>
                  <a:pt x="19862" y="87945"/>
                  <a:pt x="19862" y="87945"/>
                </a:cubicBezTo>
                <a:cubicBezTo>
                  <a:pt x="47172" y="59999"/>
                  <a:pt x="47172" y="59999"/>
                  <a:pt x="47172" y="59999"/>
                </a:cubicBezTo>
                <a:cubicBezTo>
                  <a:pt x="19862" y="32054"/>
                  <a:pt x="19862" y="32054"/>
                  <a:pt x="19862" y="32054"/>
                </a:cubicBezTo>
                <a:cubicBezTo>
                  <a:pt x="8275" y="43561"/>
                  <a:pt x="8275" y="43561"/>
                  <a:pt x="8275" y="43561"/>
                </a:cubicBezTo>
                <a:cubicBezTo>
                  <a:pt x="7448" y="44383"/>
                  <a:pt x="6620" y="45205"/>
                  <a:pt x="4965" y="45205"/>
                </a:cubicBezTo>
                <a:cubicBezTo>
                  <a:pt x="4137" y="45205"/>
                  <a:pt x="4137" y="45205"/>
                  <a:pt x="3310" y="44383"/>
                </a:cubicBezTo>
                <a:cubicBezTo>
                  <a:pt x="827" y="43561"/>
                  <a:pt x="0" y="41917"/>
                  <a:pt x="0" y="40273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827" y="2465"/>
                  <a:pt x="1655" y="1643"/>
                </a:cubicBezTo>
                <a:cubicBezTo>
                  <a:pt x="2482" y="821"/>
                  <a:pt x="3310" y="0"/>
                  <a:pt x="4965" y="0"/>
                </a:cubicBezTo>
                <a:cubicBezTo>
                  <a:pt x="39724" y="0"/>
                  <a:pt x="39724" y="0"/>
                  <a:pt x="39724" y="0"/>
                </a:cubicBezTo>
                <a:cubicBezTo>
                  <a:pt x="42206" y="0"/>
                  <a:pt x="43862" y="1643"/>
                  <a:pt x="44689" y="3287"/>
                </a:cubicBezTo>
                <a:cubicBezTo>
                  <a:pt x="45517" y="5753"/>
                  <a:pt x="45517" y="7397"/>
                  <a:pt x="43862" y="9041"/>
                </a:cubicBezTo>
                <a:cubicBezTo>
                  <a:pt x="32275" y="19726"/>
                  <a:pt x="32275" y="19726"/>
                  <a:pt x="32275" y="19726"/>
                </a:cubicBezTo>
                <a:cubicBezTo>
                  <a:pt x="60413" y="47671"/>
                  <a:pt x="60413" y="47671"/>
                  <a:pt x="60413" y="47671"/>
                </a:cubicBezTo>
                <a:cubicBezTo>
                  <a:pt x="87724" y="19726"/>
                  <a:pt x="87724" y="19726"/>
                  <a:pt x="87724" y="19726"/>
                </a:cubicBezTo>
                <a:cubicBezTo>
                  <a:pt x="76965" y="9041"/>
                  <a:pt x="76965" y="9041"/>
                  <a:pt x="76965" y="9041"/>
                </a:cubicBezTo>
                <a:cubicBezTo>
                  <a:pt x="75310" y="7397"/>
                  <a:pt x="74482" y="5753"/>
                  <a:pt x="75310" y="3287"/>
                </a:cubicBezTo>
                <a:cubicBezTo>
                  <a:pt x="76137" y="1643"/>
                  <a:pt x="77793" y="0"/>
                  <a:pt x="80275" y="0"/>
                </a:cubicBezTo>
                <a:cubicBezTo>
                  <a:pt x="115034" y="0"/>
                  <a:pt x="115034" y="0"/>
                  <a:pt x="115034" y="0"/>
                </a:cubicBezTo>
                <a:cubicBezTo>
                  <a:pt x="116689" y="0"/>
                  <a:pt x="117517" y="821"/>
                  <a:pt x="118344" y="1643"/>
                </a:cubicBezTo>
                <a:cubicBezTo>
                  <a:pt x="120000" y="2465"/>
                  <a:pt x="120000" y="4109"/>
                  <a:pt x="120000" y="4931"/>
                </a:cubicBezTo>
                <a:cubicBezTo>
                  <a:pt x="120000" y="40273"/>
                  <a:pt x="120000" y="40273"/>
                  <a:pt x="120000" y="40273"/>
                </a:cubicBezTo>
                <a:cubicBezTo>
                  <a:pt x="120000" y="41917"/>
                  <a:pt x="119172" y="43561"/>
                  <a:pt x="117517" y="44383"/>
                </a:cubicBezTo>
                <a:cubicBezTo>
                  <a:pt x="116689" y="45205"/>
                  <a:pt x="115862" y="45205"/>
                  <a:pt x="115034" y="45205"/>
                </a:cubicBezTo>
                <a:cubicBezTo>
                  <a:pt x="114206" y="45205"/>
                  <a:pt x="112551" y="44383"/>
                  <a:pt x="111724" y="43561"/>
                </a:cubicBezTo>
                <a:lnTo>
                  <a:pt x="100137" y="3205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498205" y="2319710"/>
            <a:ext cx="196119" cy="183152"/>
          </a:xfrm>
          <a:custGeom>
            <a:pathLst>
              <a:path extrusionOk="0" h="120000" w="120000">
                <a:moveTo>
                  <a:pt x="36923" y="60000"/>
                </a:moveTo>
                <a:cubicBezTo>
                  <a:pt x="30329" y="60000"/>
                  <a:pt x="24395" y="62823"/>
                  <a:pt x="20439" y="68470"/>
                </a:cubicBezTo>
                <a:cubicBezTo>
                  <a:pt x="11868" y="68470"/>
                  <a:pt x="11868" y="68470"/>
                  <a:pt x="11868" y="68470"/>
                </a:cubicBezTo>
                <a:cubicBezTo>
                  <a:pt x="8571" y="68470"/>
                  <a:pt x="5934" y="67764"/>
                  <a:pt x="3296" y="65647"/>
                </a:cubicBezTo>
                <a:cubicBezTo>
                  <a:pt x="1318" y="64235"/>
                  <a:pt x="0" y="61411"/>
                  <a:pt x="0" y="57882"/>
                </a:cubicBezTo>
                <a:cubicBezTo>
                  <a:pt x="0" y="42352"/>
                  <a:pt x="2637" y="34588"/>
                  <a:pt x="7912" y="34588"/>
                </a:cubicBezTo>
                <a:cubicBezTo>
                  <a:pt x="7912" y="34588"/>
                  <a:pt x="8571" y="34588"/>
                  <a:pt x="10549" y="36000"/>
                </a:cubicBezTo>
                <a:cubicBezTo>
                  <a:pt x="11868" y="36705"/>
                  <a:pt x="13846" y="37411"/>
                  <a:pt x="16483" y="38823"/>
                </a:cubicBezTo>
                <a:cubicBezTo>
                  <a:pt x="19120" y="39529"/>
                  <a:pt x="21758" y="40235"/>
                  <a:pt x="23736" y="40235"/>
                </a:cubicBezTo>
                <a:cubicBezTo>
                  <a:pt x="27032" y="40235"/>
                  <a:pt x="29670" y="39529"/>
                  <a:pt x="32307" y="38117"/>
                </a:cubicBezTo>
                <a:cubicBezTo>
                  <a:pt x="32307" y="40235"/>
                  <a:pt x="31648" y="41647"/>
                  <a:pt x="31648" y="43058"/>
                </a:cubicBezTo>
                <a:cubicBezTo>
                  <a:pt x="31648" y="48705"/>
                  <a:pt x="33626" y="55058"/>
                  <a:pt x="36923" y="60000"/>
                </a:cubicBezTo>
                <a:close/>
                <a:moveTo>
                  <a:pt x="34945" y="4941"/>
                </a:moveTo>
                <a:cubicBezTo>
                  <a:pt x="38241" y="8470"/>
                  <a:pt x="40219" y="12705"/>
                  <a:pt x="40219" y="16941"/>
                </a:cubicBezTo>
                <a:cubicBezTo>
                  <a:pt x="40219" y="21882"/>
                  <a:pt x="38241" y="26117"/>
                  <a:pt x="34945" y="29647"/>
                </a:cubicBezTo>
                <a:cubicBezTo>
                  <a:pt x="32307" y="32470"/>
                  <a:pt x="28351" y="34588"/>
                  <a:pt x="23736" y="34588"/>
                </a:cubicBezTo>
                <a:cubicBezTo>
                  <a:pt x="19780" y="34588"/>
                  <a:pt x="15824" y="32470"/>
                  <a:pt x="12527" y="29647"/>
                </a:cubicBezTo>
                <a:cubicBezTo>
                  <a:pt x="9230" y="26117"/>
                  <a:pt x="7912" y="21882"/>
                  <a:pt x="7912" y="16941"/>
                </a:cubicBezTo>
                <a:cubicBezTo>
                  <a:pt x="7912" y="12705"/>
                  <a:pt x="9230" y="8470"/>
                  <a:pt x="12527" y="4941"/>
                </a:cubicBezTo>
                <a:cubicBezTo>
                  <a:pt x="15824" y="2117"/>
                  <a:pt x="19780" y="0"/>
                  <a:pt x="23736" y="0"/>
                </a:cubicBezTo>
                <a:cubicBezTo>
                  <a:pt x="28351" y="0"/>
                  <a:pt x="32307" y="2117"/>
                  <a:pt x="34945" y="4941"/>
                </a:cubicBezTo>
                <a:close/>
                <a:moveTo>
                  <a:pt x="103516" y="102352"/>
                </a:moveTo>
                <a:cubicBezTo>
                  <a:pt x="103516" y="108000"/>
                  <a:pt x="102197" y="112235"/>
                  <a:pt x="98901" y="115058"/>
                </a:cubicBezTo>
                <a:cubicBezTo>
                  <a:pt x="96263" y="117882"/>
                  <a:pt x="92307" y="120000"/>
                  <a:pt x="87032" y="120000"/>
                </a:cubicBezTo>
                <a:cubicBezTo>
                  <a:pt x="32307" y="120000"/>
                  <a:pt x="32307" y="120000"/>
                  <a:pt x="32307" y="120000"/>
                </a:cubicBezTo>
                <a:cubicBezTo>
                  <a:pt x="27692" y="120000"/>
                  <a:pt x="23736" y="117882"/>
                  <a:pt x="20439" y="115058"/>
                </a:cubicBezTo>
                <a:cubicBezTo>
                  <a:pt x="17142" y="112235"/>
                  <a:pt x="15824" y="108000"/>
                  <a:pt x="15824" y="102352"/>
                </a:cubicBezTo>
                <a:cubicBezTo>
                  <a:pt x="15824" y="100235"/>
                  <a:pt x="15824" y="98117"/>
                  <a:pt x="16483" y="95294"/>
                </a:cubicBezTo>
                <a:cubicBezTo>
                  <a:pt x="16483" y="93176"/>
                  <a:pt x="16483" y="91058"/>
                  <a:pt x="17142" y="88235"/>
                </a:cubicBezTo>
                <a:cubicBezTo>
                  <a:pt x="17802" y="85411"/>
                  <a:pt x="17802" y="83294"/>
                  <a:pt x="18461" y="81176"/>
                </a:cubicBezTo>
                <a:cubicBezTo>
                  <a:pt x="19120" y="79058"/>
                  <a:pt x="20439" y="76941"/>
                  <a:pt x="21098" y="74823"/>
                </a:cubicBezTo>
                <a:cubicBezTo>
                  <a:pt x="22417" y="72705"/>
                  <a:pt x="23736" y="70588"/>
                  <a:pt x="25054" y="69176"/>
                </a:cubicBezTo>
                <a:cubicBezTo>
                  <a:pt x="26373" y="67764"/>
                  <a:pt x="28351" y="66352"/>
                  <a:pt x="30329" y="65647"/>
                </a:cubicBezTo>
                <a:cubicBezTo>
                  <a:pt x="32967" y="64941"/>
                  <a:pt x="34945" y="64235"/>
                  <a:pt x="37582" y="64235"/>
                </a:cubicBezTo>
                <a:cubicBezTo>
                  <a:pt x="38241" y="64235"/>
                  <a:pt x="38901" y="64941"/>
                  <a:pt x="40219" y="65647"/>
                </a:cubicBezTo>
                <a:cubicBezTo>
                  <a:pt x="41538" y="66352"/>
                  <a:pt x="42857" y="67764"/>
                  <a:pt x="44835" y="69176"/>
                </a:cubicBezTo>
                <a:cubicBezTo>
                  <a:pt x="46153" y="69882"/>
                  <a:pt x="48791" y="71294"/>
                  <a:pt x="51428" y="72000"/>
                </a:cubicBezTo>
                <a:cubicBezTo>
                  <a:pt x="54065" y="72705"/>
                  <a:pt x="56703" y="73411"/>
                  <a:pt x="60000" y="73411"/>
                </a:cubicBezTo>
                <a:cubicBezTo>
                  <a:pt x="62637" y="73411"/>
                  <a:pt x="65274" y="72705"/>
                  <a:pt x="68571" y="72000"/>
                </a:cubicBezTo>
                <a:cubicBezTo>
                  <a:pt x="71208" y="71294"/>
                  <a:pt x="73186" y="69882"/>
                  <a:pt x="75164" y="69176"/>
                </a:cubicBezTo>
                <a:cubicBezTo>
                  <a:pt x="76483" y="67764"/>
                  <a:pt x="77802" y="66352"/>
                  <a:pt x="79780" y="65647"/>
                </a:cubicBezTo>
                <a:cubicBezTo>
                  <a:pt x="81098" y="64941"/>
                  <a:pt x="81758" y="64235"/>
                  <a:pt x="82417" y="64235"/>
                </a:cubicBezTo>
                <a:cubicBezTo>
                  <a:pt x="84395" y="64235"/>
                  <a:pt x="87032" y="64941"/>
                  <a:pt x="89010" y="65647"/>
                </a:cubicBezTo>
                <a:cubicBezTo>
                  <a:pt x="90989" y="66352"/>
                  <a:pt x="92967" y="67764"/>
                  <a:pt x="94285" y="69176"/>
                </a:cubicBezTo>
                <a:cubicBezTo>
                  <a:pt x="95604" y="70588"/>
                  <a:pt x="96923" y="72705"/>
                  <a:pt x="98241" y="74823"/>
                </a:cubicBezTo>
                <a:cubicBezTo>
                  <a:pt x="99560" y="76941"/>
                  <a:pt x="100219" y="79058"/>
                  <a:pt x="100879" y="81176"/>
                </a:cubicBezTo>
                <a:cubicBezTo>
                  <a:pt x="101538" y="83294"/>
                  <a:pt x="102197" y="85411"/>
                  <a:pt x="102857" y="88235"/>
                </a:cubicBezTo>
                <a:cubicBezTo>
                  <a:pt x="102857" y="91058"/>
                  <a:pt x="103516" y="93176"/>
                  <a:pt x="103516" y="95294"/>
                </a:cubicBezTo>
                <a:cubicBezTo>
                  <a:pt x="103516" y="98117"/>
                  <a:pt x="103516" y="100235"/>
                  <a:pt x="103516" y="102352"/>
                </a:cubicBezTo>
                <a:close/>
                <a:moveTo>
                  <a:pt x="76483" y="24705"/>
                </a:moveTo>
                <a:cubicBezTo>
                  <a:pt x="81758" y="29647"/>
                  <a:pt x="83736" y="36000"/>
                  <a:pt x="83736" y="43058"/>
                </a:cubicBezTo>
                <a:cubicBezTo>
                  <a:pt x="83736" y="50117"/>
                  <a:pt x="81758" y="55764"/>
                  <a:pt x="76483" y="60705"/>
                </a:cubicBezTo>
                <a:cubicBezTo>
                  <a:pt x="71868" y="65647"/>
                  <a:pt x="66593" y="68470"/>
                  <a:pt x="60000" y="68470"/>
                </a:cubicBezTo>
                <a:cubicBezTo>
                  <a:pt x="53406" y="68470"/>
                  <a:pt x="47472" y="65647"/>
                  <a:pt x="42857" y="60705"/>
                </a:cubicBezTo>
                <a:cubicBezTo>
                  <a:pt x="38241" y="55764"/>
                  <a:pt x="35604" y="50117"/>
                  <a:pt x="35604" y="43058"/>
                </a:cubicBezTo>
                <a:cubicBezTo>
                  <a:pt x="35604" y="36000"/>
                  <a:pt x="38241" y="29647"/>
                  <a:pt x="42857" y="24705"/>
                </a:cubicBezTo>
                <a:cubicBezTo>
                  <a:pt x="47472" y="19764"/>
                  <a:pt x="53406" y="16941"/>
                  <a:pt x="60000" y="16941"/>
                </a:cubicBezTo>
                <a:cubicBezTo>
                  <a:pt x="66593" y="16941"/>
                  <a:pt x="71868" y="19764"/>
                  <a:pt x="76483" y="24705"/>
                </a:cubicBezTo>
                <a:close/>
                <a:moveTo>
                  <a:pt x="106813" y="4941"/>
                </a:moveTo>
                <a:cubicBezTo>
                  <a:pt x="110109" y="8470"/>
                  <a:pt x="111428" y="12705"/>
                  <a:pt x="111428" y="16941"/>
                </a:cubicBezTo>
                <a:cubicBezTo>
                  <a:pt x="111428" y="21882"/>
                  <a:pt x="110109" y="26117"/>
                  <a:pt x="106813" y="29647"/>
                </a:cubicBezTo>
                <a:cubicBezTo>
                  <a:pt x="104175" y="32470"/>
                  <a:pt x="100219" y="34588"/>
                  <a:pt x="95604" y="34588"/>
                </a:cubicBezTo>
                <a:cubicBezTo>
                  <a:pt x="91648" y="34588"/>
                  <a:pt x="87692" y="32470"/>
                  <a:pt x="84395" y="29647"/>
                </a:cubicBezTo>
                <a:cubicBezTo>
                  <a:pt x="81098" y="26117"/>
                  <a:pt x="79780" y="21882"/>
                  <a:pt x="79780" y="16941"/>
                </a:cubicBezTo>
                <a:cubicBezTo>
                  <a:pt x="79780" y="12705"/>
                  <a:pt x="81098" y="8470"/>
                  <a:pt x="84395" y="4941"/>
                </a:cubicBezTo>
                <a:cubicBezTo>
                  <a:pt x="87692" y="2117"/>
                  <a:pt x="91648" y="0"/>
                  <a:pt x="95604" y="0"/>
                </a:cubicBezTo>
                <a:cubicBezTo>
                  <a:pt x="100219" y="0"/>
                  <a:pt x="104175" y="2117"/>
                  <a:pt x="106813" y="4941"/>
                </a:cubicBezTo>
                <a:close/>
                <a:moveTo>
                  <a:pt x="120000" y="57882"/>
                </a:moveTo>
                <a:cubicBezTo>
                  <a:pt x="120000" y="61411"/>
                  <a:pt x="118681" y="64235"/>
                  <a:pt x="116043" y="65647"/>
                </a:cubicBezTo>
                <a:cubicBezTo>
                  <a:pt x="114065" y="67764"/>
                  <a:pt x="110769" y="68470"/>
                  <a:pt x="107472" y="68470"/>
                </a:cubicBezTo>
                <a:cubicBezTo>
                  <a:pt x="99560" y="68470"/>
                  <a:pt x="99560" y="68470"/>
                  <a:pt x="99560" y="68470"/>
                </a:cubicBezTo>
                <a:cubicBezTo>
                  <a:pt x="94945" y="62823"/>
                  <a:pt x="89670" y="60000"/>
                  <a:pt x="82417" y="60000"/>
                </a:cubicBezTo>
                <a:cubicBezTo>
                  <a:pt x="86373" y="55058"/>
                  <a:pt x="87692" y="48705"/>
                  <a:pt x="87692" y="43058"/>
                </a:cubicBezTo>
                <a:cubicBezTo>
                  <a:pt x="87692" y="41647"/>
                  <a:pt x="87692" y="40235"/>
                  <a:pt x="87692" y="38117"/>
                </a:cubicBezTo>
                <a:cubicBezTo>
                  <a:pt x="90329" y="39529"/>
                  <a:pt x="92967" y="40235"/>
                  <a:pt x="95604" y="40235"/>
                </a:cubicBezTo>
                <a:cubicBezTo>
                  <a:pt x="98241" y="40235"/>
                  <a:pt x="100879" y="39529"/>
                  <a:pt x="102857" y="38823"/>
                </a:cubicBezTo>
                <a:cubicBezTo>
                  <a:pt x="105494" y="37411"/>
                  <a:pt x="107472" y="36705"/>
                  <a:pt x="109450" y="36000"/>
                </a:cubicBezTo>
                <a:cubicBezTo>
                  <a:pt x="110769" y="34588"/>
                  <a:pt x="111428" y="34588"/>
                  <a:pt x="112087" y="34588"/>
                </a:cubicBezTo>
                <a:cubicBezTo>
                  <a:pt x="117362" y="34588"/>
                  <a:pt x="120000" y="42352"/>
                  <a:pt x="120000" y="5788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739707" y="2321332"/>
            <a:ext cx="165323" cy="165323"/>
          </a:xfrm>
          <a:custGeom>
            <a:pathLst>
              <a:path extrusionOk="0" h="120000" w="120000">
                <a:moveTo>
                  <a:pt x="120000" y="88051"/>
                </a:moveTo>
                <a:cubicBezTo>
                  <a:pt x="120000" y="94285"/>
                  <a:pt x="117662" y="98961"/>
                  <a:pt x="113766" y="102857"/>
                </a:cubicBezTo>
                <a:cubicBezTo>
                  <a:pt x="102857" y="113766"/>
                  <a:pt x="102857" y="113766"/>
                  <a:pt x="102857" y="113766"/>
                </a:cubicBezTo>
                <a:cubicBezTo>
                  <a:pt x="98961" y="117662"/>
                  <a:pt x="94285" y="120000"/>
                  <a:pt x="88051" y="120000"/>
                </a:cubicBezTo>
                <a:cubicBezTo>
                  <a:pt x="81818" y="120000"/>
                  <a:pt x="77142" y="117662"/>
                  <a:pt x="73246" y="113766"/>
                </a:cubicBezTo>
                <a:cubicBezTo>
                  <a:pt x="57662" y="98181"/>
                  <a:pt x="57662" y="98181"/>
                  <a:pt x="57662" y="98181"/>
                </a:cubicBezTo>
                <a:cubicBezTo>
                  <a:pt x="53766" y="94285"/>
                  <a:pt x="51428" y="89610"/>
                  <a:pt x="51428" y="83376"/>
                </a:cubicBezTo>
                <a:cubicBezTo>
                  <a:pt x="51428" y="77142"/>
                  <a:pt x="53766" y="72467"/>
                  <a:pt x="58441" y="67792"/>
                </a:cubicBezTo>
                <a:cubicBezTo>
                  <a:pt x="51428" y="61558"/>
                  <a:pt x="51428" y="61558"/>
                  <a:pt x="51428" y="61558"/>
                </a:cubicBezTo>
                <a:cubicBezTo>
                  <a:pt x="47532" y="66233"/>
                  <a:pt x="42077" y="67792"/>
                  <a:pt x="36623" y="67792"/>
                </a:cubicBezTo>
                <a:cubicBezTo>
                  <a:pt x="30389" y="67792"/>
                  <a:pt x="25714" y="66233"/>
                  <a:pt x="21038" y="62337"/>
                </a:cubicBezTo>
                <a:cubicBezTo>
                  <a:pt x="6233" y="46753"/>
                  <a:pt x="6233" y="46753"/>
                  <a:pt x="6233" y="46753"/>
                </a:cubicBezTo>
                <a:cubicBezTo>
                  <a:pt x="1558" y="42857"/>
                  <a:pt x="0" y="37402"/>
                  <a:pt x="0" y="31948"/>
                </a:cubicBezTo>
                <a:cubicBezTo>
                  <a:pt x="0" y="25714"/>
                  <a:pt x="2337" y="21038"/>
                  <a:pt x="6233" y="16363"/>
                </a:cubicBezTo>
                <a:cubicBezTo>
                  <a:pt x="17142" y="6233"/>
                  <a:pt x="17142" y="6233"/>
                  <a:pt x="17142" y="6233"/>
                </a:cubicBezTo>
                <a:cubicBezTo>
                  <a:pt x="21038" y="1558"/>
                  <a:pt x="25714" y="0"/>
                  <a:pt x="31948" y="0"/>
                </a:cubicBezTo>
                <a:cubicBezTo>
                  <a:pt x="38181" y="0"/>
                  <a:pt x="42857" y="1558"/>
                  <a:pt x="46753" y="6233"/>
                </a:cubicBezTo>
                <a:cubicBezTo>
                  <a:pt x="62337" y="21038"/>
                  <a:pt x="62337" y="21038"/>
                  <a:pt x="62337" y="21038"/>
                </a:cubicBezTo>
                <a:cubicBezTo>
                  <a:pt x="66233" y="25714"/>
                  <a:pt x="68571" y="30389"/>
                  <a:pt x="68571" y="36623"/>
                </a:cubicBezTo>
                <a:cubicBezTo>
                  <a:pt x="68571" y="42077"/>
                  <a:pt x="66233" y="47532"/>
                  <a:pt x="61558" y="51428"/>
                </a:cubicBezTo>
                <a:cubicBezTo>
                  <a:pt x="68571" y="58441"/>
                  <a:pt x="68571" y="58441"/>
                  <a:pt x="68571" y="58441"/>
                </a:cubicBezTo>
                <a:cubicBezTo>
                  <a:pt x="72467" y="53766"/>
                  <a:pt x="77922" y="51428"/>
                  <a:pt x="83376" y="51428"/>
                </a:cubicBezTo>
                <a:cubicBezTo>
                  <a:pt x="89610" y="51428"/>
                  <a:pt x="94285" y="53766"/>
                  <a:pt x="98961" y="57662"/>
                </a:cubicBezTo>
                <a:cubicBezTo>
                  <a:pt x="113766" y="73246"/>
                  <a:pt x="113766" y="73246"/>
                  <a:pt x="113766" y="73246"/>
                </a:cubicBezTo>
                <a:cubicBezTo>
                  <a:pt x="117662" y="77142"/>
                  <a:pt x="120000" y="82597"/>
                  <a:pt x="120000" y="88051"/>
                </a:cubicBezTo>
                <a:close/>
                <a:moveTo>
                  <a:pt x="54545" y="36623"/>
                </a:moveTo>
                <a:cubicBezTo>
                  <a:pt x="54545" y="34285"/>
                  <a:pt x="53766" y="32727"/>
                  <a:pt x="52207" y="31168"/>
                </a:cubicBezTo>
                <a:cubicBezTo>
                  <a:pt x="36623" y="16363"/>
                  <a:pt x="36623" y="16363"/>
                  <a:pt x="36623" y="16363"/>
                </a:cubicBezTo>
                <a:cubicBezTo>
                  <a:pt x="35844" y="14805"/>
                  <a:pt x="33506" y="14025"/>
                  <a:pt x="31948" y="14025"/>
                </a:cubicBezTo>
                <a:cubicBezTo>
                  <a:pt x="30389" y="14025"/>
                  <a:pt x="28051" y="14805"/>
                  <a:pt x="27272" y="15584"/>
                </a:cubicBezTo>
                <a:cubicBezTo>
                  <a:pt x="16363" y="26493"/>
                  <a:pt x="16363" y="26493"/>
                  <a:pt x="16363" y="26493"/>
                </a:cubicBezTo>
                <a:cubicBezTo>
                  <a:pt x="14805" y="28051"/>
                  <a:pt x="14025" y="29610"/>
                  <a:pt x="14025" y="31948"/>
                </a:cubicBezTo>
                <a:cubicBezTo>
                  <a:pt x="14025" y="33506"/>
                  <a:pt x="14805" y="35064"/>
                  <a:pt x="16363" y="36623"/>
                </a:cubicBezTo>
                <a:cubicBezTo>
                  <a:pt x="31168" y="52207"/>
                  <a:pt x="31168" y="52207"/>
                  <a:pt x="31168" y="52207"/>
                </a:cubicBezTo>
                <a:cubicBezTo>
                  <a:pt x="32727" y="52987"/>
                  <a:pt x="34285" y="53766"/>
                  <a:pt x="36623" y="53766"/>
                </a:cubicBezTo>
                <a:cubicBezTo>
                  <a:pt x="38181" y="53766"/>
                  <a:pt x="40519" y="52987"/>
                  <a:pt x="42077" y="51428"/>
                </a:cubicBezTo>
                <a:cubicBezTo>
                  <a:pt x="41298" y="51428"/>
                  <a:pt x="41298" y="51428"/>
                  <a:pt x="40519" y="50649"/>
                </a:cubicBezTo>
                <a:cubicBezTo>
                  <a:pt x="39740" y="49870"/>
                  <a:pt x="38961" y="49090"/>
                  <a:pt x="38961" y="49090"/>
                </a:cubicBezTo>
                <a:cubicBezTo>
                  <a:pt x="38181" y="48311"/>
                  <a:pt x="38181" y="48311"/>
                  <a:pt x="37402" y="47532"/>
                </a:cubicBezTo>
                <a:cubicBezTo>
                  <a:pt x="37402" y="46753"/>
                  <a:pt x="36623" y="45974"/>
                  <a:pt x="36623" y="45194"/>
                </a:cubicBezTo>
                <a:cubicBezTo>
                  <a:pt x="36623" y="45194"/>
                  <a:pt x="36623" y="44415"/>
                  <a:pt x="36623" y="43636"/>
                </a:cubicBezTo>
                <a:cubicBezTo>
                  <a:pt x="36623" y="41298"/>
                  <a:pt x="37402" y="39740"/>
                  <a:pt x="38181" y="38181"/>
                </a:cubicBezTo>
                <a:cubicBezTo>
                  <a:pt x="39740" y="37402"/>
                  <a:pt x="41298" y="36623"/>
                  <a:pt x="43636" y="36623"/>
                </a:cubicBezTo>
                <a:cubicBezTo>
                  <a:pt x="44415" y="36623"/>
                  <a:pt x="45194" y="36623"/>
                  <a:pt x="45194" y="36623"/>
                </a:cubicBezTo>
                <a:cubicBezTo>
                  <a:pt x="45974" y="36623"/>
                  <a:pt x="46753" y="37402"/>
                  <a:pt x="47532" y="37402"/>
                </a:cubicBezTo>
                <a:cubicBezTo>
                  <a:pt x="48311" y="38181"/>
                  <a:pt x="48311" y="38181"/>
                  <a:pt x="49090" y="38961"/>
                </a:cubicBezTo>
                <a:cubicBezTo>
                  <a:pt x="49090" y="38961"/>
                  <a:pt x="49870" y="39740"/>
                  <a:pt x="50649" y="40519"/>
                </a:cubicBezTo>
                <a:cubicBezTo>
                  <a:pt x="51428" y="41298"/>
                  <a:pt x="51428" y="41298"/>
                  <a:pt x="51428" y="41298"/>
                </a:cubicBezTo>
                <a:cubicBezTo>
                  <a:pt x="52987" y="39740"/>
                  <a:pt x="54545" y="38181"/>
                  <a:pt x="54545" y="36623"/>
                </a:cubicBezTo>
                <a:close/>
                <a:moveTo>
                  <a:pt x="105974" y="88051"/>
                </a:moveTo>
                <a:cubicBezTo>
                  <a:pt x="105974" y="86493"/>
                  <a:pt x="105194" y="84935"/>
                  <a:pt x="103636" y="83376"/>
                </a:cubicBezTo>
                <a:cubicBezTo>
                  <a:pt x="88831" y="67792"/>
                  <a:pt x="88831" y="67792"/>
                  <a:pt x="88831" y="67792"/>
                </a:cubicBezTo>
                <a:cubicBezTo>
                  <a:pt x="87272" y="66233"/>
                  <a:pt x="85714" y="65454"/>
                  <a:pt x="83376" y="65454"/>
                </a:cubicBezTo>
                <a:cubicBezTo>
                  <a:pt x="81818" y="65454"/>
                  <a:pt x="79480" y="66233"/>
                  <a:pt x="77922" y="67792"/>
                </a:cubicBezTo>
                <a:cubicBezTo>
                  <a:pt x="78701" y="68571"/>
                  <a:pt x="78701" y="68571"/>
                  <a:pt x="79480" y="69350"/>
                </a:cubicBezTo>
                <a:cubicBezTo>
                  <a:pt x="80259" y="70129"/>
                  <a:pt x="81038" y="70909"/>
                  <a:pt x="81038" y="70909"/>
                </a:cubicBezTo>
                <a:cubicBezTo>
                  <a:pt x="81818" y="71688"/>
                  <a:pt x="81818" y="71688"/>
                  <a:pt x="82597" y="72467"/>
                </a:cubicBezTo>
                <a:cubicBezTo>
                  <a:pt x="82597" y="73246"/>
                  <a:pt x="83376" y="74025"/>
                  <a:pt x="83376" y="74025"/>
                </a:cubicBezTo>
                <a:cubicBezTo>
                  <a:pt x="83376" y="74805"/>
                  <a:pt x="83376" y="75584"/>
                  <a:pt x="83376" y="76363"/>
                </a:cubicBezTo>
                <a:cubicBezTo>
                  <a:pt x="83376" y="78701"/>
                  <a:pt x="82597" y="80259"/>
                  <a:pt x="81818" y="81038"/>
                </a:cubicBezTo>
                <a:cubicBezTo>
                  <a:pt x="80259" y="82597"/>
                  <a:pt x="78701" y="83376"/>
                  <a:pt x="76363" y="83376"/>
                </a:cubicBezTo>
                <a:cubicBezTo>
                  <a:pt x="75584" y="83376"/>
                  <a:pt x="74805" y="83376"/>
                  <a:pt x="74805" y="83376"/>
                </a:cubicBezTo>
                <a:cubicBezTo>
                  <a:pt x="74025" y="83376"/>
                  <a:pt x="73246" y="82597"/>
                  <a:pt x="72467" y="82597"/>
                </a:cubicBezTo>
                <a:cubicBezTo>
                  <a:pt x="71688" y="81818"/>
                  <a:pt x="71688" y="81818"/>
                  <a:pt x="70909" y="81038"/>
                </a:cubicBezTo>
                <a:cubicBezTo>
                  <a:pt x="70909" y="81038"/>
                  <a:pt x="70129" y="80259"/>
                  <a:pt x="69350" y="79480"/>
                </a:cubicBezTo>
                <a:cubicBezTo>
                  <a:pt x="68571" y="78701"/>
                  <a:pt x="68571" y="78701"/>
                  <a:pt x="68571" y="77922"/>
                </a:cubicBezTo>
                <a:cubicBezTo>
                  <a:pt x="66233" y="79480"/>
                  <a:pt x="65454" y="81818"/>
                  <a:pt x="65454" y="83376"/>
                </a:cubicBezTo>
                <a:cubicBezTo>
                  <a:pt x="65454" y="85714"/>
                  <a:pt x="66233" y="87272"/>
                  <a:pt x="67792" y="88831"/>
                </a:cubicBezTo>
                <a:cubicBezTo>
                  <a:pt x="83376" y="103636"/>
                  <a:pt x="83376" y="103636"/>
                  <a:pt x="83376" y="103636"/>
                </a:cubicBezTo>
                <a:cubicBezTo>
                  <a:pt x="84155" y="105194"/>
                  <a:pt x="85714" y="105974"/>
                  <a:pt x="88051" y="105974"/>
                </a:cubicBezTo>
                <a:cubicBezTo>
                  <a:pt x="90389" y="105974"/>
                  <a:pt x="91948" y="105194"/>
                  <a:pt x="92727" y="103636"/>
                </a:cubicBezTo>
                <a:cubicBezTo>
                  <a:pt x="103636" y="93506"/>
                  <a:pt x="103636" y="93506"/>
                  <a:pt x="103636" y="93506"/>
                </a:cubicBezTo>
                <a:cubicBezTo>
                  <a:pt x="105194" y="91948"/>
                  <a:pt x="105974" y="90389"/>
                  <a:pt x="105974" y="8805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950414" y="2332677"/>
            <a:ext cx="194499" cy="142631"/>
          </a:xfrm>
          <a:custGeom>
            <a:pathLst>
              <a:path extrusionOk="0" h="120000" w="120000">
                <a:moveTo>
                  <a:pt x="120000" y="87518"/>
                </a:moveTo>
                <a:cubicBezTo>
                  <a:pt x="120000" y="96541"/>
                  <a:pt x="117362" y="104661"/>
                  <a:pt x="112747" y="110977"/>
                </a:cubicBezTo>
                <a:cubicBezTo>
                  <a:pt x="108131" y="117293"/>
                  <a:pt x="102857" y="120000"/>
                  <a:pt x="96263" y="120000"/>
                </a:cubicBezTo>
                <a:cubicBezTo>
                  <a:pt x="28351" y="120000"/>
                  <a:pt x="28351" y="120000"/>
                  <a:pt x="28351" y="120000"/>
                </a:cubicBezTo>
                <a:cubicBezTo>
                  <a:pt x="20439" y="120000"/>
                  <a:pt x="13846" y="116390"/>
                  <a:pt x="8571" y="109172"/>
                </a:cubicBezTo>
                <a:cubicBezTo>
                  <a:pt x="3296" y="101954"/>
                  <a:pt x="0" y="92932"/>
                  <a:pt x="0" y="82105"/>
                </a:cubicBezTo>
                <a:cubicBezTo>
                  <a:pt x="0" y="74887"/>
                  <a:pt x="1978" y="67669"/>
                  <a:pt x="4615" y="61353"/>
                </a:cubicBezTo>
                <a:cubicBezTo>
                  <a:pt x="7912" y="55037"/>
                  <a:pt x="11868" y="50526"/>
                  <a:pt x="16483" y="47819"/>
                </a:cubicBezTo>
                <a:cubicBezTo>
                  <a:pt x="16483" y="46015"/>
                  <a:pt x="16483" y="45112"/>
                  <a:pt x="16483" y="44210"/>
                </a:cubicBezTo>
                <a:cubicBezTo>
                  <a:pt x="16483" y="31578"/>
                  <a:pt x="19120" y="21654"/>
                  <a:pt x="25714" y="13533"/>
                </a:cubicBezTo>
                <a:cubicBezTo>
                  <a:pt x="31648" y="4511"/>
                  <a:pt x="39560" y="0"/>
                  <a:pt x="48131" y="0"/>
                </a:cubicBezTo>
                <a:cubicBezTo>
                  <a:pt x="54725" y="0"/>
                  <a:pt x="60659" y="2706"/>
                  <a:pt x="65934" y="8120"/>
                </a:cubicBezTo>
                <a:cubicBezTo>
                  <a:pt x="71208" y="12631"/>
                  <a:pt x="75164" y="18947"/>
                  <a:pt x="77802" y="27067"/>
                </a:cubicBezTo>
                <a:cubicBezTo>
                  <a:pt x="80439" y="23458"/>
                  <a:pt x="84395" y="22556"/>
                  <a:pt x="88351" y="22556"/>
                </a:cubicBezTo>
                <a:cubicBezTo>
                  <a:pt x="92307" y="22556"/>
                  <a:pt x="96263" y="24360"/>
                  <a:pt x="99560" y="28872"/>
                </a:cubicBezTo>
                <a:cubicBezTo>
                  <a:pt x="102197" y="32481"/>
                  <a:pt x="104175" y="37894"/>
                  <a:pt x="104175" y="44210"/>
                </a:cubicBezTo>
                <a:cubicBezTo>
                  <a:pt x="104175" y="47819"/>
                  <a:pt x="102857" y="52330"/>
                  <a:pt x="101538" y="55939"/>
                </a:cubicBezTo>
                <a:cubicBezTo>
                  <a:pt x="106813" y="57744"/>
                  <a:pt x="111428" y="61353"/>
                  <a:pt x="114725" y="66766"/>
                </a:cubicBezTo>
                <a:cubicBezTo>
                  <a:pt x="118021" y="73082"/>
                  <a:pt x="120000" y="80300"/>
                  <a:pt x="120000" y="8751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200021" y="2332677"/>
            <a:ext cx="149114" cy="157219"/>
          </a:xfrm>
          <a:custGeom>
            <a:pathLst>
              <a:path extrusionOk="0" h="120000" w="120000">
                <a:moveTo>
                  <a:pt x="116546" y="102739"/>
                </a:moveTo>
                <a:cubicBezTo>
                  <a:pt x="120000" y="107671"/>
                  <a:pt x="120000" y="111780"/>
                  <a:pt x="118273" y="115068"/>
                </a:cubicBezTo>
                <a:cubicBezTo>
                  <a:pt x="116546" y="118356"/>
                  <a:pt x="113093" y="119999"/>
                  <a:pt x="107050" y="119999"/>
                </a:cubicBezTo>
                <a:cubicBezTo>
                  <a:pt x="12949" y="119999"/>
                  <a:pt x="12949" y="119999"/>
                  <a:pt x="12949" y="119999"/>
                </a:cubicBezTo>
                <a:cubicBezTo>
                  <a:pt x="6906" y="119999"/>
                  <a:pt x="3453" y="118356"/>
                  <a:pt x="1726" y="115068"/>
                </a:cubicBezTo>
                <a:cubicBezTo>
                  <a:pt x="0" y="111780"/>
                  <a:pt x="0" y="107671"/>
                  <a:pt x="3453" y="102739"/>
                </a:cubicBezTo>
                <a:cubicBezTo>
                  <a:pt x="44028" y="41095"/>
                  <a:pt x="44028" y="41095"/>
                  <a:pt x="44028" y="41095"/>
                </a:cubicBezTo>
                <a:cubicBezTo>
                  <a:pt x="44028" y="9863"/>
                  <a:pt x="44028" y="9863"/>
                  <a:pt x="44028" y="9863"/>
                </a:cubicBezTo>
                <a:cubicBezTo>
                  <a:pt x="38848" y="9863"/>
                  <a:pt x="38848" y="9863"/>
                  <a:pt x="38848" y="9863"/>
                </a:cubicBezTo>
                <a:cubicBezTo>
                  <a:pt x="37985" y="9863"/>
                  <a:pt x="36258" y="9863"/>
                  <a:pt x="35395" y="9041"/>
                </a:cubicBezTo>
                <a:cubicBezTo>
                  <a:pt x="34532" y="7397"/>
                  <a:pt x="33669" y="6575"/>
                  <a:pt x="33669" y="4931"/>
                </a:cubicBezTo>
                <a:cubicBezTo>
                  <a:pt x="33669" y="4109"/>
                  <a:pt x="34532" y="2465"/>
                  <a:pt x="35395" y="1643"/>
                </a:cubicBezTo>
                <a:cubicBezTo>
                  <a:pt x="36258" y="821"/>
                  <a:pt x="37985" y="0"/>
                  <a:pt x="38848" y="0"/>
                </a:cubicBezTo>
                <a:cubicBezTo>
                  <a:pt x="81151" y="0"/>
                  <a:pt x="81151" y="0"/>
                  <a:pt x="81151" y="0"/>
                </a:cubicBezTo>
                <a:cubicBezTo>
                  <a:pt x="82014" y="0"/>
                  <a:pt x="83741" y="821"/>
                  <a:pt x="84604" y="1643"/>
                </a:cubicBezTo>
                <a:cubicBezTo>
                  <a:pt x="85467" y="2465"/>
                  <a:pt x="86330" y="4109"/>
                  <a:pt x="86330" y="4931"/>
                </a:cubicBezTo>
                <a:cubicBezTo>
                  <a:pt x="86330" y="6575"/>
                  <a:pt x="85467" y="7397"/>
                  <a:pt x="84604" y="9041"/>
                </a:cubicBezTo>
                <a:cubicBezTo>
                  <a:pt x="83741" y="9863"/>
                  <a:pt x="82014" y="9863"/>
                  <a:pt x="81151" y="9863"/>
                </a:cubicBezTo>
                <a:cubicBezTo>
                  <a:pt x="75971" y="9863"/>
                  <a:pt x="75971" y="9863"/>
                  <a:pt x="75971" y="9863"/>
                </a:cubicBezTo>
                <a:cubicBezTo>
                  <a:pt x="75971" y="41095"/>
                  <a:pt x="75971" y="41095"/>
                  <a:pt x="75971" y="41095"/>
                </a:cubicBezTo>
                <a:lnTo>
                  <a:pt x="116546" y="102739"/>
                </a:lnTo>
                <a:close/>
                <a:moveTo>
                  <a:pt x="52661" y="46849"/>
                </a:moveTo>
                <a:cubicBezTo>
                  <a:pt x="31079" y="79726"/>
                  <a:pt x="31079" y="79726"/>
                  <a:pt x="31079" y="79726"/>
                </a:cubicBezTo>
                <a:cubicBezTo>
                  <a:pt x="88920" y="79726"/>
                  <a:pt x="88920" y="79726"/>
                  <a:pt x="88920" y="79726"/>
                </a:cubicBezTo>
                <a:cubicBezTo>
                  <a:pt x="66474" y="46849"/>
                  <a:pt x="66474" y="46849"/>
                  <a:pt x="66474" y="46849"/>
                </a:cubicBezTo>
                <a:cubicBezTo>
                  <a:pt x="64748" y="44383"/>
                  <a:pt x="64748" y="44383"/>
                  <a:pt x="64748" y="44383"/>
                </a:cubicBezTo>
                <a:cubicBezTo>
                  <a:pt x="64748" y="41095"/>
                  <a:pt x="64748" y="41095"/>
                  <a:pt x="64748" y="41095"/>
                </a:cubicBezTo>
                <a:cubicBezTo>
                  <a:pt x="64748" y="9863"/>
                  <a:pt x="64748" y="9863"/>
                  <a:pt x="64748" y="9863"/>
                </a:cubicBezTo>
                <a:cubicBezTo>
                  <a:pt x="54388" y="9863"/>
                  <a:pt x="54388" y="9863"/>
                  <a:pt x="54388" y="9863"/>
                </a:cubicBezTo>
                <a:cubicBezTo>
                  <a:pt x="54388" y="41095"/>
                  <a:pt x="54388" y="41095"/>
                  <a:pt x="54388" y="41095"/>
                </a:cubicBezTo>
                <a:cubicBezTo>
                  <a:pt x="54388" y="44383"/>
                  <a:pt x="54388" y="44383"/>
                  <a:pt x="54388" y="44383"/>
                </a:cubicBezTo>
                <a:lnTo>
                  <a:pt x="52661" y="4684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401003" y="2345644"/>
            <a:ext cx="183152" cy="144253"/>
          </a:xfrm>
          <a:custGeom>
            <a:pathLst>
              <a:path extrusionOk="0" h="120000" w="120000">
                <a:moveTo>
                  <a:pt x="84705" y="60000"/>
                </a:moveTo>
                <a:cubicBezTo>
                  <a:pt x="118588" y="94029"/>
                  <a:pt x="118588" y="94029"/>
                  <a:pt x="118588" y="94029"/>
                </a:cubicBezTo>
                <a:cubicBezTo>
                  <a:pt x="120000" y="94925"/>
                  <a:pt x="120000" y="96716"/>
                  <a:pt x="120000" y="98507"/>
                </a:cubicBezTo>
                <a:cubicBezTo>
                  <a:pt x="120000" y="100298"/>
                  <a:pt x="119294" y="102089"/>
                  <a:pt x="117882" y="102985"/>
                </a:cubicBezTo>
                <a:cubicBezTo>
                  <a:pt x="109411" y="108358"/>
                  <a:pt x="109411" y="108358"/>
                  <a:pt x="109411" y="108358"/>
                </a:cubicBezTo>
                <a:cubicBezTo>
                  <a:pt x="108705" y="108358"/>
                  <a:pt x="108000" y="108358"/>
                  <a:pt x="107294" y="108358"/>
                </a:cubicBezTo>
                <a:cubicBezTo>
                  <a:pt x="106588" y="108358"/>
                  <a:pt x="105882" y="108358"/>
                  <a:pt x="105176" y="108358"/>
                </a:cubicBezTo>
                <a:cubicBezTo>
                  <a:pt x="59294" y="75223"/>
                  <a:pt x="59294" y="75223"/>
                  <a:pt x="59294" y="75223"/>
                </a:cubicBezTo>
                <a:cubicBezTo>
                  <a:pt x="52235" y="80597"/>
                  <a:pt x="52235" y="80597"/>
                  <a:pt x="52235" y="80597"/>
                </a:cubicBezTo>
                <a:cubicBezTo>
                  <a:pt x="51529" y="81492"/>
                  <a:pt x="51529" y="81492"/>
                  <a:pt x="50823" y="81492"/>
                </a:cubicBezTo>
                <a:cubicBezTo>
                  <a:pt x="51529" y="84179"/>
                  <a:pt x="52235" y="86865"/>
                  <a:pt x="51529" y="89552"/>
                </a:cubicBezTo>
                <a:cubicBezTo>
                  <a:pt x="51529" y="94029"/>
                  <a:pt x="50117" y="97611"/>
                  <a:pt x="48000" y="102089"/>
                </a:cubicBezTo>
                <a:cubicBezTo>
                  <a:pt x="45882" y="105671"/>
                  <a:pt x="43058" y="109253"/>
                  <a:pt x="39529" y="112835"/>
                </a:cubicBezTo>
                <a:cubicBezTo>
                  <a:pt x="33176" y="117313"/>
                  <a:pt x="27529" y="120000"/>
                  <a:pt x="20470" y="120000"/>
                </a:cubicBezTo>
                <a:cubicBezTo>
                  <a:pt x="14823" y="120000"/>
                  <a:pt x="9882" y="117313"/>
                  <a:pt x="5647" y="112835"/>
                </a:cubicBezTo>
                <a:cubicBezTo>
                  <a:pt x="2117" y="108358"/>
                  <a:pt x="0" y="102089"/>
                  <a:pt x="705" y="95820"/>
                </a:cubicBezTo>
                <a:cubicBezTo>
                  <a:pt x="705" y="91343"/>
                  <a:pt x="2117" y="86865"/>
                  <a:pt x="4235" y="83283"/>
                </a:cubicBezTo>
                <a:cubicBezTo>
                  <a:pt x="6352" y="78805"/>
                  <a:pt x="9176" y="75223"/>
                  <a:pt x="13411" y="72537"/>
                </a:cubicBezTo>
                <a:cubicBezTo>
                  <a:pt x="19058" y="68059"/>
                  <a:pt x="25411" y="65373"/>
                  <a:pt x="31764" y="65373"/>
                </a:cubicBezTo>
                <a:cubicBezTo>
                  <a:pt x="35294" y="65373"/>
                  <a:pt x="38823" y="66268"/>
                  <a:pt x="41647" y="68059"/>
                </a:cubicBezTo>
                <a:cubicBezTo>
                  <a:pt x="42352" y="67164"/>
                  <a:pt x="42352" y="66268"/>
                  <a:pt x="43058" y="66268"/>
                </a:cubicBezTo>
                <a:cubicBezTo>
                  <a:pt x="51529" y="60000"/>
                  <a:pt x="51529" y="60000"/>
                  <a:pt x="51529" y="60000"/>
                </a:cubicBezTo>
                <a:cubicBezTo>
                  <a:pt x="43058" y="53731"/>
                  <a:pt x="43058" y="53731"/>
                  <a:pt x="43058" y="53731"/>
                </a:cubicBezTo>
                <a:cubicBezTo>
                  <a:pt x="42352" y="53731"/>
                  <a:pt x="42352" y="52835"/>
                  <a:pt x="41647" y="51940"/>
                </a:cubicBezTo>
                <a:cubicBezTo>
                  <a:pt x="38823" y="53731"/>
                  <a:pt x="35294" y="54626"/>
                  <a:pt x="31764" y="54626"/>
                </a:cubicBezTo>
                <a:cubicBezTo>
                  <a:pt x="25411" y="54626"/>
                  <a:pt x="19058" y="51940"/>
                  <a:pt x="13411" y="47462"/>
                </a:cubicBezTo>
                <a:cubicBezTo>
                  <a:pt x="9176" y="44776"/>
                  <a:pt x="6352" y="41194"/>
                  <a:pt x="4235" y="36716"/>
                </a:cubicBezTo>
                <a:cubicBezTo>
                  <a:pt x="2117" y="33134"/>
                  <a:pt x="705" y="28656"/>
                  <a:pt x="705" y="24179"/>
                </a:cubicBezTo>
                <a:cubicBezTo>
                  <a:pt x="705" y="21492"/>
                  <a:pt x="705" y="17910"/>
                  <a:pt x="1411" y="15223"/>
                </a:cubicBezTo>
                <a:cubicBezTo>
                  <a:pt x="2823" y="11641"/>
                  <a:pt x="4235" y="8955"/>
                  <a:pt x="5647" y="7164"/>
                </a:cubicBezTo>
                <a:cubicBezTo>
                  <a:pt x="9882" y="2686"/>
                  <a:pt x="14823" y="0"/>
                  <a:pt x="20470" y="0"/>
                </a:cubicBezTo>
                <a:cubicBezTo>
                  <a:pt x="27529" y="0"/>
                  <a:pt x="33176" y="2686"/>
                  <a:pt x="39529" y="7164"/>
                </a:cubicBezTo>
                <a:cubicBezTo>
                  <a:pt x="43058" y="10746"/>
                  <a:pt x="45882" y="14328"/>
                  <a:pt x="48000" y="17910"/>
                </a:cubicBezTo>
                <a:cubicBezTo>
                  <a:pt x="50117" y="21492"/>
                  <a:pt x="51529" y="25970"/>
                  <a:pt x="51529" y="30447"/>
                </a:cubicBezTo>
                <a:cubicBezTo>
                  <a:pt x="52235" y="33134"/>
                  <a:pt x="51529" y="35820"/>
                  <a:pt x="50823" y="38507"/>
                </a:cubicBezTo>
                <a:cubicBezTo>
                  <a:pt x="51529" y="38507"/>
                  <a:pt x="51529" y="38507"/>
                  <a:pt x="52235" y="39402"/>
                </a:cubicBezTo>
                <a:cubicBezTo>
                  <a:pt x="59294" y="44776"/>
                  <a:pt x="59294" y="44776"/>
                  <a:pt x="59294" y="44776"/>
                </a:cubicBezTo>
                <a:cubicBezTo>
                  <a:pt x="105176" y="11641"/>
                  <a:pt x="105176" y="11641"/>
                  <a:pt x="105176" y="11641"/>
                </a:cubicBezTo>
                <a:cubicBezTo>
                  <a:pt x="105882" y="11641"/>
                  <a:pt x="106588" y="11641"/>
                  <a:pt x="107294" y="11641"/>
                </a:cubicBezTo>
                <a:cubicBezTo>
                  <a:pt x="108000" y="11641"/>
                  <a:pt x="108705" y="11641"/>
                  <a:pt x="109411" y="11641"/>
                </a:cubicBezTo>
                <a:cubicBezTo>
                  <a:pt x="117882" y="17014"/>
                  <a:pt x="117882" y="17014"/>
                  <a:pt x="117882" y="17014"/>
                </a:cubicBezTo>
                <a:cubicBezTo>
                  <a:pt x="119294" y="17910"/>
                  <a:pt x="120000" y="19701"/>
                  <a:pt x="120000" y="21492"/>
                </a:cubicBezTo>
                <a:cubicBezTo>
                  <a:pt x="120000" y="23283"/>
                  <a:pt x="120000" y="25074"/>
                  <a:pt x="118588" y="25970"/>
                </a:cubicBezTo>
                <a:lnTo>
                  <a:pt x="84705" y="60000"/>
                </a:lnTo>
                <a:close/>
                <a:moveTo>
                  <a:pt x="33882" y="101194"/>
                </a:moveTo>
                <a:cubicBezTo>
                  <a:pt x="37411" y="98507"/>
                  <a:pt x="39529" y="94925"/>
                  <a:pt x="40941" y="91343"/>
                </a:cubicBezTo>
                <a:cubicBezTo>
                  <a:pt x="41647" y="87761"/>
                  <a:pt x="41647" y="84179"/>
                  <a:pt x="39529" y="82388"/>
                </a:cubicBezTo>
                <a:cubicBezTo>
                  <a:pt x="37411" y="79701"/>
                  <a:pt x="35294" y="78805"/>
                  <a:pt x="31764" y="78805"/>
                </a:cubicBezTo>
                <a:cubicBezTo>
                  <a:pt x="27529" y="78805"/>
                  <a:pt x="23294" y="80597"/>
                  <a:pt x="19058" y="84179"/>
                </a:cubicBezTo>
                <a:cubicBezTo>
                  <a:pt x="15529" y="86865"/>
                  <a:pt x="12705" y="90447"/>
                  <a:pt x="12000" y="94029"/>
                </a:cubicBezTo>
                <a:cubicBezTo>
                  <a:pt x="10588" y="97611"/>
                  <a:pt x="11294" y="100298"/>
                  <a:pt x="13411" y="102985"/>
                </a:cubicBezTo>
                <a:cubicBezTo>
                  <a:pt x="14823" y="104776"/>
                  <a:pt x="17647" y="105671"/>
                  <a:pt x="20470" y="105671"/>
                </a:cubicBezTo>
                <a:cubicBezTo>
                  <a:pt x="25411" y="105671"/>
                  <a:pt x="29647" y="104776"/>
                  <a:pt x="33882" y="101194"/>
                </a:cubicBezTo>
                <a:close/>
                <a:moveTo>
                  <a:pt x="39529" y="37611"/>
                </a:moveTo>
                <a:cubicBezTo>
                  <a:pt x="41647" y="35820"/>
                  <a:pt x="41647" y="32238"/>
                  <a:pt x="40941" y="28656"/>
                </a:cubicBezTo>
                <a:cubicBezTo>
                  <a:pt x="39529" y="25074"/>
                  <a:pt x="37411" y="21492"/>
                  <a:pt x="33882" y="18805"/>
                </a:cubicBezTo>
                <a:cubicBezTo>
                  <a:pt x="29647" y="15223"/>
                  <a:pt x="25411" y="14328"/>
                  <a:pt x="20470" y="14328"/>
                </a:cubicBezTo>
                <a:cubicBezTo>
                  <a:pt x="17647" y="14328"/>
                  <a:pt x="14823" y="15223"/>
                  <a:pt x="13411" y="17014"/>
                </a:cubicBezTo>
                <a:cubicBezTo>
                  <a:pt x="11294" y="19701"/>
                  <a:pt x="10588" y="22388"/>
                  <a:pt x="12000" y="25970"/>
                </a:cubicBezTo>
                <a:cubicBezTo>
                  <a:pt x="12705" y="29552"/>
                  <a:pt x="15529" y="33134"/>
                  <a:pt x="19058" y="35820"/>
                </a:cubicBezTo>
                <a:cubicBezTo>
                  <a:pt x="23294" y="39402"/>
                  <a:pt x="27529" y="41194"/>
                  <a:pt x="31764" y="41194"/>
                </a:cubicBezTo>
                <a:cubicBezTo>
                  <a:pt x="35294" y="41194"/>
                  <a:pt x="37411" y="40298"/>
                  <a:pt x="39529" y="37611"/>
                </a:cubicBezTo>
                <a:close/>
                <a:moveTo>
                  <a:pt x="60705" y="68059"/>
                </a:moveTo>
                <a:cubicBezTo>
                  <a:pt x="67058" y="70746"/>
                  <a:pt x="67058" y="70746"/>
                  <a:pt x="67058" y="70746"/>
                </a:cubicBezTo>
                <a:cubicBezTo>
                  <a:pt x="115764" y="22388"/>
                  <a:pt x="115764" y="22388"/>
                  <a:pt x="115764" y="22388"/>
                </a:cubicBezTo>
                <a:cubicBezTo>
                  <a:pt x="107294" y="17014"/>
                  <a:pt x="107294" y="17014"/>
                  <a:pt x="107294" y="17014"/>
                </a:cubicBezTo>
                <a:cubicBezTo>
                  <a:pt x="56470" y="52835"/>
                  <a:pt x="56470" y="52835"/>
                  <a:pt x="56470" y="52835"/>
                </a:cubicBezTo>
                <a:cubicBezTo>
                  <a:pt x="56470" y="62686"/>
                  <a:pt x="56470" y="62686"/>
                  <a:pt x="56470" y="62686"/>
                </a:cubicBezTo>
                <a:cubicBezTo>
                  <a:pt x="45176" y="70746"/>
                  <a:pt x="45176" y="70746"/>
                  <a:pt x="45176" y="70746"/>
                </a:cubicBezTo>
                <a:cubicBezTo>
                  <a:pt x="45882" y="71641"/>
                  <a:pt x="45882" y="71641"/>
                  <a:pt x="45882" y="71641"/>
                </a:cubicBezTo>
                <a:cubicBezTo>
                  <a:pt x="45882" y="71641"/>
                  <a:pt x="46588" y="71641"/>
                  <a:pt x="46588" y="71641"/>
                </a:cubicBezTo>
                <a:cubicBezTo>
                  <a:pt x="46588" y="72537"/>
                  <a:pt x="47294" y="72537"/>
                  <a:pt x="47294" y="73432"/>
                </a:cubicBezTo>
                <a:cubicBezTo>
                  <a:pt x="47294" y="73432"/>
                  <a:pt x="48000" y="73432"/>
                  <a:pt x="48000" y="74328"/>
                </a:cubicBezTo>
                <a:cubicBezTo>
                  <a:pt x="49411" y="76119"/>
                  <a:pt x="49411" y="76119"/>
                  <a:pt x="49411" y="76119"/>
                </a:cubicBezTo>
                <a:lnTo>
                  <a:pt x="60705" y="68059"/>
                </a:lnTo>
                <a:close/>
                <a:moveTo>
                  <a:pt x="45176" y="49253"/>
                </a:moveTo>
                <a:cubicBezTo>
                  <a:pt x="51529" y="53731"/>
                  <a:pt x="51529" y="53731"/>
                  <a:pt x="51529" y="53731"/>
                </a:cubicBezTo>
                <a:cubicBezTo>
                  <a:pt x="51529" y="52835"/>
                  <a:pt x="51529" y="52835"/>
                  <a:pt x="51529" y="52835"/>
                </a:cubicBezTo>
                <a:cubicBezTo>
                  <a:pt x="51529" y="51044"/>
                  <a:pt x="52941" y="49253"/>
                  <a:pt x="54352" y="48358"/>
                </a:cubicBezTo>
                <a:cubicBezTo>
                  <a:pt x="55058" y="47462"/>
                  <a:pt x="55058" y="47462"/>
                  <a:pt x="55058" y="47462"/>
                </a:cubicBezTo>
                <a:cubicBezTo>
                  <a:pt x="49411" y="43880"/>
                  <a:pt x="49411" y="43880"/>
                  <a:pt x="49411" y="43880"/>
                </a:cubicBezTo>
                <a:cubicBezTo>
                  <a:pt x="48000" y="45671"/>
                  <a:pt x="48000" y="45671"/>
                  <a:pt x="48000" y="45671"/>
                </a:cubicBezTo>
                <a:cubicBezTo>
                  <a:pt x="48000" y="45671"/>
                  <a:pt x="48000" y="46567"/>
                  <a:pt x="47294" y="46567"/>
                </a:cubicBezTo>
                <a:cubicBezTo>
                  <a:pt x="47294" y="47462"/>
                  <a:pt x="46588" y="47462"/>
                  <a:pt x="46588" y="47462"/>
                </a:cubicBezTo>
                <a:cubicBezTo>
                  <a:pt x="46588" y="48358"/>
                  <a:pt x="46588" y="48358"/>
                  <a:pt x="46588" y="48358"/>
                </a:cubicBezTo>
                <a:cubicBezTo>
                  <a:pt x="45882" y="48358"/>
                  <a:pt x="45882" y="48358"/>
                  <a:pt x="45882" y="48358"/>
                </a:cubicBezTo>
                <a:lnTo>
                  <a:pt x="45176" y="49253"/>
                </a:lnTo>
                <a:close/>
                <a:moveTo>
                  <a:pt x="61411" y="56417"/>
                </a:moveTo>
                <a:cubicBezTo>
                  <a:pt x="62823" y="55522"/>
                  <a:pt x="63529" y="54626"/>
                  <a:pt x="64941" y="54626"/>
                </a:cubicBezTo>
                <a:cubicBezTo>
                  <a:pt x="65647" y="54626"/>
                  <a:pt x="67058" y="55522"/>
                  <a:pt x="67764" y="56417"/>
                </a:cubicBezTo>
                <a:cubicBezTo>
                  <a:pt x="68470" y="57313"/>
                  <a:pt x="69176" y="58208"/>
                  <a:pt x="69176" y="60000"/>
                </a:cubicBezTo>
                <a:cubicBezTo>
                  <a:pt x="69176" y="61791"/>
                  <a:pt x="68470" y="62686"/>
                  <a:pt x="67764" y="63582"/>
                </a:cubicBezTo>
                <a:cubicBezTo>
                  <a:pt x="67058" y="64477"/>
                  <a:pt x="65647" y="65373"/>
                  <a:pt x="64941" y="65373"/>
                </a:cubicBezTo>
                <a:cubicBezTo>
                  <a:pt x="63529" y="65373"/>
                  <a:pt x="62823" y="64477"/>
                  <a:pt x="61411" y="63582"/>
                </a:cubicBezTo>
                <a:cubicBezTo>
                  <a:pt x="60705" y="62686"/>
                  <a:pt x="60705" y="61791"/>
                  <a:pt x="60705" y="60000"/>
                </a:cubicBezTo>
                <a:cubicBezTo>
                  <a:pt x="60705" y="58208"/>
                  <a:pt x="60705" y="57313"/>
                  <a:pt x="61411" y="56417"/>
                </a:cubicBezTo>
                <a:close/>
                <a:moveTo>
                  <a:pt x="107294" y="102985"/>
                </a:moveTo>
                <a:cubicBezTo>
                  <a:pt x="115764" y="97611"/>
                  <a:pt x="115764" y="97611"/>
                  <a:pt x="115764" y="97611"/>
                </a:cubicBezTo>
                <a:cubicBezTo>
                  <a:pt x="81176" y="63582"/>
                  <a:pt x="81176" y="63582"/>
                  <a:pt x="81176" y="63582"/>
                </a:cubicBezTo>
                <a:cubicBezTo>
                  <a:pt x="69176" y="75223"/>
                  <a:pt x="69176" y="75223"/>
                  <a:pt x="69176" y="75223"/>
                </a:cubicBezTo>
                <a:cubicBezTo>
                  <a:pt x="69176" y="75223"/>
                  <a:pt x="69176" y="75223"/>
                  <a:pt x="68470" y="75223"/>
                </a:cubicBezTo>
                <a:lnTo>
                  <a:pt x="107294" y="10298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627919" y="2319710"/>
            <a:ext cx="183152" cy="183152"/>
          </a:xfrm>
          <a:custGeom>
            <a:pathLst>
              <a:path extrusionOk="0" h="120000" w="120000">
                <a:moveTo>
                  <a:pt x="112941" y="26117"/>
                </a:moveTo>
                <a:cubicBezTo>
                  <a:pt x="115058" y="26117"/>
                  <a:pt x="116470" y="26117"/>
                  <a:pt x="117882" y="27529"/>
                </a:cubicBezTo>
                <a:cubicBezTo>
                  <a:pt x="119294" y="28941"/>
                  <a:pt x="120000" y="30352"/>
                  <a:pt x="120000" y="32470"/>
                </a:cubicBezTo>
                <a:cubicBezTo>
                  <a:pt x="120000" y="113647"/>
                  <a:pt x="120000" y="113647"/>
                  <a:pt x="120000" y="113647"/>
                </a:cubicBezTo>
                <a:cubicBezTo>
                  <a:pt x="120000" y="115058"/>
                  <a:pt x="119294" y="116470"/>
                  <a:pt x="117882" y="117882"/>
                </a:cubicBezTo>
                <a:cubicBezTo>
                  <a:pt x="116470" y="119294"/>
                  <a:pt x="115058" y="120000"/>
                  <a:pt x="112941" y="120000"/>
                </a:cubicBezTo>
                <a:cubicBezTo>
                  <a:pt x="49411" y="120000"/>
                  <a:pt x="49411" y="120000"/>
                  <a:pt x="49411" y="120000"/>
                </a:cubicBezTo>
                <a:cubicBezTo>
                  <a:pt x="47294" y="120000"/>
                  <a:pt x="45882" y="119294"/>
                  <a:pt x="44470" y="117882"/>
                </a:cubicBezTo>
                <a:cubicBezTo>
                  <a:pt x="43764" y="116470"/>
                  <a:pt x="43058" y="115058"/>
                  <a:pt x="43058" y="113647"/>
                </a:cubicBezTo>
                <a:cubicBezTo>
                  <a:pt x="43058" y="93882"/>
                  <a:pt x="43058" y="93882"/>
                  <a:pt x="43058" y="93882"/>
                </a:cubicBezTo>
                <a:cubicBezTo>
                  <a:pt x="6352" y="93882"/>
                  <a:pt x="6352" y="93882"/>
                  <a:pt x="6352" y="93882"/>
                </a:cubicBezTo>
                <a:cubicBezTo>
                  <a:pt x="4941" y="93882"/>
                  <a:pt x="3529" y="93176"/>
                  <a:pt x="2117" y="92470"/>
                </a:cubicBezTo>
                <a:cubicBezTo>
                  <a:pt x="705" y="91058"/>
                  <a:pt x="0" y="89647"/>
                  <a:pt x="0" y="87529"/>
                </a:cubicBezTo>
                <a:cubicBezTo>
                  <a:pt x="0" y="43058"/>
                  <a:pt x="0" y="43058"/>
                  <a:pt x="0" y="43058"/>
                </a:cubicBezTo>
                <a:cubicBezTo>
                  <a:pt x="0" y="40941"/>
                  <a:pt x="705" y="38823"/>
                  <a:pt x="1411" y="36705"/>
                </a:cubicBezTo>
                <a:cubicBezTo>
                  <a:pt x="2117" y="34588"/>
                  <a:pt x="3529" y="33176"/>
                  <a:pt x="4941" y="31764"/>
                </a:cubicBezTo>
                <a:cubicBezTo>
                  <a:pt x="31764" y="4941"/>
                  <a:pt x="31764" y="4941"/>
                  <a:pt x="31764" y="4941"/>
                </a:cubicBezTo>
                <a:cubicBezTo>
                  <a:pt x="33176" y="3529"/>
                  <a:pt x="34588" y="2117"/>
                  <a:pt x="36705" y="1411"/>
                </a:cubicBezTo>
                <a:cubicBezTo>
                  <a:pt x="38823" y="705"/>
                  <a:pt x="40941" y="0"/>
                  <a:pt x="43058" y="0"/>
                </a:cubicBezTo>
                <a:cubicBezTo>
                  <a:pt x="70588" y="0"/>
                  <a:pt x="70588" y="0"/>
                  <a:pt x="70588" y="0"/>
                </a:cubicBezTo>
                <a:cubicBezTo>
                  <a:pt x="72000" y="0"/>
                  <a:pt x="74117" y="705"/>
                  <a:pt x="74823" y="2117"/>
                </a:cubicBezTo>
                <a:cubicBezTo>
                  <a:pt x="76235" y="3529"/>
                  <a:pt x="76941" y="4941"/>
                  <a:pt x="76941" y="6352"/>
                </a:cubicBezTo>
                <a:cubicBezTo>
                  <a:pt x="76941" y="28235"/>
                  <a:pt x="76941" y="28235"/>
                  <a:pt x="76941" y="28235"/>
                </a:cubicBezTo>
                <a:cubicBezTo>
                  <a:pt x="79764" y="26823"/>
                  <a:pt x="82588" y="26117"/>
                  <a:pt x="85411" y="26117"/>
                </a:cubicBezTo>
                <a:lnTo>
                  <a:pt x="112941" y="26117"/>
                </a:lnTo>
                <a:close/>
                <a:moveTo>
                  <a:pt x="47294" y="57882"/>
                </a:moveTo>
                <a:cubicBezTo>
                  <a:pt x="68470" y="36705"/>
                  <a:pt x="68470" y="36705"/>
                  <a:pt x="68470" y="36705"/>
                </a:cubicBezTo>
                <a:cubicBezTo>
                  <a:pt x="68470" y="8470"/>
                  <a:pt x="68470" y="8470"/>
                  <a:pt x="68470" y="8470"/>
                </a:cubicBezTo>
                <a:cubicBezTo>
                  <a:pt x="43058" y="8470"/>
                  <a:pt x="43058" y="8470"/>
                  <a:pt x="43058" y="8470"/>
                </a:cubicBezTo>
                <a:cubicBezTo>
                  <a:pt x="43058" y="36705"/>
                  <a:pt x="43058" y="36705"/>
                  <a:pt x="43058" y="36705"/>
                </a:cubicBezTo>
                <a:cubicBezTo>
                  <a:pt x="43058" y="38117"/>
                  <a:pt x="42352" y="39529"/>
                  <a:pt x="40941" y="40941"/>
                </a:cubicBezTo>
                <a:cubicBezTo>
                  <a:pt x="39529" y="42352"/>
                  <a:pt x="38117" y="43058"/>
                  <a:pt x="36705" y="43058"/>
                </a:cubicBezTo>
                <a:cubicBezTo>
                  <a:pt x="8470" y="43058"/>
                  <a:pt x="8470" y="43058"/>
                  <a:pt x="8470" y="43058"/>
                </a:cubicBezTo>
                <a:cubicBezTo>
                  <a:pt x="8470" y="85411"/>
                  <a:pt x="8470" y="85411"/>
                  <a:pt x="8470" y="85411"/>
                </a:cubicBezTo>
                <a:cubicBezTo>
                  <a:pt x="43058" y="85411"/>
                  <a:pt x="43058" y="85411"/>
                  <a:pt x="43058" y="85411"/>
                </a:cubicBezTo>
                <a:cubicBezTo>
                  <a:pt x="43058" y="68470"/>
                  <a:pt x="43058" y="68470"/>
                  <a:pt x="43058" y="68470"/>
                </a:cubicBezTo>
                <a:cubicBezTo>
                  <a:pt x="43058" y="67058"/>
                  <a:pt x="43058" y="64941"/>
                  <a:pt x="44470" y="62823"/>
                </a:cubicBezTo>
                <a:cubicBezTo>
                  <a:pt x="45176" y="60705"/>
                  <a:pt x="45882" y="58588"/>
                  <a:pt x="47294" y="57882"/>
                </a:cubicBezTo>
                <a:close/>
                <a:moveTo>
                  <a:pt x="34588" y="14117"/>
                </a:moveTo>
                <a:cubicBezTo>
                  <a:pt x="14117" y="34588"/>
                  <a:pt x="14117" y="34588"/>
                  <a:pt x="14117" y="34588"/>
                </a:cubicBezTo>
                <a:cubicBezTo>
                  <a:pt x="34588" y="34588"/>
                  <a:pt x="34588" y="34588"/>
                  <a:pt x="34588" y="34588"/>
                </a:cubicBezTo>
                <a:lnTo>
                  <a:pt x="34588" y="14117"/>
                </a:lnTo>
                <a:close/>
                <a:moveTo>
                  <a:pt x="110823" y="111529"/>
                </a:moveTo>
                <a:cubicBezTo>
                  <a:pt x="110823" y="34588"/>
                  <a:pt x="110823" y="34588"/>
                  <a:pt x="110823" y="34588"/>
                </a:cubicBezTo>
                <a:cubicBezTo>
                  <a:pt x="85411" y="34588"/>
                  <a:pt x="85411" y="34588"/>
                  <a:pt x="85411" y="34588"/>
                </a:cubicBezTo>
                <a:cubicBezTo>
                  <a:pt x="85411" y="62117"/>
                  <a:pt x="85411" y="62117"/>
                  <a:pt x="85411" y="62117"/>
                </a:cubicBezTo>
                <a:cubicBezTo>
                  <a:pt x="85411" y="63529"/>
                  <a:pt x="84705" y="65647"/>
                  <a:pt x="83294" y="66352"/>
                </a:cubicBezTo>
                <a:cubicBezTo>
                  <a:pt x="82588" y="67764"/>
                  <a:pt x="81176" y="68470"/>
                  <a:pt x="79058" y="68470"/>
                </a:cubicBezTo>
                <a:cubicBezTo>
                  <a:pt x="51529" y="68470"/>
                  <a:pt x="51529" y="68470"/>
                  <a:pt x="51529" y="68470"/>
                </a:cubicBezTo>
                <a:cubicBezTo>
                  <a:pt x="51529" y="111529"/>
                  <a:pt x="51529" y="111529"/>
                  <a:pt x="51529" y="111529"/>
                </a:cubicBezTo>
                <a:lnTo>
                  <a:pt x="110823" y="111529"/>
                </a:lnTo>
                <a:close/>
                <a:moveTo>
                  <a:pt x="76941" y="40235"/>
                </a:moveTo>
                <a:cubicBezTo>
                  <a:pt x="57176" y="60000"/>
                  <a:pt x="57176" y="60000"/>
                  <a:pt x="57176" y="60000"/>
                </a:cubicBezTo>
                <a:cubicBezTo>
                  <a:pt x="76941" y="60000"/>
                  <a:pt x="76941" y="60000"/>
                  <a:pt x="76941" y="60000"/>
                </a:cubicBezTo>
                <a:lnTo>
                  <a:pt x="76941" y="4023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854833" y="2334299"/>
            <a:ext cx="142631" cy="153977"/>
          </a:xfrm>
          <a:custGeom>
            <a:pathLst>
              <a:path extrusionOk="0" h="120000" w="120000">
                <a:moveTo>
                  <a:pt x="120000" y="98333"/>
                </a:moveTo>
                <a:cubicBezTo>
                  <a:pt x="120000" y="105000"/>
                  <a:pt x="118181" y="110000"/>
                  <a:pt x="113636" y="114166"/>
                </a:cubicBezTo>
                <a:cubicBezTo>
                  <a:pt x="109090" y="118333"/>
                  <a:pt x="102727" y="120000"/>
                  <a:pt x="96363" y="120000"/>
                </a:cubicBezTo>
                <a:cubicBezTo>
                  <a:pt x="89090" y="120000"/>
                  <a:pt x="81818" y="117500"/>
                  <a:pt x="76363" y="112500"/>
                </a:cubicBezTo>
                <a:cubicBezTo>
                  <a:pt x="9090" y="50833"/>
                  <a:pt x="9090" y="50833"/>
                  <a:pt x="9090" y="50833"/>
                </a:cubicBezTo>
                <a:cubicBezTo>
                  <a:pt x="2727" y="45000"/>
                  <a:pt x="0" y="38333"/>
                  <a:pt x="0" y="30000"/>
                </a:cubicBezTo>
                <a:cubicBezTo>
                  <a:pt x="0" y="21666"/>
                  <a:pt x="2727" y="14166"/>
                  <a:pt x="9090" y="8333"/>
                </a:cubicBezTo>
                <a:cubicBezTo>
                  <a:pt x="15454" y="2500"/>
                  <a:pt x="23636" y="0"/>
                  <a:pt x="32727" y="0"/>
                </a:cubicBezTo>
                <a:cubicBezTo>
                  <a:pt x="41818" y="0"/>
                  <a:pt x="49090" y="2500"/>
                  <a:pt x="55454" y="8333"/>
                </a:cubicBezTo>
                <a:cubicBezTo>
                  <a:pt x="108181" y="56666"/>
                  <a:pt x="108181" y="56666"/>
                  <a:pt x="108181" y="56666"/>
                </a:cubicBezTo>
                <a:cubicBezTo>
                  <a:pt x="108181" y="56666"/>
                  <a:pt x="109090" y="57500"/>
                  <a:pt x="109090" y="58333"/>
                </a:cubicBezTo>
                <a:cubicBezTo>
                  <a:pt x="109090" y="59166"/>
                  <a:pt x="108181" y="60000"/>
                  <a:pt x="106363" y="61666"/>
                </a:cubicBezTo>
                <a:cubicBezTo>
                  <a:pt x="104545" y="63333"/>
                  <a:pt x="102727" y="64166"/>
                  <a:pt x="101818" y="64166"/>
                </a:cubicBezTo>
                <a:cubicBezTo>
                  <a:pt x="100909" y="64166"/>
                  <a:pt x="100909" y="64166"/>
                  <a:pt x="100000" y="63333"/>
                </a:cubicBezTo>
                <a:cubicBezTo>
                  <a:pt x="48181" y="15833"/>
                  <a:pt x="48181" y="15833"/>
                  <a:pt x="48181" y="15833"/>
                </a:cubicBezTo>
                <a:cubicBezTo>
                  <a:pt x="43636" y="11666"/>
                  <a:pt x="38181" y="9166"/>
                  <a:pt x="32727" y="9166"/>
                </a:cubicBezTo>
                <a:cubicBezTo>
                  <a:pt x="26363" y="9166"/>
                  <a:pt x="20909" y="11666"/>
                  <a:pt x="17272" y="15833"/>
                </a:cubicBezTo>
                <a:cubicBezTo>
                  <a:pt x="12727" y="19166"/>
                  <a:pt x="10909" y="24166"/>
                  <a:pt x="10909" y="30000"/>
                </a:cubicBezTo>
                <a:cubicBezTo>
                  <a:pt x="10909" y="35000"/>
                  <a:pt x="12727" y="40000"/>
                  <a:pt x="17272" y="44166"/>
                </a:cubicBezTo>
                <a:cubicBezTo>
                  <a:pt x="83636" y="105000"/>
                  <a:pt x="83636" y="105000"/>
                  <a:pt x="83636" y="105000"/>
                </a:cubicBezTo>
                <a:cubicBezTo>
                  <a:pt x="87272" y="108333"/>
                  <a:pt x="91818" y="110000"/>
                  <a:pt x="96363" y="110000"/>
                </a:cubicBezTo>
                <a:cubicBezTo>
                  <a:pt x="100000" y="110000"/>
                  <a:pt x="102727" y="109166"/>
                  <a:pt x="105454" y="106666"/>
                </a:cubicBezTo>
                <a:cubicBezTo>
                  <a:pt x="108181" y="105000"/>
                  <a:pt x="109090" y="101666"/>
                  <a:pt x="109090" y="98333"/>
                </a:cubicBezTo>
                <a:cubicBezTo>
                  <a:pt x="109090" y="94166"/>
                  <a:pt x="107272" y="90000"/>
                  <a:pt x="103636" y="86666"/>
                </a:cubicBezTo>
                <a:cubicBezTo>
                  <a:pt x="53636" y="41666"/>
                  <a:pt x="53636" y="41666"/>
                  <a:pt x="53636" y="41666"/>
                </a:cubicBezTo>
                <a:cubicBezTo>
                  <a:pt x="52727" y="40000"/>
                  <a:pt x="50909" y="39166"/>
                  <a:pt x="49090" y="39166"/>
                </a:cubicBezTo>
                <a:cubicBezTo>
                  <a:pt x="47272" y="39166"/>
                  <a:pt x="45454" y="40000"/>
                  <a:pt x="44545" y="40833"/>
                </a:cubicBezTo>
                <a:cubicBezTo>
                  <a:pt x="43636" y="41666"/>
                  <a:pt x="42727" y="43333"/>
                  <a:pt x="42727" y="45000"/>
                </a:cubicBezTo>
                <a:cubicBezTo>
                  <a:pt x="42727" y="46666"/>
                  <a:pt x="43636" y="47500"/>
                  <a:pt x="45454" y="49166"/>
                </a:cubicBezTo>
                <a:cubicBezTo>
                  <a:pt x="80000" y="81666"/>
                  <a:pt x="80000" y="81666"/>
                  <a:pt x="80000" y="81666"/>
                </a:cubicBezTo>
                <a:cubicBezTo>
                  <a:pt x="80909" y="82500"/>
                  <a:pt x="80909" y="82500"/>
                  <a:pt x="80909" y="83333"/>
                </a:cubicBezTo>
                <a:cubicBezTo>
                  <a:pt x="80909" y="84166"/>
                  <a:pt x="80000" y="85833"/>
                  <a:pt x="78181" y="86666"/>
                </a:cubicBezTo>
                <a:cubicBezTo>
                  <a:pt x="76363" y="88333"/>
                  <a:pt x="75454" y="89166"/>
                  <a:pt x="74545" y="89166"/>
                </a:cubicBezTo>
                <a:cubicBezTo>
                  <a:pt x="73636" y="89166"/>
                  <a:pt x="72727" y="89166"/>
                  <a:pt x="72727" y="88333"/>
                </a:cubicBezTo>
                <a:cubicBezTo>
                  <a:pt x="37272" y="56666"/>
                  <a:pt x="37272" y="56666"/>
                  <a:pt x="37272" y="56666"/>
                </a:cubicBezTo>
                <a:cubicBezTo>
                  <a:pt x="33636" y="53333"/>
                  <a:pt x="31818" y="49166"/>
                  <a:pt x="31818" y="45000"/>
                </a:cubicBezTo>
                <a:cubicBezTo>
                  <a:pt x="31818" y="40000"/>
                  <a:pt x="33636" y="36666"/>
                  <a:pt x="36363" y="33333"/>
                </a:cubicBezTo>
                <a:cubicBezTo>
                  <a:pt x="40000" y="30833"/>
                  <a:pt x="43636" y="29166"/>
                  <a:pt x="49090" y="29166"/>
                </a:cubicBezTo>
                <a:cubicBezTo>
                  <a:pt x="53636" y="29166"/>
                  <a:pt x="58181" y="30833"/>
                  <a:pt x="61818" y="34166"/>
                </a:cubicBezTo>
                <a:cubicBezTo>
                  <a:pt x="111818" y="80000"/>
                  <a:pt x="111818" y="80000"/>
                  <a:pt x="111818" y="80000"/>
                </a:cubicBezTo>
                <a:cubicBezTo>
                  <a:pt x="117272" y="85000"/>
                  <a:pt x="120000" y="91666"/>
                  <a:pt x="120000" y="9833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041228" y="2332677"/>
            <a:ext cx="155597" cy="157219"/>
          </a:xfrm>
          <a:custGeom>
            <a:pathLst>
              <a:path extrusionOk="0" h="120000" w="120000">
                <a:moveTo>
                  <a:pt x="120000" y="40273"/>
                </a:moveTo>
                <a:cubicBezTo>
                  <a:pt x="120000" y="111780"/>
                  <a:pt x="120000" y="111780"/>
                  <a:pt x="120000" y="111780"/>
                </a:cubicBezTo>
                <a:cubicBezTo>
                  <a:pt x="120000" y="114246"/>
                  <a:pt x="120000" y="115890"/>
                  <a:pt x="118344" y="117534"/>
                </a:cubicBezTo>
                <a:cubicBezTo>
                  <a:pt x="116689" y="119178"/>
                  <a:pt x="115034" y="119999"/>
                  <a:pt x="112551" y="119999"/>
                </a:cubicBezTo>
                <a:cubicBezTo>
                  <a:pt x="7448" y="119999"/>
                  <a:pt x="7448" y="119999"/>
                  <a:pt x="7448" y="119999"/>
                </a:cubicBezTo>
                <a:cubicBezTo>
                  <a:pt x="5793" y="119999"/>
                  <a:pt x="4137" y="119178"/>
                  <a:pt x="2482" y="117534"/>
                </a:cubicBezTo>
                <a:cubicBezTo>
                  <a:pt x="827" y="115890"/>
                  <a:pt x="0" y="114246"/>
                  <a:pt x="0" y="111780"/>
                </a:cubicBezTo>
                <a:cubicBezTo>
                  <a:pt x="0" y="7397"/>
                  <a:pt x="0" y="7397"/>
                  <a:pt x="0" y="7397"/>
                </a:cubicBezTo>
                <a:cubicBezTo>
                  <a:pt x="0" y="5753"/>
                  <a:pt x="827" y="4109"/>
                  <a:pt x="2482" y="2465"/>
                </a:cubicBezTo>
                <a:cubicBezTo>
                  <a:pt x="4137" y="821"/>
                  <a:pt x="5793" y="0"/>
                  <a:pt x="7448" y="0"/>
                </a:cubicBezTo>
                <a:cubicBezTo>
                  <a:pt x="80275" y="0"/>
                  <a:pt x="80275" y="0"/>
                  <a:pt x="80275" y="0"/>
                </a:cubicBezTo>
                <a:cubicBezTo>
                  <a:pt x="82758" y="0"/>
                  <a:pt x="84413" y="821"/>
                  <a:pt x="86896" y="1643"/>
                </a:cubicBezTo>
                <a:cubicBezTo>
                  <a:pt x="89379" y="2465"/>
                  <a:pt x="91862" y="4109"/>
                  <a:pt x="93517" y="5753"/>
                </a:cubicBezTo>
                <a:cubicBezTo>
                  <a:pt x="115034" y="27123"/>
                  <a:pt x="115034" y="27123"/>
                  <a:pt x="115034" y="27123"/>
                </a:cubicBezTo>
                <a:cubicBezTo>
                  <a:pt x="116689" y="28767"/>
                  <a:pt x="117517" y="30410"/>
                  <a:pt x="119172" y="32876"/>
                </a:cubicBezTo>
                <a:cubicBezTo>
                  <a:pt x="120000" y="35342"/>
                  <a:pt x="120000" y="37808"/>
                  <a:pt x="120000" y="40273"/>
                </a:cubicBezTo>
                <a:close/>
                <a:moveTo>
                  <a:pt x="100137" y="109315"/>
                </a:moveTo>
                <a:cubicBezTo>
                  <a:pt x="110068" y="109315"/>
                  <a:pt x="110068" y="109315"/>
                  <a:pt x="110068" y="109315"/>
                </a:cubicBezTo>
                <a:cubicBezTo>
                  <a:pt x="110068" y="40273"/>
                  <a:pt x="110068" y="40273"/>
                  <a:pt x="110068" y="40273"/>
                </a:cubicBezTo>
                <a:cubicBezTo>
                  <a:pt x="110068" y="39452"/>
                  <a:pt x="110068" y="38630"/>
                  <a:pt x="109241" y="36986"/>
                </a:cubicBezTo>
                <a:cubicBezTo>
                  <a:pt x="109241" y="36164"/>
                  <a:pt x="108413" y="34520"/>
                  <a:pt x="108413" y="34520"/>
                </a:cubicBezTo>
                <a:cubicBezTo>
                  <a:pt x="86068" y="12328"/>
                  <a:pt x="86068" y="12328"/>
                  <a:pt x="86068" y="12328"/>
                </a:cubicBezTo>
                <a:cubicBezTo>
                  <a:pt x="85241" y="12328"/>
                  <a:pt x="84413" y="11506"/>
                  <a:pt x="83586" y="10684"/>
                </a:cubicBezTo>
                <a:cubicBezTo>
                  <a:pt x="81931" y="10684"/>
                  <a:pt x="81103" y="9863"/>
                  <a:pt x="80275" y="9863"/>
                </a:cubicBezTo>
                <a:cubicBezTo>
                  <a:pt x="80275" y="42739"/>
                  <a:pt x="80275" y="42739"/>
                  <a:pt x="80275" y="42739"/>
                </a:cubicBezTo>
                <a:cubicBezTo>
                  <a:pt x="80275" y="44383"/>
                  <a:pt x="79448" y="46027"/>
                  <a:pt x="77793" y="47671"/>
                </a:cubicBezTo>
                <a:cubicBezTo>
                  <a:pt x="76965" y="49315"/>
                  <a:pt x="75310" y="50136"/>
                  <a:pt x="72827" y="50136"/>
                </a:cubicBezTo>
                <a:cubicBezTo>
                  <a:pt x="28137" y="50136"/>
                  <a:pt x="28137" y="50136"/>
                  <a:pt x="28137" y="50136"/>
                </a:cubicBezTo>
                <a:cubicBezTo>
                  <a:pt x="25655" y="50136"/>
                  <a:pt x="24000" y="49315"/>
                  <a:pt x="22344" y="47671"/>
                </a:cubicBezTo>
                <a:cubicBezTo>
                  <a:pt x="20689" y="46027"/>
                  <a:pt x="19862" y="44383"/>
                  <a:pt x="19862" y="42739"/>
                </a:cubicBezTo>
                <a:cubicBezTo>
                  <a:pt x="19862" y="9863"/>
                  <a:pt x="19862" y="9863"/>
                  <a:pt x="19862" y="9863"/>
                </a:cubicBezTo>
                <a:cubicBezTo>
                  <a:pt x="9931" y="9863"/>
                  <a:pt x="9931" y="9863"/>
                  <a:pt x="9931" y="9863"/>
                </a:cubicBezTo>
                <a:cubicBezTo>
                  <a:pt x="9931" y="109315"/>
                  <a:pt x="9931" y="109315"/>
                  <a:pt x="9931" y="109315"/>
                </a:cubicBezTo>
                <a:cubicBezTo>
                  <a:pt x="19862" y="109315"/>
                  <a:pt x="19862" y="109315"/>
                  <a:pt x="19862" y="109315"/>
                </a:cubicBezTo>
                <a:cubicBezTo>
                  <a:pt x="19862" y="77260"/>
                  <a:pt x="19862" y="77260"/>
                  <a:pt x="19862" y="77260"/>
                </a:cubicBezTo>
                <a:cubicBezTo>
                  <a:pt x="19862" y="75616"/>
                  <a:pt x="20689" y="73150"/>
                  <a:pt x="22344" y="72328"/>
                </a:cubicBezTo>
                <a:cubicBezTo>
                  <a:pt x="24000" y="70684"/>
                  <a:pt x="25655" y="69863"/>
                  <a:pt x="28137" y="69863"/>
                </a:cubicBezTo>
                <a:cubicBezTo>
                  <a:pt x="92689" y="69863"/>
                  <a:pt x="92689" y="69863"/>
                  <a:pt x="92689" y="69863"/>
                </a:cubicBezTo>
                <a:cubicBezTo>
                  <a:pt x="95172" y="69863"/>
                  <a:pt x="96827" y="70684"/>
                  <a:pt x="98482" y="72328"/>
                </a:cubicBezTo>
                <a:cubicBezTo>
                  <a:pt x="99310" y="73150"/>
                  <a:pt x="100137" y="75616"/>
                  <a:pt x="100137" y="77260"/>
                </a:cubicBezTo>
                <a:lnTo>
                  <a:pt x="100137" y="109315"/>
                </a:lnTo>
                <a:close/>
                <a:moveTo>
                  <a:pt x="30620" y="109315"/>
                </a:moveTo>
                <a:cubicBezTo>
                  <a:pt x="90206" y="109315"/>
                  <a:pt x="90206" y="109315"/>
                  <a:pt x="90206" y="109315"/>
                </a:cubicBezTo>
                <a:cubicBezTo>
                  <a:pt x="90206" y="79726"/>
                  <a:pt x="90206" y="79726"/>
                  <a:pt x="90206" y="79726"/>
                </a:cubicBezTo>
                <a:cubicBezTo>
                  <a:pt x="30620" y="79726"/>
                  <a:pt x="30620" y="79726"/>
                  <a:pt x="30620" y="79726"/>
                </a:cubicBezTo>
                <a:lnTo>
                  <a:pt x="30620" y="109315"/>
                </a:lnTo>
                <a:close/>
                <a:moveTo>
                  <a:pt x="70344" y="37808"/>
                </a:moveTo>
                <a:cubicBezTo>
                  <a:pt x="70344" y="12328"/>
                  <a:pt x="70344" y="12328"/>
                  <a:pt x="70344" y="12328"/>
                </a:cubicBezTo>
                <a:cubicBezTo>
                  <a:pt x="70344" y="12328"/>
                  <a:pt x="70344" y="11506"/>
                  <a:pt x="69517" y="10684"/>
                </a:cubicBezTo>
                <a:cubicBezTo>
                  <a:pt x="68689" y="10684"/>
                  <a:pt x="68689" y="9863"/>
                  <a:pt x="67862" y="9863"/>
                </a:cubicBezTo>
                <a:cubicBezTo>
                  <a:pt x="52965" y="9863"/>
                  <a:pt x="52965" y="9863"/>
                  <a:pt x="52965" y="9863"/>
                </a:cubicBezTo>
                <a:cubicBezTo>
                  <a:pt x="52137" y="9863"/>
                  <a:pt x="51310" y="10684"/>
                  <a:pt x="51310" y="10684"/>
                </a:cubicBezTo>
                <a:cubicBezTo>
                  <a:pt x="50482" y="11506"/>
                  <a:pt x="50482" y="12328"/>
                  <a:pt x="50482" y="12328"/>
                </a:cubicBezTo>
                <a:cubicBezTo>
                  <a:pt x="50482" y="37808"/>
                  <a:pt x="50482" y="37808"/>
                  <a:pt x="50482" y="37808"/>
                </a:cubicBezTo>
                <a:cubicBezTo>
                  <a:pt x="50482" y="38630"/>
                  <a:pt x="50482" y="38630"/>
                  <a:pt x="51310" y="39452"/>
                </a:cubicBezTo>
                <a:cubicBezTo>
                  <a:pt x="51310" y="39452"/>
                  <a:pt x="52137" y="40273"/>
                  <a:pt x="52965" y="40273"/>
                </a:cubicBezTo>
                <a:cubicBezTo>
                  <a:pt x="67862" y="40273"/>
                  <a:pt x="67862" y="40273"/>
                  <a:pt x="67862" y="40273"/>
                </a:cubicBezTo>
                <a:cubicBezTo>
                  <a:pt x="68689" y="40273"/>
                  <a:pt x="68689" y="39452"/>
                  <a:pt x="69517" y="39452"/>
                </a:cubicBezTo>
                <a:cubicBezTo>
                  <a:pt x="70344" y="38630"/>
                  <a:pt x="70344" y="38630"/>
                  <a:pt x="70344" y="378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284351" y="2345644"/>
            <a:ext cx="157219" cy="129665"/>
          </a:xfrm>
          <a:custGeom>
            <a:pathLst>
              <a:path extrusionOk="0" h="120000" w="120000">
                <a:moveTo>
                  <a:pt x="120000" y="5950"/>
                </a:moveTo>
                <a:cubicBezTo>
                  <a:pt x="120000" y="18842"/>
                  <a:pt x="120000" y="18842"/>
                  <a:pt x="120000" y="18842"/>
                </a:cubicBezTo>
                <a:cubicBezTo>
                  <a:pt x="120000" y="19834"/>
                  <a:pt x="120000" y="21818"/>
                  <a:pt x="118344" y="22809"/>
                </a:cubicBezTo>
                <a:cubicBezTo>
                  <a:pt x="117517" y="23801"/>
                  <a:pt x="116689" y="24793"/>
                  <a:pt x="115034" y="24793"/>
                </a:cubicBezTo>
                <a:cubicBezTo>
                  <a:pt x="4965" y="24793"/>
                  <a:pt x="4965" y="24793"/>
                  <a:pt x="4965" y="24793"/>
                </a:cubicBezTo>
                <a:cubicBezTo>
                  <a:pt x="3310" y="24793"/>
                  <a:pt x="2482" y="23801"/>
                  <a:pt x="1655" y="22809"/>
                </a:cubicBezTo>
                <a:cubicBezTo>
                  <a:pt x="827" y="21818"/>
                  <a:pt x="0" y="19834"/>
                  <a:pt x="0" y="18842"/>
                </a:cubicBezTo>
                <a:cubicBezTo>
                  <a:pt x="0" y="5950"/>
                  <a:pt x="0" y="5950"/>
                  <a:pt x="0" y="5950"/>
                </a:cubicBezTo>
                <a:cubicBezTo>
                  <a:pt x="0" y="4958"/>
                  <a:pt x="827" y="2975"/>
                  <a:pt x="1655" y="1983"/>
                </a:cubicBezTo>
                <a:cubicBezTo>
                  <a:pt x="2482" y="991"/>
                  <a:pt x="3310" y="0"/>
                  <a:pt x="4965" y="0"/>
                </a:cubicBezTo>
                <a:cubicBezTo>
                  <a:pt x="115034" y="0"/>
                  <a:pt x="115034" y="0"/>
                  <a:pt x="115034" y="0"/>
                </a:cubicBezTo>
                <a:cubicBezTo>
                  <a:pt x="116689" y="0"/>
                  <a:pt x="117517" y="991"/>
                  <a:pt x="118344" y="1983"/>
                </a:cubicBezTo>
                <a:cubicBezTo>
                  <a:pt x="120000" y="2975"/>
                  <a:pt x="120000" y="4958"/>
                  <a:pt x="120000" y="5950"/>
                </a:cubicBezTo>
                <a:close/>
                <a:moveTo>
                  <a:pt x="120000" y="54545"/>
                </a:moveTo>
                <a:cubicBezTo>
                  <a:pt x="120000" y="66446"/>
                  <a:pt x="120000" y="66446"/>
                  <a:pt x="120000" y="66446"/>
                </a:cubicBezTo>
                <a:cubicBezTo>
                  <a:pt x="120000" y="68429"/>
                  <a:pt x="120000" y="69421"/>
                  <a:pt x="118344" y="70413"/>
                </a:cubicBezTo>
                <a:cubicBezTo>
                  <a:pt x="117517" y="71404"/>
                  <a:pt x="116689" y="72396"/>
                  <a:pt x="115034" y="72396"/>
                </a:cubicBezTo>
                <a:cubicBezTo>
                  <a:pt x="4965" y="72396"/>
                  <a:pt x="4965" y="72396"/>
                  <a:pt x="4965" y="72396"/>
                </a:cubicBezTo>
                <a:cubicBezTo>
                  <a:pt x="3310" y="72396"/>
                  <a:pt x="2482" y="71404"/>
                  <a:pt x="1655" y="70413"/>
                </a:cubicBezTo>
                <a:cubicBezTo>
                  <a:pt x="827" y="69421"/>
                  <a:pt x="0" y="68429"/>
                  <a:pt x="0" y="66446"/>
                </a:cubicBezTo>
                <a:cubicBezTo>
                  <a:pt x="0" y="54545"/>
                  <a:pt x="0" y="54545"/>
                  <a:pt x="0" y="54545"/>
                </a:cubicBezTo>
                <a:cubicBezTo>
                  <a:pt x="0" y="52561"/>
                  <a:pt x="827" y="51570"/>
                  <a:pt x="1655" y="50578"/>
                </a:cubicBezTo>
                <a:cubicBezTo>
                  <a:pt x="2482" y="48595"/>
                  <a:pt x="3310" y="48595"/>
                  <a:pt x="4965" y="48595"/>
                </a:cubicBezTo>
                <a:cubicBezTo>
                  <a:pt x="115034" y="48595"/>
                  <a:pt x="115034" y="48595"/>
                  <a:pt x="115034" y="48595"/>
                </a:cubicBezTo>
                <a:cubicBezTo>
                  <a:pt x="116689" y="48595"/>
                  <a:pt x="117517" y="48595"/>
                  <a:pt x="118344" y="50578"/>
                </a:cubicBezTo>
                <a:cubicBezTo>
                  <a:pt x="120000" y="51570"/>
                  <a:pt x="120000" y="52561"/>
                  <a:pt x="120000" y="54545"/>
                </a:cubicBezTo>
                <a:close/>
                <a:moveTo>
                  <a:pt x="120000" y="102148"/>
                </a:moveTo>
                <a:cubicBezTo>
                  <a:pt x="120000" y="114049"/>
                  <a:pt x="120000" y="114049"/>
                  <a:pt x="120000" y="114049"/>
                </a:cubicBezTo>
                <a:cubicBezTo>
                  <a:pt x="120000" y="116033"/>
                  <a:pt x="120000" y="117024"/>
                  <a:pt x="118344" y="119008"/>
                </a:cubicBezTo>
                <a:cubicBezTo>
                  <a:pt x="117517" y="120000"/>
                  <a:pt x="116689" y="120000"/>
                  <a:pt x="115034" y="120000"/>
                </a:cubicBezTo>
                <a:cubicBezTo>
                  <a:pt x="4965" y="120000"/>
                  <a:pt x="4965" y="120000"/>
                  <a:pt x="4965" y="120000"/>
                </a:cubicBezTo>
                <a:cubicBezTo>
                  <a:pt x="3310" y="120000"/>
                  <a:pt x="2482" y="120000"/>
                  <a:pt x="1655" y="119008"/>
                </a:cubicBezTo>
                <a:cubicBezTo>
                  <a:pt x="827" y="117024"/>
                  <a:pt x="0" y="116033"/>
                  <a:pt x="0" y="114049"/>
                </a:cubicBezTo>
                <a:cubicBezTo>
                  <a:pt x="0" y="102148"/>
                  <a:pt x="0" y="102148"/>
                  <a:pt x="0" y="102148"/>
                </a:cubicBezTo>
                <a:cubicBezTo>
                  <a:pt x="0" y="101157"/>
                  <a:pt x="827" y="99173"/>
                  <a:pt x="1655" y="98181"/>
                </a:cubicBezTo>
                <a:cubicBezTo>
                  <a:pt x="2482" y="97190"/>
                  <a:pt x="3310" y="96198"/>
                  <a:pt x="4965" y="96198"/>
                </a:cubicBezTo>
                <a:cubicBezTo>
                  <a:pt x="115034" y="96198"/>
                  <a:pt x="115034" y="96198"/>
                  <a:pt x="115034" y="96198"/>
                </a:cubicBezTo>
                <a:cubicBezTo>
                  <a:pt x="116689" y="96198"/>
                  <a:pt x="117517" y="97190"/>
                  <a:pt x="118344" y="98181"/>
                </a:cubicBezTo>
                <a:cubicBezTo>
                  <a:pt x="120000" y="99173"/>
                  <a:pt x="120000" y="101157"/>
                  <a:pt x="120000" y="10214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485333" y="2339161"/>
            <a:ext cx="181531" cy="144253"/>
          </a:xfrm>
          <a:custGeom>
            <a:pathLst>
              <a:path extrusionOk="0" h="120000" w="120000">
                <a:moveTo>
                  <a:pt x="21882" y="5373"/>
                </a:moveTo>
                <a:cubicBezTo>
                  <a:pt x="24705" y="8059"/>
                  <a:pt x="25411" y="11641"/>
                  <a:pt x="25411" y="17014"/>
                </a:cubicBezTo>
                <a:cubicBezTo>
                  <a:pt x="25411" y="21492"/>
                  <a:pt x="24705" y="25074"/>
                  <a:pt x="21882" y="27761"/>
                </a:cubicBezTo>
                <a:cubicBezTo>
                  <a:pt x="19764" y="31343"/>
                  <a:pt x="16235" y="33134"/>
                  <a:pt x="12705" y="33134"/>
                </a:cubicBezTo>
                <a:cubicBezTo>
                  <a:pt x="9176" y="33134"/>
                  <a:pt x="6352" y="31343"/>
                  <a:pt x="3529" y="27761"/>
                </a:cubicBezTo>
                <a:cubicBezTo>
                  <a:pt x="1411" y="25074"/>
                  <a:pt x="0" y="21492"/>
                  <a:pt x="0" y="17014"/>
                </a:cubicBezTo>
                <a:cubicBezTo>
                  <a:pt x="0" y="11641"/>
                  <a:pt x="1411" y="8059"/>
                  <a:pt x="3529" y="5373"/>
                </a:cubicBezTo>
                <a:cubicBezTo>
                  <a:pt x="6352" y="1791"/>
                  <a:pt x="9176" y="0"/>
                  <a:pt x="12705" y="0"/>
                </a:cubicBezTo>
                <a:cubicBezTo>
                  <a:pt x="16235" y="0"/>
                  <a:pt x="19764" y="1791"/>
                  <a:pt x="21882" y="5373"/>
                </a:cubicBezTo>
                <a:close/>
                <a:moveTo>
                  <a:pt x="21882" y="48358"/>
                </a:moveTo>
                <a:cubicBezTo>
                  <a:pt x="24705" y="51940"/>
                  <a:pt x="25411" y="55522"/>
                  <a:pt x="25411" y="60000"/>
                </a:cubicBezTo>
                <a:cubicBezTo>
                  <a:pt x="25411" y="64477"/>
                  <a:pt x="24705" y="68059"/>
                  <a:pt x="21882" y="71641"/>
                </a:cubicBezTo>
                <a:cubicBezTo>
                  <a:pt x="19764" y="74328"/>
                  <a:pt x="16235" y="76119"/>
                  <a:pt x="12705" y="76119"/>
                </a:cubicBezTo>
                <a:cubicBezTo>
                  <a:pt x="9176" y="76119"/>
                  <a:pt x="6352" y="74328"/>
                  <a:pt x="3529" y="71641"/>
                </a:cubicBezTo>
                <a:cubicBezTo>
                  <a:pt x="1411" y="68059"/>
                  <a:pt x="0" y="64477"/>
                  <a:pt x="0" y="60000"/>
                </a:cubicBezTo>
                <a:cubicBezTo>
                  <a:pt x="0" y="55522"/>
                  <a:pt x="1411" y="51940"/>
                  <a:pt x="3529" y="48358"/>
                </a:cubicBezTo>
                <a:cubicBezTo>
                  <a:pt x="6352" y="45671"/>
                  <a:pt x="9176" y="43880"/>
                  <a:pt x="12705" y="43880"/>
                </a:cubicBezTo>
                <a:cubicBezTo>
                  <a:pt x="16235" y="43880"/>
                  <a:pt x="19764" y="45671"/>
                  <a:pt x="21882" y="48358"/>
                </a:cubicBezTo>
                <a:close/>
                <a:moveTo>
                  <a:pt x="21882" y="91343"/>
                </a:moveTo>
                <a:cubicBezTo>
                  <a:pt x="24705" y="94925"/>
                  <a:pt x="25411" y="98507"/>
                  <a:pt x="25411" y="102985"/>
                </a:cubicBezTo>
                <a:cubicBezTo>
                  <a:pt x="25411" y="107462"/>
                  <a:pt x="24705" y="111940"/>
                  <a:pt x="21882" y="114626"/>
                </a:cubicBezTo>
                <a:cubicBezTo>
                  <a:pt x="19764" y="118208"/>
                  <a:pt x="16235" y="120000"/>
                  <a:pt x="12705" y="120000"/>
                </a:cubicBezTo>
                <a:cubicBezTo>
                  <a:pt x="9176" y="120000"/>
                  <a:pt x="6352" y="118208"/>
                  <a:pt x="3529" y="114626"/>
                </a:cubicBezTo>
                <a:cubicBezTo>
                  <a:pt x="1411" y="111940"/>
                  <a:pt x="0" y="107462"/>
                  <a:pt x="0" y="102985"/>
                </a:cubicBezTo>
                <a:cubicBezTo>
                  <a:pt x="0" y="98507"/>
                  <a:pt x="1411" y="94925"/>
                  <a:pt x="3529" y="91343"/>
                </a:cubicBezTo>
                <a:cubicBezTo>
                  <a:pt x="6352" y="88656"/>
                  <a:pt x="9176" y="86865"/>
                  <a:pt x="12705" y="86865"/>
                </a:cubicBezTo>
                <a:cubicBezTo>
                  <a:pt x="16235" y="86865"/>
                  <a:pt x="19764" y="88656"/>
                  <a:pt x="21882" y="91343"/>
                </a:cubicBezTo>
                <a:close/>
                <a:moveTo>
                  <a:pt x="120000" y="8059"/>
                </a:moveTo>
                <a:cubicBezTo>
                  <a:pt x="120000" y="25074"/>
                  <a:pt x="120000" y="25074"/>
                  <a:pt x="120000" y="25074"/>
                </a:cubicBezTo>
                <a:cubicBezTo>
                  <a:pt x="120000" y="25074"/>
                  <a:pt x="119294" y="25970"/>
                  <a:pt x="119294" y="26865"/>
                </a:cubicBezTo>
                <a:cubicBezTo>
                  <a:pt x="118588" y="26865"/>
                  <a:pt x="117882" y="27761"/>
                  <a:pt x="117176" y="27761"/>
                </a:cubicBezTo>
                <a:cubicBezTo>
                  <a:pt x="36705" y="27761"/>
                  <a:pt x="36705" y="27761"/>
                  <a:pt x="36705" y="27761"/>
                </a:cubicBezTo>
                <a:cubicBezTo>
                  <a:pt x="36000" y="27761"/>
                  <a:pt x="35294" y="26865"/>
                  <a:pt x="34588" y="26865"/>
                </a:cubicBezTo>
                <a:cubicBezTo>
                  <a:pt x="34588" y="25970"/>
                  <a:pt x="33882" y="25074"/>
                  <a:pt x="33882" y="25074"/>
                </a:cubicBezTo>
                <a:cubicBezTo>
                  <a:pt x="33882" y="8059"/>
                  <a:pt x="33882" y="8059"/>
                  <a:pt x="33882" y="8059"/>
                </a:cubicBezTo>
                <a:cubicBezTo>
                  <a:pt x="33882" y="8059"/>
                  <a:pt x="34588" y="7164"/>
                  <a:pt x="34588" y="6268"/>
                </a:cubicBezTo>
                <a:cubicBezTo>
                  <a:pt x="35294" y="6268"/>
                  <a:pt x="36000" y="5373"/>
                  <a:pt x="36705" y="5373"/>
                </a:cubicBezTo>
                <a:cubicBezTo>
                  <a:pt x="117176" y="5373"/>
                  <a:pt x="117176" y="5373"/>
                  <a:pt x="117176" y="5373"/>
                </a:cubicBezTo>
                <a:cubicBezTo>
                  <a:pt x="117882" y="5373"/>
                  <a:pt x="118588" y="6268"/>
                  <a:pt x="119294" y="6268"/>
                </a:cubicBezTo>
                <a:cubicBezTo>
                  <a:pt x="119294" y="7164"/>
                  <a:pt x="120000" y="8059"/>
                  <a:pt x="120000" y="8059"/>
                </a:cubicBezTo>
                <a:close/>
                <a:moveTo>
                  <a:pt x="120000" y="51940"/>
                </a:moveTo>
                <a:cubicBezTo>
                  <a:pt x="120000" y="68059"/>
                  <a:pt x="120000" y="68059"/>
                  <a:pt x="120000" y="68059"/>
                </a:cubicBezTo>
                <a:cubicBezTo>
                  <a:pt x="120000" y="68955"/>
                  <a:pt x="119294" y="69850"/>
                  <a:pt x="119294" y="69850"/>
                </a:cubicBezTo>
                <a:cubicBezTo>
                  <a:pt x="118588" y="70746"/>
                  <a:pt x="117882" y="70746"/>
                  <a:pt x="117176" y="70746"/>
                </a:cubicBezTo>
                <a:cubicBezTo>
                  <a:pt x="36705" y="70746"/>
                  <a:pt x="36705" y="70746"/>
                  <a:pt x="36705" y="70746"/>
                </a:cubicBezTo>
                <a:cubicBezTo>
                  <a:pt x="36000" y="70746"/>
                  <a:pt x="35294" y="70746"/>
                  <a:pt x="34588" y="69850"/>
                </a:cubicBezTo>
                <a:cubicBezTo>
                  <a:pt x="34588" y="69850"/>
                  <a:pt x="33882" y="68955"/>
                  <a:pt x="33882" y="68059"/>
                </a:cubicBezTo>
                <a:cubicBezTo>
                  <a:pt x="33882" y="51940"/>
                  <a:pt x="33882" y="51940"/>
                  <a:pt x="33882" y="51940"/>
                </a:cubicBezTo>
                <a:cubicBezTo>
                  <a:pt x="33882" y="51044"/>
                  <a:pt x="34588" y="50149"/>
                  <a:pt x="34588" y="50149"/>
                </a:cubicBezTo>
                <a:cubicBezTo>
                  <a:pt x="35294" y="49253"/>
                  <a:pt x="36000" y="49253"/>
                  <a:pt x="36705" y="49253"/>
                </a:cubicBezTo>
                <a:cubicBezTo>
                  <a:pt x="117176" y="49253"/>
                  <a:pt x="117176" y="49253"/>
                  <a:pt x="117176" y="49253"/>
                </a:cubicBezTo>
                <a:cubicBezTo>
                  <a:pt x="117882" y="49253"/>
                  <a:pt x="118588" y="49253"/>
                  <a:pt x="119294" y="50149"/>
                </a:cubicBezTo>
                <a:cubicBezTo>
                  <a:pt x="119294" y="50149"/>
                  <a:pt x="120000" y="51044"/>
                  <a:pt x="120000" y="51940"/>
                </a:cubicBezTo>
                <a:close/>
                <a:moveTo>
                  <a:pt x="120000" y="94925"/>
                </a:moveTo>
                <a:cubicBezTo>
                  <a:pt x="120000" y="111044"/>
                  <a:pt x="120000" y="111044"/>
                  <a:pt x="120000" y="111044"/>
                </a:cubicBezTo>
                <a:cubicBezTo>
                  <a:pt x="120000" y="111940"/>
                  <a:pt x="119294" y="112835"/>
                  <a:pt x="119294" y="113731"/>
                </a:cubicBezTo>
                <a:cubicBezTo>
                  <a:pt x="118588" y="113731"/>
                  <a:pt x="117882" y="113731"/>
                  <a:pt x="117176" y="113731"/>
                </a:cubicBezTo>
                <a:cubicBezTo>
                  <a:pt x="36705" y="113731"/>
                  <a:pt x="36705" y="113731"/>
                  <a:pt x="36705" y="113731"/>
                </a:cubicBezTo>
                <a:cubicBezTo>
                  <a:pt x="36000" y="113731"/>
                  <a:pt x="35294" y="113731"/>
                  <a:pt x="34588" y="113731"/>
                </a:cubicBezTo>
                <a:cubicBezTo>
                  <a:pt x="34588" y="112835"/>
                  <a:pt x="33882" y="111940"/>
                  <a:pt x="33882" y="111044"/>
                </a:cubicBezTo>
                <a:cubicBezTo>
                  <a:pt x="33882" y="94925"/>
                  <a:pt x="33882" y="94925"/>
                  <a:pt x="33882" y="94925"/>
                </a:cubicBezTo>
                <a:cubicBezTo>
                  <a:pt x="33882" y="94029"/>
                  <a:pt x="34588" y="94029"/>
                  <a:pt x="34588" y="93134"/>
                </a:cubicBezTo>
                <a:cubicBezTo>
                  <a:pt x="35294" y="93134"/>
                  <a:pt x="36000" y="92238"/>
                  <a:pt x="36705" y="92238"/>
                </a:cubicBezTo>
                <a:cubicBezTo>
                  <a:pt x="117176" y="92238"/>
                  <a:pt x="117176" y="92238"/>
                  <a:pt x="117176" y="92238"/>
                </a:cubicBezTo>
                <a:cubicBezTo>
                  <a:pt x="117882" y="92238"/>
                  <a:pt x="118588" y="93134"/>
                  <a:pt x="119294" y="93134"/>
                </a:cubicBezTo>
                <a:cubicBezTo>
                  <a:pt x="119294" y="94029"/>
                  <a:pt x="120000" y="94029"/>
                  <a:pt x="120000" y="9492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712248" y="2321332"/>
            <a:ext cx="181531" cy="181531"/>
          </a:xfrm>
          <a:custGeom>
            <a:pathLst>
              <a:path extrusionOk="0" h="120000" w="120000">
                <a:moveTo>
                  <a:pt x="25000" y="66035"/>
                </a:moveTo>
                <a:cubicBezTo>
                  <a:pt x="25000" y="76686"/>
                  <a:pt x="25000" y="76686"/>
                  <a:pt x="25000" y="76686"/>
                </a:cubicBezTo>
                <a:cubicBezTo>
                  <a:pt x="0" y="76686"/>
                  <a:pt x="0" y="76686"/>
                  <a:pt x="0" y="76686"/>
                </a:cubicBezTo>
                <a:cubicBezTo>
                  <a:pt x="0" y="75266"/>
                  <a:pt x="0" y="73846"/>
                  <a:pt x="0" y="73136"/>
                </a:cubicBezTo>
                <a:cubicBezTo>
                  <a:pt x="0" y="71005"/>
                  <a:pt x="0" y="68875"/>
                  <a:pt x="1428" y="66745"/>
                </a:cubicBezTo>
                <a:cubicBezTo>
                  <a:pt x="2142" y="65325"/>
                  <a:pt x="3571" y="63195"/>
                  <a:pt x="5000" y="62485"/>
                </a:cubicBezTo>
                <a:cubicBezTo>
                  <a:pt x="6428" y="61065"/>
                  <a:pt x="7857" y="60355"/>
                  <a:pt x="10000" y="58934"/>
                </a:cubicBezTo>
                <a:cubicBezTo>
                  <a:pt x="11428" y="58224"/>
                  <a:pt x="12142" y="57514"/>
                  <a:pt x="13571" y="56094"/>
                </a:cubicBezTo>
                <a:cubicBezTo>
                  <a:pt x="14285" y="55384"/>
                  <a:pt x="15000" y="53964"/>
                  <a:pt x="15000" y="53254"/>
                </a:cubicBezTo>
                <a:cubicBezTo>
                  <a:pt x="15000" y="51834"/>
                  <a:pt x="15000" y="51124"/>
                  <a:pt x="14285" y="50414"/>
                </a:cubicBezTo>
                <a:cubicBezTo>
                  <a:pt x="13571" y="49704"/>
                  <a:pt x="12857" y="49704"/>
                  <a:pt x="11428" y="49704"/>
                </a:cubicBezTo>
                <a:cubicBezTo>
                  <a:pt x="9285" y="49704"/>
                  <a:pt x="7857" y="51124"/>
                  <a:pt x="5714" y="53964"/>
                </a:cubicBezTo>
                <a:cubicBezTo>
                  <a:pt x="0" y="49704"/>
                  <a:pt x="0" y="49704"/>
                  <a:pt x="0" y="49704"/>
                </a:cubicBezTo>
                <a:cubicBezTo>
                  <a:pt x="1428" y="47573"/>
                  <a:pt x="2857" y="45443"/>
                  <a:pt x="5000" y="44023"/>
                </a:cubicBezTo>
                <a:cubicBezTo>
                  <a:pt x="7142" y="43313"/>
                  <a:pt x="9285" y="42603"/>
                  <a:pt x="12142" y="42603"/>
                </a:cubicBezTo>
                <a:cubicBezTo>
                  <a:pt x="15714" y="42603"/>
                  <a:pt x="17857" y="43313"/>
                  <a:pt x="20714" y="45443"/>
                </a:cubicBezTo>
                <a:cubicBezTo>
                  <a:pt x="22857" y="46863"/>
                  <a:pt x="23571" y="49704"/>
                  <a:pt x="23571" y="52544"/>
                </a:cubicBezTo>
                <a:cubicBezTo>
                  <a:pt x="23571" y="54674"/>
                  <a:pt x="22857" y="56804"/>
                  <a:pt x="21428" y="58934"/>
                </a:cubicBezTo>
                <a:cubicBezTo>
                  <a:pt x="20000" y="61065"/>
                  <a:pt x="18571" y="62485"/>
                  <a:pt x="16428" y="63195"/>
                </a:cubicBezTo>
                <a:cubicBezTo>
                  <a:pt x="14285" y="63905"/>
                  <a:pt x="12857" y="65325"/>
                  <a:pt x="11428" y="66745"/>
                </a:cubicBezTo>
                <a:cubicBezTo>
                  <a:pt x="10000" y="68165"/>
                  <a:pt x="9285" y="68875"/>
                  <a:pt x="9285" y="70295"/>
                </a:cubicBezTo>
                <a:cubicBezTo>
                  <a:pt x="17857" y="70295"/>
                  <a:pt x="17857" y="70295"/>
                  <a:pt x="17857" y="70295"/>
                </a:cubicBezTo>
                <a:cubicBezTo>
                  <a:pt x="17857" y="66035"/>
                  <a:pt x="17857" y="66035"/>
                  <a:pt x="17857" y="66035"/>
                </a:cubicBezTo>
                <a:lnTo>
                  <a:pt x="25000" y="66035"/>
                </a:lnTo>
                <a:close/>
                <a:moveTo>
                  <a:pt x="24285" y="107928"/>
                </a:moveTo>
                <a:cubicBezTo>
                  <a:pt x="24285" y="111479"/>
                  <a:pt x="23571" y="114319"/>
                  <a:pt x="20714" y="116449"/>
                </a:cubicBezTo>
                <a:cubicBezTo>
                  <a:pt x="18571" y="118579"/>
                  <a:pt x="15000" y="120000"/>
                  <a:pt x="11428" y="120000"/>
                </a:cubicBezTo>
                <a:cubicBezTo>
                  <a:pt x="7142" y="120000"/>
                  <a:pt x="2857" y="118579"/>
                  <a:pt x="0" y="115029"/>
                </a:cubicBezTo>
                <a:cubicBezTo>
                  <a:pt x="3571" y="109349"/>
                  <a:pt x="3571" y="109349"/>
                  <a:pt x="3571" y="109349"/>
                </a:cubicBezTo>
                <a:cubicBezTo>
                  <a:pt x="6428" y="111479"/>
                  <a:pt x="8571" y="112189"/>
                  <a:pt x="11428" y="112189"/>
                </a:cubicBezTo>
                <a:cubicBezTo>
                  <a:pt x="12142" y="112189"/>
                  <a:pt x="13571" y="112189"/>
                  <a:pt x="14285" y="111479"/>
                </a:cubicBezTo>
                <a:cubicBezTo>
                  <a:pt x="15714" y="110769"/>
                  <a:pt x="15714" y="110059"/>
                  <a:pt x="15714" y="108639"/>
                </a:cubicBezTo>
                <a:cubicBezTo>
                  <a:pt x="15714" y="105798"/>
                  <a:pt x="13571" y="104378"/>
                  <a:pt x="8571" y="105088"/>
                </a:cubicBezTo>
                <a:cubicBezTo>
                  <a:pt x="7142" y="100828"/>
                  <a:pt x="7142" y="100828"/>
                  <a:pt x="7142" y="100828"/>
                </a:cubicBezTo>
                <a:cubicBezTo>
                  <a:pt x="7142" y="100828"/>
                  <a:pt x="7857" y="99408"/>
                  <a:pt x="9285" y="97988"/>
                </a:cubicBezTo>
                <a:cubicBezTo>
                  <a:pt x="10714" y="96568"/>
                  <a:pt x="11428" y="95147"/>
                  <a:pt x="12142" y="94437"/>
                </a:cubicBezTo>
                <a:cubicBezTo>
                  <a:pt x="12857" y="93727"/>
                  <a:pt x="13571" y="93017"/>
                  <a:pt x="15000" y="92307"/>
                </a:cubicBezTo>
                <a:cubicBezTo>
                  <a:pt x="15000" y="91597"/>
                  <a:pt x="15000" y="91597"/>
                  <a:pt x="15000" y="91597"/>
                </a:cubicBezTo>
                <a:cubicBezTo>
                  <a:pt x="14285" y="91597"/>
                  <a:pt x="12857" y="91597"/>
                  <a:pt x="11428" y="92307"/>
                </a:cubicBezTo>
                <a:cubicBezTo>
                  <a:pt x="10000" y="92307"/>
                  <a:pt x="8571" y="92307"/>
                  <a:pt x="7857" y="92307"/>
                </a:cubicBezTo>
                <a:cubicBezTo>
                  <a:pt x="7857" y="95857"/>
                  <a:pt x="7857" y="95857"/>
                  <a:pt x="7857" y="95857"/>
                </a:cubicBezTo>
                <a:cubicBezTo>
                  <a:pt x="714" y="95857"/>
                  <a:pt x="714" y="95857"/>
                  <a:pt x="714" y="95857"/>
                </a:cubicBezTo>
                <a:cubicBezTo>
                  <a:pt x="714" y="85207"/>
                  <a:pt x="714" y="85207"/>
                  <a:pt x="714" y="85207"/>
                </a:cubicBezTo>
                <a:cubicBezTo>
                  <a:pt x="23571" y="85207"/>
                  <a:pt x="23571" y="85207"/>
                  <a:pt x="23571" y="85207"/>
                </a:cubicBezTo>
                <a:cubicBezTo>
                  <a:pt x="23571" y="91597"/>
                  <a:pt x="23571" y="91597"/>
                  <a:pt x="23571" y="91597"/>
                </a:cubicBezTo>
                <a:cubicBezTo>
                  <a:pt x="17142" y="98698"/>
                  <a:pt x="17142" y="98698"/>
                  <a:pt x="17142" y="98698"/>
                </a:cubicBezTo>
                <a:cubicBezTo>
                  <a:pt x="19285" y="99408"/>
                  <a:pt x="21428" y="100828"/>
                  <a:pt x="22142" y="102248"/>
                </a:cubicBezTo>
                <a:cubicBezTo>
                  <a:pt x="23571" y="103668"/>
                  <a:pt x="24285" y="105798"/>
                  <a:pt x="24285" y="107928"/>
                </a:cubicBezTo>
                <a:close/>
                <a:moveTo>
                  <a:pt x="25000" y="26982"/>
                </a:moveTo>
                <a:cubicBezTo>
                  <a:pt x="25000" y="34082"/>
                  <a:pt x="25000" y="34082"/>
                  <a:pt x="25000" y="34082"/>
                </a:cubicBezTo>
                <a:cubicBezTo>
                  <a:pt x="2142" y="34082"/>
                  <a:pt x="2142" y="34082"/>
                  <a:pt x="2142" y="34082"/>
                </a:cubicBezTo>
                <a:cubicBezTo>
                  <a:pt x="2142" y="26982"/>
                  <a:pt x="2142" y="26982"/>
                  <a:pt x="2142" y="26982"/>
                </a:cubicBezTo>
                <a:cubicBezTo>
                  <a:pt x="9285" y="26982"/>
                  <a:pt x="9285" y="26982"/>
                  <a:pt x="9285" y="26982"/>
                </a:cubicBezTo>
                <a:cubicBezTo>
                  <a:pt x="9285" y="25562"/>
                  <a:pt x="9285" y="22721"/>
                  <a:pt x="9285" y="19171"/>
                </a:cubicBezTo>
                <a:cubicBezTo>
                  <a:pt x="9285" y="15621"/>
                  <a:pt x="9285" y="12781"/>
                  <a:pt x="9285" y="10650"/>
                </a:cubicBezTo>
                <a:cubicBezTo>
                  <a:pt x="9285" y="9940"/>
                  <a:pt x="9285" y="9940"/>
                  <a:pt x="9285" y="9940"/>
                </a:cubicBezTo>
                <a:cubicBezTo>
                  <a:pt x="9285" y="9940"/>
                  <a:pt x="9285" y="9940"/>
                  <a:pt x="9285" y="9940"/>
                </a:cubicBezTo>
                <a:cubicBezTo>
                  <a:pt x="8571" y="10650"/>
                  <a:pt x="7857" y="12071"/>
                  <a:pt x="5714" y="13491"/>
                </a:cubicBezTo>
                <a:cubicBezTo>
                  <a:pt x="1428" y="8520"/>
                  <a:pt x="1428" y="8520"/>
                  <a:pt x="1428" y="8520"/>
                </a:cubicBezTo>
                <a:cubicBezTo>
                  <a:pt x="10000" y="0"/>
                  <a:pt x="10000" y="0"/>
                  <a:pt x="10000" y="0"/>
                </a:cubicBezTo>
                <a:cubicBezTo>
                  <a:pt x="17142" y="0"/>
                  <a:pt x="17142" y="0"/>
                  <a:pt x="17142" y="0"/>
                </a:cubicBezTo>
                <a:cubicBezTo>
                  <a:pt x="17142" y="26982"/>
                  <a:pt x="17142" y="26982"/>
                  <a:pt x="17142" y="26982"/>
                </a:cubicBezTo>
                <a:lnTo>
                  <a:pt x="25000" y="26982"/>
                </a:lnTo>
                <a:close/>
                <a:moveTo>
                  <a:pt x="120000" y="18461"/>
                </a:moveTo>
                <a:cubicBezTo>
                  <a:pt x="120000" y="31952"/>
                  <a:pt x="120000" y="31952"/>
                  <a:pt x="120000" y="31952"/>
                </a:cubicBezTo>
                <a:cubicBezTo>
                  <a:pt x="120000" y="31952"/>
                  <a:pt x="119285" y="32662"/>
                  <a:pt x="119285" y="33372"/>
                </a:cubicBezTo>
                <a:cubicBezTo>
                  <a:pt x="118571" y="33372"/>
                  <a:pt x="118571" y="34082"/>
                  <a:pt x="117857" y="34082"/>
                </a:cubicBezTo>
                <a:cubicBezTo>
                  <a:pt x="35714" y="34082"/>
                  <a:pt x="35714" y="34082"/>
                  <a:pt x="35714" y="34082"/>
                </a:cubicBezTo>
                <a:cubicBezTo>
                  <a:pt x="35000" y="34082"/>
                  <a:pt x="34285" y="33372"/>
                  <a:pt x="34285" y="33372"/>
                </a:cubicBezTo>
                <a:cubicBezTo>
                  <a:pt x="33571" y="32662"/>
                  <a:pt x="33571" y="31952"/>
                  <a:pt x="33571" y="31952"/>
                </a:cubicBezTo>
                <a:cubicBezTo>
                  <a:pt x="33571" y="18461"/>
                  <a:pt x="33571" y="18461"/>
                  <a:pt x="33571" y="18461"/>
                </a:cubicBezTo>
                <a:cubicBezTo>
                  <a:pt x="33571" y="18461"/>
                  <a:pt x="33571" y="17751"/>
                  <a:pt x="34285" y="17041"/>
                </a:cubicBezTo>
                <a:cubicBezTo>
                  <a:pt x="34285" y="17041"/>
                  <a:pt x="35000" y="16331"/>
                  <a:pt x="35714" y="16331"/>
                </a:cubicBezTo>
                <a:cubicBezTo>
                  <a:pt x="117857" y="16331"/>
                  <a:pt x="117857" y="16331"/>
                  <a:pt x="117857" y="16331"/>
                </a:cubicBezTo>
                <a:cubicBezTo>
                  <a:pt x="118571" y="16331"/>
                  <a:pt x="118571" y="17041"/>
                  <a:pt x="119285" y="17041"/>
                </a:cubicBezTo>
                <a:cubicBezTo>
                  <a:pt x="119285" y="17751"/>
                  <a:pt x="120000" y="18461"/>
                  <a:pt x="120000" y="18461"/>
                </a:cubicBezTo>
                <a:close/>
                <a:moveTo>
                  <a:pt x="120000" y="53254"/>
                </a:moveTo>
                <a:cubicBezTo>
                  <a:pt x="120000" y="66035"/>
                  <a:pt x="120000" y="66035"/>
                  <a:pt x="120000" y="66035"/>
                </a:cubicBezTo>
                <a:cubicBezTo>
                  <a:pt x="120000" y="66745"/>
                  <a:pt x="119285" y="67455"/>
                  <a:pt x="119285" y="67455"/>
                </a:cubicBezTo>
                <a:cubicBezTo>
                  <a:pt x="118571" y="68165"/>
                  <a:pt x="118571" y="68165"/>
                  <a:pt x="117857" y="68165"/>
                </a:cubicBezTo>
                <a:cubicBezTo>
                  <a:pt x="35714" y="68165"/>
                  <a:pt x="35714" y="68165"/>
                  <a:pt x="35714" y="68165"/>
                </a:cubicBezTo>
                <a:cubicBezTo>
                  <a:pt x="35000" y="68165"/>
                  <a:pt x="34285" y="68165"/>
                  <a:pt x="34285" y="67455"/>
                </a:cubicBezTo>
                <a:cubicBezTo>
                  <a:pt x="33571" y="67455"/>
                  <a:pt x="33571" y="66745"/>
                  <a:pt x="33571" y="66035"/>
                </a:cubicBezTo>
                <a:cubicBezTo>
                  <a:pt x="33571" y="53254"/>
                  <a:pt x="33571" y="53254"/>
                  <a:pt x="33571" y="53254"/>
                </a:cubicBezTo>
                <a:cubicBezTo>
                  <a:pt x="33571" y="52544"/>
                  <a:pt x="33571" y="51834"/>
                  <a:pt x="34285" y="51834"/>
                </a:cubicBezTo>
                <a:cubicBezTo>
                  <a:pt x="34285" y="51124"/>
                  <a:pt x="35000" y="51124"/>
                  <a:pt x="35714" y="51124"/>
                </a:cubicBezTo>
                <a:cubicBezTo>
                  <a:pt x="117857" y="51124"/>
                  <a:pt x="117857" y="51124"/>
                  <a:pt x="117857" y="51124"/>
                </a:cubicBezTo>
                <a:cubicBezTo>
                  <a:pt x="118571" y="51124"/>
                  <a:pt x="118571" y="51124"/>
                  <a:pt x="119285" y="51834"/>
                </a:cubicBezTo>
                <a:cubicBezTo>
                  <a:pt x="119285" y="51834"/>
                  <a:pt x="120000" y="52544"/>
                  <a:pt x="120000" y="53254"/>
                </a:cubicBezTo>
                <a:close/>
                <a:moveTo>
                  <a:pt x="120000" y="87337"/>
                </a:moveTo>
                <a:cubicBezTo>
                  <a:pt x="120000" y="100118"/>
                  <a:pt x="120000" y="100118"/>
                  <a:pt x="120000" y="100118"/>
                </a:cubicBezTo>
                <a:cubicBezTo>
                  <a:pt x="120000" y="100828"/>
                  <a:pt x="119285" y="101538"/>
                  <a:pt x="119285" y="102248"/>
                </a:cubicBezTo>
                <a:cubicBezTo>
                  <a:pt x="118571" y="102248"/>
                  <a:pt x="118571" y="102248"/>
                  <a:pt x="117857" y="102248"/>
                </a:cubicBezTo>
                <a:cubicBezTo>
                  <a:pt x="35714" y="102248"/>
                  <a:pt x="35714" y="102248"/>
                  <a:pt x="35714" y="102248"/>
                </a:cubicBezTo>
                <a:cubicBezTo>
                  <a:pt x="35000" y="102248"/>
                  <a:pt x="34285" y="102248"/>
                  <a:pt x="34285" y="102248"/>
                </a:cubicBezTo>
                <a:cubicBezTo>
                  <a:pt x="33571" y="101538"/>
                  <a:pt x="33571" y="100828"/>
                  <a:pt x="33571" y="100118"/>
                </a:cubicBezTo>
                <a:cubicBezTo>
                  <a:pt x="33571" y="87337"/>
                  <a:pt x="33571" y="87337"/>
                  <a:pt x="33571" y="87337"/>
                </a:cubicBezTo>
                <a:cubicBezTo>
                  <a:pt x="33571" y="86627"/>
                  <a:pt x="33571" y="86627"/>
                  <a:pt x="34285" y="85917"/>
                </a:cubicBezTo>
                <a:cubicBezTo>
                  <a:pt x="34285" y="85917"/>
                  <a:pt x="35000" y="85207"/>
                  <a:pt x="35714" y="85207"/>
                </a:cubicBezTo>
                <a:cubicBezTo>
                  <a:pt x="117857" y="85207"/>
                  <a:pt x="117857" y="85207"/>
                  <a:pt x="117857" y="85207"/>
                </a:cubicBezTo>
                <a:cubicBezTo>
                  <a:pt x="118571" y="85207"/>
                  <a:pt x="118571" y="85917"/>
                  <a:pt x="119285" y="85917"/>
                </a:cubicBezTo>
                <a:cubicBezTo>
                  <a:pt x="119285" y="86627"/>
                  <a:pt x="120000" y="86627"/>
                  <a:pt x="120000" y="8733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937542" y="2332677"/>
            <a:ext cx="181531" cy="157219"/>
          </a:xfrm>
          <a:custGeom>
            <a:pathLst>
              <a:path extrusionOk="0" h="120000" w="120000">
                <a:moveTo>
                  <a:pt x="117869" y="59999"/>
                </a:moveTo>
                <a:cubicBezTo>
                  <a:pt x="118579" y="59999"/>
                  <a:pt x="119289" y="59999"/>
                  <a:pt x="119289" y="60821"/>
                </a:cubicBezTo>
                <a:cubicBezTo>
                  <a:pt x="120000" y="60821"/>
                  <a:pt x="120000" y="61643"/>
                  <a:pt x="120000" y="62465"/>
                </a:cubicBezTo>
                <a:cubicBezTo>
                  <a:pt x="120000" y="67397"/>
                  <a:pt x="120000" y="67397"/>
                  <a:pt x="120000" y="67397"/>
                </a:cubicBezTo>
                <a:cubicBezTo>
                  <a:pt x="120000" y="68219"/>
                  <a:pt x="120000" y="69041"/>
                  <a:pt x="119289" y="69041"/>
                </a:cubicBezTo>
                <a:cubicBezTo>
                  <a:pt x="119289" y="69863"/>
                  <a:pt x="118579" y="69863"/>
                  <a:pt x="117869" y="69863"/>
                </a:cubicBezTo>
                <a:cubicBezTo>
                  <a:pt x="2130" y="69863"/>
                  <a:pt x="2130" y="69863"/>
                  <a:pt x="2130" y="69863"/>
                </a:cubicBezTo>
                <a:cubicBezTo>
                  <a:pt x="1420" y="69863"/>
                  <a:pt x="710" y="69863"/>
                  <a:pt x="0" y="69041"/>
                </a:cubicBezTo>
                <a:cubicBezTo>
                  <a:pt x="0" y="69041"/>
                  <a:pt x="0" y="68219"/>
                  <a:pt x="0" y="67397"/>
                </a:cubicBezTo>
                <a:cubicBezTo>
                  <a:pt x="0" y="62465"/>
                  <a:pt x="0" y="62465"/>
                  <a:pt x="0" y="62465"/>
                </a:cubicBezTo>
                <a:cubicBezTo>
                  <a:pt x="0" y="61643"/>
                  <a:pt x="0" y="60821"/>
                  <a:pt x="0" y="60821"/>
                </a:cubicBezTo>
                <a:cubicBezTo>
                  <a:pt x="710" y="59999"/>
                  <a:pt x="1420" y="59999"/>
                  <a:pt x="2130" y="59999"/>
                </a:cubicBezTo>
                <a:lnTo>
                  <a:pt x="117869" y="59999"/>
                </a:lnTo>
                <a:close/>
                <a:moveTo>
                  <a:pt x="31952" y="55068"/>
                </a:moveTo>
                <a:cubicBezTo>
                  <a:pt x="30532" y="53424"/>
                  <a:pt x="29822" y="50958"/>
                  <a:pt x="28402" y="48493"/>
                </a:cubicBezTo>
                <a:cubicBezTo>
                  <a:pt x="26272" y="43561"/>
                  <a:pt x="25562" y="38630"/>
                  <a:pt x="25562" y="34520"/>
                </a:cubicBezTo>
                <a:cubicBezTo>
                  <a:pt x="25562" y="24657"/>
                  <a:pt x="28402" y="16438"/>
                  <a:pt x="34082" y="9863"/>
                </a:cubicBezTo>
                <a:cubicBezTo>
                  <a:pt x="40473" y="3287"/>
                  <a:pt x="48994" y="0"/>
                  <a:pt x="61065" y="0"/>
                </a:cubicBezTo>
                <a:cubicBezTo>
                  <a:pt x="63195" y="0"/>
                  <a:pt x="66745" y="821"/>
                  <a:pt x="71715" y="1643"/>
                </a:cubicBezTo>
                <a:cubicBezTo>
                  <a:pt x="75266" y="2465"/>
                  <a:pt x="78816" y="3287"/>
                  <a:pt x="83786" y="5753"/>
                </a:cubicBezTo>
                <a:cubicBezTo>
                  <a:pt x="84497" y="7397"/>
                  <a:pt x="84497" y="10684"/>
                  <a:pt x="85207" y="14794"/>
                </a:cubicBezTo>
                <a:cubicBezTo>
                  <a:pt x="85917" y="21369"/>
                  <a:pt x="85917" y="25479"/>
                  <a:pt x="85917" y="28767"/>
                </a:cubicBezTo>
                <a:cubicBezTo>
                  <a:pt x="85917" y="29589"/>
                  <a:pt x="85917" y="31232"/>
                  <a:pt x="85917" y="32054"/>
                </a:cubicBezTo>
                <a:cubicBezTo>
                  <a:pt x="85207" y="32876"/>
                  <a:pt x="85207" y="32876"/>
                  <a:pt x="85207" y="32876"/>
                </a:cubicBezTo>
                <a:cubicBezTo>
                  <a:pt x="79526" y="32054"/>
                  <a:pt x="79526" y="32054"/>
                  <a:pt x="79526" y="32054"/>
                </a:cubicBezTo>
                <a:cubicBezTo>
                  <a:pt x="78816" y="32054"/>
                  <a:pt x="78816" y="32054"/>
                  <a:pt x="78816" y="32054"/>
                </a:cubicBezTo>
                <a:cubicBezTo>
                  <a:pt x="75976" y="24657"/>
                  <a:pt x="73846" y="18904"/>
                  <a:pt x="71715" y="16438"/>
                </a:cubicBezTo>
                <a:cubicBezTo>
                  <a:pt x="67455" y="11506"/>
                  <a:pt x="63195" y="9041"/>
                  <a:pt x="57514" y="9041"/>
                </a:cubicBezTo>
                <a:cubicBezTo>
                  <a:pt x="52544" y="9041"/>
                  <a:pt x="48284" y="10684"/>
                  <a:pt x="45443" y="13150"/>
                </a:cubicBezTo>
                <a:cubicBezTo>
                  <a:pt x="42603" y="16438"/>
                  <a:pt x="40473" y="20547"/>
                  <a:pt x="40473" y="24657"/>
                </a:cubicBezTo>
                <a:cubicBezTo>
                  <a:pt x="40473" y="28767"/>
                  <a:pt x="42603" y="32054"/>
                  <a:pt x="45443" y="36164"/>
                </a:cubicBezTo>
                <a:cubicBezTo>
                  <a:pt x="48284" y="39452"/>
                  <a:pt x="54674" y="42739"/>
                  <a:pt x="63905" y="46027"/>
                </a:cubicBezTo>
                <a:cubicBezTo>
                  <a:pt x="66745" y="46849"/>
                  <a:pt x="71005" y="48493"/>
                  <a:pt x="75266" y="50958"/>
                </a:cubicBezTo>
                <a:cubicBezTo>
                  <a:pt x="78106" y="52602"/>
                  <a:pt x="80236" y="53424"/>
                  <a:pt x="81656" y="55068"/>
                </a:cubicBezTo>
                <a:lnTo>
                  <a:pt x="31952" y="55068"/>
                </a:lnTo>
                <a:close/>
                <a:moveTo>
                  <a:pt x="66035" y="74794"/>
                </a:moveTo>
                <a:cubicBezTo>
                  <a:pt x="93727" y="74794"/>
                  <a:pt x="93727" y="74794"/>
                  <a:pt x="93727" y="74794"/>
                </a:cubicBezTo>
                <a:cubicBezTo>
                  <a:pt x="93727" y="77260"/>
                  <a:pt x="94437" y="78904"/>
                  <a:pt x="94437" y="82191"/>
                </a:cubicBezTo>
                <a:cubicBezTo>
                  <a:pt x="94437" y="87945"/>
                  <a:pt x="93017" y="92876"/>
                  <a:pt x="91597" y="98630"/>
                </a:cubicBezTo>
                <a:cubicBezTo>
                  <a:pt x="90177" y="101095"/>
                  <a:pt x="88757" y="104383"/>
                  <a:pt x="86627" y="106849"/>
                </a:cubicBezTo>
                <a:cubicBezTo>
                  <a:pt x="85207" y="108493"/>
                  <a:pt x="82366" y="110136"/>
                  <a:pt x="79526" y="112602"/>
                </a:cubicBezTo>
                <a:cubicBezTo>
                  <a:pt x="75976" y="115068"/>
                  <a:pt x="72426" y="116712"/>
                  <a:pt x="68875" y="118356"/>
                </a:cubicBezTo>
                <a:cubicBezTo>
                  <a:pt x="65325" y="119178"/>
                  <a:pt x="61065" y="119999"/>
                  <a:pt x="55384" y="119999"/>
                </a:cubicBezTo>
                <a:cubicBezTo>
                  <a:pt x="50414" y="119999"/>
                  <a:pt x="46153" y="119178"/>
                  <a:pt x="42603" y="117534"/>
                </a:cubicBezTo>
                <a:cubicBezTo>
                  <a:pt x="32662" y="115068"/>
                  <a:pt x="32662" y="115068"/>
                  <a:pt x="32662" y="115068"/>
                </a:cubicBezTo>
                <a:cubicBezTo>
                  <a:pt x="30532" y="114246"/>
                  <a:pt x="29112" y="113424"/>
                  <a:pt x="28402" y="112602"/>
                </a:cubicBezTo>
                <a:cubicBezTo>
                  <a:pt x="27692" y="111780"/>
                  <a:pt x="27692" y="111780"/>
                  <a:pt x="27692" y="110958"/>
                </a:cubicBezTo>
                <a:cubicBezTo>
                  <a:pt x="27692" y="110136"/>
                  <a:pt x="27692" y="110136"/>
                  <a:pt x="27692" y="110136"/>
                </a:cubicBezTo>
                <a:cubicBezTo>
                  <a:pt x="27692" y="104383"/>
                  <a:pt x="27692" y="100273"/>
                  <a:pt x="27692" y="97808"/>
                </a:cubicBezTo>
                <a:cubicBezTo>
                  <a:pt x="27692" y="96164"/>
                  <a:pt x="27692" y="94520"/>
                  <a:pt x="27692" y="92054"/>
                </a:cubicBezTo>
                <a:cubicBezTo>
                  <a:pt x="27692" y="89589"/>
                  <a:pt x="27692" y="89589"/>
                  <a:pt x="27692" y="89589"/>
                </a:cubicBezTo>
                <a:cubicBezTo>
                  <a:pt x="27692" y="86301"/>
                  <a:pt x="27692" y="86301"/>
                  <a:pt x="27692" y="86301"/>
                </a:cubicBezTo>
                <a:cubicBezTo>
                  <a:pt x="34082" y="86301"/>
                  <a:pt x="34082" y="86301"/>
                  <a:pt x="34082" y="86301"/>
                </a:cubicBezTo>
                <a:cubicBezTo>
                  <a:pt x="34792" y="87945"/>
                  <a:pt x="35502" y="89589"/>
                  <a:pt x="36213" y="91232"/>
                </a:cubicBezTo>
                <a:cubicBezTo>
                  <a:pt x="36923" y="93698"/>
                  <a:pt x="37633" y="94520"/>
                  <a:pt x="37633" y="96164"/>
                </a:cubicBezTo>
                <a:cubicBezTo>
                  <a:pt x="38343" y="96986"/>
                  <a:pt x="38343" y="97808"/>
                  <a:pt x="39053" y="97808"/>
                </a:cubicBezTo>
                <a:cubicBezTo>
                  <a:pt x="40473" y="101095"/>
                  <a:pt x="41893" y="103561"/>
                  <a:pt x="44023" y="105205"/>
                </a:cubicBezTo>
                <a:cubicBezTo>
                  <a:pt x="46153" y="106849"/>
                  <a:pt x="48284" y="108493"/>
                  <a:pt x="51124" y="109315"/>
                </a:cubicBezTo>
                <a:cubicBezTo>
                  <a:pt x="53964" y="110958"/>
                  <a:pt x="56804" y="111780"/>
                  <a:pt x="60355" y="111780"/>
                </a:cubicBezTo>
                <a:cubicBezTo>
                  <a:pt x="63195" y="111780"/>
                  <a:pt x="66035" y="110958"/>
                  <a:pt x="69585" y="109315"/>
                </a:cubicBezTo>
                <a:cubicBezTo>
                  <a:pt x="73136" y="107671"/>
                  <a:pt x="75266" y="106027"/>
                  <a:pt x="77396" y="102739"/>
                </a:cubicBezTo>
                <a:cubicBezTo>
                  <a:pt x="79526" y="99452"/>
                  <a:pt x="80946" y="96164"/>
                  <a:pt x="80946" y="92876"/>
                </a:cubicBezTo>
                <a:cubicBezTo>
                  <a:pt x="80946" y="87945"/>
                  <a:pt x="78816" y="83835"/>
                  <a:pt x="75266" y="80547"/>
                </a:cubicBezTo>
                <a:cubicBezTo>
                  <a:pt x="73846" y="78904"/>
                  <a:pt x="71005" y="77260"/>
                  <a:pt x="66035" y="7479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162837" y="2332677"/>
            <a:ext cx="155597" cy="157219"/>
          </a:xfrm>
          <a:custGeom>
            <a:pathLst>
              <a:path extrusionOk="0" h="120000" w="120000">
                <a:moveTo>
                  <a:pt x="3310" y="7397"/>
                </a:moveTo>
                <a:cubicBezTo>
                  <a:pt x="1655" y="7397"/>
                  <a:pt x="827" y="7397"/>
                  <a:pt x="0" y="7397"/>
                </a:cubicBezTo>
                <a:cubicBezTo>
                  <a:pt x="0" y="821"/>
                  <a:pt x="0" y="821"/>
                  <a:pt x="0" y="821"/>
                </a:cubicBezTo>
                <a:cubicBezTo>
                  <a:pt x="827" y="821"/>
                  <a:pt x="1655" y="821"/>
                  <a:pt x="3310" y="821"/>
                </a:cubicBezTo>
                <a:cubicBezTo>
                  <a:pt x="5793" y="821"/>
                  <a:pt x="9103" y="821"/>
                  <a:pt x="11586" y="821"/>
                </a:cubicBezTo>
                <a:cubicBezTo>
                  <a:pt x="18206" y="821"/>
                  <a:pt x="23172" y="1643"/>
                  <a:pt x="24827" y="1643"/>
                </a:cubicBezTo>
                <a:cubicBezTo>
                  <a:pt x="28965" y="1643"/>
                  <a:pt x="33931" y="821"/>
                  <a:pt x="38068" y="821"/>
                </a:cubicBezTo>
                <a:cubicBezTo>
                  <a:pt x="43862" y="821"/>
                  <a:pt x="48000" y="821"/>
                  <a:pt x="48827" y="821"/>
                </a:cubicBezTo>
                <a:cubicBezTo>
                  <a:pt x="52137" y="821"/>
                  <a:pt x="54620" y="821"/>
                  <a:pt x="56275" y="821"/>
                </a:cubicBezTo>
                <a:cubicBezTo>
                  <a:pt x="56275" y="1643"/>
                  <a:pt x="56275" y="1643"/>
                  <a:pt x="56275" y="1643"/>
                </a:cubicBezTo>
                <a:cubicBezTo>
                  <a:pt x="56275" y="6575"/>
                  <a:pt x="56275" y="6575"/>
                  <a:pt x="56275" y="6575"/>
                </a:cubicBezTo>
                <a:cubicBezTo>
                  <a:pt x="56275" y="7397"/>
                  <a:pt x="56275" y="7397"/>
                  <a:pt x="56275" y="7397"/>
                </a:cubicBezTo>
                <a:cubicBezTo>
                  <a:pt x="52965" y="7397"/>
                  <a:pt x="49655" y="8219"/>
                  <a:pt x="46344" y="8219"/>
                </a:cubicBezTo>
                <a:cubicBezTo>
                  <a:pt x="43034" y="8219"/>
                  <a:pt x="41379" y="8219"/>
                  <a:pt x="40551" y="9863"/>
                </a:cubicBezTo>
                <a:cubicBezTo>
                  <a:pt x="39724" y="10684"/>
                  <a:pt x="38896" y="13972"/>
                  <a:pt x="38896" y="20547"/>
                </a:cubicBezTo>
                <a:cubicBezTo>
                  <a:pt x="38896" y="20547"/>
                  <a:pt x="38896" y="21369"/>
                  <a:pt x="38896" y="23013"/>
                </a:cubicBezTo>
                <a:cubicBezTo>
                  <a:pt x="38896" y="23835"/>
                  <a:pt x="38896" y="24657"/>
                  <a:pt x="38896" y="24657"/>
                </a:cubicBezTo>
                <a:cubicBezTo>
                  <a:pt x="38896" y="42739"/>
                  <a:pt x="38896" y="42739"/>
                  <a:pt x="38896" y="42739"/>
                </a:cubicBezTo>
                <a:cubicBezTo>
                  <a:pt x="40551" y="64109"/>
                  <a:pt x="40551" y="64109"/>
                  <a:pt x="40551" y="64109"/>
                </a:cubicBezTo>
                <a:cubicBezTo>
                  <a:pt x="40551" y="70684"/>
                  <a:pt x="42206" y="75616"/>
                  <a:pt x="44689" y="79726"/>
                </a:cubicBezTo>
                <a:cubicBezTo>
                  <a:pt x="46344" y="83013"/>
                  <a:pt x="48827" y="85479"/>
                  <a:pt x="52137" y="87123"/>
                </a:cubicBezTo>
                <a:cubicBezTo>
                  <a:pt x="56275" y="89589"/>
                  <a:pt x="61241" y="90410"/>
                  <a:pt x="65379" y="90410"/>
                </a:cubicBezTo>
                <a:cubicBezTo>
                  <a:pt x="71172" y="90410"/>
                  <a:pt x="76137" y="89589"/>
                  <a:pt x="81103" y="88767"/>
                </a:cubicBezTo>
                <a:cubicBezTo>
                  <a:pt x="83586" y="87945"/>
                  <a:pt x="86068" y="86301"/>
                  <a:pt x="88551" y="84657"/>
                </a:cubicBezTo>
                <a:cubicBezTo>
                  <a:pt x="91034" y="83013"/>
                  <a:pt x="92689" y="81369"/>
                  <a:pt x="93517" y="79726"/>
                </a:cubicBezTo>
                <a:cubicBezTo>
                  <a:pt x="95172" y="76438"/>
                  <a:pt x="96827" y="73972"/>
                  <a:pt x="97655" y="70684"/>
                </a:cubicBezTo>
                <a:cubicBezTo>
                  <a:pt x="98482" y="66575"/>
                  <a:pt x="99310" y="60821"/>
                  <a:pt x="99310" y="52602"/>
                </a:cubicBezTo>
                <a:cubicBezTo>
                  <a:pt x="99310" y="48493"/>
                  <a:pt x="99310" y="45205"/>
                  <a:pt x="99310" y="42739"/>
                </a:cubicBezTo>
                <a:cubicBezTo>
                  <a:pt x="98482" y="40273"/>
                  <a:pt x="98482" y="36986"/>
                  <a:pt x="98482" y="33698"/>
                </a:cubicBezTo>
                <a:cubicBezTo>
                  <a:pt x="97655" y="29589"/>
                  <a:pt x="97655" y="25479"/>
                  <a:pt x="96827" y="21369"/>
                </a:cubicBezTo>
                <a:cubicBezTo>
                  <a:pt x="96827" y="16438"/>
                  <a:pt x="96827" y="16438"/>
                  <a:pt x="96827" y="16438"/>
                </a:cubicBezTo>
                <a:cubicBezTo>
                  <a:pt x="96827" y="13150"/>
                  <a:pt x="96000" y="10684"/>
                  <a:pt x="95172" y="9863"/>
                </a:cubicBezTo>
                <a:cubicBezTo>
                  <a:pt x="93517" y="8219"/>
                  <a:pt x="91034" y="6575"/>
                  <a:pt x="88551" y="7397"/>
                </a:cubicBezTo>
                <a:cubicBezTo>
                  <a:pt x="81103" y="7397"/>
                  <a:pt x="81103" y="7397"/>
                  <a:pt x="81103" y="7397"/>
                </a:cubicBezTo>
                <a:cubicBezTo>
                  <a:pt x="80275" y="6575"/>
                  <a:pt x="80275" y="6575"/>
                  <a:pt x="80275" y="6575"/>
                </a:cubicBezTo>
                <a:cubicBezTo>
                  <a:pt x="80275" y="0"/>
                  <a:pt x="80275" y="0"/>
                  <a:pt x="80275" y="0"/>
                </a:cubicBezTo>
                <a:cubicBezTo>
                  <a:pt x="86896" y="0"/>
                  <a:pt x="86896" y="0"/>
                  <a:pt x="86896" y="0"/>
                </a:cubicBezTo>
                <a:cubicBezTo>
                  <a:pt x="102620" y="821"/>
                  <a:pt x="102620" y="821"/>
                  <a:pt x="102620" y="821"/>
                </a:cubicBezTo>
                <a:cubicBezTo>
                  <a:pt x="106758" y="821"/>
                  <a:pt x="111724" y="821"/>
                  <a:pt x="118344" y="0"/>
                </a:cubicBezTo>
                <a:cubicBezTo>
                  <a:pt x="119172" y="821"/>
                  <a:pt x="119172" y="821"/>
                  <a:pt x="119172" y="821"/>
                </a:cubicBezTo>
                <a:cubicBezTo>
                  <a:pt x="120000" y="2465"/>
                  <a:pt x="120000" y="4109"/>
                  <a:pt x="120000" y="4109"/>
                </a:cubicBezTo>
                <a:cubicBezTo>
                  <a:pt x="120000" y="4931"/>
                  <a:pt x="120000" y="5753"/>
                  <a:pt x="120000" y="6575"/>
                </a:cubicBezTo>
                <a:cubicBezTo>
                  <a:pt x="117517" y="7397"/>
                  <a:pt x="115034" y="7397"/>
                  <a:pt x="113379" y="7397"/>
                </a:cubicBezTo>
                <a:cubicBezTo>
                  <a:pt x="109241" y="8219"/>
                  <a:pt x="107586" y="9041"/>
                  <a:pt x="106758" y="9041"/>
                </a:cubicBezTo>
                <a:cubicBezTo>
                  <a:pt x="105931" y="9863"/>
                  <a:pt x="105931" y="10684"/>
                  <a:pt x="105931" y="12328"/>
                </a:cubicBezTo>
                <a:cubicBezTo>
                  <a:pt x="105931" y="12328"/>
                  <a:pt x="105931" y="13150"/>
                  <a:pt x="105931" y="14794"/>
                </a:cubicBezTo>
                <a:cubicBezTo>
                  <a:pt x="105931" y="15616"/>
                  <a:pt x="105931" y="16438"/>
                  <a:pt x="105931" y="16438"/>
                </a:cubicBezTo>
                <a:cubicBezTo>
                  <a:pt x="106758" y="18082"/>
                  <a:pt x="106758" y="27945"/>
                  <a:pt x="107586" y="47671"/>
                </a:cubicBezTo>
                <a:cubicBezTo>
                  <a:pt x="107586" y="57534"/>
                  <a:pt x="107586" y="65753"/>
                  <a:pt x="106758" y="71506"/>
                </a:cubicBezTo>
                <a:cubicBezTo>
                  <a:pt x="105931" y="74794"/>
                  <a:pt x="104275" y="78082"/>
                  <a:pt x="103448" y="80547"/>
                </a:cubicBezTo>
                <a:cubicBezTo>
                  <a:pt x="100965" y="83835"/>
                  <a:pt x="98482" y="87123"/>
                  <a:pt x="94344" y="90410"/>
                </a:cubicBezTo>
                <a:cubicBezTo>
                  <a:pt x="91034" y="92876"/>
                  <a:pt x="86068" y="95342"/>
                  <a:pt x="80275" y="96986"/>
                </a:cubicBezTo>
                <a:cubicBezTo>
                  <a:pt x="74482" y="98630"/>
                  <a:pt x="67862" y="99452"/>
                  <a:pt x="60413" y="99452"/>
                </a:cubicBezTo>
                <a:cubicBezTo>
                  <a:pt x="51310" y="99452"/>
                  <a:pt x="43862" y="98630"/>
                  <a:pt x="38068" y="96164"/>
                </a:cubicBezTo>
                <a:cubicBezTo>
                  <a:pt x="32275" y="93698"/>
                  <a:pt x="27310" y="90410"/>
                  <a:pt x="24000" y="86301"/>
                </a:cubicBezTo>
                <a:cubicBezTo>
                  <a:pt x="20689" y="83013"/>
                  <a:pt x="19034" y="78082"/>
                  <a:pt x="17379" y="71506"/>
                </a:cubicBezTo>
                <a:cubicBezTo>
                  <a:pt x="16551" y="67397"/>
                  <a:pt x="16551" y="61643"/>
                  <a:pt x="16551" y="53424"/>
                </a:cubicBezTo>
                <a:cubicBezTo>
                  <a:pt x="16551" y="27123"/>
                  <a:pt x="16551" y="27123"/>
                  <a:pt x="16551" y="27123"/>
                </a:cubicBezTo>
                <a:cubicBezTo>
                  <a:pt x="16551" y="17260"/>
                  <a:pt x="15724" y="12328"/>
                  <a:pt x="14896" y="10684"/>
                </a:cubicBezTo>
                <a:cubicBezTo>
                  <a:pt x="14068" y="9041"/>
                  <a:pt x="9931" y="7397"/>
                  <a:pt x="3310" y="7397"/>
                </a:cubicBezTo>
                <a:close/>
                <a:moveTo>
                  <a:pt x="120000" y="117534"/>
                </a:moveTo>
                <a:cubicBezTo>
                  <a:pt x="120000" y="111780"/>
                  <a:pt x="120000" y="111780"/>
                  <a:pt x="120000" y="111780"/>
                </a:cubicBezTo>
                <a:cubicBezTo>
                  <a:pt x="120000" y="111780"/>
                  <a:pt x="120000" y="110958"/>
                  <a:pt x="119172" y="110136"/>
                </a:cubicBezTo>
                <a:cubicBezTo>
                  <a:pt x="119172" y="110136"/>
                  <a:pt x="118344" y="109315"/>
                  <a:pt x="117517" y="109315"/>
                </a:cubicBezTo>
                <a:cubicBezTo>
                  <a:pt x="2482" y="109315"/>
                  <a:pt x="2482" y="109315"/>
                  <a:pt x="2482" y="109315"/>
                </a:cubicBezTo>
                <a:cubicBezTo>
                  <a:pt x="1655" y="109315"/>
                  <a:pt x="827" y="110136"/>
                  <a:pt x="827" y="110136"/>
                </a:cubicBezTo>
                <a:cubicBezTo>
                  <a:pt x="0" y="110958"/>
                  <a:pt x="0" y="111780"/>
                  <a:pt x="0" y="111780"/>
                </a:cubicBezTo>
                <a:cubicBezTo>
                  <a:pt x="0" y="117534"/>
                  <a:pt x="0" y="117534"/>
                  <a:pt x="0" y="117534"/>
                </a:cubicBezTo>
                <a:cubicBezTo>
                  <a:pt x="0" y="117534"/>
                  <a:pt x="0" y="118356"/>
                  <a:pt x="827" y="119178"/>
                </a:cubicBezTo>
                <a:cubicBezTo>
                  <a:pt x="827" y="119178"/>
                  <a:pt x="1655" y="119999"/>
                  <a:pt x="2482" y="119999"/>
                </a:cubicBezTo>
                <a:cubicBezTo>
                  <a:pt x="117517" y="119999"/>
                  <a:pt x="117517" y="119999"/>
                  <a:pt x="117517" y="119999"/>
                </a:cubicBezTo>
                <a:cubicBezTo>
                  <a:pt x="118344" y="119999"/>
                  <a:pt x="119172" y="119178"/>
                  <a:pt x="119172" y="119178"/>
                </a:cubicBezTo>
                <a:cubicBezTo>
                  <a:pt x="120000" y="118356"/>
                  <a:pt x="120000" y="117534"/>
                  <a:pt x="120000" y="1175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6362198" y="2332677"/>
            <a:ext cx="170186" cy="142631"/>
          </a:xfrm>
          <a:custGeom>
            <a:pathLst>
              <a:path extrusionOk="0" h="120000" w="120000">
                <a:moveTo>
                  <a:pt x="120000" y="13533"/>
                </a:moveTo>
                <a:cubicBezTo>
                  <a:pt x="120000" y="106466"/>
                  <a:pt x="120000" y="106466"/>
                  <a:pt x="120000" y="106466"/>
                </a:cubicBezTo>
                <a:cubicBezTo>
                  <a:pt x="120000" y="110075"/>
                  <a:pt x="119235" y="113684"/>
                  <a:pt x="116942" y="116390"/>
                </a:cubicBezTo>
                <a:cubicBezTo>
                  <a:pt x="114649" y="119097"/>
                  <a:pt x="111592" y="120000"/>
                  <a:pt x="108535" y="120000"/>
                </a:cubicBezTo>
                <a:cubicBezTo>
                  <a:pt x="11464" y="120000"/>
                  <a:pt x="11464" y="120000"/>
                  <a:pt x="11464" y="120000"/>
                </a:cubicBezTo>
                <a:cubicBezTo>
                  <a:pt x="8407" y="120000"/>
                  <a:pt x="5350" y="119097"/>
                  <a:pt x="3057" y="116390"/>
                </a:cubicBezTo>
                <a:cubicBezTo>
                  <a:pt x="764" y="113684"/>
                  <a:pt x="0" y="110075"/>
                  <a:pt x="0" y="106466"/>
                </a:cubicBezTo>
                <a:cubicBezTo>
                  <a:pt x="0" y="13533"/>
                  <a:pt x="0" y="13533"/>
                  <a:pt x="0" y="13533"/>
                </a:cubicBezTo>
                <a:cubicBezTo>
                  <a:pt x="0" y="9924"/>
                  <a:pt x="764" y="7218"/>
                  <a:pt x="3057" y="4511"/>
                </a:cubicBezTo>
                <a:cubicBezTo>
                  <a:pt x="5350" y="1804"/>
                  <a:pt x="8407" y="0"/>
                  <a:pt x="11464" y="0"/>
                </a:cubicBezTo>
                <a:cubicBezTo>
                  <a:pt x="108535" y="0"/>
                  <a:pt x="108535" y="0"/>
                  <a:pt x="108535" y="0"/>
                </a:cubicBezTo>
                <a:cubicBezTo>
                  <a:pt x="111592" y="0"/>
                  <a:pt x="114649" y="1804"/>
                  <a:pt x="116942" y="4511"/>
                </a:cubicBezTo>
                <a:cubicBezTo>
                  <a:pt x="119235" y="7218"/>
                  <a:pt x="120000" y="9924"/>
                  <a:pt x="120000" y="13533"/>
                </a:cubicBezTo>
                <a:close/>
                <a:moveTo>
                  <a:pt x="36687" y="41503"/>
                </a:moveTo>
                <a:cubicBezTo>
                  <a:pt x="36687" y="25263"/>
                  <a:pt x="36687" y="25263"/>
                  <a:pt x="36687" y="25263"/>
                </a:cubicBezTo>
                <a:cubicBezTo>
                  <a:pt x="36687" y="24360"/>
                  <a:pt x="36687" y="23458"/>
                  <a:pt x="35923" y="22556"/>
                </a:cubicBezTo>
                <a:cubicBezTo>
                  <a:pt x="35923" y="22556"/>
                  <a:pt x="35159" y="22556"/>
                  <a:pt x="34394" y="22556"/>
                </a:cubicBezTo>
                <a:cubicBezTo>
                  <a:pt x="11464" y="22556"/>
                  <a:pt x="11464" y="22556"/>
                  <a:pt x="11464" y="22556"/>
                </a:cubicBezTo>
                <a:cubicBezTo>
                  <a:pt x="10700" y="22556"/>
                  <a:pt x="9936" y="22556"/>
                  <a:pt x="9936" y="22556"/>
                </a:cubicBezTo>
                <a:cubicBezTo>
                  <a:pt x="9171" y="23458"/>
                  <a:pt x="9171" y="24360"/>
                  <a:pt x="9171" y="25263"/>
                </a:cubicBezTo>
                <a:cubicBezTo>
                  <a:pt x="9171" y="41503"/>
                  <a:pt x="9171" y="41503"/>
                  <a:pt x="9171" y="41503"/>
                </a:cubicBezTo>
                <a:cubicBezTo>
                  <a:pt x="9171" y="42406"/>
                  <a:pt x="9171" y="42406"/>
                  <a:pt x="9936" y="43308"/>
                </a:cubicBezTo>
                <a:cubicBezTo>
                  <a:pt x="9936" y="43308"/>
                  <a:pt x="10700" y="44210"/>
                  <a:pt x="11464" y="44210"/>
                </a:cubicBezTo>
                <a:cubicBezTo>
                  <a:pt x="34394" y="44210"/>
                  <a:pt x="34394" y="44210"/>
                  <a:pt x="34394" y="44210"/>
                </a:cubicBezTo>
                <a:cubicBezTo>
                  <a:pt x="35159" y="44210"/>
                  <a:pt x="35923" y="43308"/>
                  <a:pt x="35923" y="43308"/>
                </a:cubicBezTo>
                <a:cubicBezTo>
                  <a:pt x="36687" y="42406"/>
                  <a:pt x="36687" y="42406"/>
                  <a:pt x="36687" y="41503"/>
                </a:cubicBezTo>
                <a:close/>
                <a:moveTo>
                  <a:pt x="36687" y="73984"/>
                </a:moveTo>
                <a:cubicBezTo>
                  <a:pt x="36687" y="57744"/>
                  <a:pt x="36687" y="57744"/>
                  <a:pt x="36687" y="57744"/>
                </a:cubicBezTo>
                <a:cubicBezTo>
                  <a:pt x="36687" y="56842"/>
                  <a:pt x="36687" y="55939"/>
                  <a:pt x="35923" y="55939"/>
                </a:cubicBezTo>
                <a:cubicBezTo>
                  <a:pt x="35923" y="55037"/>
                  <a:pt x="35159" y="55037"/>
                  <a:pt x="34394" y="55037"/>
                </a:cubicBezTo>
                <a:cubicBezTo>
                  <a:pt x="11464" y="55037"/>
                  <a:pt x="11464" y="55037"/>
                  <a:pt x="11464" y="55037"/>
                </a:cubicBezTo>
                <a:cubicBezTo>
                  <a:pt x="10700" y="55037"/>
                  <a:pt x="9936" y="55037"/>
                  <a:pt x="9936" y="55939"/>
                </a:cubicBezTo>
                <a:cubicBezTo>
                  <a:pt x="9171" y="55939"/>
                  <a:pt x="9171" y="56842"/>
                  <a:pt x="9171" y="57744"/>
                </a:cubicBezTo>
                <a:cubicBezTo>
                  <a:pt x="9171" y="73984"/>
                  <a:pt x="9171" y="73984"/>
                  <a:pt x="9171" y="73984"/>
                </a:cubicBezTo>
                <a:cubicBezTo>
                  <a:pt x="9171" y="74887"/>
                  <a:pt x="9171" y="75789"/>
                  <a:pt x="9936" y="75789"/>
                </a:cubicBezTo>
                <a:cubicBezTo>
                  <a:pt x="9936" y="76691"/>
                  <a:pt x="10700" y="76691"/>
                  <a:pt x="11464" y="76691"/>
                </a:cubicBezTo>
                <a:cubicBezTo>
                  <a:pt x="34394" y="76691"/>
                  <a:pt x="34394" y="76691"/>
                  <a:pt x="34394" y="76691"/>
                </a:cubicBezTo>
                <a:cubicBezTo>
                  <a:pt x="35159" y="76691"/>
                  <a:pt x="35923" y="76691"/>
                  <a:pt x="35923" y="75789"/>
                </a:cubicBezTo>
                <a:cubicBezTo>
                  <a:pt x="36687" y="75789"/>
                  <a:pt x="36687" y="74887"/>
                  <a:pt x="36687" y="73984"/>
                </a:cubicBezTo>
                <a:close/>
                <a:moveTo>
                  <a:pt x="36687" y="106466"/>
                </a:moveTo>
                <a:cubicBezTo>
                  <a:pt x="36687" y="90225"/>
                  <a:pt x="36687" y="90225"/>
                  <a:pt x="36687" y="90225"/>
                </a:cubicBezTo>
                <a:cubicBezTo>
                  <a:pt x="36687" y="89323"/>
                  <a:pt x="36687" y="89323"/>
                  <a:pt x="35923" y="88421"/>
                </a:cubicBezTo>
                <a:cubicBezTo>
                  <a:pt x="35923" y="87518"/>
                  <a:pt x="35159" y="87518"/>
                  <a:pt x="34394" y="87518"/>
                </a:cubicBezTo>
                <a:cubicBezTo>
                  <a:pt x="11464" y="87518"/>
                  <a:pt x="11464" y="87518"/>
                  <a:pt x="11464" y="87518"/>
                </a:cubicBezTo>
                <a:cubicBezTo>
                  <a:pt x="10700" y="87518"/>
                  <a:pt x="9936" y="87518"/>
                  <a:pt x="9936" y="88421"/>
                </a:cubicBezTo>
                <a:cubicBezTo>
                  <a:pt x="9171" y="89323"/>
                  <a:pt x="9171" y="89323"/>
                  <a:pt x="9171" y="90225"/>
                </a:cubicBezTo>
                <a:cubicBezTo>
                  <a:pt x="9171" y="106466"/>
                  <a:pt x="9171" y="106466"/>
                  <a:pt x="9171" y="106466"/>
                </a:cubicBezTo>
                <a:cubicBezTo>
                  <a:pt x="9171" y="107368"/>
                  <a:pt x="9171" y="108270"/>
                  <a:pt x="9936" y="108270"/>
                </a:cubicBezTo>
                <a:cubicBezTo>
                  <a:pt x="9936" y="109172"/>
                  <a:pt x="10700" y="109172"/>
                  <a:pt x="11464" y="109172"/>
                </a:cubicBezTo>
                <a:cubicBezTo>
                  <a:pt x="34394" y="109172"/>
                  <a:pt x="34394" y="109172"/>
                  <a:pt x="34394" y="109172"/>
                </a:cubicBezTo>
                <a:cubicBezTo>
                  <a:pt x="35159" y="109172"/>
                  <a:pt x="35923" y="109172"/>
                  <a:pt x="35923" y="108270"/>
                </a:cubicBezTo>
                <a:cubicBezTo>
                  <a:pt x="36687" y="108270"/>
                  <a:pt x="36687" y="107368"/>
                  <a:pt x="36687" y="106466"/>
                </a:cubicBezTo>
                <a:close/>
                <a:moveTo>
                  <a:pt x="74140" y="41503"/>
                </a:moveTo>
                <a:cubicBezTo>
                  <a:pt x="74140" y="25263"/>
                  <a:pt x="74140" y="25263"/>
                  <a:pt x="74140" y="25263"/>
                </a:cubicBezTo>
                <a:cubicBezTo>
                  <a:pt x="74140" y="24360"/>
                  <a:pt x="73375" y="23458"/>
                  <a:pt x="73375" y="22556"/>
                </a:cubicBezTo>
                <a:cubicBezTo>
                  <a:pt x="72611" y="22556"/>
                  <a:pt x="71847" y="22556"/>
                  <a:pt x="71847" y="22556"/>
                </a:cubicBezTo>
                <a:cubicBezTo>
                  <a:pt x="48152" y="22556"/>
                  <a:pt x="48152" y="22556"/>
                  <a:pt x="48152" y="22556"/>
                </a:cubicBezTo>
                <a:cubicBezTo>
                  <a:pt x="47388" y="22556"/>
                  <a:pt x="47388" y="22556"/>
                  <a:pt x="46624" y="22556"/>
                </a:cubicBezTo>
                <a:cubicBezTo>
                  <a:pt x="46624" y="23458"/>
                  <a:pt x="45859" y="24360"/>
                  <a:pt x="45859" y="25263"/>
                </a:cubicBezTo>
                <a:cubicBezTo>
                  <a:pt x="45859" y="41503"/>
                  <a:pt x="45859" y="41503"/>
                  <a:pt x="45859" y="41503"/>
                </a:cubicBezTo>
                <a:cubicBezTo>
                  <a:pt x="45859" y="42406"/>
                  <a:pt x="46624" y="42406"/>
                  <a:pt x="46624" y="43308"/>
                </a:cubicBezTo>
                <a:cubicBezTo>
                  <a:pt x="47388" y="43308"/>
                  <a:pt x="47388" y="44210"/>
                  <a:pt x="48152" y="44210"/>
                </a:cubicBezTo>
                <a:cubicBezTo>
                  <a:pt x="71847" y="44210"/>
                  <a:pt x="71847" y="44210"/>
                  <a:pt x="71847" y="44210"/>
                </a:cubicBezTo>
                <a:cubicBezTo>
                  <a:pt x="71847" y="44210"/>
                  <a:pt x="72611" y="43308"/>
                  <a:pt x="73375" y="43308"/>
                </a:cubicBezTo>
                <a:cubicBezTo>
                  <a:pt x="73375" y="42406"/>
                  <a:pt x="74140" y="42406"/>
                  <a:pt x="74140" y="41503"/>
                </a:cubicBezTo>
                <a:close/>
                <a:moveTo>
                  <a:pt x="74140" y="73984"/>
                </a:moveTo>
                <a:cubicBezTo>
                  <a:pt x="74140" y="57744"/>
                  <a:pt x="74140" y="57744"/>
                  <a:pt x="74140" y="57744"/>
                </a:cubicBezTo>
                <a:cubicBezTo>
                  <a:pt x="74140" y="56842"/>
                  <a:pt x="73375" y="55939"/>
                  <a:pt x="73375" y="55939"/>
                </a:cubicBezTo>
                <a:cubicBezTo>
                  <a:pt x="72611" y="55037"/>
                  <a:pt x="71847" y="55037"/>
                  <a:pt x="71847" y="55037"/>
                </a:cubicBezTo>
                <a:cubicBezTo>
                  <a:pt x="48152" y="55037"/>
                  <a:pt x="48152" y="55037"/>
                  <a:pt x="48152" y="55037"/>
                </a:cubicBezTo>
                <a:cubicBezTo>
                  <a:pt x="47388" y="55037"/>
                  <a:pt x="47388" y="55037"/>
                  <a:pt x="46624" y="55939"/>
                </a:cubicBezTo>
                <a:cubicBezTo>
                  <a:pt x="46624" y="55939"/>
                  <a:pt x="45859" y="56842"/>
                  <a:pt x="45859" y="57744"/>
                </a:cubicBezTo>
                <a:cubicBezTo>
                  <a:pt x="45859" y="73984"/>
                  <a:pt x="45859" y="73984"/>
                  <a:pt x="45859" y="73984"/>
                </a:cubicBezTo>
                <a:cubicBezTo>
                  <a:pt x="45859" y="74887"/>
                  <a:pt x="46624" y="75789"/>
                  <a:pt x="46624" y="75789"/>
                </a:cubicBezTo>
                <a:cubicBezTo>
                  <a:pt x="47388" y="76691"/>
                  <a:pt x="47388" y="76691"/>
                  <a:pt x="48152" y="76691"/>
                </a:cubicBezTo>
                <a:cubicBezTo>
                  <a:pt x="71847" y="76691"/>
                  <a:pt x="71847" y="76691"/>
                  <a:pt x="71847" y="76691"/>
                </a:cubicBezTo>
                <a:cubicBezTo>
                  <a:pt x="71847" y="76691"/>
                  <a:pt x="72611" y="76691"/>
                  <a:pt x="73375" y="75789"/>
                </a:cubicBezTo>
                <a:cubicBezTo>
                  <a:pt x="73375" y="75789"/>
                  <a:pt x="74140" y="74887"/>
                  <a:pt x="74140" y="73984"/>
                </a:cubicBezTo>
                <a:close/>
                <a:moveTo>
                  <a:pt x="74140" y="106466"/>
                </a:moveTo>
                <a:cubicBezTo>
                  <a:pt x="74140" y="90225"/>
                  <a:pt x="74140" y="90225"/>
                  <a:pt x="74140" y="90225"/>
                </a:cubicBezTo>
                <a:cubicBezTo>
                  <a:pt x="74140" y="89323"/>
                  <a:pt x="73375" y="89323"/>
                  <a:pt x="73375" y="88421"/>
                </a:cubicBezTo>
                <a:cubicBezTo>
                  <a:pt x="72611" y="87518"/>
                  <a:pt x="71847" y="87518"/>
                  <a:pt x="71847" y="87518"/>
                </a:cubicBezTo>
                <a:cubicBezTo>
                  <a:pt x="48152" y="87518"/>
                  <a:pt x="48152" y="87518"/>
                  <a:pt x="48152" y="87518"/>
                </a:cubicBezTo>
                <a:cubicBezTo>
                  <a:pt x="47388" y="87518"/>
                  <a:pt x="47388" y="87518"/>
                  <a:pt x="46624" y="88421"/>
                </a:cubicBezTo>
                <a:cubicBezTo>
                  <a:pt x="46624" y="89323"/>
                  <a:pt x="45859" y="89323"/>
                  <a:pt x="45859" y="90225"/>
                </a:cubicBezTo>
                <a:cubicBezTo>
                  <a:pt x="45859" y="106466"/>
                  <a:pt x="45859" y="106466"/>
                  <a:pt x="45859" y="106466"/>
                </a:cubicBezTo>
                <a:cubicBezTo>
                  <a:pt x="45859" y="107368"/>
                  <a:pt x="46624" y="108270"/>
                  <a:pt x="46624" y="108270"/>
                </a:cubicBezTo>
                <a:cubicBezTo>
                  <a:pt x="47388" y="109172"/>
                  <a:pt x="47388" y="109172"/>
                  <a:pt x="48152" y="109172"/>
                </a:cubicBezTo>
                <a:cubicBezTo>
                  <a:pt x="71847" y="109172"/>
                  <a:pt x="71847" y="109172"/>
                  <a:pt x="71847" y="109172"/>
                </a:cubicBezTo>
                <a:cubicBezTo>
                  <a:pt x="71847" y="109172"/>
                  <a:pt x="72611" y="109172"/>
                  <a:pt x="73375" y="108270"/>
                </a:cubicBezTo>
                <a:cubicBezTo>
                  <a:pt x="73375" y="108270"/>
                  <a:pt x="74140" y="107368"/>
                  <a:pt x="74140" y="106466"/>
                </a:cubicBezTo>
                <a:close/>
                <a:moveTo>
                  <a:pt x="110828" y="41503"/>
                </a:moveTo>
                <a:cubicBezTo>
                  <a:pt x="110828" y="25263"/>
                  <a:pt x="110828" y="25263"/>
                  <a:pt x="110828" y="25263"/>
                </a:cubicBezTo>
                <a:cubicBezTo>
                  <a:pt x="110828" y="24360"/>
                  <a:pt x="110828" y="23458"/>
                  <a:pt x="110063" y="22556"/>
                </a:cubicBezTo>
                <a:cubicBezTo>
                  <a:pt x="110063" y="22556"/>
                  <a:pt x="109299" y="22556"/>
                  <a:pt x="108535" y="22556"/>
                </a:cubicBezTo>
                <a:cubicBezTo>
                  <a:pt x="85605" y="22556"/>
                  <a:pt x="85605" y="22556"/>
                  <a:pt x="85605" y="22556"/>
                </a:cubicBezTo>
                <a:cubicBezTo>
                  <a:pt x="84840" y="22556"/>
                  <a:pt x="84076" y="22556"/>
                  <a:pt x="84076" y="22556"/>
                </a:cubicBezTo>
                <a:cubicBezTo>
                  <a:pt x="83312" y="23458"/>
                  <a:pt x="83312" y="24360"/>
                  <a:pt x="83312" y="25263"/>
                </a:cubicBezTo>
                <a:cubicBezTo>
                  <a:pt x="83312" y="41503"/>
                  <a:pt x="83312" y="41503"/>
                  <a:pt x="83312" y="41503"/>
                </a:cubicBezTo>
                <a:cubicBezTo>
                  <a:pt x="83312" y="42406"/>
                  <a:pt x="83312" y="42406"/>
                  <a:pt x="84076" y="43308"/>
                </a:cubicBezTo>
                <a:cubicBezTo>
                  <a:pt x="84076" y="43308"/>
                  <a:pt x="84840" y="44210"/>
                  <a:pt x="85605" y="44210"/>
                </a:cubicBezTo>
                <a:cubicBezTo>
                  <a:pt x="108535" y="44210"/>
                  <a:pt x="108535" y="44210"/>
                  <a:pt x="108535" y="44210"/>
                </a:cubicBezTo>
                <a:cubicBezTo>
                  <a:pt x="109299" y="44210"/>
                  <a:pt x="110063" y="43308"/>
                  <a:pt x="110063" y="43308"/>
                </a:cubicBezTo>
                <a:cubicBezTo>
                  <a:pt x="110828" y="42406"/>
                  <a:pt x="110828" y="42406"/>
                  <a:pt x="110828" y="41503"/>
                </a:cubicBezTo>
                <a:close/>
                <a:moveTo>
                  <a:pt x="110828" y="73984"/>
                </a:moveTo>
                <a:cubicBezTo>
                  <a:pt x="110828" y="57744"/>
                  <a:pt x="110828" y="57744"/>
                  <a:pt x="110828" y="57744"/>
                </a:cubicBezTo>
                <a:cubicBezTo>
                  <a:pt x="110828" y="56842"/>
                  <a:pt x="110828" y="55939"/>
                  <a:pt x="110063" y="55939"/>
                </a:cubicBezTo>
                <a:cubicBezTo>
                  <a:pt x="110063" y="55037"/>
                  <a:pt x="109299" y="55037"/>
                  <a:pt x="108535" y="55037"/>
                </a:cubicBezTo>
                <a:cubicBezTo>
                  <a:pt x="85605" y="55037"/>
                  <a:pt x="85605" y="55037"/>
                  <a:pt x="85605" y="55037"/>
                </a:cubicBezTo>
                <a:cubicBezTo>
                  <a:pt x="84840" y="55037"/>
                  <a:pt x="84076" y="55037"/>
                  <a:pt x="84076" y="55939"/>
                </a:cubicBezTo>
                <a:cubicBezTo>
                  <a:pt x="83312" y="55939"/>
                  <a:pt x="83312" y="56842"/>
                  <a:pt x="83312" y="57744"/>
                </a:cubicBezTo>
                <a:cubicBezTo>
                  <a:pt x="83312" y="73984"/>
                  <a:pt x="83312" y="73984"/>
                  <a:pt x="83312" y="73984"/>
                </a:cubicBezTo>
                <a:cubicBezTo>
                  <a:pt x="83312" y="74887"/>
                  <a:pt x="83312" y="75789"/>
                  <a:pt x="84076" y="75789"/>
                </a:cubicBezTo>
                <a:cubicBezTo>
                  <a:pt x="84076" y="76691"/>
                  <a:pt x="84840" y="76691"/>
                  <a:pt x="85605" y="76691"/>
                </a:cubicBezTo>
                <a:cubicBezTo>
                  <a:pt x="108535" y="76691"/>
                  <a:pt x="108535" y="76691"/>
                  <a:pt x="108535" y="76691"/>
                </a:cubicBezTo>
                <a:cubicBezTo>
                  <a:pt x="109299" y="76691"/>
                  <a:pt x="110063" y="76691"/>
                  <a:pt x="110063" y="75789"/>
                </a:cubicBezTo>
                <a:cubicBezTo>
                  <a:pt x="110828" y="75789"/>
                  <a:pt x="110828" y="74887"/>
                  <a:pt x="110828" y="73984"/>
                </a:cubicBezTo>
                <a:close/>
                <a:moveTo>
                  <a:pt x="110828" y="106466"/>
                </a:moveTo>
                <a:cubicBezTo>
                  <a:pt x="110828" y="90225"/>
                  <a:pt x="110828" y="90225"/>
                  <a:pt x="110828" y="90225"/>
                </a:cubicBezTo>
                <a:cubicBezTo>
                  <a:pt x="110828" y="89323"/>
                  <a:pt x="110828" y="89323"/>
                  <a:pt x="110063" y="88421"/>
                </a:cubicBezTo>
                <a:cubicBezTo>
                  <a:pt x="110063" y="87518"/>
                  <a:pt x="109299" y="87518"/>
                  <a:pt x="108535" y="87518"/>
                </a:cubicBezTo>
                <a:cubicBezTo>
                  <a:pt x="85605" y="87518"/>
                  <a:pt x="85605" y="87518"/>
                  <a:pt x="85605" y="87518"/>
                </a:cubicBezTo>
                <a:cubicBezTo>
                  <a:pt x="84840" y="87518"/>
                  <a:pt x="84076" y="87518"/>
                  <a:pt x="84076" y="88421"/>
                </a:cubicBezTo>
                <a:cubicBezTo>
                  <a:pt x="83312" y="89323"/>
                  <a:pt x="83312" y="89323"/>
                  <a:pt x="83312" y="90225"/>
                </a:cubicBezTo>
                <a:cubicBezTo>
                  <a:pt x="83312" y="106466"/>
                  <a:pt x="83312" y="106466"/>
                  <a:pt x="83312" y="106466"/>
                </a:cubicBezTo>
                <a:cubicBezTo>
                  <a:pt x="83312" y="107368"/>
                  <a:pt x="83312" y="108270"/>
                  <a:pt x="84076" y="108270"/>
                </a:cubicBezTo>
                <a:cubicBezTo>
                  <a:pt x="84076" y="109172"/>
                  <a:pt x="84840" y="109172"/>
                  <a:pt x="85605" y="109172"/>
                </a:cubicBezTo>
                <a:cubicBezTo>
                  <a:pt x="108535" y="109172"/>
                  <a:pt x="108535" y="109172"/>
                  <a:pt x="108535" y="109172"/>
                </a:cubicBezTo>
                <a:cubicBezTo>
                  <a:pt x="109299" y="109172"/>
                  <a:pt x="110063" y="109172"/>
                  <a:pt x="110063" y="108270"/>
                </a:cubicBezTo>
                <a:cubicBezTo>
                  <a:pt x="110828" y="108270"/>
                  <a:pt x="110828" y="107368"/>
                  <a:pt x="110828" y="10646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6577767" y="2319710"/>
            <a:ext cx="166945" cy="166945"/>
          </a:xfrm>
          <a:custGeom>
            <a:pathLst>
              <a:path extrusionOk="0" h="120000" w="120000">
                <a:moveTo>
                  <a:pt x="118451" y="20903"/>
                </a:moveTo>
                <a:cubicBezTo>
                  <a:pt x="118451" y="22451"/>
                  <a:pt x="117677" y="24000"/>
                  <a:pt x="116903" y="24774"/>
                </a:cubicBezTo>
                <a:cubicBezTo>
                  <a:pt x="22451" y="118451"/>
                  <a:pt x="22451" y="118451"/>
                  <a:pt x="22451" y="118451"/>
                </a:cubicBezTo>
                <a:cubicBezTo>
                  <a:pt x="21677" y="119225"/>
                  <a:pt x="20903" y="120000"/>
                  <a:pt x="19354" y="120000"/>
                </a:cubicBezTo>
                <a:cubicBezTo>
                  <a:pt x="17806" y="120000"/>
                  <a:pt x="17032" y="119225"/>
                  <a:pt x="16258" y="118451"/>
                </a:cubicBezTo>
                <a:cubicBezTo>
                  <a:pt x="1548" y="104516"/>
                  <a:pt x="1548" y="104516"/>
                  <a:pt x="1548" y="104516"/>
                </a:cubicBezTo>
                <a:cubicBezTo>
                  <a:pt x="774" y="102967"/>
                  <a:pt x="0" y="102193"/>
                  <a:pt x="0" y="100645"/>
                </a:cubicBezTo>
                <a:cubicBezTo>
                  <a:pt x="0" y="99870"/>
                  <a:pt x="774" y="98322"/>
                  <a:pt x="1548" y="97548"/>
                </a:cubicBezTo>
                <a:cubicBezTo>
                  <a:pt x="96000" y="3096"/>
                  <a:pt x="96000" y="3096"/>
                  <a:pt x="96000" y="3096"/>
                </a:cubicBezTo>
                <a:cubicBezTo>
                  <a:pt x="96774" y="2322"/>
                  <a:pt x="97548" y="2322"/>
                  <a:pt x="99096" y="2322"/>
                </a:cubicBezTo>
                <a:cubicBezTo>
                  <a:pt x="100645" y="2322"/>
                  <a:pt x="101419" y="2322"/>
                  <a:pt x="102193" y="3096"/>
                </a:cubicBezTo>
                <a:cubicBezTo>
                  <a:pt x="116903" y="17806"/>
                  <a:pt x="116903" y="17806"/>
                  <a:pt x="116903" y="17806"/>
                </a:cubicBezTo>
                <a:cubicBezTo>
                  <a:pt x="117677" y="18580"/>
                  <a:pt x="118451" y="20129"/>
                  <a:pt x="118451" y="20903"/>
                </a:cubicBezTo>
                <a:close/>
                <a:moveTo>
                  <a:pt x="19354" y="6967"/>
                </a:moveTo>
                <a:cubicBezTo>
                  <a:pt x="26322" y="9290"/>
                  <a:pt x="26322" y="9290"/>
                  <a:pt x="26322" y="9290"/>
                </a:cubicBezTo>
                <a:cubicBezTo>
                  <a:pt x="19354" y="11612"/>
                  <a:pt x="19354" y="11612"/>
                  <a:pt x="19354" y="11612"/>
                </a:cubicBezTo>
                <a:cubicBezTo>
                  <a:pt x="17032" y="18580"/>
                  <a:pt x="17032" y="18580"/>
                  <a:pt x="17032" y="18580"/>
                </a:cubicBezTo>
                <a:cubicBezTo>
                  <a:pt x="14709" y="11612"/>
                  <a:pt x="14709" y="11612"/>
                  <a:pt x="14709" y="11612"/>
                </a:cubicBezTo>
                <a:cubicBezTo>
                  <a:pt x="7741" y="9290"/>
                  <a:pt x="7741" y="9290"/>
                  <a:pt x="7741" y="9290"/>
                </a:cubicBezTo>
                <a:cubicBezTo>
                  <a:pt x="14709" y="6967"/>
                  <a:pt x="14709" y="6967"/>
                  <a:pt x="14709" y="6967"/>
                </a:cubicBezTo>
                <a:cubicBezTo>
                  <a:pt x="17032" y="0"/>
                  <a:pt x="17032" y="0"/>
                  <a:pt x="17032" y="0"/>
                </a:cubicBezTo>
                <a:lnTo>
                  <a:pt x="19354" y="6967"/>
                </a:lnTo>
                <a:close/>
                <a:moveTo>
                  <a:pt x="44903" y="19354"/>
                </a:moveTo>
                <a:cubicBezTo>
                  <a:pt x="59612" y="23225"/>
                  <a:pt x="59612" y="23225"/>
                  <a:pt x="59612" y="23225"/>
                </a:cubicBezTo>
                <a:cubicBezTo>
                  <a:pt x="44903" y="27870"/>
                  <a:pt x="44903" y="27870"/>
                  <a:pt x="44903" y="27870"/>
                </a:cubicBezTo>
                <a:cubicBezTo>
                  <a:pt x="40258" y="42580"/>
                  <a:pt x="40258" y="42580"/>
                  <a:pt x="40258" y="42580"/>
                </a:cubicBezTo>
                <a:cubicBezTo>
                  <a:pt x="36387" y="27870"/>
                  <a:pt x="36387" y="27870"/>
                  <a:pt x="36387" y="27870"/>
                </a:cubicBezTo>
                <a:cubicBezTo>
                  <a:pt x="21677" y="23225"/>
                  <a:pt x="21677" y="23225"/>
                  <a:pt x="21677" y="23225"/>
                </a:cubicBezTo>
                <a:cubicBezTo>
                  <a:pt x="36387" y="19354"/>
                  <a:pt x="36387" y="19354"/>
                  <a:pt x="36387" y="19354"/>
                </a:cubicBezTo>
                <a:cubicBezTo>
                  <a:pt x="40258" y="4645"/>
                  <a:pt x="40258" y="4645"/>
                  <a:pt x="40258" y="4645"/>
                </a:cubicBezTo>
                <a:lnTo>
                  <a:pt x="44903" y="19354"/>
                </a:lnTo>
                <a:close/>
                <a:moveTo>
                  <a:pt x="65806" y="6967"/>
                </a:moveTo>
                <a:cubicBezTo>
                  <a:pt x="73548" y="9290"/>
                  <a:pt x="73548" y="9290"/>
                  <a:pt x="73548" y="9290"/>
                </a:cubicBezTo>
                <a:cubicBezTo>
                  <a:pt x="65806" y="11612"/>
                  <a:pt x="65806" y="11612"/>
                  <a:pt x="65806" y="11612"/>
                </a:cubicBezTo>
                <a:cubicBezTo>
                  <a:pt x="64258" y="18580"/>
                  <a:pt x="64258" y="18580"/>
                  <a:pt x="64258" y="18580"/>
                </a:cubicBezTo>
                <a:cubicBezTo>
                  <a:pt x="61935" y="11612"/>
                  <a:pt x="61935" y="11612"/>
                  <a:pt x="61935" y="11612"/>
                </a:cubicBezTo>
                <a:cubicBezTo>
                  <a:pt x="54193" y="9290"/>
                  <a:pt x="54193" y="9290"/>
                  <a:pt x="54193" y="9290"/>
                </a:cubicBezTo>
                <a:cubicBezTo>
                  <a:pt x="61935" y="6967"/>
                  <a:pt x="61935" y="6967"/>
                  <a:pt x="61935" y="6967"/>
                </a:cubicBezTo>
                <a:cubicBezTo>
                  <a:pt x="64258" y="0"/>
                  <a:pt x="64258" y="0"/>
                  <a:pt x="64258" y="0"/>
                </a:cubicBezTo>
                <a:lnTo>
                  <a:pt x="65806" y="6967"/>
                </a:lnTo>
                <a:close/>
                <a:moveTo>
                  <a:pt x="85161" y="42580"/>
                </a:moveTo>
                <a:cubicBezTo>
                  <a:pt x="106838" y="20903"/>
                  <a:pt x="106838" y="20903"/>
                  <a:pt x="106838" y="20903"/>
                </a:cubicBezTo>
                <a:cubicBezTo>
                  <a:pt x="99096" y="13161"/>
                  <a:pt x="99096" y="13161"/>
                  <a:pt x="99096" y="13161"/>
                </a:cubicBezTo>
                <a:cubicBezTo>
                  <a:pt x="77419" y="34838"/>
                  <a:pt x="77419" y="34838"/>
                  <a:pt x="77419" y="34838"/>
                </a:cubicBezTo>
                <a:lnTo>
                  <a:pt x="85161" y="42580"/>
                </a:lnTo>
                <a:close/>
                <a:moveTo>
                  <a:pt x="113032" y="54193"/>
                </a:moveTo>
                <a:cubicBezTo>
                  <a:pt x="120000" y="56516"/>
                  <a:pt x="120000" y="56516"/>
                  <a:pt x="120000" y="56516"/>
                </a:cubicBezTo>
                <a:cubicBezTo>
                  <a:pt x="113032" y="58838"/>
                  <a:pt x="113032" y="58838"/>
                  <a:pt x="113032" y="58838"/>
                </a:cubicBezTo>
                <a:cubicBezTo>
                  <a:pt x="110709" y="65806"/>
                  <a:pt x="110709" y="65806"/>
                  <a:pt x="110709" y="65806"/>
                </a:cubicBezTo>
                <a:cubicBezTo>
                  <a:pt x="108387" y="58838"/>
                  <a:pt x="108387" y="58838"/>
                  <a:pt x="108387" y="58838"/>
                </a:cubicBezTo>
                <a:cubicBezTo>
                  <a:pt x="101419" y="56516"/>
                  <a:pt x="101419" y="56516"/>
                  <a:pt x="101419" y="56516"/>
                </a:cubicBezTo>
                <a:cubicBezTo>
                  <a:pt x="108387" y="54193"/>
                  <a:pt x="108387" y="54193"/>
                  <a:pt x="108387" y="54193"/>
                </a:cubicBezTo>
                <a:cubicBezTo>
                  <a:pt x="110709" y="47225"/>
                  <a:pt x="110709" y="47225"/>
                  <a:pt x="110709" y="47225"/>
                </a:cubicBezTo>
                <a:lnTo>
                  <a:pt x="113032" y="5419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794957" y="2345644"/>
            <a:ext cx="175048" cy="144253"/>
          </a:xfrm>
          <a:custGeom>
            <a:pathLst>
              <a:path extrusionOk="0" h="120000" w="120000">
                <a:moveTo>
                  <a:pt x="120000" y="5373"/>
                </a:moveTo>
                <a:cubicBezTo>
                  <a:pt x="120000" y="92238"/>
                  <a:pt x="120000" y="92238"/>
                  <a:pt x="120000" y="92238"/>
                </a:cubicBezTo>
                <a:cubicBezTo>
                  <a:pt x="120000" y="93134"/>
                  <a:pt x="120000" y="94029"/>
                  <a:pt x="120000" y="94925"/>
                </a:cubicBezTo>
                <a:cubicBezTo>
                  <a:pt x="120000" y="95820"/>
                  <a:pt x="119263" y="95820"/>
                  <a:pt x="119263" y="96716"/>
                </a:cubicBezTo>
                <a:cubicBezTo>
                  <a:pt x="118527" y="96716"/>
                  <a:pt x="118527" y="96716"/>
                  <a:pt x="117791" y="97611"/>
                </a:cubicBezTo>
                <a:cubicBezTo>
                  <a:pt x="117791" y="97611"/>
                  <a:pt x="117055" y="97611"/>
                  <a:pt x="116319" y="97611"/>
                </a:cubicBezTo>
                <a:cubicBezTo>
                  <a:pt x="115582" y="97611"/>
                  <a:pt x="114846" y="97611"/>
                  <a:pt x="114846" y="97611"/>
                </a:cubicBezTo>
                <a:cubicBezTo>
                  <a:pt x="114110" y="97611"/>
                  <a:pt x="114110" y="97611"/>
                  <a:pt x="112638" y="97611"/>
                </a:cubicBezTo>
                <a:cubicBezTo>
                  <a:pt x="111901" y="97611"/>
                  <a:pt x="111901" y="97611"/>
                  <a:pt x="111165" y="97611"/>
                </a:cubicBezTo>
                <a:cubicBezTo>
                  <a:pt x="111165" y="103880"/>
                  <a:pt x="109693" y="109253"/>
                  <a:pt x="106012" y="112835"/>
                </a:cubicBezTo>
                <a:cubicBezTo>
                  <a:pt x="102331" y="117313"/>
                  <a:pt x="98650" y="120000"/>
                  <a:pt x="93496" y="120000"/>
                </a:cubicBezTo>
                <a:cubicBezTo>
                  <a:pt x="88343" y="120000"/>
                  <a:pt x="84662" y="117313"/>
                  <a:pt x="80981" y="112835"/>
                </a:cubicBezTo>
                <a:cubicBezTo>
                  <a:pt x="77300" y="109253"/>
                  <a:pt x="75828" y="103880"/>
                  <a:pt x="75828" y="97611"/>
                </a:cubicBezTo>
                <a:cubicBezTo>
                  <a:pt x="49325" y="97611"/>
                  <a:pt x="49325" y="97611"/>
                  <a:pt x="49325" y="97611"/>
                </a:cubicBezTo>
                <a:cubicBezTo>
                  <a:pt x="49325" y="103880"/>
                  <a:pt x="47116" y="109253"/>
                  <a:pt x="44171" y="112835"/>
                </a:cubicBezTo>
                <a:cubicBezTo>
                  <a:pt x="40490" y="117313"/>
                  <a:pt x="36073" y="120000"/>
                  <a:pt x="30920" y="120000"/>
                </a:cubicBezTo>
                <a:cubicBezTo>
                  <a:pt x="26503" y="120000"/>
                  <a:pt x="22085" y="117313"/>
                  <a:pt x="18404" y="112835"/>
                </a:cubicBezTo>
                <a:cubicBezTo>
                  <a:pt x="15460" y="109253"/>
                  <a:pt x="13251" y="103880"/>
                  <a:pt x="13251" y="97611"/>
                </a:cubicBezTo>
                <a:cubicBezTo>
                  <a:pt x="8834" y="97611"/>
                  <a:pt x="8834" y="97611"/>
                  <a:pt x="8834" y="97611"/>
                </a:cubicBezTo>
                <a:cubicBezTo>
                  <a:pt x="8834" y="97611"/>
                  <a:pt x="8098" y="97611"/>
                  <a:pt x="7361" y="97611"/>
                </a:cubicBezTo>
                <a:cubicBezTo>
                  <a:pt x="6625" y="97611"/>
                  <a:pt x="5889" y="97611"/>
                  <a:pt x="5889" y="97611"/>
                </a:cubicBezTo>
                <a:cubicBezTo>
                  <a:pt x="5153" y="97611"/>
                  <a:pt x="5153" y="97611"/>
                  <a:pt x="3680" y="97611"/>
                </a:cubicBezTo>
                <a:cubicBezTo>
                  <a:pt x="2944" y="97611"/>
                  <a:pt x="2944" y="97611"/>
                  <a:pt x="2208" y="97611"/>
                </a:cubicBezTo>
                <a:cubicBezTo>
                  <a:pt x="2208" y="96716"/>
                  <a:pt x="1472" y="96716"/>
                  <a:pt x="1472" y="96716"/>
                </a:cubicBezTo>
                <a:cubicBezTo>
                  <a:pt x="736" y="95820"/>
                  <a:pt x="736" y="95820"/>
                  <a:pt x="0" y="94925"/>
                </a:cubicBezTo>
                <a:cubicBezTo>
                  <a:pt x="0" y="94029"/>
                  <a:pt x="0" y="93134"/>
                  <a:pt x="0" y="92238"/>
                </a:cubicBezTo>
                <a:cubicBezTo>
                  <a:pt x="0" y="91343"/>
                  <a:pt x="736" y="89552"/>
                  <a:pt x="1472" y="88656"/>
                </a:cubicBezTo>
                <a:cubicBezTo>
                  <a:pt x="2208" y="87761"/>
                  <a:pt x="2944" y="86865"/>
                  <a:pt x="4417" y="86865"/>
                </a:cubicBezTo>
                <a:cubicBezTo>
                  <a:pt x="4417" y="60000"/>
                  <a:pt x="4417" y="60000"/>
                  <a:pt x="4417" y="60000"/>
                </a:cubicBezTo>
                <a:cubicBezTo>
                  <a:pt x="4417" y="59104"/>
                  <a:pt x="4417" y="58208"/>
                  <a:pt x="4417" y="57313"/>
                </a:cubicBezTo>
                <a:cubicBezTo>
                  <a:pt x="4417" y="55522"/>
                  <a:pt x="4417" y="54626"/>
                  <a:pt x="4417" y="53731"/>
                </a:cubicBezTo>
                <a:cubicBezTo>
                  <a:pt x="4417" y="52835"/>
                  <a:pt x="4417" y="51940"/>
                  <a:pt x="4417" y="51044"/>
                </a:cubicBezTo>
                <a:cubicBezTo>
                  <a:pt x="4417" y="49253"/>
                  <a:pt x="5153" y="48358"/>
                  <a:pt x="5153" y="47462"/>
                </a:cubicBezTo>
                <a:cubicBezTo>
                  <a:pt x="5153" y="46567"/>
                  <a:pt x="5889" y="46567"/>
                  <a:pt x="5889" y="44776"/>
                </a:cubicBezTo>
                <a:cubicBezTo>
                  <a:pt x="6625" y="43880"/>
                  <a:pt x="7361" y="42985"/>
                  <a:pt x="7361" y="42985"/>
                </a:cubicBezTo>
                <a:cubicBezTo>
                  <a:pt x="21349" y="25970"/>
                  <a:pt x="21349" y="25970"/>
                  <a:pt x="21349" y="25970"/>
                </a:cubicBezTo>
                <a:cubicBezTo>
                  <a:pt x="22085" y="25074"/>
                  <a:pt x="23558" y="24179"/>
                  <a:pt x="25030" y="23283"/>
                </a:cubicBezTo>
                <a:cubicBezTo>
                  <a:pt x="26503" y="22388"/>
                  <a:pt x="27975" y="22388"/>
                  <a:pt x="28711" y="22388"/>
                </a:cubicBezTo>
                <a:cubicBezTo>
                  <a:pt x="39754" y="22388"/>
                  <a:pt x="39754" y="22388"/>
                  <a:pt x="39754" y="22388"/>
                </a:cubicBezTo>
                <a:cubicBezTo>
                  <a:pt x="39754" y="5373"/>
                  <a:pt x="39754" y="5373"/>
                  <a:pt x="39754" y="5373"/>
                </a:cubicBezTo>
                <a:cubicBezTo>
                  <a:pt x="39754" y="4477"/>
                  <a:pt x="40490" y="2686"/>
                  <a:pt x="41226" y="1791"/>
                </a:cubicBezTo>
                <a:cubicBezTo>
                  <a:pt x="41963" y="895"/>
                  <a:pt x="43435" y="0"/>
                  <a:pt x="44907" y="0"/>
                </a:cubicBezTo>
                <a:cubicBezTo>
                  <a:pt x="115582" y="0"/>
                  <a:pt x="115582" y="0"/>
                  <a:pt x="115582" y="0"/>
                </a:cubicBezTo>
                <a:cubicBezTo>
                  <a:pt x="117055" y="0"/>
                  <a:pt x="117791" y="895"/>
                  <a:pt x="119263" y="1791"/>
                </a:cubicBezTo>
                <a:cubicBezTo>
                  <a:pt x="120000" y="2686"/>
                  <a:pt x="120000" y="4477"/>
                  <a:pt x="120000" y="5373"/>
                </a:cubicBezTo>
                <a:close/>
                <a:moveTo>
                  <a:pt x="13251" y="54626"/>
                </a:moveTo>
                <a:cubicBezTo>
                  <a:pt x="39754" y="54626"/>
                  <a:pt x="39754" y="54626"/>
                  <a:pt x="39754" y="54626"/>
                </a:cubicBezTo>
                <a:cubicBezTo>
                  <a:pt x="39754" y="33134"/>
                  <a:pt x="39754" y="33134"/>
                  <a:pt x="39754" y="33134"/>
                </a:cubicBezTo>
                <a:cubicBezTo>
                  <a:pt x="29447" y="33134"/>
                  <a:pt x="29447" y="33134"/>
                  <a:pt x="29447" y="33134"/>
                </a:cubicBezTo>
                <a:cubicBezTo>
                  <a:pt x="28711" y="33134"/>
                  <a:pt x="27975" y="33134"/>
                  <a:pt x="27239" y="34029"/>
                </a:cubicBezTo>
                <a:cubicBezTo>
                  <a:pt x="13987" y="50149"/>
                  <a:pt x="13987" y="50149"/>
                  <a:pt x="13987" y="50149"/>
                </a:cubicBezTo>
                <a:cubicBezTo>
                  <a:pt x="13251" y="51044"/>
                  <a:pt x="13251" y="51044"/>
                  <a:pt x="13251" y="51940"/>
                </a:cubicBezTo>
                <a:lnTo>
                  <a:pt x="13251" y="54626"/>
                </a:lnTo>
                <a:close/>
                <a:moveTo>
                  <a:pt x="37546" y="105671"/>
                </a:moveTo>
                <a:cubicBezTo>
                  <a:pt x="39018" y="102985"/>
                  <a:pt x="39754" y="101194"/>
                  <a:pt x="39754" y="97611"/>
                </a:cubicBezTo>
                <a:cubicBezTo>
                  <a:pt x="39754" y="94925"/>
                  <a:pt x="39018" y="92238"/>
                  <a:pt x="37546" y="90447"/>
                </a:cubicBezTo>
                <a:cubicBezTo>
                  <a:pt x="36073" y="87761"/>
                  <a:pt x="33865" y="86865"/>
                  <a:pt x="30920" y="86865"/>
                </a:cubicBezTo>
                <a:cubicBezTo>
                  <a:pt x="28711" y="86865"/>
                  <a:pt x="26503" y="87761"/>
                  <a:pt x="25030" y="90447"/>
                </a:cubicBezTo>
                <a:cubicBezTo>
                  <a:pt x="22822" y="92238"/>
                  <a:pt x="22085" y="94925"/>
                  <a:pt x="22085" y="97611"/>
                </a:cubicBezTo>
                <a:cubicBezTo>
                  <a:pt x="22085" y="101194"/>
                  <a:pt x="22822" y="102985"/>
                  <a:pt x="25030" y="105671"/>
                </a:cubicBezTo>
                <a:cubicBezTo>
                  <a:pt x="26503" y="107462"/>
                  <a:pt x="28711" y="108358"/>
                  <a:pt x="30920" y="108358"/>
                </a:cubicBezTo>
                <a:cubicBezTo>
                  <a:pt x="33865" y="108358"/>
                  <a:pt x="36073" y="107462"/>
                  <a:pt x="37546" y="105671"/>
                </a:cubicBezTo>
                <a:close/>
                <a:moveTo>
                  <a:pt x="100122" y="105671"/>
                </a:moveTo>
                <a:cubicBezTo>
                  <a:pt x="101595" y="102985"/>
                  <a:pt x="102331" y="101194"/>
                  <a:pt x="102331" y="97611"/>
                </a:cubicBezTo>
                <a:cubicBezTo>
                  <a:pt x="102331" y="94925"/>
                  <a:pt x="101595" y="92238"/>
                  <a:pt x="100122" y="90447"/>
                </a:cubicBezTo>
                <a:cubicBezTo>
                  <a:pt x="97914" y="87761"/>
                  <a:pt x="95705" y="86865"/>
                  <a:pt x="93496" y="86865"/>
                </a:cubicBezTo>
                <a:cubicBezTo>
                  <a:pt x="91288" y="86865"/>
                  <a:pt x="89079" y="87761"/>
                  <a:pt x="87607" y="90447"/>
                </a:cubicBezTo>
                <a:cubicBezTo>
                  <a:pt x="85398" y="92238"/>
                  <a:pt x="84662" y="94925"/>
                  <a:pt x="84662" y="97611"/>
                </a:cubicBezTo>
                <a:cubicBezTo>
                  <a:pt x="84662" y="101194"/>
                  <a:pt x="85398" y="102985"/>
                  <a:pt x="87607" y="105671"/>
                </a:cubicBezTo>
                <a:cubicBezTo>
                  <a:pt x="89079" y="107462"/>
                  <a:pt x="91288" y="108358"/>
                  <a:pt x="93496" y="108358"/>
                </a:cubicBezTo>
                <a:cubicBezTo>
                  <a:pt x="95705" y="108358"/>
                  <a:pt x="97914" y="107462"/>
                  <a:pt x="100122" y="1056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7013770" y="2332677"/>
            <a:ext cx="157219" cy="157219"/>
          </a:xfrm>
          <a:custGeom>
            <a:pathLst>
              <a:path extrusionOk="0" h="120000" w="120000">
                <a:moveTo>
                  <a:pt x="112551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54620" y="119999"/>
                  <a:pt x="48827" y="119178"/>
                  <a:pt x="43034" y="117534"/>
                </a:cubicBezTo>
                <a:cubicBezTo>
                  <a:pt x="46344" y="112602"/>
                  <a:pt x="48000" y="108493"/>
                  <a:pt x="49655" y="104383"/>
                </a:cubicBezTo>
                <a:cubicBezTo>
                  <a:pt x="49655" y="102739"/>
                  <a:pt x="51310" y="96986"/>
                  <a:pt x="53793" y="87945"/>
                </a:cubicBezTo>
                <a:cubicBezTo>
                  <a:pt x="54620" y="90410"/>
                  <a:pt x="56275" y="92054"/>
                  <a:pt x="59586" y="92876"/>
                </a:cubicBezTo>
                <a:cubicBezTo>
                  <a:pt x="62068" y="94520"/>
                  <a:pt x="65379" y="95342"/>
                  <a:pt x="67862" y="95342"/>
                </a:cubicBezTo>
                <a:cubicBezTo>
                  <a:pt x="74482" y="95342"/>
                  <a:pt x="80275" y="93698"/>
                  <a:pt x="85241" y="90410"/>
                </a:cubicBezTo>
                <a:cubicBezTo>
                  <a:pt x="90206" y="86301"/>
                  <a:pt x="93517" y="81369"/>
                  <a:pt x="96827" y="75616"/>
                </a:cubicBezTo>
                <a:cubicBezTo>
                  <a:pt x="99310" y="69041"/>
                  <a:pt x="100965" y="62465"/>
                  <a:pt x="100965" y="54246"/>
                </a:cubicBezTo>
                <a:cubicBezTo>
                  <a:pt x="100965" y="48493"/>
                  <a:pt x="99310" y="42739"/>
                  <a:pt x="96000" y="37808"/>
                </a:cubicBezTo>
                <a:cubicBezTo>
                  <a:pt x="92689" y="32876"/>
                  <a:pt x="88551" y="28767"/>
                  <a:pt x="82758" y="25479"/>
                </a:cubicBezTo>
                <a:cubicBezTo>
                  <a:pt x="76965" y="22191"/>
                  <a:pt x="70344" y="20547"/>
                  <a:pt x="62896" y="20547"/>
                </a:cubicBezTo>
                <a:cubicBezTo>
                  <a:pt x="57103" y="20547"/>
                  <a:pt x="52137" y="21369"/>
                  <a:pt x="47172" y="22191"/>
                </a:cubicBezTo>
                <a:cubicBezTo>
                  <a:pt x="42206" y="23835"/>
                  <a:pt x="38068" y="26301"/>
                  <a:pt x="34758" y="28767"/>
                </a:cubicBezTo>
                <a:cubicBezTo>
                  <a:pt x="31448" y="31232"/>
                  <a:pt x="28965" y="33698"/>
                  <a:pt x="26482" y="36986"/>
                </a:cubicBezTo>
                <a:cubicBezTo>
                  <a:pt x="24000" y="40273"/>
                  <a:pt x="22344" y="43561"/>
                  <a:pt x="21517" y="46849"/>
                </a:cubicBezTo>
                <a:cubicBezTo>
                  <a:pt x="19862" y="50958"/>
                  <a:pt x="19862" y="54246"/>
                  <a:pt x="19862" y="57534"/>
                </a:cubicBezTo>
                <a:cubicBezTo>
                  <a:pt x="19862" y="63287"/>
                  <a:pt x="20689" y="67397"/>
                  <a:pt x="23172" y="71506"/>
                </a:cubicBezTo>
                <a:cubicBezTo>
                  <a:pt x="24827" y="75616"/>
                  <a:pt x="28137" y="78904"/>
                  <a:pt x="32275" y="80547"/>
                </a:cubicBezTo>
                <a:cubicBezTo>
                  <a:pt x="33103" y="81369"/>
                  <a:pt x="34758" y="80547"/>
                  <a:pt x="34758" y="78904"/>
                </a:cubicBezTo>
                <a:cubicBezTo>
                  <a:pt x="34758" y="78904"/>
                  <a:pt x="35586" y="78082"/>
                  <a:pt x="35586" y="76438"/>
                </a:cubicBezTo>
                <a:cubicBezTo>
                  <a:pt x="35586" y="75616"/>
                  <a:pt x="36413" y="74794"/>
                  <a:pt x="36413" y="73972"/>
                </a:cubicBezTo>
                <a:cubicBezTo>
                  <a:pt x="36413" y="73150"/>
                  <a:pt x="36413" y="71506"/>
                  <a:pt x="35586" y="70684"/>
                </a:cubicBezTo>
                <a:cubicBezTo>
                  <a:pt x="32275" y="67397"/>
                  <a:pt x="31448" y="64109"/>
                  <a:pt x="31448" y="59178"/>
                </a:cubicBezTo>
                <a:cubicBezTo>
                  <a:pt x="31448" y="50958"/>
                  <a:pt x="33931" y="44383"/>
                  <a:pt x="39724" y="38630"/>
                </a:cubicBezTo>
                <a:cubicBezTo>
                  <a:pt x="44689" y="33698"/>
                  <a:pt x="52137" y="30410"/>
                  <a:pt x="61241" y="30410"/>
                </a:cubicBezTo>
                <a:cubicBezTo>
                  <a:pt x="68689" y="30410"/>
                  <a:pt x="75310" y="32876"/>
                  <a:pt x="79448" y="36986"/>
                </a:cubicBezTo>
                <a:cubicBezTo>
                  <a:pt x="83586" y="41095"/>
                  <a:pt x="86068" y="46849"/>
                  <a:pt x="86068" y="53424"/>
                </a:cubicBezTo>
                <a:cubicBezTo>
                  <a:pt x="86068" y="62465"/>
                  <a:pt x="84413" y="69863"/>
                  <a:pt x="80275" y="75616"/>
                </a:cubicBezTo>
                <a:cubicBezTo>
                  <a:pt x="76965" y="82191"/>
                  <a:pt x="72000" y="85479"/>
                  <a:pt x="67034" y="85479"/>
                </a:cubicBezTo>
                <a:cubicBezTo>
                  <a:pt x="63724" y="85479"/>
                  <a:pt x="61241" y="83835"/>
                  <a:pt x="58758" y="81369"/>
                </a:cubicBezTo>
                <a:cubicBezTo>
                  <a:pt x="57103" y="79726"/>
                  <a:pt x="56275" y="76438"/>
                  <a:pt x="57103" y="73972"/>
                </a:cubicBezTo>
                <a:cubicBezTo>
                  <a:pt x="57931" y="71506"/>
                  <a:pt x="58758" y="69041"/>
                  <a:pt x="59586" y="66575"/>
                </a:cubicBezTo>
                <a:cubicBezTo>
                  <a:pt x="60413" y="63287"/>
                  <a:pt x="61241" y="60821"/>
                  <a:pt x="62068" y="58356"/>
                </a:cubicBezTo>
                <a:cubicBezTo>
                  <a:pt x="62068" y="55890"/>
                  <a:pt x="62896" y="54246"/>
                  <a:pt x="62896" y="52602"/>
                </a:cubicBezTo>
                <a:cubicBezTo>
                  <a:pt x="62896" y="50136"/>
                  <a:pt x="62068" y="47671"/>
                  <a:pt x="60413" y="46027"/>
                </a:cubicBezTo>
                <a:cubicBezTo>
                  <a:pt x="58758" y="44383"/>
                  <a:pt x="57103" y="43561"/>
                  <a:pt x="54620" y="43561"/>
                </a:cubicBezTo>
                <a:cubicBezTo>
                  <a:pt x="51310" y="43561"/>
                  <a:pt x="48827" y="45205"/>
                  <a:pt x="46344" y="47671"/>
                </a:cubicBezTo>
                <a:cubicBezTo>
                  <a:pt x="43862" y="50958"/>
                  <a:pt x="43034" y="54246"/>
                  <a:pt x="43034" y="59178"/>
                </a:cubicBezTo>
                <a:cubicBezTo>
                  <a:pt x="43034" y="62465"/>
                  <a:pt x="43862" y="65753"/>
                  <a:pt x="44689" y="68219"/>
                </a:cubicBezTo>
                <a:cubicBezTo>
                  <a:pt x="37241" y="101095"/>
                  <a:pt x="37241" y="101095"/>
                  <a:pt x="37241" y="101095"/>
                </a:cubicBezTo>
                <a:cubicBezTo>
                  <a:pt x="36413" y="104383"/>
                  <a:pt x="35586" y="109315"/>
                  <a:pt x="36413" y="115068"/>
                </a:cubicBezTo>
                <a:cubicBezTo>
                  <a:pt x="25655" y="110136"/>
                  <a:pt x="16551" y="102739"/>
                  <a:pt x="9931" y="92876"/>
                </a:cubicBezTo>
                <a:cubicBezTo>
                  <a:pt x="3310" y="83013"/>
                  <a:pt x="0" y="72328"/>
                  <a:pt x="0" y="59999"/>
                </a:cubicBezTo>
                <a:cubicBezTo>
                  <a:pt x="0" y="49315"/>
                  <a:pt x="2482" y="39452"/>
                  <a:pt x="8275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9655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295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214752" y="2332677"/>
            <a:ext cx="155597" cy="157219"/>
          </a:xfrm>
          <a:custGeom>
            <a:pathLst>
              <a:path extrusionOk="0" h="120000" w="120000">
                <a:moveTo>
                  <a:pt x="97655" y="0"/>
                </a:move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41379" y="119999"/>
                  <a:pt x="41379" y="119999"/>
                  <a:pt x="41379" y="119999"/>
                </a:cubicBezTo>
                <a:cubicBezTo>
                  <a:pt x="45517" y="113424"/>
                  <a:pt x="48000" y="107671"/>
                  <a:pt x="49655" y="103561"/>
                </a:cubicBezTo>
                <a:cubicBezTo>
                  <a:pt x="49655" y="101917"/>
                  <a:pt x="51310" y="96164"/>
                  <a:pt x="53793" y="87123"/>
                </a:cubicBezTo>
                <a:cubicBezTo>
                  <a:pt x="54620" y="88767"/>
                  <a:pt x="57103" y="91232"/>
                  <a:pt x="59586" y="92054"/>
                </a:cubicBezTo>
                <a:cubicBezTo>
                  <a:pt x="62068" y="93698"/>
                  <a:pt x="65379" y="94520"/>
                  <a:pt x="67862" y="94520"/>
                </a:cubicBezTo>
                <a:cubicBezTo>
                  <a:pt x="77793" y="94520"/>
                  <a:pt x="85241" y="90410"/>
                  <a:pt x="91034" y="83013"/>
                </a:cubicBezTo>
                <a:cubicBezTo>
                  <a:pt x="97655" y="75616"/>
                  <a:pt x="100137" y="65753"/>
                  <a:pt x="100137" y="54246"/>
                </a:cubicBezTo>
                <a:cubicBezTo>
                  <a:pt x="100137" y="49315"/>
                  <a:pt x="99310" y="45205"/>
                  <a:pt x="97655" y="41095"/>
                </a:cubicBezTo>
                <a:cubicBezTo>
                  <a:pt x="96000" y="36986"/>
                  <a:pt x="93517" y="33698"/>
                  <a:pt x="90206" y="30410"/>
                </a:cubicBezTo>
                <a:cubicBezTo>
                  <a:pt x="86896" y="27123"/>
                  <a:pt x="82758" y="24657"/>
                  <a:pt x="77793" y="23013"/>
                </a:cubicBezTo>
                <a:cubicBezTo>
                  <a:pt x="73655" y="21369"/>
                  <a:pt x="67862" y="20547"/>
                  <a:pt x="62896" y="20547"/>
                </a:cubicBezTo>
                <a:cubicBezTo>
                  <a:pt x="57103" y="20547"/>
                  <a:pt x="52137" y="20547"/>
                  <a:pt x="47172" y="22191"/>
                </a:cubicBezTo>
                <a:cubicBezTo>
                  <a:pt x="43034" y="23835"/>
                  <a:pt x="38896" y="25479"/>
                  <a:pt x="35586" y="27945"/>
                </a:cubicBezTo>
                <a:cubicBezTo>
                  <a:pt x="32275" y="30410"/>
                  <a:pt x="29793" y="33698"/>
                  <a:pt x="27310" y="36986"/>
                </a:cubicBezTo>
                <a:cubicBezTo>
                  <a:pt x="24827" y="40273"/>
                  <a:pt x="23172" y="43561"/>
                  <a:pt x="21517" y="46849"/>
                </a:cubicBezTo>
                <a:cubicBezTo>
                  <a:pt x="20689" y="50136"/>
                  <a:pt x="19862" y="53424"/>
                  <a:pt x="19862" y="56712"/>
                </a:cubicBezTo>
                <a:cubicBezTo>
                  <a:pt x="19862" y="62465"/>
                  <a:pt x="21517" y="67397"/>
                  <a:pt x="23172" y="70684"/>
                </a:cubicBezTo>
                <a:cubicBezTo>
                  <a:pt x="25655" y="74794"/>
                  <a:pt x="28137" y="78082"/>
                  <a:pt x="32275" y="79726"/>
                </a:cubicBezTo>
                <a:cubicBezTo>
                  <a:pt x="33103" y="79726"/>
                  <a:pt x="33931" y="79726"/>
                  <a:pt x="33931" y="79726"/>
                </a:cubicBezTo>
                <a:cubicBezTo>
                  <a:pt x="34758" y="79726"/>
                  <a:pt x="35586" y="78904"/>
                  <a:pt x="35586" y="78082"/>
                </a:cubicBezTo>
                <a:cubicBezTo>
                  <a:pt x="35586" y="75616"/>
                  <a:pt x="36413" y="73972"/>
                  <a:pt x="36413" y="73150"/>
                </a:cubicBezTo>
                <a:cubicBezTo>
                  <a:pt x="37241" y="72328"/>
                  <a:pt x="36413" y="71506"/>
                  <a:pt x="35586" y="69863"/>
                </a:cubicBezTo>
                <a:cubicBezTo>
                  <a:pt x="33103" y="66575"/>
                  <a:pt x="31448" y="63287"/>
                  <a:pt x="31448" y="58356"/>
                </a:cubicBezTo>
                <a:cubicBezTo>
                  <a:pt x="31448" y="50958"/>
                  <a:pt x="34758" y="44383"/>
                  <a:pt x="39724" y="38630"/>
                </a:cubicBezTo>
                <a:cubicBezTo>
                  <a:pt x="45517" y="32876"/>
                  <a:pt x="52137" y="30410"/>
                  <a:pt x="61241" y="30410"/>
                </a:cubicBezTo>
                <a:cubicBezTo>
                  <a:pt x="68689" y="30410"/>
                  <a:pt x="74482" y="32054"/>
                  <a:pt x="79448" y="36164"/>
                </a:cubicBezTo>
                <a:cubicBezTo>
                  <a:pt x="83586" y="41095"/>
                  <a:pt x="86068" y="46027"/>
                  <a:pt x="86068" y="52602"/>
                </a:cubicBezTo>
                <a:cubicBezTo>
                  <a:pt x="86068" y="61643"/>
                  <a:pt x="84413" y="69041"/>
                  <a:pt x="80275" y="74794"/>
                </a:cubicBezTo>
                <a:cubicBezTo>
                  <a:pt x="76965" y="81369"/>
                  <a:pt x="72827" y="84657"/>
                  <a:pt x="67034" y="84657"/>
                </a:cubicBezTo>
                <a:cubicBezTo>
                  <a:pt x="63724" y="84657"/>
                  <a:pt x="61241" y="83013"/>
                  <a:pt x="59586" y="80547"/>
                </a:cubicBezTo>
                <a:cubicBezTo>
                  <a:pt x="57103" y="78904"/>
                  <a:pt x="57103" y="75616"/>
                  <a:pt x="57931" y="73150"/>
                </a:cubicBezTo>
                <a:cubicBezTo>
                  <a:pt x="57931" y="70684"/>
                  <a:pt x="58758" y="69041"/>
                  <a:pt x="59586" y="65753"/>
                </a:cubicBezTo>
                <a:cubicBezTo>
                  <a:pt x="60413" y="62465"/>
                  <a:pt x="61241" y="59999"/>
                  <a:pt x="62068" y="57534"/>
                </a:cubicBezTo>
                <a:cubicBezTo>
                  <a:pt x="62896" y="55890"/>
                  <a:pt x="62896" y="53424"/>
                  <a:pt x="62896" y="51780"/>
                </a:cubicBezTo>
                <a:cubicBezTo>
                  <a:pt x="62896" y="49315"/>
                  <a:pt x="62068" y="47671"/>
                  <a:pt x="60413" y="45205"/>
                </a:cubicBezTo>
                <a:cubicBezTo>
                  <a:pt x="59586" y="43561"/>
                  <a:pt x="57103" y="42739"/>
                  <a:pt x="54620" y="42739"/>
                </a:cubicBezTo>
                <a:cubicBezTo>
                  <a:pt x="51310" y="42739"/>
                  <a:pt x="48827" y="44383"/>
                  <a:pt x="46344" y="47671"/>
                </a:cubicBezTo>
                <a:cubicBezTo>
                  <a:pt x="44689" y="50136"/>
                  <a:pt x="43034" y="54246"/>
                  <a:pt x="43034" y="58356"/>
                </a:cubicBezTo>
                <a:cubicBezTo>
                  <a:pt x="43034" y="61643"/>
                  <a:pt x="43862" y="64931"/>
                  <a:pt x="45517" y="67397"/>
                </a:cubicBezTo>
                <a:cubicBezTo>
                  <a:pt x="37241" y="100273"/>
                  <a:pt x="37241" y="100273"/>
                  <a:pt x="37241" y="100273"/>
                </a:cubicBezTo>
                <a:cubicBezTo>
                  <a:pt x="36413" y="105205"/>
                  <a:pt x="36413" y="111780"/>
                  <a:pt x="37241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1586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1586" y="2465"/>
                  <a:pt x="16551" y="0"/>
                  <a:pt x="22344" y="0"/>
                </a:cubicBezTo>
                <a:lnTo>
                  <a:pt x="9765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7417353" y="2319710"/>
            <a:ext cx="162082" cy="170186"/>
          </a:xfrm>
          <a:custGeom>
            <a:pathLst>
              <a:path extrusionOk="0" h="120000" w="120000">
                <a:moveTo>
                  <a:pt x="53600" y="56962"/>
                </a:moveTo>
                <a:cubicBezTo>
                  <a:pt x="53600" y="59240"/>
                  <a:pt x="54400" y="60759"/>
                  <a:pt x="56000" y="62278"/>
                </a:cubicBezTo>
                <a:cubicBezTo>
                  <a:pt x="57600" y="63797"/>
                  <a:pt x="59200" y="65316"/>
                  <a:pt x="61600" y="67594"/>
                </a:cubicBezTo>
                <a:cubicBezTo>
                  <a:pt x="64000" y="69113"/>
                  <a:pt x="66400" y="70632"/>
                  <a:pt x="68800" y="72911"/>
                </a:cubicBezTo>
                <a:cubicBezTo>
                  <a:pt x="70400" y="74430"/>
                  <a:pt x="72800" y="76708"/>
                  <a:pt x="74400" y="79746"/>
                </a:cubicBezTo>
                <a:cubicBezTo>
                  <a:pt x="76000" y="82784"/>
                  <a:pt x="76800" y="86582"/>
                  <a:pt x="76800" y="90379"/>
                </a:cubicBezTo>
                <a:cubicBezTo>
                  <a:pt x="76800" y="94177"/>
                  <a:pt x="75200" y="98734"/>
                  <a:pt x="72800" y="102531"/>
                </a:cubicBezTo>
                <a:cubicBezTo>
                  <a:pt x="69600" y="108607"/>
                  <a:pt x="64000" y="112405"/>
                  <a:pt x="56800" y="115443"/>
                </a:cubicBezTo>
                <a:cubicBezTo>
                  <a:pt x="50400" y="118481"/>
                  <a:pt x="42400" y="120000"/>
                  <a:pt x="34400" y="120000"/>
                </a:cubicBezTo>
                <a:cubicBezTo>
                  <a:pt x="28000" y="120000"/>
                  <a:pt x="21600" y="118481"/>
                  <a:pt x="16000" y="116962"/>
                </a:cubicBezTo>
                <a:cubicBezTo>
                  <a:pt x="10400" y="114683"/>
                  <a:pt x="5600" y="111645"/>
                  <a:pt x="3200" y="107088"/>
                </a:cubicBezTo>
                <a:cubicBezTo>
                  <a:pt x="800" y="104050"/>
                  <a:pt x="0" y="101012"/>
                  <a:pt x="0" y="97215"/>
                </a:cubicBezTo>
                <a:cubicBezTo>
                  <a:pt x="0" y="93417"/>
                  <a:pt x="1600" y="89620"/>
                  <a:pt x="3200" y="86582"/>
                </a:cubicBezTo>
                <a:cubicBezTo>
                  <a:pt x="5600" y="83544"/>
                  <a:pt x="8800" y="80506"/>
                  <a:pt x="12800" y="78227"/>
                </a:cubicBezTo>
                <a:cubicBezTo>
                  <a:pt x="19200" y="74430"/>
                  <a:pt x="29600" y="72151"/>
                  <a:pt x="43200" y="71392"/>
                </a:cubicBezTo>
                <a:cubicBezTo>
                  <a:pt x="41600" y="69113"/>
                  <a:pt x="40000" y="67594"/>
                  <a:pt x="39200" y="66075"/>
                </a:cubicBezTo>
                <a:cubicBezTo>
                  <a:pt x="38400" y="64556"/>
                  <a:pt x="38400" y="62278"/>
                  <a:pt x="38400" y="60759"/>
                </a:cubicBezTo>
                <a:cubicBezTo>
                  <a:pt x="38400" y="59240"/>
                  <a:pt x="39200" y="56962"/>
                  <a:pt x="40000" y="54683"/>
                </a:cubicBezTo>
                <a:cubicBezTo>
                  <a:pt x="37600" y="54683"/>
                  <a:pt x="36000" y="54683"/>
                  <a:pt x="34400" y="54683"/>
                </a:cubicBezTo>
                <a:cubicBezTo>
                  <a:pt x="27200" y="54683"/>
                  <a:pt x="20800" y="52405"/>
                  <a:pt x="16000" y="47848"/>
                </a:cubicBezTo>
                <a:cubicBezTo>
                  <a:pt x="10400" y="43291"/>
                  <a:pt x="8000" y="37215"/>
                  <a:pt x="8000" y="30379"/>
                </a:cubicBezTo>
                <a:cubicBezTo>
                  <a:pt x="8000" y="26582"/>
                  <a:pt x="8800" y="22784"/>
                  <a:pt x="11200" y="18987"/>
                </a:cubicBezTo>
                <a:cubicBezTo>
                  <a:pt x="12800" y="15189"/>
                  <a:pt x="15200" y="12151"/>
                  <a:pt x="18400" y="9873"/>
                </a:cubicBezTo>
                <a:cubicBezTo>
                  <a:pt x="22400" y="6075"/>
                  <a:pt x="27200" y="3797"/>
                  <a:pt x="32000" y="2278"/>
                </a:cubicBezTo>
                <a:cubicBezTo>
                  <a:pt x="37600" y="759"/>
                  <a:pt x="43200" y="0"/>
                  <a:pt x="48800" y="0"/>
                </a:cubicBezTo>
                <a:cubicBezTo>
                  <a:pt x="80000" y="0"/>
                  <a:pt x="80000" y="0"/>
                  <a:pt x="80000" y="0"/>
                </a:cubicBezTo>
                <a:cubicBezTo>
                  <a:pt x="69600" y="6835"/>
                  <a:pt x="69600" y="6835"/>
                  <a:pt x="69600" y="6835"/>
                </a:cubicBezTo>
                <a:cubicBezTo>
                  <a:pt x="60000" y="6835"/>
                  <a:pt x="60000" y="6835"/>
                  <a:pt x="60000" y="6835"/>
                </a:cubicBezTo>
                <a:cubicBezTo>
                  <a:pt x="64000" y="9873"/>
                  <a:pt x="66400" y="12911"/>
                  <a:pt x="68800" y="15949"/>
                </a:cubicBezTo>
                <a:cubicBezTo>
                  <a:pt x="70400" y="19746"/>
                  <a:pt x="71200" y="23544"/>
                  <a:pt x="71200" y="27341"/>
                </a:cubicBezTo>
                <a:cubicBezTo>
                  <a:pt x="71200" y="31139"/>
                  <a:pt x="70400" y="34177"/>
                  <a:pt x="69600" y="36455"/>
                </a:cubicBezTo>
                <a:cubicBezTo>
                  <a:pt x="68000" y="39493"/>
                  <a:pt x="66400" y="41772"/>
                  <a:pt x="64800" y="43291"/>
                </a:cubicBezTo>
                <a:cubicBezTo>
                  <a:pt x="63200" y="45569"/>
                  <a:pt x="61600" y="47088"/>
                  <a:pt x="60000" y="47848"/>
                </a:cubicBezTo>
                <a:cubicBezTo>
                  <a:pt x="57600" y="49367"/>
                  <a:pt x="56800" y="50886"/>
                  <a:pt x="55200" y="52405"/>
                </a:cubicBezTo>
                <a:cubicBezTo>
                  <a:pt x="53600" y="53924"/>
                  <a:pt x="53600" y="55443"/>
                  <a:pt x="53600" y="56962"/>
                </a:cubicBezTo>
                <a:close/>
                <a:moveTo>
                  <a:pt x="42400" y="113164"/>
                </a:moveTo>
                <a:cubicBezTo>
                  <a:pt x="45600" y="113164"/>
                  <a:pt x="48000" y="113164"/>
                  <a:pt x="51200" y="112405"/>
                </a:cubicBezTo>
                <a:cubicBezTo>
                  <a:pt x="53600" y="111645"/>
                  <a:pt x="56000" y="110886"/>
                  <a:pt x="58400" y="109367"/>
                </a:cubicBezTo>
                <a:cubicBezTo>
                  <a:pt x="60800" y="107848"/>
                  <a:pt x="62400" y="106329"/>
                  <a:pt x="64000" y="104050"/>
                </a:cubicBezTo>
                <a:cubicBezTo>
                  <a:pt x="65600" y="101772"/>
                  <a:pt x="66400" y="99493"/>
                  <a:pt x="66400" y="96455"/>
                </a:cubicBezTo>
                <a:cubicBezTo>
                  <a:pt x="66400" y="94936"/>
                  <a:pt x="65600" y="94177"/>
                  <a:pt x="65600" y="92658"/>
                </a:cubicBezTo>
                <a:cubicBezTo>
                  <a:pt x="64800" y="91898"/>
                  <a:pt x="64800" y="90379"/>
                  <a:pt x="64000" y="89620"/>
                </a:cubicBezTo>
                <a:cubicBezTo>
                  <a:pt x="64000" y="88860"/>
                  <a:pt x="63200" y="88101"/>
                  <a:pt x="62400" y="86582"/>
                </a:cubicBezTo>
                <a:cubicBezTo>
                  <a:pt x="61600" y="85822"/>
                  <a:pt x="60800" y="85063"/>
                  <a:pt x="60000" y="84303"/>
                </a:cubicBezTo>
                <a:cubicBezTo>
                  <a:pt x="60000" y="83544"/>
                  <a:pt x="58400" y="82784"/>
                  <a:pt x="57600" y="82025"/>
                </a:cubicBezTo>
                <a:cubicBezTo>
                  <a:pt x="56000" y="80506"/>
                  <a:pt x="55200" y="79746"/>
                  <a:pt x="54400" y="79746"/>
                </a:cubicBezTo>
                <a:cubicBezTo>
                  <a:pt x="54400" y="79746"/>
                  <a:pt x="52800" y="78987"/>
                  <a:pt x="51200" y="77468"/>
                </a:cubicBezTo>
                <a:cubicBezTo>
                  <a:pt x="49600" y="76708"/>
                  <a:pt x="48800" y="75949"/>
                  <a:pt x="48800" y="75949"/>
                </a:cubicBezTo>
                <a:cubicBezTo>
                  <a:pt x="48000" y="75949"/>
                  <a:pt x="46400" y="75949"/>
                  <a:pt x="44800" y="75949"/>
                </a:cubicBezTo>
                <a:cubicBezTo>
                  <a:pt x="42400" y="75949"/>
                  <a:pt x="39200" y="75949"/>
                  <a:pt x="36800" y="75949"/>
                </a:cubicBezTo>
                <a:cubicBezTo>
                  <a:pt x="34400" y="76708"/>
                  <a:pt x="32000" y="76708"/>
                  <a:pt x="28800" y="78227"/>
                </a:cubicBezTo>
                <a:cubicBezTo>
                  <a:pt x="26400" y="78987"/>
                  <a:pt x="23200" y="79746"/>
                  <a:pt x="21600" y="81265"/>
                </a:cubicBezTo>
                <a:cubicBezTo>
                  <a:pt x="19200" y="82784"/>
                  <a:pt x="17600" y="84303"/>
                  <a:pt x="16000" y="86582"/>
                </a:cubicBezTo>
                <a:cubicBezTo>
                  <a:pt x="15200" y="88860"/>
                  <a:pt x="14400" y="91139"/>
                  <a:pt x="14400" y="94177"/>
                </a:cubicBezTo>
                <a:cubicBezTo>
                  <a:pt x="14400" y="97215"/>
                  <a:pt x="15200" y="100253"/>
                  <a:pt x="16800" y="103291"/>
                </a:cubicBezTo>
                <a:cubicBezTo>
                  <a:pt x="18400" y="105569"/>
                  <a:pt x="20800" y="107848"/>
                  <a:pt x="24000" y="108607"/>
                </a:cubicBezTo>
                <a:cubicBezTo>
                  <a:pt x="26400" y="110126"/>
                  <a:pt x="29600" y="111645"/>
                  <a:pt x="32800" y="112405"/>
                </a:cubicBezTo>
                <a:cubicBezTo>
                  <a:pt x="36000" y="112405"/>
                  <a:pt x="39200" y="113164"/>
                  <a:pt x="42400" y="113164"/>
                </a:cubicBezTo>
                <a:close/>
                <a:moveTo>
                  <a:pt x="42400" y="50126"/>
                </a:moveTo>
                <a:cubicBezTo>
                  <a:pt x="44000" y="50126"/>
                  <a:pt x="46400" y="50126"/>
                  <a:pt x="48000" y="49367"/>
                </a:cubicBezTo>
                <a:cubicBezTo>
                  <a:pt x="50400" y="48607"/>
                  <a:pt x="52000" y="47088"/>
                  <a:pt x="53600" y="46329"/>
                </a:cubicBezTo>
                <a:cubicBezTo>
                  <a:pt x="56000" y="43291"/>
                  <a:pt x="57600" y="39493"/>
                  <a:pt x="57600" y="34936"/>
                </a:cubicBezTo>
                <a:cubicBezTo>
                  <a:pt x="57600" y="31898"/>
                  <a:pt x="56800" y="28860"/>
                  <a:pt x="56000" y="25822"/>
                </a:cubicBezTo>
                <a:cubicBezTo>
                  <a:pt x="55200" y="22784"/>
                  <a:pt x="53600" y="19746"/>
                  <a:pt x="52000" y="16708"/>
                </a:cubicBezTo>
                <a:cubicBezTo>
                  <a:pt x="50400" y="13670"/>
                  <a:pt x="48800" y="10632"/>
                  <a:pt x="45600" y="9113"/>
                </a:cubicBezTo>
                <a:cubicBezTo>
                  <a:pt x="43200" y="6835"/>
                  <a:pt x="40000" y="6075"/>
                  <a:pt x="36800" y="6075"/>
                </a:cubicBezTo>
                <a:cubicBezTo>
                  <a:pt x="35200" y="6075"/>
                  <a:pt x="32800" y="6835"/>
                  <a:pt x="31200" y="7594"/>
                </a:cubicBezTo>
                <a:cubicBezTo>
                  <a:pt x="28800" y="8354"/>
                  <a:pt x="27200" y="9873"/>
                  <a:pt x="25600" y="11392"/>
                </a:cubicBezTo>
                <a:cubicBezTo>
                  <a:pt x="23200" y="14430"/>
                  <a:pt x="22400" y="18227"/>
                  <a:pt x="22400" y="22784"/>
                </a:cubicBezTo>
                <a:cubicBezTo>
                  <a:pt x="22400" y="25063"/>
                  <a:pt x="22400" y="27341"/>
                  <a:pt x="23200" y="29620"/>
                </a:cubicBezTo>
                <a:cubicBezTo>
                  <a:pt x="23200" y="31898"/>
                  <a:pt x="24000" y="34936"/>
                  <a:pt x="25600" y="37215"/>
                </a:cubicBezTo>
                <a:cubicBezTo>
                  <a:pt x="26400" y="39493"/>
                  <a:pt x="28000" y="41772"/>
                  <a:pt x="29600" y="44050"/>
                </a:cubicBezTo>
                <a:cubicBezTo>
                  <a:pt x="31200" y="45569"/>
                  <a:pt x="32800" y="47088"/>
                  <a:pt x="35200" y="48607"/>
                </a:cubicBezTo>
                <a:cubicBezTo>
                  <a:pt x="37600" y="50126"/>
                  <a:pt x="40000" y="50126"/>
                  <a:pt x="42400" y="50126"/>
                </a:cubicBezTo>
                <a:close/>
                <a:moveTo>
                  <a:pt x="104000" y="50126"/>
                </a:moveTo>
                <a:cubicBezTo>
                  <a:pt x="120000" y="50126"/>
                  <a:pt x="120000" y="50126"/>
                  <a:pt x="120000" y="50126"/>
                </a:cubicBezTo>
                <a:cubicBezTo>
                  <a:pt x="120000" y="57721"/>
                  <a:pt x="120000" y="57721"/>
                  <a:pt x="120000" y="57721"/>
                </a:cubicBezTo>
                <a:cubicBezTo>
                  <a:pt x="104000" y="57721"/>
                  <a:pt x="104000" y="57721"/>
                  <a:pt x="104000" y="57721"/>
                </a:cubicBezTo>
                <a:cubicBezTo>
                  <a:pt x="104000" y="73670"/>
                  <a:pt x="104000" y="73670"/>
                  <a:pt x="104000" y="73670"/>
                </a:cubicBezTo>
                <a:cubicBezTo>
                  <a:pt x="96000" y="73670"/>
                  <a:pt x="96000" y="73670"/>
                  <a:pt x="96000" y="73670"/>
                </a:cubicBezTo>
                <a:cubicBezTo>
                  <a:pt x="96000" y="57721"/>
                  <a:pt x="96000" y="57721"/>
                  <a:pt x="96000" y="57721"/>
                </a:cubicBezTo>
                <a:cubicBezTo>
                  <a:pt x="80000" y="57721"/>
                  <a:pt x="80000" y="57721"/>
                  <a:pt x="80000" y="57721"/>
                </a:cubicBezTo>
                <a:cubicBezTo>
                  <a:pt x="80000" y="50126"/>
                  <a:pt x="80000" y="50126"/>
                  <a:pt x="80000" y="50126"/>
                </a:cubicBezTo>
                <a:cubicBezTo>
                  <a:pt x="96000" y="50126"/>
                  <a:pt x="96000" y="50126"/>
                  <a:pt x="96000" y="50126"/>
                </a:cubicBezTo>
                <a:cubicBezTo>
                  <a:pt x="96000" y="34936"/>
                  <a:pt x="96000" y="34936"/>
                  <a:pt x="96000" y="34936"/>
                </a:cubicBezTo>
                <a:cubicBezTo>
                  <a:pt x="104000" y="34936"/>
                  <a:pt x="104000" y="34936"/>
                  <a:pt x="104000" y="34936"/>
                </a:cubicBezTo>
                <a:lnTo>
                  <a:pt x="104000" y="5012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626439" y="2345644"/>
            <a:ext cx="196119" cy="129665"/>
          </a:xfrm>
          <a:custGeom>
            <a:pathLst>
              <a:path extrusionOk="0" h="120000" w="120000">
                <a:moveTo>
                  <a:pt x="120000" y="5950"/>
                </a:moveTo>
                <a:cubicBezTo>
                  <a:pt x="120000" y="114049"/>
                  <a:pt x="120000" y="114049"/>
                  <a:pt x="120000" y="114049"/>
                </a:cubicBezTo>
                <a:cubicBezTo>
                  <a:pt x="120000" y="116033"/>
                  <a:pt x="119340" y="117024"/>
                  <a:pt x="118681" y="119008"/>
                </a:cubicBezTo>
                <a:cubicBezTo>
                  <a:pt x="118021" y="120000"/>
                  <a:pt x="116703" y="120000"/>
                  <a:pt x="116043" y="120000"/>
                </a:cubicBezTo>
                <a:cubicBezTo>
                  <a:pt x="3956" y="120000"/>
                  <a:pt x="3956" y="120000"/>
                  <a:pt x="3956" y="120000"/>
                </a:cubicBezTo>
                <a:cubicBezTo>
                  <a:pt x="3296" y="120000"/>
                  <a:pt x="1978" y="120000"/>
                  <a:pt x="1318" y="119008"/>
                </a:cubicBezTo>
                <a:cubicBezTo>
                  <a:pt x="659" y="117024"/>
                  <a:pt x="0" y="116033"/>
                  <a:pt x="0" y="114049"/>
                </a:cubicBezTo>
                <a:cubicBezTo>
                  <a:pt x="0" y="5950"/>
                  <a:pt x="0" y="5950"/>
                  <a:pt x="0" y="5950"/>
                </a:cubicBezTo>
                <a:cubicBezTo>
                  <a:pt x="0" y="4958"/>
                  <a:pt x="659" y="2975"/>
                  <a:pt x="1318" y="1983"/>
                </a:cubicBezTo>
                <a:cubicBezTo>
                  <a:pt x="1978" y="991"/>
                  <a:pt x="3296" y="0"/>
                  <a:pt x="3956" y="0"/>
                </a:cubicBezTo>
                <a:cubicBezTo>
                  <a:pt x="116043" y="0"/>
                  <a:pt x="116043" y="0"/>
                  <a:pt x="116043" y="0"/>
                </a:cubicBezTo>
                <a:cubicBezTo>
                  <a:pt x="116703" y="0"/>
                  <a:pt x="118021" y="991"/>
                  <a:pt x="118681" y="1983"/>
                </a:cubicBezTo>
                <a:cubicBezTo>
                  <a:pt x="119340" y="2975"/>
                  <a:pt x="120000" y="4958"/>
                  <a:pt x="120000" y="5950"/>
                </a:cubicBezTo>
                <a:close/>
                <a:moveTo>
                  <a:pt x="112087" y="84297"/>
                </a:moveTo>
                <a:cubicBezTo>
                  <a:pt x="112087" y="36694"/>
                  <a:pt x="112087" y="36694"/>
                  <a:pt x="112087" y="36694"/>
                </a:cubicBezTo>
                <a:cubicBezTo>
                  <a:pt x="107472" y="36694"/>
                  <a:pt x="103516" y="33719"/>
                  <a:pt x="100879" y="29752"/>
                </a:cubicBezTo>
                <a:cubicBezTo>
                  <a:pt x="97582" y="24793"/>
                  <a:pt x="96263" y="18842"/>
                  <a:pt x="96263" y="12892"/>
                </a:cubicBezTo>
                <a:cubicBezTo>
                  <a:pt x="24395" y="12892"/>
                  <a:pt x="24395" y="12892"/>
                  <a:pt x="24395" y="12892"/>
                </a:cubicBezTo>
                <a:cubicBezTo>
                  <a:pt x="24395" y="18842"/>
                  <a:pt x="22417" y="24793"/>
                  <a:pt x="19780" y="29752"/>
                </a:cubicBezTo>
                <a:cubicBezTo>
                  <a:pt x="16483" y="33719"/>
                  <a:pt x="12527" y="36694"/>
                  <a:pt x="7912" y="36694"/>
                </a:cubicBezTo>
                <a:cubicBezTo>
                  <a:pt x="7912" y="84297"/>
                  <a:pt x="7912" y="84297"/>
                  <a:pt x="7912" y="84297"/>
                </a:cubicBezTo>
                <a:cubicBezTo>
                  <a:pt x="12527" y="84297"/>
                  <a:pt x="16483" y="87272"/>
                  <a:pt x="19780" y="91239"/>
                </a:cubicBezTo>
                <a:cubicBezTo>
                  <a:pt x="22417" y="96198"/>
                  <a:pt x="24395" y="102148"/>
                  <a:pt x="24395" y="108099"/>
                </a:cubicBezTo>
                <a:cubicBezTo>
                  <a:pt x="96263" y="108099"/>
                  <a:pt x="96263" y="108099"/>
                  <a:pt x="96263" y="108099"/>
                </a:cubicBezTo>
                <a:cubicBezTo>
                  <a:pt x="96263" y="102148"/>
                  <a:pt x="97582" y="96198"/>
                  <a:pt x="100879" y="91239"/>
                </a:cubicBezTo>
                <a:cubicBezTo>
                  <a:pt x="103516" y="87272"/>
                  <a:pt x="107472" y="84297"/>
                  <a:pt x="112087" y="84297"/>
                </a:cubicBezTo>
                <a:close/>
                <a:moveTo>
                  <a:pt x="78461" y="47603"/>
                </a:moveTo>
                <a:cubicBezTo>
                  <a:pt x="79780" y="51570"/>
                  <a:pt x="79780" y="56528"/>
                  <a:pt x="79780" y="60495"/>
                </a:cubicBezTo>
                <a:cubicBezTo>
                  <a:pt x="79780" y="64462"/>
                  <a:pt x="79780" y="69421"/>
                  <a:pt x="78461" y="73388"/>
                </a:cubicBezTo>
                <a:cubicBezTo>
                  <a:pt x="77802" y="78347"/>
                  <a:pt x="76483" y="82314"/>
                  <a:pt x="75164" y="86280"/>
                </a:cubicBezTo>
                <a:cubicBezTo>
                  <a:pt x="73186" y="90247"/>
                  <a:pt x="71208" y="93223"/>
                  <a:pt x="68571" y="96198"/>
                </a:cubicBezTo>
                <a:cubicBezTo>
                  <a:pt x="65934" y="98181"/>
                  <a:pt x="63296" y="99173"/>
                  <a:pt x="60000" y="99173"/>
                </a:cubicBezTo>
                <a:cubicBezTo>
                  <a:pt x="56703" y="99173"/>
                  <a:pt x="54065" y="98181"/>
                  <a:pt x="51428" y="96198"/>
                </a:cubicBezTo>
                <a:cubicBezTo>
                  <a:pt x="48791" y="93223"/>
                  <a:pt x="46813" y="90247"/>
                  <a:pt x="44835" y="86280"/>
                </a:cubicBezTo>
                <a:cubicBezTo>
                  <a:pt x="43516" y="82314"/>
                  <a:pt x="42197" y="78347"/>
                  <a:pt x="41538" y="73388"/>
                </a:cubicBezTo>
                <a:cubicBezTo>
                  <a:pt x="40879" y="69421"/>
                  <a:pt x="40219" y="64462"/>
                  <a:pt x="40219" y="60495"/>
                </a:cubicBezTo>
                <a:cubicBezTo>
                  <a:pt x="40219" y="56528"/>
                  <a:pt x="40879" y="51570"/>
                  <a:pt x="41538" y="47603"/>
                </a:cubicBezTo>
                <a:cubicBezTo>
                  <a:pt x="42197" y="42644"/>
                  <a:pt x="43516" y="38677"/>
                  <a:pt x="44835" y="34710"/>
                </a:cubicBezTo>
                <a:cubicBezTo>
                  <a:pt x="46813" y="30743"/>
                  <a:pt x="48791" y="27768"/>
                  <a:pt x="51428" y="24793"/>
                </a:cubicBezTo>
                <a:cubicBezTo>
                  <a:pt x="54065" y="22809"/>
                  <a:pt x="56703" y="21818"/>
                  <a:pt x="60000" y="21818"/>
                </a:cubicBezTo>
                <a:cubicBezTo>
                  <a:pt x="63296" y="21818"/>
                  <a:pt x="65934" y="22809"/>
                  <a:pt x="68571" y="24793"/>
                </a:cubicBezTo>
                <a:cubicBezTo>
                  <a:pt x="71208" y="27768"/>
                  <a:pt x="73186" y="30743"/>
                  <a:pt x="75164" y="34710"/>
                </a:cubicBezTo>
                <a:cubicBezTo>
                  <a:pt x="76483" y="38677"/>
                  <a:pt x="77802" y="42644"/>
                  <a:pt x="78461" y="47603"/>
                </a:cubicBezTo>
                <a:close/>
                <a:moveTo>
                  <a:pt x="48131" y="84297"/>
                </a:moveTo>
                <a:cubicBezTo>
                  <a:pt x="71868" y="84297"/>
                  <a:pt x="71868" y="84297"/>
                  <a:pt x="71868" y="84297"/>
                </a:cubicBezTo>
                <a:cubicBezTo>
                  <a:pt x="71868" y="75371"/>
                  <a:pt x="71868" y="75371"/>
                  <a:pt x="71868" y="75371"/>
                </a:cubicBezTo>
                <a:cubicBezTo>
                  <a:pt x="63956" y="75371"/>
                  <a:pt x="63956" y="75371"/>
                  <a:pt x="63956" y="75371"/>
                </a:cubicBezTo>
                <a:cubicBezTo>
                  <a:pt x="63956" y="33719"/>
                  <a:pt x="63956" y="33719"/>
                  <a:pt x="63956" y="33719"/>
                </a:cubicBezTo>
                <a:cubicBezTo>
                  <a:pt x="56703" y="33719"/>
                  <a:pt x="56703" y="33719"/>
                  <a:pt x="56703" y="33719"/>
                </a:cubicBezTo>
                <a:cubicBezTo>
                  <a:pt x="47472" y="46611"/>
                  <a:pt x="47472" y="46611"/>
                  <a:pt x="47472" y="46611"/>
                </a:cubicBezTo>
                <a:cubicBezTo>
                  <a:pt x="52747" y="53553"/>
                  <a:pt x="52747" y="53553"/>
                  <a:pt x="52747" y="53553"/>
                </a:cubicBezTo>
                <a:cubicBezTo>
                  <a:pt x="54065" y="51570"/>
                  <a:pt x="55384" y="49586"/>
                  <a:pt x="56043" y="48595"/>
                </a:cubicBezTo>
                <a:cubicBezTo>
                  <a:pt x="56043" y="48595"/>
                  <a:pt x="56043" y="48595"/>
                  <a:pt x="56043" y="48595"/>
                </a:cubicBezTo>
                <a:cubicBezTo>
                  <a:pt x="56043" y="75371"/>
                  <a:pt x="56043" y="75371"/>
                  <a:pt x="56043" y="75371"/>
                </a:cubicBezTo>
                <a:cubicBezTo>
                  <a:pt x="48131" y="75371"/>
                  <a:pt x="48131" y="75371"/>
                  <a:pt x="48131" y="75371"/>
                </a:cubicBezTo>
                <a:lnTo>
                  <a:pt x="48131" y="8429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866321" y="2384543"/>
            <a:ext cx="103733" cy="58349"/>
          </a:xfrm>
          <a:custGeom>
            <a:pathLst>
              <a:path extrusionOk="0" h="120000" w="120000">
                <a:moveTo>
                  <a:pt x="118750" y="4444"/>
                </a:moveTo>
                <a:cubicBezTo>
                  <a:pt x="120000" y="6666"/>
                  <a:pt x="120000" y="8888"/>
                  <a:pt x="120000" y="13333"/>
                </a:cubicBezTo>
                <a:cubicBezTo>
                  <a:pt x="120000" y="15555"/>
                  <a:pt x="120000" y="20000"/>
                  <a:pt x="118750" y="22222"/>
                </a:cubicBezTo>
                <a:cubicBezTo>
                  <a:pt x="65000" y="115555"/>
                  <a:pt x="65000" y="115555"/>
                  <a:pt x="65000" y="115555"/>
                </a:cubicBezTo>
                <a:cubicBezTo>
                  <a:pt x="63750" y="120000"/>
                  <a:pt x="62500" y="120000"/>
                  <a:pt x="60000" y="120000"/>
                </a:cubicBezTo>
                <a:cubicBezTo>
                  <a:pt x="57500" y="120000"/>
                  <a:pt x="56250" y="120000"/>
                  <a:pt x="55000" y="115555"/>
                </a:cubicBezTo>
                <a:cubicBezTo>
                  <a:pt x="1250" y="22222"/>
                  <a:pt x="1250" y="22222"/>
                  <a:pt x="1250" y="22222"/>
                </a:cubicBezTo>
                <a:cubicBezTo>
                  <a:pt x="0" y="20000"/>
                  <a:pt x="0" y="15555"/>
                  <a:pt x="0" y="13333"/>
                </a:cubicBezTo>
                <a:cubicBezTo>
                  <a:pt x="0" y="8888"/>
                  <a:pt x="0" y="6666"/>
                  <a:pt x="1250" y="4444"/>
                </a:cubicBezTo>
                <a:cubicBezTo>
                  <a:pt x="3750" y="0"/>
                  <a:pt x="5000" y="0"/>
                  <a:pt x="7500" y="0"/>
                </a:cubicBezTo>
                <a:cubicBezTo>
                  <a:pt x="112500" y="0"/>
                  <a:pt x="112500" y="0"/>
                  <a:pt x="112500" y="0"/>
                </a:cubicBezTo>
                <a:cubicBezTo>
                  <a:pt x="115000" y="0"/>
                  <a:pt x="116250" y="0"/>
                  <a:pt x="118750" y="444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013817" y="2391027"/>
            <a:ext cx="103733" cy="58349"/>
          </a:xfrm>
          <a:custGeom>
            <a:pathLst>
              <a:path extrusionOk="0" h="120000" w="120000">
                <a:moveTo>
                  <a:pt x="120000" y="106666"/>
                </a:moveTo>
                <a:cubicBezTo>
                  <a:pt x="120000" y="111111"/>
                  <a:pt x="118762" y="113333"/>
                  <a:pt x="117525" y="115555"/>
                </a:cubicBezTo>
                <a:cubicBezTo>
                  <a:pt x="116288" y="120000"/>
                  <a:pt x="115051" y="120000"/>
                  <a:pt x="112577" y="120000"/>
                </a:cubicBezTo>
                <a:cubicBezTo>
                  <a:pt x="7422" y="120000"/>
                  <a:pt x="7422" y="120000"/>
                  <a:pt x="7422" y="120000"/>
                </a:cubicBezTo>
                <a:cubicBezTo>
                  <a:pt x="6185" y="120000"/>
                  <a:pt x="3711" y="120000"/>
                  <a:pt x="2474" y="115555"/>
                </a:cubicBezTo>
                <a:cubicBezTo>
                  <a:pt x="1237" y="113333"/>
                  <a:pt x="0" y="111111"/>
                  <a:pt x="0" y="106666"/>
                </a:cubicBezTo>
                <a:cubicBezTo>
                  <a:pt x="0" y="104444"/>
                  <a:pt x="1237" y="100000"/>
                  <a:pt x="2474" y="97777"/>
                </a:cubicBezTo>
                <a:cubicBezTo>
                  <a:pt x="54432" y="4444"/>
                  <a:pt x="54432" y="4444"/>
                  <a:pt x="54432" y="4444"/>
                </a:cubicBezTo>
                <a:cubicBezTo>
                  <a:pt x="56907" y="0"/>
                  <a:pt x="58144" y="0"/>
                  <a:pt x="60618" y="0"/>
                </a:cubicBezTo>
                <a:cubicBezTo>
                  <a:pt x="61855" y="0"/>
                  <a:pt x="64329" y="0"/>
                  <a:pt x="65567" y="4444"/>
                </a:cubicBezTo>
                <a:cubicBezTo>
                  <a:pt x="117525" y="97777"/>
                  <a:pt x="117525" y="97777"/>
                  <a:pt x="117525" y="97777"/>
                </a:cubicBezTo>
                <a:cubicBezTo>
                  <a:pt x="118762" y="100000"/>
                  <a:pt x="120000" y="104444"/>
                  <a:pt x="120000" y="10666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169414" y="2358610"/>
            <a:ext cx="56729" cy="103733"/>
          </a:xfrm>
          <a:custGeom>
            <a:pathLst>
              <a:path extrusionOk="0" h="120000" w="120000">
                <a:moveTo>
                  <a:pt x="120000" y="7500"/>
                </a:moveTo>
                <a:cubicBezTo>
                  <a:pt x="120000" y="112500"/>
                  <a:pt x="120000" y="112500"/>
                  <a:pt x="120000" y="112500"/>
                </a:cubicBezTo>
                <a:cubicBezTo>
                  <a:pt x="120000" y="115000"/>
                  <a:pt x="120000" y="116250"/>
                  <a:pt x="117777" y="118750"/>
                </a:cubicBezTo>
                <a:cubicBezTo>
                  <a:pt x="113333" y="120000"/>
                  <a:pt x="111111" y="120000"/>
                  <a:pt x="106666" y="120000"/>
                </a:cubicBezTo>
                <a:cubicBezTo>
                  <a:pt x="104444" y="120000"/>
                  <a:pt x="100000" y="120000"/>
                  <a:pt x="97777" y="118750"/>
                </a:cubicBezTo>
                <a:cubicBezTo>
                  <a:pt x="4444" y="65000"/>
                  <a:pt x="4444" y="65000"/>
                  <a:pt x="4444" y="65000"/>
                </a:cubicBezTo>
                <a:cubicBezTo>
                  <a:pt x="2222" y="63750"/>
                  <a:pt x="0" y="62500"/>
                  <a:pt x="0" y="60000"/>
                </a:cubicBezTo>
                <a:cubicBezTo>
                  <a:pt x="0" y="57500"/>
                  <a:pt x="2222" y="56250"/>
                  <a:pt x="4444" y="55000"/>
                </a:cubicBezTo>
                <a:cubicBezTo>
                  <a:pt x="97777" y="1250"/>
                  <a:pt x="97777" y="1250"/>
                  <a:pt x="97777" y="1250"/>
                </a:cubicBezTo>
                <a:cubicBezTo>
                  <a:pt x="100000" y="0"/>
                  <a:pt x="104444" y="0"/>
                  <a:pt x="106666" y="0"/>
                </a:cubicBezTo>
                <a:cubicBezTo>
                  <a:pt x="111111" y="0"/>
                  <a:pt x="113333" y="0"/>
                  <a:pt x="117777" y="1250"/>
                </a:cubicBezTo>
                <a:cubicBezTo>
                  <a:pt x="120000" y="3750"/>
                  <a:pt x="120000" y="5000"/>
                  <a:pt x="120000" y="75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271528" y="2358610"/>
            <a:ext cx="58349" cy="103733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2500"/>
                  <a:pt x="117818" y="63750"/>
                  <a:pt x="115636" y="65000"/>
                </a:cubicBezTo>
                <a:cubicBezTo>
                  <a:pt x="21818" y="118750"/>
                  <a:pt x="21818" y="118750"/>
                  <a:pt x="21818" y="118750"/>
                </a:cubicBezTo>
                <a:cubicBezTo>
                  <a:pt x="19636" y="120000"/>
                  <a:pt x="17454" y="120000"/>
                  <a:pt x="13090" y="120000"/>
                </a:cubicBezTo>
                <a:cubicBezTo>
                  <a:pt x="10909" y="120000"/>
                  <a:pt x="6545" y="120000"/>
                  <a:pt x="4363" y="118750"/>
                </a:cubicBezTo>
                <a:cubicBezTo>
                  <a:pt x="2181" y="116250"/>
                  <a:pt x="0" y="115000"/>
                  <a:pt x="0" y="112500"/>
                </a:cubicBezTo>
                <a:cubicBezTo>
                  <a:pt x="0" y="7500"/>
                  <a:pt x="0" y="7500"/>
                  <a:pt x="0" y="7500"/>
                </a:cubicBezTo>
                <a:cubicBezTo>
                  <a:pt x="0" y="5000"/>
                  <a:pt x="2181" y="3750"/>
                  <a:pt x="4363" y="1250"/>
                </a:cubicBezTo>
                <a:cubicBezTo>
                  <a:pt x="6545" y="0"/>
                  <a:pt x="10909" y="0"/>
                  <a:pt x="13090" y="0"/>
                </a:cubicBezTo>
                <a:cubicBezTo>
                  <a:pt x="17454" y="0"/>
                  <a:pt x="19636" y="0"/>
                  <a:pt x="21818" y="1250"/>
                </a:cubicBezTo>
                <a:cubicBezTo>
                  <a:pt x="115636" y="55000"/>
                  <a:pt x="115636" y="55000"/>
                  <a:pt x="115636" y="55000"/>
                </a:cubicBezTo>
                <a:cubicBezTo>
                  <a:pt x="117818" y="56250"/>
                  <a:pt x="120000" y="57500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380121" y="2332677"/>
            <a:ext cx="168565" cy="157219"/>
          </a:xfrm>
          <a:custGeom>
            <a:pathLst>
              <a:path extrusionOk="0" h="120000" w="120000">
                <a:moveTo>
                  <a:pt x="120000" y="12328"/>
                </a:moveTo>
                <a:cubicBezTo>
                  <a:pt x="120000" y="106849"/>
                  <a:pt x="120000" y="106849"/>
                  <a:pt x="120000" y="106849"/>
                </a:cubicBezTo>
                <a:cubicBezTo>
                  <a:pt x="120000" y="110958"/>
                  <a:pt x="118481" y="113424"/>
                  <a:pt x="116202" y="115890"/>
                </a:cubicBezTo>
                <a:cubicBezTo>
                  <a:pt x="113924" y="118356"/>
                  <a:pt x="111645" y="119999"/>
                  <a:pt x="108607" y="119999"/>
                </a:cubicBezTo>
                <a:cubicBezTo>
                  <a:pt x="12151" y="119999"/>
                  <a:pt x="12151" y="119999"/>
                  <a:pt x="12151" y="119999"/>
                </a:cubicBezTo>
                <a:cubicBezTo>
                  <a:pt x="8354" y="119999"/>
                  <a:pt x="6075" y="118356"/>
                  <a:pt x="3797" y="115890"/>
                </a:cubicBezTo>
                <a:cubicBezTo>
                  <a:pt x="1518" y="113424"/>
                  <a:pt x="0" y="110958"/>
                  <a:pt x="0" y="106849"/>
                </a:cubicBezTo>
                <a:cubicBezTo>
                  <a:pt x="0" y="12328"/>
                  <a:pt x="0" y="12328"/>
                  <a:pt x="0" y="12328"/>
                </a:cubicBezTo>
                <a:cubicBezTo>
                  <a:pt x="0" y="9041"/>
                  <a:pt x="1518" y="6575"/>
                  <a:pt x="3797" y="4109"/>
                </a:cubicBezTo>
                <a:cubicBezTo>
                  <a:pt x="6075" y="1643"/>
                  <a:pt x="8354" y="0"/>
                  <a:pt x="12151" y="0"/>
                </a:cubicBezTo>
                <a:cubicBezTo>
                  <a:pt x="108607" y="0"/>
                  <a:pt x="108607" y="0"/>
                  <a:pt x="108607" y="0"/>
                </a:cubicBezTo>
                <a:cubicBezTo>
                  <a:pt x="111645" y="0"/>
                  <a:pt x="113924" y="1643"/>
                  <a:pt x="116202" y="4109"/>
                </a:cubicBezTo>
                <a:cubicBezTo>
                  <a:pt x="118481" y="6575"/>
                  <a:pt x="120000" y="9041"/>
                  <a:pt x="120000" y="12328"/>
                </a:cubicBezTo>
                <a:close/>
                <a:moveTo>
                  <a:pt x="12151" y="109315"/>
                </a:moveTo>
                <a:cubicBezTo>
                  <a:pt x="55443" y="109315"/>
                  <a:pt x="55443" y="109315"/>
                  <a:pt x="55443" y="109315"/>
                </a:cubicBezTo>
                <a:cubicBezTo>
                  <a:pt x="55443" y="20547"/>
                  <a:pt x="55443" y="20547"/>
                  <a:pt x="55443" y="20547"/>
                </a:cubicBezTo>
                <a:cubicBezTo>
                  <a:pt x="9873" y="20547"/>
                  <a:pt x="9873" y="20547"/>
                  <a:pt x="9873" y="20547"/>
                </a:cubicBezTo>
                <a:cubicBezTo>
                  <a:pt x="9873" y="106849"/>
                  <a:pt x="9873" y="106849"/>
                  <a:pt x="9873" y="106849"/>
                </a:cubicBezTo>
                <a:cubicBezTo>
                  <a:pt x="9873" y="107671"/>
                  <a:pt x="9873" y="108493"/>
                  <a:pt x="9873" y="109315"/>
                </a:cubicBezTo>
                <a:cubicBezTo>
                  <a:pt x="10632" y="109315"/>
                  <a:pt x="11392" y="109315"/>
                  <a:pt x="12151" y="109315"/>
                </a:cubicBezTo>
                <a:close/>
                <a:moveTo>
                  <a:pt x="110886" y="106849"/>
                </a:moveTo>
                <a:cubicBezTo>
                  <a:pt x="110886" y="20547"/>
                  <a:pt x="110886" y="20547"/>
                  <a:pt x="110886" y="20547"/>
                </a:cubicBezTo>
                <a:cubicBezTo>
                  <a:pt x="64556" y="20547"/>
                  <a:pt x="64556" y="20547"/>
                  <a:pt x="64556" y="20547"/>
                </a:cubicBezTo>
                <a:cubicBezTo>
                  <a:pt x="64556" y="109315"/>
                  <a:pt x="64556" y="109315"/>
                  <a:pt x="64556" y="109315"/>
                </a:cubicBezTo>
                <a:cubicBezTo>
                  <a:pt x="108607" y="109315"/>
                  <a:pt x="108607" y="109315"/>
                  <a:pt x="108607" y="109315"/>
                </a:cubicBezTo>
                <a:cubicBezTo>
                  <a:pt x="109367" y="109315"/>
                  <a:pt x="109367" y="109315"/>
                  <a:pt x="110126" y="109315"/>
                </a:cubicBezTo>
                <a:cubicBezTo>
                  <a:pt x="110126" y="108493"/>
                  <a:pt x="110886" y="107671"/>
                  <a:pt x="110886" y="10684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95312" y="2660083"/>
            <a:ext cx="103733" cy="142631"/>
          </a:xfrm>
          <a:custGeom>
            <a:pathLst>
              <a:path extrusionOk="0" h="120000" w="120000">
                <a:moveTo>
                  <a:pt x="120000" y="44210"/>
                </a:moveTo>
                <a:cubicBezTo>
                  <a:pt x="120000" y="45112"/>
                  <a:pt x="118762" y="46917"/>
                  <a:pt x="117525" y="47819"/>
                </a:cubicBezTo>
                <a:cubicBezTo>
                  <a:pt x="116288" y="48721"/>
                  <a:pt x="113814" y="49624"/>
                  <a:pt x="112577" y="49624"/>
                </a:cubicBezTo>
                <a:cubicBezTo>
                  <a:pt x="7422" y="49624"/>
                  <a:pt x="7422" y="49624"/>
                  <a:pt x="7422" y="49624"/>
                </a:cubicBezTo>
                <a:cubicBezTo>
                  <a:pt x="4948" y="49624"/>
                  <a:pt x="3711" y="48721"/>
                  <a:pt x="2474" y="47819"/>
                </a:cubicBezTo>
                <a:cubicBezTo>
                  <a:pt x="1237" y="46917"/>
                  <a:pt x="0" y="45112"/>
                  <a:pt x="0" y="44210"/>
                </a:cubicBezTo>
                <a:cubicBezTo>
                  <a:pt x="0" y="42406"/>
                  <a:pt x="1237" y="41503"/>
                  <a:pt x="2474" y="40601"/>
                </a:cubicBezTo>
                <a:cubicBezTo>
                  <a:pt x="54432" y="1804"/>
                  <a:pt x="54432" y="1804"/>
                  <a:pt x="54432" y="1804"/>
                </a:cubicBezTo>
                <a:cubicBezTo>
                  <a:pt x="55670" y="902"/>
                  <a:pt x="58144" y="0"/>
                  <a:pt x="59381" y="0"/>
                </a:cubicBezTo>
                <a:cubicBezTo>
                  <a:pt x="61855" y="0"/>
                  <a:pt x="63092" y="902"/>
                  <a:pt x="65567" y="1804"/>
                </a:cubicBezTo>
                <a:cubicBezTo>
                  <a:pt x="117525" y="40601"/>
                  <a:pt x="117525" y="40601"/>
                  <a:pt x="117525" y="40601"/>
                </a:cubicBezTo>
                <a:cubicBezTo>
                  <a:pt x="118762" y="41503"/>
                  <a:pt x="120000" y="42406"/>
                  <a:pt x="120000" y="44210"/>
                </a:cubicBezTo>
                <a:close/>
                <a:moveTo>
                  <a:pt x="117525" y="73082"/>
                </a:moveTo>
                <a:cubicBezTo>
                  <a:pt x="118762" y="73984"/>
                  <a:pt x="120000" y="74887"/>
                  <a:pt x="120000" y="76691"/>
                </a:cubicBezTo>
                <a:cubicBezTo>
                  <a:pt x="120000" y="78496"/>
                  <a:pt x="118762" y="79398"/>
                  <a:pt x="117525" y="80300"/>
                </a:cubicBezTo>
                <a:cubicBezTo>
                  <a:pt x="65567" y="119097"/>
                  <a:pt x="65567" y="119097"/>
                  <a:pt x="65567" y="119097"/>
                </a:cubicBezTo>
                <a:cubicBezTo>
                  <a:pt x="63092" y="120000"/>
                  <a:pt x="61855" y="120000"/>
                  <a:pt x="59381" y="120000"/>
                </a:cubicBezTo>
                <a:cubicBezTo>
                  <a:pt x="58144" y="120000"/>
                  <a:pt x="55670" y="120000"/>
                  <a:pt x="54432" y="119097"/>
                </a:cubicBezTo>
                <a:cubicBezTo>
                  <a:pt x="2474" y="80300"/>
                  <a:pt x="2474" y="80300"/>
                  <a:pt x="2474" y="80300"/>
                </a:cubicBezTo>
                <a:cubicBezTo>
                  <a:pt x="1237" y="79398"/>
                  <a:pt x="0" y="78496"/>
                  <a:pt x="0" y="76691"/>
                </a:cubicBezTo>
                <a:cubicBezTo>
                  <a:pt x="0" y="74887"/>
                  <a:pt x="1237" y="73984"/>
                  <a:pt x="2474" y="73082"/>
                </a:cubicBezTo>
                <a:cubicBezTo>
                  <a:pt x="3711" y="72180"/>
                  <a:pt x="4948" y="71278"/>
                  <a:pt x="7422" y="71278"/>
                </a:cubicBezTo>
                <a:cubicBezTo>
                  <a:pt x="112577" y="71278"/>
                  <a:pt x="112577" y="71278"/>
                  <a:pt x="112577" y="71278"/>
                </a:cubicBezTo>
                <a:cubicBezTo>
                  <a:pt x="113814" y="71278"/>
                  <a:pt x="116288" y="72180"/>
                  <a:pt x="117525" y="7308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747670" y="2745988"/>
            <a:ext cx="103733" cy="56729"/>
          </a:xfrm>
          <a:custGeom>
            <a:pathLst>
              <a:path extrusionOk="0" h="120000" w="120000">
                <a:moveTo>
                  <a:pt x="118762" y="4444"/>
                </a:moveTo>
                <a:cubicBezTo>
                  <a:pt x="120000" y="6666"/>
                  <a:pt x="120000" y="8888"/>
                  <a:pt x="120000" y="13333"/>
                </a:cubicBezTo>
                <a:cubicBezTo>
                  <a:pt x="120000" y="17777"/>
                  <a:pt x="120000" y="20000"/>
                  <a:pt x="118762" y="22222"/>
                </a:cubicBezTo>
                <a:cubicBezTo>
                  <a:pt x="65567" y="117777"/>
                  <a:pt x="65567" y="117777"/>
                  <a:pt x="65567" y="117777"/>
                </a:cubicBezTo>
                <a:cubicBezTo>
                  <a:pt x="64329" y="120000"/>
                  <a:pt x="63092" y="120000"/>
                  <a:pt x="60618" y="120000"/>
                </a:cubicBezTo>
                <a:cubicBezTo>
                  <a:pt x="58144" y="120000"/>
                  <a:pt x="56907" y="120000"/>
                  <a:pt x="55670" y="117777"/>
                </a:cubicBezTo>
                <a:cubicBezTo>
                  <a:pt x="2474" y="22222"/>
                  <a:pt x="2474" y="22222"/>
                  <a:pt x="2474" y="22222"/>
                </a:cubicBezTo>
                <a:cubicBezTo>
                  <a:pt x="1237" y="20000"/>
                  <a:pt x="0" y="17777"/>
                  <a:pt x="0" y="13333"/>
                </a:cubicBezTo>
                <a:cubicBezTo>
                  <a:pt x="0" y="8888"/>
                  <a:pt x="1237" y="6666"/>
                  <a:pt x="2474" y="4444"/>
                </a:cubicBezTo>
                <a:cubicBezTo>
                  <a:pt x="3711" y="2222"/>
                  <a:pt x="6185" y="0"/>
                  <a:pt x="8659" y="0"/>
                </a:cubicBezTo>
                <a:cubicBezTo>
                  <a:pt x="112577" y="0"/>
                  <a:pt x="112577" y="0"/>
                  <a:pt x="112577" y="0"/>
                </a:cubicBezTo>
                <a:cubicBezTo>
                  <a:pt x="115051" y="0"/>
                  <a:pt x="116288" y="2222"/>
                  <a:pt x="118762" y="444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900028" y="2660083"/>
            <a:ext cx="103733" cy="59970"/>
          </a:xfrm>
          <a:custGeom>
            <a:pathLst>
              <a:path extrusionOk="0" h="120000" w="120000">
                <a:moveTo>
                  <a:pt x="120000" y="106909"/>
                </a:moveTo>
                <a:cubicBezTo>
                  <a:pt x="120000" y="109090"/>
                  <a:pt x="118762" y="113454"/>
                  <a:pt x="117525" y="115636"/>
                </a:cubicBezTo>
                <a:cubicBezTo>
                  <a:pt x="116288" y="117818"/>
                  <a:pt x="113814" y="120000"/>
                  <a:pt x="112577" y="120000"/>
                </a:cubicBezTo>
                <a:cubicBezTo>
                  <a:pt x="7422" y="120000"/>
                  <a:pt x="7422" y="120000"/>
                  <a:pt x="7422" y="120000"/>
                </a:cubicBezTo>
                <a:cubicBezTo>
                  <a:pt x="4948" y="120000"/>
                  <a:pt x="3711" y="117818"/>
                  <a:pt x="2474" y="115636"/>
                </a:cubicBezTo>
                <a:cubicBezTo>
                  <a:pt x="1237" y="113454"/>
                  <a:pt x="0" y="109090"/>
                  <a:pt x="0" y="106909"/>
                </a:cubicBezTo>
                <a:cubicBezTo>
                  <a:pt x="0" y="102545"/>
                  <a:pt x="1237" y="100363"/>
                  <a:pt x="2474" y="98181"/>
                </a:cubicBezTo>
                <a:cubicBezTo>
                  <a:pt x="54432" y="4363"/>
                  <a:pt x="54432" y="4363"/>
                  <a:pt x="54432" y="4363"/>
                </a:cubicBezTo>
                <a:cubicBezTo>
                  <a:pt x="55670" y="2181"/>
                  <a:pt x="58144" y="0"/>
                  <a:pt x="59381" y="0"/>
                </a:cubicBezTo>
                <a:cubicBezTo>
                  <a:pt x="61855" y="0"/>
                  <a:pt x="64329" y="2181"/>
                  <a:pt x="65567" y="4363"/>
                </a:cubicBezTo>
                <a:cubicBezTo>
                  <a:pt x="117525" y="98181"/>
                  <a:pt x="117525" y="98181"/>
                  <a:pt x="117525" y="98181"/>
                </a:cubicBezTo>
                <a:cubicBezTo>
                  <a:pt x="118762" y="100363"/>
                  <a:pt x="120000" y="102545"/>
                  <a:pt x="120000" y="10690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052383" y="2666567"/>
            <a:ext cx="181531" cy="144253"/>
          </a:xfrm>
          <a:custGeom>
            <a:pathLst>
              <a:path extrusionOk="0" h="120000" w="120000">
                <a:moveTo>
                  <a:pt x="120000" y="14328"/>
                </a:moveTo>
                <a:cubicBezTo>
                  <a:pt x="120000" y="18805"/>
                  <a:pt x="118579" y="22388"/>
                  <a:pt x="116449" y="26865"/>
                </a:cubicBezTo>
                <a:cubicBezTo>
                  <a:pt x="114319" y="30447"/>
                  <a:pt x="111479" y="34029"/>
                  <a:pt x="108639" y="36716"/>
                </a:cubicBezTo>
                <a:cubicBezTo>
                  <a:pt x="91597" y="51940"/>
                  <a:pt x="80946" y="60895"/>
                  <a:pt x="77396" y="64477"/>
                </a:cubicBezTo>
                <a:cubicBezTo>
                  <a:pt x="76686" y="65373"/>
                  <a:pt x="75976" y="66268"/>
                  <a:pt x="74556" y="67164"/>
                </a:cubicBezTo>
                <a:cubicBezTo>
                  <a:pt x="73136" y="68955"/>
                  <a:pt x="71715" y="69850"/>
                  <a:pt x="70295" y="70746"/>
                </a:cubicBezTo>
                <a:cubicBezTo>
                  <a:pt x="69585" y="71641"/>
                  <a:pt x="68165" y="72537"/>
                  <a:pt x="67455" y="73432"/>
                </a:cubicBezTo>
                <a:cubicBezTo>
                  <a:pt x="66035" y="74328"/>
                  <a:pt x="64615" y="75223"/>
                  <a:pt x="63195" y="75223"/>
                </a:cubicBezTo>
                <a:cubicBezTo>
                  <a:pt x="61775" y="76119"/>
                  <a:pt x="61065" y="76119"/>
                  <a:pt x="59644" y="76119"/>
                </a:cubicBezTo>
                <a:cubicBezTo>
                  <a:pt x="59644" y="76119"/>
                  <a:pt x="59644" y="76119"/>
                  <a:pt x="59644" y="76119"/>
                </a:cubicBezTo>
                <a:cubicBezTo>
                  <a:pt x="59644" y="76119"/>
                  <a:pt x="59644" y="76119"/>
                  <a:pt x="59644" y="76119"/>
                </a:cubicBezTo>
                <a:cubicBezTo>
                  <a:pt x="58934" y="76119"/>
                  <a:pt x="57514" y="76119"/>
                  <a:pt x="56094" y="75223"/>
                </a:cubicBezTo>
                <a:cubicBezTo>
                  <a:pt x="55384" y="75223"/>
                  <a:pt x="53964" y="74328"/>
                  <a:pt x="52544" y="73432"/>
                </a:cubicBezTo>
                <a:cubicBezTo>
                  <a:pt x="51124" y="72537"/>
                  <a:pt x="49704" y="71641"/>
                  <a:pt x="48994" y="70746"/>
                </a:cubicBezTo>
                <a:cubicBezTo>
                  <a:pt x="48284" y="69850"/>
                  <a:pt x="46863" y="68955"/>
                  <a:pt x="45443" y="67164"/>
                </a:cubicBezTo>
                <a:cubicBezTo>
                  <a:pt x="44023" y="66268"/>
                  <a:pt x="43313" y="65373"/>
                  <a:pt x="42603" y="64477"/>
                </a:cubicBezTo>
                <a:cubicBezTo>
                  <a:pt x="38343" y="60895"/>
                  <a:pt x="32662" y="55522"/>
                  <a:pt x="24852" y="49253"/>
                </a:cubicBezTo>
                <a:cubicBezTo>
                  <a:pt x="17041" y="42089"/>
                  <a:pt x="12781" y="38507"/>
                  <a:pt x="11360" y="36716"/>
                </a:cubicBezTo>
                <a:cubicBezTo>
                  <a:pt x="8520" y="34925"/>
                  <a:pt x="5680" y="31343"/>
                  <a:pt x="3550" y="27761"/>
                </a:cubicBezTo>
                <a:cubicBezTo>
                  <a:pt x="710" y="23283"/>
                  <a:pt x="0" y="19701"/>
                  <a:pt x="0" y="16119"/>
                </a:cubicBezTo>
                <a:cubicBezTo>
                  <a:pt x="0" y="11641"/>
                  <a:pt x="710" y="8059"/>
                  <a:pt x="2840" y="4477"/>
                </a:cubicBezTo>
                <a:cubicBezTo>
                  <a:pt x="4260" y="1791"/>
                  <a:pt x="7100" y="0"/>
                  <a:pt x="10650" y="0"/>
                </a:cubicBezTo>
                <a:cubicBezTo>
                  <a:pt x="109349" y="0"/>
                  <a:pt x="109349" y="0"/>
                  <a:pt x="109349" y="0"/>
                </a:cubicBezTo>
                <a:cubicBezTo>
                  <a:pt x="112189" y="0"/>
                  <a:pt x="115029" y="1791"/>
                  <a:pt x="117159" y="4477"/>
                </a:cubicBezTo>
                <a:cubicBezTo>
                  <a:pt x="119289" y="7164"/>
                  <a:pt x="120000" y="9850"/>
                  <a:pt x="120000" y="14328"/>
                </a:cubicBezTo>
                <a:close/>
                <a:moveTo>
                  <a:pt x="120000" y="38507"/>
                </a:moveTo>
                <a:cubicBezTo>
                  <a:pt x="120000" y="105671"/>
                  <a:pt x="120000" y="105671"/>
                  <a:pt x="120000" y="105671"/>
                </a:cubicBezTo>
                <a:cubicBezTo>
                  <a:pt x="120000" y="110149"/>
                  <a:pt x="119289" y="112835"/>
                  <a:pt x="117159" y="115522"/>
                </a:cubicBezTo>
                <a:cubicBezTo>
                  <a:pt x="115029" y="118208"/>
                  <a:pt x="112189" y="120000"/>
                  <a:pt x="109349" y="120000"/>
                </a:cubicBezTo>
                <a:cubicBezTo>
                  <a:pt x="10650" y="120000"/>
                  <a:pt x="10650" y="120000"/>
                  <a:pt x="10650" y="120000"/>
                </a:cubicBezTo>
                <a:cubicBezTo>
                  <a:pt x="7810" y="120000"/>
                  <a:pt x="4970" y="118208"/>
                  <a:pt x="2840" y="115522"/>
                </a:cubicBezTo>
                <a:cubicBezTo>
                  <a:pt x="710" y="112835"/>
                  <a:pt x="0" y="110149"/>
                  <a:pt x="0" y="105671"/>
                </a:cubicBezTo>
                <a:cubicBezTo>
                  <a:pt x="0" y="38507"/>
                  <a:pt x="0" y="38507"/>
                  <a:pt x="0" y="38507"/>
                </a:cubicBezTo>
                <a:cubicBezTo>
                  <a:pt x="1420" y="41194"/>
                  <a:pt x="4260" y="43880"/>
                  <a:pt x="6390" y="46567"/>
                </a:cubicBezTo>
                <a:cubicBezTo>
                  <a:pt x="22721" y="60000"/>
                  <a:pt x="34082" y="69850"/>
                  <a:pt x="39763" y="75223"/>
                </a:cubicBezTo>
                <a:cubicBezTo>
                  <a:pt x="42603" y="77910"/>
                  <a:pt x="44733" y="79701"/>
                  <a:pt x="46153" y="80597"/>
                </a:cubicBezTo>
                <a:cubicBezTo>
                  <a:pt x="47573" y="82388"/>
                  <a:pt x="49704" y="83283"/>
                  <a:pt x="52544" y="85074"/>
                </a:cubicBezTo>
                <a:cubicBezTo>
                  <a:pt x="55384" y="85970"/>
                  <a:pt x="57514" y="86865"/>
                  <a:pt x="59644" y="86865"/>
                </a:cubicBezTo>
                <a:cubicBezTo>
                  <a:pt x="59644" y="86865"/>
                  <a:pt x="59644" y="86865"/>
                  <a:pt x="59644" y="86865"/>
                </a:cubicBezTo>
                <a:cubicBezTo>
                  <a:pt x="59644" y="86865"/>
                  <a:pt x="59644" y="86865"/>
                  <a:pt x="59644" y="86865"/>
                </a:cubicBezTo>
                <a:cubicBezTo>
                  <a:pt x="62485" y="86865"/>
                  <a:pt x="64615" y="85970"/>
                  <a:pt x="67455" y="85074"/>
                </a:cubicBezTo>
                <a:cubicBezTo>
                  <a:pt x="70295" y="83283"/>
                  <a:pt x="72426" y="82388"/>
                  <a:pt x="73846" y="80597"/>
                </a:cubicBezTo>
                <a:cubicBezTo>
                  <a:pt x="75266" y="79701"/>
                  <a:pt x="77396" y="77910"/>
                  <a:pt x="79526" y="75223"/>
                </a:cubicBezTo>
                <a:cubicBezTo>
                  <a:pt x="87337" y="68059"/>
                  <a:pt x="98698" y="59104"/>
                  <a:pt x="113609" y="46567"/>
                </a:cubicBezTo>
                <a:cubicBezTo>
                  <a:pt x="115739" y="43880"/>
                  <a:pt x="117869" y="41194"/>
                  <a:pt x="120000" y="3850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282541" y="2656842"/>
            <a:ext cx="155597" cy="149114"/>
          </a:xfrm>
          <a:custGeom>
            <a:pathLst>
              <a:path extrusionOk="0" h="120000" w="120000">
                <a:moveTo>
                  <a:pt x="28965" y="13812"/>
                </a:moveTo>
                <a:cubicBezTo>
                  <a:pt x="28965" y="18129"/>
                  <a:pt x="27310" y="21582"/>
                  <a:pt x="24827" y="24172"/>
                </a:cubicBezTo>
                <a:cubicBezTo>
                  <a:pt x="22344" y="26762"/>
                  <a:pt x="18206" y="28489"/>
                  <a:pt x="14068" y="28489"/>
                </a:cubicBezTo>
                <a:cubicBezTo>
                  <a:pt x="14068" y="28489"/>
                  <a:pt x="14068" y="28489"/>
                  <a:pt x="14068" y="28489"/>
                </a:cubicBezTo>
                <a:cubicBezTo>
                  <a:pt x="9931" y="28489"/>
                  <a:pt x="6620" y="26762"/>
                  <a:pt x="3310" y="24172"/>
                </a:cubicBezTo>
                <a:cubicBezTo>
                  <a:pt x="827" y="21582"/>
                  <a:pt x="0" y="18129"/>
                  <a:pt x="0" y="13812"/>
                </a:cubicBezTo>
                <a:cubicBezTo>
                  <a:pt x="0" y="10359"/>
                  <a:pt x="827" y="6906"/>
                  <a:pt x="4137" y="4316"/>
                </a:cubicBezTo>
                <a:cubicBezTo>
                  <a:pt x="6620" y="1726"/>
                  <a:pt x="9931" y="0"/>
                  <a:pt x="14068" y="0"/>
                </a:cubicBezTo>
                <a:cubicBezTo>
                  <a:pt x="19034" y="0"/>
                  <a:pt x="22344" y="1726"/>
                  <a:pt x="24827" y="4316"/>
                </a:cubicBezTo>
                <a:cubicBezTo>
                  <a:pt x="27310" y="6906"/>
                  <a:pt x="28965" y="10359"/>
                  <a:pt x="28965" y="13812"/>
                </a:cubicBezTo>
                <a:close/>
                <a:moveTo>
                  <a:pt x="27310" y="38848"/>
                </a:moveTo>
                <a:cubicBezTo>
                  <a:pt x="27310" y="120000"/>
                  <a:pt x="27310" y="120000"/>
                  <a:pt x="27310" y="120000"/>
                </a:cubicBezTo>
                <a:cubicBezTo>
                  <a:pt x="1655" y="120000"/>
                  <a:pt x="1655" y="120000"/>
                  <a:pt x="1655" y="120000"/>
                </a:cubicBezTo>
                <a:cubicBezTo>
                  <a:pt x="1655" y="38848"/>
                  <a:pt x="1655" y="38848"/>
                  <a:pt x="1655" y="38848"/>
                </a:cubicBezTo>
                <a:lnTo>
                  <a:pt x="27310" y="38848"/>
                </a:lnTo>
                <a:close/>
                <a:moveTo>
                  <a:pt x="120000" y="73381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94344" y="120000"/>
                  <a:pt x="94344" y="120000"/>
                  <a:pt x="94344" y="120000"/>
                </a:cubicBezTo>
                <a:cubicBezTo>
                  <a:pt x="94344" y="76834"/>
                  <a:pt x="94344" y="76834"/>
                  <a:pt x="94344" y="76834"/>
                </a:cubicBezTo>
                <a:cubicBezTo>
                  <a:pt x="94344" y="70791"/>
                  <a:pt x="93517" y="66474"/>
                  <a:pt x="91034" y="63021"/>
                </a:cubicBezTo>
                <a:cubicBezTo>
                  <a:pt x="88551" y="60431"/>
                  <a:pt x="86068" y="58705"/>
                  <a:pt x="81103" y="58705"/>
                </a:cubicBezTo>
                <a:cubicBezTo>
                  <a:pt x="77793" y="58705"/>
                  <a:pt x="75310" y="59568"/>
                  <a:pt x="72827" y="61294"/>
                </a:cubicBezTo>
                <a:cubicBezTo>
                  <a:pt x="70344" y="63021"/>
                  <a:pt x="68689" y="65611"/>
                  <a:pt x="67862" y="68201"/>
                </a:cubicBezTo>
                <a:cubicBezTo>
                  <a:pt x="67034" y="69928"/>
                  <a:pt x="67034" y="72517"/>
                  <a:pt x="67034" y="75107"/>
                </a:cubicBezTo>
                <a:cubicBezTo>
                  <a:pt x="67034" y="120000"/>
                  <a:pt x="67034" y="120000"/>
                  <a:pt x="67034" y="120000"/>
                </a:cubicBezTo>
                <a:cubicBezTo>
                  <a:pt x="41379" y="120000"/>
                  <a:pt x="41379" y="120000"/>
                  <a:pt x="41379" y="120000"/>
                </a:cubicBezTo>
                <a:cubicBezTo>
                  <a:pt x="41379" y="98417"/>
                  <a:pt x="41379" y="80287"/>
                  <a:pt x="41379" y="67338"/>
                </a:cubicBezTo>
                <a:cubicBezTo>
                  <a:pt x="41379" y="53525"/>
                  <a:pt x="41379" y="45755"/>
                  <a:pt x="41379" y="43165"/>
                </a:cubicBezTo>
                <a:cubicBezTo>
                  <a:pt x="41379" y="38848"/>
                  <a:pt x="41379" y="38848"/>
                  <a:pt x="41379" y="38848"/>
                </a:cubicBezTo>
                <a:cubicBezTo>
                  <a:pt x="67034" y="38848"/>
                  <a:pt x="67034" y="38848"/>
                  <a:pt x="67034" y="38848"/>
                </a:cubicBezTo>
                <a:cubicBezTo>
                  <a:pt x="67034" y="50935"/>
                  <a:pt x="67034" y="50935"/>
                  <a:pt x="67034" y="50935"/>
                </a:cubicBezTo>
                <a:cubicBezTo>
                  <a:pt x="67034" y="50935"/>
                  <a:pt x="67034" y="50935"/>
                  <a:pt x="67034" y="50935"/>
                </a:cubicBezTo>
                <a:cubicBezTo>
                  <a:pt x="67862" y="49208"/>
                  <a:pt x="68689" y="47482"/>
                  <a:pt x="70344" y="46618"/>
                </a:cubicBezTo>
                <a:cubicBezTo>
                  <a:pt x="71172" y="44892"/>
                  <a:pt x="72827" y="43165"/>
                  <a:pt x="74482" y="42302"/>
                </a:cubicBezTo>
                <a:cubicBezTo>
                  <a:pt x="76137" y="40575"/>
                  <a:pt x="78620" y="39712"/>
                  <a:pt x="81103" y="38848"/>
                </a:cubicBezTo>
                <a:cubicBezTo>
                  <a:pt x="84413" y="37985"/>
                  <a:pt x="86896" y="37122"/>
                  <a:pt x="90206" y="37122"/>
                </a:cubicBezTo>
                <a:cubicBezTo>
                  <a:pt x="99310" y="37122"/>
                  <a:pt x="106758" y="40575"/>
                  <a:pt x="111724" y="46618"/>
                </a:cubicBezTo>
                <a:cubicBezTo>
                  <a:pt x="117517" y="52661"/>
                  <a:pt x="120000" y="62158"/>
                  <a:pt x="120000" y="7338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438140" y="2653600"/>
            <a:ext cx="155597" cy="157219"/>
          </a:xfrm>
          <a:custGeom>
            <a:pathLst>
              <a:path extrusionOk="0" h="120000" w="120000">
                <a:moveTo>
                  <a:pt x="115034" y="36986"/>
                </a:moveTo>
                <a:cubicBezTo>
                  <a:pt x="118344" y="44383"/>
                  <a:pt x="120000" y="51780"/>
                  <a:pt x="120000" y="59999"/>
                </a:cubicBezTo>
                <a:cubicBezTo>
                  <a:pt x="120000" y="68219"/>
                  <a:pt x="118344" y="75616"/>
                  <a:pt x="115034" y="83013"/>
                </a:cubicBezTo>
                <a:cubicBezTo>
                  <a:pt x="112551" y="90410"/>
                  <a:pt x="107586" y="96986"/>
                  <a:pt x="102620" y="101917"/>
                </a:cubicBezTo>
                <a:cubicBezTo>
                  <a:pt x="96827" y="107671"/>
                  <a:pt x="91034" y="111780"/>
                  <a:pt x="83586" y="115068"/>
                </a:cubicBezTo>
                <a:cubicBezTo>
                  <a:pt x="76137" y="118356"/>
                  <a:pt x="67862" y="119999"/>
                  <a:pt x="60413" y="119999"/>
                </a:cubicBezTo>
                <a:cubicBezTo>
                  <a:pt x="51310" y="119999"/>
                  <a:pt x="42206" y="117534"/>
                  <a:pt x="34758" y="114246"/>
                </a:cubicBezTo>
                <a:cubicBezTo>
                  <a:pt x="26482" y="110136"/>
                  <a:pt x="19862" y="105205"/>
                  <a:pt x="14068" y="97808"/>
                </a:cubicBezTo>
                <a:cubicBezTo>
                  <a:pt x="13241" y="97808"/>
                  <a:pt x="13241" y="96986"/>
                  <a:pt x="13241" y="96164"/>
                </a:cubicBezTo>
                <a:cubicBezTo>
                  <a:pt x="13241" y="95342"/>
                  <a:pt x="13241" y="95342"/>
                  <a:pt x="14068" y="94520"/>
                </a:cubicBezTo>
                <a:cubicBezTo>
                  <a:pt x="24827" y="83835"/>
                  <a:pt x="24827" y="83835"/>
                  <a:pt x="24827" y="83835"/>
                </a:cubicBezTo>
                <a:cubicBezTo>
                  <a:pt x="24827" y="83835"/>
                  <a:pt x="25655" y="83013"/>
                  <a:pt x="26482" y="83013"/>
                </a:cubicBezTo>
                <a:cubicBezTo>
                  <a:pt x="27310" y="83835"/>
                  <a:pt x="28137" y="83835"/>
                  <a:pt x="28137" y="84657"/>
                </a:cubicBezTo>
                <a:cubicBezTo>
                  <a:pt x="32275" y="89589"/>
                  <a:pt x="37241" y="92876"/>
                  <a:pt x="42206" y="95342"/>
                </a:cubicBezTo>
                <a:cubicBezTo>
                  <a:pt x="48000" y="98630"/>
                  <a:pt x="53793" y="99452"/>
                  <a:pt x="60413" y="99452"/>
                </a:cubicBezTo>
                <a:cubicBezTo>
                  <a:pt x="65379" y="99452"/>
                  <a:pt x="70344" y="98630"/>
                  <a:pt x="75310" y="96986"/>
                </a:cubicBezTo>
                <a:cubicBezTo>
                  <a:pt x="80275" y="94520"/>
                  <a:pt x="84413" y="92054"/>
                  <a:pt x="88551" y="87945"/>
                </a:cubicBezTo>
                <a:cubicBezTo>
                  <a:pt x="91862" y="84657"/>
                  <a:pt x="95172" y="80547"/>
                  <a:pt x="96827" y="75616"/>
                </a:cubicBezTo>
                <a:cubicBezTo>
                  <a:pt x="99310" y="70684"/>
                  <a:pt x="100137" y="64931"/>
                  <a:pt x="100137" y="59999"/>
                </a:cubicBezTo>
                <a:cubicBezTo>
                  <a:pt x="100137" y="54246"/>
                  <a:pt x="99310" y="49315"/>
                  <a:pt x="96827" y="44383"/>
                </a:cubicBezTo>
                <a:cubicBezTo>
                  <a:pt x="95172" y="39452"/>
                  <a:pt x="91862" y="35342"/>
                  <a:pt x="88551" y="32054"/>
                </a:cubicBezTo>
                <a:cubicBezTo>
                  <a:pt x="84413" y="27945"/>
                  <a:pt x="80275" y="25479"/>
                  <a:pt x="75310" y="23013"/>
                </a:cubicBezTo>
                <a:cubicBezTo>
                  <a:pt x="70344" y="21369"/>
                  <a:pt x="65379" y="20547"/>
                  <a:pt x="60413" y="20547"/>
                </a:cubicBezTo>
                <a:cubicBezTo>
                  <a:pt x="54620" y="20547"/>
                  <a:pt x="49655" y="21369"/>
                  <a:pt x="45517" y="23013"/>
                </a:cubicBezTo>
                <a:cubicBezTo>
                  <a:pt x="40551" y="24657"/>
                  <a:pt x="36413" y="27123"/>
                  <a:pt x="33103" y="30410"/>
                </a:cubicBezTo>
                <a:cubicBezTo>
                  <a:pt x="43862" y="41917"/>
                  <a:pt x="43862" y="41917"/>
                  <a:pt x="43862" y="41917"/>
                </a:cubicBezTo>
                <a:cubicBezTo>
                  <a:pt x="45517" y="42739"/>
                  <a:pt x="45517" y="45205"/>
                  <a:pt x="44689" y="46849"/>
                </a:cubicBezTo>
                <a:cubicBezTo>
                  <a:pt x="43862" y="49315"/>
                  <a:pt x="42206" y="50136"/>
                  <a:pt x="39724" y="50136"/>
                </a:cubicBezTo>
                <a:cubicBezTo>
                  <a:pt x="4965" y="50136"/>
                  <a:pt x="4965" y="50136"/>
                  <a:pt x="4965" y="50136"/>
                </a:cubicBezTo>
                <a:cubicBezTo>
                  <a:pt x="3310" y="50136"/>
                  <a:pt x="2482" y="49315"/>
                  <a:pt x="1655" y="48493"/>
                </a:cubicBezTo>
                <a:cubicBezTo>
                  <a:pt x="827" y="47671"/>
                  <a:pt x="0" y="46027"/>
                  <a:pt x="0" y="45205"/>
                </a:cubicBezTo>
                <a:cubicBezTo>
                  <a:pt x="0" y="9863"/>
                  <a:pt x="0" y="9863"/>
                  <a:pt x="0" y="9863"/>
                </a:cubicBezTo>
                <a:cubicBezTo>
                  <a:pt x="0" y="8219"/>
                  <a:pt x="827" y="6575"/>
                  <a:pt x="3310" y="5753"/>
                </a:cubicBezTo>
                <a:cubicBezTo>
                  <a:pt x="4965" y="4931"/>
                  <a:pt x="6620" y="4931"/>
                  <a:pt x="8275" y="6575"/>
                </a:cubicBezTo>
                <a:cubicBezTo>
                  <a:pt x="19034" y="16438"/>
                  <a:pt x="19034" y="16438"/>
                  <a:pt x="19034" y="16438"/>
                </a:cubicBezTo>
                <a:cubicBezTo>
                  <a:pt x="24000" y="11506"/>
                  <a:pt x="30620" y="7397"/>
                  <a:pt x="38068" y="4931"/>
                </a:cubicBezTo>
                <a:cubicBezTo>
                  <a:pt x="44689" y="1643"/>
                  <a:pt x="52137" y="0"/>
                  <a:pt x="60413" y="0"/>
                </a:cubicBezTo>
                <a:cubicBezTo>
                  <a:pt x="67862" y="0"/>
                  <a:pt x="76137" y="1643"/>
                  <a:pt x="83586" y="4931"/>
                </a:cubicBezTo>
                <a:cubicBezTo>
                  <a:pt x="91034" y="8219"/>
                  <a:pt x="96827" y="12328"/>
                  <a:pt x="102620" y="18082"/>
                </a:cubicBezTo>
                <a:cubicBezTo>
                  <a:pt x="107586" y="23013"/>
                  <a:pt x="112551" y="29589"/>
                  <a:pt x="115034" y="3698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647226" y="2645497"/>
            <a:ext cx="175048" cy="176669"/>
          </a:xfrm>
          <a:custGeom>
            <a:pathLst>
              <a:path extrusionOk="0" h="120000" w="120000">
                <a:moveTo>
                  <a:pt x="120000" y="103170"/>
                </a:moveTo>
                <a:cubicBezTo>
                  <a:pt x="120000" y="106097"/>
                  <a:pt x="119263" y="108292"/>
                  <a:pt x="117791" y="109756"/>
                </a:cubicBezTo>
                <a:cubicBezTo>
                  <a:pt x="110429" y="117073"/>
                  <a:pt x="110429" y="117073"/>
                  <a:pt x="110429" y="117073"/>
                </a:cubicBezTo>
                <a:cubicBezTo>
                  <a:pt x="108220" y="118536"/>
                  <a:pt x="106012" y="120000"/>
                  <a:pt x="103803" y="120000"/>
                </a:cubicBezTo>
                <a:cubicBezTo>
                  <a:pt x="101595" y="120000"/>
                  <a:pt x="99386" y="118536"/>
                  <a:pt x="97914" y="117073"/>
                </a:cubicBezTo>
                <a:cubicBezTo>
                  <a:pt x="72147" y="92195"/>
                  <a:pt x="72147" y="92195"/>
                  <a:pt x="72147" y="92195"/>
                </a:cubicBezTo>
                <a:cubicBezTo>
                  <a:pt x="70674" y="90000"/>
                  <a:pt x="69938" y="88536"/>
                  <a:pt x="69938" y="85609"/>
                </a:cubicBezTo>
                <a:cubicBezTo>
                  <a:pt x="69938" y="83414"/>
                  <a:pt x="70674" y="81219"/>
                  <a:pt x="72883" y="79024"/>
                </a:cubicBezTo>
                <a:cubicBezTo>
                  <a:pt x="55214" y="61463"/>
                  <a:pt x="55214" y="61463"/>
                  <a:pt x="55214" y="61463"/>
                </a:cubicBezTo>
                <a:cubicBezTo>
                  <a:pt x="46380" y="70243"/>
                  <a:pt x="46380" y="70243"/>
                  <a:pt x="46380" y="70243"/>
                </a:cubicBezTo>
                <a:cubicBezTo>
                  <a:pt x="45644" y="70975"/>
                  <a:pt x="44907" y="70975"/>
                  <a:pt x="43435" y="70975"/>
                </a:cubicBezTo>
                <a:cubicBezTo>
                  <a:pt x="42699" y="70975"/>
                  <a:pt x="41963" y="70975"/>
                  <a:pt x="41226" y="70243"/>
                </a:cubicBezTo>
                <a:cubicBezTo>
                  <a:pt x="41226" y="70243"/>
                  <a:pt x="41963" y="70243"/>
                  <a:pt x="41963" y="70975"/>
                </a:cubicBezTo>
                <a:cubicBezTo>
                  <a:pt x="42699" y="71707"/>
                  <a:pt x="42699" y="71707"/>
                  <a:pt x="43435" y="71707"/>
                </a:cubicBezTo>
                <a:cubicBezTo>
                  <a:pt x="43435" y="71707"/>
                  <a:pt x="43435" y="72439"/>
                  <a:pt x="44171" y="72439"/>
                </a:cubicBezTo>
                <a:cubicBezTo>
                  <a:pt x="44171" y="73170"/>
                  <a:pt x="44171" y="73170"/>
                  <a:pt x="44907" y="73902"/>
                </a:cubicBezTo>
                <a:cubicBezTo>
                  <a:pt x="44907" y="73902"/>
                  <a:pt x="44907" y="73902"/>
                  <a:pt x="44907" y="74634"/>
                </a:cubicBezTo>
                <a:cubicBezTo>
                  <a:pt x="44907" y="74634"/>
                  <a:pt x="45644" y="75365"/>
                  <a:pt x="45644" y="75365"/>
                </a:cubicBezTo>
                <a:cubicBezTo>
                  <a:pt x="45644" y="76097"/>
                  <a:pt x="45644" y="76829"/>
                  <a:pt x="45644" y="76829"/>
                </a:cubicBezTo>
                <a:cubicBezTo>
                  <a:pt x="45644" y="79024"/>
                  <a:pt x="44907" y="80487"/>
                  <a:pt x="43435" y="81951"/>
                </a:cubicBezTo>
                <a:cubicBezTo>
                  <a:pt x="43435" y="81951"/>
                  <a:pt x="42699" y="81951"/>
                  <a:pt x="42699" y="82682"/>
                </a:cubicBezTo>
                <a:cubicBezTo>
                  <a:pt x="41963" y="83414"/>
                  <a:pt x="41226" y="84146"/>
                  <a:pt x="41226" y="84146"/>
                </a:cubicBezTo>
                <a:cubicBezTo>
                  <a:pt x="40490" y="84878"/>
                  <a:pt x="40490" y="84878"/>
                  <a:pt x="39754" y="85609"/>
                </a:cubicBezTo>
                <a:cubicBezTo>
                  <a:pt x="39018" y="85609"/>
                  <a:pt x="38282" y="86341"/>
                  <a:pt x="38282" y="86341"/>
                </a:cubicBezTo>
                <a:cubicBezTo>
                  <a:pt x="37546" y="87073"/>
                  <a:pt x="37546" y="87073"/>
                  <a:pt x="36809" y="87073"/>
                </a:cubicBezTo>
                <a:cubicBezTo>
                  <a:pt x="36073" y="87073"/>
                  <a:pt x="35337" y="87804"/>
                  <a:pt x="34601" y="87804"/>
                </a:cubicBezTo>
                <a:cubicBezTo>
                  <a:pt x="33128" y="87804"/>
                  <a:pt x="31656" y="87073"/>
                  <a:pt x="30184" y="85609"/>
                </a:cubicBezTo>
                <a:cubicBezTo>
                  <a:pt x="1472" y="57073"/>
                  <a:pt x="1472" y="57073"/>
                  <a:pt x="1472" y="57073"/>
                </a:cubicBezTo>
                <a:cubicBezTo>
                  <a:pt x="736" y="56341"/>
                  <a:pt x="0" y="54146"/>
                  <a:pt x="0" y="52682"/>
                </a:cubicBezTo>
                <a:cubicBezTo>
                  <a:pt x="0" y="51951"/>
                  <a:pt x="0" y="51219"/>
                  <a:pt x="0" y="50487"/>
                </a:cubicBezTo>
                <a:cubicBezTo>
                  <a:pt x="0" y="50487"/>
                  <a:pt x="736" y="49756"/>
                  <a:pt x="736" y="49024"/>
                </a:cubicBezTo>
                <a:cubicBezTo>
                  <a:pt x="736" y="49024"/>
                  <a:pt x="1472" y="48292"/>
                  <a:pt x="1472" y="47560"/>
                </a:cubicBezTo>
                <a:cubicBezTo>
                  <a:pt x="2208" y="46829"/>
                  <a:pt x="2944" y="46829"/>
                  <a:pt x="2944" y="46097"/>
                </a:cubicBezTo>
                <a:cubicBezTo>
                  <a:pt x="2944" y="46097"/>
                  <a:pt x="3680" y="46097"/>
                  <a:pt x="4417" y="45365"/>
                </a:cubicBezTo>
                <a:cubicBezTo>
                  <a:pt x="5153" y="44634"/>
                  <a:pt x="5153" y="43902"/>
                  <a:pt x="5889" y="43902"/>
                </a:cubicBezTo>
                <a:cubicBezTo>
                  <a:pt x="7361" y="42439"/>
                  <a:pt x="8834" y="41707"/>
                  <a:pt x="10306" y="41707"/>
                </a:cubicBezTo>
                <a:cubicBezTo>
                  <a:pt x="11042" y="41707"/>
                  <a:pt x="11042" y="42439"/>
                  <a:pt x="11779" y="42439"/>
                </a:cubicBezTo>
                <a:cubicBezTo>
                  <a:pt x="11779" y="42439"/>
                  <a:pt x="12515" y="42439"/>
                  <a:pt x="12515" y="42439"/>
                </a:cubicBezTo>
                <a:cubicBezTo>
                  <a:pt x="13251" y="42439"/>
                  <a:pt x="13251" y="43170"/>
                  <a:pt x="13987" y="43170"/>
                </a:cubicBezTo>
                <a:cubicBezTo>
                  <a:pt x="13987" y="43170"/>
                  <a:pt x="13987" y="43170"/>
                  <a:pt x="14723" y="43902"/>
                </a:cubicBezTo>
                <a:cubicBezTo>
                  <a:pt x="14723" y="43902"/>
                  <a:pt x="15460" y="43902"/>
                  <a:pt x="15460" y="44634"/>
                </a:cubicBezTo>
                <a:cubicBezTo>
                  <a:pt x="15460" y="44634"/>
                  <a:pt x="16196" y="44634"/>
                  <a:pt x="16196" y="45365"/>
                </a:cubicBezTo>
                <a:cubicBezTo>
                  <a:pt x="16932" y="45365"/>
                  <a:pt x="16932" y="46097"/>
                  <a:pt x="16932" y="46097"/>
                </a:cubicBezTo>
                <a:cubicBezTo>
                  <a:pt x="16196" y="45365"/>
                  <a:pt x="16196" y="44634"/>
                  <a:pt x="16196" y="43902"/>
                </a:cubicBezTo>
                <a:cubicBezTo>
                  <a:pt x="16196" y="42439"/>
                  <a:pt x="16196" y="41707"/>
                  <a:pt x="16932" y="41707"/>
                </a:cubicBezTo>
                <a:cubicBezTo>
                  <a:pt x="41226" y="17560"/>
                  <a:pt x="41226" y="17560"/>
                  <a:pt x="41226" y="17560"/>
                </a:cubicBezTo>
                <a:cubicBezTo>
                  <a:pt x="41963" y="16829"/>
                  <a:pt x="42699" y="16097"/>
                  <a:pt x="43435" y="16097"/>
                </a:cubicBezTo>
                <a:cubicBezTo>
                  <a:pt x="44907" y="16097"/>
                  <a:pt x="45644" y="16829"/>
                  <a:pt x="46380" y="17560"/>
                </a:cubicBezTo>
                <a:cubicBezTo>
                  <a:pt x="46380" y="17560"/>
                  <a:pt x="45644" y="16829"/>
                  <a:pt x="45644" y="16829"/>
                </a:cubicBezTo>
                <a:cubicBezTo>
                  <a:pt x="44907" y="16097"/>
                  <a:pt x="44171" y="15365"/>
                  <a:pt x="44171" y="15365"/>
                </a:cubicBezTo>
                <a:cubicBezTo>
                  <a:pt x="44171" y="15365"/>
                  <a:pt x="44171" y="15365"/>
                  <a:pt x="43435" y="14634"/>
                </a:cubicBezTo>
                <a:cubicBezTo>
                  <a:pt x="43435" y="14634"/>
                  <a:pt x="43435" y="13902"/>
                  <a:pt x="42699" y="13902"/>
                </a:cubicBezTo>
                <a:cubicBezTo>
                  <a:pt x="42699" y="13902"/>
                  <a:pt x="42699" y="13170"/>
                  <a:pt x="42699" y="13170"/>
                </a:cubicBezTo>
                <a:cubicBezTo>
                  <a:pt x="42699" y="12439"/>
                  <a:pt x="41963" y="12439"/>
                  <a:pt x="41963" y="11707"/>
                </a:cubicBezTo>
                <a:cubicBezTo>
                  <a:pt x="41963" y="11707"/>
                  <a:pt x="41963" y="10975"/>
                  <a:pt x="41963" y="10243"/>
                </a:cubicBezTo>
                <a:cubicBezTo>
                  <a:pt x="41963" y="8780"/>
                  <a:pt x="42699" y="7317"/>
                  <a:pt x="44171" y="5853"/>
                </a:cubicBezTo>
                <a:cubicBezTo>
                  <a:pt x="44171" y="5853"/>
                  <a:pt x="44907" y="5121"/>
                  <a:pt x="44907" y="4390"/>
                </a:cubicBezTo>
                <a:cubicBezTo>
                  <a:pt x="45644" y="3658"/>
                  <a:pt x="46380" y="3658"/>
                  <a:pt x="46380" y="2926"/>
                </a:cubicBezTo>
                <a:cubicBezTo>
                  <a:pt x="47116" y="2926"/>
                  <a:pt x="47116" y="2195"/>
                  <a:pt x="47852" y="2195"/>
                </a:cubicBezTo>
                <a:cubicBezTo>
                  <a:pt x="48588" y="1463"/>
                  <a:pt x="48588" y="1463"/>
                  <a:pt x="49325" y="731"/>
                </a:cubicBezTo>
                <a:cubicBezTo>
                  <a:pt x="50061" y="731"/>
                  <a:pt x="50061" y="731"/>
                  <a:pt x="50797" y="0"/>
                </a:cubicBezTo>
                <a:cubicBezTo>
                  <a:pt x="51533" y="0"/>
                  <a:pt x="52269" y="0"/>
                  <a:pt x="53006" y="0"/>
                </a:cubicBezTo>
                <a:cubicBezTo>
                  <a:pt x="54478" y="0"/>
                  <a:pt x="55950" y="731"/>
                  <a:pt x="57423" y="2195"/>
                </a:cubicBezTo>
                <a:cubicBezTo>
                  <a:pt x="86134" y="30000"/>
                  <a:pt x="86134" y="30000"/>
                  <a:pt x="86134" y="30000"/>
                </a:cubicBezTo>
                <a:cubicBezTo>
                  <a:pt x="86871" y="31463"/>
                  <a:pt x="87607" y="32926"/>
                  <a:pt x="87607" y="35121"/>
                </a:cubicBezTo>
                <a:cubicBezTo>
                  <a:pt x="87607" y="35121"/>
                  <a:pt x="87607" y="35853"/>
                  <a:pt x="87607" y="36585"/>
                </a:cubicBezTo>
                <a:cubicBezTo>
                  <a:pt x="87607" y="37317"/>
                  <a:pt x="86871" y="38048"/>
                  <a:pt x="86871" y="38048"/>
                </a:cubicBezTo>
                <a:cubicBezTo>
                  <a:pt x="86871" y="38780"/>
                  <a:pt x="86134" y="38780"/>
                  <a:pt x="85398" y="39512"/>
                </a:cubicBezTo>
                <a:cubicBezTo>
                  <a:pt x="85398" y="40243"/>
                  <a:pt x="84662" y="40975"/>
                  <a:pt x="84662" y="40975"/>
                </a:cubicBezTo>
                <a:cubicBezTo>
                  <a:pt x="84662" y="40975"/>
                  <a:pt x="83926" y="41707"/>
                  <a:pt x="83190" y="42439"/>
                </a:cubicBezTo>
                <a:cubicBezTo>
                  <a:pt x="82453" y="43170"/>
                  <a:pt x="81717" y="43170"/>
                  <a:pt x="81717" y="43170"/>
                </a:cubicBezTo>
                <a:cubicBezTo>
                  <a:pt x="80245" y="44634"/>
                  <a:pt x="78773" y="45365"/>
                  <a:pt x="77300" y="45365"/>
                </a:cubicBezTo>
                <a:cubicBezTo>
                  <a:pt x="76564" y="45365"/>
                  <a:pt x="76564" y="45365"/>
                  <a:pt x="75828" y="45365"/>
                </a:cubicBezTo>
                <a:cubicBezTo>
                  <a:pt x="75828" y="45365"/>
                  <a:pt x="75092" y="45365"/>
                  <a:pt x="75092" y="44634"/>
                </a:cubicBezTo>
                <a:cubicBezTo>
                  <a:pt x="74355" y="44634"/>
                  <a:pt x="74355" y="44634"/>
                  <a:pt x="73619" y="44634"/>
                </a:cubicBezTo>
                <a:cubicBezTo>
                  <a:pt x="73619" y="44634"/>
                  <a:pt x="73619" y="43902"/>
                  <a:pt x="72883" y="43902"/>
                </a:cubicBezTo>
                <a:cubicBezTo>
                  <a:pt x="72883" y="43170"/>
                  <a:pt x="72147" y="43170"/>
                  <a:pt x="72147" y="43170"/>
                </a:cubicBezTo>
                <a:cubicBezTo>
                  <a:pt x="72147" y="43170"/>
                  <a:pt x="71411" y="42439"/>
                  <a:pt x="71411" y="42439"/>
                </a:cubicBezTo>
                <a:cubicBezTo>
                  <a:pt x="70674" y="41707"/>
                  <a:pt x="70674" y="41707"/>
                  <a:pt x="70674" y="41707"/>
                </a:cubicBezTo>
                <a:cubicBezTo>
                  <a:pt x="70674" y="41707"/>
                  <a:pt x="71411" y="42439"/>
                  <a:pt x="71411" y="43902"/>
                </a:cubicBezTo>
                <a:cubicBezTo>
                  <a:pt x="71411" y="44634"/>
                  <a:pt x="70674" y="45365"/>
                  <a:pt x="70674" y="46097"/>
                </a:cubicBezTo>
                <a:cubicBezTo>
                  <a:pt x="61840" y="54878"/>
                  <a:pt x="61840" y="54878"/>
                  <a:pt x="61840" y="54878"/>
                </a:cubicBezTo>
                <a:cubicBezTo>
                  <a:pt x="79509" y="72439"/>
                  <a:pt x="79509" y="72439"/>
                  <a:pt x="79509" y="72439"/>
                </a:cubicBezTo>
                <a:cubicBezTo>
                  <a:pt x="81717" y="70243"/>
                  <a:pt x="83926" y="69512"/>
                  <a:pt x="86134" y="69512"/>
                </a:cubicBezTo>
                <a:cubicBezTo>
                  <a:pt x="88343" y="69512"/>
                  <a:pt x="90552" y="70243"/>
                  <a:pt x="92760" y="72439"/>
                </a:cubicBezTo>
                <a:cubicBezTo>
                  <a:pt x="117791" y="97317"/>
                  <a:pt x="117791" y="97317"/>
                  <a:pt x="117791" y="97317"/>
                </a:cubicBezTo>
                <a:cubicBezTo>
                  <a:pt x="119263" y="98780"/>
                  <a:pt x="120000" y="100975"/>
                  <a:pt x="120000" y="1031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872521" y="2666568"/>
            <a:ext cx="183152" cy="144253"/>
          </a:xfrm>
          <a:custGeom>
            <a:pathLst>
              <a:path extrusionOk="0" h="120000" w="120000">
                <a:moveTo>
                  <a:pt x="120000" y="76119"/>
                </a:moveTo>
                <a:cubicBezTo>
                  <a:pt x="120000" y="91343"/>
                  <a:pt x="116470" y="104776"/>
                  <a:pt x="110117" y="117313"/>
                </a:cubicBezTo>
                <a:cubicBezTo>
                  <a:pt x="109411" y="119104"/>
                  <a:pt x="108000" y="120000"/>
                  <a:pt x="106588" y="120000"/>
                </a:cubicBezTo>
                <a:cubicBezTo>
                  <a:pt x="13411" y="120000"/>
                  <a:pt x="13411" y="120000"/>
                  <a:pt x="13411" y="120000"/>
                </a:cubicBezTo>
                <a:cubicBezTo>
                  <a:pt x="11294" y="120000"/>
                  <a:pt x="10588" y="119104"/>
                  <a:pt x="9176" y="117313"/>
                </a:cubicBezTo>
                <a:cubicBezTo>
                  <a:pt x="3529" y="104776"/>
                  <a:pt x="0" y="91343"/>
                  <a:pt x="0" y="76119"/>
                </a:cubicBezTo>
                <a:cubicBezTo>
                  <a:pt x="0" y="66268"/>
                  <a:pt x="1411" y="56417"/>
                  <a:pt x="4941" y="46567"/>
                </a:cubicBezTo>
                <a:cubicBezTo>
                  <a:pt x="7764" y="37611"/>
                  <a:pt x="12000" y="29552"/>
                  <a:pt x="17647" y="22388"/>
                </a:cubicBezTo>
                <a:cubicBezTo>
                  <a:pt x="22588" y="16119"/>
                  <a:pt x="28941" y="10746"/>
                  <a:pt x="36705" y="6268"/>
                </a:cubicBezTo>
                <a:cubicBezTo>
                  <a:pt x="43764" y="2686"/>
                  <a:pt x="51529" y="0"/>
                  <a:pt x="60000" y="0"/>
                </a:cubicBezTo>
                <a:cubicBezTo>
                  <a:pt x="67764" y="0"/>
                  <a:pt x="75529" y="2686"/>
                  <a:pt x="83294" y="6268"/>
                </a:cubicBezTo>
                <a:cubicBezTo>
                  <a:pt x="90352" y="10746"/>
                  <a:pt x="96705" y="16119"/>
                  <a:pt x="102352" y="22388"/>
                </a:cubicBezTo>
                <a:cubicBezTo>
                  <a:pt x="107294" y="29552"/>
                  <a:pt x="111529" y="37611"/>
                  <a:pt x="115058" y="46567"/>
                </a:cubicBezTo>
                <a:cubicBezTo>
                  <a:pt x="117882" y="56417"/>
                  <a:pt x="120000" y="66268"/>
                  <a:pt x="120000" y="76119"/>
                </a:cubicBezTo>
                <a:close/>
                <a:moveTo>
                  <a:pt x="23294" y="84179"/>
                </a:moveTo>
                <a:cubicBezTo>
                  <a:pt x="24705" y="81492"/>
                  <a:pt x="25411" y="78805"/>
                  <a:pt x="25411" y="76119"/>
                </a:cubicBezTo>
                <a:cubicBezTo>
                  <a:pt x="25411" y="73432"/>
                  <a:pt x="24705" y="70746"/>
                  <a:pt x="23294" y="68955"/>
                </a:cubicBezTo>
                <a:cubicBezTo>
                  <a:pt x="21176" y="66268"/>
                  <a:pt x="19764" y="65373"/>
                  <a:pt x="16941" y="65373"/>
                </a:cubicBezTo>
                <a:cubicBezTo>
                  <a:pt x="14823" y="65373"/>
                  <a:pt x="12705" y="66268"/>
                  <a:pt x="11294" y="68955"/>
                </a:cubicBezTo>
                <a:cubicBezTo>
                  <a:pt x="9176" y="70746"/>
                  <a:pt x="8470" y="73432"/>
                  <a:pt x="8470" y="76119"/>
                </a:cubicBezTo>
                <a:cubicBezTo>
                  <a:pt x="8470" y="78805"/>
                  <a:pt x="9176" y="81492"/>
                  <a:pt x="11294" y="84179"/>
                </a:cubicBezTo>
                <a:cubicBezTo>
                  <a:pt x="12705" y="85970"/>
                  <a:pt x="14823" y="86865"/>
                  <a:pt x="16941" y="86865"/>
                </a:cubicBezTo>
                <a:cubicBezTo>
                  <a:pt x="19764" y="86865"/>
                  <a:pt x="21176" y="85970"/>
                  <a:pt x="23294" y="84179"/>
                </a:cubicBezTo>
                <a:close/>
                <a:moveTo>
                  <a:pt x="36000" y="45671"/>
                </a:moveTo>
                <a:cubicBezTo>
                  <a:pt x="37411" y="43880"/>
                  <a:pt x="38823" y="41194"/>
                  <a:pt x="38823" y="38507"/>
                </a:cubicBezTo>
                <a:cubicBezTo>
                  <a:pt x="38823" y="34925"/>
                  <a:pt x="37411" y="33134"/>
                  <a:pt x="36000" y="30447"/>
                </a:cubicBezTo>
                <a:cubicBezTo>
                  <a:pt x="34588" y="28656"/>
                  <a:pt x="32470" y="27761"/>
                  <a:pt x="29647" y="27761"/>
                </a:cubicBezTo>
                <a:cubicBezTo>
                  <a:pt x="27529" y="27761"/>
                  <a:pt x="25411" y="28656"/>
                  <a:pt x="24000" y="30447"/>
                </a:cubicBezTo>
                <a:cubicBezTo>
                  <a:pt x="22588" y="33134"/>
                  <a:pt x="21176" y="34925"/>
                  <a:pt x="21176" y="38507"/>
                </a:cubicBezTo>
                <a:cubicBezTo>
                  <a:pt x="21176" y="41194"/>
                  <a:pt x="22588" y="43880"/>
                  <a:pt x="24000" y="45671"/>
                </a:cubicBezTo>
                <a:cubicBezTo>
                  <a:pt x="25411" y="48358"/>
                  <a:pt x="27529" y="49253"/>
                  <a:pt x="29647" y="49253"/>
                </a:cubicBezTo>
                <a:cubicBezTo>
                  <a:pt x="32470" y="49253"/>
                  <a:pt x="34588" y="48358"/>
                  <a:pt x="36000" y="45671"/>
                </a:cubicBezTo>
                <a:close/>
                <a:moveTo>
                  <a:pt x="67058" y="78805"/>
                </a:moveTo>
                <a:cubicBezTo>
                  <a:pt x="74117" y="46567"/>
                  <a:pt x="74117" y="46567"/>
                  <a:pt x="74117" y="46567"/>
                </a:cubicBezTo>
                <a:cubicBezTo>
                  <a:pt x="74117" y="45671"/>
                  <a:pt x="74117" y="43880"/>
                  <a:pt x="73411" y="42985"/>
                </a:cubicBezTo>
                <a:cubicBezTo>
                  <a:pt x="72705" y="41194"/>
                  <a:pt x="72000" y="40298"/>
                  <a:pt x="70588" y="40298"/>
                </a:cubicBezTo>
                <a:cubicBezTo>
                  <a:pt x="69882" y="39402"/>
                  <a:pt x="68470" y="40298"/>
                  <a:pt x="67764" y="40298"/>
                </a:cubicBezTo>
                <a:cubicBezTo>
                  <a:pt x="66352" y="41194"/>
                  <a:pt x="65647" y="42089"/>
                  <a:pt x="65647" y="43880"/>
                </a:cubicBezTo>
                <a:cubicBezTo>
                  <a:pt x="58588" y="76119"/>
                  <a:pt x="58588" y="76119"/>
                  <a:pt x="58588" y="76119"/>
                </a:cubicBezTo>
                <a:cubicBezTo>
                  <a:pt x="56470" y="77014"/>
                  <a:pt x="53647" y="77910"/>
                  <a:pt x="51529" y="79701"/>
                </a:cubicBezTo>
                <a:cubicBezTo>
                  <a:pt x="49411" y="82388"/>
                  <a:pt x="48000" y="85074"/>
                  <a:pt x="47294" y="88656"/>
                </a:cubicBezTo>
                <a:cubicBezTo>
                  <a:pt x="46588" y="93134"/>
                  <a:pt x="47294" y="96716"/>
                  <a:pt x="48705" y="100298"/>
                </a:cubicBezTo>
                <a:cubicBezTo>
                  <a:pt x="50823" y="104776"/>
                  <a:pt x="52941" y="107462"/>
                  <a:pt x="56470" y="108358"/>
                </a:cubicBezTo>
                <a:cubicBezTo>
                  <a:pt x="60000" y="109253"/>
                  <a:pt x="63529" y="109253"/>
                  <a:pt x="66352" y="106567"/>
                </a:cubicBezTo>
                <a:cubicBezTo>
                  <a:pt x="69176" y="103880"/>
                  <a:pt x="71294" y="101194"/>
                  <a:pt x="72000" y="96716"/>
                </a:cubicBezTo>
                <a:cubicBezTo>
                  <a:pt x="72705" y="93134"/>
                  <a:pt x="72705" y="89552"/>
                  <a:pt x="72000" y="86865"/>
                </a:cubicBezTo>
                <a:cubicBezTo>
                  <a:pt x="70588" y="83283"/>
                  <a:pt x="69176" y="80597"/>
                  <a:pt x="67058" y="78805"/>
                </a:cubicBezTo>
                <a:close/>
                <a:moveTo>
                  <a:pt x="65647" y="29552"/>
                </a:moveTo>
                <a:cubicBezTo>
                  <a:pt x="67764" y="27761"/>
                  <a:pt x="68470" y="25074"/>
                  <a:pt x="68470" y="22388"/>
                </a:cubicBezTo>
                <a:cubicBezTo>
                  <a:pt x="68470" y="18805"/>
                  <a:pt x="67764" y="16119"/>
                  <a:pt x="65647" y="14328"/>
                </a:cubicBezTo>
                <a:cubicBezTo>
                  <a:pt x="64235" y="12537"/>
                  <a:pt x="62117" y="11641"/>
                  <a:pt x="60000" y="11641"/>
                </a:cubicBezTo>
                <a:cubicBezTo>
                  <a:pt x="57176" y="11641"/>
                  <a:pt x="55764" y="12537"/>
                  <a:pt x="53647" y="14328"/>
                </a:cubicBezTo>
                <a:cubicBezTo>
                  <a:pt x="52235" y="16119"/>
                  <a:pt x="51529" y="18805"/>
                  <a:pt x="51529" y="22388"/>
                </a:cubicBezTo>
                <a:cubicBezTo>
                  <a:pt x="51529" y="25074"/>
                  <a:pt x="52235" y="27761"/>
                  <a:pt x="53647" y="29552"/>
                </a:cubicBezTo>
                <a:cubicBezTo>
                  <a:pt x="55764" y="32238"/>
                  <a:pt x="57176" y="33134"/>
                  <a:pt x="60000" y="33134"/>
                </a:cubicBezTo>
                <a:cubicBezTo>
                  <a:pt x="62117" y="33134"/>
                  <a:pt x="64235" y="32238"/>
                  <a:pt x="65647" y="29552"/>
                </a:cubicBezTo>
                <a:close/>
                <a:moveTo>
                  <a:pt x="96000" y="45671"/>
                </a:moveTo>
                <a:cubicBezTo>
                  <a:pt x="97411" y="43880"/>
                  <a:pt x="98117" y="41194"/>
                  <a:pt x="98117" y="38507"/>
                </a:cubicBezTo>
                <a:cubicBezTo>
                  <a:pt x="98117" y="34925"/>
                  <a:pt x="97411" y="33134"/>
                  <a:pt x="96000" y="30447"/>
                </a:cubicBezTo>
                <a:cubicBezTo>
                  <a:pt x="93882" y="28656"/>
                  <a:pt x="92470" y="27761"/>
                  <a:pt x="89647" y="27761"/>
                </a:cubicBezTo>
                <a:cubicBezTo>
                  <a:pt x="87529" y="27761"/>
                  <a:pt x="85411" y="28656"/>
                  <a:pt x="84000" y="30447"/>
                </a:cubicBezTo>
                <a:cubicBezTo>
                  <a:pt x="81882" y="33134"/>
                  <a:pt x="81176" y="34925"/>
                  <a:pt x="81176" y="38507"/>
                </a:cubicBezTo>
                <a:cubicBezTo>
                  <a:pt x="81176" y="41194"/>
                  <a:pt x="81882" y="43880"/>
                  <a:pt x="84000" y="45671"/>
                </a:cubicBezTo>
                <a:cubicBezTo>
                  <a:pt x="85411" y="48358"/>
                  <a:pt x="87529" y="49253"/>
                  <a:pt x="89647" y="49253"/>
                </a:cubicBezTo>
                <a:cubicBezTo>
                  <a:pt x="92470" y="49253"/>
                  <a:pt x="93882" y="48358"/>
                  <a:pt x="96000" y="45671"/>
                </a:cubicBezTo>
                <a:close/>
                <a:moveTo>
                  <a:pt x="108705" y="84179"/>
                </a:moveTo>
                <a:cubicBezTo>
                  <a:pt x="110117" y="81492"/>
                  <a:pt x="110823" y="78805"/>
                  <a:pt x="110823" y="76119"/>
                </a:cubicBezTo>
                <a:cubicBezTo>
                  <a:pt x="110823" y="73432"/>
                  <a:pt x="110117" y="70746"/>
                  <a:pt x="108705" y="68955"/>
                </a:cubicBezTo>
                <a:cubicBezTo>
                  <a:pt x="107294" y="66268"/>
                  <a:pt x="105176" y="65373"/>
                  <a:pt x="102352" y="65373"/>
                </a:cubicBezTo>
                <a:cubicBezTo>
                  <a:pt x="100235" y="65373"/>
                  <a:pt x="98117" y="66268"/>
                  <a:pt x="96705" y="68955"/>
                </a:cubicBezTo>
                <a:cubicBezTo>
                  <a:pt x="94588" y="70746"/>
                  <a:pt x="93882" y="73432"/>
                  <a:pt x="93882" y="76119"/>
                </a:cubicBezTo>
                <a:cubicBezTo>
                  <a:pt x="93882" y="78805"/>
                  <a:pt x="94588" y="81492"/>
                  <a:pt x="96705" y="84179"/>
                </a:cubicBezTo>
                <a:cubicBezTo>
                  <a:pt x="98117" y="85970"/>
                  <a:pt x="100235" y="86865"/>
                  <a:pt x="102352" y="86865"/>
                </a:cubicBezTo>
                <a:cubicBezTo>
                  <a:pt x="105176" y="86865"/>
                  <a:pt x="107294" y="85970"/>
                  <a:pt x="108705" y="8417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102676" y="2666568"/>
            <a:ext cx="181531" cy="157219"/>
          </a:xfrm>
          <a:custGeom>
            <a:pathLst>
              <a:path extrusionOk="0" h="120000" w="120000">
                <a:moveTo>
                  <a:pt x="111529" y="25479"/>
                </a:moveTo>
                <a:cubicBezTo>
                  <a:pt x="117176" y="32876"/>
                  <a:pt x="120000" y="41095"/>
                  <a:pt x="120000" y="50136"/>
                </a:cubicBezTo>
                <a:cubicBezTo>
                  <a:pt x="120000" y="59178"/>
                  <a:pt x="117176" y="67397"/>
                  <a:pt x="111529" y="74794"/>
                </a:cubicBezTo>
                <a:cubicBezTo>
                  <a:pt x="106588" y="83013"/>
                  <a:pt x="98823" y="88767"/>
                  <a:pt x="90352" y="92876"/>
                </a:cubicBezTo>
                <a:cubicBezTo>
                  <a:pt x="81176" y="97808"/>
                  <a:pt x="70588" y="99452"/>
                  <a:pt x="60000" y="99452"/>
                </a:cubicBezTo>
                <a:cubicBezTo>
                  <a:pt x="57176" y="99452"/>
                  <a:pt x="53647" y="99452"/>
                  <a:pt x="50117" y="99452"/>
                </a:cubicBezTo>
                <a:cubicBezTo>
                  <a:pt x="41647" y="108493"/>
                  <a:pt x="31058" y="114246"/>
                  <a:pt x="19764" y="118356"/>
                </a:cubicBezTo>
                <a:cubicBezTo>
                  <a:pt x="17647" y="118356"/>
                  <a:pt x="14823" y="119178"/>
                  <a:pt x="12000" y="119999"/>
                </a:cubicBezTo>
                <a:cubicBezTo>
                  <a:pt x="12000" y="119999"/>
                  <a:pt x="12000" y="119999"/>
                  <a:pt x="12000" y="119999"/>
                </a:cubicBezTo>
                <a:cubicBezTo>
                  <a:pt x="11294" y="119999"/>
                  <a:pt x="10588" y="119178"/>
                  <a:pt x="9882" y="119178"/>
                </a:cubicBezTo>
                <a:cubicBezTo>
                  <a:pt x="9176" y="118356"/>
                  <a:pt x="9176" y="117534"/>
                  <a:pt x="8470" y="116712"/>
                </a:cubicBezTo>
                <a:cubicBezTo>
                  <a:pt x="8470" y="116712"/>
                  <a:pt x="8470" y="116712"/>
                  <a:pt x="8470" y="116712"/>
                </a:cubicBezTo>
                <a:cubicBezTo>
                  <a:pt x="8470" y="116712"/>
                  <a:pt x="8470" y="115890"/>
                  <a:pt x="8470" y="115890"/>
                </a:cubicBezTo>
                <a:cubicBezTo>
                  <a:pt x="9176" y="115068"/>
                  <a:pt x="9176" y="115068"/>
                  <a:pt x="9176" y="115068"/>
                </a:cubicBezTo>
                <a:cubicBezTo>
                  <a:pt x="9176" y="115068"/>
                  <a:pt x="9176" y="114246"/>
                  <a:pt x="9176" y="114246"/>
                </a:cubicBezTo>
                <a:cubicBezTo>
                  <a:pt x="9176" y="114246"/>
                  <a:pt x="9882" y="113424"/>
                  <a:pt x="9882" y="113424"/>
                </a:cubicBezTo>
                <a:cubicBezTo>
                  <a:pt x="9882" y="113424"/>
                  <a:pt x="9882" y="113424"/>
                  <a:pt x="9882" y="112602"/>
                </a:cubicBezTo>
                <a:cubicBezTo>
                  <a:pt x="10588" y="112602"/>
                  <a:pt x="10588" y="112602"/>
                  <a:pt x="10588" y="111780"/>
                </a:cubicBezTo>
                <a:cubicBezTo>
                  <a:pt x="10588" y="111780"/>
                  <a:pt x="11294" y="110958"/>
                  <a:pt x="12705" y="109315"/>
                </a:cubicBezTo>
                <a:cubicBezTo>
                  <a:pt x="13411" y="108493"/>
                  <a:pt x="14823" y="106849"/>
                  <a:pt x="14823" y="106849"/>
                </a:cubicBezTo>
                <a:cubicBezTo>
                  <a:pt x="15529" y="106027"/>
                  <a:pt x="16235" y="105205"/>
                  <a:pt x="16941" y="103561"/>
                </a:cubicBezTo>
                <a:cubicBezTo>
                  <a:pt x="17647" y="101917"/>
                  <a:pt x="18352" y="101095"/>
                  <a:pt x="19058" y="99452"/>
                </a:cubicBezTo>
                <a:cubicBezTo>
                  <a:pt x="19764" y="98630"/>
                  <a:pt x="20470" y="96986"/>
                  <a:pt x="21176" y="94520"/>
                </a:cubicBezTo>
                <a:cubicBezTo>
                  <a:pt x="21882" y="92876"/>
                  <a:pt x="22588" y="91232"/>
                  <a:pt x="22588" y="88767"/>
                </a:cubicBezTo>
                <a:cubicBezTo>
                  <a:pt x="15529" y="84657"/>
                  <a:pt x="10588" y="78904"/>
                  <a:pt x="6352" y="72328"/>
                </a:cubicBezTo>
                <a:cubicBezTo>
                  <a:pt x="2117" y="64931"/>
                  <a:pt x="0" y="57534"/>
                  <a:pt x="0" y="50136"/>
                </a:cubicBezTo>
                <a:cubicBezTo>
                  <a:pt x="0" y="41095"/>
                  <a:pt x="2823" y="32876"/>
                  <a:pt x="8470" y="25479"/>
                </a:cubicBezTo>
                <a:cubicBezTo>
                  <a:pt x="13411" y="17260"/>
                  <a:pt x="20470" y="11506"/>
                  <a:pt x="29647" y="7397"/>
                </a:cubicBezTo>
                <a:cubicBezTo>
                  <a:pt x="38823" y="2465"/>
                  <a:pt x="49411" y="0"/>
                  <a:pt x="60000" y="0"/>
                </a:cubicBezTo>
                <a:cubicBezTo>
                  <a:pt x="70588" y="0"/>
                  <a:pt x="81176" y="2465"/>
                  <a:pt x="90352" y="7397"/>
                </a:cubicBezTo>
                <a:cubicBezTo>
                  <a:pt x="98823" y="11506"/>
                  <a:pt x="106588" y="17260"/>
                  <a:pt x="111529" y="25479"/>
                </a:cubicBezTo>
                <a:close/>
                <a:moveTo>
                  <a:pt x="85411" y="15616"/>
                </a:moveTo>
                <a:cubicBezTo>
                  <a:pt x="77647" y="12328"/>
                  <a:pt x="69176" y="10684"/>
                  <a:pt x="60000" y="10684"/>
                </a:cubicBezTo>
                <a:cubicBezTo>
                  <a:pt x="50823" y="10684"/>
                  <a:pt x="42352" y="12328"/>
                  <a:pt x="34588" y="15616"/>
                </a:cubicBezTo>
                <a:cubicBezTo>
                  <a:pt x="26823" y="18904"/>
                  <a:pt x="20470" y="23835"/>
                  <a:pt x="15529" y="30410"/>
                </a:cubicBezTo>
                <a:cubicBezTo>
                  <a:pt x="11294" y="36164"/>
                  <a:pt x="8470" y="42739"/>
                  <a:pt x="8470" y="50136"/>
                </a:cubicBezTo>
                <a:cubicBezTo>
                  <a:pt x="8470" y="55890"/>
                  <a:pt x="10588" y="61643"/>
                  <a:pt x="13411" y="66575"/>
                </a:cubicBezTo>
                <a:cubicBezTo>
                  <a:pt x="16941" y="72328"/>
                  <a:pt x="21176" y="76438"/>
                  <a:pt x="26823" y="80547"/>
                </a:cubicBezTo>
                <a:cubicBezTo>
                  <a:pt x="32470" y="83835"/>
                  <a:pt x="32470" y="83835"/>
                  <a:pt x="32470" y="83835"/>
                </a:cubicBezTo>
                <a:cubicBezTo>
                  <a:pt x="31058" y="92054"/>
                  <a:pt x="31058" y="92054"/>
                  <a:pt x="31058" y="92054"/>
                </a:cubicBezTo>
                <a:cubicBezTo>
                  <a:pt x="29647" y="96164"/>
                  <a:pt x="28235" y="101095"/>
                  <a:pt x="26117" y="105205"/>
                </a:cubicBezTo>
                <a:cubicBezTo>
                  <a:pt x="33176" y="101917"/>
                  <a:pt x="38823" y="96986"/>
                  <a:pt x="44470" y="92054"/>
                </a:cubicBezTo>
                <a:cubicBezTo>
                  <a:pt x="47294" y="88767"/>
                  <a:pt x="47294" y="88767"/>
                  <a:pt x="47294" y="88767"/>
                </a:cubicBezTo>
                <a:cubicBezTo>
                  <a:pt x="51529" y="89589"/>
                  <a:pt x="51529" y="89589"/>
                  <a:pt x="51529" y="89589"/>
                </a:cubicBezTo>
                <a:cubicBezTo>
                  <a:pt x="54352" y="89589"/>
                  <a:pt x="57176" y="89589"/>
                  <a:pt x="60000" y="89589"/>
                </a:cubicBezTo>
                <a:cubicBezTo>
                  <a:pt x="69176" y="89589"/>
                  <a:pt x="77647" y="87945"/>
                  <a:pt x="85411" y="84657"/>
                </a:cubicBezTo>
                <a:cubicBezTo>
                  <a:pt x="93176" y="80547"/>
                  <a:pt x="99529" y="75616"/>
                  <a:pt x="104470" y="69863"/>
                </a:cubicBezTo>
                <a:cubicBezTo>
                  <a:pt x="108705" y="64109"/>
                  <a:pt x="111529" y="57534"/>
                  <a:pt x="111529" y="50136"/>
                </a:cubicBezTo>
                <a:cubicBezTo>
                  <a:pt x="111529" y="42739"/>
                  <a:pt x="108705" y="36164"/>
                  <a:pt x="104470" y="30410"/>
                </a:cubicBezTo>
                <a:cubicBezTo>
                  <a:pt x="99529" y="23835"/>
                  <a:pt x="93176" y="18904"/>
                  <a:pt x="85411" y="156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2332834" y="2666568"/>
            <a:ext cx="181531" cy="144253"/>
          </a:xfrm>
          <a:custGeom>
            <a:pathLst>
              <a:path extrusionOk="0" h="120000" w="120000">
                <a:moveTo>
                  <a:pt x="24000" y="6268"/>
                </a:moveTo>
                <a:cubicBezTo>
                  <a:pt x="31058" y="2686"/>
                  <a:pt x="38823" y="0"/>
                  <a:pt x="47294" y="0"/>
                </a:cubicBezTo>
                <a:cubicBezTo>
                  <a:pt x="55764" y="0"/>
                  <a:pt x="63529" y="2686"/>
                  <a:pt x="70588" y="6268"/>
                </a:cubicBezTo>
                <a:cubicBezTo>
                  <a:pt x="78352" y="9850"/>
                  <a:pt x="84000" y="15223"/>
                  <a:pt x="88235" y="22388"/>
                </a:cubicBezTo>
                <a:cubicBezTo>
                  <a:pt x="92470" y="28656"/>
                  <a:pt x="94588" y="35820"/>
                  <a:pt x="94588" y="43880"/>
                </a:cubicBezTo>
                <a:cubicBezTo>
                  <a:pt x="94588" y="51940"/>
                  <a:pt x="92470" y="59104"/>
                  <a:pt x="88235" y="65373"/>
                </a:cubicBezTo>
                <a:cubicBezTo>
                  <a:pt x="84000" y="72537"/>
                  <a:pt x="78352" y="77014"/>
                  <a:pt x="70588" y="81492"/>
                </a:cubicBezTo>
                <a:cubicBezTo>
                  <a:pt x="63529" y="85074"/>
                  <a:pt x="55764" y="86865"/>
                  <a:pt x="47294" y="86865"/>
                </a:cubicBezTo>
                <a:cubicBezTo>
                  <a:pt x="43764" y="86865"/>
                  <a:pt x="39529" y="86865"/>
                  <a:pt x="35294" y="85970"/>
                </a:cubicBezTo>
                <a:cubicBezTo>
                  <a:pt x="30352" y="90447"/>
                  <a:pt x="24000" y="94029"/>
                  <a:pt x="16941" y="96716"/>
                </a:cubicBezTo>
                <a:cubicBezTo>
                  <a:pt x="15529" y="96716"/>
                  <a:pt x="13411" y="97611"/>
                  <a:pt x="11294" y="97611"/>
                </a:cubicBezTo>
                <a:cubicBezTo>
                  <a:pt x="11294" y="97611"/>
                  <a:pt x="11294" y="97611"/>
                  <a:pt x="11294" y="97611"/>
                </a:cubicBezTo>
                <a:cubicBezTo>
                  <a:pt x="10588" y="97611"/>
                  <a:pt x="9882" y="97611"/>
                  <a:pt x="9882" y="97611"/>
                </a:cubicBezTo>
                <a:cubicBezTo>
                  <a:pt x="9176" y="96716"/>
                  <a:pt x="9176" y="95820"/>
                  <a:pt x="9176" y="95820"/>
                </a:cubicBezTo>
                <a:cubicBezTo>
                  <a:pt x="9176" y="94925"/>
                  <a:pt x="9176" y="94925"/>
                  <a:pt x="9176" y="94925"/>
                </a:cubicBezTo>
                <a:cubicBezTo>
                  <a:pt x="9176" y="94925"/>
                  <a:pt x="9176" y="94925"/>
                  <a:pt x="9176" y="94029"/>
                </a:cubicBezTo>
                <a:cubicBezTo>
                  <a:pt x="9176" y="94029"/>
                  <a:pt x="9176" y="94029"/>
                  <a:pt x="9176" y="94029"/>
                </a:cubicBezTo>
                <a:cubicBezTo>
                  <a:pt x="9176" y="94029"/>
                  <a:pt x="9176" y="93134"/>
                  <a:pt x="9176" y="93134"/>
                </a:cubicBezTo>
                <a:cubicBezTo>
                  <a:pt x="9176" y="93134"/>
                  <a:pt x="9176" y="93134"/>
                  <a:pt x="9176" y="93134"/>
                </a:cubicBezTo>
                <a:cubicBezTo>
                  <a:pt x="9176" y="93134"/>
                  <a:pt x="9882" y="92238"/>
                  <a:pt x="9882" y="92238"/>
                </a:cubicBezTo>
                <a:cubicBezTo>
                  <a:pt x="9882" y="92238"/>
                  <a:pt x="9882" y="92238"/>
                  <a:pt x="9882" y="92238"/>
                </a:cubicBezTo>
                <a:cubicBezTo>
                  <a:pt x="9882" y="92238"/>
                  <a:pt x="9882" y="92238"/>
                  <a:pt x="10588" y="91343"/>
                </a:cubicBezTo>
                <a:cubicBezTo>
                  <a:pt x="10588" y="91343"/>
                  <a:pt x="11294" y="90447"/>
                  <a:pt x="12000" y="89552"/>
                </a:cubicBezTo>
                <a:cubicBezTo>
                  <a:pt x="12705" y="88656"/>
                  <a:pt x="13411" y="87761"/>
                  <a:pt x="13411" y="86865"/>
                </a:cubicBezTo>
                <a:cubicBezTo>
                  <a:pt x="14117" y="86865"/>
                  <a:pt x="14117" y="85970"/>
                  <a:pt x="14823" y="85074"/>
                </a:cubicBezTo>
                <a:cubicBezTo>
                  <a:pt x="15529" y="83283"/>
                  <a:pt x="16235" y="82388"/>
                  <a:pt x="16941" y="81492"/>
                </a:cubicBezTo>
                <a:cubicBezTo>
                  <a:pt x="16941" y="80597"/>
                  <a:pt x="17647" y="78805"/>
                  <a:pt x="18352" y="77910"/>
                </a:cubicBezTo>
                <a:cubicBezTo>
                  <a:pt x="12705" y="73432"/>
                  <a:pt x="8470" y="68955"/>
                  <a:pt x="4941" y="62686"/>
                </a:cubicBezTo>
                <a:cubicBezTo>
                  <a:pt x="2117" y="56417"/>
                  <a:pt x="0" y="50149"/>
                  <a:pt x="0" y="43880"/>
                </a:cubicBezTo>
                <a:cubicBezTo>
                  <a:pt x="0" y="35820"/>
                  <a:pt x="2117" y="28656"/>
                  <a:pt x="6352" y="22388"/>
                </a:cubicBezTo>
                <a:cubicBezTo>
                  <a:pt x="10588" y="15223"/>
                  <a:pt x="16235" y="9850"/>
                  <a:pt x="24000" y="6268"/>
                </a:cubicBezTo>
                <a:close/>
                <a:moveTo>
                  <a:pt x="66352" y="15223"/>
                </a:moveTo>
                <a:cubicBezTo>
                  <a:pt x="60705" y="12537"/>
                  <a:pt x="54352" y="11641"/>
                  <a:pt x="47294" y="11641"/>
                </a:cubicBezTo>
                <a:cubicBezTo>
                  <a:pt x="40235" y="11641"/>
                  <a:pt x="33882" y="12537"/>
                  <a:pt x="28235" y="15223"/>
                </a:cubicBezTo>
                <a:cubicBezTo>
                  <a:pt x="22588" y="18805"/>
                  <a:pt x="17647" y="22388"/>
                  <a:pt x="14117" y="27761"/>
                </a:cubicBezTo>
                <a:cubicBezTo>
                  <a:pt x="10588" y="32238"/>
                  <a:pt x="9176" y="37611"/>
                  <a:pt x="9176" y="43880"/>
                </a:cubicBezTo>
                <a:cubicBezTo>
                  <a:pt x="9176" y="48358"/>
                  <a:pt x="9882" y="52835"/>
                  <a:pt x="12705" y="57313"/>
                </a:cubicBezTo>
                <a:cubicBezTo>
                  <a:pt x="14823" y="61791"/>
                  <a:pt x="18352" y="65373"/>
                  <a:pt x="22588" y="68059"/>
                </a:cubicBezTo>
                <a:cubicBezTo>
                  <a:pt x="28941" y="73432"/>
                  <a:pt x="28941" y="73432"/>
                  <a:pt x="28941" y="73432"/>
                </a:cubicBezTo>
                <a:cubicBezTo>
                  <a:pt x="26117" y="79701"/>
                  <a:pt x="26117" y="79701"/>
                  <a:pt x="26117" y="79701"/>
                </a:cubicBezTo>
                <a:cubicBezTo>
                  <a:pt x="28235" y="78805"/>
                  <a:pt x="29647" y="77910"/>
                  <a:pt x="30352" y="77014"/>
                </a:cubicBezTo>
                <a:cubicBezTo>
                  <a:pt x="33176" y="74328"/>
                  <a:pt x="33176" y="74328"/>
                  <a:pt x="33176" y="74328"/>
                </a:cubicBezTo>
                <a:cubicBezTo>
                  <a:pt x="37411" y="75223"/>
                  <a:pt x="37411" y="75223"/>
                  <a:pt x="37411" y="75223"/>
                </a:cubicBezTo>
                <a:cubicBezTo>
                  <a:pt x="40235" y="76119"/>
                  <a:pt x="43764" y="76119"/>
                  <a:pt x="47294" y="76119"/>
                </a:cubicBezTo>
                <a:cubicBezTo>
                  <a:pt x="54352" y="76119"/>
                  <a:pt x="60705" y="75223"/>
                  <a:pt x="66352" y="71641"/>
                </a:cubicBezTo>
                <a:cubicBezTo>
                  <a:pt x="72000" y="68955"/>
                  <a:pt x="76941" y="65373"/>
                  <a:pt x="80470" y="60000"/>
                </a:cubicBezTo>
                <a:cubicBezTo>
                  <a:pt x="84000" y="54626"/>
                  <a:pt x="85411" y="49253"/>
                  <a:pt x="85411" y="43880"/>
                </a:cubicBezTo>
                <a:cubicBezTo>
                  <a:pt x="85411" y="37611"/>
                  <a:pt x="84000" y="32238"/>
                  <a:pt x="80470" y="27761"/>
                </a:cubicBezTo>
                <a:cubicBezTo>
                  <a:pt x="76941" y="22388"/>
                  <a:pt x="72000" y="18805"/>
                  <a:pt x="66352" y="15223"/>
                </a:cubicBezTo>
                <a:close/>
                <a:moveTo>
                  <a:pt x="102352" y="99402"/>
                </a:moveTo>
                <a:cubicBezTo>
                  <a:pt x="102352" y="100298"/>
                  <a:pt x="103058" y="102089"/>
                  <a:pt x="103764" y="102985"/>
                </a:cubicBezTo>
                <a:cubicBezTo>
                  <a:pt x="103764" y="103880"/>
                  <a:pt x="104470" y="105671"/>
                  <a:pt x="105176" y="106567"/>
                </a:cubicBezTo>
                <a:cubicBezTo>
                  <a:pt x="105882" y="107462"/>
                  <a:pt x="106588" y="108358"/>
                  <a:pt x="106588" y="108358"/>
                </a:cubicBezTo>
                <a:cubicBezTo>
                  <a:pt x="107294" y="109253"/>
                  <a:pt x="107294" y="110149"/>
                  <a:pt x="108705" y="111044"/>
                </a:cubicBezTo>
                <a:cubicBezTo>
                  <a:pt x="109411" y="111940"/>
                  <a:pt x="109411" y="112835"/>
                  <a:pt x="110117" y="113731"/>
                </a:cubicBezTo>
                <a:cubicBezTo>
                  <a:pt x="110117" y="113731"/>
                  <a:pt x="110117" y="113731"/>
                  <a:pt x="110117" y="113731"/>
                </a:cubicBezTo>
                <a:cubicBezTo>
                  <a:pt x="110117" y="113731"/>
                  <a:pt x="110117" y="113731"/>
                  <a:pt x="110823" y="114626"/>
                </a:cubicBezTo>
                <a:cubicBezTo>
                  <a:pt x="110823" y="114626"/>
                  <a:pt x="110823" y="114626"/>
                  <a:pt x="110823" y="114626"/>
                </a:cubicBezTo>
                <a:cubicBezTo>
                  <a:pt x="110823" y="114626"/>
                  <a:pt x="110823" y="114626"/>
                  <a:pt x="110823" y="115522"/>
                </a:cubicBezTo>
                <a:cubicBezTo>
                  <a:pt x="110823" y="115522"/>
                  <a:pt x="110823" y="115522"/>
                  <a:pt x="111529" y="115522"/>
                </a:cubicBezTo>
                <a:cubicBezTo>
                  <a:pt x="111529" y="115522"/>
                  <a:pt x="111529" y="115522"/>
                  <a:pt x="111529" y="116417"/>
                </a:cubicBezTo>
                <a:cubicBezTo>
                  <a:pt x="111529" y="116417"/>
                  <a:pt x="111529" y="116417"/>
                  <a:pt x="111529" y="116417"/>
                </a:cubicBezTo>
                <a:cubicBezTo>
                  <a:pt x="111529" y="116417"/>
                  <a:pt x="111529" y="117313"/>
                  <a:pt x="111529" y="117313"/>
                </a:cubicBezTo>
                <a:cubicBezTo>
                  <a:pt x="110823" y="118208"/>
                  <a:pt x="110823" y="118208"/>
                  <a:pt x="110117" y="119104"/>
                </a:cubicBezTo>
                <a:cubicBezTo>
                  <a:pt x="110117" y="119104"/>
                  <a:pt x="109411" y="120000"/>
                  <a:pt x="108705" y="120000"/>
                </a:cubicBezTo>
                <a:cubicBezTo>
                  <a:pt x="106588" y="119104"/>
                  <a:pt x="104470" y="119104"/>
                  <a:pt x="103058" y="118208"/>
                </a:cubicBezTo>
                <a:cubicBezTo>
                  <a:pt x="96000" y="116417"/>
                  <a:pt x="90352" y="111940"/>
                  <a:pt x="84705" y="107462"/>
                </a:cubicBezTo>
                <a:cubicBezTo>
                  <a:pt x="80470" y="108358"/>
                  <a:pt x="76941" y="108358"/>
                  <a:pt x="72705" y="108358"/>
                </a:cubicBezTo>
                <a:cubicBezTo>
                  <a:pt x="60705" y="108358"/>
                  <a:pt x="50117" y="104776"/>
                  <a:pt x="41647" y="97611"/>
                </a:cubicBezTo>
                <a:cubicBezTo>
                  <a:pt x="43764" y="97611"/>
                  <a:pt x="45882" y="97611"/>
                  <a:pt x="47294" y="97611"/>
                </a:cubicBezTo>
                <a:cubicBezTo>
                  <a:pt x="54352" y="97611"/>
                  <a:pt x="61411" y="96716"/>
                  <a:pt x="67764" y="94029"/>
                </a:cubicBezTo>
                <a:cubicBezTo>
                  <a:pt x="74823" y="91343"/>
                  <a:pt x="80470" y="87761"/>
                  <a:pt x="85411" y="83283"/>
                </a:cubicBezTo>
                <a:cubicBezTo>
                  <a:pt x="91058" y="77910"/>
                  <a:pt x="95294" y="71641"/>
                  <a:pt x="98117" y="65373"/>
                </a:cubicBezTo>
                <a:cubicBezTo>
                  <a:pt x="101647" y="58208"/>
                  <a:pt x="103058" y="51044"/>
                  <a:pt x="103058" y="43880"/>
                </a:cubicBezTo>
                <a:cubicBezTo>
                  <a:pt x="103058" y="39402"/>
                  <a:pt x="102352" y="34925"/>
                  <a:pt x="100941" y="30447"/>
                </a:cubicBezTo>
                <a:cubicBezTo>
                  <a:pt x="107294" y="34925"/>
                  <a:pt x="111529" y="40298"/>
                  <a:pt x="115058" y="45671"/>
                </a:cubicBezTo>
                <a:cubicBezTo>
                  <a:pt x="117882" y="51940"/>
                  <a:pt x="120000" y="58208"/>
                  <a:pt x="120000" y="65373"/>
                </a:cubicBezTo>
                <a:cubicBezTo>
                  <a:pt x="120000" y="72537"/>
                  <a:pt x="118588" y="78805"/>
                  <a:pt x="115058" y="84179"/>
                </a:cubicBezTo>
                <a:cubicBezTo>
                  <a:pt x="112235" y="90447"/>
                  <a:pt x="108000" y="94925"/>
                  <a:pt x="102352" y="9940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562991" y="2653601"/>
            <a:ext cx="92387" cy="170187"/>
          </a:xfrm>
          <a:custGeom>
            <a:pathLst>
              <a:path extrusionOk="0" h="120000" w="120000">
                <a:moveTo>
                  <a:pt x="117209" y="31898"/>
                </a:moveTo>
                <a:cubicBezTo>
                  <a:pt x="118604" y="32658"/>
                  <a:pt x="120000" y="33417"/>
                  <a:pt x="118604" y="34936"/>
                </a:cubicBezTo>
                <a:cubicBezTo>
                  <a:pt x="47441" y="117721"/>
                  <a:pt x="47441" y="117721"/>
                  <a:pt x="47441" y="117721"/>
                </a:cubicBezTo>
                <a:cubicBezTo>
                  <a:pt x="46046" y="119240"/>
                  <a:pt x="44651" y="120000"/>
                  <a:pt x="41860" y="120000"/>
                </a:cubicBezTo>
                <a:cubicBezTo>
                  <a:pt x="41860" y="120000"/>
                  <a:pt x="40465" y="120000"/>
                  <a:pt x="40465" y="119240"/>
                </a:cubicBezTo>
                <a:cubicBezTo>
                  <a:pt x="37674" y="119240"/>
                  <a:pt x="37674" y="119240"/>
                  <a:pt x="36279" y="118481"/>
                </a:cubicBezTo>
                <a:cubicBezTo>
                  <a:pt x="36279" y="117721"/>
                  <a:pt x="34883" y="116962"/>
                  <a:pt x="36279" y="116202"/>
                </a:cubicBezTo>
                <a:cubicBezTo>
                  <a:pt x="61395" y="57721"/>
                  <a:pt x="61395" y="57721"/>
                  <a:pt x="61395" y="57721"/>
                </a:cubicBezTo>
                <a:cubicBezTo>
                  <a:pt x="8372" y="65316"/>
                  <a:pt x="8372" y="65316"/>
                  <a:pt x="8372" y="65316"/>
                </a:cubicBezTo>
                <a:cubicBezTo>
                  <a:pt x="8372" y="65316"/>
                  <a:pt x="6976" y="65316"/>
                  <a:pt x="6976" y="65316"/>
                </a:cubicBezTo>
                <a:cubicBezTo>
                  <a:pt x="5581" y="65316"/>
                  <a:pt x="4186" y="65316"/>
                  <a:pt x="2790" y="64556"/>
                </a:cubicBezTo>
                <a:cubicBezTo>
                  <a:pt x="1395" y="63797"/>
                  <a:pt x="0" y="63037"/>
                  <a:pt x="1395" y="61518"/>
                </a:cubicBezTo>
                <a:cubicBezTo>
                  <a:pt x="27906" y="2278"/>
                  <a:pt x="27906" y="2278"/>
                  <a:pt x="27906" y="2278"/>
                </a:cubicBezTo>
                <a:cubicBezTo>
                  <a:pt x="27906" y="1518"/>
                  <a:pt x="27906" y="1518"/>
                  <a:pt x="29302" y="759"/>
                </a:cubicBezTo>
                <a:cubicBezTo>
                  <a:pt x="30697" y="759"/>
                  <a:pt x="32093" y="0"/>
                  <a:pt x="33488" y="0"/>
                </a:cubicBezTo>
                <a:cubicBezTo>
                  <a:pt x="76744" y="0"/>
                  <a:pt x="76744" y="0"/>
                  <a:pt x="76744" y="0"/>
                </a:cubicBezTo>
                <a:cubicBezTo>
                  <a:pt x="78139" y="0"/>
                  <a:pt x="79534" y="759"/>
                  <a:pt x="80930" y="1518"/>
                </a:cubicBezTo>
                <a:cubicBezTo>
                  <a:pt x="82325" y="1518"/>
                  <a:pt x="82325" y="2278"/>
                  <a:pt x="82325" y="3037"/>
                </a:cubicBezTo>
                <a:cubicBezTo>
                  <a:pt x="82325" y="3797"/>
                  <a:pt x="82325" y="3797"/>
                  <a:pt x="82325" y="4556"/>
                </a:cubicBezTo>
                <a:cubicBezTo>
                  <a:pt x="58604" y="37974"/>
                  <a:pt x="58604" y="37974"/>
                  <a:pt x="58604" y="37974"/>
                </a:cubicBezTo>
                <a:cubicBezTo>
                  <a:pt x="111627" y="31139"/>
                  <a:pt x="111627" y="31139"/>
                  <a:pt x="111627" y="31139"/>
                </a:cubicBezTo>
                <a:cubicBezTo>
                  <a:pt x="111627" y="30379"/>
                  <a:pt x="113023" y="30379"/>
                  <a:pt x="113023" y="30379"/>
                </a:cubicBezTo>
                <a:cubicBezTo>
                  <a:pt x="114418" y="30379"/>
                  <a:pt x="115813" y="31139"/>
                  <a:pt x="117209" y="3189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2702382" y="2653601"/>
            <a:ext cx="181531" cy="157219"/>
          </a:xfrm>
          <a:custGeom>
            <a:pathLst>
              <a:path extrusionOk="0" h="120000" w="120000">
                <a:moveTo>
                  <a:pt x="120000" y="87123"/>
                </a:moveTo>
                <a:cubicBezTo>
                  <a:pt x="120000" y="111780"/>
                  <a:pt x="120000" y="111780"/>
                  <a:pt x="120000" y="111780"/>
                </a:cubicBezTo>
                <a:cubicBezTo>
                  <a:pt x="120000" y="114246"/>
                  <a:pt x="120000" y="115890"/>
                  <a:pt x="118579" y="117534"/>
                </a:cubicBezTo>
                <a:cubicBezTo>
                  <a:pt x="117159" y="119178"/>
                  <a:pt x="115739" y="119999"/>
                  <a:pt x="113609" y="119999"/>
                </a:cubicBezTo>
                <a:cubicBezTo>
                  <a:pt x="92307" y="119999"/>
                  <a:pt x="92307" y="119999"/>
                  <a:pt x="92307" y="119999"/>
                </a:cubicBezTo>
                <a:cubicBezTo>
                  <a:pt x="90887" y="119999"/>
                  <a:pt x="88757" y="119178"/>
                  <a:pt x="88047" y="117534"/>
                </a:cubicBezTo>
                <a:cubicBezTo>
                  <a:pt x="86627" y="115890"/>
                  <a:pt x="85917" y="114246"/>
                  <a:pt x="85917" y="111780"/>
                </a:cubicBezTo>
                <a:cubicBezTo>
                  <a:pt x="85917" y="87123"/>
                  <a:pt x="85917" y="87123"/>
                  <a:pt x="85917" y="87123"/>
                </a:cubicBezTo>
                <a:cubicBezTo>
                  <a:pt x="85917" y="85479"/>
                  <a:pt x="86627" y="83835"/>
                  <a:pt x="88047" y="82191"/>
                </a:cubicBezTo>
                <a:cubicBezTo>
                  <a:pt x="88757" y="80547"/>
                  <a:pt x="90887" y="79726"/>
                  <a:pt x="92307" y="79726"/>
                </a:cubicBezTo>
                <a:cubicBezTo>
                  <a:pt x="98698" y="79726"/>
                  <a:pt x="98698" y="79726"/>
                  <a:pt x="98698" y="79726"/>
                </a:cubicBezTo>
                <a:cubicBezTo>
                  <a:pt x="98698" y="64931"/>
                  <a:pt x="98698" y="64931"/>
                  <a:pt x="98698" y="64931"/>
                </a:cubicBezTo>
                <a:cubicBezTo>
                  <a:pt x="64615" y="64931"/>
                  <a:pt x="64615" y="64931"/>
                  <a:pt x="64615" y="64931"/>
                </a:cubicBezTo>
                <a:cubicBezTo>
                  <a:pt x="64615" y="79726"/>
                  <a:pt x="64615" y="79726"/>
                  <a:pt x="64615" y="79726"/>
                </a:cubicBezTo>
                <a:cubicBezTo>
                  <a:pt x="71005" y="79726"/>
                  <a:pt x="71005" y="79726"/>
                  <a:pt x="71005" y="79726"/>
                </a:cubicBezTo>
                <a:cubicBezTo>
                  <a:pt x="72426" y="79726"/>
                  <a:pt x="74556" y="80547"/>
                  <a:pt x="75266" y="82191"/>
                </a:cubicBezTo>
                <a:cubicBezTo>
                  <a:pt x="76686" y="83835"/>
                  <a:pt x="77396" y="85479"/>
                  <a:pt x="77396" y="87123"/>
                </a:cubicBezTo>
                <a:cubicBezTo>
                  <a:pt x="77396" y="111780"/>
                  <a:pt x="77396" y="111780"/>
                  <a:pt x="77396" y="111780"/>
                </a:cubicBezTo>
                <a:cubicBezTo>
                  <a:pt x="77396" y="114246"/>
                  <a:pt x="76686" y="115890"/>
                  <a:pt x="75266" y="117534"/>
                </a:cubicBezTo>
                <a:cubicBezTo>
                  <a:pt x="74556" y="119178"/>
                  <a:pt x="72426" y="119999"/>
                  <a:pt x="71005" y="119999"/>
                </a:cubicBezTo>
                <a:cubicBezTo>
                  <a:pt x="49704" y="119999"/>
                  <a:pt x="49704" y="119999"/>
                  <a:pt x="49704" y="119999"/>
                </a:cubicBezTo>
                <a:cubicBezTo>
                  <a:pt x="47573" y="119999"/>
                  <a:pt x="46153" y="119178"/>
                  <a:pt x="44733" y="117534"/>
                </a:cubicBezTo>
                <a:cubicBezTo>
                  <a:pt x="43313" y="115890"/>
                  <a:pt x="43313" y="114246"/>
                  <a:pt x="43313" y="111780"/>
                </a:cubicBezTo>
                <a:cubicBezTo>
                  <a:pt x="43313" y="87123"/>
                  <a:pt x="43313" y="87123"/>
                  <a:pt x="43313" y="87123"/>
                </a:cubicBezTo>
                <a:cubicBezTo>
                  <a:pt x="43313" y="85479"/>
                  <a:pt x="43313" y="83835"/>
                  <a:pt x="44733" y="82191"/>
                </a:cubicBezTo>
                <a:cubicBezTo>
                  <a:pt x="46153" y="80547"/>
                  <a:pt x="47573" y="79726"/>
                  <a:pt x="49704" y="79726"/>
                </a:cubicBezTo>
                <a:cubicBezTo>
                  <a:pt x="56094" y="79726"/>
                  <a:pt x="56094" y="79726"/>
                  <a:pt x="56094" y="79726"/>
                </a:cubicBezTo>
                <a:cubicBezTo>
                  <a:pt x="56094" y="64931"/>
                  <a:pt x="56094" y="64931"/>
                  <a:pt x="56094" y="64931"/>
                </a:cubicBezTo>
                <a:cubicBezTo>
                  <a:pt x="21301" y="64931"/>
                  <a:pt x="21301" y="64931"/>
                  <a:pt x="21301" y="64931"/>
                </a:cubicBezTo>
                <a:cubicBezTo>
                  <a:pt x="21301" y="79726"/>
                  <a:pt x="21301" y="79726"/>
                  <a:pt x="21301" y="79726"/>
                </a:cubicBezTo>
                <a:cubicBezTo>
                  <a:pt x="27692" y="79726"/>
                  <a:pt x="27692" y="79726"/>
                  <a:pt x="27692" y="79726"/>
                </a:cubicBezTo>
                <a:cubicBezTo>
                  <a:pt x="29822" y="79726"/>
                  <a:pt x="31242" y="80547"/>
                  <a:pt x="32662" y="82191"/>
                </a:cubicBezTo>
                <a:cubicBezTo>
                  <a:pt x="34082" y="83835"/>
                  <a:pt x="34082" y="85479"/>
                  <a:pt x="34082" y="87123"/>
                </a:cubicBezTo>
                <a:cubicBezTo>
                  <a:pt x="34082" y="111780"/>
                  <a:pt x="34082" y="111780"/>
                  <a:pt x="34082" y="111780"/>
                </a:cubicBezTo>
                <a:cubicBezTo>
                  <a:pt x="34082" y="114246"/>
                  <a:pt x="34082" y="115890"/>
                  <a:pt x="32662" y="117534"/>
                </a:cubicBezTo>
                <a:cubicBezTo>
                  <a:pt x="31242" y="119178"/>
                  <a:pt x="29822" y="119999"/>
                  <a:pt x="27692" y="119999"/>
                </a:cubicBezTo>
                <a:cubicBezTo>
                  <a:pt x="6390" y="119999"/>
                  <a:pt x="6390" y="119999"/>
                  <a:pt x="6390" y="119999"/>
                </a:cubicBezTo>
                <a:cubicBezTo>
                  <a:pt x="4970" y="119999"/>
                  <a:pt x="2840" y="119178"/>
                  <a:pt x="2130" y="117534"/>
                </a:cubicBezTo>
                <a:cubicBezTo>
                  <a:pt x="710" y="115890"/>
                  <a:pt x="0" y="114246"/>
                  <a:pt x="0" y="111780"/>
                </a:cubicBezTo>
                <a:cubicBezTo>
                  <a:pt x="0" y="87123"/>
                  <a:pt x="0" y="87123"/>
                  <a:pt x="0" y="87123"/>
                </a:cubicBezTo>
                <a:cubicBezTo>
                  <a:pt x="0" y="85479"/>
                  <a:pt x="710" y="83835"/>
                  <a:pt x="2130" y="82191"/>
                </a:cubicBezTo>
                <a:cubicBezTo>
                  <a:pt x="2840" y="80547"/>
                  <a:pt x="4970" y="79726"/>
                  <a:pt x="6390" y="79726"/>
                </a:cubicBezTo>
                <a:cubicBezTo>
                  <a:pt x="12781" y="79726"/>
                  <a:pt x="12781" y="79726"/>
                  <a:pt x="12781" y="79726"/>
                </a:cubicBezTo>
                <a:cubicBezTo>
                  <a:pt x="12781" y="64931"/>
                  <a:pt x="12781" y="64931"/>
                  <a:pt x="12781" y="64931"/>
                </a:cubicBezTo>
                <a:cubicBezTo>
                  <a:pt x="12781" y="62465"/>
                  <a:pt x="13491" y="59999"/>
                  <a:pt x="15621" y="57534"/>
                </a:cubicBezTo>
                <a:cubicBezTo>
                  <a:pt x="17041" y="55890"/>
                  <a:pt x="19171" y="55068"/>
                  <a:pt x="21301" y="55068"/>
                </a:cubicBezTo>
                <a:cubicBezTo>
                  <a:pt x="56094" y="55068"/>
                  <a:pt x="56094" y="55068"/>
                  <a:pt x="56094" y="55068"/>
                </a:cubicBezTo>
                <a:cubicBezTo>
                  <a:pt x="56094" y="40273"/>
                  <a:pt x="56094" y="40273"/>
                  <a:pt x="56094" y="40273"/>
                </a:cubicBezTo>
                <a:cubicBezTo>
                  <a:pt x="49704" y="40273"/>
                  <a:pt x="49704" y="40273"/>
                  <a:pt x="49704" y="40273"/>
                </a:cubicBezTo>
                <a:cubicBezTo>
                  <a:pt x="47573" y="40273"/>
                  <a:pt x="46153" y="39452"/>
                  <a:pt x="44733" y="37808"/>
                </a:cubicBezTo>
                <a:cubicBezTo>
                  <a:pt x="43313" y="36164"/>
                  <a:pt x="43313" y="34520"/>
                  <a:pt x="43313" y="32876"/>
                </a:cubicBezTo>
                <a:cubicBezTo>
                  <a:pt x="43313" y="7397"/>
                  <a:pt x="43313" y="7397"/>
                  <a:pt x="43313" y="7397"/>
                </a:cubicBezTo>
                <a:cubicBezTo>
                  <a:pt x="43313" y="5753"/>
                  <a:pt x="43313" y="4109"/>
                  <a:pt x="44733" y="2465"/>
                </a:cubicBezTo>
                <a:cubicBezTo>
                  <a:pt x="46153" y="821"/>
                  <a:pt x="47573" y="0"/>
                  <a:pt x="49704" y="0"/>
                </a:cubicBezTo>
                <a:cubicBezTo>
                  <a:pt x="71005" y="0"/>
                  <a:pt x="71005" y="0"/>
                  <a:pt x="71005" y="0"/>
                </a:cubicBezTo>
                <a:cubicBezTo>
                  <a:pt x="72426" y="0"/>
                  <a:pt x="74556" y="821"/>
                  <a:pt x="75266" y="2465"/>
                </a:cubicBezTo>
                <a:cubicBezTo>
                  <a:pt x="76686" y="4109"/>
                  <a:pt x="77396" y="5753"/>
                  <a:pt x="77396" y="7397"/>
                </a:cubicBezTo>
                <a:cubicBezTo>
                  <a:pt x="77396" y="32876"/>
                  <a:pt x="77396" y="32876"/>
                  <a:pt x="77396" y="32876"/>
                </a:cubicBezTo>
                <a:cubicBezTo>
                  <a:pt x="77396" y="34520"/>
                  <a:pt x="76686" y="36164"/>
                  <a:pt x="75266" y="37808"/>
                </a:cubicBezTo>
                <a:cubicBezTo>
                  <a:pt x="74556" y="39452"/>
                  <a:pt x="72426" y="40273"/>
                  <a:pt x="71005" y="40273"/>
                </a:cubicBezTo>
                <a:cubicBezTo>
                  <a:pt x="64615" y="40273"/>
                  <a:pt x="64615" y="40273"/>
                  <a:pt x="64615" y="40273"/>
                </a:cubicBezTo>
                <a:cubicBezTo>
                  <a:pt x="64615" y="55068"/>
                  <a:pt x="64615" y="55068"/>
                  <a:pt x="64615" y="55068"/>
                </a:cubicBezTo>
                <a:cubicBezTo>
                  <a:pt x="98698" y="55068"/>
                  <a:pt x="98698" y="55068"/>
                  <a:pt x="98698" y="55068"/>
                </a:cubicBezTo>
                <a:cubicBezTo>
                  <a:pt x="100828" y="55068"/>
                  <a:pt x="102958" y="55890"/>
                  <a:pt x="105088" y="57534"/>
                </a:cubicBezTo>
                <a:cubicBezTo>
                  <a:pt x="106508" y="59999"/>
                  <a:pt x="107218" y="62465"/>
                  <a:pt x="107218" y="64931"/>
                </a:cubicBezTo>
                <a:cubicBezTo>
                  <a:pt x="107218" y="79726"/>
                  <a:pt x="107218" y="79726"/>
                  <a:pt x="107218" y="79726"/>
                </a:cubicBezTo>
                <a:cubicBezTo>
                  <a:pt x="113609" y="79726"/>
                  <a:pt x="113609" y="79726"/>
                  <a:pt x="113609" y="79726"/>
                </a:cubicBezTo>
                <a:cubicBezTo>
                  <a:pt x="115739" y="79726"/>
                  <a:pt x="117159" y="80547"/>
                  <a:pt x="118579" y="82191"/>
                </a:cubicBezTo>
                <a:cubicBezTo>
                  <a:pt x="120000" y="83835"/>
                  <a:pt x="120000" y="85479"/>
                  <a:pt x="120000" y="8712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932538" y="2647117"/>
            <a:ext cx="168565" cy="163702"/>
          </a:xfrm>
          <a:custGeom>
            <a:pathLst>
              <a:path extrusionOk="0" h="120000" w="120000">
                <a:moveTo>
                  <a:pt x="120000" y="59210"/>
                </a:moveTo>
                <a:cubicBezTo>
                  <a:pt x="120000" y="60000"/>
                  <a:pt x="119240" y="60789"/>
                  <a:pt x="119240" y="60789"/>
                </a:cubicBezTo>
                <a:cubicBezTo>
                  <a:pt x="118481" y="61578"/>
                  <a:pt x="117721" y="61578"/>
                  <a:pt x="116962" y="61578"/>
                </a:cubicBezTo>
                <a:cubicBezTo>
                  <a:pt x="116962" y="61578"/>
                  <a:pt x="116202" y="61578"/>
                  <a:pt x="115443" y="60789"/>
                </a:cubicBezTo>
                <a:cubicBezTo>
                  <a:pt x="113164" y="58421"/>
                  <a:pt x="110886" y="56842"/>
                  <a:pt x="109367" y="56052"/>
                </a:cubicBezTo>
                <a:cubicBezTo>
                  <a:pt x="107088" y="54473"/>
                  <a:pt x="104810" y="53684"/>
                  <a:pt x="101772" y="53684"/>
                </a:cubicBezTo>
                <a:cubicBezTo>
                  <a:pt x="98734" y="53684"/>
                  <a:pt x="95696" y="55263"/>
                  <a:pt x="92658" y="56842"/>
                </a:cubicBezTo>
                <a:cubicBezTo>
                  <a:pt x="89620" y="58421"/>
                  <a:pt x="87341" y="60789"/>
                  <a:pt x="85063" y="63947"/>
                </a:cubicBezTo>
                <a:cubicBezTo>
                  <a:pt x="85063" y="64736"/>
                  <a:pt x="84303" y="65526"/>
                  <a:pt x="83544" y="66315"/>
                </a:cubicBezTo>
                <a:cubicBezTo>
                  <a:pt x="83544" y="67105"/>
                  <a:pt x="82784" y="67894"/>
                  <a:pt x="82784" y="67894"/>
                </a:cubicBezTo>
                <a:cubicBezTo>
                  <a:pt x="82025" y="68684"/>
                  <a:pt x="81265" y="69473"/>
                  <a:pt x="80506" y="69473"/>
                </a:cubicBezTo>
                <a:cubicBezTo>
                  <a:pt x="79746" y="69473"/>
                  <a:pt x="78987" y="68684"/>
                  <a:pt x="78987" y="67894"/>
                </a:cubicBezTo>
                <a:cubicBezTo>
                  <a:pt x="78227" y="67894"/>
                  <a:pt x="78227" y="67105"/>
                  <a:pt x="77468" y="66315"/>
                </a:cubicBezTo>
                <a:cubicBezTo>
                  <a:pt x="77468" y="65526"/>
                  <a:pt x="76708" y="64736"/>
                  <a:pt x="76708" y="63947"/>
                </a:cubicBezTo>
                <a:cubicBezTo>
                  <a:pt x="74430" y="60789"/>
                  <a:pt x="72151" y="58421"/>
                  <a:pt x="69113" y="56842"/>
                </a:cubicBezTo>
                <a:cubicBezTo>
                  <a:pt x="66075" y="55263"/>
                  <a:pt x="63037" y="53684"/>
                  <a:pt x="60000" y="53684"/>
                </a:cubicBezTo>
                <a:cubicBezTo>
                  <a:pt x="56962" y="53684"/>
                  <a:pt x="53924" y="55263"/>
                  <a:pt x="50886" y="56842"/>
                </a:cubicBezTo>
                <a:cubicBezTo>
                  <a:pt x="47848" y="58421"/>
                  <a:pt x="45569" y="60789"/>
                  <a:pt x="43291" y="63947"/>
                </a:cubicBezTo>
                <a:cubicBezTo>
                  <a:pt x="43291" y="64736"/>
                  <a:pt x="42531" y="65526"/>
                  <a:pt x="41772" y="66315"/>
                </a:cubicBezTo>
                <a:cubicBezTo>
                  <a:pt x="41772" y="67105"/>
                  <a:pt x="41012" y="67894"/>
                  <a:pt x="41012" y="67894"/>
                </a:cubicBezTo>
                <a:cubicBezTo>
                  <a:pt x="40253" y="68684"/>
                  <a:pt x="39493" y="69473"/>
                  <a:pt x="38734" y="69473"/>
                </a:cubicBezTo>
                <a:cubicBezTo>
                  <a:pt x="37974" y="69473"/>
                  <a:pt x="37215" y="68684"/>
                  <a:pt x="37215" y="67894"/>
                </a:cubicBezTo>
                <a:cubicBezTo>
                  <a:pt x="36455" y="67894"/>
                  <a:pt x="36455" y="67105"/>
                  <a:pt x="35696" y="66315"/>
                </a:cubicBezTo>
                <a:cubicBezTo>
                  <a:pt x="35696" y="65526"/>
                  <a:pt x="34936" y="64736"/>
                  <a:pt x="34936" y="63947"/>
                </a:cubicBezTo>
                <a:cubicBezTo>
                  <a:pt x="32658" y="60789"/>
                  <a:pt x="30379" y="58421"/>
                  <a:pt x="27341" y="56842"/>
                </a:cubicBezTo>
                <a:cubicBezTo>
                  <a:pt x="24303" y="55263"/>
                  <a:pt x="21265" y="53684"/>
                  <a:pt x="18227" y="53684"/>
                </a:cubicBezTo>
                <a:cubicBezTo>
                  <a:pt x="15189" y="53684"/>
                  <a:pt x="12911" y="54473"/>
                  <a:pt x="10632" y="56052"/>
                </a:cubicBezTo>
                <a:cubicBezTo>
                  <a:pt x="8354" y="56842"/>
                  <a:pt x="6075" y="58421"/>
                  <a:pt x="3797" y="60789"/>
                </a:cubicBezTo>
                <a:cubicBezTo>
                  <a:pt x="3797" y="61578"/>
                  <a:pt x="3037" y="61578"/>
                  <a:pt x="2278" y="61578"/>
                </a:cubicBezTo>
                <a:cubicBezTo>
                  <a:pt x="1518" y="61578"/>
                  <a:pt x="1518" y="61578"/>
                  <a:pt x="759" y="60789"/>
                </a:cubicBezTo>
                <a:cubicBezTo>
                  <a:pt x="0" y="60789"/>
                  <a:pt x="0" y="60000"/>
                  <a:pt x="0" y="59210"/>
                </a:cubicBezTo>
                <a:cubicBezTo>
                  <a:pt x="0" y="59210"/>
                  <a:pt x="0" y="59210"/>
                  <a:pt x="0" y="58421"/>
                </a:cubicBezTo>
                <a:cubicBezTo>
                  <a:pt x="2278" y="49736"/>
                  <a:pt x="6835" y="41842"/>
                  <a:pt x="12911" y="34736"/>
                </a:cubicBezTo>
                <a:cubicBezTo>
                  <a:pt x="18987" y="28421"/>
                  <a:pt x="25822" y="22894"/>
                  <a:pt x="34177" y="19736"/>
                </a:cubicBezTo>
                <a:cubicBezTo>
                  <a:pt x="42531" y="16578"/>
                  <a:pt x="50886" y="14210"/>
                  <a:pt x="60000" y="14210"/>
                </a:cubicBezTo>
                <a:cubicBezTo>
                  <a:pt x="66835" y="14210"/>
                  <a:pt x="72911" y="15789"/>
                  <a:pt x="79746" y="17368"/>
                </a:cubicBezTo>
                <a:cubicBezTo>
                  <a:pt x="85822" y="19736"/>
                  <a:pt x="91898" y="22105"/>
                  <a:pt x="97215" y="26052"/>
                </a:cubicBezTo>
                <a:cubicBezTo>
                  <a:pt x="102531" y="30000"/>
                  <a:pt x="107088" y="33947"/>
                  <a:pt x="110886" y="40263"/>
                </a:cubicBezTo>
                <a:cubicBezTo>
                  <a:pt x="115443" y="45789"/>
                  <a:pt x="117721" y="52105"/>
                  <a:pt x="119240" y="58421"/>
                </a:cubicBezTo>
                <a:cubicBezTo>
                  <a:pt x="119240" y="59210"/>
                  <a:pt x="120000" y="59210"/>
                  <a:pt x="120000" y="59210"/>
                </a:cubicBezTo>
                <a:close/>
                <a:moveTo>
                  <a:pt x="64556" y="57631"/>
                </a:moveTo>
                <a:cubicBezTo>
                  <a:pt x="64556" y="100263"/>
                  <a:pt x="64556" y="100263"/>
                  <a:pt x="64556" y="100263"/>
                </a:cubicBezTo>
                <a:cubicBezTo>
                  <a:pt x="64556" y="105789"/>
                  <a:pt x="63037" y="110526"/>
                  <a:pt x="59240" y="113684"/>
                </a:cubicBezTo>
                <a:cubicBezTo>
                  <a:pt x="55443" y="117631"/>
                  <a:pt x="50886" y="120000"/>
                  <a:pt x="46329" y="120000"/>
                </a:cubicBezTo>
                <a:cubicBezTo>
                  <a:pt x="41012" y="120000"/>
                  <a:pt x="36455" y="117631"/>
                  <a:pt x="33417" y="113684"/>
                </a:cubicBezTo>
                <a:cubicBezTo>
                  <a:pt x="29620" y="110526"/>
                  <a:pt x="27341" y="105789"/>
                  <a:pt x="27341" y="100263"/>
                </a:cubicBezTo>
                <a:cubicBezTo>
                  <a:pt x="27341" y="99473"/>
                  <a:pt x="28101" y="97894"/>
                  <a:pt x="28860" y="97105"/>
                </a:cubicBezTo>
                <a:cubicBezTo>
                  <a:pt x="29620" y="96315"/>
                  <a:pt x="31139" y="95526"/>
                  <a:pt x="32658" y="95526"/>
                </a:cubicBezTo>
                <a:cubicBezTo>
                  <a:pt x="33417" y="95526"/>
                  <a:pt x="34936" y="96315"/>
                  <a:pt x="35696" y="97105"/>
                </a:cubicBezTo>
                <a:cubicBezTo>
                  <a:pt x="36455" y="97894"/>
                  <a:pt x="37215" y="99473"/>
                  <a:pt x="37215" y="100263"/>
                </a:cubicBezTo>
                <a:cubicBezTo>
                  <a:pt x="37215" y="102631"/>
                  <a:pt x="37974" y="105000"/>
                  <a:pt x="39493" y="107368"/>
                </a:cubicBezTo>
                <a:cubicBezTo>
                  <a:pt x="41772" y="108947"/>
                  <a:pt x="44050" y="109736"/>
                  <a:pt x="46329" y="109736"/>
                </a:cubicBezTo>
                <a:cubicBezTo>
                  <a:pt x="48607" y="109736"/>
                  <a:pt x="50886" y="108947"/>
                  <a:pt x="52405" y="107368"/>
                </a:cubicBezTo>
                <a:cubicBezTo>
                  <a:pt x="54683" y="105000"/>
                  <a:pt x="55443" y="102631"/>
                  <a:pt x="55443" y="100263"/>
                </a:cubicBezTo>
                <a:cubicBezTo>
                  <a:pt x="55443" y="57631"/>
                  <a:pt x="55443" y="57631"/>
                  <a:pt x="55443" y="57631"/>
                </a:cubicBezTo>
                <a:cubicBezTo>
                  <a:pt x="56962" y="56842"/>
                  <a:pt x="58481" y="56052"/>
                  <a:pt x="60000" y="56052"/>
                </a:cubicBezTo>
                <a:cubicBezTo>
                  <a:pt x="61518" y="56052"/>
                  <a:pt x="63037" y="56842"/>
                  <a:pt x="64556" y="57631"/>
                </a:cubicBezTo>
                <a:close/>
                <a:moveTo>
                  <a:pt x="64556" y="4736"/>
                </a:moveTo>
                <a:cubicBezTo>
                  <a:pt x="64556" y="12631"/>
                  <a:pt x="64556" y="12631"/>
                  <a:pt x="64556" y="12631"/>
                </a:cubicBezTo>
                <a:cubicBezTo>
                  <a:pt x="62278" y="11842"/>
                  <a:pt x="60759" y="11842"/>
                  <a:pt x="60000" y="11842"/>
                </a:cubicBezTo>
                <a:cubicBezTo>
                  <a:pt x="58481" y="11842"/>
                  <a:pt x="56962" y="11842"/>
                  <a:pt x="55443" y="12631"/>
                </a:cubicBezTo>
                <a:cubicBezTo>
                  <a:pt x="55443" y="4736"/>
                  <a:pt x="55443" y="4736"/>
                  <a:pt x="55443" y="4736"/>
                </a:cubicBezTo>
                <a:cubicBezTo>
                  <a:pt x="55443" y="3947"/>
                  <a:pt x="55443" y="2368"/>
                  <a:pt x="56962" y="1578"/>
                </a:cubicBezTo>
                <a:cubicBezTo>
                  <a:pt x="57721" y="789"/>
                  <a:pt x="58481" y="0"/>
                  <a:pt x="60000" y="0"/>
                </a:cubicBezTo>
                <a:cubicBezTo>
                  <a:pt x="60759" y="0"/>
                  <a:pt x="62278" y="789"/>
                  <a:pt x="63037" y="1578"/>
                </a:cubicBezTo>
                <a:cubicBezTo>
                  <a:pt x="63797" y="2368"/>
                  <a:pt x="64556" y="3947"/>
                  <a:pt x="64556" y="473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149728" y="2640634"/>
            <a:ext cx="181531" cy="183152"/>
          </a:xfrm>
          <a:custGeom>
            <a:pathLst>
              <a:path extrusionOk="0" h="120000" w="120000">
                <a:moveTo>
                  <a:pt x="120000" y="68470"/>
                </a:moveTo>
                <a:cubicBezTo>
                  <a:pt x="120000" y="113647"/>
                  <a:pt x="120000" y="113647"/>
                  <a:pt x="120000" y="113647"/>
                </a:cubicBezTo>
                <a:cubicBezTo>
                  <a:pt x="120000" y="115058"/>
                  <a:pt x="119294" y="116470"/>
                  <a:pt x="117882" y="117882"/>
                </a:cubicBezTo>
                <a:cubicBezTo>
                  <a:pt x="116470" y="119294"/>
                  <a:pt x="115058" y="120000"/>
                  <a:pt x="113647" y="120000"/>
                </a:cubicBezTo>
                <a:cubicBezTo>
                  <a:pt x="49411" y="120000"/>
                  <a:pt x="49411" y="120000"/>
                  <a:pt x="49411" y="120000"/>
                </a:cubicBezTo>
                <a:cubicBezTo>
                  <a:pt x="47294" y="120000"/>
                  <a:pt x="45882" y="119294"/>
                  <a:pt x="44470" y="117882"/>
                </a:cubicBezTo>
                <a:cubicBezTo>
                  <a:pt x="43764" y="116470"/>
                  <a:pt x="43058" y="115058"/>
                  <a:pt x="43058" y="113647"/>
                </a:cubicBezTo>
                <a:cubicBezTo>
                  <a:pt x="43058" y="102352"/>
                  <a:pt x="43058" y="102352"/>
                  <a:pt x="43058" y="102352"/>
                </a:cubicBezTo>
                <a:cubicBezTo>
                  <a:pt x="6352" y="102352"/>
                  <a:pt x="6352" y="102352"/>
                  <a:pt x="6352" y="102352"/>
                </a:cubicBezTo>
                <a:cubicBezTo>
                  <a:pt x="4941" y="102352"/>
                  <a:pt x="3529" y="102352"/>
                  <a:pt x="2117" y="100941"/>
                </a:cubicBezTo>
                <a:cubicBezTo>
                  <a:pt x="705" y="99529"/>
                  <a:pt x="0" y="98117"/>
                  <a:pt x="0" y="96000"/>
                </a:cubicBezTo>
                <a:cubicBezTo>
                  <a:pt x="0" y="6352"/>
                  <a:pt x="0" y="6352"/>
                  <a:pt x="0" y="6352"/>
                </a:cubicBezTo>
                <a:cubicBezTo>
                  <a:pt x="0" y="4941"/>
                  <a:pt x="705" y="3529"/>
                  <a:pt x="2117" y="2117"/>
                </a:cubicBezTo>
                <a:cubicBezTo>
                  <a:pt x="3529" y="705"/>
                  <a:pt x="4941" y="0"/>
                  <a:pt x="6352" y="0"/>
                </a:cubicBezTo>
                <a:cubicBezTo>
                  <a:pt x="79058" y="0"/>
                  <a:pt x="79058" y="0"/>
                  <a:pt x="79058" y="0"/>
                </a:cubicBezTo>
                <a:cubicBezTo>
                  <a:pt x="81176" y="0"/>
                  <a:pt x="82588" y="705"/>
                  <a:pt x="84000" y="2117"/>
                </a:cubicBezTo>
                <a:cubicBezTo>
                  <a:pt x="84705" y="3529"/>
                  <a:pt x="85411" y="4941"/>
                  <a:pt x="85411" y="6352"/>
                </a:cubicBezTo>
                <a:cubicBezTo>
                  <a:pt x="85411" y="28235"/>
                  <a:pt x="85411" y="28235"/>
                  <a:pt x="85411" y="28235"/>
                </a:cubicBezTo>
                <a:cubicBezTo>
                  <a:pt x="86823" y="28941"/>
                  <a:pt x="87529" y="29647"/>
                  <a:pt x="88235" y="30352"/>
                </a:cubicBezTo>
                <a:cubicBezTo>
                  <a:pt x="115058" y="57882"/>
                  <a:pt x="115058" y="57882"/>
                  <a:pt x="115058" y="57882"/>
                </a:cubicBezTo>
                <a:cubicBezTo>
                  <a:pt x="116470" y="58588"/>
                  <a:pt x="117882" y="60705"/>
                  <a:pt x="118588" y="62823"/>
                </a:cubicBezTo>
                <a:cubicBezTo>
                  <a:pt x="119294" y="64941"/>
                  <a:pt x="120000" y="67058"/>
                  <a:pt x="120000" y="68470"/>
                </a:cubicBezTo>
                <a:close/>
                <a:moveTo>
                  <a:pt x="68470" y="14823"/>
                </a:moveTo>
                <a:cubicBezTo>
                  <a:pt x="68470" y="10588"/>
                  <a:pt x="68470" y="10588"/>
                  <a:pt x="68470" y="10588"/>
                </a:cubicBezTo>
                <a:cubicBezTo>
                  <a:pt x="68470" y="10588"/>
                  <a:pt x="68470" y="9882"/>
                  <a:pt x="67764" y="9176"/>
                </a:cubicBezTo>
                <a:cubicBezTo>
                  <a:pt x="67764" y="9176"/>
                  <a:pt x="67058" y="8470"/>
                  <a:pt x="66352" y="8470"/>
                </a:cubicBezTo>
                <a:cubicBezTo>
                  <a:pt x="19058" y="8470"/>
                  <a:pt x="19058" y="8470"/>
                  <a:pt x="19058" y="8470"/>
                </a:cubicBezTo>
                <a:cubicBezTo>
                  <a:pt x="19058" y="8470"/>
                  <a:pt x="18352" y="9176"/>
                  <a:pt x="17647" y="9176"/>
                </a:cubicBezTo>
                <a:cubicBezTo>
                  <a:pt x="17647" y="9882"/>
                  <a:pt x="16941" y="10588"/>
                  <a:pt x="16941" y="10588"/>
                </a:cubicBezTo>
                <a:cubicBezTo>
                  <a:pt x="16941" y="14823"/>
                  <a:pt x="16941" y="14823"/>
                  <a:pt x="16941" y="14823"/>
                </a:cubicBezTo>
                <a:cubicBezTo>
                  <a:pt x="16941" y="15529"/>
                  <a:pt x="17647" y="16235"/>
                  <a:pt x="17647" y="16941"/>
                </a:cubicBezTo>
                <a:cubicBezTo>
                  <a:pt x="18352" y="16941"/>
                  <a:pt x="19058" y="16941"/>
                  <a:pt x="19058" y="16941"/>
                </a:cubicBezTo>
                <a:cubicBezTo>
                  <a:pt x="66352" y="16941"/>
                  <a:pt x="66352" y="16941"/>
                  <a:pt x="66352" y="16941"/>
                </a:cubicBezTo>
                <a:cubicBezTo>
                  <a:pt x="67058" y="16941"/>
                  <a:pt x="67764" y="16941"/>
                  <a:pt x="67764" y="16941"/>
                </a:cubicBezTo>
                <a:cubicBezTo>
                  <a:pt x="68470" y="16235"/>
                  <a:pt x="68470" y="15529"/>
                  <a:pt x="68470" y="14823"/>
                </a:cubicBezTo>
                <a:close/>
                <a:moveTo>
                  <a:pt x="51529" y="111529"/>
                </a:moveTo>
                <a:cubicBezTo>
                  <a:pt x="111529" y="111529"/>
                  <a:pt x="111529" y="111529"/>
                  <a:pt x="111529" y="111529"/>
                </a:cubicBezTo>
                <a:cubicBezTo>
                  <a:pt x="111529" y="68470"/>
                  <a:pt x="111529" y="68470"/>
                  <a:pt x="111529" y="68470"/>
                </a:cubicBezTo>
                <a:cubicBezTo>
                  <a:pt x="83294" y="68470"/>
                  <a:pt x="83294" y="68470"/>
                  <a:pt x="83294" y="68470"/>
                </a:cubicBezTo>
                <a:cubicBezTo>
                  <a:pt x="81882" y="68470"/>
                  <a:pt x="80470" y="67764"/>
                  <a:pt x="79058" y="66352"/>
                </a:cubicBezTo>
                <a:cubicBezTo>
                  <a:pt x="77647" y="65647"/>
                  <a:pt x="76941" y="63529"/>
                  <a:pt x="76941" y="62117"/>
                </a:cubicBezTo>
                <a:cubicBezTo>
                  <a:pt x="76941" y="34588"/>
                  <a:pt x="76941" y="34588"/>
                  <a:pt x="76941" y="34588"/>
                </a:cubicBezTo>
                <a:cubicBezTo>
                  <a:pt x="51529" y="34588"/>
                  <a:pt x="51529" y="34588"/>
                  <a:pt x="51529" y="34588"/>
                </a:cubicBezTo>
                <a:lnTo>
                  <a:pt x="51529" y="111529"/>
                </a:lnTo>
                <a:close/>
                <a:moveTo>
                  <a:pt x="85411" y="60000"/>
                </a:moveTo>
                <a:cubicBezTo>
                  <a:pt x="105882" y="60000"/>
                  <a:pt x="105882" y="60000"/>
                  <a:pt x="105882" y="60000"/>
                </a:cubicBezTo>
                <a:cubicBezTo>
                  <a:pt x="85411" y="40235"/>
                  <a:pt x="85411" y="40235"/>
                  <a:pt x="85411" y="40235"/>
                </a:cubicBezTo>
                <a:lnTo>
                  <a:pt x="85411" y="6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379885" y="2653601"/>
            <a:ext cx="103733" cy="157219"/>
          </a:xfrm>
          <a:custGeom>
            <a:pathLst>
              <a:path extrusionOk="0" h="120000" w="120000">
                <a:moveTo>
                  <a:pt x="120000" y="35342"/>
                </a:moveTo>
                <a:cubicBezTo>
                  <a:pt x="120000" y="42739"/>
                  <a:pt x="116288" y="50136"/>
                  <a:pt x="107628" y="55890"/>
                </a:cubicBezTo>
                <a:cubicBezTo>
                  <a:pt x="105154" y="58356"/>
                  <a:pt x="101443" y="60821"/>
                  <a:pt x="98969" y="62465"/>
                </a:cubicBezTo>
                <a:cubicBezTo>
                  <a:pt x="97731" y="64931"/>
                  <a:pt x="95257" y="67397"/>
                  <a:pt x="92783" y="69863"/>
                </a:cubicBezTo>
                <a:cubicBezTo>
                  <a:pt x="90309" y="73150"/>
                  <a:pt x="89072" y="75616"/>
                  <a:pt x="89072" y="78082"/>
                </a:cubicBezTo>
                <a:cubicBezTo>
                  <a:pt x="92783" y="79726"/>
                  <a:pt x="94020" y="82191"/>
                  <a:pt x="94020" y="84657"/>
                </a:cubicBezTo>
                <a:cubicBezTo>
                  <a:pt x="94020" y="87123"/>
                  <a:pt x="92783" y="88767"/>
                  <a:pt x="91546" y="89589"/>
                </a:cubicBezTo>
                <a:cubicBezTo>
                  <a:pt x="92783" y="91232"/>
                  <a:pt x="94020" y="92876"/>
                  <a:pt x="94020" y="94520"/>
                </a:cubicBezTo>
                <a:cubicBezTo>
                  <a:pt x="94020" y="97808"/>
                  <a:pt x="92783" y="99452"/>
                  <a:pt x="89072" y="101095"/>
                </a:cubicBezTo>
                <a:cubicBezTo>
                  <a:pt x="90309" y="101917"/>
                  <a:pt x="90309" y="103561"/>
                  <a:pt x="90309" y="104383"/>
                </a:cubicBezTo>
                <a:cubicBezTo>
                  <a:pt x="90309" y="106849"/>
                  <a:pt x="89072" y="109315"/>
                  <a:pt x="86597" y="110136"/>
                </a:cubicBezTo>
                <a:cubicBezTo>
                  <a:pt x="84123" y="111780"/>
                  <a:pt x="81649" y="111780"/>
                  <a:pt x="77938" y="111780"/>
                </a:cubicBezTo>
                <a:cubicBezTo>
                  <a:pt x="75463" y="114246"/>
                  <a:pt x="74226" y="115890"/>
                  <a:pt x="70515" y="117534"/>
                </a:cubicBezTo>
                <a:cubicBezTo>
                  <a:pt x="68041" y="119178"/>
                  <a:pt x="64329" y="119999"/>
                  <a:pt x="60618" y="119999"/>
                </a:cubicBezTo>
                <a:cubicBezTo>
                  <a:pt x="56907" y="119999"/>
                  <a:pt x="53195" y="119178"/>
                  <a:pt x="50721" y="117534"/>
                </a:cubicBezTo>
                <a:cubicBezTo>
                  <a:pt x="47010" y="115890"/>
                  <a:pt x="44536" y="114246"/>
                  <a:pt x="43298" y="111780"/>
                </a:cubicBezTo>
                <a:cubicBezTo>
                  <a:pt x="39587" y="111780"/>
                  <a:pt x="37113" y="111780"/>
                  <a:pt x="34639" y="110136"/>
                </a:cubicBezTo>
                <a:cubicBezTo>
                  <a:pt x="32164" y="109315"/>
                  <a:pt x="30927" y="106849"/>
                  <a:pt x="30927" y="104383"/>
                </a:cubicBezTo>
                <a:cubicBezTo>
                  <a:pt x="30927" y="103561"/>
                  <a:pt x="30927" y="101917"/>
                  <a:pt x="32164" y="101095"/>
                </a:cubicBezTo>
                <a:cubicBezTo>
                  <a:pt x="28453" y="99452"/>
                  <a:pt x="27216" y="97808"/>
                  <a:pt x="27216" y="94520"/>
                </a:cubicBezTo>
                <a:cubicBezTo>
                  <a:pt x="27216" y="92876"/>
                  <a:pt x="27216" y="91232"/>
                  <a:pt x="29690" y="89589"/>
                </a:cubicBezTo>
                <a:cubicBezTo>
                  <a:pt x="27216" y="88767"/>
                  <a:pt x="27216" y="87123"/>
                  <a:pt x="27216" y="84657"/>
                </a:cubicBezTo>
                <a:cubicBezTo>
                  <a:pt x="27216" y="82191"/>
                  <a:pt x="28453" y="79726"/>
                  <a:pt x="32164" y="78082"/>
                </a:cubicBezTo>
                <a:cubicBezTo>
                  <a:pt x="32164" y="75616"/>
                  <a:pt x="30927" y="73150"/>
                  <a:pt x="28453" y="69863"/>
                </a:cubicBezTo>
                <a:cubicBezTo>
                  <a:pt x="25979" y="67397"/>
                  <a:pt x="23505" y="64931"/>
                  <a:pt x="21030" y="62465"/>
                </a:cubicBezTo>
                <a:cubicBezTo>
                  <a:pt x="18556" y="60821"/>
                  <a:pt x="16082" y="58356"/>
                  <a:pt x="12371" y="55890"/>
                </a:cubicBezTo>
                <a:cubicBezTo>
                  <a:pt x="4948" y="50136"/>
                  <a:pt x="0" y="42739"/>
                  <a:pt x="0" y="35342"/>
                </a:cubicBezTo>
                <a:cubicBezTo>
                  <a:pt x="0" y="29589"/>
                  <a:pt x="2474" y="25479"/>
                  <a:pt x="6185" y="20547"/>
                </a:cubicBezTo>
                <a:cubicBezTo>
                  <a:pt x="8659" y="16438"/>
                  <a:pt x="13608" y="12328"/>
                  <a:pt x="19793" y="9863"/>
                </a:cubicBezTo>
                <a:cubicBezTo>
                  <a:pt x="24742" y="6575"/>
                  <a:pt x="30927" y="4109"/>
                  <a:pt x="38350" y="2465"/>
                </a:cubicBezTo>
                <a:cubicBezTo>
                  <a:pt x="45773" y="821"/>
                  <a:pt x="53195" y="0"/>
                  <a:pt x="60618" y="0"/>
                </a:cubicBezTo>
                <a:cubicBezTo>
                  <a:pt x="68041" y="0"/>
                  <a:pt x="75463" y="821"/>
                  <a:pt x="81649" y="2465"/>
                </a:cubicBezTo>
                <a:cubicBezTo>
                  <a:pt x="89072" y="4109"/>
                  <a:pt x="95257" y="6575"/>
                  <a:pt x="101443" y="9863"/>
                </a:cubicBezTo>
                <a:cubicBezTo>
                  <a:pt x="107628" y="12328"/>
                  <a:pt x="111340" y="16438"/>
                  <a:pt x="115051" y="20547"/>
                </a:cubicBezTo>
                <a:cubicBezTo>
                  <a:pt x="118762" y="25479"/>
                  <a:pt x="120000" y="29589"/>
                  <a:pt x="120000" y="35342"/>
                </a:cubicBezTo>
                <a:close/>
                <a:moveTo>
                  <a:pt x="105154" y="35342"/>
                </a:moveTo>
                <a:cubicBezTo>
                  <a:pt x="105154" y="31232"/>
                  <a:pt x="103917" y="27945"/>
                  <a:pt x="101443" y="24657"/>
                </a:cubicBezTo>
                <a:cubicBezTo>
                  <a:pt x="98969" y="21369"/>
                  <a:pt x="95257" y="18904"/>
                  <a:pt x="90309" y="16438"/>
                </a:cubicBezTo>
                <a:cubicBezTo>
                  <a:pt x="86597" y="14794"/>
                  <a:pt x="81649" y="13150"/>
                  <a:pt x="76701" y="12328"/>
                </a:cubicBezTo>
                <a:cubicBezTo>
                  <a:pt x="70515" y="10684"/>
                  <a:pt x="65567" y="9863"/>
                  <a:pt x="60618" y="9863"/>
                </a:cubicBezTo>
                <a:cubicBezTo>
                  <a:pt x="54432" y="9863"/>
                  <a:pt x="49484" y="10684"/>
                  <a:pt x="44536" y="12328"/>
                </a:cubicBezTo>
                <a:cubicBezTo>
                  <a:pt x="39587" y="13150"/>
                  <a:pt x="34639" y="14794"/>
                  <a:pt x="29690" y="16438"/>
                </a:cubicBezTo>
                <a:cubicBezTo>
                  <a:pt x="25979" y="18904"/>
                  <a:pt x="22268" y="21369"/>
                  <a:pt x="19793" y="24657"/>
                </a:cubicBezTo>
                <a:cubicBezTo>
                  <a:pt x="17319" y="27945"/>
                  <a:pt x="16082" y="31232"/>
                  <a:pt x="16082" y="35342"/>
                </a:cubicBezTo>
                <a:cubicBezTo>
                  <a:pt x="16082" y="40273"/>
                  <a:pt x="18556" y="45205"/>
                  <a:pt x="23505" y="49315"/>
                </a:cubicBezTo>
                <a:cubicBezTo>
                  <a:pt x="24742" y="49315"/>
                  <a:pt x="25979" y="50136"/>
                  <a:pt x="27216" y="51780"/>
                </a:cubicBezTo>
                <a:cubicBezTo>
                  <a:pt x="28453" y="52602"/>
                  <a:pt x="29690" y="53424"/>
                  <a:pt x="30927" y="54246"/>
                </a:cubicBezTo>
                <a:cubicBezTo>
                  <a:pt x="40824" y="62465"/>
                  <a:pt x="45773" y="69863"/>
                  <a:pt x="47010" y="77260"/>
                </a:cubicBezTo>
                <a:cubicBezTo>
                  <a:pt x="74226" y="77260"/>
                  <a:pt x="74226" y="77260"/>
                  <a:pt x="74226" y="77260"/>
                </a:cubicBezTo>
                <a:cubicBezTo>
                  <a:pt x="74226" y="69863"/>
                  <a:pt x="80412" y="62465"/>
                  <a:pt x="90309" y="54246"/>
                </a:cubicBezTo>
                <a:cubicBezTo>
                  <a:pt x="91546" y="53424"/>
                  <a:pt x="92783" y="52602"/>
                  <a:pt x="94020" y="51780"/>
                </a:cubicBezTo>
                <a:cubicBezTo>
                  <a:pt x="95257" y="50136"/>
                  <a:pt x="96494" y="49315"/>
                  <a:pt x="97731" y="49315"/>
                </a:cubicBezTo>
                <a:cubicBezTo>
                  <a:pt x="102680" y="45205"/>
                  <a:pt x="105154" y="40273"/>
                  <a:pt x="105154" y="35342"/>
                </a:cubicBezTo>
                <a:close/>
                <a:moveTo>
                  <a:pt x="86597" y="35342"/>
                </a:moveTo>
                <a:cubicBezTo>
                  <a:pt x="86597" y="35342"/>
                  <a:pt x="86597" y="36164"/>
                  <a:pt x="85360" y="36986"/>
                </a:cubicBezTo>
                <a:cubicBezTo>
                  <a:pt x="84123" y="36986"/>
                  <a:pt x="84123" y="37808"/>
                  <a:pt x="82886" y="37808"/>
                </a:cubicBezTo>
                <a:cubicBezTo>
                  <a:pt x="81649" y="37808"/>
                  <a:pt x="80412" y="36986"/>
                  <a:pt x="80412" y="36986"/>
                </a:cubicBezTo>
                <a:cubicBezTo>
                  <a:pt x="79175" y="36164"/>
                  <a:pt x="79175" y="35342"/>
                  <a:pt x="79175" y="35342"/>
                </a:cubicBezTo>
                <a:cubicBezTo>
                  <a:pt x="79175" y="32876"/>
                  <a:pt x="76701" y="31232"/>
                  <a:pt x="72989" y="29589"/>
                </a:cubicBezTo>
                <a:cubicBezTo>
                  <a:pt x="68041" y="27945"/>
                  <a:pt x="64329" y="27945"/>
                  <a:pt x="60618" y="27945"/>
                </a:cubicBezTo>
                <a:cubicBezTo>
                  <a:pt x="59381" y="27945"/>
                  <a:pt x="58144" y="27123"/>
                  <a:pt x="58144" y="27123"/>
                </a:cubicBezTo>
                <a:cubicBezTo>
                  <a:pt x="56907" y="26301"/>
                  <a:pt x="56907" y="25479"/>
                  <a:pt x="56907" y="25479"/>
                </a:cubicBezTo>
                <a:cubicBezTo>
                  <a:pt x="56907" y="24657"/>
                  <a:pt x="56907" y="23835"/>
                  <a:pt x="58144" y="23013"/>
                </a:cubicBezTo>
                <a:cubicBezTo>
                  <a:pt x="58144" y="23013"/>
                  <a:pt x="59381" y="23013"/>
                  <a:pt x="60618" y="23013"/>
                </a:cubicBezTo>
                <a:cubicBezTo>
                  <a:pt x="64329" y="23013"/>
                  <a:pt x="68041" y="23013"/>
                  <a:pt x="71752" y="23835"/>
                </a:cubicBezTo>
                <a:cubicBezTo>
                  <a:pt x="75463" y="24657"/>
                  <a:pt x="79175" y="26301"/>
                  <a:pt x="81649" y="27945"/>
                </a:cubicBezTo>
                <a:cubicBezTo>
                  <a:pt x="85360" y="30410"/>
                  <a:pt x="86597" y="32054"/>
                  <a:pt x="86597" y="3534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532242" y="2669809"/>
            <a:ext cx="181531" cy="137770"/>
          </a:xfrm>
          <a:custGeom>
            <a:pathLst>
              <a:path extrusionOk="0" h="120000" w="120000">
                <a:moveTo>
                  <a:pt x="120000" y="31875"/>
                </a:moveTo>
                <a:cubicBezTo>
                  <a:pt x="120000" y="32812"/>
                  <a:pt x="120000" y="32812"/>
                  <a:pt x="120000" y="33750"/>
                </a:cubicBezTo>
                <a:cubicBezTo>
                  <a:pt x="97988" y="61875"/>
                  <a:pt x="97988" y="61875"/>
                  <a:pt x="97988" y="61875"/>
                </a:cubicBezTo>
                <a:cubicBezTo>
                  <a:pt x="97988" y="62812"/>
                  <a:pt x="97278" y="62812"/>
                  <a:pt x="96568" y="62812"/>
                </a:cubicBezTo>
                <a:cubicBezTo>
                  <a:pt x="95857" y="62812"/>
                  <a:pt x="95857" y="62812"/>
                  <a:pt x="95147" y="61875"/>
                </a:cubicBezTo>
                <a:cubicBezTo>
                  <a:pt x="94437" y="61875"/>
                  <a:pt x="94437" y="60937"/>
                  <a:pt x="94437" y="60000"/>
                </a:cubicBezTo>
                <a:cubicBezTo>
                  <a:pt x="94437" y="43125"/>
                  <a:pt x="94437" y="43125"/>
                  <a:pt x="94437" y="43125"/>
                </a:cubicBezTo>
                <a:cubicBezTo>
                  <a:pt x="2130" y="43125"/>
                  <a:pt x="2130" y="43125"/>
                  <a:pt x="2130" y="43125"/>
                </a:cubicBezTo>
                <a:cubicBezTo>
                  <a:pt x="1420" y="43125"/>
                  <a:pt x="710" y="43125"/>
                  <a:pt x="710" y="42187"/>
                </a:cubicBezTo>
                <a:cubicBezTo>
                  <a:pt x="0" y="41250"/>
                  <a:pt x="0" y="41250"/>
                  <a:pt x="0" y="40312"/>
                </a:cubicBezTo>
                <a:cubicBezTo>
                  <a:pt x="0" y="23437"/>
                  <a:pt x="0" y="23437"/>
                  <a:pt x="0" y="23437"/>
                </a:cubicBezTo>
                <a:cubicBezTo>
                  <a:pt x="0" y="22500"/>
                  <a:pt x="0" y="21562"/>
                  <a:pt x="710" y="21562"/>
                </a:cubicBezTo>
                <a:cubicBezTo>
                  <a:pt x="710" y="20625"/>
                  <a:pt x="1420" y="20625"/>
                  <a:pt x="2130" y="20625"/>
                </a:cubicBezTo>
                <a:cubicBezTo>
                  <a:pt x="94437" y="20625"/>
                  <a:pt x="94437" y="20625"/>
                  <a:pt x="94437" y="20625"/>
                </a:cubicBezTo>
                <a:cubicBezTo>
                  <a:pt x="94437" y="2812"/>
                  <a:pt x="94437" y="2812"/>
                  <a:pt x="94437" y="2812"/>
                </a:cubicBezTo>
                <a:cubicBezTo>
                  <a:pt x="94437" y="2812"/>
                  <a:pt x="94437" y="1875"/>
                  <a:pt x="95147" y="937"/>
                </a:cubicBezTo>
                <a:cubicBezTo>
                  <a:pt x="95147" y="937"/>
                  <a:pt x="95857" y="0"/>
                  <a:pt x="96568" y="0"/>
                </a:cubicBezTo>
                <a:cubicBezTo>
                  <a:pt x="97278" y="0"/>
                  <a:pt x="97988" y="937"/>
                  <a:pt x="97988" y="937"/>
                </a:cubicBezTo>
                <a:cubicBezTo>
                  <a:pt x="120000" y="30000"/>
                  <a:pt x="120000" y="30000"/>
                  <a:pt x="120000" y="30000"/>
                </a:cubicBezTo>
                <a:cubicBezTo>
                  <a:pt x="120000" y="30000"/>
                  <a:pt x="120000" y="30937"/>
                  <a:pt x="120000" y="31875"/>
                </a:cubicBezTo>
                <a:close/>
                <a:moveTo>
                  <a:pt x="120000" y="79687"/>
                </a:moveTo>
                <a:cubicBezTo>
                  <a:pt x="120000" y="96562"/>
                  <a:pt x="120000" y="96562"/>
                  <a:pt x="120000" y="96562"/>
                </a:cubicBezTo>
                <a:cubicBezTo>
                  <a:pt x="120000" y="97500"/>
                  <a:pt x="120000" y="98437"/>
                  <a:pt x="119289" y="98437"/>
                </a:cubicBezTo>
                <a:cubicBezTo>
                  <a:pt x="119289" y="99375"/>
                  <a:pt x="118579" y="99375"/>
                  <a:pt x="117869" y="99375"/>
                </a:cubicBezTo>
                <a:cubicBezTo>
                  <a:pt x="25562" y="99375"/>
                  <a:pt x="25562" y="99375"/>
                  <a:pt x="25562" y="99375"/>
                </a:cubicBezTo>
                <a:cubicBezTo>
                  <a:pt x="25562" y="116250"/>
                  <a:pt x="25562" y="116250"/>
                  <a:pt x="25562" y="116250"/>
                </a:cubicBezTo>
                <a:cubicBezTo>
                  <a:pt x="25562" y="117187"/>
                  <a:pt x="25562" y="118125"/>
                  <a:pt x="24852" y="119062"/>
                </a:cubicBezTo>
                <a:cubicBezTo>
                  <a:pt x="24852" y="119062"/>
                  <a:pt x="24142" y="120000"/>
                  <a:pt x="23431" y="120000"/>
                </a:cubicBezTo>
                <a:cubicBezTo>
                  <a:pt x="22721" y="120000"/>
                  <a:pt x="22721" y="119062"/>
                  <a:pt x="22011" y="119062"/>
                </a:cubicBezTo>
                <a:cubicBezTo>
                  <a:pt x="710" y="90000"/>
                  <a:pt x="710" y="90000"/>
                  <a:pt x="710" y="90000"/>
                </a:cubicBezTo>
                <a:cubicBezTo>
                  <a:pt x="0" y="90000"/>
                  <a:pt x="0" y="89062"/>
                  <a:pt x="0" y="88125"/>
                </a:cubicBezTo>
                <a:cubicBezTo>
                  <a:pt x="0" y="87187"/>
                  <a:pt x="0" y="87187"/>
                  <a:pt x="710" y="86250"/>
                </a:cubicBezTo>
                <a:cubicBezTo>
                  <a:pt x="22011" y="58125"/>
                  <a:pt x="22011" y="58125"/>
                  <a:pt x="22011" y="58125"/>
                </a:cubicBezTo>
                <a:cubicBezTo>
                  <a:pt x="22721" y="57187"/>
                  <a:pt x="22721" y="57187"/>
                  <a:pt x="23431" y="57187"/>
                </a:cubicBezTo>
                <a:cubicBezTo>
                  <a:pt x="24142" y="57187"/>
                  <a:pt x="24852" y="57187"/>
                  <a:pt x="24852" y="58125"/>
                </a:cubicBezTo>
                <a:cubicBezTo>
                  <a:pt x="25562" y="58125"/>
                  <a:pt x="25562" y="59062"/>
                  <a:pt x="25562" y="60000"/>
                </a:cubicBezTo>
                <a:cubicBezTo>
                  <a:pt x="25562" y="76875"/>
                  <a:pt x="25562" y="76875"/>
                  <a:pt x="25562" y="76875"/>
                </a:cubicBezTo>
                <a:cubicBezTo>
                  <a:pt x="117869" y="76875"/>
                  <a:pt x="117869" y="76875"/>
                  <a:pt x="117869" y="76875"/>
                </a:cubicBezTo>
                <a:cubicBezTo>
                  <a:pt x="118579" y="76875"/>
                  <a:pt x="119289" y="76875"/>
                  <a:pt x="119289" y="77812"/>
                </a:cubicBezTo>
                <a:cubicBezTo>
                  <a:pt x="120000" y="78750"/>
                  <a:pt x="120000" y="78750"/>
                  <a:pt x="120000" y="7968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762398" y="2653601"/>
            <a:ext cx="194499" cy="144253"/>
          </a:xfrm>
          <a:custGeom>
            <a:pathLst>
              <a:path extrusionOk="0" h="120000" w="120000">
                <a:moveTo>
                  <a:pt x="120000" y="87518"/>
                </a:moveTo>
                <a:cubicBezTo>
                  <a:pt x="120000" y="96541"/>
                  <a:pt x="117362" y="104661"/>
                  <a:pt x="112747" y="110977"/>
                </a:cubicBezTo>
                <a:cubicBezTo>
                  <a:pt x="108131" y="117293"/>
                  <a:pt x="102197" y="120000"/>
                  <a:pt x="95604" y="120000"/>
                </a:cubicBezTo>
                <a:cubicBezTo>
                  <a:pt x="27692" y="120000"/>
                  <a:pt x="27692" y="120000"/>
                  <a:pt x="27692" y="120000"/>
                </a:cubicBezTo>
                <a:cubicBezTo>
                  <a:pt x="20439" y="120000"/>
                  <a:pt x="13846" y="116390"/>
                  <a:pt x="8571" y="109172"/>
                </a:cubicBezTo>
                <a:cubicBezTo>
                  <a:pt x="2637" y="101954"/>
                  <a:pt x="0" y="92932"/>
                  <a:pt x="0" y="82105"/>
                </a:cubicBezTo>
                <a:cubicBezTo>
                  <a:pt x="0" y="74887"/>
                  <a:pt x="1318" y="67669"/>
                  <a:pt x="4615" y="61353"/>
                </a:cubicBezTo>
                <a:cubicBezTo>
                  <a:pt x="7252" y="55037"/>
                  <a:pt x="11208" y="50526"/>
                  <a:pt x="16483" y="47819"/>
                </a:cubicBezTo>
                <a:cubicBezTo>
                  <a:pt x="15824" y="46015"/>
                  <a:pt x="15824" y="45112"/>
                  <a:pt x="15824" y="44210"/>
                </a:cubicBezTo>
                <a:cubicBezTo>
                  <a:pt x="15824" y="31578"/>
                  <a:pt x="19120" y="21654"/>
                  <a:pt x="25054" y="13533"/>
                </a:cubicBezTo>
                <a:cubicBezTo>
                  <a:pt x="31648" y="4511"/>
                  <a:pt x="38901" y="0"/>
                  <a:pt x="48131" y="0"/>
                </a:cubicBezTo>
                <a:cubicBezTo>
                  <a:pt x="54725" y="0"/>
                  <a:pt x="60659" y="2706"/>
                  <a:pt x="65934" y="8120"/>
                </a:cubicBezTo>
                <a:cubicBezTo>
                  <a:pt x="71208" y="12631"/>
                  <a:pt x="75164" y="18947"/>
                  <a:pt x="77802" y="27067"/>
                </a:cubicBezTo>
                <a:cubicBezTo>
                  <a:pt x="80439" y="23458"/>
                  <a:pt x="83736" y="22556"/>
                  <a:pt x="87692" y="22556"/>
                </a:cubicBezTo>
                <a:cubicBezTo>
                  <a:pt x="92307" y="22556"/>
                  <a:pt x="96263" y="24360"/>
                  <a:pt x="98901" y="28872"/>
                </a:cubicBezTo>
                <a:cubicBezTo>
                  <a:pt x="102197" y="32481"/>
                  <a:pt x="103516" y="37894"/>
                  <a:pt x="103516" y="44210"/>
                </a:cubicBezTo>
                <a:cubicBezTo>
                  <a:pt x="103516" y="48721"/>
                  <a:pt x="102857" y="52330"/>
                  <a:pt x="101538" y="55939"/>
                </a:cubicBezTo>
                <a:cubicBezTo>
                  <a:pt x="106813" y="57744"/>
                  <a:pt x="110769" y="61353"/>
                  <a:pt x="114725" y="67669"/>
                </a:cubicBezTo>
                <a:cubicBezTo>
                  <a:pt x="118021" y="73082"/>
                  <a:pt x="120000" y="80300"/>
                  <a:pt x="120000" y="87518"/>
                </a:cubicBezTo>
                <a:close/>
                <a:moveTo>
                  <a:pt x="79780" y="68571"/>
                </a:moveTo>
                <a:cubicBezTo>
                  <a:pt x="79780" y="67669"/>
                  <a:pt x="79780" y="66766"/>
                  <a:pt x="79120" y="66766"/>
                </a:cubicBezTo>
                <a:cubicBezTo>
                  <a:pt x="79120" y="65864"/>
                  <a:pt x="78461" y="65864"/>
                  <a:pt x="77802" y="65864"/>
                </a:cubicBezTo>
                <a:cubicBezTo>
                  <a:pt x="63956" y="65864"/>
                  <a:pt x="63956" y="65864"/>
                  <a:pt x="63956" y="65864"/>
                </a:cubicBezTo>
                <a:cubicBezTo>
                  <a:pt x="63956" y="36090"/>
                  <a:pt x="63956" y="36090"/>
                  <a:pt x="63956" y="36090"/>
                </a:cubicBezTo>
                <a:cubicBezTo>
                  <a:pt x="63956" y="35187"/>
                  <a:pt x="63956" y="34285"/>
                  <a:pt x="63296" y="34285"/>
                </a:cubicBezTo>
                <a:cubicBezTo>
                  <a:pt x="62637" y="33383"/>
                  <a:pt x="62637" y="33383"/>
                  <a:pt x="61978" y="33383"/>
                </a:cubicBezTo>
                <a:cubicBezTo>
                  <a:pt x="50109" y="33383"/>
                  <a:pt x="50109" y="33383"/>
                  <a:pt x="50109" y="33383"/>
                </a:cubicBezTo>
                <a:cubicBezTo>
                  <a:pt x="49450" y="33383"/>
                  <a:pt x="48791" y="33383"/>
                  <a:pt x="48791" y="34285"/>
                </a:cubicBezTo>
                <a:cubicBezTo>
                  <a:pt x="48131" y="34285"/>
                  <a:pt x="48131" y="35187"/>
                  <a:pt x="48131" y="36090"/>
                </a:cubicBezTo>
                <a:cubicBezTo>
                  <a:pt x="48131" y="65864"/>
                  <a:pt x="48131" y="65864"/>
                  <a:pt x="48131" y="65864"/>
                </a:cubicBezTo>
                <a:cubicBezTo>
                  <a:pt x="34285" y="65864"/>
                  <a:pt x="34285" y="65864"/>
                  <a:pt x="34285" y="65864"/>
                </a:cubicBezTo>
                <a:cubicBezTo>
                  <a:pt x="33626" y="65864"/>
                  <a:pt x="32967" y="65864"/>
                  <a:pt x="32307" y="66766"/>
                </a:cubicBezTo>
                <a:cubicBezTo>
                  <a:pt x="32307" y="66766"/>
                  <a:pt x="32307" y="67669"/>
                  <a:pt x="32307" y="68571"/>
                </a:cubicBezTo>
                <a:cubicBezTo>
                  <a:pt x="32307" y="69473"/>
                  <a:pt x="32307" y="70375"/>
                  <a:pt x="32307" y="70375"/>
                </a:cubicBezTo>
                <a:cubicBezTo>
                  <a:pt x="54725" y="100150"/>
                  <a:pt x="54725" y="100150"/>
                  <a:pt x="54725" y="100150"/>
                </a:cubicBezTo>
                <a:cubicBezTo>
                  <a:pt x="54725" y="101052"/>
                  <a:pt x="55384" y="101052"/>
                  <a:pt x="56043" y="101052"/>
                </a:cubicBezTo>
                <a:cubicBezTo>
                  <a:pt x="56703" y="101052"/>
                  <a:pt x="56703" y="101052"/>
                  <a:pt x="57362" y="100150"/>
                </a:cubicBezTo>
                <a:cubicBezTo>
                  <a:pt x="79120" y="70375"/>
                  <a:pt x="79120" y="70375"/>
                  <a:pt x="79120" y="70375"/>
                </a:cubicBezTo>
                <a:cubicBezTo>
                  <a:pt x="79780" y="69473"/>
                  <a:pt x="79780" y="69473"/>
                  <a:pt x="79780" y="685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005523" y="2653601"/>
            <a:ext cx="194499" cy="144253"/>
          </a:xfrm>
          <a:custGeom>
            <a:pathLst>
              <a:path extrusionOk="0" h="120000" w="120000">
                <a:moveTo>
                  <a:pt x="120000" y="87518"/>
                </a:moveTo>
                <a:cubicBezTo>
                  <a:pt x="120000" y="96541"/>
                  <a:pt x="117362" y="104661"/>
                  <a:pt x="112747" y="110977"/>
                </a:cubicBezTo>
                <a:cubicBezTo>
                  <a:pt x="108131" y="117293"/>
                  <a:pt x="102857" y="120000"/>
                  <a:pt x="96263" y="120000"/>
                </a:cubicBezTo>
                <a:cubicBezTo>
                  <a:pt x="28351" y="120000"/>
                  <a:pt x="28351" y="120000"/>
                  <a:pt x="28351" y="120000"/>
                </a:cubicBezTo>
                <a:cubicBezTo>
                  <a:pt x="20439" y="120000"/>
                  <a:pt x="13846" y="116390"/>
                  <a:pt x="8571" y="109172"/>
                </a:cubicBezTo>
                <a:cubicBezTo>
                  <a:pt x="3296" y="101954"/>
                  <a:pt x="0" y="92932"/>
                  <a:pt x="0" y="82105"/>
                </a:cubicBezTo>
                <a:cubicBezTo>
                  <a:pt x="0" y="74887"/>
                  <a:pt x="1978" y="67669"/>
                  <a:pt x="4615" y="61353"/>
                </a:cubicBezTo>
                <a:cubicBezTo>
                  <a:pt x="7252" y="55037"/>
                  <a:pt x="11208" y="50526"/>
                  <a:pt x="16483" y="47819"/>
                </a:cubicBezTo>
                <a:cubicBezTo>
                  <a:pt x="16483" y="46015"/>
                  <a:pt x="16483" y="45112"/>
                  <a:pt x="16483" y="44210"/>
                </a:cubicBezTo>
                <a:cubicBezTo>
                  <a:pt x="16483" y="31578"/>
                  <a:pt x="19120" y="21654"/>
                  <a:pt x="25714" y="13533"/>
                </a:cubicBezTo>
                <a:cubicBezTo>
                  <a:pt x="31648" y="4511"/>
                  <a:pt x="39560" y="0"/>
                  <a:pt x="48131" y="0"/>
                </a:cubicBezTo>
                <a:cubicBezTo>
                  <a:pt x="54725" y="0"/>
                  <a:pt x="60659" y="2706"/>
                  <a:pt x="65934" y="8120"/>
                </a:cubicBezTo>
                <a:cubicBezTo>
                  <a:pt x="71208" y="12631"/>
                  <a:pt x="75164" y="18947"/>
                  <a:pt x="77802" y="27067"/>
                </a:cubicBezTo>
                <a:cubicBezTo>
                  <a:pt x="80439" y="23458"/>
                  <a:pt x="84395" y="22556"/>
                  <a:pt x="87692" y="22556"/>
                </a:cubicBezTo>
                <a:cubicBezTo>
                  <a:pt x="92307" y="22556"/>
                  <a:pt x="96263" y="24360"/>
                  <a:pt x="99560" y="28872"/>
                </a:cubicBezTo>
                <a:cubicBezTo>
                  <a:pt x="102197" y="32481"/>
                  <a:pt x="104175" y="37894"/>
                  <a:pt x="104175" y="44210"/>
                </a:cubicBezTo>
                <a:cubicBezTo>
                  <a:pt x="104175" y="48721"/>
                  <a:pt x="102857" y="52330"/>
                  <a:pt x="101538" y="55939"/>
                </a:cubicBezTo>
                <a:cubicBezTo>
                  <a:pt x="106813" y="57744"/>
                  <a:pt x="111428" y="61353"/>
                  <a:pt x="114725" y="67669"/>
                </a:cubicBezTo>
                <a:cubicBezTo>
                  <a:pt x="118021" y="73082"/>
                  <a:pt x="120000" y="80300"/>
                  <a:pt x="120000" y="87518"/>
                </a:cubicBezTo>
                <a:close/>
                <a:moveTo>
                  <a:pt x="79780" y="63157"/>
                </a:moveTo>
                <a:cubicBezTo>
                  <a:pt x="79780" y="62255"/>
                  <a:pt x="79780" y="61353"/>
                  <a:pt x="79780" y="61353"/>
                </a:cubicBezTo>
                <a:cubicBezTo>
                  <a:pt x="57362" y="30676"/>
                  <a:pt x="57362" y="30676"/>
                  <a:pt x="57362" y="30676"/>
                </a:cubicBezTo>
                <a:cubicBezTo>
                  <a:pt x="57362" y="30676"/>
                  <a:pt x="56703" y="30676"/>
                  <a:pt x="56043" y="30676"/>
                </a:cubicBezTo>
                <a:cubicBezTo>
                  <a:pt x="55384" y="30676"/>
                  <a:pt x="54725" y="30676"/>
                  <a:pt x="54725" y="30676"/>
                </a:cubicBezTo>
                <a:cubicBezTo>
                  <a:pt x="32967" y="61353"/>
                  <a:pt x="32967" y="61353"/>
                  <a:pt x="32967" y="61353"/>
                </a:cubicBezTo>
                <a:cubicBezTo>
                  <a:pt x="32307" y="61353"/>
                  <a:pt x="32307" y="62255"/>
                  <a:pt x="32307" y="63157"/>
                </a:cubicBezTo>
                <a:cubicBezTo>
                  <a:pt x="32307" y="64060"/>
                  <a:pt x="32307" y="64962"/>
                  <a:pt x="32967" y="64962"/>
                </a:cubicBezTo>
                <a:cubicBezTo>
                  <a:pt x="32967" y="65864"/>
                  <a:pt x="33626" y="65864"/>
                  <a:pt x="34285" y="65864"/>
                </a:cubicBezTo>
                <a:cubicBezTo>
                  <a:pt x="48131" y="65864"/>
                  <a:pt x="48131" y="65864"/>
                  <a:pt x="48131" y="65864"/>
                </a:cubicBezTo>
                <a:cubicBezTo>
                  <a:pt x="48131" y="95639"/>
                  <a:pt x="48131" y="95639"/>
                  <a:pt x="48131" y="95639"/>
                </a:cubicBezTo>
                <a:cubicBezTo>
                  <a:pt x="48131" y="96541"/>
                  <a:pt x="48131" y="97443"/>
                  <a:pt x="48791" y="97443"/>
                </a:cubicBezTo>
                <a:cubicBezTo>
                  <a:pt x="48791" y="98345"/>
                  <a:pt x="49450" y="98345"/>
                  <a:pt x="50109" y="98345"/>
                </a:cubicBezTo>
                <a:cubicBezTo>
                  <a:pt x="61978" y="98345"/>
                  <a:pt x="61978" y="98345"/>
                  <a:pt x="61978" y="98345"/>
                </a:cubicBezTo>
                <a:cubicBezTo>
                  <a:pt x="62637" y="98345"/>
                  <a:pt x="63296" y="98345"/>
                  <a:pt x="63296" y="97443"/>
                </a:cubicBezTo>
                <a:cubicBezTo>
                  <a:pt x="63956" y="97443"/>
                  <a:pt x="63956" y="96541"/>
                  <a:pt x="63956" y="95639"/>
                </a:cubicBezTo>
                <a:cubicBezTo>
                  <a:pt x="63956" y="65864"/>
                  <a:pt x="63956" y="65864"/>
                  <a:pt x="63956" y="65864"/>
                </a:cubicBezTo>
                <a:cubicBezTo>
                  <a:pt x="77802" y="65864"/>
                  <a:pt x="77802" y="65864"/>
                  <a:pt x="77802" y="65864"/>
                </a:cubicBezTo>
                <a:cubicBezTo>
                  <a:pt x="78461" y="65864"/>
                  <a:pt x="79120" y="65864"/>
                  <a:pt x="79120" y="64962"/>
                </a:cubicBezTo>
                <a:cubicBezTo>
                  <a:pt x="79780" y="64060"/>
                  <a:pt x="79780" y="64060"/>
                  <a:pt x="79780" y="6315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248646" y="2653601"/>
            <a:ext cx="142631" cy="157219"/>
          </a:xfrm>
          <a:custGeom>
            <a:pathLst>
              <a:path extrusionOk="0" h="120000" w="120000">
                <a:moveTo>
                  <a:pt x="120000" y="99452"/>
                </a:moveTo>
                <a:cubicBezTo>
                  <a:pt x="120000" y="106027"/>
                  <a:pt x="117293" y="110958"/>
                  <a:pt x="113684" y="114246"/>
                </a:cubicBezTo>
                <a:cubicBezTo>
                  <a:pt x="109172" y="117534"/>
                  <a:pt x="103759" y="119999"/>
                  <a:pt x="97443" y="119999"/>
                </a:cubicBezTo>
                <a:cubicBezTo>
                  <a:pt x="22556" y="119999"/>
                  <a:pt x="22556" y="119999"/>
                  <a:pt x="22556" y="119999"/>
                </a:cubicBezTo>
                <a:cubicBezTo>
                  <a:pt x="15338" y="119999"/>
                  <a:pt x="9924" y="117534"/>
                  <a:pt x="6315" y="114246"/>
                </a:cubicBezTo>
                <a:cubicBezTo>
                  <a:pt x="1804" y="110958"/>
                  <a:pt x="0" y="106027"/>
                  <a:pt x="0" y="99452"/>
                </a:cubicBezTo>
                <a:cubicBezTo>
                  <a:pt x="0" y="96164"/>
                  <a:pt x="0" y="92876"/>
                  <a:pt x="0" y="89589"/>
                </a:cubicBezTo>
                <a:cubicBezTo>
                  <a:pt x="902" y="86301"/>
                  <a:pt x="902" y="82191"/>
                  <a:pt x="1804" y="78904"/>
                </a:cubicBezTo>
                <a:cubicBezTo>
                  <a:pt x="3609" y="74794"/>
                  <a:pt x="4511" y="71506"/>
                  <a:pt x="6315" y="68219"/>
                </a:cubicBezTo>
                <a:cubicBezTo>
                  <a:pt x="8120" y="64931"/>
                  <a:pt x="9924" y="62465"/>
                  <a:pt x="13533" y="59999"/>
                </a:cubicBezTo>
                <a:cubicBezTo>
                  <a:pt x="16240" y="57534"/>
                  <a:pt x="19849" y="56712"/>
                  <a:pt x="23458" y="55890"/>
                </a:cubicBezTo>
                <a:cubicBezTo>
                  <a:pt x="22556" y="58356"/>
                  <a:pt x="21654" y="61643"/>
                  <a:pt x="21654" y="64931"/>
                </a:cubicBezTo>
                <a:cubicBezTo>
                  <a:pt x="21654" y="80547"/>
                  <a:pt x="21654" y="80547"/>
                  <a:pt x="21654" y="80547"/>
                </a:cubicBezTo>
                <a:cubicBezTo>
                  <a:pt x="18045" y="81369"/>
                  <a:pt x="15338" y="83835"/>
                  <a:pt x="13533" y="86301"/>
                </a:cubicBezTo>
                <a:cubicBezTo>
                  <a:pt x="11729" y="88767"/>
                  <a:pt x="10827" y="91232"/>
                  <a:pt x="10827" y="94520"/>
                </a:cubicBezTo>
                <a:cubicBezTo>
                  <a:pt x="10827" y="98630"/>
                  <a:pt x="12631" y="102739"/>
                  <a:pt x="15338" y="105205"/>
                </a:cubicBezTo>
                <a:cubicBezTo>
                  <a:pt x="18947" y="108493"/>
                  <a:pt x="22556" y="109315"/>
                  <a:pt x="27067" y="109315"/>
                </a:cubicBezTo>
                <a:cubicBezTo>
                  <a:pt x="31578" y="109315"/>
                  <a:pt x="35187" y="108493"/>
                  <a:pt x="38796" y="105205"/>
                </a:cubicBezTo>
                <a:cubicBezTo>
                  <a:pt x="41503" y="102739"/>
                  <a:pt x="43308" y="98630"/>
                  <a:pt x="43308" y="94520"/>
                </a:cubicBezTo>
                <a:cubicBezTo>
                  <a:pt x="43308" y="91232"/>
                  <a:pt x="42406" y="88767"/>
                  <a:pt x="40601" y="86301"/>
                </a:cubicBezTo>
                <a:cubicBezTo>
                  <a:pt x="37894" y="83835"/>
                  <a:pt x="36090" y="81369"/>
                  <a:pt x="32481" y="80547"/>
                </a:cubicBezTo>
                <a:cubicBezTo>
                  <a:pt x="32481" y="64931"/>
                  <a:pt x="32481" y="64931"/>
                  <a:pt x="32481" y="64931"/>
                </a:cubicBezTo>
                <a:cubicBezTo>
                  <a:pt x="32481" y="61643"/>
                  <a:pt x="33383" y="59178"/>
                  <a:pt x="34285" y="57534"/>
                </a:cubicBezTo>
                <a:cubicBezTo>
                  <a:pt x="42406" y="63287"/>
                  <a:pt x="50526" y="65753"/>
                  <a:pt x="59548" y="65753"/>
                </a:cubicBezTo>
                <a:cubicBezTo>
                  <a:pt x="68571" y="65753"/>
                  <a:pt x="77593" y="63287"/>
                  <a:pt x="84812" y="57534"/>
                </a:cubicBezTo>
                <a:cubicBezTo>
                  <a:pt x="86616" y="59178"/>
                  <a:pt x="86616" y="61643"/>
                  <a:pt x="86616" y="64931"/>
                </a:cubicBezTo>
                <a:cubicBezTo>
                  <a:pt x="86616" y="69863"/>
                  <a:pt x="86616" y="69863"/>
                  <a:pt x="86616" y="69863"/>
                </a:cubicBezTo>
                <a:cubicBezTo>
                  <a:pt x="81203" y="69863"/>
                  <a:pt x="75789" y="71506"/>
                  <a:pt x="71278" y="75616"/>
                </a:cubicBezTo>
                <a:cubicBezTo>
                  <a:pt x="67669" y="79726"/>
                  <a:pt x="64962" y="84657"/>
                  <a:pt x="64962" y="89589"/>
                </a:cubicBezTo>
                <a:cubicBezTo>
                  <a:pt x="64962" y="96986"/>
                  <a:pt x="64962" y="96986"/>
                  <a:pt x="64962" y="96986"/>
                </a:cubicBezTo>
                <a:cubicBezTo>
                  <a:pt x="63157" y="97808"/>
                  <a:pt x="62255" y="100273"/>
                  <a:pt x="62255" y="101917"/>
                </a:cubicBezTo>
                <a:cubicBezTo>
                  <a:pt x="62255" y="104383"/>
                  <a:pt x="63157" y="106027"/>
                  <a:pt x="64962" y="107671"/>
                </a:cubicBezTo>
                <a:cubicBezTo>
                  <a:pt x="66766" y="109315"/>
                  <a:pt x="68571" y="109315"/>
                  <a:pt x="70375" y="109315"/>
                </a:cubicBezTo>
                <a:cubicBezTo>
                  <a:pt x="73082" y="109315"/>
                  <a:pt x="74887" y="109315"/>
                  <a:pt x="76691" y="107671"/>
                </a:cubicBezTo>
                <a:cubicBezTo>
                  <a:pt x="77593" y="106027"/>
                  <a:pt x="78496" y="104383"/>
                  <a:pt x="78496" y="101917"/>
                </a:cubicBezTo>
                <a:cubicBezTo>
                  <a:pt x="78496" y="100273"/>
                  <a:pt x="77593" y="97808"/>
                  <a:pt x="75789" y="96986"/>
                </a:cubicBezTo>
                <a:cubicBezTo>
                  <a:pt x="75789" y="89589"/>
                  <a:pt x="75789" y="89589"/>
                  <a:pt x="75789" y="89589"/>
                </a:cubicBezTo>
                <a:cubicBezTo>
                  <a:pt x="75789" y="87123"/>
                  <a:pt x="77593" y="84657"/>
                  <a:pt x="79398" y="83013"/>
                </a:cubicBezTo>
                <a:cubicBezTo>
                  <a:pt x="81203" y="80547"/>
                  <a:pt x="83909" y="79726"/>
                  <a:pt x="86616" y="79726"/>
                </a:cubicBezTo>
                <a:cubicBezTo>
                  <a:pt x="90225" y="79726"/>
                  <a:pt x="92932" y="80547"/>
                  <a:pt x="94736" y="83013"/>
                </a:cubicBezTo>
                <a:cubicBezTo>
                  <a:pt x="96541" y="84657"/>
                  <a:pt x="98345" y="87123"/>
                  <a:pt x="98345" y="89589"/>
                </a:cubicBezTo>
                <a:cubicBezTo>
                  <a:pt x="98345" y="96986"/>
                  <a:pt x="98345" y="96986"/>
                  <a:pt x="98345" y="96986"/>
                </a:cubicBezTo>
                <a:cubicBezTo>
                  <a:pt x="96541" y="97808"/>
                  <a:pt x="95639" y="100273"/>
                  <a:pt x="95639" y="101917"/>
                </a:cubicBezTo>
                <a:cubicBezTo>
                  <a:pt x="95639" y="104383"/>
                  <a:pt x="95639" y="106027"/>
                  <a:pt x="97443" y="107671"/>
                </a:cubicBezTo>
                <a:cubicBezTo>
                  <a:pt x="99248" y="109315"/>
                  <a:pt x="101052" y="109315"/>
                  <a:pt x="103759" y="109315"/>
                </a:cubicBezTo>
                <a:cubicBezTo>
                  <a:pt x="105563" y="109315"/>
                  <a:pt x="107368" y="109315"/>
                  <a:pt x="109172" y="107671"/>
                </a:cubicBezTo>
                <a:cubicBezTo>
                  <a:pt x="110977" y="106027"/>
                  <a:pt x="111879" y="104383"/>
                  <a:pt x="111879" y="101917"/>
                </a:cubicBezTo>
                <a:cubicBezTo>
                  <a:pt x="111879" y="100273"/>
                  <a:pt x="110977" y="97808"/>
                  <a:pt x="109172" y="96986"/>
                </a:cubicBezTo>
                <a:cubicBezTo>
                  <a:pt x="109172" y="89589"/>
                  <a:pt x="109172" y="89589"/>
                  <a:pt x="109172" y="89589"/>
                </a:cubicBezTo>
                <a:cubicBezTo>
                  <a:pt x="109172" y="86301"/>
                  <a:pt x="108270" y="83013"/>
                  <a:pt x="105563" y="79726"/>
                </a:cubicBezTo>
                <a:cubicBezTo>
                  <a:pt x="103759" y="76438"/>
                  <a:pt x="101052" y="73972"/>
                  <a:pt x="98345" y="72328"/>
                </a:cubicBezTo>
                <a:cubicBezTo>
                  <a:pt x="98345" y="72328"/>
                  <a:pt x="98345" y="70684"/>
                  <a:pt x="98345" y="69041"/>
                </a:cubicBezTo>
                <a:cubicBezTo>
                  <a:pt x="98345" y="67397"/>
                  <a:pt x="98345" y="66575"/>
                  <a:pt x="98345" y="65753"/>
                </a:cubicBezTo>
                <a:cubicBezTo>
                  <a:pt x="98345" y="64931"/>
                  <a:pt x="97443" y="64109"/>
                  <a:pt x="97443" y="62465"/>
                </a:cubicBezTo>
                <a:cubicBezTo>
                  <a:pt x="97443" y="60821"/>
                  <a:pt x="97443" y="59999"/>
                  <a:pt x="97443" y="58356"/>
                </a:cubicBezTo>
                <a:cubicBezTo>
                  <a:pt x="96541" y="57534"/>
                  <a:pt x="96541" y="56712"/>
                  <a:pt x="95639" y="55890"/>
                </a:cubicBezTo>
                <a:cubicBezTo>
                  <a:pt x="100150" y="56712"/>
                  <a:pt x="103759" y="57534"/>
                  <a:pt x="106466" y="59999"/>
                </a:cubicBezTo>
                <a:cubicBezTo>
                  <a:pt x="109172" y="62465"/>
                  <a:pt x="111879" y="64931"/>
                  <a:pt x="112781" y="68219"/>
                </a:cubicBezTo>
                <a:cubicBezTo>
                  <a:pt x="114586" y="71506"/>
                  <a:pt x="116390" y="74794"/>
                  <a:pt x="117293" y="78904"/>
                </a:cubicBezTo>
                <a:cubicBezTo>
                  <a:pt x="118195" y="82191"/>
                  <a:pt x="119097" y="86301"/>
                  <a:pt x="119097" y="89589"/>
                </a:cubicBezTo>
                <a:cubicBezTo>
                  <a:pt x="120000" y="92876"/>
                  <a:pt x="120000" y="96164"/>
                  <a:pt x="120000" y="99452"/>
                </a:cubicBezTo>
                <a:close/>
                <a:moveTo>
                  <a:pt x="30676" y="91232"/>
                </a:moveTo>
                <a:cubicBezTo>
                  <a:pt x="31578" y="92054"/>
                  <a:pt x="32481" y="93698"/>
                  <a:pt x="32481" y="94520"/>
                </a:cubicBezTo>
                <a:cubicBezTo>
                  <a:pt x="32481" y="96164"/>
                  <a:pt x="31578" y="96986"/>
                  <a:pt x="30676" y="98630"/>
                </a:cubicBezTo>
                <a:cubicBezTo>
                  <a:pt x="29774" y="99452"/>
                  <a:pt x="28872" y="99452"/>
                  <a:pt x="27067" y="99452"/>
                </a:cubicBezTo>
                <a:cubicBezTo>
                  <a:pt x="25263" y="99452"/>
                  <a:pt x="24360" y="99452"/>
                  <a:pt x="23458" y="98630"/>
                </a:cubicBezTo>
                <a:cubicBezTo>
                  <a:pt x="21654" y="96986"/>
                  <a:pt x="21654" y="96164"/>
                  <a:pt x="21654" y="94520"/>
                </a:cubicBezTo>
                <a:cubicBezTo>
                  <a:pt x="21654" y="93698"/>
                  <a:pt x="21654" y="92054"/>
                  <a:pt x="23458" y="91232"/>
                </a:cubicBezTo>
                <a:cubicBezTo>
                  <a:pt x="24360" y="90410"/>
                  <a:pt x="25263" y="89589"/>
                  <a:pt x="27067" y="89589"/>
                </a:cubicBezTo>
                <a:cubicBezTo>
                  <a:pt x="28872" y="89589"/>
                  <a:pt x="29774" y="90410"/>
                  <a:pt x="30676" y="91232"/>
                </a:cubicBezTo>
                <a:close/>
                <a:moveTo>
                  <a:pt x="83007" y="9041"/>
                </a:moveTo>
                <a:cubicBezTo>
                  <a:pt x="89323" y="14794"/>
                  <a:pt x="92932" y="22191"/>
                  <a:pt x="92932" y="30410"/>
                </a:cubicBezTo>
                <a:cubicBezTo>
                  <a:pt x="92932" y="38630"/>
                  <a:pt x="89323" y="45205"/>
                  <a:pt x="83007" y="50958"/>
                </a:cubicBezTo>
                <a:cubicBezTo>
                  <a:pt x="76691" y="56712"/>
                  <a:pt x="68571" y="59999"/>
                  <a:pt x="59548" y="59999"/>
                </a:cubicBezTo>
                <a:cubicBezTo>
                  <a:pt x="50526" y="59999"/>
                  <a:pt x="43308" y="56712"/>
                  <a:pt x="36992" y="50958"/>
                </a:cubicBezTo>
                <a:cubicBezTo>
                  <a:pt x="29774" y="45205"/>
                  <a:pt x="27067" y="38630"/>
                  <a:pt x="27067" y="30410"/>
                </a:cubicBezTo>
                <a:cubicBezTo>
                  <a:pt x="27067" y="22191"/>
                  <a:pt x="29774" y="14794"/>
                  <a:pt x="36992" y="9041"/>
                </a:cubicBezTo>
                <a:cubicBezTo>
                  <a:pt x="43308" y="3287"/>
                  <a:pt x="50526" y="0"/>
                  <a:pt x="59548" y="0"/>
                </a:cubicBezTo>
                <a:cubicBezTo>
                  <a:pt x="68571" y="0"/>
                  <a:pt x="76691" y="3287"/>
                  <a:pt x="83007" y="904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438282" y="2653601"/>
            <a:ext cx="144253" cy="157219"/>
          </a:xfrm>
          <a:custGeom>
            <a:pathLst>
              <a:path extrusionOk="0" h="120000" w="120000">
                <a:moveTo>
                  <a:pt x="120000" y="45205"/>
                </a:moveTo>
                <a:cubicBezTo>
                  <a:pt x="120000" y="48493"/>
                  <a:pt x="118208" y="50958"/>
                  <a:pt x="116417" y="53424"/>
                </a:cubicBezTo>
                <a:cubicBezTo>
                  <a:pt x="114626" y="55890"/>
                  <a:pt x="111940" y="58356"/>
                  <a:pt x="109253" y="59178"/>
                </a:cubicBezTo>
                <a:cubicBezTo>
                  <a:pt x="109253" y="89589"/>
                  <a:pt x="109253" y="89589"/>
                  <a:pt x="109253" y="89589"/>
                </a:cubicBezTo>
                <a:cubicBezTo>
                  <a:pt x="109253" y="97808"/>
                  <a:pt x="104776" y="105205"/>
                  <a:pt x="97611" y="110958"/>
                </a:cubicBezTo>
                <a:cubicBezTo>
                  <a:pt x="90447" y="116712"/>
                  <a:pt x="81492" y="119999"/>
                  <a:pt x="70746" y="119999"/>
                </a:cubicBezTo>
                <a:cubicBezTo>
                  <a:pt x="60000" y="119999"/>
                  <a:pt x="51940" y="116712"/>
                  <a:pt x="43880" y="110958"/>
                </a:cubicBezTo>
                <a:cubicBezTo>
                  <a:pt x="36716" y="105205"/>
                  <a:pt x="33134" y="97808"/>
                  <a:pt x="33134" y="89589"/>
                </a:cubicBezTo>
                <a:cubicBezTo>
                  <a:pt x="33134" y="79726"/>
                  <a:pt x="33134" y="79726"/>
                  <a:pt x="33134" y="79726"/>
                </a:cubicBezTo>
                <a:cubicBezTo>
                  <a:pt x="23283" y="78904"/>
                  <a:pt x="16119" y="74794"/>
                  <a:pt x="9850" y="69863"/>
                </a:cubicBezTo>
                <a:cubicBezTo>
                  <a:pt x="3582" y="64109"/>
                  <a:pt x="0" y="57534"/>
                  <a:pt x="0" y="50136"/>
                </a:cubicBezTo>
                <a:cubicBezTo>
                  <a:pt x="0" y="9863"/>
                  <a:pt x="0" y="9863"/>
                  <a:pt x="0" y="9863"/>
                </a:cubicBezTo>
                <a:cubicBezTo>
                  <a:pt x="0" y="9041"/>
                  <a:pt x="895" y="7397"/>
                  <a:pt x="1791" y="6575"/>
                </a:cubicBezTo>
                <a:cubicBezTo>
                  <a:pt x="2686" y="5753"/>
                  <a:pt x="4477" y="4931"/>
                  <a:pt x="6268" y="4931"/>
                </a:cubicBezTo>
                <a:cubicBezTo>
                  <a:pt x="6268" y="4931"/>
                  <a:pt x="6268" y="4931"/>
                  <a:pt x="7164" y="5753"/>
                </a:cubicBezTo>
                <a:cubicBezTo>
                  <a:pt x="8059" y="4109"/>
                  <a:pt x="9850" y="2465"/>
                  <a:pt x="10746" y="1643"/>
                </a:cubicBezTo>
                <a:cubicBezTo>
                  <a:pt x="12537" y="821"/>
                  <a:pt x="14328" y="0"/>
                  <a:pt x="17014" y="0"/>
                </a:cubicBezTo>
                <a:cubicBezTo>
                  <a:pt x="19701" y="0"/>
                  <a:pt x="22388" y="1643"/>
                  <a:pt x="24179" y="3287"/>
                </a:cubicBezTo>
                <a:cubicBezTo>
                  <a:pt x="26865" y="4931"/>
                  <a:pt x="27761" y="7397"/>
                  <a:pt x="27761" y="9863"/>
                </a:cubicBezTo>
                <a:cubicBezTo>
                  <a:pt x="27761" y="13150"/>
                  <a:pt x="26865" y="15616"/>
                  <a:pt x="24179" y="17260"/>
                </a:cubicBezTo>
                <a:cubicBezTo>
                  <a:pt x="22388" y="18904"/>
                  <a:pt x="19701" y="20547"/>
                  <a:pt x="17014" y="20547"/>
                </a:cubicBezTo>
                <a:cubicBezTo>
                  <a:pt x="15223" y="20547"/>
                  <a:pt x="13432" y="19726"/>
                  <a:pt x="11641" y="18904"/>
                </a:cubicBezTo>
                <a:cubicBezTo>
                  <a:pt x="11641" y="50136"/>
                  <a:pt x="11641" y="50136"/>
                  <a:pt x="11641" y="50136"/>
                </a:cubicBezTo>
                <a:cubicBezTo>
                  <a:pt x="11641" y="55890"/>
                  <a:pt x="14328" y="59999"/>
                  <a:pt x="18805" y="64109"/>
                </a:cubicBezTo>
                <a:cubicBezTo>
                  <a:pt x="24179" y="68219"/>
                  <a:pt x="31343" y="69863"/>
                  <a:pt x="38507" y="69863"/>
                </a:cubicBezTo>
                <a:cubicBezTo>
                  <a:pt x="45671" y="69863"/>
                  <a:pt x="51940" y="68219"/>
                  <a:pt x="57313" y="64109"/>
                </a:cubicBezTo>
                <a:cubicBezTo>
                  <a:pt x="62686" y="59999"/>
                  <a:pt x="65373" y="55890"/>
                  <a:pt x="65373" y="50136"/>
                </a:cubicBezTo>
                <a:cubicBezTo>
                  <a:pt x="65373" y="18904"/>
                  <a:pt x="65373" y="18904"/>
                  <a:pt x="65373" y="18904"/>
                </a:cubicBezTo>
                <a:cubicBezTo>
                  <a:pt x="63582" y="19726"/>
                  <a:pt x="61791" y="20547"/>
                  <a:pt x="60000" y="20547"/>
                </a:cubicBezTo>
                <a:cubicBezTo>
                  <a:pt x="57313" y="20547"/>
                  <a:pt x="54626" y="18904"/>
                  <a:pt x="51940" y="17260"/>
                </a:cubicBezTo>
                <a:cubicBezTo>
                  <a:pt x="50149" y="15616"/>
                  <a:pt x="49253" y="13150"/>
                  <a:pt x="49253" y="9863"/>
                </a:cubicBezTo>
                <a:cubicBezTo>
                  <a:pt x="49253" y="7397"/>
                  <a:pt x="50149" y="4931"/>
                  <a:pt x="51940" y="3287"/>
                </a:cubicBezTo>
                <a:cubicBezTo>
                  <a:pt x="54626" y="1643"/>
                  <a:pt x="57313" y="0"/>
                  <a:pt x="60000" y="0"/>
                </a:cubicBezTo>
                <a:cubicBezTo>
                  <a:pt x="61791" y="0"/>
                  <a:pt x="63582" y="821"/>
                  <a:pt x="65373" y="1643"/>
                </a:cubicBezTo>
                <a:cubicBezTo>
                  <a:pt x="67164" y="2465"/>
                  <a:pt x="68955" y="4109"/>
                  <a:pt x="69850" y="5753"/>
                </a:cubicBezTo>
                <a:cubicBezTo>
                  <a:pt x="69850" y="4931"/>
                  <a:pt x="70746" y="4931"/>
                  <a:pt x="70746" y="4931"/>
                </a:cubicBezTo>
                <a:cubicBezTo>
                  <a:pt x="72537" y="4931"/>
                  <a:pt x="73432" y="5753"/>
                  <a:pt x="74328" y="6575"/>
                </a:cubicBezTo>
                <a:cubicBezTo>
                  <a:pt x="76119" y="7397"/>
                  <a:pt x="76119" y="9041"/>
                  <a:pt x="76119" y="9863"/>
                </a:cubicBezTo>
                <a:cubicBezTo>
                  <a:pt x="76119" y="50136"/>
                  <a:pt x="76119" y="50136"/>
                  <a:pt x="76119" y="50136"/>
                </a:cubicBezTo>
                <a:cubicBezTo>
                  <a:pt x="76119" y="57534"/>
                  <a:pt x="73432" y="64109"/>
                  <a:pt x="67164" y="69863"/>
                </a:cubicBezTo>
                <a:cubicBezTo>
                  <a:pt x="60895" y="74794"/>
                  <a:pt x="52835" y="78904"/>
                  <a:pt x="43880" y="79726"/>
                </a:cubicBezTo>
                <a:cubicBezTo>
                  <a:pt x="43880" y="89589"/>
                  <a:pt x="43880" y="89589"/>
                  <a:pt x="43880" y="89589"/>
                </a:cubicBezTo>
                <a:cubicBezTo>
                  <a:pt x="43880" y="95342"/>
                  <a:pt x="46567" y="100273"/>
                  <a:pt x="51940" y="103561"/>
                </a:cubicBezTo>
                <a:cubicBezTo>
                  <a:pt x="57313" y="107671"/>
                  <a:pt x="63582" y="109315"/>
                  <a:pt x="70746" y="109315"/>
                </a:cubicBezTo>
                <a:cubicBezTo>
                  <a:pt x="77910" y="109315"/>
                  <a:pt x="85074" y="107671"/>
                  <a:pt x="90447" y="103561"/>
                </a:cubicBezTo>
                <a:cubicBezTo>
                  <a:pt x="94925" y="100273"/>
                  <a:pt x="97611" y="95342"/>
                  <a:pt x="97611" y="89589"/>
                </a:cubicBezTo>
                <a:cubicBezTo>
                  <a:pt x="97611" y="59178"/>
                  <a:pt x="97611" y="59178"/>
                  <a:pt x="97611" y="59178"/>
                </a:cubicBezTo>
                <a:cubicBezTo>
                  <a:pt x="94925" y="58356"/>
                  <a:pt x="92238" y="55890"/>
                  <a:pt x="90447" y="53424"/>
                </a:cubicBezTo>
                <a:cubicBezTo>
                  <a:pt x="87761" y="50958"/>
                  <a:pt x="86865" y="48493"/>
                  <a:pt x="86865" y="45205"/>
                </a:cubicBezTo>
                <a:cubicBezTo>
                  <a:pt x="86865" y="41095"/>
                  <a:pt x="88656" y="36986"/>
                  <a:pt x="92238" y="34520"/>
                </a:cubicBezTo>
                <a:cubicBezTo>
                  <a:pt x="94925" y="31232"/>
                  <a:pt x="98507" y="30410"/>
                  <a:pt x="102985" y="30410"/>
                </a:cubicBezTo>
                <a:cubicBezTo>
                  <a:pt x="108358" y="30410"/>
                  <a:pt x="111940" y="31232"/>
                  <a:pt x="114626" y="34520"/>
                </a:cubicBezTo>
                <a:cubicBezTo>
                  <a:pt x="118208" y="36986"/>
                  <a:pt x="120000" y="41095"/>
                  <a:pt x="120000" y="45205"/>
                </a:cubicBezTo>
                <a:close/>
                <a:moveTo>
                  <a:pt x="107462" y="48493"/>
                </a:moveTo>
                <a:cubicBezTo>
                  <a:pt x="108358" y="47671"/>
                  <a:pt x="109253" y="46027"/>
                  <a:pt x="109253" y="45205"/>
                </a:cubicBezTo>
                <a:cubicBezTo>
                  <a:pt x="109253" y="43561"/>
                  <a:pt x="108358" y="42739"/>
                  <a:pt x="107462" y="41917"/>
                </a:cubicBezTo>
                <a:cubicBezTo>
                  <a:pt x="106567" y="40273"/>
                  <a:pt x="104776" y="40273"/>
                  <a:pt x="102985" y="40273"/>
                </a:cubicBezTo>
                <a:cubicBezTo>
                  <a:pt x="102089" y="40273"/>
                  <a:pt x="100298" y="40273"/>
                  <a:pt x="99402" y="41917"/>
                </a:cubicBezTo>
                <a:cubicBezTo>
                  <a:pt x="98507" y="42739"/>
                  <a:pt x="97611" y="43561"/>
                  <a:pt x="97611" y="45205"/>
                </a:cubicBezTo>
                <a:cubicBezTo>
                  <a:pt x="97611" y="46027"/>
                  <a:pt x="98507" y="47671"/>
                  <a:pt x="99402" y="48493"/>
                </a:cubicBezTo>
                <a:cubicBezTo>
                  <a:pt x="100298" y="49315"/>
                  <a:pt x="102089" y="50136"/>
                  <a:pt x="102985" y="50136"/>
                </a:cubicBezTo>
                <a:cubicBezTo>
                  <a:pt x="104776" y="50136"/>
                  <a:pt x="106567" y="49315"/>
                  <a:pt x="107462" y="4849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629539" y="2653601"/>
            <a:ext cx="183152" cy="157219"/>
          </a:xfrm>
          <a:custGeom>
            <a:pathLst>
              <a:path extrusionOk="0" h="120000" w="120000">
                <a:moveTo>
                  <a:pt x="19764" y="20547"/>
                </a:moveTo>
                <a:cubicBezTo>
                  <a:pt x="19764" y="119999"/>
                  <a:pt x="19764" y="119999"/>
                  <a:pt x="19764" y="119999"/>
                </a:cubicBezTo>
                <a:cubicBezTo>
                  <a:pt x="15529" y="119999"/>
                  <a:pt x="15529" y="119999"/>
                  <a:pt x="15529" y="119999"/>
                </a:cubicBezTo>
                <a:cubicBezTo>
                  <a:pt x="11294" y="119999"/>
                  <a:pt x="7764" y="117534"/>
                  <a:pt x="4941" y="114246"/>
                </a:cubicBezTo>
                <a:cubicBezTo>
                  <a:pt x="1411" y="110958"/>
                  <a:pt x="0" y="106849"/>
                  <a:pt x="0" y="101917"/>
                </a:cubicBezTo>
                <a:cubicBezTo>
                  <a:pt x="0" y="37808"/>
                  <a:pt x="0" y="37808"/>
                  <a:pt x="0" y="37808"/>
                </a:cubicBezTo>
                <a:cubicBezTo>
                  <a:pt x="0" y="32876"/>
                  <a:pt x="1411" y="28767"/>
                  <a:pt x="4941" y="25479"/>
                </a:cubicBezTo>
                <a:cubicBezTo>
                  <a:pt x="7764" y="22191"/>
                  <a:pt x="11294" y="20547"/>
                  <a:pt x="15529" y="20547"/>
                </a:cubicBezTo>
                <a:lnTo>
                  <a:pt x="19764" y="20547"/>
                </a:lnTo>
                <a:close/>
                <a:moveTo>
                  <a:pt x="93882" y="20547"/>
                </a:moveTo>
                <a:cubicBezTo>
                  <a:pt x="93882" y="119999"/>
                  <a:pt x="93882" y="119999"/>
                  <a:pt x="93882" y="119999"/>
                </a:cubicBezTo>
                <a:cubicBezTo>
                  <a:pt x="26117" y="119999"/>
                  <a:pt x="26117" y="119999"/>
                  <a:pt x="26117" y="119999"/>
                </a:cubicBezTo>
                <a:cubicBezTo>
                  <a:pt x="26117" y="20547"/>
                  <a:pt x="26117" y="20547"/>
                  <a:pt x="26117" y="20547"/>
                </a:cubicBezTo>
                <a:cubicBezTo>
                  <a:pt x="34588" y="20547"/>
                  <a:pt x="34588" y="20547"/>
                  <a:pt x="34588" y="20547"/>
                </a:cubicBezTo>
                <a:cubicBezTo>
                  <a:pt x="34588" y="7397"/>
                  <a:pt x="34588" y="7397"/>
                  <a:pt x="34588" y="7397"/>
                </a:cubicBezTo>
                <a:cubicBezTo>
                  <a:pt x="34588" y="5753"/>
                  <a:pt x="35294" y="4109"/>
                  <a:pt x="36000" y="2465"/>
                </a:cubicBezTo>
                <a:cubicBezTo>
                  <a:pt x="37411" y="821"/>
                  <a:pt x="38823" y="0"/>
                  <a:pt x="40941" y="0"/>
                </a:cubicBezTo>
                <a:cubicBezTo>
                  <a:pt x="79058" y="0"/>
                  <a:pt x="79058" y="0"/>
                  <a:pt x="79058" y="0"/>
                </a:cubicBezTo>
                <a:cubicBezTo>
                  <a:pt x="81176" y="0"/>
                  <a:pt x="82588" y="821"/>
                  <a:pt x="84000" y="2465"/>
                </a:cubicBezTo>
                <a:cubicBezTo>
                  <a:pt x="84705" y="4109"/>
                  <a:pt x="85411" y="5753"/>
                  <a:pt x="85411" y="7397"/>
                </a:cubicBezTo>
                <a:cubicBezTo>
                  <a:pt x="85411" y="20547"/>
                  <a:pt x="85411" y="20547"/>
                  <a:pt x="85411" y="20547"/>
                </a:cubicBezTo>
                <a:lnTo>
                  <a:pt x="93882" y="20547"/>
                </a:lnTo>
                <a:close/>
                <a:moveTo>
                  <a:pt x="43058" y="20547"/>
                </a:moveTo>
                <a:cubicBezTo>
                  <a:pt x="76941" y="20547"/>
                  <a:pt x="76941" y="20547"/>
                  <a:pt x="76941" y="20547"/>
                </a:cubicBezTo>
                <a:cubicBezTo>
                  <a:pt x="76941" y="9863"/>
                  <a:pt x="76941" y="9863"/>
                  <a:pt x="76941" y="9863"/>
                </a:cubicBezTo>
                <a:cubicBezTo>
                  <a:pt x="43058" y="9863"/>
                  <a:pt x="43058" y="9863"/>
                  <a:pt x="43058" y="9863"/>
                </a:cubicBezTo>
                <a:lnTo>
                  <a:pt x="43058" y="20547"/>
                </a:lnTo>
                <a:close/>
                <a:moveTo>
                  <a:pt x="120000" y="37808"/>
                </a:moveTo>
                <a:cubicBezTo>
                  <a:pt x="120000" y="101917"/>
                  <a:pt x="120000" y="101917"/>
                  <a:pt x="120000" y="101917"/>
                </a:cubicBezTo>
                <a:cubicBezTo>
                  <a:pt x="120000" y="106849"/>
                  <a:pt x="118588" y="110958"/>
                  <a:pt x="115764" y="114246"/>
                </a:cubicBezTo>
                <a:cubicBezTo>
                  <a:pt x="112235" y="117534"/>
                  <a:pt x="108705" y="119999"/>
                  <a:pt x="105176" y="119999"/>
                </a:cubicBezTo>
                <a:cubicBezTo>
                  <a:pt x="100941" y="119999"/>
                  <a:pt x="100941" y="119999"/>
                  <a:pt x="100941" y="119999"/>
                </a:cubicBezTo>
                <a:cubicBezTo>
                  <a:pt x="100941" y="20547"/>
                  <a:pt x="100941" y="20547"/>
                  <a:pt x="100941" y="20547"/>
                </a:cubicBezTo>
                <a:cubicBezTo>
                  <a:pt x="105176" y="20547"/>
                  <a:pt x="105176" y="20547"/>
                  <a:pt x="105176" y="20547"/>
                </a:cubicBezTo>
                <a:cubicBezTo>
                  <a:pt x="108705" y="20547"/>
                  <a:pt x="112235" y="22191"/>
                  <a:pt x="115764" y="25479"/>
                </a:cubicBezTo>
                <a:cubicBezTo>
                  <a:pt x="118588" y="28767"/>
                  <a:pt x="120000" y="32876"/>
                  <a:pt x="120000" y="378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867800" y="2640634"/>
            <a:ext cx="168565" cy="183152"/>
          </a:xfrm>
          <a:custGeom>
            <a:pathLst>
              <a:path extrusionOk="0" h="120000" w="120000">
                <a:moveTo>
                  <a:pt x="120000" y="93882"/>
                </a:moveTo>
                <a:cubicBezTo>
                  <a:pt x="120000" y="96705"/>
                  <a:pt x="119235" y="98117"/>
                  <a:pt x="116942" y="100235"/>
                </a:cubicBezTo>
                <a:cubicBezTo>
                  <a:pt x="115414" y="101647"/>
                  <a:pt x="113121" y="102352"/>
                  <a:pt x="110828" y="102352"/>
                </a:cubicBezTo>
                <a:cubicBezTo>
                  <a:pt x="77961" y="102352"/>
                  <a:pt x="77961" y="102352"/>
                  <a:pt x="77961" y="102352"/>
                </a:cubicBezTo>
                <a:cubicBezTo>
                  <a:pt x="77961" y="107294"/>
                  <a:pt x="76433" y="111529"/>
                  <a:pt x="72611" y="115058"/>
                </a:cubicBezTo>
                <a:cubicBezTo>
                  <a:pt x="69554" y="117882"/>
                  <a:pt x="64968" y="120000"/>
                  <a:pt x="59617" y="120000"/>
                </a:cubicBezTo>
                <a:cubicBezTo>
                  <a:pt x="55031" y="120000"/>
                  <a:pt x="50445" y="117882"/>
                  <a:pt x="46624" y="115058"/>
                </a:cubicBezTo>
                <a:cubicBezTo>
                  <a:pt x="42802" y="111529"/>
                  <a:pt x="41273" y="107294"/>
                  <a:pt x="41273" y="102352"/>
                </a:cubicBezTo>
                <a:cubicBezTo>
                  <a:pt x="9171" y="102352"/>
                  <a:pt x="9171" y="102352"/>
                  <a:pt x="9171" y="102352"/>
                </a:cubicBezTo>
                <a:cubicBezTo>
                  <a:pt x="6114" y="102352"/>
                  <a:pt x="4585" y="101647"/>
                  <a:pt x="2292" y="100235"/>
                </a:cubicBezTo>
                <a:cubicBezTo>
                  <a:pt x="764" y="98117"/>
                  <a:pt x="0" y="96705"/>
                  <a:pt x="0" y="93882"/>
                </a:cubicBezTo>
                <a:cubicBezTo>
                  <a:pt x="2292" y="92470"/>
                  <a:pt x="4585" y="90352"/>
                  <a:pt x="6114" y="88235"/>
                </a:cubicBezTo>
                <a:cubicBezTo>
                  <a:pt x="8407" y="86117"/>
                  <a:pt x="9936" y="83294"/>
                  <a:pt x="12229" y="80470"/>
                </a:cubicBezTo>
                <a:cubicBezTo>
                  <a:pt x="14522" y="76941"/>
                  <a:pt x="16050" y="73411"/>
                  <a:pt x="17579" y="69882"/>
                </a:cubicBezTo>
                <a:cubicBezTo>
                  <a:pt x="19108" y="65647"/>
                  <a:pt x="20636" y="61411"/>
                  <a:pt x="21401" y="55764"/>
                </a:cubicBezTo>
                <a:cubicBezTo>
                  <a:pt x="22165" y="50823"/>
                  <a:pt x="22929" y="44470"/>
                  <a:pt x="22929" y="38823"/>
                </a:cubicBezTo>
                <a:cubicBezTo>
                  <a:pt x="22929" y="31764"/>
                  <a:pt x="25222" y="25411"/>
                  <a:pt x="31337" y="19764"/>
                </a:cubicBezTo>
                <a:cubicBezTo>
                  <a:pt x="36687" y="14117"/>
                  <a:pt x="44331" y="10588"/>
                  <a:pt x="53503" y="9176"/>
                </a:cubicBezTo>
                <a:cubicBezTo>
                  <a:pt x="52738" y="8470"/>
                  <a:pt x="52738" y="7764"/>
                  <a:pt x="52738" y="6352"/>
                </a:cubicBezTo>
                <a:cubicBezTo>
                  <a:pt x="52738" y="4941"/>
                  <a:pt x="53503" y="3529"/>
                  <a:pt x="55031" y="2117"/>
                </a:cubicBezTo>
                <a:cubicBezTo>
                  <a:pt x="56560" y="705"/>
                  <a:pt x="58089" y="0"/>
                  <a:pt x="59617" y="0"/>
                </a:cubicBezTo>
                <a:cubicBezTo>
                  <a:pt x="61910" y="0"/>
                  <a:pt x="63439" y="705"/>
                  <a:pt x="64968" y="2117"/>
                </a:cubicBezTo>
                <a:cubicBezTo>
                  <a:pt x="65732" y="3529"/>
                  <a:pt x="66496" y="4941"/>
                  <a:pt x="66496" y="6352"/>
                </a:cubicBezTo>
                <a:cubicBezTo>
                  <a:pt x="66496" y="7764"/>
                  <a:pt x="66496" y="8470"/>
                  <a:pt x="66496" y="9176"/>
                </a:cubicBezTo>
                <a:cubicBezTo>
                  <a:pt x="75668" y="10588"/>
                  <a:pt x="82547" y="14117"/>
                  <a:pt x="88662" y="19764"/>
                </a:cubicBezTo>
                <a:cubicBezTo>
                  <a:pt x="94012" y="25411"/>
                  <a:pt x="97070" y="31764"/>
                  <a:pt x="97070" y="38823"/>
                </a:cubicBezTo>
                <a:cubicBezTo>
                  <a:pt x="97070" y="44470"/>
                  <a:pt x="97070" y="50823"/>
                  <a:pt x="97834" y="55764"/>
                </a:cubicBezTo>
                <a:cubicBezTo>
                  <a:pt x="99363" y="61411"/>
                  <a:pt x="100127" y="65647"/>
                  <a:pt x="101656" y="69882"/>
                </a:cubicBezTo>
                <a:cubicBezTo>
                  <a:pt x="103184" y="73411"/>
                  <a:pt x="104713" y="76941"/>
                  <a:pt x="107006" y="80470"/>
                </a:cubicBezTo>
                <a:cubicBezTo>
                  <a:pt x="109299" y="83294"/>
                  <a:pt x="111592" y="86117"/>
                  <a:pt x="113121" y="88235"/>
                </a:cubicBezTo>
                <a:cubicBezTo>
                  <a:pt x="115414" y="90352"/>
                  <a:pt x="117707" y="92470"/>
                  <a:pt x="120000" y="93882"/>
                </a:cubicBezTo>
                <a:close/>
                <a:moveTo>
                  <a:pt x="12993" y="93882"/>
                </a:moveTo>
                <a:cubicBezTo>
                  <a:pt x="107006" y="93882"/>
                  <a:pt x="107006" y="93882"/>
                  <a:pt x="107006" y="93882"/>
                </a:cubicBezTo>
                <a:cubicBezTo>
                  <a:pt x="94012" y="80470"/>
                  <a:pt x="87898" y="62117"/>
                  <a:pt x="87898" y="38823"/>
                </a:cubicBezTo>
                <a:cubicBezTo>
                  <a:pt x="87898" y="36000"/>
                  <a:pt x="87133" y="33882"/>
                  <a:pt x="85605" y="31764"/>
                </a:cubicBezTo>
                <a:cubicBezTo>
                  <a:pt x="84840" y="28941"/>
                  <a:pt x="83312" y="26823"/>
                  <a:pt x="81019" y="24705"/>
                </a:cubicBezTo>
                <a:cubicBezTo>
                  <a:pt x="78726" y="22588"/>
                  <a:pt x="75668" y="20470"/>
                  <a:pt x="71847" y="19058"/>
                </a:cubicBezTo>
                <a:cubicBezTo>
                  <a:pt x="68025" y="17647"/>
                  <a:pt x="64203" y="16941"/>
                  <a:pt x="59617" y="16941"/>
                </a:cubicBezTo>
                <a:cubicBezTo>
                  <a:pt x="55031" y="16941"/>
                  <a:pt x="51210" y="17647"/>
                  <a:pt x="47388" y="19058"/>
                </a:cubicBezTo>
                <a:cubicBezTo>
                  <a:pt x="43566" y="20470"/>
                  <a:pt x="41273" y="22588"/>
                  <a:pt x="38980" y="24705"/>
                </a:cubicBezTo>
                <a:cubicBezTo>
                  <a:pt x="36687" y="26823"/>
                  <a:pt x="35159" y="28941"/>
                  <a:pt x="33630" y="31764"/>
                </a:cubicBezTo>
                <a:cubicBezTo>
                  <a:pt x="32866" y="33882"/>
                  <a:pt x="32101" y="36000"/>
                  <a:pt x="32101" y="38823"/>
                </a:cubicBezTo>
                <a:cubicBezTo>
                  <a:pt x="32101" y="62117"/>
                  <a:pt x="25987" y="80470"/>
                  <a:pt x="12993" y="93882"/>
                </a:cubicBezTo>
                <a:close/>
                <a:moveTo>
                  <a:pt x="61146" y="113647"/>
                </a:moveTo>
                <a:cubicBezTo>
                  <a:pt x="61146" y="112941"/>
                  <a:pt x="60382" y="112235"/>
                  <a:pt x="59617" y="112235"/>
                </a:cubicBezTo>
                <a:cubicBezTo>
                  <a:pt x="56560" y="112235"/>
                  <a:pt x="54267" y="111529"/>
                  <a:pt x="52738" y="109411"/>
                </a:cubicBezTo>
                <a:cubicBezTo>
                  <a:pt x="50445" y="107294"/>
                  <a:pt x="49681" y="105176"/>
                  <a:pt x="49681" y="102352"/>
                </a:cubicBezTo>
                <a:cubicBezTo>
                  <a:pt x="49681" y="101647"/>
                  <a:pt x="48917" y="101647"/>
                  <a:pt x="48152" y="101647"/>
                </a:cubicBezTo>
                <a:cubicBezTo>
                  <a:pt x="47388" y="101647"/>
                  <a:pt x="47388" y="101647"/>
                  <a:pt x="47388" y="102352"/>
                </a:cubicBezTo>
                <a:cubicBezTo>
                  <a:pt x="47388" y="105882"/>
                  <a:pt x="48152" y="108705"/>
                  <a:pt x="50445" y="110823"/>
                </a:cubicBezTo>
                <a:cubicBezTo>
                  <a:pt x="53503" y="112941"/>
                  <a:pt x="56560" y="114352"/>
                  <a:pt x="59617" y="114352"/>
                </a:cubicBezTo>
                <a:cubicBezTo>
                  <a:pt x="60382" y="114352"/>
                  <a:pt x="61146" y="114352"/>
                  <a:pt x="61146" y="1136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091473" y="2666568"/>
            <a:ext cx="188015" cy="144253"/>
          </a:xfrm>
          <a:custGeom>
            <a:pathLst>
              <a:path extrusionOk="0" h="120000" w="120000">
                <a:moveTo>
                  <a:pt x="0" y="97611"/>
                </a:moveTo>
                <a:cubicBezTo>
                  <a:pt x="115885" y="97611"/>
                  <a:pt x="115885" y="97611"/>
                  <a:pt x="115885" y="97611"/>
                </a:cubicBezTo>
                <a:cubicBezTo>
                  <a:pt x="115885" y="103880"/>
                  <a:pt x="114514" y="109253"/>
                  <a:pt x="111085" y="112835"/>
                </a:cubicBezTo>
                <a:cubicBezTo>
                  <a:pt x="107657" y="117313"/>
                  <a:pt x="104228" y="120000"/>
                  <a:pt x="99428" y="120000"/>
                </a:cubicBezTo>
                <a:cubicBezTo>
                  <a:pt x="16457" y="120000"/>
                  <a:pt x="16457" y="120000"/>
                  <a:pt x="16457" y="120000"/>
                </a:cubicBezTo>
                <a:cubicBezTo>
                  <a:pt x="11657" y="120000"/>
                  <a:pt x="7542" y="117313"/>
                  <a:pt x="4800" y="112835"/>
                </a:cubicBezTo>
                <a:cubicBezTo>
                  <a:pt x="1371" y="109253"/>
                  <a:pt x="0" y="103880"/>
                  <a:pt x="0" y="97611"/>
                </a:cubicBezTo>
                <a:close/>
                <a:moveTo>
                  <a:pt x="113142" y="9850"/>
                </a:moveTo>
                <a:cubicBezTo>
                  <a:pt x="117942" y="16119"/>
                  <a:pt x="119999" y="24179"/>
                  <a:pt x="119999" y="33134"/>
                </a:cubicBezTo>
                <a:cubicBezTo>
                  <a:pt x="119999" y="42089"/>
                  <a:pt x="117942" y="49253"/>
                  <a:pt x="113142" y="55522"/>
                </a:cubicBezTo>
                <a:cubicBezTo>
                  <a:pt x="107657" y="61791"/>
                  <a:pt x="102171" y="65373"/>
                  <a:pt x="95314" y="65373"/>
                </a:cubicBezTo>
                <a:cubicBezTo>
                  <a:pt x="91200" y="65373"/>
                  <a:pt x="91200" y="65373"/>
                  <a:pt x="91200" y="65373"/>
                </a:cubicBezTo>
                <a:cubicBezTo>
                  <a:pt x="91200" y="68059"/>
                  <a:pt x="91200" y="68059"/>
                  <a:pt x="91200" y="68059"/>
                </a:cubicBezTo>
                <a:cubicBezTo>
                  <a:pt x="91200" y="73432"/>
                  <a:pt x="89828" y="77910"/>
                  <a:pt x="87085" y="81492"/>
                </a:cubicBezTo>
                <a:cubicBezTo>
                  <a:pt x="83657" y="85074"/>
                  <a:pt x="80228" y="86865"/>
                  <a:pt x="76800" y="86865"/>
                </a:cubicBezTo>
                <a:cubicBezTo>
                  <a:pt x="30857" y="86865"/>
                  <a:pt x="30857" y="86865"/>
                  <a:pt x="30857" y="86865"/>
                </a:cubicBezTo>
                <a:cubicBezTo>
                  <a:pt x="26742" y="86865"/>
                  <a:pt x="23314" y="85074"/>
                  <a:pt x="20571" y="81492"/>
                </a:cubicBezTo>
                <a:cubicBezTo>
                  <a:pt x="17828" y="77910"/>
                  <a:pt x="16457" y="73432"/>
                  <a:pt x="16457" y="68059"/>
                </a:cubicBezTo>
                <a:cubicBezTo>
                  <a:pt x="16457" y="5373"/>
                  <a:pt x="16457" y="5373"/>
                  <a:pt x="16457" y="5373"/>
                </a:cubicBezTo>
                <a:cubicBezTo>
                  <a:pt x="16457" y="4477"/>
                  <a:pt x="16457" y="2686"/>
                  <a:pt x="17828" y="1791"/>
                </a:cubicBezTo>
                <a:cubicBezTo>
                  <a:pt x="18514" y="895"/>
                  <a:pt x="19200" y="0"/>
                  <a:pt x="20571" y="0"/>
                </a:cubicBezTo>
                <a:cubicBezTo>
                  <a:pt x="95314" y="0"/>
                  <a:pt x="95314" y="0"/>
                  <a:pt x="95314" y="0"/>
                </a:cubicBezTo>
                <a:cubicBezTo>
                  <a:pt x="102171" y="0"/>
                  <a:pt x="107657" y="3582"/>
                  <a:pt x="113142" y="9850"/>
                </a:cubicBezTo>
                <a:close/>
                <a:moveTo>
                  <a:pt x="104228" y="44776"/>
                </a:moveTo>
                <a:cubicBezTo>
                  <a:pt x="106285" y="41194"/>
                  <a:pt x="107657" y="37611"/>
                  <a:pt x="107657" y="33134"/>
                </a:cubicBezTo>
                <a:cubicBezTo>
                  <a:pt x="107657" y="28656"/>
                  <a:pt x="106285" y="24179"/>
                  <a:pt x="104228" y="21492"/>
                </a:cubicBezTo>
                <a:cubicBezTo>
                  <a:pt x="101485" y="17910"/>
                  <a:pt x="98742" y="17014"/>
                  <a:pt x="95314" y="17014"/>
                </a:cubicBezTo>
                <a:cubicBezTo>
                  <a:pt x="91200" y="17014"/>
                  <a:pt x="91200" y="17014"/>
                  <a:pt x="91200" y="17014"/>
                </a:cubicBezTo>
                <a:cubicBezTo>
                  <a:pt x="91200" y="49253"/>
                  <a:pt x="91200" y="49253"/>
                  <a:pt x="91200" y="49253"/>
                </a:cubicBezTo>
                <a:cubicBezTo>
                  <a:pt x="95314" y="49253"/>
                  <a:pt x="95314" y="49253"/>
                  <a:pt x="95314" y="49253"/>
                </a:cubicBezTo>
                <a:cubicBezTo>
                  <a:pt x="98742" y="49253"/>
                  <a:pt x="101485" y="47462"/>
                  <a:pt x="104228" y="447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34598" y="2640634"/>
            <a:ext cx="142631" cy="183152"/>
          </a:xfrm>
          <a:custGeom>
            <a:pathLst>
              <a:path extrusionOk="0" h="120000" w="120000">
                <a:moveTo>
                  <a:pt x="54135" y="4235"/>
                </a:moveTo>
                <a:cubicBezTo>
                  <a:pt x="54135" y="47294"/>
                  <a:pt x="54135" y="47294"/>
                  <a:pt x="54135" y="47294"/>
                </a:cubicBezTo>
                <a:cubicBezTo>
                  <a:pt x="54135" y="50117"/>
                  <a:pt x="53233" y="52235"/>
                  <a:pt x="51428" y="54352"/>
                </a:cubicBezTo>
                <a:cubicBezTo>
                  <a:pt x="49624" y="56470"/>
                  <a:pt x="46917" y="58588"/>
                  <a:pt x="43308" y="59294"/>
                </a:cubicBezTo>
                <a:cubicBezTo>
                  <a:pt x="43308" y="111529"/>
                  <a:pt x="43308" y="111529"/>
                  <a:pt x="43308" y="111529"/>
                </a:cubicBezTo>
                <a:cubicBezTo>
                  <a:pt x="43308" y="113647"/>
                  <a:pt x="42406" y="115764"/>
                  <a:pt x="40601" y="117176"/>
                </a:cubicBezTo>
                <a:cubicBezTo>
                  <a:pt x="37894" y="118588"/>
                  <a:pt x="35187" y="120000"/>
                  <a:pt x="32481" y="120000"/>
                </a:cubicBezTo>
                <a:cubicBezTo>
                  <a:pt x="21654" y="120000"/>
                  <a:pt x="21654" y="120000"/>
                  <a:pt x="21654" y="120000"/>
                </a:cubicBezTo>
                <a:cubicBezTo>
                  <a:pt x="18947" y="120000"/>
                  <a:pt x="16240" y="118588"/>
                  <a:pt x="14436" y="117176"/>
                </a:cubicBezTo>
                <a:cubicBezTo>
                  <a:pt x="11729" y="115764"/>
                  <a:pt x="10827" y="113647"/>
                  <a:pt x="10827" y="111529"/>
                </a:cubicBezTo>
                <a:cubicBezTo>
                  <a:pt x="10827" y="59294"/>
                  <a:pt x="10827" y="59294"/>
                  <a:pt x="10827" y="59294"/>
                </a:cubicBezTo>
                <a:cubicBezTo>
                  <a:pt x="7218" y="58588"/>
                  <a:pt x="5413" y="56470"/>
                  <a:pt x="2706" y="54352"/>
                </a:cubicBezTo>
                <a:cubicBezTo>
                  <a:pt x="902" y="52235"/>
                  <a:pt x="0" y="50117"/>
                  <a:pt x="0" y="47294"/>
                </a:cubicBezTo>
                <a:cubicBezTo>
                  <a:pt x="0" y="4235"/>
                  <a:pt x="0" y="4235"/>
                  <a:pt x="0" y="4235"/>
                </a:cubicBezTo>
                <a:cubicBezTo>
                  <a:pt x="0" y="3529"/>
                  <a:pt x="902" y="2117"/>
                  <a:pt x="1804" y="1411"/>
                </a:cubicBezTo>
                <a:cubicBezTo>
                  <a:pt x="2706" y="705"/>
                  <a:pt x="3609" y="0"/>
                  <a:pt x="5413" y="0"/>
                </a:cubicBezTo>
                <a:cubicBezTo>
                  <a:pt x="7218" y="0"/>
                  <a:pt x="8120" y="705"/>
                  <a:pt x="9022" y="1411"/>
                </a:cubicBezTo>
                <a:cubicBezTo>
                  <a:pt x="9924" y="2117"/>
                  <a:pt x="10827" y="3529"/>
                  <a:pt x="10827" y="4235"/>
                </a:cubicBezTo>
                <a:cubicBezTo>
                  <a:pt x="10827" y="32470"/>
                  <a:pt x="10827" y="32470"/>
                  <a:pt x="10827" y="32470"/>
                </a:cubicBezTo>
                <a:cubicBezTo>
                  <a:pt x="10827" y="33176"/>
                  <a:pt x="11729" y="34588"/>
                  <a:pt x="12631" y="35294"/>
                </a:cubicBezTo>
                <a:cubicBezTo>
                  <a:pt x="13533" y="36000"/>
                  <a:pt x="14436" y="36705"/>
                  <a:pt x="16240" y="36705"/>
                </a:cubicBezTo>
                <a:cubicBezTo>
                  <a:pt x="18045" y="36705"/>
                  <a:pt x="18947" y="36000"/>
                  <a:pt x="19849" y="35294"/>
                </a:cubicBezTo>
                <a:cubicBezTo>
                  <a:pt x="21654" y="34588"/>
                  <a:pt x="21654" y="33176"/>
                  <a:pt x="21654" y="32470"/>
                </a:cubicBezTo>
                <a:cubicBezTo>
                  <a:pt x="21654" y="4235"/>
                  <a:pt x="21654" y="4235"/>
                  <a:pt x="21654" y="4235"/>
                </a:cubicBezTo>
                <a:cubicBezTo>
                  <a:pt x="21654" y="3529"/>
                  <a:pt x="22556" y="2117"/>
                  <a:pt x="23458" y="1411"/>
                </a:cubicBezTo>
                <a:cubicBezTo>
                  <a:pt x="24360" y="705"/>
                  <a:pt x="26165" y="0"/>
                  <a:pt x="27067" y="0"/>
                </a:cubicBezTo>
                <a:cubicBezTo>
                  <a:pt x="28872" y="0"/>
                  <a:pt x="29774" y="705"/>
                  <a:pt x="30676" y="1411"/>
                </a:cubicBezTo>
                <a:cubicBezTo>
                  <a:pt x="32481" y="2117"/>
                  <a:pt x="32481" y="3529"/>
                  <a:pt x="32481" y="4235"/>
                </a:cubicBezTo>
                <a:cubicBezTo>
                  <a:pt x="32481" y="32470"/>
                  <a:pt x="32481" y="32470"/>
                  <a:pt x="32481" y="32470"/>
                </a:cubicBezTo>
                <a:cubicBezTo>
                  <a:pt x="32481" y="33176"/>
                  <a:pt x="33383" y="34588"/>
                  <a:pt x="34285" y="35294"/>
                </a:cubicBezTo>
                <a:cubicBezTo>
                  <a:pt x="35187" y="36000"/>
                  <a:pt x="36992" y="36705"/>
                  <a:pt x="37894" y="36705"/>
                </a:cubicBezTo>
                <a:cubicBezTo>
                  <a:pt x="39699" y="36705"/>
                  <a:pt x="40601" y="36000"/>
                  <a:pt x="42406" y="35294"/>
                </a:cubicBezTo>
                <a:cubicBezTo>
                  <a:pt x="43308" y="34588"/>
                  <a:pt x="43308" y="33176"/>
                  <a:pt x="43308" y="32470"/>
                </a:cubicBezTo>
                <a:cubicBezTo>
                  <a:pt x="43308" y="4235"/>
                  <a:pt x="43308" y="4235"/>
                  <a:pt x="43308" y="4235"/>
                </a:cubicBezTo>
                <a:cubicBezTo>
                  <a:pt x="43308" y="3529"/>
                  <a:pt x="44210" y="2117"/>
                  <a:pt x="45112" y="1411"/>
                </a:cubicBezTo>
                <a:cubicBezTo>
                  <a:pt x="46015" y="705"/>
                  <a:pt x="47819" y="0"/>
                  <a:pt x="48721" y="0"/>
                </a:cubicBezTo>
                <a:cubicBezTo>
                  <a:pt x="50526" y="0"/>
                  <a:pt x="51428" y="705"/>
                  <a:pt x="53233" y="1411"/>
                </a:cubicBezTo>
                <a:cubicBezTo>
                  <a:pt x="54135" y="2117"/>
                  <a:pt x="54135" y="3529"/>
                  <a:pt x="54135" y="4235"/>
                </a:cubicBezTo>
                <a:close/>
                <a:moveTo>
                  <a:pt x="120000" y="4235"/>
                </a:moveTo>
                <a:cubicBezTo>
                  <a:pt x="120000" y="111529"/>
                  <a:pt x="120000" y="111529"/>
                  <a:pt x="120000" y="111529"/>
                </a:cubicBezTo>
                <a:cubicBezTo>
                  <a:pt x="120000" y="113647"/>
                  <a:pt x="119097" y="115764"/>
                  <a:pt x="116390" y="117176"/>
                </a:cubicBezTo>
                <a:cubicBezTo>
                  <a:pt x="114586" y="118588"/>
                  <a:pt x="111879" y="120000"/>
                  <a:pt x="109172" y="120000"/>
                </a:cubicBezTo>
                <a:cubicBezTo>
                  <a:pt x="98345" y="120000"/>
                  <a:pt x="98345" y="120000"/>
                  <a:pt x="98345" y="120000"/>
                </a:cubicBezTo>
                <a:cubicBezTo>
                  <a:pt x="95639" y="120000"/>
                  <a:pt x="92932" y="118588"/>
                  <a:pt x="90225" y="117176"/>
                </a:cubicBezTo>
                <a:cubicBezTo>
                  <a:pt x="88421" y="115764"/>
                  <a:pt x="87518" y="113647"/>
                  <a:pt x="87518" y="111529"/>
                </a:cubicBezTo>
                <a:cubicBezTo>
                  <a:pt x="87518" y="76941"/>
                  <a:pt x="87518" y="76941"/>
                  <a:pt x="87518" y="76941"/>
                </a:cubicBezTo>
                <a:cubicBezTo>
                  <a:pt x="68571" y="76941"/>
                  <a:pt x="68571" y="76941"/>
                  <a:pt x="68571" y="76941"/>
                </a:cubicBezTo>
                <a:cubicBezTo>
                  <a:pt x="67669" y="76941"/>
                  <a:pt x="66766" y="76941"/>
                  <a:pt x="65864" y="76235"/>
                </a:cubicBezTo>
                <a:cubicBezTo>
                  <a:pt x="65864" y="76235"/>
                  <a:pt x="65864" y="75529"/>
                  <a:pt x="65864" y="74823"/>
                </a:cubicBezTo>
                <a:cubicBezTo>
                  <a:pt x="65864" y="21176"/>
                  <a:pt x="65864" y="21176"/>
                  <a:pt x="65864" y="21176"/>
                </a:cubicBezTo>
                <a:cubicBezTo>
                  <a:pt x="65864" y="15529"/>
                  <a:pt x="67669" y="10588"/>
                  <a:pt x="73082" y="6352"/>
                </a:cubicBezTo>
                <a:cubicBezTo>
                  <a:pt x="78496" y="2117"/>
                  <a:pt x="84812" y="0"/>
                  <a:pt x="92932" y="0"/>
                </a:cubicBezTo>
                <a:cubicBezTo>
                  <a:pt x="114586" y="0"/>
                  <a:pt x="114586" y="0"/>
                  <a:pt x="114586" y="0"/>
                </a:cubicBezTo>
                <a:cubicBezTo>
                  <a:pt x="116390" y="0"/>
                  <a:pt x="117293" y="705"/>
                  <a:pt x="118195" y="1411"/>
                </a:cubicBezTo>
                <a:cubicBezTo>
                  <a:pt x="119097" y="2117"/>
                  <a:pt x="120000" y="3529"/>
                  <a:pt x="120000" y="423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525853" y="2640634"/>
            <a:ext cx="155597" cy="183152"/>
          </a:xfrm>
          <a:custGeom>
            <a:pathLst>
              <a:path extrusionOk="0" h="120000" w="120000">
                <a:moveTo>
                  <a:pt x="115034" y="25411"/>
                </a:moveTo>
                <a:cubicBezTo>
                  <a:pt x="115862" y="26823"/>
                  <a:pt x="117517" y="28235"/>
                  <a:pt x="118344" y="30352"/>
                </a:cubicBezTo>
                <a:cubicBezTo>
                  <a:pt x="119172" y="32470"/>
                  <a:pt x="120000" y="34588"/>
                  <a:pt x="120000" y="36705"/>
                </a:cubicBezTo>
                <a:cubicBezTo>
                  <a:pt x="120000" y="113647"/>
                  <a:pt x="120000" y="113647"/>
                  <a:pt x="120000" y="113647"/>
                </a:cubicBezTo>
                <a:cubicBezTo>
                  <a:pt x="120000" y="115058"/>
                  <a:pt x="119172" y="116470"/>
                  <a:pt x="117517" y="117882"/>
                </a:cubicBezTo>
                <a:cubicBezTo>
                  <a:pt x="116689" y="119294"/>
                  <a:pt x="114206" y="120000"/>
                  <a:pt x="112551" y="120000"/>
                </a:cubicBezTo>
                <a:cubicBezTo>
                  <a:pt x="7448" y="120000"/>
                  <a:pt x="7448" y="120000"/>
                  <a:pt x="7448" y="120000"/>
                </a:cubicBezTo>
                <a:cubicBezTo>
                  <a:pt x="4965" y="120000"/>
                  <a:pt x="3310" y="119294"/>
                  <a:pt x="1655" y="117882"/>
                </a:cubicBezTo>
                <a:cubicBezTo>
                  <a:pt x="827" y="116470"/>
                  <a:pt x="0" y="115058"/>
                  <a:pt x="0" y="113647"/>
                </a:cubicBezTo>
                <a:cubicBezTo>
                  <a:pt x="0" y="6352"/>
                  <a:pt x="0" y="6352"/>
                  <a:pt x="0" y="6352"/>
                </a:cubicBezTo>
                <a:cubicBezTo>
                  <a:pt x="0" y="4941"/>
                  <a:pt x="827" y="3529"/>
                  <a:pt x="1655" y="2117"/>
                </a:cubicBezTo>
                <a:cubicBezTo>
                  <a:pt x="3310" y="705"/>
                  <a:pt x="4965" y="0"/>
                  <a:pt x="7448" y="0"/>
                </a:cubicBezTo>
                <a:cubicBezTo>
                  <a:pt x="77793" y="0"/>
                  <a:pt x="77793" y="0"/>
                  <a:pt x="77793" y="0"/>
                </a:cubicBezTo>
                <a:cubicBezTo>
                  <a:pt x="79448" y="0"/>
                  <a:pt x="81931" y="705"/>
                  <a:pt x="84413" y="1411"/>
                </a:cubicBezTo>
                <a:cubicBezTo>
                  <a:pt x="86896" y="2117"/>
                  <a:pt x="88551" y="3529"/>
                  <a:pt x="90206" y="4941"/>
                </a:cubicBezTo>
                <a:lnTo>
                  <a:pt x="115034" y="25411"/>
                </a:lnTo>
                <a:close/>
                <a:moveTo>
                  <a:pt x="110068" y="111529"/>
                </a:moveTo>
                <a:cubicBezTo>
                  <a:pt x="110068" y="43058"/>
                  <a:pt x="110068" y="43058"/>
                  <a:pt x="110068" y="43058"/>
                </a:cubicBezTo>
                <a:cubicBezTo>
                  <a:pt x="77793" y="43058"/>
                  <a:pt x="77793" y="43058"/>
                  <a:pt x="77793" y="43058"/>
                </a:cubicBezTo>
                <a:cubicBezTo>
                  <a:pt x="75310" y="43058"/>
                  <a:pt x="73655" y="42352"/>
                  <a:pt x="72000" y="40941"/>
                </a:cubicBezTo>
                <a:cubicBezTo>
                  <a:pt x="70344" y="39529"/>
                  <a:pt x="69517" y="38117"/>
                  <a:pt x="69517" y="36705"/>
                </a:cubicBezTo>
                <a:cubicBezTo>
                  <a:pt x="69517" y="8470"/>
                  <a:pt x="69517" y="8470"/>
                  <a:pt x="69517" y="8470"/>
                </a:cubicBezTo>
                <a:cubicBezTo>
                  <a:pt x="9931" y="8470"/>
                  <a:pt x="9931" y="8470"/>
                  <a:pt x="9931" y="8470"/>
                </a:cubicBezTo>
                <a:cubicBezTo>
                  <a:pt x="9931" y="111529"/>
                  <a:pt x="9931" y="111529"/>
                  <a:pt x="9931" y="111529"/>
                </a:cubicBezTo>
                <a:lnTo>
                  <a:pt x="110068" y="111529"/>
                </a:lnTo>
                <a:close/>
                <a:moveTo>
                  <a:pt x="29793" y="53647"/>
                </a:moveTo>
                <a:cubicBezTo>
                  <a:pt x="29793" y="52941"/>
                  <a:pt x="29793" y="52235"/>
                  <a:pt x="30620" y="52235"/>
                </a:cubicBezTo>
                <a:cubicBezTo>
                  <a:pt x="30620" y="51529"/>
                  <a:pt x="31448" y="51529"/>
                  <a:pt x="32275" y="51529"/>
                </a:cubicBezTo>
                <a:cubicBezTo>
                  <a:pt x="87724" y="51529"/>
                  <a:pt x="87724" y="51529"/>
                  <a:pt x="87724" y="51529"/>
                </a:cubicBezTo>
                <a:cubicBezTo>
                  <a:pt x="88551" y="51529"/>
                  <a:pt x="88551" y="51529"/>
                  <a:pt x="89379" y="52235"/>
                </a:cubicBezTo>
                <a:cubicBezTo>
                  <a:pt x="89379" y="52235"/>
                  <a:pt x="90206" y="52941"/>
                  <a:pt x="90206" y="53647"/>
                </a:cubicBezTo>
                <a:cubicBezTo>
                  <a:pt x="90206" y="57882"/>
                  <a:pt x="90206" y="57882"/>
                  <a:pt x="90206" y="57882"/>
                </a:cubicBezTo>
                <a:cubicBezTo>
                  <a:pt x="90206" y="58588"/>
                  <a:pt x="89379" y="59294"/>
                  <a:pt x="89379" y="59294"/>
                </a:cubicBezTo>
                <a:cubicBezTo>
                  <a:pt x="88551" y="60000"/>
                  <a:pt x="88551" y="60000"/>
                  <a:pt x="87724" y="60000"/>
                </a:cubicBezTo>
                <a:cubicBezTo>
                  <a:pt x="32275" y="60000"/>
                  <a:pt x="32275" y="60000"/>
                  <a:pt x="32275" y="60000"/>
                </a:cubicBezTo>
                <a:cubicBezTo>
                  <a:pt x="31448" y="60000"/>
                  <a:pt x="30620" y="60000"/>
                  <a:pt x="30620" y="59294"/>
                </a:cubicBezTo>
                <a:cubicBezTo>
                  <a:pt x="29793" y="59294"/>
                  <a:pt x="29793" y="58588"/>
                  <a:pt x="29793" y="57882"/>
                </a:cubicBezTo>
                <a:lnTo>
                  <a:pt x="29793" y="53647"/>
                </a:lnTo>
                <a:close/>
                <a:moveTo>
                  <a:pt x="87724" y="68470"/>
                </a:moveTo>
                <a:cubicBezTo>
                  <a:pt x="88551" y="68470"/>
                  <a:pt x="88551" y="68470"/>
                  <a:pt x="89379" y="69176"/>
                </a:cubicBezTo>
                <a:cubicBezTo>
                  <a:pt x="89379" y="69176"/>
                  <a:pt x="90206" y="69882"/>
                  <a:pt x="90206" y="70588"/>
                </a:cubicBezTo>
                <a:cubicBezTo>
                  <a:pt x="90206" y="74823"/>
                  <a:pt x="90206" y="74823"/>
                  <a:pt x="90206" y="74823"/>
                </a:cubicBezTo>
                <a:cubicBezTo>
                  <a:pt x="90206" y="75529"/>
                  <a:pt x="89379" y="76235"/>
                  <a:pt x="89379" y="76235"/>
                </a:cubicBezTo>
                <a:cubicBezTo>
                  <a:pt x="88551" y="76941"/>
                  <a:pt x="88551" y="76941"/>
                  <a:pt x="87724" y="76941"/>
                </a:cubicBezTo>
                <a:cubicBezTo>
                  <a:pt x="32275" y="76941"/>
                  <a:pt x="32275" y="76941"/>
                  <a:pt x="32275" y="76941"/>
                </a:cubicBezTo>
                <a:cubicBezTo>
                  <a:pt x="31448" y="76941"/>
                  <a:pt x="30620" y="76941"/>
                  <a:pt x="30620" y="76235"/>
                </a:cubicBezTo>
                <a:cubicBezTo>
                  <a:pt x="29793" y="76235"/>
                  <a:pt x="29793" y="75529"/>
                  <a:pt x="29793" y="74823"/>
                </a:cubicBezTo>
                <a:cubicBezTo>
                  <a:pt x="29793" y="70588"/>
                  <a:pt x="29793" y="70588"/>
                  <a:pt x="29793" y="70588"/>
                </a:cubicBezTo>
                <a:cubicBezTo>
                  <a:pt x="29793" y="69882"/>
                  <a:pt x="29793" y="69176"/>
                  <a:pt x="30620" y="69176"/>
                </a:cubicBezTo>
                <a:cubicBezTo>
                  <a:pt x="30620" y="68470"/>
                  <a:pt x="31448" y="68470"/>
                  <a:pt x="32275" y="68470"/>
                </a:cubicBezTo>
                <a:lnTo>
                  <a:pt x="87724" y="68470"/>
                </a:lnTo>
                <a:close/>
                <a:moveTo>
                  <a:pt x="87724" y="85411"/>
                </a:moveTo>
                <a:cubicBezTo>
                  <a:pt x="88551" y="85411"/>
                  <a:pt x="88551" y="86117"/>
                  <a:pt x="89379" y="86117"/>
                </a:cubicBezTo>
                <a:cubicBezTo>
                  <a:pt x="89379" y="86823"/>
                  <a:pt x="90206" y="86823"/>
                  <a:pt x="90206" y="87529"/>
                </a:cubicBezTo>
                <a:cubicBezTo>
                  <a:pt x="90206" y="91764"/>
                  <a:pt x="90206" y="91764"/>
                  <a:pt x="90206" y="91764"/>
                </a:cubicBezTo>
                <a:cubicBezTo>
                  <a:pt x="90206" y="92470"/>
                  <a:pt x="89379" y="93176"/>
                  <a:pt x="89379" y="93176"/>
                </a:cubicBezTo>
                <a:cubicBezTo>
                  <a:pt x="88551" y="93882"/>
                  <a:pt x="88551" y="93882"/>
                  <a:pt x="87724" y="93882"/>
                </a:cubicBezTo>
                <a:cubicBezTo>
                  <a:pt x="32275" y="93882"/>
                  <a:pt x="32275" y="93882"/>
                  <a:pt x="32275" y="93882"/>
                </a:cubicBezTo>
                <a:cubicBezTo>
                  <a:pt x="31448" y="93882"/>
                  <a:pt x="30620" y="93882"/>
                  <a:pt x="30620" y="93176"/>
                </a:cubicBezTo>
                <a:cubicBezTo>
                  <a:pt x="29793" y="93176"/>
                  <a:pt x="29793" y="92470"/>
                  <a:pt x="29793" y="91764"/>
                </a:cubicBezTo>
                <a:cubicBezTo>
                  <a:pt x="29793" y="87529"/>
                  <a:pt x="29793" y="87529"/>
                  <a:pt x="29793" y="87529"/>
                </a:cubicBezTo>
                <a:cubicBezTo>
                  <a:pt x="29793" y="86823"/>
                  <a:pt x="29793" y="86823"/>
                  <a:pt x="30620" y="86117"/>
                </a:cubicBezTo>
                <a:cubicBezTo>
                  <a:pt x="30620" y="86117"/>
                  <a:pt x="31448" y="85411"/>
                  <a:pt x="32275" y="85411"/>
                </a:cubicBezTo>
                <a:lnTo>
                  <a:pt x="87724" y="85411"/>
                </a:lnTo>
                <a:close/>
                <a:moveTo>
                  <a:pt x="80275" y="9176"/>
                </a:moveTo>
                <a:cubicBezTo>
                  <a:pt x="80275" y="34588"/>
                  <a:pt x="80275" y="34588"/>
                  <a:pt x="80275" y="34588"/>
                </a:cubicBezTo>
                <a:cubicBezTo>
                  <a:pt x="109241" y="34588"/>
                  <a:pt x="109241" y="34588"/>
                  <a:pt x="109241" y="34588"/>
                </a:cubicBezTo>
                <a:cubicBezTo>
                  <a:pt x="109241" y="33176"/>
                  <a:pt x="108413" y="32470"/>
                  <a:pt x="107586" y="31764"/>
                </a:cubicBezTo>
                <a:cubicBezTo>
                  <a:pt x="82758" y="10588"/>
                  <a:pt x="82758" y="10588"/>
                  <a:pt x="82758" y="10588"/>
                </a:cubicBezTo>
                <a:cubicBezTo>
                  <a:pt x="82758" y="9882"/>
                  <a:pt x="81103" y="9882"/>
                  <a:pt x="80275" y="91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730076" y="2640634"/>
            <a:ext cx="142631" cy="183152"/>
          </a:xfrm>
          <a:custGeom>
            <a:pathLst>
              <a:path extrusionOk="0" h="120000" w="120000">
                <a:moveTo>
                  <a:pt x="120000" y="4235"/>
                </a:moveTo>
                <a:cubicBezTo>
                  <a:pt x="120000" y="115764"/>
                  <a:pt x="120000" y="115764"/>
                  <a:pt x="120000" y="115764"/>
                </a:cubicBezTo>
                <a:cubicBezTo>
                  <a:pt x="120000" y="116470"/>
                  <a:pt x="119097" y="117882"/>
                  <a:pt x="118195" y="118588"/>
                </a:cubicBezTo>
                <a:cubicBezTo>
                  <a:pt x="117293" y="119294"/>
                  <a:pt x="115488" y="120000"/>
                  <a:pt x="114586" y="120000"/>
                </a:cubicBezTo>
                <a:cubicBezTo>
                  <a:pt x="5413" y="120000"/>
                  <a:pt x="5413" y="120000"/>
                  <a:pt x="5413" y="120000"/>
                </a:cubicBezTo>
                <a:cubicBezTo>
                  <a:pt x="3609" y="120000"/>
                  <a:pt x="2706" y="119294"/>
                  <a:pt x="1804" y="118588"/>
                </a:cubicBezTo>
                <a:cubicBezTo>
                  <a:pt x="0" y="117882"/>
                  <a:pt x="0" y="116470"/>
                  <a:pt x="0" y="115764"/>
                </a:cubicBezTo>
                <a:cubicBezTo>
                  <a:pt x="0" y="4235"/>
                  <a:pt x="0" y="4235"/>
                  <a:pt x="0" y="4235"/>
                </a:cubicBezTo>
                <a:cubicBezTo>
                  <a:pt x="0" y="3529"/>
                  <a:pt x="0" y="2117"/>
                  <a:pt x="1804" y="1411"/>
                </a:cubicBezTo>
                <a:cubicBezTo>
                  <a:pt x="2706" y="705"/>
                  <a:pt x="3609" y="0"/>
                  <a:pt x="5413" y="0"/>
                </a:cubicBezTo>
                <a:cubicBezTo>
                  <a:pt x="114586" y="0"/>
                  <a:pt x="114586" y="0"/>
                  <a:pt x="114586" y="0"/>
                </a:cubicBezTo>
                <a:cubicBezTo>
                  <a:pt x="115488" y="0"/>
                  <a:pt x="117293" y="705"/>
                  <a:pt x="118195" y="1411"/>
                </a:cubicBezTo>
                <a:cubicBezTo>
                  <a:pt x="119097" y="2117"/>
                  <a:pt x="120000" y="3529"/>
                  <a:pt x="120000" y="4235"/>
                </a:cubicBezTo>
                <a:close/>
                <a:moveTo>
                  <a:pt x="75789" y="111529"/>
                </a:moveTo>
                <a:cubicBezTo>
                  <a:pt x="109172" y="111529"/>
                  <a:pt x="109172" y="111529"/>
                  <a:pt x="109172" y="111529"/>
                </a:cubicBezTo>
                <a:cubicBezTo>
                  <a:pt x="109172" y="8470"/>
                  <a:pt x="109172" y="8470"/>
                  <a:pt x="109172" y="8470"/>
                </a:cubicBezTo>
                <a:cubicBezTo>
                  <a:pt x="10827" y="8470"/>
                  <a:pt x="10827" y="8470"/>
                  <a:pt x="10827" y="8470"/>
                </a:cubicBezTo>
                <a:cubicBezTo>
                  <a:pt x="10827" y="111529"/>
                  <a:pt x="10827" y="111529"/>
                  <a:pt x="10827" y="111529"/>
                </a:cubicBezTo>
                <a:cubicBezTo>
                  <a:pt x="43308" y="111529"/>
                  <a:pt x="43308" y="111529"/>
                  <a:pt x="43308" y="111529"/>
                </a:cubicBezTo>
                <a:cubicBezTo>
                  <a:pt x="43308" y="96000"/>
                  <a:pt x="43308" y="96000"/>
                  <a:pt x="43308" y="96000"/>
                </a:cubicBezTo>
                <a:cubicBezTo>
                  <a:pt x="43308" y="96000"/>
                  <a:pt x="43308" y="95294"/>
                  <a:pt x="44210" y="94588"/>
                </a:cubicBezTo>
                <a:cubicBezTo>
                  <a:pt x="45112" y="94588"/>
                  <a:pt x="45112" y="93882"/>
                  <a:pt x="46015" y="93882"/>
                </a:cubicBezTo>
                <a:cubicBezTo>
                  <a:pt x="73082" y="93882"/>
                  <a:pt x="73082" y="93882"/>
                  <a:pt x="73082" y="93882"/>
                </a:cubicBezTo>
                <a:cubicBezTo>
                  <a:pt x="73984" y="93882"/>
                  <a:pt x="74887" y="94588"/>
                  <a:pt x="75789" y="94588"/>
                </a:cubicBezTo>
                <a:cubicBezTo>
                  <a:pt x="75789" y="95294"/>
                  <a:pt x="75789" y="96000"/>
                  <a:pt x="75789" y="96000"/>
                </a:cubicBezTo>
                <a:lnTo>
                  <a:pt x="75789" y="111529"/>
                </a:lnTo>
                <a:close/>
                <a:moveTo>
                  <a:pt x="32481" y="19058"/>
                </a:moveTo>
                <a:cubicBezTo>
                  <a:pt x="32481" y="24000"/>
                  <a:pt x="32481" y="24000"/>
                  <a:pt x="32481" y="24000"/>
                </a:cubicBezTo>
                <a:cubicBezTo>
                  <a:pt x="32481" y="24000"/>
                  <a:pt x="32481" y="24705"/>
                  <a:pt x="31578" y="25411"/>
                </a:cubicBezTo>
                <a:cubicBezTo>
                  <a:pt x="31578" y="25411"/>
                  <a:pt x="30676" y="26117"/>
                  <a:pt x="29774" y="26117"/>
                </a:cubicBezTo>
                <a:cubicBezTo>
                  <a:pt x="24360" y="26117"/>
                  <a:pt x="24360" y="26117"/>
                  <a:pt x="24360" y="26117"/>
                </a:cubicBezTo>
                <a:cubicBezTo>
                  <a:pt x="23458" y="26117"/>
                  <a:pt x="22556" y="25411"/>
                  <a:pt x="22556" y="25411"/>
                </a:cubicBezTo>
                <a:cubicBezTo>
                  <a:pt x="21654" y="24705"/>
                  <a:pt x="21654" y="24000"/>
                  <a:pt x="21654" y="24000"/>
                </a:cubicBezTo>
                <a:cubicBezTo>
                  <a:pt x="21654" y="19058"/>
                  <a:pt x="21654" y="19058"/>
                  <a:pt x="21654" y="19058"/>
                </a:cubicBezTo>
                <a:cubicBezTo>
                  <a:pt x="21654" y="19058"/>
                  <a:pt x="21654" y="18352"/>
                  <a:pt x="22556" y="17647"/>
                </a:cubicBezTo>
                <a:cubicBezTo>
                  <a:pt x="22556" y="17647"/>
                  <a:pt x="23458" y="16941"/>
                  <a:pt x="24360" y="16941"/>
                </a:cubicBezTo>
                <a:cubicBezTo>
                  <a:pt x="29774" y="16941"/>
                  <a:pt x="29774" y="16941"/>
                  <a:pt x="29774" y="16941"/>
                </a:cubicBezTo>
                <a:cubicBezTo>
                  <a:pt x="30676" y="16941"/>
                  <a:pt x="31578" y="17647"/>
                  <a:pt x="31578" y="17647"/>
                </a:cubicBezTo>
                <a:cubicBezTo>
                  <a:pt x="32481" y="18352"/>
                  <a:pt x="32481" y="19058"/>
                  <a:pt x="32481" y="19058"/>
                </a:cubicBezTo>
                <a:close/>
                <a:moveTo>
                  <a:pt x="32481" y="36705"/>
                </a:moveTo>
                <a:cubicBezTo>
                  <a:pt x="32481" y="40941"/>
                  <a:pt x="32481" y="40941"/>
                  <a:pt x="32481" y="40941"/>
                </a:cubicBezTo>
                <a:cubicBezTo>
                  <a:pt x="32481" y="41647"/>
                  <a:pt x="32481" y="41647"/>
                  <a:pt x="31578" y="42352"/>
                </a:cubicBezTo>
                <a:cubicBezTo>
                  <a:pt x="31578" y="42352"/>
                  <a:pt x="30676" y="43058"/>
                  <a:pt x="29774" y="43058"/>
                </a:cubicBezTo>
                <a:cubicBezTo>
                  <a:pt x="24360" y="43058"/>
                  <a:pt x="24360" y="43058"/>
                  <a:pt x="24360" y="43058"/>
                </a:cubicBezTo>
                <a:cubicBezTo>
                  <a:pt x="23458" y="43058"/>
                  <a:pt x="22556" y="42352"/>
                  <a:pt x="22556" y="42352"/>
                </a:cubicBezTo>
                <a:cubicBezTo>
                  <a:pt x="21654" y="41647"/>
                  <a:pt x="21654" y="41647"/>
                  <a:pt x="21654" y="40941"/>
                </a:cubicBezTo>
                <a:cubicBezTo>
                  <a:pt x="21654" y="36705"/>
                  <a:pt x="21654" y="36705"/>
                  <a:pt x="21654" y="36705"/>
                </a:cubicBezTo>
                <a:cubicBezTo>
                  <a:pt x="21654" y="36000"/>
                  <a:pt x="21654" y="35294"/>
                  <a:pt x="22556" y="35294"/>
                </a:cubicBezTo>
                <a:cubicBezTo>
                  <a:pt x="22556" y="34588"/>
                  <a:pt x="23458" y="34588"/>
                  <a:pt x="24360" y="34588"/>
                </a:cubicBezTo>
                <a:cubicBezTo>
                  <a:pt x="29774" y="34588"/>
                  <a:pt x="29774" y="34588"/>
                  <a:pt x="29774" y="34588"/>
                </a:cubicBezTo>
                <a:cubicBezTo>
                  <a:pt x="30676" y="34588"/>
                  <a:pt x="31578" y="34588"/>
                  <a:pt x="31578" y="35294"/>
                </a:cubicBezTo>
                <a:cubicBezTo>
                  <a:pt x="32481" y="35294"/>
                  <a:pt x="32481" y="36000"/>
                  <a:pt x="32481" y="36705"/>
                </a:cubicBezTo>
                <a:close/>
                <a:moveTo>
                  <a:pt x="32481" y="53647"/>
                </a:moveTo>
                <a:cubicBezTo>
                  <a:pt x="32481" y="57882"/>
                  <a:pt x="32481" y="57882"/>
                  <a:pt x="32481" y="57882"/>
                </a:cubicBezTo>
                <a:cubicBezTo>
                  <a:pt x="32481" y="58588"/>
                  <a:pt x="32481" y="58588"/>
                  <a:pt x="31578" y="59294"/>
                </a:cubicBezTo>
                <a:cubicBezTo>
                  <a:pt x="31578" y="60000"/>
                  <a:pt x="30676" y="60000"/>
                  <a:pt x="29774" y="60000"/>
                </a:cubicBezTo>
                <a:cubicBezTo>
                  <a:pt x="24360" y="60000"/>
                  <a:pt x="24360" y="60000"/>
                  <a:pt x="24360" y="60000"/>
                </a:cubicBezTo>
                <a:cubicBezTo>
                  <a:pt x="23458" y="60000"/>
                  <a:pt x="22556" y="60000"/>
                  <a:pt x="22556" y="59294"/>
                </a:cubicBezTo>
                <a:cubicBezTo>
                  <a:pt x="21654" y="58588"/>
                  <a:pt x="21654" y="58588"/>
                  <a:pt x="21654" y="57882"/>
                </a:cubicBezTo>
                <a:cubicBezTo>
                  <a:pt x="21654" y="53647"/>
                  <a:pt x="21654" y="53647"/>
                  <a:pt x="21654" y="53647"/>
                </a:cubicBezTo>
                <a:cubicBezTo>
                  <a:pt x="21654" y="52941"/>
                  <a:pt x="21654" y="52235"/>
                  <a:pt x="22556" y="52235"/>
                </a:cubicBezTo>
                <a:cubicBezTo>
                  <a:pt x="22556" y="51529"/>
                  <a:pt x="23458" y="51529"/>
                  <a:pt x="24360" y="51529"/>
                </a:cubicBezTo>
                <a:cubicBezTo>
                  <a:pt x="29774" y="51529"/>
                  <a:pt x="29774" y="51529"/>
                  <a:pt x="29774" y="51529"/>
                </a:cubicBezTo>
                <a:cubicBezTo>
                  <a:pt x="30676" y="51529"/>
                  <a:pt x="31578" y="51529"/>
                  <a:pt x="31578" y="52235"/>
                </a:cubicBezTo>
                <a:cubicBezTo>
                  <a:pt x="32481" y="52235"/>
                  <a:pt x="32481" y="52941"/>
                  <a:pt x="32481" y="53647"/>
                </a:cubicBezTo>
                <a:close/>
                <a:moveTo>
                  <a:pt x="32481" y="70588"/>
                </a:moveTo>
                <a:cubicBezTo>
                  <a:pt x="32481" y="74823"/>
                  <a:pt x="32481" y="74823"/>
                  <a:pt x="32481" y="74823"/>
                </a:cubicBezTo>
                <a:cubicBezTo>
                  <a:pt x="32481" y="75529"/>
                  <a:pt x="32481" y="76235"/>
                  <a:pt x="31578" y="76235"/>
                </a:cubicBezTo>
                <a:cubicBezTo>
                  <a:pt x="31578" y="76941"/>
                  <a:pt x="30676" y="76941"/>
                  <a:pt x="29774" y="76941"/>
                </a:cubicBezTo>
                <a:cubicBezTo>
                  <a:pt x="24360" y="76941"/>
                  <a:pt x="24360" y="76941"/>
                  <a:pt x="24360" y="76941"/>
                </a:cubicBezTo>
                <a:cubicBezTo>
                  <a:pt x="23458" y="76941"/>
                  <a:pt x="22556" y="76941"/>
                  <a:pt x="22556" y="76235"/>
                </a:cubicBezTo>
                <a:cubicBezTo>
                  <a:pt x="21654" y="76235"/>
                  <a:pt x="21654" y="75529"/>
                  <a:pt x="21654" y="74823"/>
                </a:cubicBezTo>
                <a:cubicBezTo>
                  <a:pt x="21654" y="70588"/>
                  <a:pt x="21654" y="70588"/>
                  <a:pt x="21654" y="70588"/>
                </a:cubicBezTo>
                <a:cubicBezTo>
                  <a:pt x="21654" y="69882"/>
                  <a:pt x="21654" y="69882"/>
                  <a:pt x="22556" y="69176"/>
                </a:cubicBezTo>
                <a:cubicBezTo>
                  <a:pt x="22556" y="68470"/>
                  <a:pt x="23458" y="68470"/>
                  <a:pt x="24360" y="68470"/>
                </a:cubicBezTo>
                <a:cubicBezTo>
                  <a:pt x="29774" y="68470"/>
                  <a:pt x="29774" y="68470"/>
                  <a:pt x="29774" y="68470"/>
                </a:cubicBezTo>
                <a:cubicBezTo>
                  <a:pt x="30676" y="68470"/>
                  <a:pt x="31578" y="68470"/>
                  <a:pt x="31578" y="69176"/>
                </a:cubicBezTo>
                <a:cubicBezTo>
                  <a:pt x="32481" y="69882"/>
                  <a:pt x="32481" y="69882"/>
                  <a:pt x="32481" y="70588"/>
                </a:cubicBezTo>
                <a:close/>
                <a:moveTo>
                  <a:pt x="32481" y="87529"/>
                </a:moveTo>
                <a:cubicBezTo>
                  <a:pt x="32481" y="91764"/>
                  <a:pt x="32481" y="91764"/>
                  <a:pt x="32481" y="91764"/>
                </a:cubicBezTo>
                <a:cubicBezTo>
                  <a:pt x="32481" y="92470"/>
                  <a:pt x="32481" y="93176"/>
                  <a:pt x="31578" y="93176"/>
                </a:cubicBezTo>
                <a:cubicBezTo>
                  <a:pt x="31578" y="93882"/>
                  <a:pt x="30676" y="93882"/>
                  <a:pt x="29774" y="93882"/>
                </a:cubicBezTo>
                <a:cubicBezTo>
                  <a:pt x="24360" y="93882"/>
                  <a:pt x="24360" y="93882"/>
                  <a:pt x="24360" y="93882"/>
                </a:cubicBezTo>
                <a:cubicBezTo>
                  <a:pt x="23458" y="93882"/>
                  <a:pt x="22556" y="93882"/>
                  <a:pt x="22556" y="93176"/>
                </a:cubicBezTo>
                <a:cubicBezTo>
                  <a:pt x="21654" y="93176"/>
                  <a:pt x="21654" y="92470"/>
                  <a:pt x="21654" y="91764"/>
                </a:cubicBezTo>
                <a:cubicBezTo>
                  <a:pt x="21654" y="87529"/>
                  <a:pt x="21654" y="87529"/>
                  <a:pt x="21654" y="87529"/>
                </a:cubicBezTo>
                <a:cubicBezTo>
                  <a:pt x="21654" y="86823"/>
                  <a:pt x="21654" y="86823"/>
                  <a:pt x="22556" y="86117"/>
                </a:cubicBezTo>
                <a:cubicBezTo>
                  <a:pt x="22556" y="86117"/>
                  <a:pt x="23458" y="85411"/>
                  <a:pt x="24360" y="85411"/>
                </a:cubicBezTo>
                <a:cubicBezTo>
                  <a:pt x="29774" y="85411"/>
                  <a:pt x="29774" y="85411"/>
                  <a:pt x="29774" y="85411"/>
                </a:cubicBezTo>
                <a:cubicBezTo>
                  <a:pt x="30676" y="85411"/>
                  <a:pt x="31578" y="86117"/>
                  <a:pt x="31578" y="86117"/>
                </a:cubicBezTo>
                <a:cubicBezTo>
                  <a:pt x="32481" y="86823"/>
                  <a:pt x="32481" y="86823"/>
                  <a:pt x="32481" y="87529"/>
                </a:cubicBezTo>
                <a:close/>
                <a:moveTo>
                  <a:pt x="54135" y="19058"/>
                </a:moveTo>
                <a:cubicBezTo>
                  <a:pt x="54135" y="24000"/>
                  <a:pt x="54135" y="24000"/>
                  <a:pt x="54135" y="24000"/>
                </a:cubicBezTo>
                <a:cubicBezTo>
                  <a:pt x="54135" y="24000"/>
                  <a:pt x="54135" y="24705"/>
                  <a:pt x="53233" y="25411"/>
                </a:cubicBezTo>
                <a:cubicBezTo>
                  <a:pt x="53233" y="25411"/>
                  <a:pt x="52330" y="26117"/>
                  <a:pt x="51428" y="26117"/>
                </a:cubicBezTo>
                <a:cubicBezTo>
                  <a:pt x="46015" y="26117"/>
                  <a:pt x="46015" y="26117"/>
                  <a:pt x="46015" y="26117"/>
                </a:cubicBezTo>
                <a:cubicBezTo>
                  <a:pt x="45112" y="26117"/>
                  <a:pt x="45112" y="25411"/>
                  <a:pt x="44210" y="25411"/>
                </a:cubicBezTo>
                <a:cubicBezTo>
                  <a:pt x="43308" y="24705"/>
                  <a:pt x="43308" y="24000"/>
                  <a:pt x="43308" y="24000"/>
                </a:cubicBezTo>
                <a:cubicBezTo>
                  <a:pt x="43308" y="19058"/>
                  <a:pt x="43308" y="19058"/>
                  <a:pt x="43308" y="19058"/>
                </a:cubicBezTo>
                <a:cubicBezTo>
                  <a:pt x="43308" y="19058"/>
                  <a:pt x="43308" y="18352"/>
                  <a:pt x="44210" y="17647"/>
                </a:cubicBezTo>
                <a:cubicBezTo>
                  <a:pt x="45112" y="17647"/>
                  <a:pt x="45112" y="16941"/>
                  <a:pt x="46015" y="16941"/>
                </a:cubicBezTo>
                <a:cubicBezTo>
                  <a:pt x="51428" y="16941"/>
                  <a:pt x="51428" y="16941"/>
                  <a:pt x="51428" y="16941"/>
                </a:cubicBezTo>
                <a:cubicBezTo>
                  <a:pt x="52330" y="16941"/>
                  <a:pt x="53233" y="17647"/>
                  <a:pt x="53233" y="17647"/>
                </a:cubicBezTo>
                <a:cubicBezTo>
                  <a:pt x="54135" y="18352"/>
                  <a:pt x="54135" y="19058"/>
                  <a:pt x="54135" y="19058"/>
                </a:cubicBezTo>
                <a:close/>
                <a:moveTo>
                  <a:pt x="54135" y="36705"/>
                </a:moveTo>
                <a:cubicBezTo>
                  <a:pt x="54135" y="40941"/>
                  <a:pt x="54135" y="40941"/>
                  <a:pt x="54135" y="40941"/>
                </a:cubicBezTo>
                <a:cubicBezTo>
                  <a:pt x="54135" y="41647"/>
                  <a:pt x="54135" y="41647"/>
                  <a:pt x="53233" y="42352"/>
                </a:cubicBezTo>
                <a:cubicBezTo>
                  <a:pt x="53233" y="42352"/>
                  <a:pt x="52330" y="43058"/>
                  <a:pt x="51428" y="43058"/>
                </a:cubicBezTo>
                <a:cubicBezTo>
                  <a:pt x="46015" y="43058"/>
                  <a:pt x="46015" y="43058"/>
                  <a:pt x="46015" y="43058"/>
                </a:cubicBezTo>
                <a:cubicBezTo>
                  <a:pt x="45112" y="43058"/>
                  <a:pt x="45112" y="42352"/>
                  <a:pt x="44210" y="42352"/>
                </a:cubicBezTo>
                <a:cubicBezTo>
                  <a:pt x="43308" y="41647"/>
                  <a:pt x="43308" y="41647"/>
                  <a:pt x="43308" y="40941"/>
                </a:cubicBezTo>
                <a:cubicBezTo>
                  <a:pt x="43308" y="36705"/>
                  <a:pt x="43308" y="36705"/>
                  <a:pt x="43308" y="36705"/>
                </a:cubicBezTo>
                <a:cubicBezTo>
                  <a:pt x="43308" y="36000"/>
                  <a:pt x="43308" y="35294"/>
                  <a:pt x="44210" y="35294"/>
                </a:cubicBezTo>
                <a:cubicBezTo>
                  <a:pt x="45112" y="34588"/>
                  <a:pt x="45112" y="34588"/>
                  <a:pt x="46015" y="34588"/>
                </a:cubicBezTo>
                <a:cubicBezTo>
                  <a:pt x="51428" y="34588"/>
                  <a:pt x="51428" y="34588"/>
                  <a:pt x="51428" y="34588"/>
                </a:cubicBezTo>
                <a:cubicBezTo>
                  <a:pt x="52330" y="34588"/>
                  <a:pt x="53233" y="34588"/>
                  <a:pt x="53233" y="35294"/>
                </a:cubicBezTo>
                <a:cubicBezTo>
                  <a:pt x="54135" y="35294"/>
                  <a:pt x="54135" y="36000"/>
                  <a:pt x="54135" y="36705"/>
                </a:cubicBezTo>
                <a:close/>
                <a:moveTo>
                  <a:pt x="54135" y="53647"/>
                </a:moveTo>
                <a:cubicBezTo>
                  <a:pt x="54135" y="57882"/>
                  <a:pt x="54135" y="57882"/>
                  <a:pt x="54135" y="57882"/>
                </a:cubicBezTo>
                <a:cubicBezTo>
                  <a:pt x="54135" y="58588"/>
                  <a:pt x="54135" y="58588"/>
                  <a:pt x="53233" y="59294"/>
                </a:cubicBezTo>
                <a:cubicBezTo>
                  <a:pt x="53233" y="60000"/>
                  <a:pt x="52330" y="60000"/>
                  <a:pt x="51428" y="60000"/>
                </a:cubicBezTo>
                <a:cubicBezTo>
                  <a:pt x="46015" y="60000"/>
                  <a:pt x="46015" y="60000"/>
                  <a:pt x="46015" y="60000"/>
                </a:cubicBezTo>
                <a:cubicBezTo>
                  <a:pt x="45112" y="60000"/>
                  <a:pt x="45112" y="60000"/>
                  <a:pt x="44210" y="59294"/>
                </a:cubicBezTo>
                <a:cubicBezTo>
                  <a:pt x="43308" y="58588"/>
                  <a:pt x="43308" y="58588"/>
                  <a:pt x="43308" y="57882"/>
                </a:cubicBezTo>
                <a:cubicBezTo>
                  <a:pt x="43308" y="53647"/>
                  <a:pt x="43308" y="53647"/>
                  <a:pt x="43308" y="53647"/>
                </a:cubicBezTo>
                <a:cubicBezTo>
                  <a:pt x="43308" y="52941"/>
                  <a:pt x="43308" y="52235"/>
                  <a:pt x="44210" y="52235"/>
                </a:cubicBezTo>
                <a:cubicBezTo>
                  <a:pt x="45112" y="51529"/>
                  <a:pt x="45112" y="51529"/>
                  <a:pt x="46015" y="51529"/>
                </a:cubicBezTo>
                <a:cubicBezTo>
                  <a:pt x="51428" y="51529"/>
                  <a:pt x="51428" y="51529"/>
                  <a:pt x="51428" y="51529"/>
                </a:cubicBezTo>
                <a:cubicBezTo>
                  <a:pt x="52330" y="51529"/>
                  <a:pt x="53233" y="51529"/>
                  <a:pt x="53233" y="52235"/>
                </a:cubicBezTo>
                <a:cubicBezTo>
                  <a:pt x="54135" y="52235"/>
                  <a:pt x="54135" y="52941"/>
                  <a:pt x="54135" y="53647"/>
                </a:cubicBezTo>
                <a:close/>
                <a:moveTo>
                  <a:pt x="54135" y="70588"/>
                </a:moveTo>
                <a:cubicBezTo>
                  <a:pt x="54135" y="74823"/>
                  <a:pt x="54135" y="74823"/>
                  <a:pt x="54135" y="74823"/>
                </a:cubicBezTo>
                <a:cubicBezTo>
                  <a:pt x="54135" y="75529"/>
                  <a:pt x="54135" y="76235"/>
                  <a:pt x="53233" y="76235"/>
                </a:cubicBezTo>
                <a:cubicBezTo>
                  <a:pt x="53233" y="76941"/>
                  <a:pt x="52330" y="76941"/>
                  <a:pt x="51428" y="76941"/>
                </a:cubicBezTo>
                <a:cubicBezTo>
                  <a:pt x="46015" y="76941"/>
                  <a:pt x="46015" y="76941"/>
                  <a:pt x="46015" y="76941"/>
                </a:cubicBezTo>
                <a:cubicBezTo>
                  <a:pt x="45112" y="76941"/>
                  <a:pt x="45112" y="76941"/>
                  <a:pt x="44210" y="76235"/>
                </a:cubicBezTo>
                <a:cubicBezTo>
                  <a:pt x="43308" y="76235"/>
                  <a:pt x="43308" y="75529"/>
                  <a:pt x="43308" y="74823"/>
                </a:cubicBezTo>
                <a:cubicBezTo>
                  <a:pt x="43308" y="70588"/>
                  <a:pt x="43308" y="70588"/>
                  <a:pt x="43308" y="70588"/>
                </a:cubicBezTo>
                <a:cubicBezTo>
                  <a:pt x="43308" y="69882"/>
                  <a:pt x="43308" y="69882"/>
                  <a:pt x="44210" y="69176"/>
                </a:cubicBezTo>
                <a:cubicBezTo>
                  <a:pt x="45112" y="68470"/>
                  <a:pt x="45112" y="68470"/>
                  <a:pt x="46015" y="68470"/>
                </a:cubicBezTo>
                <a:cubicBezTo>
                  <a:pt x="51428" y="68470"/>
                  <a:pt x="51428" y="68470"/>
                  <a:pt x="51428" y="68470"/>
                </a:cubicBezTo>
                <a:cubicBezTo>
                  <a:pt x="52330" y="68470"/>
                  <a:pt x="53233" y="68470"/>
                  <a:pt x="53233" y="69176"/>
                </a:cubicBezTo>
                <a:cubicBezTo>
                  <a:pt x="54135" y="69882"/>
                  <a:pt x="54135" y="69882"/>
                  <a:pt x="54135" y="70588"/>
                </a:cubicBezTo>
                <a:close/>
                <a:moveTo>
                  <a:pt x="75789" y="19058"/>
                </a:moveTo>
                <a:cubicBezTo>
                  <a:pt x="75789" y="24000"/>
                  <a:pt x="75789" y="24000"/>
                  <a:pt x="75789" y="24000"/>
                </a:cubicBezTo>
                <a:cubicBezTo>
                  <a:pt x="75789" y="24000"/>
                  <a:pt x="75789" y="24705"/>
                  <a:pt x="75789" y="25411"/>
                </a:cubicBezTo>
                <a:cubicBezTo>
                  <a:pt x="74887" y="25411"/>
                  <a:pt x="73984" y="26117"/>
                  <a:pt x="73082" y="26117"/>
                </a:cubicBezTo>
                <a:cubicBezTo>
                  <a:pt x="67669" y="26117"/>
                  <a:pt x="67669" y="26117"/>
                  <a:pt x="67669" y="26117"/>
                </a:cubicBezTo>
                <a:cubicBezTo>
                  <a:pt x="67669" y="26117"/>
                  <a:pt x="66766" y="25411"/>
                  <a:pt x="65864" y="25411"/>
                </a:cubicBezTo>
                <a:cubicBezTo>
                  <a:pt x="65864" y="24705"/>
                  <a:pt x="64962" y="24000"/>
                  <a:pt x="64962" y="24000"/>
                </a:cubicBezTo>
                <a:cubicBezTo>
                  <a:pt x="64962" y="19058"/>
                  <a:pt x="64962" y="19058"/>
                  <a:pt x="64962" y="19058"/>
                </a:cubicBezTo>
                <a:cubicBezTo>
                  <a:pt x="64962" y="19058"/>
                  <a:pt x="65864" y="18352"/>
                  <a:pt x="65864" y="17647"/>
                </a:cubicBezTo>
                <a:cubicBezTo>
                  <a:pt x="66766" y="17647"/>
                  <a:pt x="67669" y="16941"/>
                  <a:pt x="67669" y="16941"/>
                </a:cubicBezTo>
                <a:cubicBezTo>
                  <a:pt x="73082" y="16941"/>
                  <a:pt x="73082" y="16941"/>
                  <a:pt x="73082" y="16941"/>
                </a:cubicBezTo>
                <a:cubicBezTo>
                  <a:pt x="73984" y="16941"/>
                  <a:pt x="74887" y="17647"/>
                  <a:pt x="75789" y="17647"/>
                </a:cubicBezTo>
                <a:cubicBezTo>
                  <a:pt x="75789" y="18352"/>
                  <a:pt x="75789" y="19058"/>
                  <a:pt x="75789" y="19058"/>
                </a:cubicBezTo>
                <a:close/>
                <a:moveTo>
                  <a:pt x="75789" y="36705"/>
                </a:moveTo>
                <a:cubicBezTo>
                  <a:pt x="75789" y="40941"/>
                  <a:pt x="75789" y="40941"/>
                  <a:pt x="75789" y="40941"/>
                </a:cubicBezTo>
                <a:cubicBezTo>
                  <a:pt x="75789" y="41647"/>
                  <a:pt x="75789" y="41647"/>
                  <a:pt x="75789" y="42352"/>
                </a:cubicBezTo>
                <a:cubicBezTo>
                  <a:pt x="74887" y="42352"/>
                  <a:pt x="73984" y="43058"/>
                  <a:pt x="73082" y="43058"/>
                </a:cubicBezTo>
                <a:cubicBezTo>
                  <a:pt x="67669" y="43058"/>
                  <a:pt x="67669" y="43058"/>
                  <a:pt x="67669" y="43058"/>
                </a:cubicBezTo>
                <a:cubicBezTo>
                  <a:pt x="67669" y="43058"/>
                  <a:pt x="66766" y="42352"/>
                  <a:pt x="65864" y="42352"/>
                </a:cubicBezTo>
                <a:cubicBezTo>
                  <a:pt x="65864" y="41647"/>
                  <a:pt x="64962" y="41647"/>
                  <a:pt x="64962" y="40941"/>
                </a:cubicBezTo>
                <a:cubicBezTo>
                  <a:pt x="64962" y="36705"/>
                  <a:pt x="64962" y="36705"/>
                  <a:pt x="64962" y="36705"/>
                </a:cubicBezTo>
                <a:cubicBezTo>
                  <a:pt x="64962" y="36000"/>
                  <a:pt x="65864" y="35294"/>
                  <a:pt x="65864" y="35294"/>
                </a:cubicBezTo>
                <a:cubicBezTo>
                  <a:pt x="66766" y="34588"/>
                  <a:pt x="67669" y="34588"/>
                  <a:pt x="67669" y="34588"/>
                </a:cubicBezTo>
                <a:cubicBezTo>
                  <a:pt x="73082" y="34588"/>
                  <a:pt x="73082" y="34588"/>
                  <a:pt x="73082" y="34588"/>
                </a:cubicBezTo>
                <a:cubicBezTo>
                  <a:pt x="73984" y="34588"/>
                  <a:pt x="74887" y="34588"/>
                  <a:pt x="75789" y="35294"/>
                </a:cubicBezTo>
                <a:cubicBezTo>
                  <a:pt x="75789" y="35294"/>
                  <a:pt x="75789" y="36000"/>
                  <a:pt x="75789" y="36705"/>
                </a:cubicBezTo>
                <a:close/>
                <a:moveTo>
                  <a:pt x="75789" y="53647"/>
                </a:moveTo>
                <a:cubicBezTo>
                  <a:pt x="75789" y="57882"/>
                  <a:pt x="75789" y="57882"/>
                  <a:pt x="75789" y="57882"/>
                </a:cubicBezTo>
                <a:cubicBezTo>
                  <a:pt x="75789" y="58588"/>
                  <a:pt x="75789" y="58588"/>
                  <a:pt x="75789" y="59294"/>
                </a:cubicBezTo>
                <a:cubicBezTo>
                  <a:pt x="74887" y="60000"/>
                  <a:pt x="73984" y="60000"/>
                  <a:pt x="73082" y="60000"/>
                </a:cubicBezTo>
                <a:cubicBezTo>
                  <a:pt x="67669" y="60000"/>
                  <a:pt x="67669" y="60000"/>
                  <a:pt x="67669" y="60000"/>
                </a:cubicBezTo>
                <a:cubicBezTo>
                  <a:pt x="67669" y="60000"/>
                  <a:pt x="66766" y="60000"/>
                  <a:pt x="65864" y="59294"/>
                </a:cubicBezTo>
                <a:cubicBezTo>
                  <a:pt x="65864" y="58588"/>
                  <a:pt x="64962" y="58588"/>
                  <a:pt x="64962" y="57882"/>
                </a:cubicBezTo>
                <a:cubicBezTo>
                  <a:pt x="64962" y="53647"/>
                  <a:pt x="64962" y="53647"/>
                  <a:pt x="64962" y="53647"/>
                </a:cubicBezTo>
                <a:cubicBezTo>
                  <a:pt x="64962" y="52941"/>
                  <a:pt x="65864" y="52235"/>
                  <a:pt x="65864" y="52235"/>
                </a:cubicBezTo>
                <a:cubicBezTo>
                  <a:pt x="66766" y="51529"/>
                  <a:pt x="67669" y="51529"/>
                  <a:pt x="67669" y="51529"/>
                </a:cubicBezTo>
                <a:cubicBezTo>
                  <a:pt x="73082" y="51529"/>
                  <a:pt x="73082" y="51529"/>
                  <a:pt x="73082" y="51529"/>
                </a:cubicBezTo>
                <a:cubicBezTo>
                  <a:pt x="73984" y="51529"/>
                  <a:pt x="74887" y="51529"/>
                  <a:pt x="75789" y="52235"/>
                </a:cubicBezTo>
                <a:cubicBezTo>
                  <a:pt x="75789" y="52235"/>
                  <a:pt x="75789" y="52941"/>
                  <a:pt x="75789" y="53647"/>
                </a:cubicBezTo>
                <a:close/>
                <a:moveTo>
                  <a:pt x="75789" y="70588"/>
                </a:moveTo>
                <a:cubicBezTo>
                  <a:pt x="75789" y="74823"/>
                  <a:pt x="75789" y="74823"/>
                  <a:pt x="75789" y="74823"/>
                </a:cubicBezTo>
                <a:cubicBezTo>
                  <a:pt x="75789" y="75529"/>
                  <a:pt x="75789" y="76235"/>
                  <a:pt x="75789" y="76235"/>
                </a:cubicBezTo>
                <a:cubicBezTo>
                  <a:pt x="74887" y="76941"/>
                  <a:pt x="73984" y="76941"/>
                  <a:pt x="73082" y="76941"/>
                </a:cubicBezTo>
                <a:cubicBezTo>
                  <a:pt x="67669" y="76941"/>
                  <a:pt x="67669" y="76941"/>
                  <a:pt x="67669" y="76941"/>
                </a:cubicBezTo>
                <a:cubicBezTo>
                  <a:pt x="67669" y="76941"/>
                  <a:pt x="66766" y="76941"/>
                  <a:pt x="65864" y="76235"/>
                </a:cubicBezTo>
                <a:cubicBezTo>
                  <a:pt x="65864" y="76235"/>
                  <a:pt x="64962" y="75529"/>
                  <a:pt x="64962" y="74823"/>
                </a:cubicBezTo>
                <a:cubicBezTo>
                  <a:pt x="64962" y="70588"/>
                  <a:pt x="64962" y="70588"/>
                  <a:pt x="64962" y="70588"/>
                </a:cubicBezTo>
                <a:cubicBezTo>
                  <a:pt x="64962" y="69882"/>
                  <a:pt x="65864" y="69882"/>
                  <a:pt x="65864" y="69176"/>
                </a:cubicBezTo>
                <a:cubicBezTo>
                  <a:pt x="66766" y="68470"/>
                  <a:pt x="67669" y="68470"/>
                  <a:pt x="67669" y="68470"/>
                </a:cubicBezTo>
                <a:cubicBezTo>
                  <a:pt x="73082" y="68470"/>
                  <a:pt x="73082" y="68470"/>
                  <a:pt x="73082" y="68470"/>
                </a:cubicBezTo>
                <a:cubicBezTo>
                  <a:pt x="73984" y="68470"/>
                  <a:pt x="74887" y="68470"/>
                  <a:pt x="75789" y="69176"/>
                </a:cubicBezTo>
                <a:cubicBezTo>
                  <a:pt x="75789" y="69882"/>
                  <a:pt x="75789" y="69882"/>
                  <a:pt x="75789" y="70588"/>
                </a:cubicBezTo>
                <a:close/>
                <a:moveTo>
                  <a:pt x="98345" y="19058"/>
                </a:moveTo>
                <a:cubicBezTo>
                  <a:pt x="98345" y="24000"/>
                  <a:pt x="98345" y="24000"/>
                  <a:pt x="98345" y="24000"/>
                </a:cubicBezTo>
                <a:cubicBezTo>
                  <a:pt x="98345" y="24000"/>
                  <a:pt x="97443" y="24705"/>
                  <a:pt x="97443" y="25411"/>
                </a:cubicBezTo>
                <a:cubicBezTo>
                  <a:pt x="96541" y="25411"/>
                  <a:pt x="95639" y="26117"/>
                  <a:pt x="95639" y="26117"/>
                </a:cubicBezTo>
                <a:cubicBezTo>
                  <a:pt x="90225" y="26117"/>
                  <a:pt x="90225" y="26117"/>
                  <a:pt x="90225" y="26117"/>
                </a:cubicBezTo>
                <a:cubicBezTo>
                  <a:pt x="89323" y="26117"/>
                  <a:pt x="88421" y="25411"/>
                  <a:pt x="87518" y="25411"/>
                </a:cubicBezTo>
                <a:cubicBezTo>
                  <a:pt x="87518" y="24705"/>
                  <a:pt x="87518" y="24000"/>
                  <a:pt x="87518" y="24000"/>
                </a:cubicBezTo>
                <a:cubicBezTo>
                  <a:pt x="87518" y="19058"/>
                  <a:pt x="87518" y="19058"/>
                  <a:pt x="87518" y="19058"/>
                </a:cubicBezTo>
                <a:cubicBezTo>
                  <a:pt x="87518" y="19058"/>
                  <a:pt x="87518" y="18352"/>
                  <a:pt x="87518" y="17647"/>
                </a:cubicBezTo>
                <a:cubicBezTo>
                  <a:pt x="88421" y="17647"/>
                  <a:pt x="89323" y="16941"/>
                  <a:pt x="90225" y="16941"/>
                </a:cubicBezTo>
                <a:cubicBezTo>
                  <a:pt x="95639" y="16941"/>
                  <a:pt x="95639" y="16941"/>
                  <a:pt x="95639" y="16941"/>
                </a:cubicBezTo>
                <a:cubicBezTo>
                  <a:pt x="95639" y="16941"/>
                  <a:pt x="96541" y="17647"/>
                  <a:pt x="97443" y="17647"/>
                </a:cubicBezTo>
                <a:cubicBezTo>
                  <a:pt x="97443" y="18352"/>
                  <a:pt x="98345" y="19058"/>
                  <a:pt x="98345" y="19058"/>
                </a:cubicBezTo>
                <a:close/>
                <a:moveTo>
                  <a:pt x="98345" y="36705"/>
                </a:moveTo>
                <a:cubicBezTo>
                  <a:pt x="98345" y="40941"/>
                  <a:pt x="98345" y="40941"/>
                  <a:pt x="98345" y="40941"/>
                </a:cubicBezTo>
                <a:cubicBezTo>
                  <a:pt x="98345" y="41647"/>
                  <a:pt x="97443" y="41647"/>
                  <a:pt x="97443" y="42352"/>
                </a:cubicBezTo>
                <a:cubicBezTo>
                  <a:pt x="96541" y="42352"/>
                  <a:pt x="95639" y="43058"/>
                  <a:pt x="95639" y="43058"/>
                </a:cubicBezTo>
                <a:cubicBezTo>
                  <a:pt x="90225" y="43058"/>
                  <a:pt x="90225" y="43058"/>
                  <a:pt x="90225" y="43058"/>
                </a:cubicBezTo>
                <a:cubicBezTo>
                  <a:pt x="89323" y="43058"/>
                  <a:pt x="88421" y="42352"/>
                  <a:pt x="87518" y="42352"/>
                </a:cubicBezTo>
                <a:cubicBezTo>
                  <a:pt x="87518" y="41647"/>
                  <a:pt x="87518" y="41647"/>
                  <a:pt x="87518" y="40941"/>
                </a:cubicBezTo>
                <a:cubicBezTo>
                  <a:pt x="87518" y="36705"/>
                  <a:pt x="87518" y="36705"/>
                  <a:pt x="87518" y="36705"/>
                </a:cubicBezTo>
                <a:cubicBezTo>
                  <a:pt x="87518" y="36000"/>
                  <a:pt x="87518" y="35294"/>
                  <a:pt x="87518" y="35294"/>
                </a:cubicBezTo>
                <a:cubicBezTo>
                  <a:pt x="88421" y="34588"/>
                  <a:pt x="89323" y="34588"/>
                  <a:pt x="90225" y="34588"/>
                </a:cubicBezTo>
                <a:cubicBezTo>
                  <a:pt x="95639" y="34588"/>
                  <a:pt x="95639" y="34588"/>
                  <a:pt x="95639" y="34588"/>
                </a:cubicBezTo>
                <a:cubicBezTo>
                  <a:pt x="95639" y="34588"/>
                  <a:pt x="96541" y="34588"/>
                  <a:pt x="97443" y="35294"/>
                </a:cubicBezTo>
                <a:cubicBezTo>
                  <a:pt x="97443" y="35294"/>
                  <a:pt x="98345" y="36000"/>
                  <a:pt x="98345" y="36705"/>
                </a:cubicBezTo>
                <a:close/>
                <a:moveTo>
                  <a:pt x="98345" y="53647"/>
                </a:moveTo>
                <a:cubicBezTo>
                  <a:pt x="98345" y="57882"/>
                  <a:pt x="98345" y="57882"/>
                  <a:pt x="98345" y="57882"/>
                </a:cubicBezTo>
                <a:cubicBezTo>
                  <a:pt x="98345" y="58588"/>
                  <a:pt x="97443" y="58588"/>
                  <a:pt x="97443" y="59294"/>
                </a:cubicBezTo>
                <a:cubicBezTo>
                  <a:pt x="96541" y="60000"/>
                  <a:pt x="95639" y="60000"/>
                  <a:pt x="95639" y="60000"/>
                </a:cubicBezTo>
                <a:cubicBezTo>
                  <a:pt x="90225" y="60000"/>
                  <a:pt x="90225" y="60000"/>
                  <a:pt x="90225" y="60000"/>
                </a:cubicBezTo>
                <a:cubicBezTo>
                  <a:pt x="89323" y="60000"/>
                  <a:pt x="88421" y="60000"/>
                  <a:pt x="87518" y="59294"/>
                </a:cubicBezTo>
                <a:cubicBezTo>
                  <a:pt x="87518" y="58588"/>
                  <a:pt x="87518" y="58588"/>
                  <a:pt x="87518" y="57882"/>
                </a:cubicBezTo>
                <a:cubicBezTo>
                  <a:pt x="87518" y="53647"/>
                  <a:pt x="87518" y="53647"/>
                  <a:pt x="87518" y="53647"/>
                </a:cubicBezTo>
                <a:cubicBezTo>
                  <a:pt x="87518" y="52941"/>
                  <a:pt x="87518" y="52235"/>
                  <a:pt x="87518" y="52235"/>
                </a:cubicBezTo>
                <a:cubicBezTo>
                  <a:pt x="88421" y="51529"/>
                  <a:pt x="89323" y="51529"/>
                  <a:pt x="90225" y="51529"/>
                </a:cubicBezTo>
                <a:cubicBezTo>
                  <a:pt x="95639" y="51529"/>
                  <a:pt x="95639" y="51529"/>
                  <a:pt x="95639" y="51529"/>
                </a:cubicBezTo>
                <a:cubicBezTo>
                  <a:pt x="95639" y="51529"/>
                  <a:pt x="96541" y="51529"/>
                  <a:pt x="97443" y="52235"/>
                </a:cubicBezTo>
                <a:cubicBezTo>
                  <a:pt x="97443" y="52235"/>
                  <a:pt x="98345" y="52941"/>
                  <a:pt x="98345" y="53647"/>
                </a:cubicBezTo>
                <a:close/>
                <a:moveTo>
                  <a:pt x="98345" y="70588"/>
                </a:moveTo>
                <a:cubicBezTo>
                  <a:pt x="98345" y="74823"/>
                  <a:pt x="98345" y="74823"/>
                  <a:pt x="98345" y="74823"/>
                </a:cubicBezTo>
                <a:cubicBezTo>
                  <a:pt x="98345" y="75529"/>
                  <a:pt x="97443" y="76235"/>
                  <a:pt x="97443" y="76235"/>
                </a:cubicBezTo>
                <a:cubicBezTo>
                  <a:pt x="96541" y="76941"/>
                  <a:pt x="95639" y="76941"/>
                  <a:pt x="95639" y="76941"/>
                </a:cubicBezTo>
                <a:cubicBezTo>
                  <a:pt x="90225" y="76941"/>
                  <a:pt x="90225" y="76941"/>
                  <a:pt x="90225" y="76941"/>
                </a:cubicBezTo>
                <a:cubicBezTo>
                  <a:pt x="89323" y="76941"/>
                  <a:pt x="88421" y="76941"/>
                  <a:pt x="87518" y="76235"/>
                </a:cubicBezTo>
                <a:cubicBezTo>
                  <a:pt x="87518" y="76235"/>
                  <a:pt x="87518" y="75529"/>
                  <a:pt x="87518" y="74823"/>
                </a:cubicBezTo>
                <a:cubicBezTo>
                  <a:pt x="87518" y="70588"/>
                  <a:pt x="87518" y="70588"/>
                  <a:pt x="87518" y="70588"/>
                </a:cubicBezTo>
                <a:cubicBezTo>
                  <a:pt x="87518" y="69882"/>
                  <a:pt x="87518" y="69882"/>
                  <a:pt x="87518" y="69176"/>
                </a:cubicBezTo>
                <a:cubicBezTo>
                  <a:pt x="88421" y="68470"/>
                  <a:pt x="89323" y="68470"/>
                  <a:pt x="90225" y="68470"/>
                </a:cubicBezTo>
                <a:cubicBezTo>
                  <a:pt x="95639" y="68470"/>
                  <a:pt x="95639" y="68470"/>
                  <a:pt x="95639" y="68470"/>
                </a:cubicBezTo>
                <a:cubicBezTo>
                  <a:pt x="95639" y="68470"/>
                  <a:pt x="96541" y="68470"/>
                  <a:pt x="97443" y="69176"/>
                </a:cubicBezTo>
                <a:cubicBezTo>
                  <a:pt x="97443" y="69882"/>
                  <a:pt x="98345" y="69882"/>
                  <a:pt x="98345" y="70588"/>
                </a:cubicBezTo>
                <a:close/>
                <a:moveTo>
                  <a:pt x="98345" y="87529"/>
                </a:moveTo>
                <a:cubicBezTo>
                  <a:pt x="98345" y="91764"/>
                  <a:pt x="98345" y="91764"/>
                  <a:pt x="98345" y="91764"/>
                </a:cubicBezTo>
                <a:cubicBezTo>
                  <a:pt x="98345" y="92470"/>
                  <a:pt x="97443" y="93176"/>
                  <a:pt x="97443" y="93176"/>
                </a:cubicBezTo>
                <a:cubicBezTo>
                  <a:pt x="96541" y="93882"/>
                  <a:pt x="95639" y="93882"/>
                  <a:pt x="95639" y="93882"/>
                </a:cubicBezTo>
                <a:cubicBezTo>
                  <a:pt x="90225" y="93882"/>
                  <a:pt x="90225" y="93882"/>
                  <a:pt x="90225" y="93882"/>
                </a:cubicBezTo>
                <a:cubicBezTo>
                  <a:pt x="89323" y="93882"/>
                  <a:pt x="88421" y="93882"/>
                  <a:pt x="87518" y="93176"/>
                </a:cubicBezTo>
                <a:cubicBezTo>
                  <a:pt x="87518" y="93176"/>
                  <a:pt x="87518" y="92470"/>
                  <a:pt x="87518" y="91764"/>
                </a:cubicBezTo>
                <a:cubicBezTo>
                  <a:pt x="87518" y="87529"/>
                  <a:pt x="87518" y="87529"/>
                  <a:pt x="87518" y="87529"/>
                </a:cubicBezTo>
                <a:cubicBezTo>
                  <a:pt x="87518" y="86823"/>
                  <a:pt x="87518" y="86823"/>
                  <a:pt x="87518" y="86117"/>
                </a:cubicBezTo>
                <a:cubicBezTo>
                  <a:pt x="88421" y="86117"/>
                  <a:pt x="89323" y="85411"/>
                  <a:pt x="90225" y="85411"/>
                </a:cubicBezTo>
                <a:cubicBezTo>
                  <a:pt x="95639" y="85411"/>
                  <a:pt x="95639" y="85411"/>
                  <a:pt x="95639" y="85411"/>
                </a:cubicBezTo>
                <a:cubicBezTo>
                  <a:pt x="95639" y="85411"/>
                  <a:pt x="96541" y="86117"/>
                  <a:pt x="97443" y="86117"/>
                </a:cubicBezTo>
                <a:cubicBezTo>
                  <a:pt x="97443" y="86823"/>
                  <a:pt x="98345" y="86823"/>
                  <a:pt x="98345" y="875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21335" y="2640634"/>
            <a:ext cx="142631" cy="183152"/>
          </a:xfrm>
          <a:custGeom>
            <a:pathLst>
              <a:path extrusionOk="0" h="120000" w="120000">
                <a:moveTo>
                  <a:pt x="120000" y="30352"/>
                </a:moveTo>
                <a:cubicBezTo>
                  <a:pt x="120000" y="115764"/>
                  <a:pt x="120000" y="115764"/>
                  <a:pt x="120000" y="115764"/>
                </a:cubicBezTo>
                <a:cubicBezTo>
                  <a:pt x="120000" y="116470"/>
                  <a:pt x="119097" y="117882"/>
                  <a:pt x="118195" y="118588"/>
                </a:cubicBezTo>
                <a:cubicBezTo>
                  <a:pt x="117293" y="119294"/>
                  <a:pt x="115488" y="120000"/>
                  <a:pt x="114586" y="120000"/>
                </a:cubicBezTo>
                <a:cubicBezTo>
                  <a:pt x="5413" y="120000"/>
                  <a:pt x="5413" y="120000"/>
                  <a:pt x="5413" y="120000"/>
                </a:cubicBezTo>
                <a:cubicBezTo>
                  <a:pt x="3609" y="120000"/>
                  <a:pt x="2706" y="119294"/>
                  <a:pt x="902" y="118588"/>
                </a:cubicBezTo>
                <a:cubicBezTo>
                  <a:pt x="0" y="117882"/>
                  <a:pt x="0" y="116470"/>
                  <a:pt x="0" y="115764"/>
                </a:cubicBezTo>
                <a:cubicBezTo>
                  <a:pt x="0" y="30352"/>
                  <a:pt x="0" y="30352"/>
                  <a:pt x="0" y="30352"/>
                </a:cubicBezTo>
                <a:cubicBezTo>
                  <a:pt x="0" y="28941"/>
                  <a:pt x="0" y="28235"/>
                  <a:pt x="902" y="26823"/>
                </a:cubicBezTo>
                <a:cubicBezTo>
                  <a:pt x="2706" y="26117"/>
                  <a:pt x="3609" y="26117"/>
                  <a:pt x="5413" y="26117"/>
                </a:cubicBezTo>
                <a:cubicBezTo>
                  <a:pt x="32481" y="26117"/>
                  <a:pt x="32481" y="26117"/>
                  <a:pt x="32481" y="26117"/>
                </a:cubicBezTo>
                <a:cubicBezTo>
                  <a:pt x="32481" y="6352"/>
                  <a:pt x="32481" y="6352"/>
                  <a:pt x="32481" y="6352"/>
                </a:cubicBezTo>
                <a:cubicBezTo>
                  <a:pt x="32481" y="4941"/>
                  <a:pt x="33383" y="3529"/>
                  <a:pt x="35187" y="2117"/>
                </a:cubicBezTo>
                <a:cubicBezTo>
                  <a:pt x="36090" y="705"/>
                  <a:pt x="37894" y="0"/>
                  <a:pt x="40601" y="0"/>
                </a:cubicBezTo>
                <a:cubicBezTo>
                  <a:pt x="78496" y="0"/>
                  <a:pt x="78496" y="0"/>
                  <a:pt x="78496" y="0"/>
                </a:cubicBezTo>
                <a:cubicBezTo>
                  <a:pt x="81203" y="0"/>
                  <a:pt x="83007" y="705"/>
                  <a:pt x="84812" y="2117"/>
                </a:cubicBezTo>
                <a:cubicBezTo>
                  <a:pt x="86616" y="3529"/>
                  <a:pt x="86616" y="4941"/>
                  <a:pt x="86616" y="6352"/>
                </a:cubicBezTo>
                <a:cubicBezTo>
                  <a:pt x="86616" y="26117"/>
                  <a:pt x="86616" y="26117"/>
                  <a:pt x="86616" y="26117"/>
                </a:cubicBezTo>
                <a:cubicBezTo>
                  <a:pt x="114586" y="26117"/>
                  <a:pt x="114586" y="26117"/>
                  <a:pt x="114586" y="26117"/>
                </a:cubicBezTo>
                <a:cubicBezTo>
                  <a:pt x="115488" y="26117"/>
                  <a:pt x="117293" y="26117"/>
                  <a:pt x="118195" y="26823"/>
                </a:cubicBezTo>
                <a:cubicBezTo>
                  <a:pt x="119097" y="28235"/>
                  <a:pt x="120000" y="28941"/>
                  <a:pt x="120000" y="30352"/>
                </a:cubicBezTo>
                <a:close/>
                <a:moveTo>
                  <a:pt x="75789" y="111529"/>
                </a:moveTo>
                <a:cubicBezTo>
                  <a:pt x="109172" y="111529"/>
                  <a:pt x="109172" y="111529"/>
                  <a:pt x="109172" y="111529"/>
                </a:cubicBezTo>
                <a:cubicBezTo>
                  <a:pt x="109172" y="34588"/>
                  <a:pt x="109172" y="34588"/>
                  <a:pt x="109172" y="34588"/>
                </a:cubicBezTo>
                <a:cubicBezTo>
                  <a:pt x="86616" y="34588"/>
                  <a:pt x="86616" y="34588"/>
                  <a:pt x="86616" y="34588"/>
                </a:cubicBezTo>
                <a:cubicBezTo>
                  <a:pt x="86616" y="36705"/>
                  <a:pt x="86616" y="36705"/>
                  <a:pt x="86616" y="36705"/>
                </a:cubicBezTo>
                <a:cubicBezTo>
                  <a:pt x="86616" y="38117"/>
                  <a:pt x="86616" y="39529"/>
                  <a:pt x="84812" y="40941"/>
                </a:cubicBezTo>
                <a:cubicBezTo>
                  <a:pt x="83007" y="42352"/>
                  <a:pt x="81203" y="43058"/>
                  <a:pt x="78496" y="43058"/>
                </a:cubicBezTo>
                <a:cubicBezTo>
                  <a:pt x="40601" y="43058"/>
                  <a:pt x="40601" y="43058"/>
                  <a:pt x="40601" y="43058"/>
                </a:cubicBezTo>
                <a:cubicBezTo>
                  <a:pt x="37894" y="43058"/>
                  <a:pt x="36090" y="42352"/>
                  <a:pt x="35187" y="40941"/>
                </a:cubicBezTo>
                <a:cubicBezTo>
                  <a:pt x="33383" y="39529"/>
                  <a:pt x="32481" y="38117"/>
                  <a:pt x="32481" y="36705"/>
                </a:cubicBezTo>
                <a:cubicBezTo>
                  <a:pt x="32481" y="34588"/>
                  <a:pt x="32481" y="34588"/>
                  <a:pt x="32481" y="34588"/>
                </a:cubicBezTo>
                <a:cubicBezTo>
                  <a:pt x="10827" y="34588"/>
                  <a:pt x="10827" y="34588"/>
                  <a:pt x="10827" y="34588"/>
                </a:cubicBezTo>
                <a:cubicBezTo>
                  <a:pt x="10827" y="111529"/>
                  <a:pt x="10827" y="111529"/>
                  <a:pt x="10827" y="111529"/>
                </a:cubicBezTo>
                <a:cubicBezTo>
                  <a:pt x="43308" y="111529"/>
                  <a:pt x="43308" y="111529"/>
                  <a:pt x="43308" y="111529"/>
                </a:cubicBezTo>
                <a:cubicBezTo>
                  <a:pt x="43308" y="96000"/>
                  <a:pt x="43308" y="96000"/>
                  <a:pt x="43308" y="96000"/>
                </a:cubicBezTo>
                <a:cubicBezTo>
                  <a:pt x="43308" y="96000"/>
                  <a:pt x="43308" y="95294"/>
                  <a:pt x="44210" y="94588"/>
                </a:cubicBezTo>
                <a:cubicBezTo>
                  <a:pt x="44210" y="94588"/>
                  <a:pt x="45112" y="93882"/>
                  <a:pt x="46015" y="93882"/>
                </a:cubicBezTo>
                <a:cubicBezTo>
                  <a:pt x="73082" y="93882"/>
                  <a:pt x="73082" y="93882"/>
                  <a:pt x="73082" y="93882"/>
                </a:cubicBezTo>
                <a:cubicBezTo>
                  <a:pt x="73984" y="93882"/>
                  <a:pt x="74887" y="94588"/>
                  <a:pt x="74887" y="94588"/>
                </a:cubicBezTo>
                <a:cubicBezTo>
                  <a:pt x="75789" y="95294"/>
                  <a:pt x="75789" y="96000"/>
                  <a:pt x="75789" y="96000"/>
                </a:cubicBezTo>
                <a:lnTo>
                  <a:pt x="75789" y="111529"/>
                </a:lnTo>
                <a:close/>
                <a:moveTo>
                  <a:pt x="32481" y="53647"/>
                </a:moveTo>
                <a:cubicBezTo>
                  <a:pt x="32481" y="57882"/>
                  <a:pt x="32481" y="57882"/>
                  <a:pt x="32481" y="57882"/>
                </a:cubicBezTo>
                <a:cubicBezTo>
                  <a:pt x="32481" y="58588"/>
                  <a:pt x="32481" y="58588"/>
                  <a:pt x="31578" y="59294"/>
                </a:cubicBezTo>
                <a:cubicBezTo>
                  <a:pt x="30676" y="60000"/>
                  <a:pt x="30676" y="60000"/>
                  <a:pt x="29774" y="60000"/>
                </a:cubicBezTo>
                <a:cubicBezTo>
                  <a:pt x="24360" y="60000"/>
                  <a:pt x="24360" y="60000"/>
                  <a:pt x="24360" y="60000"/>
                </a:cubicBezTo>
                <a:cubicBezTo>
                  <a:pt x="23458" y="60000"/>
                  <a:pt x="22556" y="60000"/>
                  <a:pt x="22556" y="59294"/>
                </a:cubicBezTo>
                <a:cubicBezTo>
                  <a:pt x="21654" y="58588"/>
                  <a:pt x="21654" y="58588"/>
                  <a:pt x="21654" y="57882"/>
                </a:cubicBezTo>
                <a:cubicBezTo>
                  <a:pt x="21654" y="53647"/>
                  <a:pt x="21654" y="53647"/>
                  <a:pt x="21654" y="53647"/>
                </a:cubicBezTo>
                <a:cubicBezTo>
                  <a:pt x="21654" y="52941"/>
                  <a:pt x="21654" y="52235"/>
                  <a:pt x="22556" y="52235"/>
                </a:cubicBezTo>
                <a:cubicBezTo>
                  <a:pt x="22556" y="51529"/>
                  <a:pt x="23458" y="51529"/>
                  <a:pt x="24360" y="51529"/>
                </a:cubicBezTo>
                <a:cubicBezTo>
                  <a:pt x="29774" y="51529"/>
                  <a:pt x="29774" y="51529"/>
                  <a:pt x="29774" y="51529"/>
                </a:cubicBezTo>
                <a:cubicBezTo>
                  <a:pt x="30676" y="51529"/>
                  <a:pt x="30676" y="51529"/>
                  <a:pt x="31578" y="52235"/>
                </a:cubicBezTo>
                <a:cubicBezTo>
                  <a:pt x="32481" y="52235"/>
                  <a:pt x="32481" y="52941"/>
                  <a:pt x="32481" y="53647"/>
                </a:cubicBezTo>
                <a:close/>
                <a:moveTo>
                  <a:pt x="32481" y="70588"/>
                </a:moveTo>
                <a:cubicBezTo>
                  <a:pt x="32481" y="74823"/>
                  <a:pt x="32481" y="74823"/>
                  <a:pt x="32481" y="74823"/>
                </a:cubicBezTo>
                <a:cubicBezTo>
                  <a:pt x="32481" y="75529"/>
                  <a:pt x="32481" y="76235"/>
                  <a:pt x="31578" y="76235"/>
                </a:cubicBezTo>
                <a:cubicBezTo>
                  <a:pt x="30676" y="76941"/>
                  <a:pt x="30676" y="76941"/>
                  <a:pt x="29774" y="76941"/>
                </a:cubicBezTo>
                <a:cubicBezTo>
                  <a:pt x="24360" y="76941"/>
                  <a:pt x="24360" y="76941"/>
                  <a:pt x="24360" y="76941"/>
                </a:cubicBezTo>
                <a:cubicBezTo>
                  <a:pt x="23458" y="76941"/>
                  <a:pt x="22556" y="76941"/>
                  <a:pt x="22556" y="76235"/>
                </a:cubicBezTo>
                <a:cubicBezTo>
                  <a:pt x="21654" y="76235"/>
                  <a:pt x="21654" y="75529"/>
                  <a:pt x="21654" y="74823"/>
                </a:cubicBezTo>
                <a:cubicBezTo>
                  <a:pt x="21654" y="70588"/>
                  <a:pt x="21654" y="70588"/>
                  <a:pt x="21654" y="70588"/>
                </a:cubicBezTo>
                <a:cubicBezTo>
                  <a:pt x="21654" y="69882"/>
                  <a:pt x="21654" y="69882"/>
                  <a:pt x="22556" y="69176"/>
                </a:cubicBezTo>
                <a:cubicBezTo>
                  <a:pt x="22556" y="68470"/>
                  <a:pt x="23458" y="68470"/>
                  <a:pt x="24360" y="68470"/>
                </a:cubicBezTo>
                <a:cubicBezTo>
                  <a:pt x="29774" y="68470"/>
                  <a:pt x="29774" y="68470"/>
                  <a:pt x="29774" y="68470"/>
                </a:cubicBezTo>
                <a:cubicBezTo>
                  <a:pt x="30676" y="68470"/>
                  <a:pt x="30676" y="68470"/>
                  <a:pt x="31578" y="69176"/>
                </a:cubicBezTo>
                <a:cubicBezTo>
                  <a:pt x="32481" y="69882"/>
                  <a:pt x="32481" y="69882"/>
                  <a:pt x="32481" y="70588"/>
                </a:cubicBezTo>
                <a:close/>
                <a:moveTo>
                  <a:pt x="32481" y="87529"/>
                </a:moveTo>
                <a:cubicBezTo>
                  <a:pt x="32481" y="91764"/>
                  <a:pt x="32481" y="91764"/>
                  <a:pt x="32481" y="91764"/>
                </a:cubicBezTo>
                <a:cubicBezTo>
                  <a:pt x="32481" y="92470"/>
                  <a:pt x="32481" y="93176"/>
                  <a:pt x="31578" y="93176"/>
                </a:cubicBezTo>
                <a:cubicBezTo>
                  <a:pt x="30676" y="93882"/>
                  <a:pt x="30676" y="93882"/>
                  <a:pt x="29774" y="93882"/>
                </a:cubicBezTo>
                <a:cubicBezTo>
                  <a:pt x="24360" y="93882"/>
                  <a:pt x="24360" y="93882"/>
                  <a:pt x="24360" y="93882"/>
                </a:cubicBezTo>
                <a:cubicBezTo>
                  <a:pt x="23458" y="93882"/>
                  <a:pt x="22556" y="93882"/>
                  <a:pt x="22556" y="93176"/>
                </a:cubicBezTo>
                <a:cubicBezTo>
                  <a:pt x="21654" y="93176"/>
                  <a:pt x="21654" y="92470"/>
                  <a:pt x="21654" y="91764"/>
                </a:cubicBezTo>
                <a:cubicBezTo>
                  <a:pt x="21654" y="87529"/>
                  <a:pt x="21654" y="87529"/>
                  <a:pt x="21654" y="87529"/>
                </a:cubicBezTo>
                <a:cubicBezTo>
                  <a:pt x="21654" y="86823"/>
                  <a:pt x="21654" y="86823"/>
                  <a:pt x="22556" y="86117"/>
                </a:cubicBezTo>
                <a:cubicBezTo>
                  <a:pt x="22556" y="86117"/>
                  <a:pt x="23458" y="85411"/>
                  <a:pt x="24360" y="85411"/>
                </a:cubicBezTo>
                <a:cubicBezTo>
                  <a:pt x="29774" y="85411"/>
                  <a:pt x="29774" y="85411"/>
                  <a:pt x="29774" y="85411"/>
                </a:cubicBezTo>
                <a:cubicBezTo>
                  <a:pt x="30676" y="85411"/>
                  <a:pt x="30676" y="86117"/>
                  <a:pt x="31578" y="86117"/>
                </a:cubicBezTo>
                <a:cubicBezTo>
                  <a:pt x="32481" y="86823"/>
                  <a:pt x="32481" y="86823"/>
                  <a:pt x="32481" y="87529"/>
                </a:cubicBezTo>
                <a:close/>
                <a:moveTo>
                  <a:pt x="75789" y="32470"/>
                </a:moveTo>
                <a:cubicBezTo>
                  <a:pt x="75789" y="10588"/>
                  <a:pt x="75789" y="10588"/>
                  <a:pt x="75789" y="10588"/>
                </a:cubicBezTo>
                <a:cubicBezTo>
                  <a:pt x="75789" y="10588"/>
                  <a:pt x="75789" y="9882"/>
                  <a:pt x="74887" y="9176"/>
                </a:cubicBezTo>
                <a:cubicBezTo>
                  <a:pt x="74887" y="9176"/>
                  <a:pt x="73984" y="8470"/>
                  <a:pt x="73082" y="8470"/>
                </a:cubicBezTo>
                <a:cubicBezTo>
                  <a:pt x="67669" y="8470"/>
                  <a:pt x="67669" y="8470"/>
                  <a:pt x="67669" y="8470"/>
                </a:cubicBezTo>
                <a:cubicBezTo>
                  <a:pt x="66766" y="8470"/>
                  <a:pt x="66766" y="9176"/>
                  <a:pt x="65864" y="9176"/>
                </a:cubicBezTo>
                <a:cubicBezTo>
                  <a:pt x="64962" y="9882"/>
                  <a:pt x="64962" y="10588"/>
                  <a:pt x="64962" y="10588"/>
                </a:cubicBezTo>
                <a:cubicBezTo>
                  <a:pt x="64962" y="16941"/>
                  <a:pt x="64962" y="16941"/>
                  <a:pt x="64962" y="16941"/>
                </a:cubicBezTo>
                <a:cubicBezTo>
                  <a:pt x="54135" y="16941"/>
                  <a:pt x="54135" y="16941"/>
                  <a:pt x="54135" y="16941"/>
                </a:cubicBezTo>
                <a:cubicBezTo>
                  <a:pt x="54135" y="10588"/>
                  <a:pt x="54135" y="10588"/>
                  <a:pt x="54135" y="10588"/>
                </a:cubicBezTo>
                <a:cubicBezTo>
                  <a:pt x="54135" y="10588"/>
                  <a:pt x="54135" y="9882"/>
                  <a:pt x="53233" y="9176"/>
                </a:cubicBezTo>
                <a:cubicBezTo>
                  <a:pt x="53233" y="9176"/>
                  <a:pt x="52330" y="8470"/>
                  <a:pt x="51428" y="8470"/>
                </a:cubicBezTo>
                <a:cubicBezTo>
                  <a:pt x="46015" y="8470"/>
                  <a:pt x="46015" y="8470"/>
                  <a:pt x="46015" y="8470"/>
                </a:cubicBezTo>
                <a:cubicBezTo>
                  <a:pt x="45112" y="8470"/>
                  <a:pt x="44210" y="9176"/>
                  <a:pt x="44210" y="9176"/>
                </a:cubicBezTo>
                <a:cubicBezTo>
                  <a:pt x="43308" y="9882"/>
                  <a:pt x="43308" y="10588"/>
                  <a:pt x="43308" y="10588"/>
                </a:cubicBezTo>
                <a:cubicBezTo>
                  <a:pt x="43308" y="32470"/>
                  <a:pt x="43308" y="32470"/>
                  <a:pt x="43308" y="32470"/>
                </a:cubicBezTo>
                <a:cubicBezTo>
                  <a:pt x="43308" y="32470"/>
                  <a:pt x="43308" y="33176"/>
                  <a:pt x="44210" y="33882"/>
                </a:cubicBezTo>
                <a:cubicBezTo>
                  <a:pt x="44210" y="33882"/>
                  <a:pt x="45112" y="34588"/>
                  <a:pt x="46015" y="34588"/>
                </a:cubicBezTo>
                <a:cubicBezTo>
                  <a:pt x="51428" y="34588"/>
                  <a:pt x="51428" y="34588"/>
                  <a:pt x="51428" y="34588"/>
                </a:cubicBezTo>
                <a:cubicBezTo>
                  <a:pt x="52330" y="34588"/>
                  <a:pt x="53233" y="33882"/>
                  <a:pt x="53233" y="33882"/>
                </a:cubicBezTo>
                <a:cubicBezTo>
                  <a:pt x="54135" y="33176"/>
                  <a:pt x="54135" y="32470"/>
                  <a:pt x="54135" y="32470"/>
                </a:cubicBezTo>
                <a:cubicBezTo>
                  <a:pt x="54135" y="26117"/>
                  <a:pt x="54135" y="26117"/>
                  <a:pt x="54135" y="26117"/>
                </a:cubicBezTo>
                <a:cubicBezTo>
                  <a:pt x="64962" y="26117"/>
                  <a:pt x="64962" y="26117"/>
                  <a:pt x="64962" y="26117"/>
                </a:cubicBezTo>
                <a:cubicBezTo>
                  <a:pt x="64962" y="32470"/>
                  <a:pt x="64962" y="32470"/>
                  <a:pt x="64962" y="32470"/>
                </a:cubicBezTo>
                <a:cubicBezTo>
                  <a:pt x="64962" y="32470"/>
                  <a:pt x="64962" y="33176"/>
                  <a:pt x="65864" y="33882"/>
                </a:cubicBezTo>
                <a:cubicBezTo>
                  <a:pt x="66766" y="33882"/>
                  <a:pt x="66766" y="34588"/>
                  <a:pt x="67669" y="34588"/>
                </a:cubicBezTo>
                <a:cubicBezTo>
                  <a:pt x="73082" y="34588"/>
                  <a:pt x="73082" y="34588"/>
                  <a:pt x="73082" y="34588"/>
                </a:cubicBezTo>
                <a:cubicBezTo>
                  <a:pt x="73984" y="34588"/>
                  <a:pt x="74887" y="33882"/>
                  <a:pt x="74887" y="33882"/>
                </a:cubicBezTo>
                <a:cubicBezTo>
                  <a:pt x="75789" y="33176"/>
                  <a:pt x="75789" y="32470"/>
                  <a:pt x="75789" y="32470"/>
                </a:cubicBezTo>
                <a:close/>
                <a:moveTo>
                  <a:pt x="54135" y="53647"/>
                </a:moveTo>
                <a:cubicBezTo>
                  <a:pt x="54135" y="57882"/>
                  <a:pt x="54135" y="57882"/>
                  <a:pt x="54135" y="57882"/>
                </a:cubicBezTo>
                <a:cubicBezTo>
                  <a:pt x="54135" y="58588"/>
                  <a:pt x="54135" y="58588"/>
                  <a:pt x="53233" y="59294"/>
                </a:cubicBezTo>
                <a:cubicBezTo>
                  <a:pt x="53233" y="60000"/>
                  <a:pt x="52330" y="60000"/>
                  <a:pt x="51428" y="60000"/>
                </a:cubicBezTo>
                <a:cubicBezTo>
                  <a:pt x="46015" y="60000"/>
                  <a:pt x="46015" y="60000"/>
                  <a:pt x="46015" y="60000"/>
                </a:cubicBezTo>
                <a:cubicBezTo>
                  <a:pt x="45112" y="60000"/>
                  <a:pt x="44210" y="60000"/>
                  <a:pt x="44210" y="59294"/>
                </a:cubicBezTo>
                <a:cubicBezTo>
                  <a:pt x="43308" y="58588"/>
                  <a:pt x="43308" y="58588"/>
                  <a:pt x="43308" y="57882"/>
                </a:cubicBezTo>
                <a:cubicBezTo>
                  <a:pt x="43308" y="53647"/>
                  <a:pt x="43308" y="53647"/>
                  <a:pt x="43308" y="53647"/>
                </a:cubicBezTo>
                <a:cubicBezTo>
                  <a:pt x="43308" y="52941"/>
                  <a:pt x="43308" y="52235"/>
                  <a:pt x="44210" y="52235"/>
                </a:cubicBezTo>
                <a:cubicBezTo>
                  <a:pt x="44210" y="51529"/>
                  <a:pt x="45112" y="51529"/>
                  <a:pt x="46015" y="51529"/>
                </a:cubicBezTo>
                <a:cubicBezTo>
                  <a:pt x="51428" y="51529"/>
                  <a:pt x="51428" y="51529"/>
                  <a:pt x="51428" y="51529"/>
                </a:cubicBezTo>
                <a:cubicBezTo>
                  <a:pt x="52330" y="51529"/>
                  <a:pt x="53233" y="51529"/>
                  <a:pt x="53233" y="52235"/>
                </a:cubicBezTo>
                <a:cubicBezTo>
                  <a:pt x="54135" y="52235"/>
                  <a:pt x="54135" y="52941"/>
                  <a:pt x="54135" y="53647"/>
                </a:cubicBezTo>
                <a:close/>
                <a:moveTo>
                  <a:pt x="54135" y="70588"/>
                </a:moveTo>
                <a:cubicBezTo>
                  <a:pt x="54135" y="74823"/>
                  <a:pt x="54135" y="74823"/>
                  <a:pt x="54135" y="74823"/>
                </a:cubicBezTo>
                <a:cubicBezTo>
                  <a:pt x="54135" y="75529"/>
                  <a:pt x="54135" y="76235"/>
                  <a:pt x="53233" y="76235"/>
                </a:cubicBezTo>
                <a:cubicBezTo>
                  <a:pt x="53233" y="76941"/>
                  <a:pt x="52330" y="76941"/>
                  <a:pt x="51428" y="76941"/>
                </a:cubicBezTo>
                <a:cubicBezTo>
                  <a:pt x="46015" y="76941"/>
                  <a:pt x="46015" y="76941"/>
                  <a:pt x="46015" y="76941"/>
                </a:cubicBezTo>
                <a:cubicBezTo>
                  <a:pt x="45112" y="76941"/>
                  <a:pt x="44210" y="76941"/>
                  <a:pt x="44210" y="76235"/>
                </a:cubicBezTo>
                <a:cubicBezTo>
                  <a:pt x="43308" y="76235"/>
                  <a:pt x="43308" y="75529"/>
                  <a:pt x="43308" y="74823"/>
                </a:cubicBezTo>
                <a:cubicBezTo>
                  <a:pt x="43308" y="70588"/>
                  <a:pt x="43308" y="70588"/>
                  <a:pt x="43308" y="70588"/>
                </a:cubicBezTo>
                <a:cubicBezTo>
                  <a:pt x="43308" y="69882"/>
                  <a:pt x="43308" y="69882"/>
                  <a:pt x="44210" y="69176"/>
                </a:cubicBezTo>
                <a:cubicBezTo>
                  <a:pt x="44210" y="68470"/>
                  <a:pt x="45112" y="68470"/>
                  <a:pt x="46015" y="68470"/>
                </a:cubicBezTo>
                <a:cubicBezTo>
                  <a:pt x="51428" y="68470"/>
                  <a:pt x="51428" y="68470"/>
                  <a:pt x="51428" y="68470"/>
                </a:cubicBezTo>
                <a:cubicBezTo>
                  <a:pt x="52330" y="68470"/>
                  <a:pt x="53233" y="68470"/>
                  <a:pt x="53233" y="69176"/>
                </a:cubicBezTo>
                <a:cubicBezTo>
                  <a:pt x="54135" y="69882"/>
                  <a:pt x="54135" y="69882"/>
                  <a:pt x="54135" y="70588"/>
                </a:cubicBezTo>
                <a:close/>
                <a:moveTo>
                  <a:pt x="75789" y="53647"/>
                </a:moveTo>
                <a:cubicBezTo>
                  <a:pt x="75789" y="57882"/>
                  <a:pt x="75789" y="57882"/>
                  <a:pt x="75789" y="57882"/>
                </a:cubicBezTo>
                <a:cubicBezTo>
                  <a:pt x="75789" y="58588"/>
                  <a:pt x="75789" y="58588"/>
                  <a:pt x="74887" y="59294"/>
                </a:cubicBezTo>
                <a:cubicBezTo>
                  <a:pt x="74887" y="60000"/>
                  <a:pt x="73984" y="60000"/>
                  <a:pt x="73082" y="60000"/>
                </a:cubicBezTo>
                <a:cubicBezTo>
                  <a:pt x="67669" y="60000"/>
                  <a:pt x="67669" y="60000"/>
                  <a:pt x="67669" y="60000"/>
                </a:cubicBezTo>
                <a:cubicBezTo>
                  <a:pt x="66766" y="60000"/>
                  <a:pt x="66766" y="60000"/>
                  <a:pt x="65864" y="59294"/>
                </a:cubicBezTo>
                <a:cubicBezTo>
                  <a:pt x="64962" y="58588"/>
                  <a:pt x="64962" y="58588"/>
                  <a:pt x="64962" y="57882"/>
                </a:cubicBezTo>
                <a:cubicBezTo>
                  <a:pt x="64962" y="53647"/>
                  <a:pt x="64962" y="53647"/>
                  <a:pt x="64962" y="53647"/>
                </a:cubicBezTo>
                <a:cubicBezTo>
                  <a:pt x="64962" y="52941"/>
                  <a:pt x="64962" y="52235"/>
                  <a:pt x="65864" y="52235"/>
                </a:cubicBezTo>
                <a:cubicBezTo>
                  <a:pt x="66766" y="51529"/>
                  <a:pt x="66766" y="51529"/>
                  <a:pt x="67669" y="51529"/>
                </a:cubicBezTo>
                <a:cubicBezTo>
                  <a:pt x="73082" y="51529"/>
                  <a:pt x="73082" y="51529"/>
                  <a:pt x="73082" y="51529"/>
                </a:cubicBezTo>
                <a:cubicBezTo>
                  <a:pt x="73984" y="51529"/>
                  <a:pt x="74887" y="51529"/>
                  <a:pt x="74887" y="52235"/>
                </a:cubicBezTo>
                <a:cubicBezTo>
                  <a:pt x="75789" y="52235"/>
                  <a:pt x="75789" y="52941"/>
                  <a:pt x="75789" y="53647"/>
                </a:cubicBezTo>
                <a:close/>
                <a:moveTo>
                  <a:pt x="75789" y="70588"/>
                </a:moveTo>
                <a:cubicBezTo>
                  <a:pt x="75789" y="74823"/>
                  <a:pt x="75789" y="74823"/>
                  <a:pt x="75789" y="74823"/>
                </a:cubicBezTo>
                <a:cubicBezTo>
                  <a:pt x="75789" y="75529"/>
                  <a:pt x="75789" y="76235"/>
                  <a:pt x="74887" y="76235"/>
                </a:cubicBezTo>
                <a:cubicBezTo>
                  <a:pt x="74887" y="76941"/>
                  <a:pt x="73984" y="76941"/>
                  <a:pt x="73082" y="76941"/>
                </a:cubicBezTo>
                <a:cubicBezTo>
                  <a:pt x="67669" y="76941"/>
                  <a:pt x="67669" y="76941"/>
                  <a:pt x="67669" y="76941"/>
                </a:cubicBezTo>
                <a:cubicBezTo>
                  <a:pt x="66766" y="76941"/>
                  <a:pt x="66766" y="76941"/>
                  <a:pt x="65864" y="76235"/>
                </a:cubicBezTo>
                <a:cubicBezTo>
                  <a:pt x="64962" y="76235"/>
                  <a:pt x="64962" y="75529"/>
                  <a:pt x="64962" y="74823"/>
                </a:cubicBezTo>
                <a:cubicBezTo>
                  <a:pt x="64962" y="70588"/>
                  <a:pt x="64962" y="70588"/>
                  <a:pt x="64962" y="70588"/>
                </a:cubicBezTo>
                <a:cubicBezTo>
                  <a:pt x="64962" y="69882"/>
                  <a:pt x="64962" y="69882"/>
                  <a:pt x="65864" y="69176"/>
                </a:cubicBezTo>
                <a:cubicBezTo>
                  <a:pt x="66766" y="68470"/>
                  <a:pt x="66766" y="68470"/>
                  <a:pt x="67669" y="68470"/>
                </a:cubicBezTo>
                <a:cubicBezTo>
                  <a:pt x="73082" y="68470"/>
                  <a:pt x="73082" y="68470"/>
                  <a:pt x="73082" y="68470"/>
                </a:cubicBezTo>
                <a:cubicBezTo>
                  <a:pt x="73984" y="68470"/>
                  <a:pt x="74887" y="68470"/>
                  <a:pt x="74887" y="69176"/>
                </a:cubicBezTo>
                <a:cubicBezTo>
                  <a:pt x="75789" y="69882"/>
                  <a:pt x="75789" y="69882"/>
                  <a:pt x="75789" y="70588"/>
                </a:cubicBezTo>
                <a:close/>
                <a:moveTo>
                  <a:pt x="98345" y="53647"/>
                </a:moveTo>
                <a:cubicBezTo>
                  <a:pt x="98345" y="57882"/>
                  <a:pt x="98345" y="57882"/>
                  <a:pt x="98345" y="57882"/>
                </a:cubicBezTo>
                <a:cubicBezTo>
                  <a:pt x="98345" y="58588"/>
                  <a:pt x="97443" y="58588"/>
                  <a:pt x="97443" y="59294"/>
                </a:cubicBezTo>
                <a:cubicBezTo>
                  <a:pt x="96541" y="60000"/>
                  <a:pt x="95639" y="60000"/>
                  <a:pt x="94736" y="60000"/>
                </a:cubicBezTo>
                <a:cubicBezTo>
                  <a:pt x="89323" y="60000"/>
                  <a:pt x="89323" y="60000"/>
                  <a:pt x="89323" y="60000"/>
                </a:cubicBezTo>
                <a:cubicBezTo>
                  <a:pt x="89323" y="60000"/>
                  <a:pt x="88421" y="60000"/>
                  <a:pt x="87518" y="59294"/>
                </a:cubicBezTo>
                <a:cubicBezTo>
                  <a:pt x="87518" y="58588"/>
                  <a:pt x="86616" y="58588"/>
                  <a:pt x="86616" y="57882"/>
                </a:cubicBezTo>
                <a:cubicBezTo>
                  <a:pt x="86616" y="53647"/>
                  <a:pt x="86616" y="53647"/>
                  <a:pt x="86616" y="53647"/>
                </a:cubicBezTo>
                <a:cubicBezTo>
                  <a:pt x="86616" y="52941"/>
                  <a:pt x="87518" y="52235"/>
                  <a:pt x="87518" y="52235"/>
                </a:cubicBezTo>
                <a:cubicBezTo>
                  <a:pt x="88421" y="51529"/>
                  <a:pt x="89323" y="51529"/>
                  <a:pt x="89323" y="51529"/>
                </a:cubicBezTo>
                <a:cubicBezTo>
                  <a:pt x="94736" y="51529"/>
                  <a:pt x="94736" y="51529"/>
                  <a:pt x="94736" y="51529"/>
                </a:cubicBezTo>
                <a:cubicBezTo>
                  <a:pt x="95639" y="51529"/>
                  <a:pt x="96541" y="51529"/>
                  <a:pt x="97443" y="52235"/>
                </a:cubicBezTo>
                <a:cubicBezTo>
                  <a:pt x="97443" y="52235"/>
                  <a:pt x="98345" y="52941"/>
                  <a:pt x="98345" y="53647"/>
                </a:cubicBezTo>
                <a:close/>
                <a:moveTo>
                  <a:pt x="98345" y="70588"/>
                </a:moveTo>
                <a:cubicBezTo>
                  <a:pt x="98345" y="74823"/>
                  <a:pt x="98345" y="74823"/>
                  <a:pt x="98345" y="74823"/>
                </a:cubicBezTo>
                <a:cubicBezTo>
                  <a:pt x="98345" y="75529"/>
                  <a:pt x="97443" y="76235"/>
                  <a:pt x="97443" y="76235"/>
                </a:cubicBezTo>
                <a:cubicBezTo>
                  <a:pt x="96541" y="76941"/>
                  <a:pt x="95639" y="76941"/>
                  <a:pt x="94736" y="76941"/>
                </a:cubicBezTo>
                <a:cubicBezTo>
                  <a:pt x="89323" y="76941"/>
                  <a:pt x="89323" y="76941"/>
                  <a:pt x="89323" y="76941"/>
                </a:cubicBezTo>
                <a:cubicBezTo>
                  <a:pt x="89323" y="76941"/>
                  <a:pt x="88421" y="76941"/>
                  <a:pt x="87518" y="76235"/>
                </a:cubicBezTo>
                <a:cubicBezTo>
                  <a:pt x="87518" y="76235"/>
                  <a:pt x="86616" y="75529"/>
                  <a:pt x="86616" y="74823"/>
                </a:cubicBezTo>
                <a:cubicBezTo>
                  <a:pt x="86616" y="70588"/>
                  <a:pt x="86616" y="70588"/>
                  <a:pt x="86616" y="70588"/>
                </a:cubicBezTo>
                <a:cubicBezTo>
                  <a:pt x="86616" y="69882"/>
                  <a:pt x="87518" y="69882"/>
                  <a:pt x="87518" y="69176"/>
                </a:cubicBezTo>
                <a:cubicBezTo>
                  <a:pt x="88421" y="68470"/>
                  <a:pt x="89323" y="68470"/>
                  <a:pt x="89323" y="68470"/>
                </a:cubicBezTo>
                <a:cubicBezTo>
                  <a:pt x="94736" y="68470"/>
                  <a:pt x="94736" y="68470"/>
                  <a:pt x="94736" y="68470"/>
                </a:cubicBezTo>
                <a:cubicBezTo>
                  <a:pt x="95639" y="68470"/>
                  <a:pt x="96541" y="68470"/>
                  <a:pt x="97443" y="69176"/>
                </a:cubicBezTo>
                <a:cubicBezTo>
                  <a:pt x="97443" y="69882"/>
                  <a:pt x="98345" y="69882"/>
                  <a:pt x="98345" y="70588"/>
                </a:cubicBezTo>
                <a:close/>
                <a:moveTo>
                  <a:pt x="98345" y="87529"/>
                </a:moveTo>
                <a:cubicBezTo>
                  <a:pt x="98345" y="91764"/>
                  <a:pt x="98345" y="91764"/>
                  <a:pt x="98345" y="91764"/>
                </a:cubicBezTo>
                <a:cubicBezTo>
                  <a:pt x="98345" y="92470"/>
                  <a:pt x="97443" y="93176"/>
                  <a:pt x="97443" y="93176"/>
                </a:cubicBezTo>
                <a:cubicBezTo>
                  <a:pt x="96541" y="93882"/>
                  <a:pt x="95639" y="93882"/>
                  <a:pt x="94736" y="93882"/>
                </a:cubicBezTo>
                <a:cubicBezTo>
                  <a:pt x="89323" y="93882"/>
                  <a:pt x="89323" y="93882"/>
                  <a:pt x="89323" y="93882"/>
                </a:cubicBezTo>
                <a:cubicBezTo>
                  <a:pt x="89323" y="93882"/>
                  <a:pt x="88421" y="93882"/>
                  <a:pt x="87518" y="93176"/>
                </a:cubicBezTo>
                <a:cubicBezTo>
                  <a:pt x="87518" y="93176"/>
                  <a:pt x="86616" y="92470"/>
                  <a:pt x="86616" y="91764"/>
                </a:cubicBezTo>
                <a:cubicBezTo>
                  <a:pt x="86616" y="87529"/>
                  <a:pt x="86616" y="87529"/>
                  <a:pt x="86616" y="87529"/>
                </a:cubicBezTo>
                <a:cubicBezTo>
                  <a:pt x="86616" y="86823"/>
                  <a:pt x="87518" y="86823"/>
                  <a:pt x="87518" y="86117"/>
                </a:cubicBezTo>
                <a:cubicBezTo>
                  <a:pt x="88421" y="86117"/>
                  <a:pt x="89323" y="85411"/>
                  <a:pt x="89323" y="85411"/>
                </a:cubicBezTo>
                <a:cubicBezTo>
                  <a:pt x="94736" y="85411"/>
                  <a:pt x="94736" y="85411"/>
                  <a:pt x="94736" y="85411"/>
                </a:cubicBezTo>
                <a:cubicBezTo>
                  <a:pt x="95639" y="85411"/>
                  <a:pt x="96541" y="86117"/>
                  <a:pt x="97443" y="86117"/>
                </a:cubicBezTo>
                <a:cubicBezTo>
                  <a:pt x="97443" y="86823"/>
                  <a:pt x="98345" y="86823"/>
                  <a:pt x="98345" y="875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6117455" y="2653601"/>
            <a:ext cx="189635" cy="157219"/>
          </a:xfrm>
          <a:custGeom>
            <a:pathLst>
              <a:path extrusionOk="0" h="120000" w="120000">
                <a:moveTo>
                  <a:pt x="120000" y="4931"/>
                </a:moveTo>
                <a:cubicBezTo>
                  <a:pt x="120000" y="94520"/>
                  <a:pt x="120000" y="94520"/>
                  <a:pt x="120000" y="94520"/>
                </a:cubicBezTo>
                <a:cubicBezTo>
                  <a:pt x="120000" y="96164"/>
                  <a:pt x="119318" y="96986"/>
                  <a:pt x="118636" y="98630"/>
                </a:cubicBezTo>
                <a:cubicBezTo>
                  <a:pt x="117954" y="99452"/>
                  <a:pt x="117272" y="99452"/>
                  <a:pt x="115909" y="99452"/>
                </a:cubicBezTo>
                <a:cubicBezTo>
                  <a:pt x="103636" y="99452"/>
                  <a:pt x="103636" y="99452"/>
                  <a:pt x="103636" y="99452"/>
                </a:cubicBezTo>
                <a:cubicBezTo>
                  <a:pt x="103636" y="105205"/>
                  <a:pt x="101590" y="110136"/>
                  <a:pt x="98863" y="113424"/>
                </a:cubicBezTo>
                <a:cubicBezTo>
                  <a:pt x="95454" y="117534"/>
                  <a:pt x="91363" y="119999"/>
                  <a:pt x="87272" y="119999"/>
                </a:cubicBezTo>
                <a:cubicBezTo>
                  <a:pt x="82500" y="119999"/>
                  <a:pt x="78409" y="117534"/>
                  <a:pt x="75000" y="113424"/>
                </a:cubicBezTo>
                <a:cubicBezTo>
                  <a:pt x="72272" y="110136"/>
                  <a:pt x="70227" y="105205"/>
                  <a:pt x="70227" y="99452"/>
                </a:cubicBezTo>
                <a:cubicBezTo>
                  <a:pt x="45681" y="99452"/>
                  <a:pt x="45681" y="99452"/>
                  <a:pt x="45681" y="99452"/>
                </a:cubicBezTo>
                <a:cubicBezTo>
                  <a:pt x="45681" y="105205"/>
                  <a:pt x="44318" y="110136"/>
                  <a:pt x="40909" y="113424"/>
                </a:cubicBezTo>
                <a:cubicBezTo>
                  <a:pt x="37500" y="117534"/>
                  <a:pt x="34090" y="119999"/>
                  <a:pt x="29318" y="119999"/>
                </a:cubicBezTo>
                <a:cubicBezTo>
                  <a:pt x="24545" y="119999"/>
                  <a:pt x="20454" y="117534"/>
                  <a:pt x="17727" y="113424"/>
                </a:cubicBezTo>
                <a:cubicBezTo>
                  <a:pt x="14318" y="110136"/>
                  <a:pt x="12954" y="105205"/>
                  <a:pt x="12954" y="99452"/>
                </a:cubicBezTo>
                <a:cubicBezTo>
                  <a:pt x="4772" y="99452"/>
                  <a:pt x="4772" y="99452"/>
                  <a:pt x="4772" y="99452"/>
                </a:cubicBezTo>
                <a:cubicBezTo>
                  <a:pt x="3409" y="99452"/>
                  <a:pt x="2045" y="99452"/>
                  <a:pt x="1363" y="98630"/>
                </a:cubicBezTo>
                <a:cubicBezTo>
                  <a:pt x="681" y="96986"/>
                  <a:pt x="0" y="96164"/>
                  <a:pt x="0" y="94520"/>
                </a:cubicBezTo>
                <a:cubicBezTo>
                  <a:pt x="0" y="93698"/>
                  <a:pt x="681" y="92054"/>
                  <a:pt x="1363" y="91232"/>
                </a:cubicBezTo>
                <a:cubicBezTo>
                  <a:pt x="2045" y="90410"/>
                  <a:pt x="3409" y="89589"/>
                  <a:pt x="4772" y="89589"/>
                </a:cubicBezTo>
                <a:cubicBezTo>
                  <a:pt x="4772" y="57534"/>
                  <a:pt x="4772" y="57534"/>
                  <a:pt x="4772" y="57534"/>
                </a:cubicBezTo>
                <a:cubicBezTo>
                  <a:pt x="4772" y="55890"/>
                  <a:pt x="4772" y="54246"/>
                  <a:pt x="5454" y="52602"/>
                </a:cubicBezTo>
                <a:cubicBezTo>
                  <a:pt x="6136" y="50958"/>
                  <a:pt x="6818" y="50136"/>
                  <a:pt x="7500" y="49315"/>
                </a:cubicBezTo>
                <a:cubicBezTo>
                  <a:pt x="20454" y="33698"/>
                  <a:pt x="20454" y="33698"/>
                  <a:pt x="20454" y="33698"/>
                </a:cubicBezTo>
                <a:cubicBezTo>
                  <a:pt x="21136" y="32876"/>
                  <a:pt x="21818" y="32054"/>
                  <a:pt x="23181" y="31232"/>
                </a:cubicBezTo>
                <a:cubicBezTo>
                  <a:pt x="24545" y="30410"/>
                  <a:pt x="25909" y="30410"/>
                  <a:pt x="27272" y="30410"/>
                </a:cubicBezTo>
                <a:cubicBezTo>
                  <a:pt x="37500" y="30410"/>
                  <a:pt x="37500" y="30410"/>
                  <a:pt x="37500" y="30410"/>
                </a:cubicBezTo>
                <a:cubicBezTo>
                  <a:pt x="37500" y="4931"/>
                  <a:pt x="37500" y="4931"/>
                  <a:pt x="37500" y="4931"/>
                </a:cubicBezTo>
                <a:cubicBezTo>
                  <a:pt x="37500" y="4109"/>
                  <a:pt x="38181" y="2465"/>
                  <a:pt x="38863" y="1643"/>
                </a:cubicBezTo>
                <a:cubicBezTo>
                  <a:pt x="39545" y="821"/>
                  <a:pt x="40227" y="0"/>
                  <a:pt x="41590" y="0"/>
                </a:cubicBezTo>
                <a:cubicBezTo>
                  <a:pt x="115909" y="0"/>
                  <a:pt x="115909" y="0"/>
                  <a:pt x="115909" y="0"/>
                </a:cubicBezTo>
                <a:cubicBezTo>
                  <a:pt x="117272" y="0"/>
                  <a:pt x="117954" y="821"/>
                  <a:pt x="118636" y="1643"/>
                </a:cubicBezTo>
                <a:cubicBezTo>
                  <a:pt x="119318" y="2465"/>
                  <a:pt x="120000" y="4109"/>
                  <a:pt x="120000" y="4931"/>
                </a:cubicBezTo>
                <a:close/>
                <a:moveTo>
                  <a:pt x="12954" y="59999"/>
                </a:moveTo>
                <a:cubicBezTo>
                  <a:pt x="37500" y="59999"/>
                  <a:pt x="37500" y="59999"/>
                  <a:pt x="37500" y="59999"/>
                </a:cubicBezTo>
                <a:cubicBezTo>
                  <a:pt x="37500" y="40273"/>
                  <a:pt x="37500" y="40273"/>
                  <a:pt x="37500" y="40273"/>
                </a:cubicBezTo>
                <a:cubicBezTo>
                  <a:pt x="27272" y="40273"/>
                  <a:pt x="27272" y="40273"/>
                  <a:pt x="27272" y="40273"/>
                </a:cubicBezTo>
                <a:cubicBezTo>
                  <a:pt x="26590" y="40273"/>
                  <a:pt x="25909" y="40273"/>
                  <a:pt x="25909" y="41095"/>
                </a:cubicBezTo>
                <a:cubicBezTo>
                  <a:pt x="12954" y="55890"/>
                  <a:pt x="12954" y="55890"/>
                  <a:pt x="12954" y="55890"/>
                </a:cubicBezTo>
                <a:cubicBezTo>
                  <a:pt x="12954" y="56712"/>
                  <a:pt x="12954" y="56712"/>
                  <a:pt x="12954" y="57534"/>
                </a:cubicBezTo>
                <a:lnTo>
                  <a:pt x="12954" y="59999"/>
                </a:lnTo>
                <a:close/>
                <a:moveTo>
                  <a:pt x="34772" y="106849"/>
                </a:moveTo>
                <a:cubicBezTo>
                  <a:pt x="36818" y="105205"/>
                  <a:pt x="37500" y="102739"/>
                  <a:pt x="37500" y="99452"/>
                </a:cubicBezTo>
                <a:cubicBezTo>
                  <a:pt x="37500" y="96986"/>
                  <a:pt x="36818" y="94520"/>
                  <a:pt x="34772" y="92876"/>
                </a:cubicBezTo>
                <a:cubicBezTo>
                  <a:pt x="33409" y="90410"/>
                  <a:pt x="31363" y="89589"/>
                  <a:pt x="29318" y="89589"/>
                </a:cubicBezTo>
                <a:cubicBezTo>
                  <a:pt x="27272" y="89589"/>
                  <a:pt x="25227" y="90410"/>
                  <a:pt x="23181" y="92876"/>
                </a:cubicBezTo>
                <a:cubicBezTo>
                  <a:pt x="21818" y="94520"/>
                  <a:pt x="21136" y="96986"/>
                  <a:pt x="21136" y="99452"/>
                </a:cubicBezTo>
                <a:cubicBezTo>
                  <a:pt x="21136" y="102739"/>
                  <a:pt x="21818" y="105205"/>
                  <a:pt x="23181" y="106849"/>
                </a:cubicBezTo>
                <a:cubicBezTo>
                  <a:pt x="25227" y="108493"/>
                  <a:pt x="27272" y="109315"/>
                  <a:pt x="29318" y="109315"/>
                </a:cubicBezTo>
                <a:cubicBezTo>
                  <a:pt x="31363" y="109315"/>
                  <a:pt x="33409" y="108493"/>
                  <a:pt x="34772" y="106849"/>
                </a:cubicBezTo>
                <a:close/>
                <a:moveTo>
                  <a:pt x="103636" y="47671"/>
                </a:moveTo>
                <a:cubicBezTo>
                  <a:pt x="103636" y="32876"/>
                  <a:pt x="103636" y="32876"/>
                  <a:pt x="103636" y="32876"/>
                </a:cubicBezTo>
                <a:cubicBezTo>
                  <a:pt x="103636" y="32054"/>
                  <a:pt x="102954" y="31232"/>
                  <a:pt x="102954" y="30410"/>
                </a:cubicBezTo>
                <a:cubicBezTo>
                  <a:pt x="102272" y="30410"/>
                  <a:pt x="102272" y="30410"/>
                  <a:pt x="101590" y="30410"/>
                </a:cubicBezTo>
                <a:cubicBezTo>
                  <a:pt x="87272" y="30410"/>
                  <a:pt x="87272" y="30410"/>
                  <a:pt x="87272" y="30410"/>
                </a:cubicBezTo>
                <a:cubicBezTo>
                  <a:pt x="87272" y="12328"/>
                  <a:pt x="87272" y="12328"/>
                  <a:pt x="87272" y="12328"/>
                </a:cubicBezTo>
                <a:cubicBezTo>
                  <a:pt x="87272" y="12328"/>
                  <a:pt x="86590" y="11506"/>
                  <a:pt x="86590" y="10684"/>
                </a:cubicBezTo>
                <a:cubicBezTo>
                  <a:pt x="85909" y="10684"/>
                  <a:pt x="85227" y="9863"/>
                  <a:pt x="85227" y="9863"/>
                </a:cubicBezTo>
                <a:cubicBezTo>
                  <a:pt x="72272" y="9863"/>
                  <a:pt x="72272" y="9863"/>
                  <a:pt x="72272" y="9863"/>
                </a:cubicBezTo>
                <a:cubicBezTo>
                  <a:pt x="72272" y="9863"/>
                  <a:pt x="71590" y="10684"/>
                  <a:pt x="70909" y="10684"/>
                </a:cubicBezTo>
                <a:cubicBezTo>
                  <a:pt x="70909" y="11506"/>
                  <a:pt x="70227" y="12328"/>
                  <a:pt x="70227" y="12328"/>
                </a:cubicBezTo>
                <a:cubicBezTo>
                  <a:pt x="70227" y="30410"/>
                  <a:pt x="70227" y="30410"/>
                  <a:pt x="70227" y="30410"/>
                </a:cubicBezTo>
                <a:cubicBezTo>
                  <a:pt x="55909" y="30410"/>
                  <a:pt x="55909" y="30410"/>
                  <a:pt x="55909" y="30410"/>
                </a:cubicBezTo>
                <a:cubicBezTo>
                  <a:pt x="55227" y="30410"/>
                  <a:pt x="55227" y="30410"/>
                  <a:pt x="54545" y="30410"/>
                </a:cubicBezTo>
                <a:cubicBezTo>
                  <a:pt x="53863" y="31232"/>
                  <a:pt x="53863" y="32054"/>
                  <a:pt x="53863" y="32876"/>
                </a:cubicBezTo>
                <a:cubicBezTo>
                  <a:pt x="53863" y="47671"/>
                  <a:pt x="53863" y="47671"/>
                  <a:pt x="53863" y="47671"/>
                </a:cubicBezTo>
                <a:cubicBezTo>
                  <a:pt x="53863" y="48493"/>
                  <a:pt x="53863" y="48493"/>
                  <a:pt x="54545" y="49315"/>
                </a:cubicBezTo>
                <a:cubicBezTo>
                  <a:pt x="55227" y="50136"/>
                  <a:pt x="55227" y="50136"/>
                  <a:pt x="55909" y="50136"/>
                </a:cubicBezTo>
                <a:cubicBezTo>
                  <a:pt x="70227" y="50136"/>
                  <a:pt x="70227" y="50136"/>
                  <a:pt x="70227" y="50136"/>
                </a:cubicBezTo>
                <a:cubicBezTo>
                  <a:pt x="70227" y="67397"/>
                  <a:pt x="70227" y="67397"/>
                  <a:pt x="70227" y="67397"/>
                </a:cubicBezTo>
                <a:cubicBezTo>
                  <a:pt x="70227" y="68219"/>
                  <a:pt x="70909" y="69041"/>
                  <a:pt x="70909" y="69041"/>
                </a:cubicBezTo>
                <a:cubicBezTo>
                  <a:pt x="71590" y="69863"/>
                  <a:pt x="72272" y="69863"/>
                  <a:pt x="72272" y="69863"/>
                </a:cubicBezTo>
                <a:cubicBezTo>
                  <a:pt x="85227" y="69863"/>
                  <a:pt x="85227" y="69863"/>
                  <a:pt x="85227" y="69863"/>
                </a:cubicBezTo>
                <a:cubicBezTo>
                  <a:pt x="85227" y="69863"/>
                  <a:pt x="85909" y="69863"/>
                  <a:pt x="86590" y="69041"/>
                </a:cubicBezTo>
                <a:cubicBezTo>
                  <a:pt x="86590" y="69041"/>
                  <a:pt x="87272" y="68219"/>
                  <a:pt x="87272" y="67397"/>
                </a:cubicBezTo>
                <a:cubicBezTo>
                  <a:pt x="87272" y="50136"/>
                  <a:pt x="87272" y="50136"/>
                  <a:pt x="87272" y="50136"/>
                </a:cubicBezTo>
                <a:cubicBezTo>
                  <a:pt x="101590" y="50136"/>
                  <a:pt x="101590" y="50136"/>
                  <a:pt x="101590" y="50136"/>
                </a:cubicBezTo>
                <a:cubicBezTo>
                  <a:pt x="102272" y="50136"/>
                  <a:pt x="102272" y="50136"/>
                  <a:pt x="102954" y="49315"/>
                </a:cubicBezTo>
                <a:cubicBezTo>
                  <a:pt x="102954" y="48493"/>
                  <a:pt x="103636" y="48493"/>
                  <a:pt x="103636" y="47671"/>
                </a:cubicBezTo>
                <a:close/>
                <a:moveTo>
                  <a:pt x="92727" y="106849"/>
                </a:moveTo>
                <a:cubicBezTo>
                  <a:pt x="94090" y="105205"/>
                  <a:pt x="95454" y="102739"/>
                  <a:pt x="95454" y="99452"/>
                </a:cubicBezTo>
                <a:cubicBezTo>
                  <a:pt x="95454" y="96986"/>
                  <a:pt x="94090" y="94520"/>
                  <a:pt x="92727" y="92876"/>
                </a:cubicBezTo>
                <a:cubicBezTo>
                  <a:pt x="91363" y="90410"/>
                  <a:pt x="89318" y="89589"/>
                  <a:pt x="87272" y="89589"/>
                </a:cubicBezTo>
                <a:cubicBezTo>
                  <a:pt x="84545" y="89589"/>
                  <a:pt x="82500" y="90410"/>
                  <a:pt x="81136" y="92876"/>
                </a:cubicBezTo>
                <a:cubicBezTo>
                  <a:pt x="79772" y="94520"/>
                  <a:pt x="78409" y="96986"/>
                  <a:pt x="78409" y="99452"/>
                </a:cubicBezTo>
                <a:cubicBezTo>
                  <a:pt x="78409" y="102739"/>
                  <a:pt x="79772" y="105205"/>
                  <a:pt x="81136" y="106849"/>
                </a:cubicBezTo>
                <a:cubicBezTo>
                  <a:pt x="82500" y="108493"/>
                  <a:pt x="84545" y="109315"/>
                  <a:pt x="87272" y="109315"/>
                </a:cubicBezTo>
                <a:cubicBezTo>
                  <a:pt x="89318" y="109315"/>
                  <a:pt x="91363" y="108493"/>
                  <a:pt x="92727" y="10684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355714" y="2653601"/>
            <a:ext cx="181531" cy="157219"/>
          </a:xfrm>
          <a:custGeom>
            <a:pathLst>
              <a:path extrusionOk="0" h="120000" w="120000">
                <a:moveTo>
                  <a:pt x="17041" y="20547"/>
                </a:moveTo>
                <a:cubicBezTo>
                  <a:pt x="17041" y="119999"/>
                  <a:pt x="17041" y="119999"/>
                  <a:pt x="17041" y="119999"/>
                </a:cubicBezTo>
                <a:cubicBezTo>
                  <a:pt x="14911" y="119999"/>
                  <a:pt x="14911" y="119999"/>
                  <a:pt x="14911" y="119999"/>
                </a:cubicBezTo>
                <a:cubicBezTo>
                  <a:pt x="10650" y="119999"/>
                  <a:pt x="7100" y="117534"/>
                  <a:pt x="4260" y="114246"/>
                </a:cubicBezTo>
                <a:cubicBezTo>
                  <a:pt x="1420" y="110958"/>
                  <a:pt x="0" y="106849"/>
                  <a:pt x="0" y="101917"/>
                </a:cubicBezTo>
                <a:cubicBezTo>
                  <a:pt x="0" y="37808"/>
                  <a:pt x="0" y="37808"/>
                  <a:pt x="0" y="37808"/>
                </a:cubicBezTo>
                <a:cubicBezTo>
                  <a:pt x="0" y="32876"/>
                  <a:pt x="1420" y="28767"/>
                  <a:pt x="4260" y="25479"/>
                </a:cubicBezTo>
                <a:cubicBezTo>
                  <a:pt x="7100" y="22191"/>
                  <a:pt x="10650" y="20547"/>
                  <a:pt x="14911" y="20547"/>
                </a:cubicBezTo>
                <a:lnTo>
                  <a:pt x="17041" y="20547"/>
                </a:lnTo>
                <a:close/>
                <a:moveTo>
                  <a:pt x="96568" y="20547"/>
                </a:moveTo>
                <a:cubicBezTo>
                  <a:pt x="96568" y="119999"/>
                  <a:pt x="96568" y="119999"/>
                  <a:pt x="96568" y="119999"/>
                </a:cubicBezTo>
                <a:cubicBezTo>
                  <a:pt x="23431" y="119999"/>
                  <a:pt x="23431" y="119999"/>
                  <a:pt x="23431" y="119999"/>
                </a:cubicBezTo>
                <a:cubicBezTo>
                  <a:pt x="23431" y="20547"/>
                  <a:pt x="23431" y="20547"/>
                  <a:pt x="23431" y="20547"/>
                </a:cubicBezTo>
                <a:cubicBezTo>
                  <a:pt x="34082" y="20547"/>
                  <a:pt x="34082" y="20547"/>
                  <a:pt x="34082" y="20547"/>
                </a:cubicBezTo>
                <a:cubicBezTo>
                  <a:pt x="34082" y="7397"/>
                  <a:pt x="34082" y="7397"/>
                  <a:pt x="34082" y="7397"/>
                </a:cubicBezTo>
                <a:cubicBezTo>
                  <a:pt x="34082" y="5753"/>
                  <a:pt x="34792" y="4109"/>
                  <a:pt x="36213" y="2465"/>
                </a:cubicBezTo>
                <a:cubicBezTo>
                  <a:pt x="37633" y="821"/>
                  <a:pt x="39053" y="0"/>
                  <a:pt x="40473" y="0"/>
                </a:cubicBezTo>
                <a:cubicBezTo>
                  <a:pt x="79526" y="0"/>
                  <a:pt x="79526" y="0"/>
                  <a:pt x="79526" y="0"/>
                </a:cubicBezTo>
                <a:cubicBezTo>
                  <a:pt x="80946" y="0"/>
                  <a:pt x="82366" y="821"/>
                  <a:pt x="83786" y="2465"/>
                </a:cubicBezTo>
                <a:cubicBezTo>
                  <a:pt x="85207" y="4109"/>
                  <a:pt x="85917" y="5753"/>
                  <a:pt x="85917" y="7397"/>
                </a:cubicBezTo>
                <a:cubicBezTo>
                  <a:pt x="85917" y="20547"/>
                  <a:pt x="85917" y="20547"/>
                  <a:pt x="85917" y="20547"/>
                </a:cubicBezTo>
                <a:lnTo>
                  <a:pt x="96568" y="20547"/>
                </a:lnTo>
                <a:close/>
                <a:moveTo>
                  <a:pt x="85917" y="77260"/>
                </a:moveTo>
                <a:cubicBezTo>
                  <a:pt x="85917" y="62465"/>
                  <a:pt x="85917" y="62465"/>
                  <a:pt x="85917" y="62465"/>
                </a:cubicBezTo>
                <a:cubicBezTo>
                  <a:pt x="85917" y="61643"/>
                  <a:pt x="85207" y="60821"/>
                  <a:pt x="85207" y="60821"/>
                </a:cubicBezTo>
                <a:cubicBezTo>
                  <a:pt x="84497" y="59999"/>
                  <a:pt x="84497" y="59999"/>
                  <a:pt x="83786" y="59999"/>
                </a:cubicBezTo>
                <a:cubicBezTo>
                  <a:pt x="68875" y="59999"/>
                  <a:pt x="68875" y="59999"/>
                  <a:pt x="68875" y="59999"/>
                </a:cubicBezTo>
                <a:cubicBezTo>
                  <a:pt x="68875" y="42739"/>
                  <a:pt x="68875" y="42739"/>
                  <a:pt x="68875" y="42739"/>
                </a:cubicBezTo>
                <a:cubicBezTo>
                  <a:pt x="68875" y="41917"/>
                  <a:pt x="68165" y="41095"/>
                  <a:pt x="68165" y="41095"/>
                </a:cubicBezTo>
                <a:cubicBezTo>
                  <a:pt x="67455" y="40273"/>
                  <a:pt x="66745" y="40273"/>
                  <a:pt x="66035" y="40273"/>
                </a:cubicBezTo>
                <a:cubicBezTo>
                  <a:pt x="53254" y="40273"/>
                  <a:pt x="53254" y="40273"/>
                  <a:pt x="53254" y="40273"/>
                </a:cubicBezTo>
                <a:cubicBezTo>
                  <a:pt x="52544" y="40273"/>
                  <a:pt x="52544" y="40273"/>
                  <a:pt x="51834" y="41095"/>
                </a:cubicBezTo>
                <a:cubicBezTo>
                  <a:pt x="51834" y="41095"/>
                  <a:pt x="51124" y="41917"/>
                  <a:pt x="51124" y="42739"/>
                </a:cubicBezTo>
                <a:cubicBezTo>
                  <a:pt x="51124" y="59999"/>
                  <a:pt x="51124" y="59999"/>
                  <a:pt x="51124" y="59999"/>
                </a:cubicBezTo>
                <a:cubicBezTo>
                  <a:pt x="36213" y="59999"/>
                  <a:pt x="36213" y="59999"/>
                  <a:pt x="36213" y="59999"/>
                </a:cubicBezTo>
                <a:cubicBezTo>
                  <a:pt x="35502" y="59999"/>
                  <a:pt x="35502" y="59999"/>
                  <a:pt x="34792" y="60821"/>
                </a:cubicBezTo>
                <a:cubicBezTo>
                  <a:pt x="34082" y="60821"/>
                  <a:pt x="34082" y="61643"/>
                  <a:pt x="34082" y="62465"/>
                </a:cubicBezTo>
                <a:cubicBezTo>
                  <a:pt x="34082" y="77260"/>
                  <a:pt x="34082" y="77260"/>
                  <a:pt x="34082" y="77260"/>
                </a:cubicBezTo>
                <a:cubicBezTo>
                  <a:pt x="34082" y="78082"/>
                  <a:pt x="34082" y="78904"/>
                  <a:pt x="34792" y="78904"/>
                </a:cubicBezTo>
                <a:cubicBezTo>
                  <a:pt x="35502" y="79726"/>
                  <a:pt x="35502" y="79726"/>
                  <a:pt x="36213" y="79726"/>
                </a:cubicBezTo>
                <a:cubicBezTo>
                  <a:pt x="51124" y="79726"/>
                  <a:pt x="51124" y="79726"/>
                  <a:pt x="51124" y="79726"/>
                </a:cubicBezTo>
                <a:cubicBezTo>
                  <a:pt x="51124" y="96986"/>
                  <a:pt x="51124" y="96986"/>
                  <a:pt x="51124" y="96986"/>
                </a:cubicBezTo>
                <a:cubicBezTo>
                  <a:pt x="51124" y="97808"/>
                  <a:pt x="51834" y="98630"/>
                  <a:pt x="51834" y="98630"/>
                </a:cubicBezTo>
                <a:cubicBezTo>
                  <a:pt x="52544" y="99452"/>
                  <a:pt x="52544" y="99452"/>
                  <a:pt x="53254" y="99452"/>
                </a:cubicBezTo>
                <a:cubicBezTo>
                  <a:pt x="66035" y="99452"/>
                  <a:pt x="66035" y="99452"/>
                  <a:pt x="66035" y="99452"/>
                </a:cubicBezTo>
                <a:cubicBezTo>
                  <a:pt x="66745" y="99452"/>
                  <a:pt x="67455" y="99452"/>
                  <a:pt x="68165" y="98630"/>
                </a:cubicBezTo>
                <a:cubicBezTo>
                  <a:pt x="68165" y="98630"/>
                  <a:pt x="68875" y="97808"/>
                  <a:pt x="68875" y="96986"/>
                </a:cubicBezTo>
                <a:cubicBezTo>
                  <a:pt x="68875" y="79726"/>
                  <a:pt x="68875" y="79726"/>
                  <a:pt x="68875" y="79726"/>
                </a:cubicBezTo>
                <a:cubicBezTo>
                  <a:pt x="83786" y="79726"/>
                  <a:pt x="83786" y="79726"/>
                  <a:pt x="83786" y="79726"/>
                </a:cubicBezTo>
                <a:cubicBezTo>
                  <a:pt x="84497" y="79726"/>
                  <a:pt x="84497" y="79726"/>
                  <a:pt x="85207" y="78904"/>
                </a:cubicBezTo>
                <a:cubicBezTo>
                  <a:pt x="85207" y="78904"/>
                  <a:pt x="85917" y="78082"/>
                  <a:pt x="85917" y="77260"/>
                </a:cubicBezTo>
                <a:close/>
                <a:moveTo>
                  <a:pt x="42603" y="20547"/>
                </a:moveTo>
                <a:cubicBezTo>
                  <a:pt x="77396" y="20547"/>
                  <a:pt x="77396" y="20547"/>
                  <a:pt x="77396" y="20547"/>
                </a:cubicBezTo>
                <a:cubicBezTo>
                  <a:pt x="77396" y="9863"/>
                  <a:pt x="77396" y="9863"/>
                  <a:pt x="77396" y="9863"/>
                </a:cubicBezTo>
                <a:cubicBezTo>
                  <a:pt x="42603" y="9863"/>
                  <a:pt x="42603" y="9863"/>
                  <a:pt x="42603" y="9863"/>
                </a:cubicBezTo>
                <a:lnTo>
                  <a:pt x="42603" y="20547"/>
                </a:lnTo>
                <a:close/>
                <a:moveTo>
                  <a:pt x="120000" y="37808"/>
                </a:moveTo>
                <a:cubicBezTo>
                  <a:pt x="120000" y="101917"/>
                  <a:pt x="120000" y="101917"/>
                  <a:pt x="120000" y="101917"/>
                </a:cubicBezTo>
                <a:cubicBezTo>
                  <a:pt x="120000" y="106849"/>
                  <a:pt x="118579" y="110958"/>
                  <a:pt x="115739" y="114246"/>
                </a:cubicBezTo>
                <a:cubicBezTo>
                  <a:pt x="112899" y="117534"/>
                  <a:pt x="109349" y="119999"/>
                  <a:pt x="105088" y="119999"/>
                </a:cubicBezTo>
                <a:cubicBezTo>
                  <a:pt x="102958" y="119999"/>
                  <a:pt x="102958" y="119999"/>
                  <a:pt x="102958" y="119999"/>
                </a:cubicBezTo>
                <a:cubicBezTo>
                  <a:pt x="102958" y="20547"/>
                  <a:pt x="102958" y="20547"/>
                  <a:pt x="102958" y="20547"/>
                </a:cubicBezTo>
                <a:cubicBezTo>
                  <a:pt x="105088" y="20547"/>
                  <a:pt x="105088" y="20547"/>
                  <a:pt x="105088" y="20547"/>
                </a:cubicBezTo>
                <a:cubicBezTo>
                  <a:pt x="109349" y="20547"/>
                  <a:pt x="112899" y="22191"/>
                  <a:pt x="115739" y="25479"/>
                </a:cubicBezTo>
                <a:cubicBezTo>
                  <a:pt x="118579" y="28767"/>
                  <a:pt x="120000" y="32876"/>
                  <a:pt x="120000" y="378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585871" y="2681155"/>
            <a:ext cx="194499" cy="116699"/>
          </a:xfrm>
          <a:custGeom>
            <a:pathLst>
              <a:path extrusionOk="0" h="120000" w="120000">
                <a:moveTo>
                  <a:pt x="102099" y="70000"/>
                </a:moveTo>
                <a:cubicBezTo>
                  <a:pt x="80220" y="73333"/>
                  <a:pt x="80220" y="73333"/>
                  <a:pt x="80220" y="73333"/>
                </a:cubicBezTo>
                <a:cubicBezTo>
                  <a:pt x="66298" y="80000"/>
                  <a:pt x="66298" y="80000"/>
                  <a:pt x="66298" y="80000"/>
                </a:cubicBezTo>
                <a:cubicBezTo>
                  <a:pt x="62320" y="80000"/>
                  <a:pt x="62320" y="80000"/>
                  <a:pt x="62320" y="80000"/>
                </a:cubicBezTo>
                <a:cubicBezTo>
                  <a:pt x="43756" y="116666"/>
                  <a:pt x="43756" y="116666"/>
                  <a:pt x="43756" y="116666"/>
                </a:cubicBezTo>
                <a:cubicBezTo>
                  <a:pt x="47734" y="116666"/>
                  <a:pt x="47734" y="116666"/>
                  <a:pt x="47734" y="116666"/>
                </a:cubicBezTo>
                <a:cubicBezTo>
                  <a:pt x="49060" y="116666"/>
                  <a:pt x="50386" y="117777"/>
                  <a:pt x="51049" y="117777"/>
                </a:cubicBezTo>
                <a:cubicBezTo>
                  <a:pt x="51712" y="117777"/>
                  <a:pt x="52375" y="117777"/>
                  <a:pt x="52375" y="118888"/>
                </a:cubicBezTo>
                <a:cubicBezTo>
                  <a:pt x="52375" y="118888"/>
                  <a:pt x="51712" y="120000"/>
                  <a:pt x="51049" y="120000"/>
                </a:cubicBezTo>
                <a:cubicBezTo>
                  <a:pt x="50386" y="120000"/>
                  <a:pt x="49060" y="120000"/>
                  <a:pt x="47734" y="120000"/>
                </a:cubicBezTo>
                <a:cubicBezTo>
                  <a:pt x="41767" y="120000"/>
                  <a:pt x="41767" y="120000"/>
                  <a:pt x="41767" y="120000"/>
                </a:cubicBezTo>
                <a:cubicBezTo>
                  <a:pt x="31823" y="120000"/>
                  <a:pt x="31823" y="120000"/>
                  <a:pt x="31823" y="120000"/>
                </a:cubicBezTo>
                <a:cubicBezTo>
                  <a:pt x="27845" y="120000"/>
                  <a:pt x="27845" y="120000"/>
                  <a:pt x="27845" y="120000"/>
                </a:cubicBezTo>
                <a:cubicBezTo>
                  <a:pt x="27845" y="116666"/>
                  <a:pt x="27845" y="116666"/>
                  <a:pt x="27845" y="116666"/>
                </a:cubicBezTo>
                <a:cubicBezTo>
                  <a:pt x="31823" y="116666"/>
                  <a:pt x="31823" y="116666"/>
                  <a:pt x="31823" y="116666"/>
                </a:cubicBezTo>
                <a:cubicBezTo>
                  <a:pt x="31823" y="73333"/>
                  <a:pt x="31823" y="73333"/>
                  <a:pt x="31823" y="73333"/>
                </a:cubicBezTo>
                <a:cubicBezTo>
                  <a:pt x="21878" y="73333"/>
                  <a:pt x="21878" y="73333"/>
                  <a:pt x="21878" y="73333"/>
                </a:cubicBezTo>
                <a:cubicBezTo>
                  <a:pt x="9944" y="96666"/>
                  <a:pt x="9944" y="96666"/>
                  <a:pt x="9944" y="96666"/>
                </a:cubicBezTo>
                <a:cubicBezTo>
                  <a:pt x="3977" y="96666"/>
                  <a:pt x="3977" y="96666"/>
                  <a:pt x="3977" y="96666"/>
                </a:cubicBezTo>
                <a:cubicBezTo>
                  <a:pt x="1988" y="93333"/>
                  <a:pt x="1988" y="93333"/>
                  <a:pt x="1988" y="93333"/>
                </a:cubicBezTo>
                <a:cubicBezTo>
                  <a:pt x="1988" y="73333"/>
                  <a:pt x="1988" y="73333"/>
                  <a:pt x="1988" y="73333"/>
                </a:cubicBezTo>
                <a:cubicBezTo>
                  <a:pt x="3977" y="73333"/>
                  <a:pt x="3977" y="73333"/>
                  <a:pt x="3977" y="73333"/>
                </a:cubicBezTo>
                <a:cubicBezTo>
                  <a:pt x="3977" y="70000"/>
                  <a:pt x="3977" y="70000"/>
                  <a:pt x="3977" y="70000"/>
                </a:cubicBezTo>
                <a:cubicBezTo>
                  <a:pt x="11933" y="70000"/>
                  <a:pt x="11933" y="70000"/>
                  <a:pt x="11933" y="70000"/>
                </a:cubicBezTo>
                <a:cubicBezTo>
                  <a:pt x="11933" y="68888"/>
                  <a:pt x="11933" y="68888"/>
                  <a:pt x="11933" y="68888"/>
                </a:cubicBezTo>
                <a:cubicBezTo>
                  <a:pt x="0" y="66666"/>
                  <a:pt x="0" y="66666"/>
                  <a:pt x="0" y="66666"/>
                </a:cubicBezTo>
                <a:cubicBezTo>
                  <a:pt x="0" y="53333"/>
                  <a:pt x="0" y="53333"/>
                  <a:pt x="0" y="53333"/>
                </a:cubicBezTo>
                <a:cubicBezTo>
                  <a:pt x="11933" y="51111"/>
                  <a:pt x="11933" y="51111"/>
                  <a:pt x="11933" y="51111"/>
                </a:cubicBezTo>
                <a:cubicBezTo>
                  <a:pt x="11933" y="50000"/>
                  <a:pt x="11933" y="50000"/>
                  <a:pt x="11933" y="50000"/>
                </a:cubicBezTo>
                <a:cubicBezTo>
                  <a:pt x="3977" y="50000"/>
                  <a:pt x="3977" y="50000"/>
                  <a:pt x="3977" y="50000"/>
                </a:cubicBezTo>
                <a:cubicBezTo>
                  <a:pt x="3977" y="46666"/>
                  <a:pt x="3977" y="46666"/>
                  <a:pt x="3977" y="46666"/>
                </a:cubicBezTo>
                <a:cubicBezTo>
                  <a:pt x="1988" y="46666"/>
                  <a:pt x="1988" y="46666"/>
                  <a:pt x="1988" y="46666"/>
                </a:cubicBezTo>
                <a:cubicBezTo>
                  <a:pt x="1988" y="26666"/>
                  <a:pt x="1988" y="26666"/>
                  <a:pt x="1988" y="26666"/>
                </a:cubicBezTo>
                <a:cubicBezTo>
                  <a:pt x="3977" y="23333"/>
                  <a:pt x="3977" y="23333"/>
                  <a:pt x="3977" y="23333"/>
                </a:cubicBezTo>
                <a:cubicBezTo>
                  <a:pt x="9944" y="23333"/>
                  <a:pt x="9944" y="23333"/>
                  <a:pt x="9944" y="23333"/>
                </a:cubicBezTo>
                <a:cubicBezTo>
                  <a:pt x="21878" y="46666"/>
                  <a:pt x="21878" y="46666"/>
                  <a:pt x="21878" y="46666"/>
                </a:cubicBezTo>
                <a:cubicBezTo>
                  <a:pt x="31823" y="46666"/>
                  <a:pt x="31823" y="46666"/>
                  <a:pt x="31823" y="46666"/>
                </a:cubicBezTo>
                <a:cubicBezTo>
                  <a:pt x="31823" y="3333"/>
                  <a:pt x="31823" y="3333"/>
                  <a:pt x="31823" y="3333"/>
                </a:cubicBezTo>
                <a:cubicBezTo>
                  <a:pt x="27845" y="3333"/>
                  <a:pt x="27845" y="3333"/>
                  <a:pt x="27845" y="3333"/>
                </a:cubicBezTo>
                <a:cubicBezTo>
                  <a:pt x="27845" y="0"/>
                  <a:pt x="27845" y="0"/>
                  <a:pt x="27845" y="0"/>
                </a:cubicBezTo>
                <a:cubicBezTo>
                  <a:pt x="31823" y="0"/>
                  <a:pt x="31823" y="0"/>
                  <a:pt x="31823" y="0"/>
                </a:cubicBezTo>
                <a:cubicBezTo>
                  <a:pt x="41767" y="0"/>
                  <a:pt x="41767" y="0"/>
                  <a:pt x="41767" y="0"/>
                </a:cubicBezTo>
                <a:cubicBezTo>
                  <a:pt x="47734" y="0"/>
                  <a:pt x="47734" y="0"/>
                  <a:pt x="47734" y="0"/>
                </a:cubicBezTo>
                <a:cubicBezTo>
                  <a:pt x="49060" y="0"/>
                  <a:pt x="50386" y="0"/>
                  <a:pt x="51049" y="0"/>
                </a:cubicBezTo>
                <a:cubicBezTo>
                  <a:pt x="51712" y="0"/>
                  <a:pt x="52375" y="1111"/>
                  <a:pt x="52375" y="1111"/>
                </a:cubicBezTo>
                <a:cubicBezTo>
                  <a:pt x="52375" y="1111"/>
                  <a:pt x="51712" y="2222"/>
                  <a:pt x="51049" y="2222"/>
                </a:cubicBezTo>
                <a:cubicBezTo>
                  <a:pt x="50386" y="2222"/>
                  <a:pt x="49060" y="3333"/>
                  <a:pt x="47734" y="3333"/>
                </a:cubicBezTo>
                <a:cubicBezTo>
                  <a:pt x="43756" y="3333"/>
                  <a:pt x="43756" y="3333"/>
                  <a:pt x="43756" y="3333"/>
                </a:cubicBezTo>
                <a:cubicBezTo>
                  <a:pt x="62320" y="40000"/>
                  <a:pt x="62320" y="40000"/>
                  <a:pt x="62320" y="40000"/>
                </a:cubicBezTo>
                <a:cubicBezTo>
                  <a:pt x="66298" y="40000"/>
                  <a:pt x="66298" y="40000"/>
                  <a:pt x="66298" y="40000"/>
                </a:cubicBezTo>
                <a:cubicBezTo>
                  <a:pt x="80220" y="46666"/>
                  <a:pt x="80220" y="46666"/>
                  <a:pt x="80220" y="46666"/>
                </a:cubicBezTo>
                <a:cubicBezTo>
                  <a:pt x="102099" y="50000"/>
                  <a:pt x="102099" y="50000"/>
                  <a:pt x="102099" y="50000"/>
                </a:cubicBezTo>
                <a:cubicBezTo>
                  <a:pt x="113370" y="54444"/>
                  <a:pt x="119337" y="56666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2222"/>
                  <a:pt x="114033" y="65555"/>
                  <a:pt x="102099" y="7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835478" y="2653601"/>
            <a:ext cx="162082" cy="144253"/>
          </a:xfrm>
          <a:custGeom>
            <a:pathLst>
              <a:path extrusionOk="0" h="120000" w="120000">
                <a:moveTo>
                  <a:pt x="120000" y="103759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34172" y="120000"/>
                  <a:pt x="34172" y="120000"/>
                  <a:pt x="34172" y="120000"/>
                </a:cubicBezTo>
                <a:cubicBezTo>
                  <a:pt x="34172" y="103759"/>
                  <a:pt x="34172" y="103759"/>
                  <a:pt x="34172" y="103759"/>
                </a:cubicBezTo>
                <a:cubicBezTo>
                  <a:pt x="43708" y="87518"/>
                  <a:pt x="43708" y="87518"/>
                  <a:pt x="43708" y="87518"/>
                </a:cubicBezTo>
                <a:cubicBezTo>
                  <a:pt x="34172" y="87518"/>
                  <a:pt x="34172" y="87518"/>
                  <a:pt x="34172" y="87518"/>
                </a:cubicBezTo>
                <a:cubicBezTo>
                  <a:pt x="26225" y="87518"/>
                  <a:pt x="19072" y="84812"/>
                  <a:pt x="13509" y="78496"/>
                </a:cubicBezTo>
                <a:cubicBezTo>
                  <a:pt x="7947" y="71278"/>
                  <a:pt x="4768" y="64060"/>
                  <a:pt x="4768" y="55037"/>
                </a:cubicBezTo>
                <a:cubicBezTo>
                  <a:pt x="4768" y="27969"/>
                  <a:pt x="4768" y="27969"/>
                  <a:pt x="4768" y="27969"/>
                </a:cubicBezTo>
                <a:cubicBezTo>
                  <a:pt x="0" y="22556"/>
                  <a:pt x="0" y="22556"/>
                  <a:pt x="0" y="22556"/>
                </a:cubicBezTo>
                <a:cubicBezTo>
                  <a:pt x="2384" y="10827"/>
                  <a:pt x="2384" y="10827"/>
                  <a:pt x="2384" y="10827"/>
                </a:cubicBezTo>
                <a:cubicBezTo>
                  <a:pt x="38940" y="10827"/>
                  <a:pt x="38940" y="10827"/>
                  <a:pt x="38940" y="10827"/>
                </a:cubicBezTo>
                <a:cubicBezTo>
                  <a:pt x="41324" y="0"/>
                  <a:pt x="41324" y="0"/>
                  <a:pt x="41324" y="0"/>
                </a:cubicBezTo>
                <a:cubicBezTo>
                  <a:pt x="112847" y="0"/>
                  <a:pt x="112847" y="0"/>
                  <a:pt x="112847" y="0"/>
                </a:cubicBezTo>
                <a:cubicBezTo>
                  <a:pt x="115231" y="16240"/>
                  <a:pt x="115231" y="16240"/>
                  <a:pt x="115231" y="16240"/>
                </a:cubicBezTo>
                <a:cubicBezTo>
                  <a:pt x="110463" y="19849"/>
                  <a:pt x="110463" y="19849"/>
                  <a:pt x="110463" y="19849"/>
                </a:cubicBezTo>
                <a:cubicBezTo>
                  <a:pt x="110463" y="87518"/>
                  <a:pt x="110463" y="87518"/>
                  <a:pt x="110463" y="87518"/>
                </a:cubicBezTo>
                <a:lnTo>
                  <a:pt x="120000" y="103759"/>
                </a:lnTo>
                <a:close/>
                <a:moveTo>
                  <a:pt x="43708" y="65864"/>
                </a:moveTo>
                <a:cubicBezTo>
                  <a:pt x="43708" y="33383"/>
                  <a:pt x="43708" y="33383"/>
                  <a:pt x="43708" y="33383"/>
                </a:cubicBezTo>
                <a:cubicBezTo>
                  <a:pt x="23841" y="33383"/>
                  <a:pt x="23841" y="33383"/>
                  <a:pt x="23841" y="33383"/>
                </a:cubicBezTo>
                <a:cubicBezTo>
                  <a:pt x="23841" y="55037"/>
                  <a:pt x="23841" y="55037"/>
                  <a:pt x="23841" y="55037"/>
                </a:cubicBezTo>
                <a:cubicBezTo>
                  <a:pt x="23841" y="57744"/>
                  <a:pt x="25430" y="60451"/>
                  <a:pt x="27019" y="62255"/>
                </a:cubicBezTo>
                <a:cubicBezTo>
                  <a:pt x="28609" y="64962"/>
                  <a:pt x="30993" y="65864"/>
                  <a:pt x="34172" y="65864"/>
                </a:cubicBezTo>
                <a:lnTo>
                  <a:pt x="43708" y="6586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046185" y="2653601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100137" y="94520"/>
                </a:moveTo>
                <a:cubicBezTo>
                  <a:pt x="100137" y="25479"/>
                  <a:pt x="100137" y="25479"/>
                  <a:pt x="100137" y="25479"/>
                </a:cubicBezTo>
                <a:cubicBezTo>
                  <a:pt x="100137" y="23835"/>
                  <a:pt x="100137" y="23013"/>
                  <a:pt x="98482" y="21369"/>
                </a:cubicBezTo>
                <a:cubicBezTo>
                  <a:pt x="97655" y="20547"/>
                  <a:pt x="96827" y="20547"/>
                  <a:pt x="95172" y="20547"/>
                </a:cubicBezTo>
                <a:cubicBezTo>
                  <a:pt x="85241" y="20547"/>
                  <a:pt x="85241" y="20547"/>
                  <a:pt x="85241" y="20547"/>
                </a:cubicBezTo>
                <a:cubicBezTo>
                  <a:pt x="83586" y="20547"/>
                  <a:pt x="82758" y="20547"/>
                  <a:pt x="81931" y="21369"/>
                </a:cubicBezTo>
                <a:cubicBezTo>
                  <a:pt x="81103" y="23013"/>
                  <a:pt x="80275" y="23835"/>
                  <a:pt x="80275" y="25479"/>
                </a:cubicBezTo>
                <a:cubicBezTo>
                  <a:pt x="80275" y="50136"/>
                  <a:pt x="80275" y="50136"/>
                  <a:pt x="80275" y="50136"/>
                </a:cubicBezTo>
                <a:cubicBezTo>
                  <a:pt x="40551" y="50136"/>
                  <a:pt x="40551" y="50136"/>
                  <a:pt x="40551" y="50136"/>
                </a:cubicBezTo>
                <a:cubicBezTo>
                  <a:pt x="40551" y="25479"/>
                  <a:pt x="40551" y="25479"/>
                  <a:pt x="40551" y="25479"/>
                </a:cubicBezTo>
                <a:cubicBezTo>
                  <a:pt x="40551" y="23835"/>
                  <a:pt x="39724" y="23013"/>
                  <a:pt x="38896" y="21369"/>
                </a:cubicBezTo>
                <a:cubicBezTo>
                  <a:pt x="38068" y="20547"/>
                  <a:pt x="36413" y="20547"/>
                  <a:pt x="35586" y="20547"/>
                </a:cubicBezTo>
                <a:cubicBezTo>
                  <a:pt x="24827" y="20547"/>
                  <a:pt x="24827" y="20547"/>
                  <a:pt x="24827" y="20547"/>
                </a:cubicBezTo>
                <a:cubicBezTo>
                  <a:pt x="24000" y="20547"/>
                  <a:pt x="22344" y="20547"/>
                  <a:pt x="21517" y="21369"/>
                </a:cubicBezTo>
                <a:cubicBezTo>
                  <a:pt x="20689" y="23013"/>
                  <a:pt x="19862" y="23835"/>
                  <a:pt x="19862" y="25479"/>
                </a:cubicBezTo>
                <a:cubicBezTo>
                  <a:pt x="19862" y="94520"/>
                  <a:pt x="19862" y="94520"/>
                  <a:pt x="19862" y="94520"/>
                </a:cubicBezTo>
                <a:cubicBezTo>
                  <a:pt x="19862" y="96164"/>
                  <a:pt x="20689" y="96986"/>
                  <a:pt x="21517" y="98630"/>
                </a:cubicBezTo>
                <a:cubicBezTo>
                  <a:pt x="22344" y="99452"/>
                  <a:pt x="24000" y="99452"/>
                  <a:pt x="24827" y="99452"/>
                </a:cubicBezTo>
                <a:cubicBezTo>
                  <a:pt x="35586" y="99452"/>
                  <a:pt x="35586" y="99452"/>
                  <a:pt x="35586" y="99452"/>
                </a:cubicBezTo>
                <a:cubicBezTo>
                  <a:pt x="36413" y="99452"/>
                  <a:pt x="38068" y="99452"/>
                  <a:pt x="38896" y="98630"/>
                </a:cubicBezTo>
                <a:cubicBezTo>
                  <a:pt x="39724" y="96986"/>
                  <a:pt x="40551" y="96164"/>
                  <a:pt x="40551" y="94520"/>
                </a:cubicBezTo>
                <a:cubicBezTo>
                  <a:pt x="40551" y="69863"/>
                  <a:pt x="40551" y="69863"/>
                  <a:pt x="40551" y="69863"/>
                </a:cubicBezTo>
                <a:cubicBezTo>
                  <a:pt x="80275" y="69863"/>
                  <a:pt x="80275" y="69863"/>
                  <a:pt x="80275" y="69863"/>
                </a:cubicBezTo>
                <a:cubicBezTo>
                  <a:pt x="80275" y="94520"/>
                  <a:pt x="80275" y="94520"/>
                  <a:pt x="80275" y="94520"/>
                </a:cubicBezTo>
                <a:cubicBezTo>
                  <a:pt x="80275" y="96164"/>
                  <a:pt x="81103" y="96986"/>
                  <a:pt x="81931" y="98630"/>
                </a:cubicBezTo>
                <a:cubicBezTo>
                  <a:pt x="82758" y="99452"/>
                  <a:pt x="83586" y="99452"/>
                  <a:pt x="85241" y="99452"/>
                </a:cubicBezTo>
                <a:cubicBezTo>
                  <a:pt x="95172" y="99452"/>
                  <a:pt x="95172" y="99452"/>
                  <a:pt x="95172" y="99452"/>
                </a:cubicBezTo>
                <a:cubicBezTo>
                  <a:pt x="96827" y="99452"/>
                  <a:pt x="97655" y="99452"/>
                  <a:pt x="98482" y="98630"/>
                </a:cubicBezTo>
                <a:cubicBezTo>
                  <a:pt x="100137" y="96986"/>
                  <a:pt x="100137" y="96164"/>
                  <a:pt x="100137" y="9452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7250409" y="2653601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100137" y="64931"/>
                </a:moveTo>
                <a:cubicBezTo>
                  <a:pt x="100137" y="55068"/>
                  <a:pt x="100137" y="55068"/>
                  <a:pt x="100137" y="55068"/>
                </a:cubicBezTo>
                <a:cubicBezTo>
                  <a:pt x="100137" y="53424"/>
                  <a:pt x="100137" y="52602"/>
                  <a:pt x="98482" y="51780"/>
                </a:cubicBezTo>
                <a:cubicBezTo>
                  <a:pt x="97655" y="50136"/>
                  <a:pt x="96827" y="50136"/>
                  <a:pt x="95172" y="50136"/>
                </a:cubicBezTo>
                <a:cubicBezTo>
                  <a:pt x="70344" y="50136"/>
                  <a:pt x="70344" y="50136"/>
                  <a:pt x="70344" y="50136"/>
                </a:cubicBezTo>
                <a:cubicBezTo>
                  <a:pt x="70344" y="25479"/>
                  <a:pt x="70344" y="25479"/>
                  <a:pt x="70344" y="25479"/>
                </a:cubicBezTo>
                <a:cubicBezTo>
                  <a:pt x="70344" y="23835"/>
                  <a:pt x="69517" y="23013"/>
                  <a:pt x="68689" y="21369"/>
                </a:cubicBezTo>
                <a:cubicBezTo>
                  <a:pt x="67862" y="20547"/>
                  <a:pt x="66206" y="20547"/>
                  <a:pt x="65379" y="20547"/>
                </a:cubicBezTo>
                <a:cubicBezTo>
                  <a:pt x="55448" y="20547"/>
                  <a:pt x="55448" y="20547"/>
                  <a:pt x="55448" y="20547"/>
                </a:cubicBezTo>
                <a:cubicBezTo>
                  <a:pt x="53793" y="20547"/>
                  <a:pt x="52965" y="20547"/>
                  <a:pt x="51310" y="21369"/>
                </a:cubicBezTo>
                <a:cubicBezTo>
                  <a:pt x="50482" y="23013"/>
                  <a:pt x="50482" y="23835"/>
                  <a:pt x="50482" y="25479"/>
                </a:cubicBezTo>
                <a:cubicBezTo>
                  <a:pt x="50482" y="50136"/>
                  <a:pt x="50482" y="50136"/>
                  <a:pt x="50482" y="50136"/>
                </a:cubicBezTo>
                <a:cubicBezTo>
                  <a:pt x="24827" y="50136"/>
                  <a:pt x="24827" y="50136"/>
                  <a:pt x="24827" y="50136"/>
                </a:cubicBezTo>
                <a:cubicBezTo>
                  <a:pt x="24000" y="50136"/>
                  <a:pt x="22344" y="50136"/>
                  <a:pt x="21517" y="51780"/>
                </a:cubicBezTo>
                <a:cubicBezTo>
                  <a:pt x="20689" y="52602"/>
                  <a:pt x="19862" y="53424"/>
                  <a:pt x="19862" y="55068"/>
                </a:cubicBezTo>
                <a:cubicBezTo>
                  <a:pt x="19862" y="64931"/>
                  <a:pt x="19862" y="64931"/>
                  <a:pt x="19862" y="64931"/>
                </a:cubicBezTo>
                <a:cubicBezTo>
                  <a:pt x="19862" y="66575"/>
                  <a:pt x="20689" y="67397"/>
                  <a:pt x="21517" y="68219"/>
                </a:cubicBezTo>
                <a:cubicBezTo>
                  <a:pt x="22344" y="69041"/>
                  <a:pt x="24000" y="69863"/>
                  <a:pt x="24827" y="69863"/>
                </a:cubicBezTo>
                <a:cubicBezTo>
                  <a:pt x="50482" y="69863"/>
                  <a:pt x="50482" y="69863"/>
                  <a:pt x="50482" y="69863"/>
                </a:cubicBezTo>
                <a:cubicBezTo>
                  <a:pt x="50482" y="94520"/>
                  <a:pt x="50482" y="94520"/>
                  <a:pt x="50482" y="94520"/>
                </a:cubicBezTo>
                <a:cubicBezTo>
                  <a:pt x="50482" y="96164"/>
                  <a:pt x="50482" y="96986"/>
                  <a:pt x="51310" y="98630"/>
                </a:cubicBezTo>
                <a:cubicBezTo>
                  <a:pt x="52965" y="99452"/>
                  <a:pt x="53793" y="99452"/>
                  <a:pt x="55448" y="99452"/>
                </a:cubicBezTo>
                <a:cubicBezTo>
                  <a:pt x="65379" y="99452"/>
                  <a:pt x="65379" y="99452"/>
                  <a:pt x="65379" y="99452"/>
                </a:cubicBezTo>
                <a:cubicBezTo>
                  <a:pt x="66206" y="99452"/>
                  <a:pt x="67862" y="99452"/>
                  <a:pt x="68689" y="98630"/>
                </a:cubicBezTo>
                <a:cubicBezTo>
                  <a:pt x="69517" y="96986"/>
                  <a:pt x="70344" y="96164"/>
                  <a:pt x="70344" y="94520"/>
                </a:cubicBezTo>
                <a:cubicBezTo>
                  <a:pt x="70344" y="69863"/>
                  <a:pt x="70344" y="69863"/>
                  <a:pt x="70344" y="69863"/>
                </a:cubicBezTo>
                <a:cubicBezTo>
                  <a:pt x="95172" y="69863"/>
                  <a:pt x="95172" y="69863"/>
                  <a:pt x="95172" y="69863"/>
                </a:cubicBezTo>
                <a:cubicBezTo>
                  <a:pt x="96827" y="69863"/>
                  <a:pt x="97655" y="69041"/>
                  <a:pt x="98482" y="68219"/>
                </a:cubicBezTo>
                <a:cubicBezTo>
                  <a:pt x="100137" y="67397"/>
                  <a:pt x="100137" y="66575"/>
                  <a:pt x="100137" y="6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457874" y="2687638"/>
            <a:ext cx="98870" cy="102113"/>
          </a:xfrm>
          <a:custGeom>
            <a:pathLst>
              <a:path extrusionOk="0" h="120000" w="120000">
                <a:moveTo>
                  <a:pt x="71739" y="109787"/>
                </a:moveTo>
                <a:cubicBezTo>
                  <a:pt x="71739" y="111063"/>
                  <a:pt x="71739" y="112340"/>
                  <a:pt x="70434" y="112340"/>
                </a:cubicBezTo>
                <a:cubicBezTo>
                  <a:pt x="65217" y="118723"/>
                  <a:pt x="65217" y="118723"/>
                  <a:pt x="65217" y="118723"/>
                </a:cubicBezTo>
                <a:cubicBezTo>
                  <a:pt x="63913" y="120000"/>
                  <a:pt x="62608" y="120000"/>
                  <a:pt x="62608" y="120000"/>
                </a:cubicBezTo>
                <a:cubicBezTo>
                  <a:pt x="61304" y="120000"/>
                  <a:pt x="60000" y="120000"/>
                  <a:pt x="58695" y="118723"/>
                </a:cubicBezTo>
                <a:cubicBezTo>
                  <a:pt x="1304" y="62553"/>
                  <a:pt x="1304" y="62553"/>
                  <a:pt x="1304" y="62553"/>
                </a:cubicBezTo>
                <a:cubicBezTo>
                  <a:pt x="1304" y="62553"/>
                  <a:pt x="0" y="61276"/>
                  <a:pt x="0" y="60000"/>
                </a:cubicBezTo>
                <a:cubicBezTo>
                  <a:pt x="0" y="58723"/>
                  <a:pt x="1304" y="57446"/>
                  <a:pt x="1304" y="57446"/>
                </a:cubicBezTo>
                <a:cubicBezTo>
                  <a:pt x="58695" y="1276"/>
                  <a:pt x="58695" y="1276"/>
                  <a:pt x="58695" y="1276"/>
                </a:cubicBezTo>
                <a:cubicBezTo>
                  <a:pt x="60000" y="0"/>
                  <a:pt x="61304" y="0"/>
                  <a:pt x="62608" y="0"/>
                </a:cubicBezTo>
                <a:cubicBezTo>
                  <a:pt x="62608" y="0"/>
                  <a:pt x="63913" y="0"/>
                  <a:pt x="65217" y="1276"/>
                </a:cubicBezTo>
                <a:cubicBezTo>
                  <a:pt x="70434" y="6382"/>
                  <a:pt x="70434" y="6382"/>
                  <a:pt x="70434" y="6382"/>
                </a:cubicBezTo>
                <a:cubicBezTo>
                  <a:pt x="71739" y="7659"/>
                  <a:pt x="71739" y="8936"/>
                  <a:pt x="71739" y="10212"/>
                </a:cubicBezTo>
                <a:cubicBezTo>
                  <a:pt x="71739" y="10212"/>
                  <a:pt x="71739" y="11489"/>
                  <a:pt x="70434" y="12765"/>
                </a:cubicBezTo>
                <a:cubicBezTo>
                  <a:pt x="22173" y="60000"/>
                  <a:pt x="22173" y="60000"/>
                  <a:pt x="22173" y="60000"/>
                </a:cubicBezTo>
                <a:cubicBezTo>
                  <a:pt x="70434" y="107234"/>
                  <a:pt x="70434" y="107234"/>
                  <a:pt x="70434" y="107234"/>
                </a:cubicBezTo>
                <a:cubicBezTo>
                  <a:pt x="71739" y="108510"/>
                  <a:pt x="71739" y="108510"/>
                  <a:pt x="71739" y="109787"/>
                </a:cubicBezTo>
                <a:close/>
                <a:moveTo>
                  <a:pt x="120000" y="109787"/>
                </a:moveTo>
                <a:cubicBezTo>
                  <a:pt x="120000" y="111063"/>
                  <a:pt x="118695" y="112340"/>
                  <a:pt x="118695" y="112340"/>
                </a:cubicBezTo>
                <a:cubicBezTo>
                  <a:pt x="112173" y="118723"/>
                  <a:pt x="112173" y="118723"/>
                  <a:pt x="112173" y="118723"/>
                </a:cubicBezTo>
                <a:cubicBezTo>
                  <a:pt x="110869" y="120000"/>
                  <a:pt x="110869" y="120000"/>
                  <a:pt x="109565" y="120000"/>
                </a:cubicBezTo>
                <a:cubicBezTo>
                  <a:pt x="108260" y="120000"/>
                  <a:pt x="106956" y="120000"/>
                  <a:pt x="106956" y="118723"/>
                </a:cubicBezTo>
                <a:cubicBezTo>
                  <a:pt x="49565" y="62553"/>
                  <a:pt x="49565" y="62553"/>
                  <a:pt x="49565" y="62553"/>
                </a:cubicBezTo>
                <a:cubicBezTo>
                  <a:pt x="48260" y="62553"/>
                  <a:pt x="48260" y="61276"/>
                  <a:pt x="48260" y="60000"/>
                </a:cubicBezTo>
                <a:cubicBezTo>
                  <a:pt x="48260" y="58723"/>
                  <a:pt x="48260" y="57446"/>
                  <a:pt x="49565" y="57446"/>
                </a:cubicBezTo>
                <a:cubicBezTo>
                  <a:pt x="106956" y="1276"/>
                  <a:pt x="106956" y="1276"/>
                  <a:pt x="106956" y="1276"/>
                </a:cubicBezTo>
                <a:cubicBezTo>
                  <a:pt x="106956" y="0"/>
                  <a:pt x="108260" y="0"/>
                  <a:pt x="109565" y="0"/>
                </a:cubicBezTo>
                <a:cubicBezTo>
                  <a:pt x="110869" y="0"/>
                  <a:pt x="110869" y="0"/>
                  <a:pt x="112173" y="1276"/>
                </a:cubicBezTo>
                <a:cubicBezTo>
                  <a:pt x="118695" y="6382"/>
                  <a:pt x="118695" y="6382"/>
                  <a:pt x="118695" y="6382"/>
                </a:cubicBezTo>
                <a:cubicBezTo>
                  <a:pt x="118695" y="7659"/>
                  <a:pt x="120000" y="8936"/>
                  <a:pt x="120000" y="10212"/>
                </a:cubicBezTo>
                <a:cubicBezTo>
                  <a:pt x="120000" y="10212"/>
                  <a:pt x="118695" y="11489"/>
                  <a:pt x="118695" y="12765"/>
                </a:cubicBezTo>
                <a:cubicBezTo>
                  <a:pt x="70434" y="60000"/>
                  <a:pt x="70434" y="60000"/>
                  <a:pt x="70434" y="60000"/>
                </a:cubicBezTo>
                <a:cubicBezTo>
                  <a:pt x="118695" y="107234"/>
                  <a:pt x="118695" y="107234"/>
                  <a:pt x="118695" y="107234"/>
                </a:cubicBezTo>
                <a:cubicBezTo>
                  <a:pt x="118695" y="108510"/>
                  <a:pt x="120000" y="108510"/>
                  <a:pt x="120000" y="10978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7606989" y="2687638"/>
            <a:ext cx="98870" cy="102113"/>
          </a:xfrm>
          <a:custGeom>
            <a:pathLst>
              <a:path extrusionOk="0" h="120000" w="120000">
                <a:moveTo>
                  <a:pt x="72527" y="60000"/>
                </a:moveTo>
                <a:cubicBezTo>
                  <a:pt x="72527" y="61276"/>
                  <a:pt x="72527" y="62553"/>
                  <a:pt x="71208" y="62553"/>
                </a:cubicBezTo>
                <a:cubicBezTo>
                  <a:pt x="13186" y="118723"/>
                  <a:pt x="13186" y="118723"/>
                  <a:pt x="13186" y="118723"/>
                </a:cubicBezTo>
                <a:cubicBezTo>
                  <a:pt x="11868" y="120000"/>
                  <a:pt x="11868" y="120000"/>
                  <a:pt x="10549" y="120000"/>
                </a:cubicBezTo>
                <a:cubicBezTo>
                  <a:pt x="9230" y="120000"/>
                  <a:pt x="7912" y="120000"/>
                  <a:pt x="7912" y="118723"/>
                </a:cubicBezTo>
                <a:cubicBezTo>
                  <a:pt x="1318" y="112340"/>
                  <a:pt x="1318" y="112340"/>
                  <a:pt x="1318" y="112340"/>
                </a:cubicBezTo>
                <a:cubicBezTo>
                  <a:pt x="0" y="112340"/>
                  <a:pt x="0" y="111063"/>
                  <a:pt x="0" y="109787"/>
                </a:cubicBezTo>
                <a:cubicBezTo>
                  <a:pt x="0" y="108510"/>
                  <a:pt x="0" y="108510"/>
                  <a:pt x="1318" y="107234"/>
                </a:cubicBezTo>
                <a:cubicBezTo>
                  <a:pt x="50109" y="60000"/>
                  <a:pt x="50109" y="60000"/>
                  <a:pt x="50109" y="60000"/>
                </a:cubicBezTo>
                <a:cubicBezTo>
                  <a:pt x="1318" y="12765"/>
                  <a:pt x="1318" y="12765"/>
                  <a:pt x="1318" y="12765"/>
                </a:cubicBezTo>
                <a:cubicBezTo>
                  <a:pt x="0" y="11489"/>
                  <a:pt x="0" y="10212"/>
                  <a:pt x="0" y="10212"/>
                </a:cubicBezTo>
                <a:cubicBezTo>
                  <a:pt x="0" y="8936"/>
                  <a:pt x="0" y="7659"/>
                  <a:pt x="1318" y="6382"/>
                </a:cubicBezTo>
                <a:cubicBezTo>
                  <a:pt x="7912" y="1276"/>
                  <a:pt x="7912" y="1276"/>
                  <a:pt x="7912" y="1276"/>
                </a:cubicBezTo>
                <a:cubicBezTo>
                  <a:pt x="7912" y="0"/>
                  <a:pt x="9230" y="0"/>
                  <a:pt x="10549" y="0"/>
                </a:cubicBezTo>
                <a:cubicBezTo>
                  <a:pt x="11868" y="0"/>
                  <a:pt x="11868" y="0"/>
                  <a:pt x="13186" y="1276"/>
                </a:cubicBezTo>
                <a:cubicBezTo>
                  <a:pt x="71208" y="57446"/>
                  <a:pt x="71208" y="57446"/>
                  <a:pt x="71208" y="57446"/>
                </a:cubicBezTo>
                <a:cubicBezTo>
                  <a:pt x="72527" y="57446"/>
                  <a:pt x="72527" y="58723"/>
                  <a:pt x="72527" y="60000"/>
                </a:cubicBezTo>
                <a:close/>
                <a:moveTo>
                  <a:pt x="120000" y="60000"/>
                </a:moveTo>
                <a:cubicBezTo>
                  <a:pt x="120000" y="61276"/>
                  <a:pt x="120000" y="62553"/>
                  <a:pt x="118681" y="62553"/>
                </a:cubicBezTo>
                <a:cubicBezTo>
                  <a:pt x="60659" y="118723"/>
                  <a:pt x="60659" y="118723"/>
                  <a:pt x="60659" y="118723"/>
                </a:cubicBezTo>
                <a:cubicBezTo>
                  <a:pt x="60659" y="120000"/>
                  <a:pt x="59340" y="120000"/>
                  <a:pt x="58021" y="120000"/>
                </a:cubicBezTo>
                <a:cubicBezTo>
                  <a:pt x="56703" y="120000"/>
                  <a:pt x="55384" y="120000"/>
                  <a:pt x="55384" y="118723"/>
                </a:cubicBezTo>
                <a:cubicBezTo>
                  <a:pt x="48791" y="112340"/>
                  <a:pt x="48791" y="112340"/>
                  <a:pt x="48791" y="112340"/>
                </a:cubicBezTo>
                <a:cubicBezTo>
                  <a:pt x="47472" y="112340"/>
                  <a:pt x="47472" y="111063"/>
                  <a:pt x="47472" y="109787"/>
                </a:cubicBezTo>
                <a:cubicBezTo>
                  <a:pt x="47472" y="108510"/>
                  <a:pt x="47472" y="108510"/>
                  <a:pt x="48791" y="107234"/>
                </a:cubicBezTo>
                <a:cubicBezTo>
                  <a:pt x="97582" y="60000"/>
                  <a:pt x="97582" y="60000"/>
                  <a:pt x="97582" y="60000"/>
                </a:cubicBezTo>
                <a:cubicBezTo>
                  <a:pt x="48791" y="12765"/>
                  <a:pt x="48791" y="12765"/>
                  <a:pt x="48791" y="12765"/>
                </a:cubicBezTo>
                <a:cubicBezTo>
                  <a:pt x="47472" y="11489"/>
                  <a:pt x="47472" y="10212"/>
                  <a:pt x="47472" y="10212"/>
                </a:cubicBezTo>
                <a:cubicBezTo>
                  <a:pt x="47472" y="8936"/>
                  <a:pt x="47472" y="7659"/>
                  <a:pt x="48791" y="6382"/>
                </a:cubicBezTo>
                <a:cubicBezTo>
                  <a:pt x="55384" y="1276"/>
                  <a:pt x="55384" y="1276"/>
                  <a:pt x="55384" y="1276"/>
                </a:cubicBezTo>
                <a:cubicBezTo>
                  <a:pt x="55384" y="0"/>
                  <a:pt x="56703" y="0"/>
                  <a:pt x="58021" y="0"/>
                </a:cubicBezTo>
                <a:cubicBezTo>
                  <a:pt x="59340" y="0"/>
                  <a:pt x="60659" y="0"/>
                  <a:pt x="60659" y="1276"/>
                </a:cubicBezTo>
                <a:cubicBezTo>
                  <a:pt x="118681" y="57446"/>
                  <a:pt x="118681" y="57446"/>
                  <a:pt x="118681" y="57446"/>
                </a:cubicBezTo>
                <a:cubicBezTo>
                  <a:pt x="120000" y="57446"/>
                  <a:pt x="120000" y="58723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765829" y="2686017"/>
            <a:ext cx="102113" cy="97248"/>
          </a:xfrm>
          <a:custGeom>
            <a:pathLst>
              <a:path extrusionOk="0" h="120000" w="120000">
                <a:moveTo>
                  <a:pt x="120000" y="61978"/>
                </a:moveTo>
                <a:cubicBezTo>
                  <a:pt x="120000" y="63296"/>
                  <a:pt x="118736" y="64615"/>
                  <a:pt x="118736" y="64615"/>
                </a:cubicBezTo>
                <a:cubicBezTo>
                  <a:pt x="112421" y="71208"/>
                  <a:pt x="112421" y="71208"/>
                  <a:pt x="112421" y="71208"/>
                </a:cubicBezTo>
                <a:cubicBezTo>
                  <a:pt x="112421" y="71208"/>
                  <a:pt x="111157" y="72527"/>
                  <a:pt x="109894" y="72527"/>
                </a:cubicBezTo>
                <a:cubicBezTo>
                  <a:pt x="108631" y="72527"/>
                  <a:pt x="107368" y="71208"/>
                  <a:pt x="107368" y="71208"/>
                </a:cubicBezTo>
                <a:cubicBezTo>
                  <a:pt x="60631" y="22417"/>
                  <a:pt x="60631" y="22417"/>
                  <a:pt x="60631" y="22417"/>
                </a:cubicBezTo>
                <a:cubicBezTo>
                  <a:pt x="12631" y="71208"/>
                  <a:pt x="12631" y="71208"/>
                  <a:pt x="12631" y="71208"/>
                </a:cubicBezTo>
                <a:cubicBezTo>
                  <a:pt x="12631" y="71208"/>
                  <a:pt x="11368" y="72527"/>
                  <a:pt x="10105" y="72527"/>
                </a:cubicBezTo>
                <a:cubicBezTo>
                  <a:pt x="8842" y="72527"/>
                  <a:pt x="8842" y="71208"/>
                  <a:pt x="7578" y="71208"/>
                </a:cubicBezTo>
                <a:cubicBezTo>
                  <a:pt x="1263" y="64615"/>
                  <a:pt x="1263" y="64615"/>
                  <a:pt x="1263" y="64615"/>
                </a:cubicBezTo>
                <a:cubicBezTo>
                  <a:pt x="1263" y="64615"/>
                  <a:pt x="0" y="63296"/>
                  <a:pt x="0" y="61978"/>
                </a:cubicBezTo>
                <a:cubicBezTo>
                  <a:pt x="0" y="60659"/>
                  <a:pt x="1263" y="59340"/>
                  <a:pt x="1263" y="59340"/>
                </a:cubicBezTo>
                <a:cubicBezTo>
                  <a:pt x="56842" y="1318"/>
                  <a:pt x="56842" y="1318"/>
                  <a:pt x="56842" y="1318"/>
                </a:cubicBezTo>
                <a:cubicBezTo>
                  <a:pt x="58105" y="0"/>
                  <a:pt x="59368" y="0"/>
                  <a:pt x="60631" y="0"/>
                </a:cubicBezTo>
                <a:cubicBezTo>
                  <a:pt x="60631" y="0"/>
                  <a:pt x="61894" y="0"/>
                  <a:pt x="63157" y="1318"/>
                </a:cubicBezTo>
                <a:cubicBezTo>
                  <a:pt x="118736" y="59340"/>
                  <a:pt x="118736" y="59340"/>
                  <a:pt x="118736" y="59340"/>
                </a:cubicBezTo>
                <a:cubicBezTo>
                  <a:pt x="118736" y="59340"/>
                  <a:pt x="120000" y="60659"/>
                  <a:pt x="120000" y="61978"/>
                </a:cubicBezTo>
                <a:close/>
                <a:moveTo>
                  <a:pt x="120000" y="109450"/>
                </a:moveTo>
                <a:cubicBezTo>
                  <a:pt x="120000" y="110769"/>
                  <a:pt x="118736" y="112087"/>
                  <a:pt x="118736" y="112087"/>
                </a:cubicBezTo>
                <a:cubicBezTo>
                  <a:pt x="112421" y="118681"/>
                  <a:pt x="112421" y="118681"/>
                  <a:pt x="112421" y="118681"/>
                </a:cubicBezTo>
                <a:cubicBezTo>
                  <a:pt x="112421" y="120000"/>
                  <a:pt x="111157" y="120000"/>
                  <a:pt x="109894" y="120000"/>
                </a:cubicBezTo>
                <a:cubicBezTo>
                  <a:pt x="108631" y="120000"/>
                  <a:pt x="107368" y="120000"/>
                  <a:pt x="107368" y="118681"/>
                </a:cubicBezTo>
                <a:cubicBezTo>
                  <a:pt x="60631" y="69890"/>
                  <a:pt x="60631" y="69890"/>
                  <a:pt x="60631" y="69890"/>
                </a:cubicBezTo>
                <a:cubicBezTo>
                  <a:pt x="12631" y="118681"/>
                  <a:pt x="12631" y="118681"/>
                  <a:pt x="12631" y="118681"/>
                </a:cubicBezTo>
                <a:cubicBezTo>
                  <a:pt x="12631" y="120000"/>
                  <a:pt x="11368" y="120000"/>
                  <a:pt x="10105" y="120000"/>
                </a:cubicBezTo>
                <a:cubicBezTo>
                  <a:pt x="8842" y="120000"/>
                  <a:pt x="8842" y="120000"/>
                  <a:pt x="7578" y="118681"/>
                </a:cubicBezTo>
                <a:cubicBezTo>
                  <a:pt x="1263" y="112087"/>
                  <a:pt x="1263" y="112087"/>
                  <a:pt x="1263" y="112087"/>
                </a:cubicBezTo>
                <a:cubicBezTo>
                  <a:pt x="1263" y="112087"/>
                  <a:pt x="0" y="110769"/>
                  <a:pt x="0" y="109450"/>
                </a:cubicBezTo>
                <a:cubicBezTo>
                  <a:pt x="0" y="108131"/>
                  <a:pt x="1263" y="108131"/>
                  <a:pt x="1263" y="106813"/>
                </a:cubicBezTo>
                <a:cubicBezTo>
                  <a:pt x="56842" y="48791"/>
                  <a:pt x="56842" y="48791"/>
                  <a:pt x="56842" y="48791"/>
                </a:cubicBezTo>
                <a:cubicBezTo>
                  <a:pt x="58105" y="47472"/>
                  <a:pt x="59368" y="47472"/>
                  <a:pt x="60631" y="47472"/>
                </a:cubicBezTo>
                <a:cubicBezTo>
                  <a:pt x="60631" y="47472"/>
                  <a:pt x="61894" y="47472"/>
                  <a:pt x="63157" y="48791"/>
                </a:cubicBezTo>
                <a:cubicBezTo>
                  <a:pt x="118736" y="106813"/>
                  <a:pt x="118736" y="106813"/>
                  <a:pt x="118736" y="106813"/>
                </a:cubicBezTo>
                <a:cubicBezTo>
                  <a:pt x="118736" y="108131"/>
                  <a:pt x="120000" y="108131"/>
                  <a:pt x="120000" y="10945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7931154" y="2682776"/>
            <a:ext cx="100490" cy="97248"/>
          </a:xfrm>
          <a:custGeom>
            <a:pathLst>
              <a:path extrusionOk="0" h="120000" w="120000">
                <a:moveTo>
                  <a:pt x="120000" y="10549"/>
                </a:moveTo>
                <a:cubicBezTo>
                  <a:pt x="120000" y="10549"/>
                  <a:pt x="120000" y="11868"/>
                  <a:pt x="120000" y="13186"/>
                </a:cubicBezTo>
                <a:cubicBezTo>
                  <a:pt x="62553" y="71208"/>
                  <a:pt x="62553" y="71208"/>
                  <a:pt x="62553" y="71208"/>
                </a:cubicBezTo>
                <a:cubicBezTo>
                  <a:pt x="62553" y="71208"/>
                  <a:pt x="61276" y="72527"/>
                  <a:pt x="60000" y="72527"/>
                </a:cubicBezTo>
                <a:cubicBezTo>
                  <a:pt x="58723" y="72527"/>
                  <a:pt x="58723" y="71208"/>
                  <a:pt x="57446" y="71208"/>
                </a:cubicBezTo>
                <a:cubicBezTo>
                  <a:pt x="1276" y="13186"/>
                  <a:pt x="1276" y="13186"/>
                  <a:pt x="1276" y="13186"/>
                </a:cubicBezTo>
                <a:cubicBezTo>
                  <a:pt x="0" y="11868"/>
                  <a:pt x="0" y="10549"/>
                  <a:pt x="0" y="10549"/>
                </a:cubicBezTo>
                <a:cubicBezTo>
                  <a:pt x="0" y="9230"/>
                  <a:pt x="0" y="7912"/>
                  <a:pt x="1276" y="6593"/>
                </a:cubicBezTo>
                <a:cubicBezTo>
                  <a:pt x="7659" y="1318"/>
                  <a:pt x="7659" y="1318"/>
                  <a:pt x="7659" y="1318"/>
                </a:cubicBezTo>
                <a:cubicBezTo>
                  <a:pt x="7659" y="0"/>
                  <a:pt x="8936" y="0"/>
                  <a:pt x="10212" y="0"/>
                </a:cubicBezTo>
                <a:cubicBezTo>
                  <a:pt x="11489" y="0"/>
                  <a:pt x="11489" y="0"/>
                  <a:pt x="12765" y="1318"/>
                </a:cubicBezTo>
                <a:cubicBezTo>
                  <a:pt x="60000" y="50109"/>
                  <a:pt x="60000" y="50109"/>
                  <a:pt x="60000" y="50109"/>
                </a:cubicBezTo>
                <a:cubicBezTo>
                  <a:pt x="107234" y="1318"/>
                  <a:pt x="107234" y="1318"/>
                  <a:pt x="107234" y="1318"/>
                </a:cubicBezTo>
                <a:cubicBezTo>
                  <a:pt x="108510" y="0"/>
                  <a:pt x="109787" y="0"/>
                  <a:pt x="111063" y="0"/>
                </a:cubicBezTo>
                <a:cubicBezTo>
                  <a:pt x="111063" y="0"/>
                  <a:pt x="112340" y="0"/>
                  <a:pt x="113617" y="1318"/>
                </a:cubicBezTo>
                <a:cubicBezTo>
                  <a:pt x="120000" y="6593"/>
                  <a:pt x="120000" y="6593"/>
                  <a:pt x="120000" y="6593"/>
                </a:cubicBezTo>
                <a:cubicBezTo>
                  <a:pt x="120000" y="7912"/>
                  <a:pt x="120000" y="9230"/>
                  <a:pt x="120000" y="10549"/>
                </a:cubicBezTo>
                <a:close/>
                <a:moveTo>
                  <a:pt x="120000" y="58021"/>
                </a:moveTo>
                <a:cubicBezTo>
                  <a:pt x="120000" y="59340"/>
                  <a:pt x="120000" y="59340"/>
                  <a:pt x="120000" y="60659"/>
                </a:cubicBezTo>
                <a:cubicBezTo>
                  <a:pt x="62553" y="118681"/>
                  <a:pt x="62553" y="118681"/>
                  <a:pt x="62553" y="118681"/>
                </a:cubicBezTo>
                <a:cubicBezTo>
                  <a:pt x="62553" y="120000"/>
                  <a:pt x="61276" y="120000"/>
                  <a:pt x="60000" y="120000"/>
                </a:cubicBezTo>
                <a:cubicBezTo>
                  <a:pt x="58723" y="120000"/>
                  <a:pt x="58723" y="120000"/>
                  <a:pt x="57446" y="118681"/>
                </a:cubicBezTo>
                <a:cubicBezTo>
                  <a:pt x="1276" y="60659"/>
                  <a:pt x="1276" y="60659"/>
                  <a:pt x="1276" y="60659"/>
                </a:cubicBezTo>
                <a:cubicBezTo>
                  <a:pt x="0" y="59340"/>
                  <a:pt x="0" y="59340"/>
                  <a:pt x="0" y="58021"/>
                </a:cubicBezTo>
                <a:cubicBezTo>
                  <a:pt x="0" y="56703"/>
                  <a:pt x="0" y="55384"/>
                  <a:pt x="1276" y="55384"/>
                </a:cubicBezTo>
                <a:cubicBezTo>
                  <a:pt x="7659" y="48791"/>
                  <a:pt x="7659" y="48791"/>
                  <a:pt x="7659" y="48791"/>
                </a:cubicBezTo>
                <a:cubicBezTo>
                  <a:pt x="7659" y="47472"/>
                  <a:pt x="8936" y="47472"/>
                  <a:pt x="10212" y="47472"/>
                </a:cubicBezTo>
                <a:cubicBezTo>
                  <a:pt x="11489" y="47472"/>
                  <a:pt x="11489" y="47472"/>
                  <a:pt x="12765" y="48791"/>
                </a:cubicBezTo>
                <a:cubicBezTo>
                  <a:pt x="60000" y="97582"/>
                  <a:pt x="60000" y="97582"/>
                  <a:pt x="60000" y="97582"/>
                </a:cubicBezTo>
                <a:cubicBezTo>
                  <a:pt x="107234" y="48791"/>
                  <a:pt x="107234" y="48791"/>
                  <a:pt x="107234" y="48791"/>
                </a:cubicBezTo>
                <a:cubicBezTo>
                  <a:pt x="108510" y="47472"/>
                  <a:pt x="109787" y="47472"/>
                  <a:pt x="111063" y="47472"/>
                </a:cubicBezTo>
                <a:cubicBezTo>
                  <a:pt x="111063" y="47472"/>
                  <a:pt x="112340" y="47472"/>
                  <a:pt x="113617" y="48791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6703"/>
                  <a:pt x="120000" y="5802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8093235" y="2687638"/>
            <a:ext cx="59970" cy="102113"/>
          </a:xfrm>
          <a:custGeom>
            <a:pathLst>
              <a:path extrusionOk="0" h="120000" w="120000">
                <a:moveTo>
                  <a:pt x="120000" y="10212"/>
                </a:moveTo>
                <a:cubicBezTo>
                  <a:pt x="120000" y="10212"/>
                  <a:pt x="117818" y="11489"/>
                  <a:pt x="117818" y="12765"/>
                </a:cubicBezTo>
                <a:cubicBezTo>
                  <a:pt x="37090" y="60000"/>
                  <a:pt x="37090" y="60000"/>
                  <a:pt x="37090" y="60000"/>
                </a:cubicBezTo>
                <a:cubicBezTo>
                  <a:pt x="117818" y="107234"/>
                  <a:pt x="117818" y="107234"/>
                  <a:pt x="117818" y="107234"/>
                </a:cubicBezTo>
                <a:cubicBezTo>
                  <a:pt x="117818" y="108510"/>
                  <a:pt x="120000" y="108510"/>
                  <a:pt x="120000" y="109787"/>
                </a:cubicBezTo>
                <a:cubicBezTo>
                  <a:pt x="120000" y="111063"/>
                  <a:pt x="117818" y="112340"/>
                  <a:pt x="117818" y="112340"/>
                </a:cubicBezTo>
                <a:cubicBezTo>
                  <a:pt x="106909" y="118723"/>
                  <a:pt x="106909" y="118723"/>
                  <a:pt x="106909" y="118723"/>
                </a:cubicBezTo>
                <a:cubicBezTo>
                  <a:pt x="104727" y="120000"/>
                  <a:pt x="104727" y="120000"/>
                  <a:pt x="102545" y="120000"/>
                </a:cubicBezTo>
                <a:cubicBezTo>
                  <a:pt x="100363" y="120000"/>
                  <a:pt x="98181" y="120000"/>
                  <a:pt x="98181" y="118723"/>
                </a:cubicBezTo>
                <a:cubicBezTo>
                  <a:pt x="2181" y="62553"/>
                  <a:pt x="2181" y="62553"/>
                  <a:pt x="2181" y="62553"/>
                </a:cubicBezTo>
                <a:cubicBezTo>
                  <a:pt x="0" y="62553"/>
                  <a:pt x="0" y="61276"/>
                  <a:pt x="0" y="60000"/>
                </a:cubicBezTo>
                <a:cubicBezTo>
                  <a:pt x="0" y="58723"/>
                  <a:pt x="0" y="57446"/>
                  <a:pt x="2181" y="57446"/>
                </a:cubicBezTo>
                <a:cubicBezTo>
                  <a:pt x="98181" y="1276"/>
                  <a:pt x="98181" y="1276"/>
                  <a:pt x="98181" y="1276"/>
                </a:cubicBezTo>
                <a:cubicBezTo>
                  <a:pt x="98181" y="0"/>
                  <a:pt x="100363" y="0"/>
                  <a:pt x="102545" y="0"/>
                </a:cubicBezTo>
                <a:cubicBezTo>
                  <a:pt x="104727" y="0"/>
                  <a:pt x="104727" y="0"/>
                  <a:pt x="106909" y="1276"/>
                </a:cubicBezTo>
                <a:cubicBezTo>
                  <a:pt x="117818" y="6382"/>
                  <a:pt x="117818" y="6382"/>
                  <a:pt x="117818" y="6382"/>
                </a:cubicBezTo>
                <a:cubicBezTo>
                  <a:pt x="117818" y="7659"/>
                  <a:pt x="120000" y="8936"/>
                  <a:pt x="120000" y="1021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8203452" y="2687638"/>
            <a:ext cx="58349" cy="102113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1276"/>
                  <a:pt x="120000" y="62553"/>
                  <a:pt x="117818" y="62553"/>
                </a:cubicBezTo>
                <a:cubicBezTo>
                  <a:pt x="21818" y="118723"/>
                  <a:pt x="21818" y="118723"/>
                  <a:pt x="21818" y="118723"/>
                </a:cubicBezTo>
                <a:cubicBezTo>
                  <a:pt x="19636" y="120000"/>
                  <a:pt x="19636" y="120000"/>
                  <a:pt x="17454" y="120000"/>
                </a:cubicBezTo>
                <a:cubicBezTo>
                  <a:pt x="15272" y="120000"/>
                  <a:pt x="13090" y="120000"/>
                  <a:pt x="13090" y="118723"/>
                </a:cubicBezTo>
                <a:cubicBezTo>
                  <a:pt x="2181" y="112340"/>
                  <a:pt x="2181" y="112340"/>
                  <a:pt x="2181" y="112340"/>
                </a:cubicBezTo>
                <a:cubicBezTo>
                  <a:pt x="0" y="112340"/>
                  <a:pt x="0" y="111063"/>
                  <a:pt x="0" y="109787"/>
                </a:cubicBezTo>
                <a:cubicBezTo>
                  <a:pt x="0" y="108510"/>
                  <a:pt x="0" y="108510"/>
                  <a:pt x="2181" y="107234"/>
                </a:cubicBezTo>
                <a:cubicBezTo>
                  <a:pt x="82909" y="60000"/>
                  <a:pt x="82909" y="60000"/>
                  <a:pt x="82909" y="60000"/>
                </a:cubicBezTo>
                <a:cubicBezTo>
                  <a:pt x="2181" y="12765"/>
                  <a:pt x="2181" y="12765"/>
                  <a:pt x="2181" y="12765"/>
                </a:cubicBezTo>
                <a:cubicBezTo>
                  <a:pt x="0" y="11489"/>
                  <a:pt x="0" y="10212"/>
                  <a:pt x="0" y="10212"/>
                </a:cubicBezTo>
                <a:cubicBezTo>
                  <a:pt x="0" y="8936"/>
                  <a:pt x="0" y="7659"/>
                  <a:pt x="2181" y="6382"/>
                </a:cubicBezTo>
                <a:cubicBezTo>
                  <a:pt x="13090" y="1276"/>
                  <a:pt x="13090" y="1276"/>
                  <a:pt x="13090" y="1276"/>
                </a:cubicBezTo>
                <a:cubicBezTo>
                  <a:pt x="13090" y="0"/>
                  <a:pt x="15272" y="0"/>
                  <a:pt x="17454" y="0"/>
                </a:cubicBezTo>
                <a:cubicBezTo>
                  <a:pt x="19636" y="0"/>
                  <a:pt x="19636" y="0"/>
                  <a:pt x="21818" y="1276"/>
                </a:cubicBezTo>
                <a:cubicBezTo>
                  <a:pt x="117818" y="57446"/>
                  <a:pt x="117818" y="57446"/>
                  <a:pt x="117818" y="57446"/>
                </a:cubicBezTo>
                <a:cubicBezTo>
                  <a:pt x="120000" y="57446"/>
                  <a:pt x="120000" y="58723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8274768" y="2710330"/>
            <a:ext cx="102113" cy="59970"/>
          </a:xfrm>
          <a:custGeom>
            <a:pathLst>
              <a:path extrusionOk="0" h="120000" w="120000">
                <a:moveTo>
                  <a:pt x="120000" y="102545"/>
                </a:moveTo>
                <a:cubicBezTo>
                  <a:pt x="120000" y="104727"/>
                  <a:pt x="120000" y="106909"/>
                  <a:pt x="118723" y="106909"/>
                </a:cubicBezTo>
                <a:cubicBezTo>
                  <a:pt x="112340" y="117818"/>
                  <a:pt x="112340" y="117818"/>
                  <a:pt x="112340" y="117818"/>
                </a:cubicBezTo>
                <a:cubicBezTo>
                  <a:pt x="112340" y="120000"/>
                  <a:pt x="111063" y="120000"/>
                  <a:pt x="109787" y="120000"/>
                </a:cubicBezTo>
                <a:cubicBezTo>
                  <a:pt x="108510" y="120000"/>
                  <a:pt x="107234" y="120000"/>
                  <a:pt x="107234" y="117818"/>
                </a:cubicBezTo>
                <a:cubicBezTo>
                  <a:pt x="60000" y="37090"/>
                  <a:pt x="60000" y="37090"/>
                  <a:pt x="60000" y="37090"/>
                </a:cubicBezTo>
                <a:cubicBezTo>
                  <a:pt x="12765" y="117818"/>
                  <a:pt x="12765" y="117818"/>
                  <a:pt x="12765" y="117818"/>
                </a:cubicBezTo>
                <a:cubicBezTo>
                  <a:pt x="11489" y="120000"/>
                  <a:pt x="10212" y="120000"/>
                  <a:pt x="8936" y="120000"/>
                </a:cubicBezTo>
                <a:cubicBezTo>
                  <a:pt x="8936" y="120000"/>
                  <a:pt x="7659" y="120000"/>
                  <a:pt x="6382" y="117818"/>
                </a:cubicBezTo>
                <a:cubicBezTo>
                  <a:pt x="0" y="106909"/>
                  <a:pt x="0" y="106909"/>
                  <a:pt x="0" y="106909"/>
                </a:cubicBezTo>
                <a:cubicBezTo>
                  <a:pt x="0" y="106909"/>
                  <a:pt x="0" y="104727"/>
                  <a:pt x="0" y="102545"/>
                </a:cubicBezTo>
                <a:cubicBezTo>
                  <a:pt x="0" y="100363"/>
                  <a:pt x="0" y="100363"/>
                  <a:pt x="0" y="98181"/>
                </a:cubicBezTo>
                <a:cubicBezTo>
                  <a:pt x="57446" y="2181"/>
                  <a:pt x="57446" y="2181"/>
                  <a:pt x="57446" y="2181"/>
                </a:cubicBezTo>
                <a:cubicBezTo>
                  <a:pt x="57446" y="0"/>
                  <a:pt x="58723" y="0"/>
                  <a:pt x="60000" y="0"/>
                </a:cubicBezTo>
                <a:cubicBezTo>
                  <a:pt x="61276" y="0"/>
                  <a:pt x="61276" y="0"/>
                  <a:pt x="62553" y="2181"/>
                </a:cubicBezTo>
                <a:cubicBezTo>
                  <a:pt x="118723" y="98181"/>
                  <a:pt x="118723" y="98181"/>
                  <a:pt x="118723" y="98181"/>
                </a:cubicBezTo>
                <a:cubicBezTo>
                  <a:pt x="120000" y="100363"/>
                  <a:pt x="120000" y="100363"/>
                  <a:pt x="120000" y="10254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8440092" y="2707089"/>
            <a:ext cx="102113" cy="59970"/>
          </a:xfrm>
          <a:custGeom>
            <a:pathLst>
              <a:path extrusionOk="0" h="120000" w="120000">
                <a:moveTo>
                  <a:pt x="120000" y="17454"/>
                </a:moveTo>
                <a:cubicBezTo>
                  <a:pt x="120000" y="19636"/>
                  <a:pt x="118736" y="19636"/>
                  <a:pt x="118736" y="21818"/>
                </a:cubicBezTo>
                <a:cubicBezTo>
                  <a:pt x="63157" y="117818"/>
                  <a:pt x="63157" y="117818"/>
                  <a:pt x="63157" y="117818"/>
                </a:cubicBezTo>
                <a:cubicBezTo>
                  <a:pt x="61894" y="120000"/>
                  <a:pt x="60631" y="120000"/>
                  <a:pt x="59368" y="120000"/>
                </a:cubicBezTo>
                <a:cubicBezTo>
                  <a:pt x="59368" y="120000"/>
                  <a:pt x="58105" y="120000"/>
                  <a:pt x="56842" y="117818"/>
                </a:cubicBezTo>
                <a:cubicBezTo>
                  <a:pt x="1263" y="21818"/>
                  <a:pt x="1263" y="21818"/>
                  <a:pt x="1263" y="21818"/>
                </a:cubicBezTo>
                <a:cubicBezTo>
                  <a:pt x="0" y="19636"/>
                  <a:pt x="0" y="19636"/>
                  <a:pt x="0" y="17454"/>
                </a:cubicBezTo>
                <a:cubicBezTo>
                  <a:pt x="0" y="15272"/>
                  <a:pt x="0" y="13090"/>
                  <a:pt x="1263" y="13090"/>
                </a:cubicBezTo>
                <a:cubicBezTo>
                  <a:pt x="7578" y="2181"/>
                  <a:pt x="7578" y="2181"/>
                  <a:pt x="7578" y="2181"/>
                </a:cubicBezTo>
                <a:cubicBezTo>
                  <a:pt x="7578" y="0"/>
                  <a:pt x="8842" y="0"/>
                  <a:pt x="10105" y="0"/>
                </a:cubicBezTo>
                <a:cubicBezTo>
                  <a:pt x="11368" y="0"/>
                  <a:pt x="12631" y="0"/>
                  <a:pt x="12631" y="2181"/>
                </a:cubicBezTo>
                <a:cubicBezTo>
                  <a:pt x="59368" y="82909"/>
                  <a:pt x="59368" y="82909"/>
                  <a:pt x="59368" y="82909"/>
                </a:cubicBezTo>
                <a:cubicBezTo>
                  <a:pt x="106105" y="2181"/>
                  <a:pt x="106105" y="2181"/>
                  <a:pt x="106105" y="2181"/>
                </a:cubicBezTo>
                <a:cubicBezTo>
                  <a:pt x="107368" y="0"/>
                  <a:pt x="108631" y="0"/>
                  <a:pt x="109894" y="0"/>
                </a:cubicBezTo>
                <a:cubicBezTo>
                  <a:pt x="109894" y="0"/>
                  <a:pt x="111157" y="0"/>
                  <a:pt x="112421" y="2181"/>
                </a:cubicBezTo>
                <a:cubicBezTo>
                  <a:pt x="118736" y="13090"/>
                  <a:pt x="118736" y="13090"/>
                  <a:pt x="118736" y="13090"/>
                </a:cubicBezTo>
                <a:cubicBezTo>
                  <a:pt x="118736" y="13090"/>
                  <a:pt x="120000" y="15272"/>
                  <a:pt x="120000" y="1745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95312" y="2963177"/>
            <a:ext cx="194499" cy="170187"/>
          </a:xfrm>
          <a:custGeom>
            <a:pathLst>
              <a:path extrusionOk="0" h="120000" w="120000">
                <a:moveTo>
                  <a:pt x="120000" y="11392"/>
                </a:moveTo>
                <a:cubicBezTo>
                  <a:pt x="120000" y="89620"/>
                  <a:pt x="120000" y="89620"/>
                  <a:pt x="120000" y="89620"/>
                </a:cubicBezTo>
                <a:cubicBezTo>
                  <a:pt x="120000" y="92658"/>
                  <a:pt x="119337" y="95696"/>
                  <a:pt x="117348" y="97974"/>
                </a:cubicBezTo>
                <a:cubicBezTo>
                  <a:pt x="115359" y="100253"/>
                  <a:pt x="113370" y="101012"/>
                  <a:pt x="110055" y="101012"/>
                </a:cubicBezTo>
                <a:cubicBezTo>
                  <a:pt x="76243" y="101012"/>
                  <a:pt x="76243" y="101012"/>
                  <a:pt x="76243" y="101012"/>
                </a:cubicBezTo>
                <a:cubicBezTo>
                  <a:pt x="76243" y="103291"/>
                  <a:pt x="76243" y="104810"/>
                  <a:pt x="76906" y="107088"/>
                </a:cubicBezTo>
                <a:cubicBezTo>
                  <a:pt x="77569" y="108607"/>
                  <a:pt x="78232" y="110126"/>
                  <a:pt x="78895" y="111645"/>
                </a:cubicBezTo>
                <a:cubicBezTo>
                  <a:pt x="79558" y="113164"/>
                  <a:pt x="80220" y="114683"/>
                  <a:pt x="80220" y="114683"/>
                </a:cubicBezTo>
                <a:cubicBezTo>
                  <a:pt x="80220" y="116202"/>
                  <a:pt x="79558" y="117721"/>
                  <a:pt x="78895" y="118481"/>
                </a:cubicBezTo>
                <a:cubicBezTo>
                  <a:pt x="78232" y="119240"/>
                  <a:pt x="77569" y="120000"/>
                  <a:pt x="76243" y="120000"/>
                </a:cubicBezTo>
                <a:cubicBezTo>
                  <a:pt x="44419" y="120000"/>
                  <a:pt x="44419" y="120000"/>
                  <a:pt x="44419" y="120000"/>
                </a:cubicBezTo>
                <a:cubicBezTo>
                  <a:pt x="43093" y="120000"/>
                  <a:pt x="41767" y="119240"/>
                  <a:pt x="41104" y="118481"/>
                </a:cubicBezTo>
                <a:cubicBezTo>
                  <a:pt x="40441" y="117721"/>
                  <a:pt x="39779" y="116202"/>
                  <a:pt x="39779" y="114683"/>
                </a:cubicBezTo>
                <a:cubicBezTo>
                  <a:pt x="39779" y="114683"/>
                  <a:pt x="40441" y="113164"/>
                  <a:pt x="41104" y="111645"/>
                </a:cubicBezTo>
                <a:cubicBezTo>
                  <a:pt x="41767" y="110126"/>
                  <a:pt x="42430" y="108607"/>
                  <a:pt x="43093" y="107088"/>
                </a:cubicBezTo>
                <a:cubicBezTo>
                  <a:pt x="43756" y="104810"/>
                  <a:pt x="44419" y="103291"/>
                  <a:pt x="44419" y="101012"/>
                </a:cubicBezTo>
                <a:cubicBezTo>
                  <a:pt x="9944" y="101012"/>
                  <a:pt x="9944" y="101012"/>
                  <a:pt x="9944" y="101012"/>
                </a:cubicBezTo>
                <a:cubicBezTo>
                  <a:pt x="7292" y="101012"/>
                  <a:pt x="4640" y="100253"/>
                  <a:pt x="2651" y="97974"/>
                </a:cubicBezTo>
                <a:cubicBezTo>
                  <a:pt x="662" y="95696"/>
                  <a:pt x="0" y="92658"/>
                  <a:pt x="0" y="89620"/>
                </a:cubicBezTo>
                <a:cubicBezTo>
                  <a:pt x="0" y="11392"/>
                  <a:pt x="0" y="11392"/>
                  <a:pt x="0" y="11392"/>
                </a:cubicBezTo>
                <a:cubicBezTo>
                  <a:pt x="0" y="8354"/>
                  <a:pt x="662" y="6075"/>
                  <a:pt x="2651" y="3797"/>
                </a:cubicBezTo>
                <a:cubicBezTo>
                  <a:pt x="4640" y="1518"/>
                  <a:pt x="7292" y="0"/>
                  <a:pt x="9944" y="0"/>
                </a:cubicBezTo>
                <a:cubicBezTo>
                  <a:pt x="110055" y="0"/>
                  <a:pt x="110055" y="0"/>
                  <a:pt x="110055" y="0"/>
                </a:cubicBezTo>
                <a:cubicBezTo>
                  <a:pt x="113370" y="0"/>
                  <a:pt x="115359" y="1518"/>
                  <a:pt x="117348" y="3797"/>
                </a:cubicBezTo>
                <a:cubicBezTo>
                  <a:pt x="119337" y="6075"/>
                  <a:pt x="120000" y="8354"/>
                  <a:pt x="120000" y="11392"/>
                </a:cubicBezTo>
                <a:close/>
                <a:moveTo>
                  <a:pt x="112044" y="71392"/>
                </a:moveTo>
                <a:cubicBezTo>
                  <a:pt x="112044" y="11392"/>
                  <a:pt x="112044" y="11392"/>
                  <a:pt x="112044" y="11392"/>
                </a:cubicBezTo>
                <a:cubicBezTo>
                  <a:pt x="112044" y="11392"/>
                  <a:pt x="112044" y="10632"/>
                  <a:pt x="111381" y="9873"/>
                </a:cubicBezTo>
                <a:cubicBezTo>
                  <a:pt x="111381" y="9873"/>
                  <a:pt x="110718" y="9113"/>
                  <a:pt x="110055" y="9113"/>
                </a:cubicBezTo>
                <a:cubicBezTo>
                  <a:pt x="9944" y="9113"/>
                  <a:pt x="9944" y="9113"/>
                  <a:pt x="9944" y="9113"/>
                </a:cubicBezTo>
                <a:cubicBezTo>
                  <a:pt x="9281" y="9113"/>
                  <a:pt x="9281" y="9873"/>
                  <a:pt x="8618" y="9873"/>
                </a:cubicBezTo>
                <a:cubicBezTo>
                  <a:pt x="7955" y="10632"/>
                  <a:pt x="7955" y="11392"/>
                  <a:pt x="7955" y="11392"/>
                </a:cubicBezTo>
                <a:cubicBezTo>
                  <a:pt x="7955" y="71392"/>
                  <a:pt x="7955" y="71392"/>
                  <a:pt x="7955" y="71392"/>
                </a:cubicBezTo>
                <a:cubicBezTo>
                  <a:pt x="7955" y="72151"/>
                  <a:pt x="7955" y="72911"/>
                  <a:pt x="8618" y="72911"/>
                </a:cubicBezTo>
                <a:cubicBezTo>
                  <a:pt x="9281" y="73670"/>
                  <a:pt x="9281" y="73670"/>
                  <a:pt x="9944" y="73670"/>
                </a:cubicBezTo>
                <a:cubicBezTo>
                  <a:pt x="110055" y="73670"/>
                  <a:pt x="110055" y="73670"/>
                  <a:pt x="110055" y="73670"/>
                </a:cubicBezTo>
                <a:cubicBezTo>
                  <a:pt x="110718" y="73670"/>
                  <a:pt x="111381" y="73670"/>
                  <a:pt x="111381" y="72911"/>
                </a:cubicBezTo>
                <a:cubicBezTo>
                  <a:pt x="112044" y="72911"/>
                  <a:pt x="112044" y="72151"/>
                  <a:pt x="112044" y="7139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838436" y="2989110"/>
            <a:ext cx="196119" cy="129665"/>
          </a:xfrm>
          <a:custGeom>
            <a:pathLst>
              <a:path extrusionOk="0" h="120000" w="120000">
                <a:moveTo>
                  <a:pt x="110109" y="102148"/>
                </a:moveTo>
                <a:cubicBezTo>
                  <a:pt x="120000" y="102148"/>
                  <a:pt x="120000" y="102148"/>
                  <a:pt x="120000" y="102148"/>
                </a:cubicBezTo>
                <a:cubicBezTo>
                  <a:pt x="120000" y="111074"/>
                  <a:pt x="120000" y="111074"/>
                  <a:pt x="120000" y="111074"/>
                </a:cubicBezTo>
                <a:cubicBezTo>
                  <a:pt x="120000" y="114049"/>
                  <a:pt x="118681" y="116033"/>
                  <a:pt x="117362" y="118016"/>
                </a:cubicBezTo>
                <a:cubicBezTo>
                  <a:pt x="115384" y="120000"/>
                  <a:pt x="112747" y="120000"/>
                  <a:pt x="110109" y="120000"/>
                </a:cubicBezTo>
                <a:cubicBezTo>
                  <a:pt x="10549" y="120000"/>
                  <a:pt x="10549" y="120000"/>
                  <a:pt x="10549" y="120000"/>
                </a:cubicBezTo>
                <a:cubicBezTo>
                  <a:pt x="7252" y="120000"/>
                  <a:pt x="5274" y="120000"/>
                  <a:pt x="3296" y="118016"/>
                </a:cubicBezTo>
                <a:cubicBezTo>
                  <a:pt x="1318" y="116033"/>
                  <a:pt x="0" y="114049"/>
                  <a:pt x="0" y="111074"/>
                </a:cubicBezTo>
                <a:cubicBezTo>
                  <a:pt x="0" y="102148"/>
                  <a:pt x="0" y="102148"/>
                  <a:pt x="0" y="102148"/>
                </a:cubicBezTo>
                <a:cubicBezTo>
                  <a:pt x="10549" y="102148"/>
                  <a:pt x="10549" y="102148"/>
                  <a:pt x="10549" y="102148"/>
                </a:cubicBezTo>
                <a:lnTo>
                  <a:pt x="110109" y="102148"/>
                </a:lnTo>
                <a:close/>
                <a:moveTo>
                  <a:pt x="26373" y="96198"/>
                </a:moveTo>
                <a:cubicBezTo>
                  <a:pt x="23736" y="96198"/>
                  <a:pt x="21098" y="95206"/>
                  <a:pt x="19120" y="92231"/>
                </a:cubicBezTo>
                <a:cubicBezTo>
                  <a:pt x="17142" y="89256"/>
                  <a:pt x="16483" y="85289"/>
                  <a:pt x="16483" y="81322"/>
                </a:cubicBezTo>
                <a:cubicBezTo>
                  <a:pt x="16483" y="15867"/>
                  <a:pt x="16483" y="15867"/>
                  <a:pt x="16483" y="15867"/>
                </a:cubicBezTo>
                <a:cubicBezTo>
                  <a:pt x="16483" y="10909"/>
                  <a:pt x="17142" y="7933"/>
                  <a:pt x="19120" y="4958"/>
                </a:cubicBezTo>
                <a:cubicBezTo>
                  <a:pt x="21098" y="1983"/>
                  <a:pt x="23736" y="0"/>
                  <a:pt x="26373" y="0"/>
                </a:cubicBezTo>
                <a:cubicBezTo>
                  <a:pt x="94285" y="0"/>
                  <a:pt x="94285" y="0"/>
                  <a:pt x="94285" y="0"/>
                </a:cubicBezTo>
                <a:cubicBezTo>
                  <a:pt x="96923" y="0"/>
                  <a:pt x="98901" y="1983"/>
                  <a:pt x="100879" y="4958"/>
                </a:cubicBezTo>
                <a:cubicBezTo>
                  <a:pt x="102857" y="7933"/>
                  <a:pt x="104175" y="10909"/>
                  <a:pt x="104175" y="15867"/>
                </a:cubicBezTo>
                <a:cubicBezTo>
                  <a:pt x="104175" y="81322"/>
                  <a:pt x="104175" y="81322"/>
                  <a:pt x="104175" y="81322"/>
                </a:cubicBezTo>
                <a:cubicBezTo>
                  <a:pt x="104175" y="85289"/>
                  <a:pt x="102857" y="89256"/>
                  <a:pt x="100879" y="92231"/>
                </a:cubicBezTo>
                <a:cubicBezTo>
                  <a:pt x="98901" y="95206"/>
                  <a:pt x="96923" y="96198"/>
                  <a:pt x="94285" y="96198"/>
                </a:cubicBezTo>
                <a:lnTo>
                  <a:pt x="26373" y="96198"/>
                </a:lnTo>
                <a:close/>
                <a:moveTo>
                  <a:pt x="24395" y="15867"/>
                </a:moveTo>
                <a:cubicBezTo>
                  <a:pt x="24395" y="81322"/>
                  <a:pt x="24395" y="81322"/>
                  <a:pt x="24395" y="81322"/>
                </a:cubicBezTo>
                <a:cubicBezTo>
                  <a:pt x="24395" y="82314"/>
                  <a:pt x="24395" y="83305"/>
                  <a:pt x="25054" y="83305"/>
                </a:cubicBezTo>
                <a:cubicBezTo>
                  <a:pt x="25054" y="84297"/>
                  <a:pt x="25714" y="84297"/>
                  <a:pt x="26373" y="84297"/>
                </a:cubicBezTo>
                <a:cubicBezTo>
                  <a:pt x="94285" y="84297"/>
                  <a:pt x="94285" y="84297"/>
                  <a:pt x="94285" y="84297"/>
                </a:cubicBezTo>
                <a:cubicBezTo>
                  <a:pt x="94285" y="84297"/>
                  <a:pt x="94945" y="84297"/>
                  <a:pt x="95604" y="83305"/>
                </a:cubicBezTo>
                <a:cubicBezTo>
                  <a:pt x="95604" y="83305"/>
                  <a:pt x="96263" y="82314"/>
                  <a:pt x="96263" y="81322"/>
                </a:cubicBezTo>
                <a:cubicBezTo>
                  <a:pt x="96263" y="15867"/>
                  <a:pt x="96263" y="15867"/>
                  <a:pt x="96263" y="15867"/>
                </a:cubicBezTo>
                <a:cubicBezTo>
                  <a:pt x="96263" y="14876"/>
                  <a:pt x="95604" y="13884"/>
                  <a:pt x="95604" y="12892"/>
                </a:cubicBezTo>
                <a:cubicBezTo>
                  <a:pt x="94945" y="12892"/>
                  <a:pt x="94285" y="12892"/>
                  <a:pt x="94285" y="12892"/>
                </a:cubicBezTo>
                <a:cubicBezTo>
                  <a:pt x="26373" y="12892"/>
                  <a:pt x="26373" y="12892"/>
                  <a:pt x="26373" y="12892"/>
                </a:cubicBezTo>
                <a:cubicBezTo>
                  <a:pt x="25714" y="12892"/>
                  <a:pt x="25054" y="12892"/>
                  <a:pt x="25054" y="12892"/>
                </a:cubicBezTo>
                <a:cubicBezTo>
                  <a:pt x="24395" y="13884"/>
                  <a:pt x="24395" y="14876"/>
                  <a:pt x="24395" y="15867"/>
                </a:cubicBezTo>
                <a:close/>
                <a:moveTo>
                  <a:pt x="65274" y="111074"/>
                </a:moveTo>
                <a:cubicBezTo>
                  <a:pt x="65934" y="111074"/>
                  <a:pt x="65934" y="111074"/>
                  <a:pt x="65934" y="110082"/>
                </a:cubicBezTo>
                <a:cubicBezTo>
                  <a:pt x="65934" y="109090"/>
                  <a:pt x="65934" y="108099"/>
                  <a:pt x="65274" y="108099"/>
                </a:cubicBezTo>
                <a:cubicBezTo>
                  <a:pt x="55384" y="108099"/>
                  <a:pt x="55384" y="108099"/>
                  <a:pt x="55384" y="108099"/>
                </a:cubicBezTo>
                <a:cubicBezTo>
                  <a:pt x="54725" y="108099"/>
                  <a:pt x="54065" y="109090"/>
                  <a:pt x="54065" y="110082"/>
                </a:cubicBezTo>
                <a:cubicBezTo>
                  <a:pt x="54065" y="111074"/>
                  <a:pt x="54725" y="111074"/>
                  <a:pt x="55384" y="111074"/>
                </a:cubicBezTo>
                <a:lnTo>
                  <a:pt x="65274" y="11107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081559" y="2976144"/>
            <a:ext cx="118321" cy="142631"/>
          </a:xfrm>
          <a:custGeom>
            <a:pathLst>
              <a:path extrusionOk="0" h="120000" w="120000">
                <a:moveTo>
                  <a:pt x="120000" y="13533"/>
                </a:moveTo>
                <a:cubicBezTo>
                  <a:pt x="120000" y="106466"/>
                  <a:pt x="120000" y="106466"/>
                  <a:pt x="120000" y="106466"/>
                </a:cubicBezTo>
                <a:cubicBezTo>
                  <a:pt x="120000" y="110075"/>
                  <a:pt x="117798" y="113684"/>
                  <a:pt x="114495" y="116390"/>
                </a:cubicBezTo>
                <a:cubicBezTo>
                  <a:pt x="111192" y="119097"/>
                  <a:pt x="107889" y="120000"/>
                  <a:pt x="103486" y="120000"/>
                </a:cubicBezTo>
                <a:cubicBezTo>
                  <a:pt x="16513" y="120000"/>
                  <a:pt x="16513" y="120000"/>
                  <a:pt x="16513" y="120000"/>
                </a:cubicBezTo>
                <a:cubicBezTo>
                  <a:pt x="12110" y="120000"/>
                  <a:pt x="7706" y="119097"/>
                  <a:pt x="4403" y="116390"/>
                </a:cubicBezTo>
                <a:cubicBezTo>
                  <a:pt x="1100" y="113684"/>
                  <a:pt x="0" y="110075"/>
                  <a:pt x="0" y="106466"/>
                </a:cubicBezTo>
                <a:cubicBezTo>
                  <a:pt x="0" y="13533"/>
                  <a:pt x="0" y="13533"/>
                  <a:pt x="0" y="13533"/>
                </a:cubicBezTo>
                <a:cubicBezTo>
                  <a:pt x="0" y="9924"/>
                  <a:pt x="1100" y="7218"/>
                  <a:pt x="4403" y="4511"/>
                </a:cubicBezTo>
                <a:cubicBezTo>
                  <a:pt x="7706" y="1804"/>
                  <a:pt x="12110" y="0"/>
                  <a:pt x="16513" y="0"/>
                </a:cubicBezTo>
                <a:cubicBezTo>
                  <a:pt x="103486" y="0"/>
                  <a:pt x="103486" y="0"/>
                  <a:pt x="103486" y="0"/>
                </a:cubicBezTo>
                <a:cubicBezTo>
                  <a:pt x="107889" y="0"/>
                  <a:pt x="111192" y="1804"/>
                  <a:pt x="114495" y="4511"/>
                </a:cubicBezTo>
                <a:cubicBezTo>
                  <a:pt x="117798" y="7218"/>
                  <a:pt x="120000" y="9924"/>
                  <a:pt x="120000" y="13533"/>
                </a:cubicBezTo>
                <a:close/>
                <a:moveTo>
                  <a:pt x="106788" y="95639"/>
                </a:moveTo>
                <a:cubicBezTo>
                  <a:pt x="106788" y="13533"/>
                  <a:pt x="106788" y="13533"/>
                  <a:pt x="106788" y="13533"/>
                </a:cubicBezTo>
                <a:cubicBezTo>
                  <a:pt x="106788" y="13533"/>
                  <a:pt x="105688" y="12631"/>
                  <a:pt x="105688" y="11729"/>
                </a:cubicBezTo>
                <a:cubicBezTo>
                  <a:pt x="104587" y="11729"/>
                  <a:pt x="104587" y="10827"/>
                  <a:pt x="103486" y="10827"/>
                </a:cubicBezTo>
                <a:cubicBezTo>
                  <a:pt x="16513" y="10827"/>
                  <a:pt x="16513" y="10827"/>
                  <a:pt x="16513" y="10827"/>
                </a:cubicBezTo>
                <a:cubicBezTo>
                  <a:pt x="15412" y="10827"/>
                  <a:pt x="15412" y="11729"/>
                  <a:pt x="14311" y="11729"/>
                </a:cubicBezTo>
                <a:cubicBezTo>
                  <a:pt x="13211" y="12631"/>
                  <a:pt x="13211" y="13533"/>
                  <a:pt x="13211" y="13533"/>
                </a:cubicBezTo>
                <a:cubicBezTo>
                  <a:pt x="13211" y="95639"/>
                  <a:pt x="13211" y="95639"/>
                  <a:pt x="13211" y="95639"/>
                </a:cubicBezTo>
                <a:cubicBezTo>
                  <a:pt x="13211" y="96541"/>
                  <a:pt x="13211" y="97443"/>
                  <a:pt x="14311" y="97443"/>
                </a:cubicBezTo>
                <a:cubicBezTo>
                  <a:pt x="15412" y="98345"/>
                  <a:pt x="15412" y="98345"/>
                  <a:pt x="16513" y="98345"/>
                </a:cubicBezTo>
                <a:cubicBezTo>
                  <a:pt x="103486" y="98345"/>
                  <a:pt x="103486" y="98345"/>
                  <a:pt x="103486" y="98345"/>
                </a:cubicBezTo>
                <a:cubicBezTo>
                  <a:pt x="104587" y="98345"/>
                  <a:pt x="104587" y="98345"/>
                  <a:pt x="105688" y="97443"/>
                </a:cubicBezTo>
                <a:cubicBezTo>
                  <a:pt x="105688" y="97443"/>
                  <a:pt x="106788" y="96541"/>
                  <a:pt x="106788" y="95639"/>
                </a:cubicBezTo>
                <a:close/>
                <a:moveTo>
                  <a:pt x="64954" y="113684"/>
                </a:moveTo>
                <a:cubicBezTo>
                  <a:pt x="66055" y="111879"/>
                  <a:pt x="66055" y="110977"/>
                  <a:pt x="66055" y="109172"/>
                </a:cubicBezTo>
                <a:cubicBezTo>
                  <a:pt x="66055" y="108270"/>
                  <a:pt x="66055" y="106466"/>
                  <a:pt x="64954" y="105563"/>
                </a:cubicBezTo>
                <a:cubicBezTo>
                  <a:pt x="62752" y="104661"/>
                  <a:pt x="61651" y="103759"/>
                  <a:pt x="59449" y="103759"/>
                </a:cubicBezTo>
                <a:cubicBezTo>
                  <a:pt x="58348" y="103759"/>
                  <a:pt x="56146" y="104661"/>
                  <a:pt x="55045" y="105563"/>
                </a:cubicBezTo>
                <a:cubicBezTo>
                  <a:pt x="53944" y="106466"/>
                  <a:pt x="52844" y="108270"/>
                  <a:pt x="52844" y="109172"/>
                </a:cubicBezTo>
                <a:cubicBezTo>
                  <a:pt x="52844" y="110977"/>
                  <a:pt x="53944" y="111879"/>
                  <a:pt x="55045" y="113684"/>
                </a:cubicBezTo>
                <a:cubicBezTo>
                  <a:pt x="56146" y="114586"/>
                  <a:pt x="58348" y="114586"/>
                  <a:pt x="59449" y="114586"/>
                </a:cubicBezTo>
                <a:cubicBezTo>
                  <a:pt x="61651" y="114586"/>
                  <a:pt x="62752" y="114586"/>
                  <a:pt x="64954" y="1136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248504" y="2989110"/>
            <a:ext cx="76178" cy="129665"/>
          </a:xfrm>
          <a:custGeom>
            <a:pathLst>
              <a:path extrusionOk="0" h="120000" w="120000">
                <a:moveTo>
                  <a:pt x="120000" y="12892"/>
                </a:moveTo>
                <a:cubicBezTo>
                  <a:pt x="120000" y="108099"/>
                  <a:pt x="120000" y="108099"/>
                  <a:pt x="120000" y="108099"/>
                </a:cubicBezTo>
                <a:cubicBezTo>
                  <a:pt x="120000" y="112066"/>
                  <a:pt x="118333" y="114049"/>
                  <a:pt x="115000" y="117024"/>
                </a:cubicBezTo>
                <a:cubicBezTo>
                  <a:pt x="110000" y="119008"/>
                  <a:pt x="106666" y="120000"/>
                  <a:pt x="100000" y="120000"/>
                </a:cubicBezTo>
                <a:cubicBezTo>
                  <a:pt x="20000" y="120000"/>
                  <a:pt x="20000" y="120000"/>
                  <a:pt x="20000" y="120000"/>
                </a:cubicBezTo>
                <a:cubicBezTo>
                  <a:pt x="15000" y="120000"/>
                  <a:pt x="10000" y="119008"/>
                  <a:pt x="5000" y="117024"/>
                </a:cubicBezTo>
                <a:cubicBezTo>
                  <a:pt x="1666" y="114049"/>
                  <a:pt x="0" y="112066"/>
                  <a:pt x="0" y="108099"/>
                </a:cubicBezTo>
                <a:cubicBezTo>
                  <a:pt x="0" y="12892"/>
                  <a:pt x="0" y="12892"/>
                  <a:pt x="0" y="12892"/>
                </a:cubicBezTo>
                <a:cubicBezTo>
                  <a:pt x="0" y="8925"/>
                  <a:pt x="1666" y="5950"/>
                  <a:pt x="5000" y="3966"/>
                </a:cubicBezTo>
                <a:cubicBezTo>
                  <a:pt x="10000" y="1983"/>
                  <a:pt x="15000" y="0"/>
                  <a:pt x="20000" y="0"/>
                </a:cubicBezTo>
                <a:cubicBezTo>
                  <a:pt x="100000" y="0"/>
                  <a:pt x="100000" y="0"/>
                  <a:pt x="100000" y="0"/>
                </a:cubicBezTo>
                <a:cubicBezTo>
                  <a:pt x="106666" y="0"/>
                  <a:pt x="110000" y="1983"/>
                  <a:pt x="115000" y="3966"/>
                </a:cubicBezTo>
                <a:cubicBezTo>
                  <a:pt x="118333" y="5950"/>
                  <a:pt x="120000" y="8925"/>
                  <a:pt x="120000" y="12892"/>
                </a:cubicBezTo>
                <a:close/>
                <a:moveTo>
                  <a:pt x="105000" y="93223"/>
                </a:moveTo>
                <a:cubicBezTo>
                  <a:pt x="105000" y="27768"/>
                  <a:pt x="105000" y="27768"/>
                  <a:pt x="105000" y="27768"/>
                </a:cubicBezTo>
                <a:cubicBezTo>
                  <a:pt x="105000" y="26776"/>
                  <a:pt x="105000" y="25785"/>
                  <a:pt x="103333" y="25785"/>
                </a:cubicBezTo>
                <a:cubicBezTo>
                  <a:pt x="103333" y="24793"/>
                  <a:pt x="101666" y="24793"/>
                  <a:pt x="100000" y="24793"/>
                </a:cubicBezTo>
                <a:cubicBezTo>
                  <a:pt x="20000" y="24793"/>
                  <a:pt x="20000" y="24793"/>
                  <a:pt x="20000" y="24793"/>
                </a:cubicBezTo>
                <a:cubicBezTo>
                  <a:pt x="18333" y="24793"/>
                  <a:pt x="16666" y="24793"/>
                  <a:pt x="16666" y="25785"/>
                </a:cubicBezTo>
                <a:cubicBezTo>
                  <a:pt x="15000" y="25785"/>
                  <a:pt x="15000" y="26776"/>
                  <a:pt x="15000" y="27768"/>
                </a:cubicBezTo>
                <a:cubicBezTo>
                  <a:pt x="15000" y="93223"/>
                  <a:pt x="15000" y="93223"/>
                  <a:pt x="15000" y="93223"/>
                </a:cubicBezTo>
                <a:cubicBezTo>
                  <a:pt x="15000" y="94214"/>
                  <a:pt x="15000" y="95206"/>
                  <a:pt x="16666" y="95206"/>
                </a:cubicBezTo>
                <a:cubicBezTo>
                  <a:pt x="16666" y="96198"/>
                  <a:pt x="18333" y="96198"/>
                  <a:pt x="20000" y="96198"/>
                </a:cubicBezTo>
                <a:cubicBezTo>
                  <a:pt x="100000" y="96198"/>
                  <a:pt x="100000" y="96198"/>
                  <a:pt x="100000" y="96198"/>
                </a:cubicBezTo>
                <a:cubicBezTo>
                  <a:pt x="101666" y="96198"/>
                  <a:pt x="103333" y="96198"/>
                  <a:pt x="103333" y="95206"/>
                </a:cubicBezTo>
                <a:cubicBezTo>
                  <a:pt x="105000" y="95206"/>
                  <a:pt x="105000" y="94214"/>
                  <a:pt x="105000" y="93223"/>
                </a:cubicBezTo>
                <a:close/>
                <a:moveTo>
                  <a:pt x="75000" y="13884"/>
                </a:moveTo>
                <a:cubicBezTo>
                  <a:pt x="75000" y="12892"/>
                  <a:pt x="75000" y="12892"/>
                  <a:pt x="73333" y="12892"/>
                </a:cubicBezTo>
                <a:cubicBezTo>
                  <a:pt x="48333" y="12892"/>
                  <a:pt x="48333" y="12892"/>
                  <a:pt x="48333" y="12892"/>
                </a:cubicBezTo>
                <a:cubicBezTo>
                  <a:pt x="46666" y="12892"/>
                  <a:pt x="45000" y="12892"/>
                  <a:pt x="45000" y="13884"/>
                </a:cubicBezTo>
                <a:cubicBezTo>
                  <a:pt x="45000" y="14876"/>
                  <a:pt x="46666" y="15867"/>
                  <a:pt x="48333" y="15867"/>
                </a:cubicBezTo>
                <a:cubicBezTo>
                  <a:pt x="73333" y="15867"/>
                  <a:pt x="73333" y="15867"/>
                  <a:pt x="73333" y="15867"/>
                </a:cubicBezTo>
                <a:cubicBezTo>
                  <a:pt x="75000" y="15867"/>
                  <a:pt x="75000" y="14876"/>
                  <a:pt x="75000" y="13884"/>
                </a:cubicBezTo>
                <a:close/>
                <a:moveTo>
                  <a:pt x="68333" y="114049"/>
                </a:moveTo>
                <a:cubicBezTo>
                  <a:pt x="71666" y="112066"/>
                  <a:pt x="73333" y="110082"/>
                  <a:pt x="73333" y="108099"/>
                </a:cubicBezTo>
                <a:cubicBezTo>
                  <a:pt x="73333" y="106115"/>
                  <a:pt x="71666" y="104132"/>
                  <a:pt x="68333" y="103140"/>
                </a:cubicBezTo>
                <a:cubicBezTo>
                  <a:pt x="66666" y="102148"/>
                  <a:pt x="63333" y="101157"/>
                  <a:pt x="60000" y="101157"/>
                </a:cubicBezTo>
                <a:cubicBezTo>
                  <a:pt x="56666" y="101157"/>
                  <a:pt x="53333" y="102148"/>
                  <a:pt x="51666" y="103140"/>
                </a:cubicBezTo>
                <a:cubicBezTo>
                  <a:pt x="48333" y="104132"/>
                  <a:pt x="48333" y="106115"/>
                  <a:pt x="48333" y="108099"/>
                </a:cubicBezTo>
                <a:cubicBezTo>
                  <a:pt x="48333" y="110082"/>
                  <a:pt x="48333" y="112066"/>
                  <a:pt x="51666" y="114049"/>
                </a:cubicBezTo>
                <a:cubicBezTo>
                  <a:pt x="53333" y="115041"/>
                  <a:pt x="56666" y="116033"/>
                  <a:pt x="60000" y="116033"/>
                </a:cubicBezTo>
                <a:cubicBezTo>
                  <a:pt x="63333" y="116033"/>
                  <a:pt x="66666" y="115041"/>
                  <a:pt x="68333" y="11404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373307" y="2976144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81369" y="23013"/>
                </a:moveTo>
                <a:cubicBezTo>
                  <a:pt x="74794" y="19726"/>
                  <a:pt x="67397" y="17260"/>
                  <a:pt x="59999" y="17260"/>
                </a:cubicBezTo>
                <a:cubicBezTo>
                  <a:pt x="52602" y="17260"/>
                  <a:pt x="45205" y="19726"/>
                  <a:pt x="38630" y="23013"/>
                </a:cubicBezTo>
                <a:cubicBezTo>
                  <a:pt x="32054" y="27123"/>
                  <a:pt x="27123" y="32054"/>
                  <a:pt x="23835" y="38630"/>
                </a:cubicBezTo>
                <a:cubicBezTo>
                  <a:pt x="19726" y="45205"/>
                  <a:pt x="18082" y="52602"/>
                  <a:pt x="18082" y="59999"/>
                </a:cubicBezTo>
                <a:cubicBezTo>
                  <a:pt x="18082" y="67397"/>
                  <a:pt x="19726" y="74794"/>
                  <a:pt x="23835" y="81369"/>
                </a:cubicBezTo>
                <a:cubicBezTo>
                  <a:pt x="27123" y="87945"/>
                  <a:pt x="32054" y="92876"/>
                  <a:pt x="38630" y="96164"/>
                </a:cubicBezTo>
                <a:cubicBezTo>
                  <a:pt x="45205" y="100273"/>
                  <a:pt x="52602" y="101917"/>
                  <a:pt x="59999" y="101917"/>
                </a:cubicBezTo>
                <a:cubicBezTo>
                  <a:pt x="67397" y="101917"/>
                  <a:pt x="74794" y="100273"/>
                  <a:pt x="81369" y="96164"/>
                </a:cubicBezTo>
                <a:cubicBezTo>
                  <a:pt x="87945" y="92876"/>
                  <a:pt x="92876" y="87945"/>
                  <a:pt x="96986" y="81369"/>
                </a:cubicBezTo>
                <a:cubicBezTo>
                  <a:pt x="100273" y="74794"/>
                  <a:pt x="101917" y="67397"/>
                  <a:pt x="101917" y="59999"/>
                </a:cubicBezTo>
                <a:cubicBezTo>
                  <a:pt x="101917" y="52602"/>
                  <a:pt x="100273" y="45205"/>
                  <a:pt x="96986" y="38630"/>
                </a:cubicBezTo>
                <a:cubicBezTo>
                  <a:pt x="92876" y="32054"/>
                  <a:pt x="87945" y="27123"/>
                  <a:pt x="81369" y="2301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579153" y="2976144"/>
            <a:ext cx="168565" cy="142631"/>
          </a:xfrm>
          <a:custGeom>
            <a:pathLst>
              <a:path extrusionOk="0" h="120000" w="120000">
                <a:moveTo>
                  <a:pt x="55031" y="71278"/>
                </a:moveTo>
                <a:cubicBezTo>
                  <a:pt x="55031" y="103759"/>
                  <a:pt x="55031" y="103759"/>
                  <a:pt x="55031" y="103759"/>
                </a:cubicBezTo>
                <a:cubicBezTo>
                  <a:pt x="55031" y="108270"/>
                  <a:pt x="53503" y="112781"/>
                  <a:pt x="51210" y="115488"/>
                </a:cubicBezTo>
                <a:cubicBezTo>
                  <a:pt x="48152" y="119097"/>
                  <a:pt x="45095" y="120000"/>
                  <a:pt x="41273" y="120000"/>
                </a:cubicBezTo>
                <a:cubicBezTo>
                  <a:pt x="13757" y="120000"/>
                  <a:pt x="13757" y="120000"/>
                  <a:pt x="13757" y="120000"/>
                </a:cubicBezTo>
                <a:cubicBezTo>
                  <a:pt x="9936" y="120000"/>
                  <a:pt x="6114" y="119097"/>
                  <a:pt x="3821" y="115488"/>
                </a:cubicBezTo>
                <a:cubicBezTo>
                  <a:pt x="764" y="112781"/>
                  <a:pt x="0" y="108270"/>
                  <a:pt x="0" y="103759"/>
                </a:cubicBezTo>
                <a:cubicBezTo>
                  <a:pt x="0" y="44210"/>
                  <a:pt x="0" y="44210"/>
                  <a:pt x="0" y="44210"/>
                </a:cubicBezTo>
                <a:cubicBezTo>
                  <a:pt x="0" y="37894"/>
                  <a:pt x="764" y="32481"/>
                  <a:pt x="2292" y="27067"/>
                </a:cubicBezTo>
                <a:cubicBezTo>
                  <a:pt x="4585" y="21654"/>
                  <a:pt x="6878" y="17142"/>
                  <a:pt x="10700" y="12631"/>
                </a:cubicBezTo>
                <a:cubicBezTo>
                  <a:pt x="13757" y="9022"/>
                  <a:pt x="17579" y="6315"/>
                  <a:pt x="22165" y="3609"/>
                </a:cubicBezTo>
                <a:cubicBezTo>
                  <a:pt x="26751" y="1804"/>
                  <a:pt x="31337" y="0"/>
                  <a:pt x="36687" y="0"/>
                </a:cubicBezTo>
                <a:cubicBezTo>
                  <a:pt x="41273" y="0"/>
                  <a:pt x="41273" y="0"/>
                  <a:pt x="41273" y="0"/>
                </a:cubicBezTo>
                <a:cubicBezTo>
                  <a:pt x="42802" y="0"/>
                  <a:pt x="43566" y="902"/>
                  <a:pt x="44331" y="1804"/>
                </a:cubicBezTo>
                <a:cubicBezTo>
                  <a:pt x="45859" y="2706"/>
                  <a:pt x="45859" y="4511"/>
                  <a:pt x="45859" y="5413"/>
                </a:cubicBezTo>
                <a:cubicBezTo>
                  <a:pt x="45859" y="16240"/>
                  <a:pt x="45859" y="16240"/>
                  <a:pt x="45859" y="16240"/>
                </a:cubicBezTo>
                <a:cubicBezTo>
                  <a:pt x="45859" y="18045"/>
                  <a:pt x="45859" y="19849"/>
                  <a:pt x="44331" y="20751"/>
                </a:cubicBezTo>
                <a:cubicBezTo>
                  <a:pt x="43566" y="21654"/>
                  <a:pt x="42802" y="22556"/>
                  <a:pt x="41273" y="22556"/>
                </a:cubicBezTo>
                <a:cubicBezTo>
                  <a:pt x="36687" y="22556"/>
                  <a:pt x="36687" y="22556"/>
                  <a:pt x="36687" y="22556"/>
                </a:cubicBezTo>
                <a:cubicBezTo>
                  <a:pt x="31337" y="22556"/>
                  <a:pt x="27515" y="24360"/>
                  <a:pt x="23694" y="28872"/>
                </a:cubicBezTo>
                <a:cubicBezTo>
                  <a:pt x="19872" y="32481"/>
                  <a:pt x="18343" y="37894"/>
                  <a:pt x="18343" y="44210"/>
                </a:cubicBezTo>
                <a:cubicBezTo>
                  <a:pt x="18343" y="46917"/>
                  <a:pt x="18343" y="46917"/>
                  <a:pt x="18343" y="46917"/>
                </a:cubicBezTo>
                <a:cubicBezTo>
                  <a:pt x="18343" y="48721"/>
                  <a:pt x="19108" y="50526"/>
                  <a:pt x="19872" y="52330"/>
                </a:cubicBezTo>
                <a:cubicBezTo>
                  <a:pt x="21401" y="54135"/>
                  <a:pt x="22929" y="55037"/>
                  <a:pt x="25222" y="55037"/>
                </a:cubicBezTo>
                <a:cubicBezTo>
                  <a:pt x="41273" y="55037"/>
                  <a:pt x="41273" y="55037"/>
                  <a:pt x="41273" y="55037"/>
                </a:cubicBezTo>
                <a:cubicBezTo>
                  <a:pt x="45095" y="55037"/>
                  <a:pt x="48152" y="56842"/>
                  <a:pt x="51210" y="59548"/>
                </a:cubicBezTo>
                <a:cubicBezTo>
                  <a:pt x="53503" y="63157"/>
                  <a:pt x="55031" y="66766"/>
                  <a:pt x="55031" y="71278"/>
                </a:cubicBezTo>
                <a:close/>
                <a:moveTo>
                  <a:pt x="120000" y="71278"/>
                </a:moveTo>
                <a:cubicBezTo>
                  <a:pt x="120000" y="103759"/>
                  <a:pt x="120000" y="103759"/>
                  <a:pt x="120000" y="103759"/>
                </a:cubicBezTo>
                <a:cubicBezTo>
                  <a:pt x="120000" y="108270"/>
                  <a:pt x="118471" y="112781"/>
                  <a:pt x="116178" y="115488"/>
                </a:cubicBezTo>
                <a:cubicBezTo>
                  <a:pt x="113121" y="119097"/>
                  <a:pt x="110063" y="120000"/>
                  <a:pt x="106242" y="120000"/>
                </a:cubicBezTo>
                <a:cubicBezTo>
                  <a:pt x="77961" y="120000"/>
                  <a:pt x="77961" y="120000"/>
                  <a:pt x="77961" y="120000"/>
                </a:cubicBezTo>
                <a:cubicBezTo>
                  <a:pt x="74140" y="120000"/>
                  <a:pt x="71082" y="119097"/>
                  <a:pt x="68789" y="115488"/>
                </a:cubicBezTo>
                <a:cubicBezTo>
                  <a:pt x="65732" y="112781"/>
                  <a:pt x="64203" y="108270"/>
                  <a:pt x="64203" y="103759"/>
                </a:cubicBezTo>
                <a:cubicBezTo>
                  <a:pt x="64203" y="44210"/>
                  <a:pt x="64203" y="44210"/>
                  <a:pt x="64203" y="44210"/>
                </a:cubicBezTo>
                <a:cubicBezTo>
                  <a:pt x="64203" y="37894"/>
                  <a:pt x="65732" y="32481"/>
                  <a:pt x="67261" y="27067"/>
                </a:cubicBezTo>
                <a:cubicBezTo>
                  <a:pt x="69554" y="21654"/>
                  <a:pt x="71847" y="17142"/>
                  <a:pt x="75668" y="12631"/>
                </a:cubicBezTo>
                <a:cubicBezTo>
                  <a:pt x="78726" y="9022"/>
                  <a:pt x="82547" y="6315"/>
                  <a:pt x="87133" y="3609"/>
                </a:cubicBezTo>
                <a:cubicBezTo>
                  <a:pt x="91719" y="1804"/>
                  <a:pt x="96305" y="0"/>
                  <a:pt x="101656" y="0"/>
                </a:cubicBezTo>
                <a:cubicBezTo>
                  <a:pt x="106242" y="0"/>
                  <a:pt x="106242" y="0"/>
                  <a:pt x="106242" y="0"/>
                </a:cubicBezTo>
                <a:cubicBezTo>
                  <a:pt x="107006" y="0"/>
                  <a:pt x="108535" y="902"/>
                  <a:pt x="109299" y="1804"/>
                </a:cubicBezTo>
                <a:cubicBezTo>
                  <a:pt x="110063" y="2706"/>
                  <a:pt x="110828" y="4511"/>
                  <a:pt x="110828" y="5413"/>
                </a:cubicBezTo>
                <a:cubicBezTo>
                  <a:pt x="110828" y="16240"/>
                  <a:pt x="110828" y="16240"/>
                  <a:pt x="110828" y="16240"/>
                </a:cubicBezTo>
                <a:cubicBezTo>
                  <a:pt x="110828" y="18045"/>
                  <a:pt x="110063" y="19849"/>
                  <a:pt x="109299" y="20751"/>
                </a:cubicBezTo>
                <a:cubicBezTo>
                  <a:pt x="108535" y="21654"/>
                  <a:pt x="107006" y="22556"/>
                  <a:pt x="106242" y="22556"/>
                </a:cubicBezTo>
                <a:cubicBezTo>
                  <a:pt x="101656" y="22556"/>
                  <a:pt x="101656" y="22556"/>
                  <a:pt x="101656" y="22556"/>
                </a:cubicBezTo>
                <a:cubicBezTo>
                  <a:pt x="96305" y="22556"/>
                  <a:pt x="91719" y="24360"/>
                  <a:pt x="88662" y="28872"/>
                </a:cubicBezTo>
                <a:cubicBezTo>
                  <a:pt x="84840" y="32481"/>
                  <a:pt x="83312" y="37894"/>
                  <a:pt x="83312" y="44210"/>
                </a:cubicBezTo>
                <a:cubicBezTo>
                  <a:pt x="83312" y="46917"/>
                  <a:pt x="83312" y="46917"/>
                  <a:pt x="83312" y="46917"/>
                </a:cubicBezTo>
                <a:cubicBezTo>
                  <a:pt x="83312" y="48721"/>
                  <a:pt x="83312" y="50526"/>
                  <a:pt x="84840" y="52330"/>
                </a:cubicBezTo>
                <a:cubicBezTo>
                  <a:pt x="86369" y="54135"/>
                  <a:pt x="87898" y="55037"/>
                  <a:pt x="90191" y="55037"/>
                </a:cubicBezTo>
                <a:cubicBezTo>
                  <a:pt x="106242" y="55037"/>
                  <a:pt x="106242" y="55037"/>
                  <a:pt x="106242" y="55037"/>
                </a:cubicBezTo>
                <a:cubicBezTo>
                  <a:pt x="110063" y="55037"/>
                  <a:pt x="113121" y="56842"/>
                  <a:pt x="116178" y="59548"/>
                </a:cubicBezTo>
                <a:cubicBezTo>
                  <a:pt x="118471" y="63157"/>
                  <a:pt x="120000" y="66766"/>
                  <a:pt x="120000" y="7127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796342" y="2976144"/>
            <a:ext cx="168565" cy="142631"/>
          </a:xfrm>
          <a:custGeom>
            <a:pathLst>
              <a:path extrusionOk="0" h="120000" w="120000">
                <a:moveTo>
                  <a:pt x="55796" y="16240"/>
                </a:moveTo>
                <a:cubicBezTo>
                  <a:pt x="55796" y="76691"/>
                  <a:pt x="55796" y="76691"/>
                  <a:pt x="55796" y="76691"/>
                </a:cubicBezTo>
                <a:cubicBezTo>
                  <a:pt x="55796" y="83007"/>
                  <a:pt x="54267" y="88421"/>
                  <a:pt x="52738" y="93834"/>
                </a:cubicBezTo>
                <a:cubicBezTo>
                  <a:pt x="50445" y="99248"/>
                  <a:pt x="48152" y="103759"/>
                  <a:pt x="44331" y="107368"/>
                </a:cubicBezTo>
                <a:cubicBezTo>
                  <a:pt x="41273" y="111879"/>
                  <a:pt x="37452" y="114586"/>
                  <a:pt x="32866" y="117293"/>
                </a:cubicBezTo>
                <a:cubicBezTo>
                  <a:pt x="28280" y="119097"/>
                  <a:pt x="23694" y="120000"/>
                  <a:pt x="18343" y="120000"/>
                </a:cubicBezTo>
                <a:cubicBezTo>
                  <a:pt x="13757" y="120000"/>
                  <a:pt x="13757" y="120000"/>
                  <a:pt x="13757" y="120000"/>
                </a:cubicBezTo>
                <a:cubicBezTo>
                  <a:pt x="12229" y="120000"/>
                  <a:pt x="11464" y="120000"/>
                  <a:pt x="10700" y="119097"/>
                </a:cubicBezTo>
                <a:cubicBezTo>
                  <a:pt x="9936" y="117293"/>
                  <a:pt x="9171" y="116390"/>
                  <a:pt x="9171" y="114586"/>
                </a:cubicBezTo>
                <a:cubicBezTo>
                  <a:pt x="9171" y="103759"/>
                  <a:pt x="9171" y="103759"/>
                  <a:pt x="9171" y="103759"/>
                </a:cubicBezTo>
                <a:cubicBezTo>
                  <a:pt x="9171" y="102857"/>
                  <a:pt x="9936" y="101052"/>
                  <a:pt x="10700" y="100150"/>
                </a:cubicBezTo>
                <a:cubicBezTo>
                  <a:pt x="11464" y="99248"/>
                  <a:pt x="12229" y="98345"/>
                  <a:pt x="13757" y="98345"/>
                </a:cubicBezTo>
                <a:cubicBezTo>
                  <a:pt x="18343" y="98345"/>
                  <a:pt x="18343" y="98345"/>
                  <a:pt x="18343" y="98345"/>
                </a:cubicBezTo>
                <a:cubicBezTo>
                  <a:pt x="23694" y="98345"/>
                  <a:pt x="28280" y="96541"/>
                  <a:pt x="31337" y="92030"/>
                </a:cubicBezTo>
                <a:cubicBezTo>
                  <a:pt x="35159" y="87518"/>
                  <a:pt x="36687" y="83007"/>
                  <a:pt x="36687" y="76691"/>
                </a:cubicBezTo>
                <a:cubicBezTo>
                  <a:pt x="36687" y="73984"/>
                  <a:pt x="36687" y="73984"/>
                  <a:pt x="36687" y="73984"/>
                </a:cubicBezTo>
                <a:cubicBezTo>
                  <a:pt x="36687" y="71278"/>
                  <a:pt x="35923" y="69473"/>
                  <a:pt x="35159" y="68571"/>
                </a:cubicBezTo>
                <a:cubicBezTo>
                  <a:pt x="33630" y="66766"/>
                  <a:pt x="32101" y="65864"/>
                  <a:pt x="29808" y="65864"/>
                </a:cubicBezTo>
                <a:cubicBezTo>
                  <a:pt x="13757" y="65864"/>
                  <a:pt x="13757" y="65864"/>
                  <a:pt x="13757" y="65864"/>
                </a:cubicBezTo>
                <a:cubicBezTo>
                  <a:pt x="9936" y="65864"/>
                  <a:pt x="6878" y="64060"/>
                  <a:pt x="3821" y="61353"/>
                </a:cubicBezTo>
                <a:cubicBezTo>
                  <a:pt x="1528" y="57744"/>
                  <a:pt x="0" y="54135"/>
                  <a:pt x="0" y="49624"/>
                </a:cubicBezTo>
                <a:cubicBezTo>
                  <a:pt x="0" y="16240"/>
                  <a:pt x="0" y="16240"/>
                  <a:pt x="0" y="16240"/>
                </a:cubicBezTo>
                <a:cubicBezTo>
                  <a:pt x="0" y="11729"/>
                  <a:pt x="1528" y="8120"/>
                  <a:pt x="3821" y="5413"/>
                </a:cubicBezTo>
                <a:cubicBezTo>
                  <a:pt x="6878" y="1804"/>
                  <a:pt x="9936" y="0"/>
                  <a:pt x="13757" y="0"/>
                </a:cubicBezTo>
                <a:cubicBezTo>
                  <a:pt x="41273" y="0"/>
                  <a:pt x="41273" y="0"/>
                  <a:pt x="41273" y="0"/>
                </a:cubicBezTo>
                <a:cubicBezTo>
                  <a:pt x="45095" y="0"/>
                  <a:pt x="48917" y="1804"/>
                  <a:pt x="51210" y="5413"/>
                </a:cubicBezTo>
                <a:cubicBezTo>
                  <a:pt x="54267" y="8120"/>
                  <a:pt x="55796" y="11729"/>
                  <a:pt x="55796" y="16240"/>
                </a:cubicBezTo>
                <a:close/>
                <a:moveTo>
                  <a:pt x="120000" y="16240"/>
                </a:moveTo>
                <a:cubicBezTo>
                  <a:pt x="120000" y="76691"/>
                  <a:pt x="120000" y="76691"/>
                  <a:pt x="120000" y="76691"/>
                </a:cubicBezTo>
                <a:cubicBezTo>
                  <a:pt x="120000" y="83007"/>
                  <a:pt x="119235" y="88421"/>
                  <a:pt x="116942" y="93834"/>
                </a:cubicBezTo>
                <a:cubicBezTo>
                  <a:pt x="115414" y="99248"/>
                  <a:pt x="112356" y="103759"/>
                  <a:pt x="109299" y="107368"/>
                </a:cubicBezTo>
                <a:cubicBezTo>
                  <a:pt x="106242" y="111879"/>
                  <a:pt x="102420" y="114586"/>
                  <a:pt x="97834" y="117293"/>
                </a:cubicBezTo>
                <a:cubicBezTo>
                  <a:pt x="93248" y="119097"/>
                  <a:pt x="87898" y="120000"/>
                  <a:pt x="83312" y="120000"/>
                </a:cubicBezTo>
                <a:cubicBezTo>
                  <a:pt x="78726" y="120000"/>
                  <a:pt x="78726" y="120000"/>
                  <a:pt x="78726" y="120000"/>
                </a:cubicBezTo>
                <a:cubicBezTo>
                  <a:pt x="77197" y="120000"/>
                  <a:pt x="76433" y="120000"/>
                  <a:pt x="75668" y="119097"/>
                </a:cubicBezTo>
                <a:cubicBezTo>
                  <a:pt x="74140" y="117293"/>
                  <a:pt x="74140" y="116390"/>
                  <a:pt x="74140" y="114586"/>
                </a:cubicBezTo>
                <a:cubicBezTo>
                  <a:pt x="74140" y="103759"/>
                  <a:pt x="74140" y="103759"/>
                  <a:pt x="74140" y="103759"/>
                </a:cubicBezTo>
                <a:cubicBezTo>
                  <a:pt x="74140" y="102857"/>
                  <a:pt x="74140" y="101052"/>
                  <a:pt x="75668" y="100150"/>
                </a:cubicBezTo>
                <a:cubicBezTo>
                  <a:pt x="76433" y="99248"/>
                  <a:pt x="77197" y="98345"/>
                  <a:pt x="78726" y="98345"/>
                </a:cubicBezTo>
                <a:cubicBezTo>
                  <a:pt x="83312" y="98345"/>
                  <a:pt x="83312" y="98345"/>
                  <a:pt x="83312" y="98345"/>
                </a:cubicBezTo>
                <a:cubicBezTo>
                  <a:pt x="88662" y="98345"/>
                  <a:pt x="92484" y="96541"/>
                  <a:pt x="96305" y="92030"/>
                </a:cubicBezTo>
                <a:cubicBezTo>
                  <a:pt x="100127" y="87518"/>
                  <a:pt x="101656" y="83007"/>
                  <a:pt x="101656" y="76691"/>
                </a:cubicBezTo>
                <a:cubicBezTo>
                  <a:pt x="101656" y="73984"/>
                  <a:pt x="101656" y="73984"/>
                  <a:pt x="101656" y="73984"/>
                </a:cubicBezTo>
                <a:cubicBezTo>
                  <a:pt x="101656" y="71278"/>
                  <a:pt x="100891" y="69473"/>
                  <a:pt x="99363" y="68571"/>
                </a:cubicBezTo>
                <a:cubicBezTo>
                  <a:pt x="98598" y="66766"/>
                  <a:pt x="96305" y="65864"/>
                  <a:pt x="94777" y="65864"/>
                </a:cubicBezTo>
                <a:cubicBezTo>
                  <a:pt x="78726" y="65864"/>
                  <a:pt x="78726" y="65864"/>
                  <a:pt x="78726" y="65864"/>
                </a:cubicBezTo>
                <a:cubicBezTo>
                  <a:pt x="74904" y="65864"/>
                  <a:pt x="71082" y="64060"/>
                  <a:pt x="68789" y="61353"/>
                </a:cubicBezTo>
                <a:cubicBezTo>
                  <a:pt x="65732" y="57744"/>
                  <a:pt x="64968" y="54135"/>
                  <a:pt x="64968" y="49624"/>
                </a:cubicBezTo>
                <a:cubicBezTo>
                  <a:pt x="64968" y="16240"/>
                  <a:pt x="64968" y="16240"/>
                  <a:pt x="64968" y="16240"/>
                </a:cubicBezTo>
                <a:cubicBezTo>
                  <a:pt x="64968" y="11729"/>
                  <a:pt x="65732" y="8120"/>
                  <a:pt x="68789" y="5413"/>
                </a:cubicBezTo>
                <a:cubicBezTo>
                  <a:pt x="71082" y="1804"/>
                  <a:pt x="74904" y="0"/>
                  <a:pt x="78726" y="0"/>
                </a:cubicBezTo>
                <a:cubicBezTo>
                  <a:pt x="106242" y="0"/>
                  <a:pt x="106242" y="0"/>
                  <a:pt x="106242" y="0"/>
                </a:cubicBezTo>
                <a:cubicBezTo>
                  <a:pt x="110063" y="0"/>
                  <a:pt x="113121" y="1804"/>
                  <a:pt x="116178" y="5413"/>
                </a:cubicBezTo>
                <a:cubicBezTo>
                  <a:pt x="118471" y="8120"/>
                  <a:pt x="120000" y="11729"/>
                  <a:pt x="120000" y="1624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2013533" y="2969660"/>
            <a:ext cx="155597" cy="163702"/>
          </a:xfrm>
          <a:custGeom>
            <a:pathLst>
              <a:path extrusionOk="0" h="120000" w="120000">
                <a:moveTo>
                  <a:pt x="21517" y="53684"/>
                </a:moveTo>
                <a:cubicBezTo>
                  <a:pt x="24000" y="56052"/>
                  <a:pt x="24827" y="59210"/>
                  <a:pt x="24827" y="62368"/>
                </a:cubicBezTo>
                <a:cubicBezTo>
                  <a:pt x="24827" y="65526"/>
                  <a:pt x="24000" y="68684"/>
                  <a:pt x="21517" y="71052"/>
                </a:cubicBezTo>
                <a:cubicBezTo>
                  <a:pt x="19034" y="73421"/>
                  <a:pt x="15724" y="74210"/>
                  <a:pt x="12413" y="74210"/>
                </a:cubicBezTo>
                <a:cubicBezTo>
                  <a:pt x="9103" y="74210"/>
                  <a:pt x="6620" y="73421"/>
                  <a:pt x="4137" y="71052"/>
                </a:cubicBezTo>
                <a:cubicBezTo>
                  <a:pt x="1655" y="68684"/>
                  <a:pt x="0" y="65526"/>
                  <a:pt x="0" y="62368"/>
                </a:cubicBezTo>
                <a:cubicBezTo>
                  <a:pt x="0" y="59210"/>
                  <a:pt x="1655" y="56052"/>
                  <a:pt x="4137" y="53684"/>
                </a:cubicBezTo>
                <a:cubicBezTo>
                  <a:pt x="6620" y="51315"/>
                  <a:pt x="9103" y="50526"/>
                  <a:pt x="12413" y="50526"/>
                </a:cubicBezTo>
                <a:cubicBezTo>
                  <a:pt x="15724" y="50526"/>
                  <a:pt x="19034" y="51315"/>
                  <a:pt x="21517" y="53684"/>
                </a:cubicBezTo>
                <a:close/>
                <a:moveTo>
                  <a:pt x="37241" y="19736"/>
                </a:moveTo>
                <a:cubicBezTo>
                  <a:pt x="40551" y="22105"/>
                  <a:pt x="41379" y="25263"/>
                  <a:pt x="41379" y="29210"/>
                </a:cubicBezTo>
                <a:cubicBezTo>
                  <a:pt x="41379" y="32368"/>
                  <a:pt x="40551" y="35526"/>
                  <a:pt x="37241" y="37894"/>
                </a:cubicBezTo>
                <a:cubicBezTo>
                  <a:pt x="34758" y="41052"/>
                  <a:pt x="31448" y="41842"/>
                  <a:pt x="27310" y="41842"/>
                </a:cubicBezTo>
                <a:cubicBezTo>
                  <a:pt x="24000" y="41842"/>
                  <a:pt x="20689" y="41052"/>
                  <a:pt x="18206" y="37894"/>
                </a:cubicBezTo>
                <a:cubicBezTo>
                  <a:pt x="14896" y="35526"/>
                  <a:pt x="14068" y="32368"/>
                  <a:pt x="14068" y="29210"/>
                </a:cubicBezTo>
                <a:cubicBezTo>
                  <a:pt x="14068" y="25263"/>
                  <a:pt x="14896" y="22105"/>
                  <a:pt x="18206" y="19736"/>
                </a:cubicBezTo>
                <a:cubicBezTo>
                  <a:pt x="20689" y="17368"/>
                  <a:pt x="24000" y="15789"/>
                  <a:pt x="27310" y="15789"/>
                </a:cubicBezTo>
                <a:cubicBezTo>
                  <a:pt x="31448" y="15789"/>
                  <a:pt x="34758" y="17368"/>
                  <a:pt x="37241" y="19736"/>
                </a:cubicBezTo>
                <a:close/>
                <a:moveTo>
                  <a:pt x="35586" y="88421"/>
                </a:moveTo>
                <a:cubicBezTo>
                  <a:pt x="38068" y="90000"/>
                  <a:pt x="38896" y="93157"/>
                  <a:pt x="38896" y="95526"/>
                </a:cubicBezTo>
                <a:cubicBezTo>
                  <a:pt x="38896" y="98684"/>
                  <a:pt x="38068" y="101052"/>
                  <a:pt x="35586" y="103421"/>
                </a:cubicBezTo>
                <a:cubicBezTo>
                  <a:pt x="33103" y="105789"/>
                  <a:pt x="30620" y="106578"/>
                  <a:pt x="27310" y="106578"/>
                </a:cubicBezTo>
                <a:cubicBezTo>
                  <a:pt x="24827" y="106578"/>
                  <a:pt x="21517" y="105789"/>
                  <a:pt x="19862" y="103421"/>
                </a:cubicBezTo>
                <a:cubicBezTo>
                  <a:pt x="17379" y="101052"/>
                  <a:pt x="16551" y="98684"/>
                  <a:pt x="16551" y="95526"/>
                </a:cubicBezTo>
                <a:cubicBezTo>
                  <a:pt x="16551" y="93157"/>
                  <a:pt x="17379" y="90000"/>
                  <a:pt x="19862" y="88421"/>
                </a:cubicBezTo>
                <a:cubicBezTo>
                  <a:pt x="21517" y="86052"/>
                  <a:pt x="24827" y="85263"/>
                  <a:pt x="27310" y="85263"/>
                </a:cubicBezTo>
                <a:cubicBezTo>
                  <a:pt x="30620" y="85263"/>
                  <a:pt x="33103" y="86052"/>
                  <a:pt x="35586" y="88421"/>
                </a:cubicBezTo>
                <a:close/>
                <a:moveTo>
                  <a:pt x="73655" y="4736"/>
                </a:moveTo>
                <a:cubicBezTo>
                  <a:pt x="76137" y="7105"/>
                  <a:pt x="77793" y="10263"/>
                  <a:pt x="77793" y="14210"/>
                </a:cubicBezTo>
                <a:cubicBezTo>
                  <a:pt x="77793" y="18157"/>
                  <a:pt x="76137" y="22105"/>
                  <a:pt x="73655" y="24473"/>
                </a:cubicBezTo>
                <a:cubicBezTo>
                  <a:pt x="70344" y="27631"/>
                  <a:pt x="67034" y="29210"/>
                  <a:pt x="62896" y="29210"/>
                </a:cubicBezTo>
                <a:cubicBezTo>
                  <a:pt x="58758" y="29210"/>
                  <a:pt x="55448" y="27631"/>
                  <a:pt x="52137" y="24473"/>
                </a:cubicBezTo>
                <a:cubicBezTo>
                  <a:pt x="48827" y="22105"/>
                  <a:pt x="48000" y="18157"/>
                  <a:pt x="48000" y="14210"/>
                </a:cubicBezTo>
                <a:cubicBezTo>
                  <a:pt x="48000" y="10263"/>
                  <a:pt x="48827" y="7105"/>
                  <a:pt x="52137" y="4736"/>
                </a:cubicBezTo>
                <a:cubicBezTo>
                  <a:pt x="55448" y="1578"/>
                  <a:pt x="58758" y="0"/>
                  <a:pt x="62896" y="0"/>
                </a:cubicBezTo>
                <a:cubicBezTo>
                  <a:pt x="67034" y="0"/>
                  <a:pt x="70344" y="1578"/>
                  <a:pt x="73655" y="4736"/>
                </a:cubicBezTo>
                <a:close/>
                <a:moveTo>
                  <a:pt x="69517" y="103421"/>
                </a:moveTo>
                <a:cubicBezTo>
                  <a:pt x="72000" y="105000"/>
                  <a:pt x="72827" y="107368"/>
                  <a:pt x="72827" y="109736"/>
                </a:cubicBezTo>
                <a:cubicBezTo>
                  <a:pt x="72827" y="112894"/>
                  <a:pt x="72000" y="115263"/>
                  <a:pt x="69517" y="116842"/>
                </a:cubicBezTo>
                <a:cubicBezTo>
                  <a:pt x="67862" y="118421"/>
                  <a:pt x="65379" y="120000"/>
                  <a:pt x="62896" y="120000"/>
                </a:cubicBezTo>
                <a:cubicBezTo>
                  <a:pt x="60413" y="120000"/>
                  <a:pt x="57931" y="118421"/>
                  <a:pt x="55448" y="116842"/>
                </a:cubicBezTo>
                <a:cubicBezTo>
                  <a:pt x="53793" y="115263"/>
                  <a:pt x="52965" y="112894"/>
                  <a:pt x="52965" y="109736"/>
                </a:cubicBezTo>
                <a:cubicBezTo>
                  <a:pt x="52965" y="107368"/>
                  <a:pt x="53793" y="105000"/>
                  <a:pt x="55448" y="103421"/>
                </a:cubicBezTo>
                <a:cubicBezTo>
                  <a:pt x="57931" y="101842"/>
                  <a:pt x="60413" y="100263"/>
                  <a:pt x="62896" y="100263"/>
                </a:cubicBezTo>
                <a:cubicBezTo>
                  <a:pt x="65379" y="100263"/>
                  <a:pt x="67862" y="101842"/>
                  <a:pt x="69517" y="103421"/>
                </a:cubicBezTo>
                <a:close/>
                <a:moveTo>
                  <a:pt x="104275" y="90000"/>
                </a:moveTo>
                <a:cubicBezTo>
                  <a:pt x="105931" y="91578"/>
                  <a:pt x="106758" y="93157"/>
                  <a:pt x="106758" y="95526"/>
                </a:cubicBezTo>
                <a:cubicBezTo>
                  <a:pt x="106758" y="97894"/>
                  <a:pt x="105931" y="100263"/>
                  <a:pt x="104275" y="101842"/>
                </a:cubicBezTo>
                <a:cubicBezTo>
                  <a:pt x="102620" y="103421"/>
                  <a:pt x="100137" y="104210"/>
                  <a:pt x="97655" y="104210"/>
                </a:cubicBezTo>
                <a:cubicBezTo>
                  <a:pt x="95172" y="104210"/>
                  <a:pt x="93517" y="103421"/>
                  <a:pt x="91862" y="101842"/>
                </a:cubicBezTo>
                <a:cubicBezTo>
                  <a:pt x="90206" y="100263"/>
                  <a:pt x="89379" y="97894"/>
                  <a:pt x="89379" y="95526"/>
                </a:cubicBezTo>
                <a:cubicBezTo>
                  <a:pt x="89379" y="93157"/>
                  <a:pt x="90206" y="91578"/>
                  <a:pt x="91862" y="90000"/>
                </a:cubicBezTo>
                <a:cubicBezTo>
                  <a:pt x="93517" y="88421"/>
                  <a:pt x="95172" y="87631"/>
                  <a:pt x="97655" y="87631"/>
                </a:cubicBezTo>
                <a:cubicBezTo>
                  <a:pt x="100137" y="87631"/>
                  <a:pt x="102620" y="88421"/>
                  <a:pt x="104275" y="90000"/>
                </a:cubicBezTo>
                <a:close/>
                <a:moveTo>
                  <a:pt x="102620" y="24473"/>
                </a:moveTo>
                <a:cubicBezTo>
                  <a:pt x="103448" y="26052"/>
                  <a:pt x="104275" y="26842"/>
                  <a:pt x="104275" y="29210"/>
                </a:cubicBezTo>
                <a:cubicBezTo>
                  <a:pt x="104275" y="30789"/>
                  <a:pt x="103448" y="31578"/>
                  <a:pt x="102620" y="33157"/>
                </a:cubicBezTo>
                <a:cubicBezTo>
                  <a:pt x="100965" y="33947"/>
                  <a:pt x="99310" y="34736"/>
                  <a:pt x="97655" y="34736"/>
                </a:cubicBezTo>
                <a:cubicBezTo>
                  <a:pt x="96000" y="34736"/>
                  <a:pt x="94344" y="33947"/>
                  <a:pt x="93517" y="33157"/>
                </a:cubicBezTo>
                <a:cubicBezTo>
                  <a:pt x="91862" y="31578"/>
                  <a:pt x="91862" y="30789"/>
                  <a:pt x="91862" y="29210"/>
                </a:cubicBezTo>
                <a:cubicBezTo>
                  <a:pt x="91862" y="26842"/>
                  <a:pt x="91862" y="26052"/>
                  <a:pt x="93517" y="24473"/>
                </a:cubicBezTo>
                <a:cubicBezTo>
                  <a:pt x="94344" y="23684"/>
                  <a:pt x="96000" y="22894"/>
                  <a:pt x="97655" y="22894"/>
                </a:cubicBezTo>
                <a:cubicBezTo>
                  <a:pt x="99310" y="22894"/>
                  <a:pt x="100965" y="23684"/>
                  <a:pt x="102620" y="24473"/>
                </a:cubicBezTo>
                <a:close/>
                <a:moveTo>
                  <a:pt x="118344" y="57631"/>
                </a:moveTo>
                <a:cubicBezTo>
                  <a:pt x="120000" y="58421"/>
                  <a:pt x="120000" y="60000"/>
                  <a:pt x="120000" y="62368"/>
                </a:cubicBezTo>
                <a:cubicBezTo>
                  <a:pt x="120000" y="63947"/>
                  <a:pt x="120000" y="66315"/>
                  <a:pt x="118344" y="67105"/>
                </a:cubicBezTo>
                <a:cubicBezTo>
                  <a:pt x="116689" y="68684"/>
                  <a:pt x="115034" y="69473"/>
                  <a:pt x="112551" y="69473"/>
                </a:cubicBezTo>
                <a:cubicBezTo>
                  <a:pt x="110896" y="69473"/>
                  <a:pt x="109241" y="68684"/>
                  <a:pt x="107586" y="67105"/>
                </a:cubicBezTo>
                <a:cubicBezTo>
                  <a:pt x="105931" y="66315"/>
                  <a:pt x="105103" y="63947"/>
                  <a:pt x="105103" y="62368"/>
                </a:cubicBezTo>
                <a:cubicBezTo>
                  <a:pt x="105103" y="60000"/>
                  <a:pt x="105931" y="58421"/>
                  <a:pt x="107586" y="57631"/>
                </a:cubicBezTo>
                <a:cubicBezTo>
                  <a:pt x="109241" y="56052"/>
                  <a:pt x="110896" y="55263"/>
                  <a:pt x="112551" y="55263"/>
                </a:cubicBezTo>
                <a:cubicBezTo>
                  <a:pt x="115034" y="55263"/>
                  <a:pt x="116689" y="56052"/>
                  <a:pt x="118344" y="576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220998" y="2976144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2425222" y="2969660"/>
            <a:ext cx="181531" cy="163702"/>
          </a:xfrm>
          <a:custGeom>
            <a:pathLst>
              <a:path extrusionOk="0" h="120000" w="120000">
                <a:moveTo>
                  <a:pt x="120000" y="78947"/>
                </a:moveTo>
                <a:cubicBezTo>
                  <a:pt x="120000" y="87631"/>
                  <a:pt x="117159" y="98684"/>
                  <a:pt x="111479" y="112894"/>
                </a:cubicBezTo>
                <a:cubicBezTo>
                  <a:pt x="111479" y="112894"/>
                  <a:pt x="111479" y="113684"/>
                  <a:pt x="110769" y="114473"/>
                </a:cubicBezTo>
                <a:cubicBezTo>
                  <a:pt x="110769" y="115263"/>
                  <a:pt x="110059" y="116052"/>
                  <a:pt x="110059" y="116842"/>
                </a:cubicBezTo>
                <a:cubicBezTo>
                  <a:pt x="109349" y="117631"/>
                  <a:pt x="109349" y="117631"/>
                  <a:pt x="109349" y="118421"/>
                </a:cubicBezTo>
                <a:cubicBezTo>
                  <a:pt x="108639" y="119210"/>
                  <a:pt x="107928" y="120000"/>
                  <a:pt x="107218" y="120000"/>
                </a:cubicBezTo>
                <a:cubicBezTo>
                  <a:pt x="106508" y="120000"/>
                  <a:pt x="105798" y="119210"/>
                  <a:pt x="105798" y="119210"/>
                </a:cubicBezTo>
                <a:cubicBezTo>
                  <a:pt x="105088" y="118421"/>
                  <a:pt x="105088" y="117631"/>
                  <a:pt x="105088" y="116842"/>
                </a:cubicBezTo>
                <a:cubicBezTo>
                  <a:pt x="105088" y="116842"/>
                  <a:pt x="105088" y="116052"/>
                  <a:pt x="105088" y="115263"/>
                </a:cubicBezTo>
                <a:cubicBezTo>
                  <a:pt x="105088" y="114473"/>
                  <a:pt x="105088" y="113684"/>
                  <a:pt x="105088" y="113684"/>
                </a:cubicBezTo>
                <a:cubicBezTo>
                  <a:pt x="105798" y="109736"/>
                  <a:pt x="105798" y="106578"/>
                  <a:pt x="105798" y="104210"/>
                </a:cubicBezTo>
                <a:cubicBezTo>
                  <a:pt x="105798" y="99473"/>
                  <a:pt x="105088" y="94736"/>
                  <a:pt x="104378" y="90789"/>
                </a:cubicBezTo>
                <a:cubicBezTo>
                  <a:pt x="103668" y="86842"/>
                  <a:pt x="102958" y="82894"/>
                  <a:pt x="101538" y="80526"/>
                </a:cubicBezTo>
                <a:cubicBezTo>
                  <a:pt x="100118" y="77368"/>
                  <a:pt x="97988" y="75000"/>
                  <a:pt x="95857" y="72631"/>
                </a:cubicBezTo>
                <a:cubicBezTo>
                  <a:pt x="93727" y="70263"/>
                  <a:pt x="91597" y="68684"/>
                  <a:pt x="88757" y="67894"/>
                </a:cubicBezTo>
                <a:cubicBezTo>
                  <a:pt x="85917" y="66315"/>
                  <a:pt x="83076" y="65526"/>
                  <a:pt x="79526" y="64736"/>
                </a:cubicBezTo>
                <a:cubicBezTo>
                  <a:pt x="76686" y="63947"/>
                  <a:pt x="73136" y="63157"/>
                  <a:pt x="69585" y="62368"/>
                </a:cubicBezTo>
                <a:cubicBezTo>
                  <a:pt x="66035" y="62368"/>
                  <a:pt x="61775" y="62368"/>
                  <a:pt x="57514" y="62368"/>
                </a:cubicBezTo>
                <a:cubicBezTo>
                  <a:pt x="42603" y="62368"/>
                  <a:pt x="42603" y="62368"/>
                  <a:pt x="42603" y="62368"/>
                </a:cubicBezTo>
                <a:cubicBezTo>
                  <a:pt x="42603" y="81315"/>
                  <a:pt x="42603" y="81315"/>
                  <a:pt x="42603" y="81315"/>
                </a:cubicBezTo>
                <a:cubicBezTo>
                  <a:pt x="42603" y="82894"/>
                  <a:pt x="42603" y="83684"/>
                  <a:pt x="41183" y="84473"/>
                </a:cubicBezTo>
                <a:cubicBezTo>
                  <a:pt x="40473" y="86052"/>
                  <a:pt x="39763" y="86052"/>
                  <a:pt x="38343" y="86052"/>
                </a:cubicBezTo>
                <a:cubicBezTo>
                  <a:pt x="36923" y="86052"/>
                  <a:pt x="36213" y="86052"/>
                  <a:pt x="35502" y="84473"/>
                </a:cubicBezTo>
                <a:cubicBezTo>
                  <a:pt x="710" y="46578"/>
                  <a:pt x="710" y="46578"/>
                  <a:pt x="710" y="46578"/>
                </a:cubicBezTo>
                <a:cubicBezTo>
                  <a:pt x="0" y="45789"/>
                  <a:pt x="0" y="44210"/>
                  <a:pt x="0" y="43421"/>
                </a:cubicBezTo>
                <a:cubicBezTo>
                  <a:pt x="0" y="41842"/>
                  <a:pt x="0" y="41052"/>
                  <a:pt x="710" y="39473"/>
                </a:cubicBezTo>
                <a:cubicBezTo>
                  <a:pt x="35502" y="1578"/>
                  <a:pt x="35502" y="1578"/>
                  <a:pt x="35502" y="1578"/>
                </a:cubicBezTo>
                <a:cubicBezTo>
                  <a:pt x="36213" y="789"/>
                  <a:pt x="36923" y="0"/>
                  <a:pt x="38343" y="0"/>
                </a:cubicBezTo>
                <a:cubicBezTo>
                  <a:pt x="39763" y="0"/>
                  <a:pt x="40473" y="789"/>
                  <a:pt x="41183" y="1578"/>
                </a:cubicBezTo>
                <a:cubicBezTo>
                  <a:pt x="42603" y="2368"/>
                  <a:pt x="42603" y="3947"/>
                  <a:pt x="42603" y="4736"/>
                </a:cubicBezTo>
                <a:cubicBezTo>
                  <a:pt x="42603" y="24473"/>
                  <a:pt x="42603" y="24473"/>
                  <a:pt x="42603" y="24473"/>
                </a:cubicBezTo>
                <a:cubicBezTo>
                  <a:pt x="57514" y="24473"/>
                  <a:pt x="57514" y="24473"/>
                  <a:pt x="57514" y="24473"/>
                </a:cubicBezTo>
                <a:cubicBezTo>
                  <a:pt x="89467" y="24473"/>
                  <a:pt x="109349" y="33947"/>
                  <a:pt x="116449" y="54473"/>
                </a:cubicBezTo>
                <a:cubicBezTo>
                  <a:pt x="118579" y="60789"/>
                  <a:pt x="120000" y="69473"/>
                  <a:pt x="120000" y="789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655377" y="2989110"/>
            <a:ext cx="168565" cy="144253"/>
          </a:xfrm>
          <a:custGeom>
            <a:pathLst>
              <a:path extrusionOk="0" h="120000" w="120000">
                <a:moveTo>
                  <a:pt x="120000" y="67164"/>
                </a:moveTo>
                <a:cubicBezTo>
                  <a:pt x="120000" y="78805"/>
                  <a:pt x="118471" y="87761"/>
                  <a:pt x="116178" y="94925"/>
                </a:cubicBezTo>
                <a:cubicBezTo>
                  <a:pt x="113885" y="99402"/>
                  <a:pt x="111592" y="102985"/>
                  <a:pt x="108535" y="105671"/>
                </a:cubicBezTo>
                <a:cubicBezTo>
                  <a:pt x="104713" y="109253"/>
                  <a:pt x="101656" y="111940"/>
                  <a:pt x="97834" y="113731"/>
                </a:cubicBezTo>
                <a:cubicBezTo>
                  <a:pt x="94777" y="114626"/>
                  <a:pt x="90191" y="116417"/>
                  <a:pt x="85605" y="117313"/>
                </a:cubicBezTo>
                <a:cubicBezTo>
                  <a:pt x="81019" y="118208"/>
                  <a:pt x="77197" y="119104"/>
                  <a:pt x="73375" y="119104"/>
                </a:cubicBezTo>
                <a:cubicBezTo>
                  <a:pt x="69554" y="119104"/>
                  <a:pt x="65732" y="120000"/>
                  <a:pt x="61146" y="120000"/>
                </a:cubicBezTo>
                <a:cubicBezTo>
                  <a:pt x="57324" y="120000"/>
                  <a:pt x="54267" y="119104"/>
                  <a:pt x="51210" y="119104"/>
                </a:cubicBezTo>
                <a:cubicBezTo>
                  <a:pt x="48152" y="119104"/>
                  <a:pt x="44331" y="119104"/>
                  <a:pt x="40509" y="118208"/>
                </a:cubicBezTo>
                <a:cubicBezTo>
                  <a:pt x="36687" y="117313"/>
                  <a:pt x="32866" y="117313"/>
                  <a:pt x="29044" y="115522"/>
                </a:cubicBezTo>
                <a:cubicBezTo>
                  <a:pt x="25987" y="114626"/>
                  <a:pt x="22929" y="112835"/>
                  <a:pt x="19108" y="111044"/>
                </a:cubicBezTo>
                <a:cubicBezTo>
                  <a:pt x="16050" y="109253"/>
                  <a:pt x="12993" y="107462"/>
                  <a:pt x="10700" y="104776"/>
                </a:cubicBezTo>
                <a:cubicBezTo>
                  <a:pt x="8407" y="102089"/>
                  <a:pt x="6114" y="98507"/>
                  <a:pt x="4585" y="94925"/>
                </a:cubicBezTo>
                <a:cubicBezTo>
                  <a:pt x="1528" y="87761"/>
                  <a:pt x="0" y="78805"/>
                  <a:pt x="0" y="67164"/>
                </a:cubicBezTo>
                <a:cubicBezTo>
                  <a:pt x="0" y="53731"/>
                  <a:pt x="3057" y="42089"/>
                  <a:pt x="9936" y="33134"/>
                </a:cubicBezTo>
                <a:cubicBezTo>
                  <a:pt x="8407" y="28656"/>
                  <a:pt x="7643" y="24179"/>
                  <a:pt x="7643" y="18805"/>
                </a:cubicBezTo>
                <a:cubicBezTo>
                  <a:pt x="7643" y="12537"/>
                  <a:pt x="9171" y="6268"/>
                  <a:pt x="11464" y="0"/>
                </a:cubicBezTo>
                <a:cubicBezTo>
                  <a:pt x="16815" y="0"/>
                  <a:pt x="21401" y="1791"/>
                  <a:pt x="25222" y="3582"/>
                </a:cubicBezTo>
                <a:cubicBezTo>
                  <a:pt x="29044" y="6268"/>
                  <a:pt x="33630" y="9850"/>
                  <a:pt x="38980" y="14328"/>
                </a:cubicBezTo>
                <a:cubicBezTo>
                  <a:pt x="45859" y="12537"/>
                  <a:pt x="53503" y="11641"/>
                  <a:pt x="61146" y="11641"/>
                </a:cubicBezTo>
                <a:cubicBezTo>
                  <a:pt x="68789" y="11641"/>
                  <a:pt x="74904" y="12537"/>
                  <a:pt x="81783" y="14328"/>
                </a:cubicBezTo>
                <a:cubicBezTo>
                  <a:pt x="86369" y="8955"/>
                  <a:pt x="90955" y="6268"/>
                  <a:pt x="94777" y="3582"/>
                </a:cubicBezTo>
                <a:cubicBezTo>
                  <a:pt x="99363" y="1791"/>
                  <a:pt x="103184" y="0"/>
                  <a:pt x="108535" y="0"/>
                </a:cubicBezTo>
                <a:cubicBezTo>
                  <a:pt x="110828" y="6268"/>
                  <a:pt x="112356" y="12537"/>
                  <a:pt x="112356" y="18805"/>
                </a:cubicBezTo>
                <a:cubicBezTo>
                  <a:pt x="112356" y="24179"/>
                  <a:pt x="111592" y="28656"/>
                  <a:pt x="110063" y="33134"/>
                </a:cubicBezTo>
                <a:cubicBezTo>
                  <a:pt x="116942" y="42089"/>
                  <a:pt x="120000" y="53731"/>
                  <a:pt x="120000" y="67164"/>
                </a:cubicBezTo>
                <a:close/>
                <a:moveTo>
                  <a:pt x="103949" y="81492"/>
                </a:moveTo>
                <a:cubicBezTo>
                  <a:pt x="103949" y="75223"/>
                  <a:pt x="102420" y="68955"/>
                  <a:pt x="99363" y="64477"/>
                </a:cubicBezTo>
                <a:cubicBezTo>
                  <a:pt x="95541" y="60000"/>
                  <a:pt x="90955" y="57313"/>
                  <a:pt x="85605" y="57313"/>
                </a:cubicBezTo>
                <a:cubicBezTo>
                  <a:pt x="83312" y="57313"/>
                  <a:pt x="78726" y="58208"/>
                  <a:pt x="71847" y="59104"/>
                </a:cubicBezTo>
                <a:cubicBezTo>
                  <a:pt x="68025" y="60000"/>
                  <a:pt x="64203" y="60000"/>
                  <a:pt x="60382" y="60000"/>
                </a:cubicBezTo>
                <a:cubicBezTo>
                  <a:pt x="55796" y="60000"/>
                  <a:pt x="51974" y="60000"/>
                  <a:pt x="48917" y="59104"/>
                </a:cubicBezTo>
                <a:cubicBezTo>
                  <a:pt x="41273" y="58208"/>
                  <a:pt x="36687" y="57313"/>
                  <a:pt x="34394" y="57313"/>
                </a:cubicBezTo>
                <a:cubicBezTo>
                  <a:pt x="29044" y="57313"/>
                  <a:pt x="24458" y="60000"/>
                  <a:pt x="21401" y="64477"/>
                </a:cubicBezTo>
                <a:cubicBezTo>
                  <a:pt x="17579" y="68955"/>
                  <a:pt x="16050" y="75223"/>
                  <a:pt x="16050" y="81492"/>
                </a:cubicBezTo>
                <a:cubicBezTo>
                  <a:pt x="16050" y="86865"/>
                  <a:pt x="16815" y="91343"/>
                  <a:pt x="18343" y="94925"/>
                </a:cubicBezTo>
                <a:cubicBezTo>
                  <a:pt x="19872" y="98507"/>
                  <a:pt x="22165" y="101194"/>
                  <a:pt x="24458" y="102985"/>
                </a:cubicBezTo>
                <a:cubicBezTo>
                  <a:pt x="26751" y="105671"/>
                  <a:pt x="29808" y="107462"/>
                  <a:pt x="32866" y="108358"/>
                </a:cubicBezTo>
                <a:cubicBezTo>
                  <a:pt x="36687" y="110149"/>
                  <a:pt x="39745" y="110149"/>
                  <a:pt x="43566" y="111044"/>
                </a:cubicBezTo>
                <a:cubicBezTo>
                  <a:pt x="46624" y="111044"/>
                  <a:pt x="50445" y="111940"/>
                  <a:pt x="54267" y="111940"/>
                </a:cubicBezTo>
                <a:cubicBezTo>
                  <a:pt x="66496" y="111940"/>
                  <a:pt x="66496" y="111940"/>
                  <a:pt x="66496" y="111940"/>
                </a:cubicBezTo>
                <a:cubicBezTo>
                  <a:pt x="70318" y="111940"/>
                  <a:pt x="73375" y="111044"/>
                  <a:pt x="77197" y="111044"/>
                </a:cubicBezTo>
                <a:cubicBezTo>
                  <a:pt x="80254" y="110149"/>
                  <a:pt x="83312" y="110149"/>
                  <a:pt x="87133" y="108358"/>
                </a:cubicBezTo>
                <a:cubicBezTo>
                  <a:pt x="90955" y="107462"/>
                  <a:pt x="93248" y="105671"/>
                  <a:pt x="95541" y="102985"/>
                </a:cubicBezTo>
                <a:cubicBezTo>
                  <a:pt x="98598" y="101194"/>
                  <a:pt x="100127" y="98507"/>
                  <a:pt x="101656" y="94925"/>
                </a:cubicBezTo>
                <a:cubicBezTo>
                  <a:pt x="103184" y="91343"/>
                  <a:pt x="103949" y="86865"/>
                  <a:pt x="103949" y="81492"/>
                </a:cubicBezTo>
                <a:close/>
                <a:moveTo>
                  <a:pt x="45095" y="74328"/>
                </a:moveTo>
                <a:cubicBezTo>
                  <a:pt x="45859" y="77014"/>
                  <a:pt x="46624" y="79701"/>
                  <a:pt x="46624" y="81492"/>
                </a:cubicBezTo>
                <a:cubicBezTo>
                  <a:pt x="46624" y="84179"/>
                  <a:pt x="45859" y="85970"/>
                  <a:pt x="45095" y="88656"/>
                </a:cubicBezTo>
                <a:cubicBezTo>
                  <a:pt x="45095" y="91343"/>
                  <a:pt x="43566" y="93134"/>
                  <a:pt x="42038" y="94925"/>
                </a:cubicBezTo>
                <a:cubicBezTo>
                  <a:pt x="40509" y="96716"/>
                  <a:pt x="38980" y="97611"/>
                  <a:pt x="36687" y="97611"/>
                </a:cubicBezTo>
                <a:cubicBezTo>
                  <a:pt x="35159" y="97611"/>
                  <a:pt x="33630" y="96716"/>
                  <a:pt x="32101" y="94925"/>
                </a:cubicBezTo>
                <a:cubicBezTo>
                  <a:pt x="30573" y="93134"/>
                  <a:pt x="29044" y="91343"/>
                  <a:pt x="29044" y="88656"/>
                </a:cubicBezTo>
                <a:cubicBezTo>
                  <a:pt x="28280" y="85970"/>
                  <a:pt x="27515" y="84179"/>
                  <a:pt x="27515" y="81492"/>
                </a:cubicBezTo>
                <a:cubicBezTo>
                  <a:pt x="27515" y="79701"/>
                  <a:pt x="28280" y="77014"/>
                  <a:pt x="29044" y="74328"/>
                </a:cubicBezTo>
                <a:cubicBezTo>
                  <a:pt x="29044" y="72537"/>
                  <a:pt x="30573" y="69850"/>
                  <a:pt x="32101" y="68059"/>
                </a:cubicBezTo>
                <a:cubicBezTo>
                  <a:pt x="33630" y="66268"/>
                  <a:pt x="35159" y="65373"/>
                  <a:pt x="36687" y="65373"/>
                </a:cubicBezTo>
                <a:cubicBezTo>
                  <a:pt x="38980" y="65373"/>
                  <a:pt x="40509" y="66268"/>
                  <a:pt x="42038" y="68059"/>
                </a:cubicBezTo>
                <a:cubicBezTo>
                  <a:pt x="43566" y="69850"/>
                  <a:pt x="45095" y="72537"/>
                  <a:pt x="45095" y="74328"/>
                </a:cubicBezTo>
                <a:close/>
                <a:moveTo>
                  <a:pt x="91719" y="74328"/>
                </a:moveTo>
                <a:cubicBezTo>
                  <a:pt x="92484" y="77014"/>
                  <a:pt x="92484" y="79701"/>
                  <a:pt x="92484" y="81492"/>
                </a:cubicBezTo>
                <a:cubicBezTo>
                  <a:pt x="92484" y="84179"/>
                  <a:pt x="92484" y="85970"/>
                  <a:pt x="91719" y="88656"/>
                </a:cubicBezTo>
                <a:cubicBezTo>
                  <a:pt x="90955" y="91343"/>
                  <a:pt x="90191" y="93134"/>
                  <a:pt x="88662" y="94925"/>
                </a:cubicBezTo>
                <a:cubicBezTo>
                  <a:pt x="87133" y="96716"/>
                  <a:pt x="85605" y="97611"/>
                  <a:pt x="83312" y="97611"/>
                </a:cubicBezTo>
                <a:cubicBezTo>
                  <a:pt x="81019" y="97611"/>
                  <a:pt x="79490" y="96716"/>
                  <a:pt x="77961" y="94925"/>
                </a:cubicBezTo>
                <a:cubicBezTo>
                  <a:pt x="76433" y="93134"/>
                  <a:pt x="75668" y="91343"/>
                  <a:pt x="74904" y="88656"/>
                </a:cubicBezTo>
                <a:cubicBezTo>
                  <a:pt x="74140" y="85970"/>
                  <a:pt x="74140" y="84179"/>
                  <a:pt x="74140" y="81492"/>
                </a:cubicBezTo>
                <a:cubicBezTo>
                  <a:pt x="74140" y="79701"/>
                  <a:pt x="74140" y="77014"/>
                  <a:pt x="74904" y="74328"/>
                </a:cubicBezTo>
                <a:cubicBezTo>
                  <a:pt x="75668" y="72537"/>
                  <a:pt x="76433" y="69850"/>
                  <a:pt x="77961" y="68059"/>
                </a:cubicBezTo>
                <a:cubicBezTo>
                  <a:pt x="79490" y="66268"/>
                  <a:pt x="81019" y="65373"/>
                  <a:pt x="83312" y="65373"/>
                </a:cubicBezTo>
                <a:cubicBezTo>
                  <a:pt x="85605" y="65373"/>
                  <a:pt x="87133" y="66268"/>
                  <a:pt x="88662" y="68059"/>
                </a:cubicBezTo>
                <a:cubicBezTo>
                  <a:pt x="90191" y="69850"/>
                  <a:pt x="90955" y="72537"/>
                  <a:pt x="91719" y="7432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872567" y="2976144"/>
            <a:ext cx="170187" cy="142631"/>
          </a:xfrm>
          <a:custGeom>
            <a:pathLst>
              <a:path extrusionOk="0" h="120000" w="120000">
                <a:moveTo>
                  <a:pt x="120000" y="41503"/>
                </a:moveTo>
                <a:cubicBezTo>
                  <a:pt x="120000" y="101052"/>
                  <a:pt x="120000" y="101052"/>
                  <a:pt x="120000" y="101052"/>
                </a:cubicBezTo>
                <a:cubicBezTo>
                  <a:pt x="120000" y="106466"/>
                  <a:pt x="118481" y="110977"/>
                  <a:pt x="114683" y="114586"/>
                </a:cubicBezTo>
                <a:cubicBezTo>
                  <a:pt x="111645" y="118195"/>
                  <a:pt x="107848" y="120000"/>
                  <a:pt x="103291" y="120000"/>
                </a:cubicBezTo>
                <a:cubicBezTo>
                  <a:pt x="16708" y="120000"/>
                  <a:pt x="16708" y="120000"/>
                  <a:pt x="16708" y="120000"/>
                </a:cubicBezTo>
                <a:cubicBezTo>
                  <a:pt x="12151" y="120000"/>
                  <a:pt x="8354" y="118195"/>
                  <a:pt x="5316" y="114586"/>
                </a:cubicBezTo>
                <a:cubicBezTo>
                  <a:pt x="1518" y="110977"/>
                  <a:pt x="0" y="106466"/>
                  <a:pt x="0" y="101052"/>
                </a:cubicBezTo>
                <a:cubicBezTo>
                  <a:pt x="0" y="18947"/>
                  <a:pt x="0" y="18947"/>
                  <a:pt x="0" y="18947"/>
                </a:cubicBezTo>
                <a:cubicBezTo>
                  <a:pt x="0" y="14436"/>
                  <a:pt x="1518" y="9924"/>
                  <a:pt x="5316" y="6315"/>
                </a:cubicBezTo>
                <a:cubicBezTo>
                  <a:pt x="8354" y="1804"/>
                  <a:pt x="12151" y="0"/>
                  <a:pt x="16708" y="0"/>
                </a:cubicBezTo>
                <a:cubicBezTo>
                  <a:pt x="39493" y="0"/>
                  <a:pt x="39493" y="0"/>
                  <a:pt x="39493" y="0"/>
                </a:cubicBezTo>
                <a:cubicBezTo>
                  <a:pt x="44050" y="0"/>
                  <a:pt x="47848" y="1804"/>
                  <a:pt x="50886" y="6315"/>
                </a:cubicBezTo>
                <a:cubicBezTo>
                  <a:pt x="53924" y="9924"/>
                  <a:pt x="55443" y="14436"/>
                  <a:pt x="55443" y="18947"/>
                </a:cubicBezTo>
                <a:cubicBezTo>
                  <a:pt x="55443" y="22556"/>
                  <a:pt x="55443" y="22556"/>
                  <a:pt x="55443" y="22556"/>
                </a:cubicBezTo>
                <a:cubicBezTo>
                  <a:pt x="103291" y="22556"/>
                  <a:pt x="103291" y="22556"/>
                  <a:pt x="103291" y="22556"/>
                </a:cubicBezTo>
                <a:cubicBezTo>
                  <a:pt x="107848" y="22556"/>
                  <a:pt x="111645" y="24360"/>
                  <a:pt x="114683" y="27969"/>
                </a:cubicBezTo>
                <a:cubicBezTo>
                  <a:pt x="118481" y="31578"/>
                  <a:pt x="120000" y="36090"/>
                  <a:pt x="120000" y="41503"/>
                </a:cubicBezTo>
                <a:close/>
                <a:moveTo>
                  <a:pt x="110886" y="101052"/>
                </a:moveTo>
                <a:cubicBezTo>
                  <a:pt x="110886" y="41503"/>
                  <a:pt x="110886" y="41503"/>
                  <a:pt x="110886" y="41503"/>
                </a:cubicBezTo>
                <a:cubicBezTo>
                  <a:pt x="110886" y="38796"/>
                  <a:pt x="110126" y="36992"/>
                  <a:pt x="108607" y="35187"/>
                </a:cubicBezTo>
                <a:cubicBezTo>
                  <a:pt x="107088" y="34285"/>
                  <a:pt x="105569" y="33383"/>
                  <a:pt x="103291" y="33383"/>
                </a:cubicBezTo>
                <a:cubicBezTo>
                  <a:pt x="53164" y="33383"/>
                  <a:pt x="53164" y="33383"/>
                  <a:pt x="53164" y="33383"/>
                </a:cubicBezTo>
                <a:cubicBezTo>
                  <a:pt x="50886" y="33383"/>
                  <a:pt x="49367" y="32481"/>
                  <a:pt x="47848" y="30676"/>
                </a:cubicBezTo>
                <a:cubicBezTo>
                  <a:pt x="47088" y="28872"/>
                  <a:pt x="46329" y="27067"/>
                  <a:pt x="46329" y="25263"/>
                </a:cubicBezTo>
                <a:cubicBezTo>
                  <a:pt x="46329" y="18947"/>
                  <a:pt x="46329" y="18947"/>
                  <a:pt x="46329" y="18947"/>
                </a:cubicBezTo>
                <a:cubicBezTo>
                  <a:pt x="46329" y="17142"/>
                  <a:pt x="45569" y="15338"/>
                  <a:pt x="44050" y="13533"/>
                </a:cubicBezTo>
                <a:cubicBezTo>
                  <a:pt x="42531" y="11729"/>
                  <a:pt x="41012" y="10827"/>
                  <a:pt x="39493" y="10827"/>
                </a:cubicBezTo>
                <a:cubicBezTo>
                  <a:pt x="16708" y="10827"/>
                  <a:pt x="16708" y="10827"/>
                  <a:pt x="16708" y="10827"/>
                </a:cubicBezTo>
                <a:cubicBezTo>
                  <a:pt x="14430" y="10827"/>
                  <a:pt x="12911" y="11729"/>
                  <a:pt x="11392" y="13533"/>
                </a:cubicBezTo>
                <a:cubicBezTo>
                  <a:pt x="9873" y="15338"/>
                  <a:pt x="9113" y="17142"/>
                  <a:pt x="9113" y="18947"/>
                </a:cubicBezTo>
                <a:cubicBezTo>
                  <a:pt x="9113" y="101052"/>
                  <a:pt x="9113" y="101052"/>
                  <a:pt x="9113" y="101052"/>
                </a:cubicBezTo>
                <a:cubicBezTo>
                  <a:pt x="9113" y="103759"/>
                  <a:pt x="9873" y="105563"/>
                  <a:pt x="11392" y="107368"/>
                </a:cubicBezTo>
                <a:cubicBezTo>
                  <a:pt x="12911" y="108270"/>
                  <a:pt x="14430" y="109172"/>
                  <a:pt x="16708" y="109172"/>
                </a:cubicBezTo>
                <a:cubicBezTo>
                  <a:pt x="103291" y="109172"/>
                  <a:pt x="103291" y="109172"/>
                  <a:pt x="103291" y="109172"/>
                </a:cubicBezTo>
                <a:cubicBezTo>
                  <a:pt x="105569" y="109172"/>
                  <a:pt x="107088" y="108270"/>
                  <a:pt x="108607" y="107368"/>
                </a:cubicBezTo>
                <a:cubicBezTo>
                  <a:pt x="110126" y="105563"/>
                  <a:pt x="110886" y="103759"/>
                  <a:pt x="110886" y="1010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091378" y="2976144"/>
            <a:ext cx="192878" cy="142631"/>
          </a:xfrm>
          <a:custGeom>
            <a:pathLst>
              <a:path extrusionOk="0" h="120000" w="120000">
                <a:moveTo>
                  <a:pt x="120000" y="68571"/>
                </a:moveTo>
                <a:cubicBezTo>
                  <a:pt x="120000" y="72180"/>
                  <a:pt x="119333" y="75789"/>
                  <a:pt x="117333" y="79398"/>
                </a:cubicBezTo>
                <a:cubicBezTo>
                  <a:pt x="98666" y="110075"/>
                  <a:pt x="98666" y="110075"/>
                  <a:pt x="98666" y="110075"/>
                </a:cubicBezTo>
                <a:cubicBezTo>
                  <a:pt x="96666" y="112781"/>
                  <a:pt x="94666" y="115488"/>
                  <a:pt x="91333" y="117293"/>
                </a:cubicBezTo>
                <a:cubicBezTo>
                  <a:pt x="88000" y="119097"/>
                  <a:pt x="85333" y="120000"/>
                  <a:pt x="82666" y="120000"/>
                </a:cubicBezTo>
                <a:cubicBezTo>
                  <a:pt x="14000" y="120000"/>
                  <a:pt x="14000" y="120000"/>
                  <a:pt x="14000" y="120000"/>
                </a:cubicBezTo>
                <a:cubicBezTo>
                  <a:pt x="10000" y="120000"/>
                  <a:pt x="6666" y="118195"/>
                  <a:pt x="4000" y="114586"/>
                </a:cubicBezTo>
                <a:cubicBezTo>
                  <a:pt x="1333" y="110977"/>
                  <a:pt x="0" y="106466"/>
                  <a:pt x="0" y="101052"/>
                </a:cubicBezTo>
                <a:cubicBezTo>
                  <a:pt x="0" y="18947"/>
                  <a:pt x="0" y="18947"/>
                  <a:pt x="0" y="18947"/>
                </a:cubicBezTo>
                <a:cubicBezTo>
                  <a:pt x="0" y="14436"/>
                  <a:pt x="1333" y="9924"/>
                  <a:pt x="4000" y="6315"/>
                </a:cubicBezTo>
                <a:cubicBezTo>
                  <a:pt x="6666" y="1804"/>
                  <a:pt x="10000" y="0"/>
                  <a:pt x="14000" y="0"/>
                </a:cubicBezTo>
                <a:cubicBezTo>
                  <a:pt x="34000" y="0"/>
                  <a:pt x="34000" y="0"/>
                  <a:pt x="34000" y="0"/>
                </a:cubicBezTo>
                <a:cubicBezTo>
                  <a:pt x="38000" y="0"/>
                  <a:pt x="41333" y="1804"/>
                  <a:pt x="44000" y="6315"/>
                </a:cubicBezTo>
                <a:cubicBezTo>
                  <a:pt x="46666" y="9924"/>
                  <a:pt x="48000" y="14436"/>
                  <a:pt x="48000" y="18947"/>
                </a:cubicBezTo>
                <a:cubicBezTo>
                  <a:pt x="48000" y="22556"/>
                  <a:pt x="48000" y="22556"/>
                  <a:pt x="48000" y="22556"/>
                </a:cubicBezTo>
                <a:cubicBezTo>
                  <a:pt x="82666" y="22556"/>
                  <a:pt x="82666" y="22556"/>
                  <a:pt x="82666" y="22556"/>
                </a:cubicBezTo>
                <a:cubicBezTo>
                  <a:pt x="86000" y="22556"/>
                  <a:pt x="89333" y="24360"/>
                  <a:pt x="92666" y="27969"/>
                </a:cubicBezTo>
                <a:cubicBezTo>
                  <a:pt x="95333" y="31578"/>
                  <a:pt x="96666" y="36090"/>
                  <a:pt x="96666" y="41503"/>
                </a:cubicBezTo>
                <a:cubicBezTo>
                  <a:pt x="96666" y="55037"/>
                  <a:pt x="96666" y="55037"/>
                  <a:pt x="96666" y="55037"/>
                </a:cubicBezTo>
                <a:cubicBezTo>
                  <a:pt x="108666" y="55037"/>
                  <a:pt x="108666" y="55037"/>
                  <a:pt x="108666" y="55037"/>
                </a:cubicBezTo>
                <a:cubicBezTo>
                  <a:pt x="110666" y="55037"/>
                  <a:pt x="113333" y="55939"/>
                  <a:pt x="114666" y="56842"/>
                </a:cubicBezTo>
                <a:cubicBezTo>
                  <a:pt x="116666" y="58646"/>
                  <a:pt x="118000" y="60451"/>
                  <a:pt x="119333" y="63157"/>
                </a:cubicBezTo>
                <a:cubicBezTo>
                  <a:pt x="120000" y="64962"/>
                  <a:pt x="120000" y="66766"/>
                  <a:pt x="120000" y="68571"/>
                </a:cubicBezTo>
                <a:close/>
                <a:moveTo>
                  <a:pt x="40000" y="55037"/>
                </a:moveTo>
                <a:cubicBezTo>
                  <a:pt x="88666" y="55037"/>
                  <a:pt x="88666" y="55037"/>
                  <a:pt x="88666" y="55037"/>
                </a:cubicBezTo>
                <a:cubicBezTo>
                  <a:pt x="88666" y="41503"/>
                  <a:pt x="88666" y="41503"/>
                  <a:pt x="88666" y="41503"/>
                </a:cubicBezTo>
                <a:cubicBezTo>
                  <a:pt x="88666" y="38796"/>
                  <a:pt x="88000" y="36992"/>
                  <a:pt x="86666" y="35187"/>
                </a:cubicBezTo>
                <a:cubicBezTo>
                  <a:pt x="85333" y="34285"/>
                  <a:pt x="84000" y="33383"/>
                  <a:pt x="82666" y="33383"/>
                </a:cubicBezTo>
                <a:cubicBezTo>
                  <a:pt x="46000" y="33383"/>
                  <a:pt x="46000" y="33383"/>
                  <a:pt x="46000" y="33383"/>
                </a:cubicBezTo>
                <a:cubicBezTo>
                  <a:pt x="44666" y="33383"/>
                  <a:pt x="43333" y="32481"/>
                  <a:pt x="42000" y="30676"/>
                </a:cubicBezTo>
                <a:cubicBezTo>
                  <a:pt x="40666" y="28872"/>
                  <a:pt x="40000" y="27067"/>
                  <a:pt x="40000" y="25263"/>
                </a:cubicBezTo>
                <a:cubicBezTo>
                  <a:pt x="40000" y="18947"/>
                  <a:pt x="40000" y="18947"/>
                  <a:pt x="40000" y="18947"/>
                </a:cubicBezTo>
                <a:cubicBezTo>
                  <a:pt x="40000" y="17142"/>
                  <a:pt x="39333" y="15338"/>
                  <a:pt x="38000" y="13533"/>
                </a:cubicBezTo>
                <a:cubicBezTo>
                  <a:pt x="37333" y="11729"/>
                  <a:pt x="36000" y="10827"/>
                  <a:pt x="34000" y="10827"/>
                </a:cubicBezTo>
                <a:cubicBezTo>
                  <a:pt x="14000" y="10827"/>
                  <a:pt x="14000" y="10827"/>
                  <a:pt x="14000" y="10827"/>
                </a:cubicBezTo>
                <a:cubicBezTo>
                  <a:pt x="12000" y="10827"/>
                  <a:pt x="10666" y="11729"/>
                  <a:pt x="9333" y="13533"/>
                </a:cubicBezTo>
                <a:cubicBezTo>
                  <a:pt x="8666" y="15338"/>
                  <a:pt x="8000" y="17142"/>
                  <a:pt x="8000" y="18947"/>
                </a:cubicBezTo>
                <a:cubicBezTo>
                  <a:pt x="8000" y="92030"/>
                  <a:pt x="8000" y="92030"/>
                  <a:pt x="8000" y="92030"/>
                </a:cubicBezTo>
                <a:cubicBezTo>
                  <a:pt x="24000" y="64962"/>
                  <a:pt x="24000" y="64962"/>
                  <a:pt x="24000" y="64962"/>
                </a:cubicBezTo>
                <a:cubicBezTo>
                  <a:pt x="26000" y="62255"/>
                  <a:pt x="28000" y="59548"/>
                  <a:pt x="31333" y="57744"/>
                </a:cubicBezTo>
                <a:cubicBezTo>
                  <a:pt x="34000" y="55939"/>
                  <a:pt x="37333" y="55037"/>
                  <a:pt x="40000" y="55037"/>
                </a:cubicBezTo>
                <a:close/>
                <a:moveTo>
                  <a:pt x="112000" y="68571"/>
                </a:moveTo>
                <a:cubicBezTo>
                  <a:pt x="112000" y="66766"/>
                  <a:pt x="110666" y="65864"/>
                  <a:pt x="108666" y="65864"/>
                </a:cubicBezTo>
                <a:cubicBezTo>
                  <a:pt x="40000" y="65864"/>
                  <a:pt x="40000" y="65864"/>
                  <a:pt x="40000" y="65864"/>
                </a:cubicBezTo>
                <a:cubicBezTo>
                  <a:pt x="38666" y="65864"/>
                  <a:pt x="36666" y="66766"/>
                  <a:pt x="34666" y="67669"/>
                </a:cubicBezTo>
                <a:cubicBezTo>
                  <a:pt x="32666" y="68571"/>
                  <a:pt x="31333" y="70375"/>
                  <a:pt x="30000" y="72180"/>
                </a:cubicBezTo>
                <a:cubicBezTo>
                  <a:pt x="11333" y="102857"/>
                  <a:pt x="11333" y="102857"/>
                  <a:pt x="11333" y="102857"/>
                </a:cubicBezTo>
                <a:cubicBezTo>
                  <a:pt x="10666" y="104661"/>
                  <a:pt x="10666" y="105563"/>
                  <a:pt x="10666" y="106466"/>
                </a:cubicBezTo>
                <a:cubicBezTo>
                  <a:pt x="10666" y="108270"/>
                  <a:pt x="11333" y="109172"/>
                  <a:pt x="14000" y="109172"/>
                </a:cubicBezTo>
                <a:cubicBezTo>
                  <a:pt x="82666" y="109172"/>
                  <a:pt x="82666" y="109172"/>
                  <a:pt x="82666" y="109172"/>
                </a:cubicBezTo>
                <a:cubicBezTo>
                  <a:pt x="84000" y="109172"/>
                  <a:pt x="86000" y="109172"/>
                  <a:pt x="88000" y="107368"/>
                </a:cubicBezTo>
                <a:cubicBezTo>
                  <a:pt x="90000" y="106466"/>
                  <a:pt x="91333" y="104661"/>
                  <a:pt x="92666" y="102857"/>
                </a:cubicBezTo>
                <a:cubicBezTo>
                  <a:pt x="110666" y="72180"/>
                  <a:pt x="110666" y="72180"/>
                  <a:pt x="110666" y="72180"/>
                </a:cubicBezTo>
                <a:cubicBezTo>
                  <a:pt x="111333" y="71278"/>
                  <a:pt x="112000" y="69473"/>
                  <a:pt x="112000" y="685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334501" y="2976144"/>
            <a:ext cx="155597" cy="157219"/>
          </a:xfrm>
          <a:custGeom>
            <a:pathLst>
              <a:path extrusionOk="0" h="120000" w="120000">
                <a:moveTo>
                  <a:pt x="112551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9655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9655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29589"/>
                </a:cubicBezTo>
                <a:close/>
                <a:moveTo>
                  <a:pt x="105931" y="78904"/>
                </a:moveTo>
                <a:cubicBezTo>
                  <a:pt x="109241" y="73150"/>
                  <a:pt x="110068" y="66575"/>
                  <a:pt x="110068" y="59999"/>
                </a:cubicBezTo>
                <a:cubicBezTo>
                  <a:pt x="110068" y="53424"/>
                  <a:pt x="109241" y="46849"/>
                  <a:pt x="105931" y="40273"/>
                </a:cubicBezTo>
                <a:cubicBezTo>
                  <a:pt x="103448" y="34520"/>
                  <a:pt x="100137" y="29589"/>
                  <a:pt x="96000" y="24657"/>
                </a:cubicBezTo>
                <a:cubicBezTo>
                  <a:pt x="91034" y="20547"/>
                  <a:pt x="86068" y="16438"/>
                  <a:pt x="79448" y="13972"/>
                </a:cubicBezTo>
                <a:cubicBezTo>
                  <a:pt x="73655" y="11506"/>
                  <a:pt x="67034" y="9863"/>
                  <a:pt x="60413" y="9863"/>
                </a:cubicBezTo>
                <a:cubicBezTo>
                  <a:pt x="53793" y="9863"/>
                  <a:pt x="47172" y="11506"/>
                  <a:pt x="40551" y="13972"/>
                </a:cubicBezTo>
                <a:cubicBezTo>
                  <a:pt x="34758" y="16438"/>
                  <a:pt x="28965" y="20547"/>
                  <a:pt x="24827" y="24657"/>
                </a:cubicBezTo>
                <a:cubicBezTo>
                  <a:pt x="20689" y="29589"/>
                  <a:pt x="16551" y="34520"/>
                  <a:pt x="14068" y="40273"/>
                </a:cubicBezTo>
                <a:cubicBezTo>
                  <a:pt x="11586" y="46849"/>
                  <a:pt x="9931" y="53424"/>
                  <a:pt x="9931" y="59999"/>
                </a:cubicBezTo>
                <a:cubicBezTo>
                  <a:pt x="9931" y="66575"/>
                  <a:pt x="11586" y="73150"/>
                  <a:pt x="14068" y="78904"/>
                </a:cubicBezTo>
                <a:cubicBezTo>
                  <a:pt x="16551" y="85479"/>
                  <a:pt x="20689" y="90410"/>
                  <a:pt x="24827" y="95342"/>
                </a:cubicBezTo>
                <a:cubicBezTo>
                  <a:pt x="28965" y="99452"/>
                  <a:pt x="34758" y="102739"/>
                  <a:pt x="40551" y="106027"/>
                </a:cubicBezTo>
                <a:cubicBezTo>
                  <a:pt x="47172" y="108493"/>
                  <a:pt x="53793" y="109315"/>
                  <a:pt x="60413" y="109315"/>
                </a:cubicBezTo>
                <a:cubicBezTo>
                  <a:pt x="67034" y="109315"/>
                  <a:pt x="73655" y="108493"/>
                  <a:pt x="79448" y="106027"/>
                </a:cubicBezTo>
                <a:cubicBezTo>
                  <a:pt x="86068" y="102739"/>
                  <a:pt x="91034" y="99452"/>
                  <a:pt x="96000" y="95342"/>
                </a:cubicBezTo>
                <a:cubicBezTo>
                  <a:pt x="100137" y="90410"/>
                  <a:pt x="103448" y="85479"/>
                  <a:pt x="105931" y="78904"/>
                </a:cubicBezTo>
                <a:close/>
                <a:moveTo>
                  <a:pt x="47172" y="32876"/>
                </a:moveTo>
                <a:cubicBezTo>
                  <a:pt x="48827" y="35342"/>
                  <a:pt x="50482" y="36986"/>
                  <a:pt x="50482" y="40273"/>
                </a:cubicBezTo>
                <a:cubicBezTo>
                  <a:pt x="50482" y="42739"/>
                  <a:pt x="48827" y="45205"/>
                  <a:pt x="47172" y="46849"/>
                </a:cubicBezTo>
                <a:cubicBezTo>
                  <a:pt x="45517" y="49315"/>
                  <a:pt x="43034" y="50136"/>
                  <a:pt x="40551" y="50136"/>
                </a:cubicBezTo>
                <a:cubicBezTo>
                  <a:pt x="37241" y="50136"/>
                  <a:pt x="34758" y="49315"/>
                  <a:pt x="33103" y="46849"/>
                </a:cubicBezTo>
                <a:cubicBezTo>
                  <a:pt x="31448" y="45205"/>
                  <a:pt x="29793" y="42739"/>
                  <a:pt x="29793" y="40273"/>
                </a:cubicBezTo>
                <a:cubicBezTo>
                  <a:pt x="29793" y="36986"/>
                  <a:pt x="31448" y="35342"/>
                  <a:pt x="33103" y="32876"/>
                </a:cubicBezTo>
                <a:cubicBezTo>
                  <a:pt x="34758" y="31232"/>
                  <a:pt x="37241" y="30410"/>
                  <a:pt x="40551" y="30410"/>
                </a:cubicBezTo>
                <a:cubicBezTo>
                  <a:pt x="43034" y="30410"/>
                  <a:pt x="45517" y="31232"/>
                  <a:pt x="47172" y="32876"/>
                </a:cubicBezTo>
                <a:close/>
                <a:moveTo>
                  <a:pt x="88551" y="73972"/>
                </a:moveTo>
                <a:cubicBezTo>
                  <a:pt x="86896" y="79726"/>
                  <a:pt x="83586" y="85479"/>
                  <a:pt x="77793" y="88767"/>
                </a:cubicBezTo>
                <a:cubicBezTo>
                  <a:pt x="72827" y="92876"/>
                  <a:pt x="67034" y="94520"/>
                  <a:pt x="60413" y="94520"/>
                </a:cubicBezTo>
                <a:cubicBezTo>
                  <a:pt x="53793" y="94520"/>
                  <a:pt x="48000" y="92876"/>
                  <a:pt x="42206" y="88767"/>
                </a:cubicBezTo>
                <a:cubicBezTo>
                  <a:pt x="37241" y="85479"/>
                  <a:pt x="33103" y="79726"/>
                  <a:pt x="31448" y="73972"/>
                </a:cubicBezTo>
                <a:cubicBezTo>
                  <a:pt x="31448" y="72328"/>
                  <a:pt x="31448" y="71506"/>
                  <a:pt x="32275" y="69863"/>
                </a:cubicBezTo>
                <a:cubicBezTo>
                  <a:pt x="32275" y="69041"/>
                  <a:pt x="33103" y="68219"/>
                  <a:pt x="34758" y="67397"/>
                </a:cubicBezTo>
                <a:cubicBezTo>
                  <a:pt x="36413" y="67397"/>
                  <a:pt x="37241" y="67397"/>
                  <a:pt x="38896" y="68219"/>
                </a:cubicBezTo>
                <a:cubicBezTo>
                  <a:pt x="39724" y="68219"/>
                  <a:pt x="40551" y="69863"/>
                  <a:pt x="41379" y="70684"/>
                </a:cubicBezTo>
                <a:cubicBezTo>
                  <a:pt x="42206" y="74794"/>
                  <a:pt x="44689" y="78082"/>
                  <a:pt x="48000" y="81369"/>
                </a:cubicBezTo>
                <a:cubicBezTo>
                  <a:pt x="52137" y="83835"/>
                  <a:pt x="55448" y="84657"/>
                  <a:pt x="60413" y="84657"/>
                </a:cubicBezTo>
                <a:cubicBezTo>
                  <a:pt x="64551" y="84657"/>
                  <a:pt x="68689" y="83835"/>
                  <a:pt x="72000" y="81369"/>
                </a:cubicBezTo>
                <a:cubicBezTo>
                  <a:pt x="75310" y="78082"/>
                  <a:pt x="77793" y="74794"/>
                  <a:pt x="79448" y="70684"/>
                </a:cubicBezTo>
                <a:cubicBezTo>
                  <a:pt x="79448" y="69863"/>
                  <a:pt x="80275" y="68219"/>
                  <a:pt x="81931" y="68219"/>
                </a:cubicBezTo>
                <a:cubicBezTo>
                  <a:pt x="82758" y="67397"/>
                  <a:pt x="84413" y="67397"/>
                  <a:pt x="85241" y="67397"/>
                </a:cubicBezTo>
                <a:cubicBezTo>
                  <a:pt x="86896" y="68219"/>
                  <a:pt x="87724" y="69041"/>
                  <a:pt x="88551" y="69863"/>
                </a:cubicBezTo>
                <a:cubicBezTo>
                  <a:pt x="89379" y="71506"/>
                  <a:pt x="89379" y="72328"/>
                  <a:pt x="88551" y="73972"/>
                </a:cubicBezTo>
                <a:close/>
                <a:moveTo>
                  <a:pt x="86896" y="32876"/>
                </a:moveTo>
                <a:cubicBezTo>
                  <a:pt x="89379" y="35342"/>
                  <a:pt x="90206" y="36986"/>
                  <a:pt x="90206" y="40273"/>
                </a:cubicBezTo>
                <a:cubicBezTo>
                  <a:pt x="90206" y="42739"/>
                  <a:pt x="89379" y="45205"/>
                  <a:pt x="86896" y="46849"/>
                </a:cubicBezTo>
                <a:cubicBezTo>
                  <a:pt x="85241" y="49315"/>
                  <a:pt x="82758" y="50136"/>
                  <a:pt x="80275" y="50136"/>
                </a:cubicBezTo>
                <a:cubicBezTo>
                  <a:pt x="77793" y="50136"/>
                  <a:pt x="75310" y="49315"/>
                  <a:pt x="72827" y="46849"/>
                </a:cubicBezTo>
                <a:cubicBezTo>
                  <a:pt x="71172" y="45205"/>
                  <a:pt x="70344" y="42739"/>
                  <a:pt x="70344" y="40273"/>
                </a:cubicBezTo>
                <a:cubicBezTo>
                  <a:pt x="70344" y="36986"/>
                  <a:pt x="71172" y="35342"/>
                  <a:pt x="72827" y="32876"/>
                </a:cubicBezTo>
                <a:cubicBezTo>
                  <a:pt x="75310" y="31232"/>
                  <a:pt x="77793" y="30410"/>
                  <a:pt x="80275" y="30410"/>
                </a:cubicBezTo>
                <a:cubicBezTo>
                  <a:pt x="82758" y="30410"/>
                  <a:pt x="85241" y="31232"/>
                  <a:pt x="86896" y="328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538726" y="2976144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9452"/>
                  <a:pt x="99452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29589" y="111780"/>
                </a:cubicBezTo>
                <a:cubicBezTo>
                  <a:pt x="20547" y="106027"/>
                  <a:pt x="13972" y="99452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29589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106027" y="78904"/>
                </a:moveTo>
                <a:cubicBezTo>
                  <a:pt x="108493" y="73150"/>
                  <a:pt x="109315" y="66575"/>
                  <a:pt x="109315" y="59999"/>
                </a:cubicBezTo>
                <a:cubicBezTo>
                  <a:pt x="109315" y="53424"/>
                  <a:pt x="108493" y="46849"/>
                  <a:pt x="106027" y="40273"/>
                </a:cubicBezTo>
                <a:cubicBezTo>
                  <a:pt x="102739" y="34520"/>
                  <a:pt x="99452" y="29589"/>
                  <a:pt x="95342" y="24657"/>
                </a:cubicBezTo>
                <a:cubicBezTo>
                  <a:pt x="90410" y="20547"/>
                  <a:pt x="85479" y="16438"/>
                  <a:pt x="78904" y="13972"/>
                </a:cubicBezTo>
                <a:cubicBezTo>
                  <a:pt x="73150" y="11506"/>
                  <a:pt x="66575" y="9863"/>
                  <a:pt x="59999" y="9863"/>
                </a:cubicBezTo>
                <a:cubicBezTo>
                  <a:pt x="53424" y="9863"/>
                  <a:pt x="46849" y="11506"/>
                  <a:pt x="40273" y="13972"/>
                </a:cubicBezTo>
                <a:cubicBezTo>
                  <a:pt x="34520" y="16438"/>
                  <a:pt x="29589" y="20547"/>
                  <a:pt x="24657" y="24657"/>
                </a:cubicBezTo>
                <a:cubicBezTo>
                  <a:pt x="20547" y="29589"/>
                  <a:pt x="16438" y="34520"/>
                  <a:pt x="13972" y="40273"/>
                </a:cubicBezTo>
                <a:cubicBezTo>
                  <a:pt x="11506" y="46849"/>
                  <a:pt x="9863" y="53424"/>
                  <a:pt x="9863" y="59999"/>
                </a:cubicBezTo>
                <a:cubicBezTo>
                  <a:pt x="9863" y="66575"/>
                  <a:pt x="11506" y="73150"/>
                  <a:pt x="13972" y="78904"/>
                </a:cubicBezTo>
                <a:cubicBezTo>
                  <a:pt x="16438" y="85479"/>
                  <a:pt x="20547" y="90410"/>
                  <a:pt x="24657" y="95342"/>
                </a:cubicBezTo>
                <a:cubicBezTo>
                  <a:pt x="29589" y="99452"/>
                  <a:pt x="34520" y="102739"/>
                  <a:pt x="40273" y="106027"/>
                </a:cubicBezTo>
                <a:cubicBezTo>
                  <a:pt x="46849" y="108493"/>
                  <a:pt x="53424" y="109315"/>
                  <a:pt x="59999" y="109315"/>
                </a:cubicBezTo>
                <a:cubicBezTo>
                  <a:pt x="66575" y="109315"/>
                  <a:pt x="73150" y="108493"/>
                  <a:pt x="78904" y="106027"/>
                </a:cubicBezTo>
                <a:cubicBezTo>
                  <a:pt x="85479" y="102739"/>
                  <a:pt x="90410" y="99452"/>
                  <a:pt x="95342" y="95342"/>
                </a:cubicBezTo>
                <a:cubicBezTo>
                  <a:pt x="99452" y="90410"/>
                  <a:pt x="102739" y="85479"/>
                  <a:pt x="106027" y="78904"/>
                </a:cubicBezTo>
                <a:close/>
                <a:moveTo>
                  <a:pt x="46849" y="32876"/>
                </a:moveTo>
                <a:cubicBezTo>
                  <a:pt x="49315" y="35342"/>
                  <a:pt x="50136" y="36986"/>
                  <a:pt x="50136" y="40273"/>
                </a:cubicBezTo>
                <a:cubicBezTo>
                  <a:pt x="50136" y="42739"/>
                  <a:pt x="49315" y="45205"/>
                  <a:pt x="46849" y="46849"/>
                </a:cubicBezTo>
                <a:cubicBezTo>
                  <a:pt x="45205" y="49315"/>
                  <a:pt x="42739" y="50136"/>
                  <a:pt x="40273" y="50136"/>
                </a:cubicBezTo>
                <a:cubicBezTo>
                  <a:pt x="36986" y="50136"/>
                  <a:pt x="35342" y="49315"/>
                  <a:pt x="32876" y="46849"/>
                </a:cubicBezTo>
                <a:cubicBezTo>
                  <a:pt x="31232" y="45205"/>
                  <a:pt x="30410" y="42739"/>
                  <a:pt x="30410" y="40273"/>
                </a:cubicBezTo>
                <a:cubicBezTo>
                  <a:pt x="30410" y="36986"/>
                  <a:pt x="31232" y="35342"/>
                  <a:pt x="32876" y="32876"/>
                </a:cubicBezTo>
                <a:cubicBezTo>
                  <a:pt x="35342" y="31232"/>
                  <a:pt x="36986" y="30410"/>
                  <a:pt x="40273" y="30410"/>
                </a:cubicBezTo>
                <a:cubicBezTo>
                  <a:pt x="42739" y="30410"/>
                  <a:pt x="45205" y="31232"/>
                  <a:pt x="46849" y="32876"/>
                </a:cubicBezTo>
                <a:close/>
                <a:moveTo>
                  <a:pt x="88767" y="85479"/>
                </a:moveTo>
                <a:cubicBezTo>
                  <a:pt x="88767" y="87123"/>
                  <a:pt x="88767" y="88767"/>
                  <a:pt x="87945" y="89589"/>
                </a:cubicBezTo>
                <a:cubicBezTo>
                  <a:pt x="87123" y="90410"/>
                  <a:pt x="86301" y="91232"/>
                  <a:pt x="85479" y="92054"/>
                </a:cubicBezTo>
                <a:cubicBezTo>
                  <a:pt x="83835" y="92054"/>
                  <a:pt x="83013" y="92054"/>
                  <a:pt x="81369" y="92054"/>
                </a:cubicBezTo>
                <a:cubicBezTo>
                  <a:pt x="80547" y="91232"/>
                  <a:pt x="79726" y="90410"/>
                  <a:pt x="78904" y="88767"/>
                </a:cubicBezTo>
                <a:cubicBezTo>
                  <a:pt x="77260" y="84657"/>
                  <a:pt x="75616" y="81369"/>
                  <a:pt x="71506" y="78904"/>
                </a:cubicBezTo>
                <a:cubicBezTo>
                  <a:pt x="68219" y="76438"/>
                  <a:pt x="64109" y="74794"/>
                  <a:pt x="59999" y="74794"/>
                </a:cubicBezTo>
                <a:cubicBezTo>
                  <a:pt x="55890" y="74794"/>
                  <a:pt x="51780" y="76438"/>
                  <a:pt x="48493" y="78904"/>
                </a:cubicBezTo>
                <a:cubicBezTo>
                  <a:pt x="44383" y="81369"/>
                  <a:pt x="41917" y="84657"/>
                  <a:pt x="41095" y="88767"/>
                </a:cubicBezTo>
                <a:cubicBezTo>
                  <a:pt x="40273" y="90410"/>
                  <a:pt x="39452" y="91232"/>
                  <a:pt x="38630" y="92054"/>
                </a:cubicBezTo>
                <a:cubicBezTo>
                  <a:pt x="36986" y="92054"/>
                  <a:pt x="36164" y="92054"/>
                  <a:pt x="34520" y="92054"/>
                </a:cubicBezTo>
                <a:cubicBezTo>
                  <a:pt x="33698" y="91232"/>
                  <a:pt x="32054" y="90410"/>
                  <a:pt x="32054" y="89589"/>
                </a:cubicBezTo>
                <a:cubicBezTo>
                  <a:pt x="31232" y="88767"/>
                  <a:pt x="31232" y="87123"/>
                  <a:pt x="31232" y="85479"/>
                </a:cubicBezTo>
                <a:cubicBezTo>
                  <a:pt x="33698" y="79726"/>
                  <a:pt x="36986" y="74794"/>
                  <a:pt x="41917" y="70684"/>
                </a:cubicBezTo>
                <a:cubicBezTo>
                  <a:pt x="47671" y="66575"/>
                  <a:pt x="53424" y="64931"/>
                  <a:pt x="59999" y="64931"/>
                </a:cubicBezTo>
                <a:cubicBezTo>
                  <a:pt x="66575" y="64931"/>
                  <a:pt x="72328" y="66575"/>
                  <a:pt x="77260" y="70684"/>
                </a:cubicBezTo>
                <a:cubicBezTo>
                  <a:pt x="83013" y="74794"/>
                  <a:pt x="86301" y="79726"/>
                  <a:pt x="88767" y="85479"/>
                </a:cubicBezTo>
                <a:close/>
                <a:moveTo>
                  <a:pt x="87123" y="32876"/>
                </a:moveTo>
                <a:cubicBezTo>
                  <a:pt x="88767" y="35342"/>
                  <a:pt x="89589" y="36986"/>
                  <a:pt x="89589" y="40273"/>
                </a:cubicBezTo>
                <a:cubicBezTo>
                  <a:pt x="89589" y="42739"/>
                  <a:pt x="88767" y="45205"/>
                  <a:pt x="87123" y="46849"/>
                </a:cubicBezTo>
                <a:cubicBezTo>
                  <a:pt x="84657" y="49315"/>
                  <a:pt x="82191" y="50136"/>
                  <a:pt x="79726" y="50136"/>
                </a:cubicBezTo>
                <a:cubicBezTo>
                  <a:pt x="77260" y="50136"/>
                  <a:pt x="74794" y="49315"/>
                  <a:pt x="73150" y="46849"/>
                </a:cubicBezTo>
                <a:cubicBezTo>
                  <a:pt x="70684" y="45205"/>
                  <a:pt x="69863" y="42739"/>
                  <a:pt x="69863" y="40273"/>
                </a:cubicBezTo>
                <a:cubicBezTo>
                  <a:pt x="69863" y="36986"/>
                  <a:pt x="70684" y="35342"/>
                  <a:pt x="73150" y="32876"/>
                </a:cubicBezTo>
                <a:cubicBezTo>
                  <a:pt x="74794" y="31232"/>
                  <a:pt x="77260" y="30410"/>
                  <a:pt x="79726" y="30410"/>
                </a:cubicBezTo>
                <a:cubicBezTo>
                  <a:pt x="82191" y="30410"/>
                  <a:pt x="84657" y="31232"/>
                  <a:pt x="87123" y="328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742948" y="2976144"/>
            <a:ext cx="157219" cy="157219"/>
          </a:xfrm>
          <a:custGeom>
            <a:pathLst>
              <a:path extrusionOk="0" h="120000" w="120000">
                <a:moveTo>
                  <a:pt x="111724" y="29589"/>
                </a:moveTo>
                <a:cubicBezTo>
                  <a:pt x="116689" y="39452"/>
                  <a:pt x="120000" y="49315"/>
                  <a:pt x="120000" y="59999"/>
                </a:cubicBezTo>
                <a:cubicBezTo>
                  <a:pt x="120000" y="70684"/>
                  <a:pt x="116689" y="80547"/>
                  <a:pt x="111724" y="89589"/>
                </a:cubicBezTo>
                <a:cubicBezTo>
                  <a:pt x="106758" y="99452"/>
                  <a:pt x="99310" y="106027"/>
                  <a:pt x="90206" y="111780"/>
                </a:cubicBezTo>
                <a:cubicBezTo>
                  <a:pt x="80275" y="116712"/>
                  <a:pt x="70344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9452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0344" y="0"/>
                  <a:pt x="80275" y="3287"/>
                  <a:pt x="90206" y="8219"/>
                </a:cubicBezTo>
                <a:cubicBezTo>
                  <a:pt x="99310" y="13972"/>
                  <a:pt x="106758" y="20547"/>
                  <a:pt x="111724" y="29589"/>
                </a:cubicBezTo>
                <a:close/>
                <a:moveTo>
                  <a:pt x="105931" y="78904"/>
                </a:moveTo>
                <a:cubicBezTo>
                  <a:pt x="108413" y="73150"/>
                  <a:pt x="110068" y="66575"/>
                  <a:pt x="110068" y="59999"/>
                </a:cubicBezTo>
                <a:cubicBezTo>
                  <a:pt x="110068" y="53424"/>
                  <a:pt x="108413" y="46849"/>
                  <a:pt x="105931" y="40273"/>
                </a:cubicBezTo>
                <a:cubicBezTo>
                  <a:pt x="103448" y="34520"/>
                  <a:pt x="99310" y="29589"/>
                  <a:pt x="95172" y="24657"/>
                </a:cubicBezTo>
                <a:cubicBezTo>
                  <a:pt x="91034" y="20547"/>
                  <a:pt x="85241" y="16438"/>
                  <a:pt x="79448" y="13972"/>
                </a:cubicBezTo>
                <a:cubicBezTo>
                  <a:pt x="72827" y="11506"/>
                  <a:pt x="66206" y="9863"/>
                  <a:pt x="59586" y="9863"/>
                </a:cubicBezTo>
                <a:cubicBezTo>
                  <a:pt x="52965" y="9863"/>
                  <a:pt x="46344" y="11506"/>
                  <a:pt x="40551" y="13972"/>
                </a:cubicBezTo>
                <a:cubicBezTo>
                  <a:pt x="33931" y="16438"/>
                  <a:pt x="28965" y="20547"/>
                  <a:pt x="24000" y="24657"/>
                </a:cubicBezTo>
                <a:cubicBezTo>
                  <a:pt x="19862" y="29589"/>
                  <a:pt x="16551" y="34520"/>
                  <a:pt x="13241" y="40273"/>
                </a:cubicBezTo>
                <a:cubicBezTo>
                  <a:pt x="10758" y="46849"/>
                  <a:pt x="9931" y="53424"/>
                  <a:pt x="9931" y="59999"/>
                </a:cubicBezTo>
                <a:cubicBezTo>
                  <a:pt x="9931" y="66575"/>
                  <a:pt x="10758" y="73150"/>
                  <a:pt x="13241" y="78904"/>
                </a:cubicBezTo>
                <a:cubicBezTo>
                  <a:pt x="16551" y="85479"/>
                  <a:pt x="19862" y="90410"/>
                  <a:pt x="24000" y="95342"/>
                </a:cubicBezTo>
                <a:cubicBezTo>
                  <a:pt x="28965" y="99452"/>
                  <a:pt x="33931" y="102739"/>
                  <a:pt x="40551" y="106027"/>
                </a:cubicBezTo>
                <a:cubicBezTo>
                  <a:pt x="46344" y="108493"/>
                  <a:pt x="52965" y="109315"/>
                  <a:pt x="59586" y="109315"/>
                </a:cubicBezTo>
                <a:cubicBezTo>
                  <a:pt x="66206" y="109315"/>
                  <a:pt x="72827" y="108493"/>
                  <a:pt x="79448" y="106027"/>
                </a:cubicBezTo>
                <a:cubicBezTo>
                  <a:pt x="85241" y="102739"/>
                  <a:pt x="91034" y="99452"/>
                  <a:pt x="95172" y="95342"/>
                </a:cubicBezTo>
                <a:cubicBezTo>
                  <a:pt x="99310" y="90410"/>
                  <a:pt x="103448" y="85479"/>
                  <a:pt x="105931" y="78904"/>
                </a:cubicBezTo>
                <a:close/>
                <a:moveTo>
                  <a:pt x="46344" y="32876"/>
                </a:moveTo>
                <a:cubicBezTo>
                  <a:pt x="48827" y="35342"/>
                  <a:pt x="49655" y="36986"/>
                  <a:pt x="49655" y="40273"/>
                </a:cubicBezTo>
                <a:cubicBezTo>
                  <a:pt x="49655" y="42739"/>
                  <a:pt x="48827" y="45205"/>
                  <a:pt x="46344" y="46849"/>
                </a:cubicBezTo>
                <a:cubicBezTo>
                  <a:pt x="44689" y="49315"/>
                  <a:pt x="42206" y="50136"/>
                  <a:pt x="39724" y="50136"/>
                </a:cubicBezTo>
                <a:cubicBezTo>
                  <a:pt x="37241" y="50136"/>
                  <a:pt x="34758" y="49315"/>
                  <a:pt x="32275" y="46849"/>
                </a:cubicBezTo>
                <a:cubicBezTo>
                  <a:pt x="30620" y="45205"/>
                  <a:pt x="29793" y="42739"/>
                  <a:pt x="29793" y="40273"/>
                </a:cubicBezTo>
                <a:cubicBezTo>
                  <a:pt x="29793" y="36986"/>
                  <a:pt x="30620" y="35342"/>
                  <a:pt x="32275" y="32876"/>
                </a:cubicBezTo>
                <a:cubicBezTo>
                  <a:pt x="34758" y="31232"/>
                  <a:pt x="37241" y="30410"/>
                  <a:pt x="39724" y="30410"/>
                </a:cubicBezTo>
                <a:cubicBezTo>
                  <a:pt x="42206" y="30410"/>
                  <a:pt x="44689" y="31232"/>
                  <a:pt x="46344" y="32876"/>
                </a:cubicBezTo>
                <a:close/>
                <a:moveTo>
                  <a:pt x="88551" y="71506"/>
                </a:moveTo>
                <a:cubicBezTo>
                  <a:pt x="89379" y="72328"/>
                  <a:pt x="89379" y="73150"/>
                  <a:pt x="89379" y="74794"/>
                </a:cubicBezTo>
                <a:cubicBezTo>
                  <a:pt x="89379" y="76438"/>
                  <a:pt x="89379" y="77260"/>
                  <a:pt x="88551" y="78082"/>
                </a:cubicBezTo>
                <a:cubicBezTo>
                  <a:pt x="86896" y="79726"/>
                  <a:pt x="86068" y="79726"/>
                  <a:pt x="84413" y="79726"/>
                </a:cubicBezTo>
                <a:cubicBezTo>
                  <a:pt x="34758" y="79726"/>
                  <a:pt x="34758" y="79726"/>
                  <a:pt x="34758" y="79726"/>
                </a:cubicBezTo>
                <a:cubicBezTo>
                  <a:pt x="33103" y="79726"/>
                  <a:pt x="32275" y="79726"/>
                  <a:pt x="31448" y="78082"/>
                </a:cubicBezTo>
                <a:cubicBezTo>
                  <a:pt x="29793" y="77260"/>
                  <a:pt x="29793" y="76438"/>
                  <a:pt x="29793" y="74794"/>
                </a:cubicBezTo>
                <a:cubicBezTo>
                  <a:pt x="29793" y="73150"/>
                  <a:pt x="29793" y="72328"/>
                  <a:pt x="31448" y="71506"/>
                </a:cubicBezTo>
                <a:cubicBezTo>
                  <a:pt x="32275" y="70684"/>
                  <a:pt x="33103" y="69863"/>
                  <a:pt x="34758" y="69863"/>
                </a:cubicBezTo>
                <a:cubicBezTo>
                  <a:pt x="84413" y="69863"/>
                  <a:pt x="84413" y="69863"/>
                  <a:pt x="84413" y="69863"/>
                </a:cubicBezTo>
                <a:cubicBezTo>
                  <a:pt x="86068" y="69863"/>
                  <a:pt x="86896" y="70684"/>
                  <a:pt x="88551" y="71506"/>
                </a:cubicBezTo>
                <a:close/>
                <a:moveTo>
                  <a:pt x="86896" y="32876"/>
                </a:moveTo>
                <a:cubicBezTo>
                  <a:pt x="88551" y="35342"/>
                  <a:pt x="89379" y="36986"/>
                  <a:pt x="89379" y="40273"/>
                </a:cubicBezTo>
                <a:cubicBezTo>
                  <a:pt x="89379" y="42739"/>
                  <a:pt x="88551" y="45205"/>
                  <a:pt x="86896" y="46849"/>
                </a:cubicBezTo>
                <a:cubicBezTo>
                  <a:pt x="85241" y="49315"/>
                  <a:pt x="82758" y="50136"/>
                  <a:pt x="79448" y="50136"/>
                </a:cubicBezTo>
                <a:cubicBezTo>
                  <a:pt x="76965" y="50136"/>
                  <a:pt x="74482" y="49315"/>
                  <a:pt x="72827" y="46849"/>
                </a:cubicBezTo>
                <a:cubicBezTo>
                  <a:pt x="70344" y="45205"/>
                  <a:pt x="69517" y="42739"/>
                  <a:pt x="69517" y="40273"/>
                </a:cubicBezTo>
                <a:cubicBezTo>
                  <a:pt x="69517" y="36986"/>
                  <a:pt x="70344" y="35342"/>
                  <a:pt x="72827" y="32876"/>
                </a:cubicBezTo>
                <a:cubicBezTo>
                  <a:pt x="74482" y="31232"/>
                  <a:pt x="76965" y="30410"/>
                  <a:pt x="79448" y="30410"/>
                </a:cubicBezTo>
                <a:cubicBezTo>
                  <a:pt x="82758" y="30410"/>
                  <a:pt x="85241" y="31232"/>
                  <a:pt x="86896" y="328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947173" y="3015043"/>
            <a:ext cx="194499" cy="103733"/>
          </a:xfrm>
          <a:custGeom>
            <a:pathLst>
              <a:path extrusionOk="0" h="120000" w="120000">
                <a:moveTo>
                  <a:pt x="110718" y="17500"/>
                </a:moveTo>
                <a:cubicBezTo>
                  <a:pt x="117348" y="28750"/>
                  <a:pt x="120000" y="43750"/>
                  <a:pt x="120000" y="60000"/>
                </a:cubicBezTo>
                <a:cubicBezTo>
                  <a:pt x="120000" y="76250"/>
                  <a:pt x="117348" y="91250"/>
                  <a:pt x="110718" y="102500"/>
                </a:cubicBezTo>
                <a:cubicBezTo>
                  <a:pt x="104751" y="115000"/>
                  <a:pt x="96795" y="120000"/>
                  <a:pt x="88176" y="120000"/>
                </a:cubicBezTo>
                <a:cubicBezTo>
                  <a:pt x="80220" y="120000"/>
                  <a:pt x="72928" y="115000"/>
                  <a:pt x="66961" y="105000"/>
                </a:cubicBezTo>
                <a:cubicBezTo>
                  <a:pt x="53038" y="105000"/>
                  <a:pt x="53038" y="105000"/>
                  <a:pt x="53038" y="105000"/>
                </a:cubicBezTo>
                <a:cubicBezTo>
                  <a:pt x="47071" y="115000"/>
                  <a:pt x="39779" y="120000"/>
                  <a:pt x="31823" y="120000"/>
                </a:cubicBezTo>
                <a:cubicBezTo>
                  <a:pt x="23204" y="120000"/>
                  <a:pt x="15248" y="115000"/>
                  <a:pt x="9281" y="102500"/>
                </a:cubicBezTo>
                <a:cubicBezTo>
                  <a:pt x="2651" y="91250"/>
                  <a:pt x="0" y="76250"/>
                  <a:pt x="0" y="60000"/>
                </a:cubicBezTo>
                <a:cubicBezTo>
                  <a:pt x="0" y="43750"/>
                  <a:pt x="2651" y="28750"/>
                  <a:pt x="9281" y="17500"/>
                </a:cubicBezTo>
                <a:cubicBezTo>
                  <a:pt x="15248" y="5000"/>
                  <a:pt x="23204" y="0"/>
                  <a:pt x="31823" y="0"/>
                </a:cubicBezTo>
                <a:cubicBezTo>
                  <a:pt x="88176" y="0"/>
                  <a:pt x="88176" y="0"/>
                  <a:pt x="88176" y="0"/>
                </a:cubicBezTo>
                <a:cubicBezTo>
                  <a:pt x="96795" y="0"/>
                  <a:pt x="104751" y="5000"/>
                  <a:pt x="110718" y="17500"/>
                </a:cubicBezTo>
                <a:close/>
                <a:moveTo>
                  <a:pt x="51712" y="67500"/>
                </a:moveTo>
                <a:cubicBezTo>
                  <a:pt x="51712" y="52500"/>
                  <a:pt x="51712" y="52500"/>
                  <a:pt x="51712" y="52500"/>
                </a:cubicBezTo>
                <a:cubicBezTo>
                  <a:pt x="51712" y="51250"/>
                  <a:pt x="51712" y="50000"/>
                  <a:pt x="51712" y="50000"/>
                </a:cubicBezTo>
                <a:cubicBezTo>
                  <a:pt x="51049" y="48750"/>
                  <a:pt x="50386" y="48750"/>
                  <a:pt x="49723" y="48750"/>
                </a:cubicBezTo>
                <a:cubicBezTo>
                  <a:pt x="37790" y="48750"/>
                  <a:pt x="37790" y="48750"/>
                  <a:pt x="37790" y="48750"/>
                </a:cubicBezTo>
                <a:cubicBezTo>
                  <a:pt x="37790" y="26250"/>
                  <a:pt x="37790" y="26250"/>
                  <a:pt x="37790" y="26250"/>
                </a:cubicBezTo>
                <a:cubicBezTo>
                  <a:pt x="37790" y="25000"/>
                  <a:pt x="37790" y="23750"/>
                  <a:pt x="37127" y="23750"/>
                </a:cubicBezTo>
                <a:cubicBezTo>
                  <a:pt x="37127" y="22500"/>
                  <a:pt x="36464" y="22500"/>
                  <a:pt x="35801" y="22500"/>
                </a:cubicBezTo>
                <a:cubicBezTo>
                  <a:pt x="27845" y="22500"/>
                  <a:pt x="27845" y="22500"/>
                  <a:pt x="27845" y="22500"/>
                </a:cubicBezTo>
                <a:cubicBezTo>
                  <a:pt x="27182" y="22500"/>
                  <a:pt x="26519" y="22500"/>
                  <a:pt x="26519" y="23750"/>
                </a:cubicBezTo>
                <a:cubicBezTo>
                  <a:pt x="25856" y="23750"/>
                  <a:pt x="25856" y="25000"/>
                  <a:pt x="25856" y="26250"/>
                </a:cubicBezTo>
                <a:cubicBezTo>
                  <a:pt x="25856" y="48750"/>
                  <a:pt x="25856" y="48750"/>
                  <a:pt x="25856" y="48750"/>
                </a:cubicBezTo>
                <a:cubicBezTo>
                  <a:pt x="13922" y="48750"/>
                  <a:pt x="13922" y="48750"/>
                  <a:pt x="13922" y="48750"/>
                </a:cubicBezTo>
                <a:cubicBezTo>
                  <a:pt x="13259" y="48750"/>
                  <a:pt x="12596" y="48750"/>
                  <a:pt x="12596" y="50000"/>
                </a:cubicBezTo>
                <a:cubicBezTo>
                  <a:pt x="11933" y="50000"/>
                  <a:pt x="11933" y="51250"/>
                  <a:pt x="11933" y="52500"/>
                </a:cubicBezTo>
                <a:cubicBezTo>
                  <a:pt x="11933" y="67500"/>
                  <a:pt x="11933" y="67500"/>
                  <a:pt x="11933" y="67500"/>
                </a:cubicBezTo>
                <a:cubicBezTo>
                  <a:pt x="11933" y="68750"/>
                  <a:pt x="11933" y="70000"/>
                  <a:pt x="12596" y="70000"/>
                </a:cubicBezTo>
                <a:cubicBezTo>
                  <a:pt x="12596" y="71250"/>
                  <a:pt x="13259" y="71250"/>
                  <a:pt x="13922" y="71250"/>
                </a:cubicBezTo>
                <a:cubicBezTo>
                  <a:pt x="25856" y="71250"/>
                  <a:pt x="25856" y="71250"/>
                  <a:pt x="25856" y="71250"/>
                </a:cubicBezTo>
                <a:cubicBezTo>
                  <a:pt x="25856" y="93750"/>
                  <a:pt x="25856" y="93750"/>
                  <a:pt x="25856" y="93750"/>
                </a:cubicBezTo>
                <a:cubicBezTo>
                  <a:pt x="25856" y="95000"/>
                  <a:pt x="25856" y="96250"/>
                  <a:pt x="26519" y="96250"/>
                </a:cubicBezTo>
                <a:cubicBezTo>
                  <a:pt x="26519" y="97500"/>
                  <a:pt x="27182" y="97500"/>
                  <a:pt x="27845" y="97500"/>
                </a:cubicBezTo>
                <a:cubicBezTo>
                  <a:pt x="35801" y="97500"/>
                  <a:pt x="35801" y="97500"/>
                  <a:pt x="35801" y="97500"/>
                </a:cubicBezTo>
                <a:cubicBezTo>
                  <a:pt x="36464" y="97500"/>
                  <a:pt x="37127" y="97500"/>
                  <a:pt x="37127" y="96250"/>
                </a:cubicBezTo>
                <a:cubicBezTo>
                  <a:pt x="37790" y="96250"/>
                  <a:pt x="37790" y="95000"/>
                  <a:pt x="37790" y="93750"/>
                </a:cubicBezTo>
                <a:cubicBezTo>
                  <a:pt x="37790" y="71250"/>
                  <a:pt x="37790" y="71250"/>
                  <a:pt x="37790" y="71250"/>
                </a:cubicBezTo>
                <a:cubicBezTo>
                  <a:pt x="49723" y="71250"/>
                  <a:pt x="49723" y="71250"/>
                  <a:pt x="49723" y="71250"/>
                </a:cubicBezTo>
                <a:cubicBezTo>
                  <a:pt x="50386" y="71250"/>
                  <a:pt x="51049" y="71250"/>
                  <a:pt x="51712" y="70000"/>
                </a:cubicBezTo>
                <a:cubicBezTo>
                  <a:pt x="51712" y="70000"/>
                  <a:pt x="51712" y="68750"/>
                  <a:pt x="51712" y="67500"/>
                </a:cubicBezTo>
                <a:close/>
                <a:moveTo>
                  <a:pt x="85524" y="86250"/>
                </a:moveTo>
                <a:cubicBezTo>
                  <a:pt x="87513" y="82500"/>
                  <a:pt x="88176" y="78750"/>
                  <a:pt x="88176" y="75000"/>
                </a:cubicBezTo>
                <a:cubicBezTo>
                  <a:pt x="88176" y="71250"/>
                  <a:pt x="87513" y="67500"/>
                  <a:pt x="85524" y="65000"/>
                </a:cubicBezTo>
                <a:cubicBezTo>
                  <a:pt x="84198" y="61250"/>
                  <a:pt x="82209" y="60000"/>
                  <a:pt x="80220" y="60000"/>
                </a:cubicBezTo>
                <a:cubicBezTo>
                  <a:pt x="77569" y="60000"/>
                  <a:pt x="76243" y="61250"/>
                  <a:pt x="74254" y="65000"/>
                </a:cubicBezTo>
                <a:cubicBezTo>
                  <a:pt x="72928" y="67500"/>
                  <a:pt x="72265" y="71250"/>
                  <a:pt x="72265" y="75000"/>
                </a:cubicBezTo>
                <a:cubicBezTo>
                  <a:pt x="72265" y="78750"/>
                  <a:pt x="72928" y="82500"/>
                  <a:pt x="74254" y="86250"/>
                </a:cubicBezTo>
                <a:cubicBezTo>
                  <a:pt x="76243" y="88750"/>
                  <a:pt x="77569" y="90000"/>
                  <a:pt x="80220" y="90000"/>
                </a:cubicBezTo>
                <a:cubicBezTo>
                  <a:pt x="82209" y="90000"/>
                  <a:pt x="84198" y="88750"/>
                  <a:pt x="85524" y="86250"/>
                </a:cubicBezTo>
                <a:close/>
                <a:moveTo>
                  <a:pt x="101436" y="55000"/>
                </a:moveTo>
                <a:cubicBezTo>
                  <a:pt x="103425" y="52500"/>
                  <a:pt x="104088" y="48750"/>
                  <a:pt x="104088" y="45000"/>
                </a:cubicBezTo>
                <a:cubicBezTo>
                  <a:pt x="104088" y="41250"/>
                  <a:pt x="103425" y="37500"/>
                  <a:pt x="101436" y="33750"/>
                </a:cubicBezTo>
                <a:cubicBezTo>
                  <a:pt x="100110" y="31250"/>
                  <a:pt x="98121" y="30000"/>
                  <a:pt x="96132" y="30000"/>
                </a:cubicBezTo>
                <a:cubicBezTo>
                  <a:pt x="94143" y="30000"/>
                  <a:pt x="92154" y="31250"/>
                  <a:pt x="90165" y="33750"/>
                </a:cubicBezTo>
                <a:cubicBezTo>
                  <a:pt x="88839" y="37500"/>
                  <a:pt x="88176" y="41250"/>
                  <a:pt x="88176" y="45000"/>
                </a:cubicBezTo>
                <a:cubicBezTo>
                  <a:pt x="88176" y="48750"/>
                  <a:pt x="88839" y="52500"/>
                  <a:pt x="90165" y="55000"/>
                </a:cubicBezTo>
                <a:cubicBezTo>
                  <a:pt x="92154" y="58750"/>
                  <a:pt x="94143" y="60000"/>
                  <a:pt x="96132" y="60000"/>
                </a:cubicBezTo>
                <a:cubicBezTo>
                  <a:pt x="98121" y="60000"/>
                  <a:pt x="100110" y="58750"/>
                  <a:pt x="101436" y="55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190296" y="3002077"/>
            <a:ext cx="196119" cy="116699"/>
          </a:xfrm>
          <a:custGeom>
            <a:pathLst>
              <a:path extrusionOk="0" h="120000" w="120000">
                <a:moveTo>
                  <a:pt x="120000" y="13333"/>
                </a:moveTo>
                <a:cubicBezTo>
                  <a:pt x="120000" y="106666"/>
                  <a:pt x="120000" y="106666"/>
                  <a:pt x="120000" y="106666"/>
                </a:cubicBezTo>
                <a:cubicBezTo>
                  <a:pt x="120000" y="111111"/>
                  <a:pt x="119340" y="114444"/>
                  <a:pt x="117362" y="116666"/>
                </a:cubicBezTo>
                <a:cubicBezTo>
                  <a:pt x="116043" y="118888"/>
                  <a:pt x="114065" y="120000"/>
                  <a:pt x="112087" y="120000"/>
                </a:cubicBezTo>
                <a:cubicBezTo>
                  <a:pt x="7912" y="120000"/>
                  <a:pt x="7912" y="120000"/>
                  <a:pt x="7912" y="120000"/>
                </a:cubicBezTo>
                <a:cubicBezTo>
                  <a:pt x="5934" y="120000"/>
                  <a:pt x="3956" y="118888"/>
                  <a:pt x="2637" y="116666"/>
                </a:cubicBezTo>
                <a:cubicBezTo>
                  <a:pt x="659" y="114444"/>
                  <a:pt x="0" y="111111"/>
                  <a:pt x="0" y="106666"/>
                </a:cubicBezTo>
                <a:cubicBezTo>
                  <a:pt x="0" y="13333"/>
                  <a:pt x="0" y="13333"/>
                  <a:pt x="0" y="13333"/>
                </a:cubicBezTo>
                <a:cubicBezTo>
                  <a:pt x="0" y="8888"/>
                  <a:pt x="659" y="5555"/>
                  <a:pt x="2637" y="3333"/>
                </a:cubicBezTo>
                <a:cubicBezTo>
                  <a:pt x="3956" y="1111"/>
                  <a:pt x="5934" y="0"/>
                  <a:pt x="7912" y="0"/>
                </a:cubicBezTo>
                <a:cubicBezTo>
                  <a:pt x="112087" y="0"/>
                  <a:pt x="112087" y="0"/>
                  <a:pt x="112087" y="0"/>
                </a:cubicBezTo>
                <a:cubicBezTo>
                  <a:pt x="114065" y="0"/>
                  <a:pt x="116043" y="1111"/>
                  <a:pt x="117362" y="3333"/>
                </a:cubicBezTo>
                <a:cubicBezTo>
                  <a:pt x="119340" y="5555"/>
                  <a:pt x="120000" y="8888"/>
                  <a:pt x="120000" y="13333"/>
                </a:cubicBezTo>
                <a:close/>
                <a:moveTo>
                  <a:pt x="112087" y="106666"/>
                </a:moveTo>
                <a:cubicBezTo>
                  <a:pt x="112087" y="13333"/>
                  <a:pt x="112087" y="13333"/>
                  <a:pt x="112087" y="13333"/>
                </a:cubicBezTo>
                <a:cubicBezTo>
                  <a:pt x="7912" y="13333"/>
                  <a:pt x="7912" y="13333"/>
                  <a:pt x="7912" y="13333"/>
                </a:cubicBezTo>
                <a:cubicBezTo>
                  <a:pt x="7912" y="106666"/>
                  <a:pt x="7912" y="106666"/>
                  <a:pt x="7912" y="106666"/>
                </a:cubicBezTo>
                <a:lnTo>
                  <a:pt x="112087" y="106666"/>
                </a:lnTo>
                <a:close/>
                <a:moveTo>
                  <a:pt x="24395" y="27777"/>
                </a:moveTo>
                <a:cubicBezTo>
                  <a:pt x="24395" y="37777"/>
                  <a:pt x="24395" y="37777"/>
                  <a:pt x="24395" y="37777"/>
                </a:cubicBezTo>
                <a:cubicBezTo>
                  <a:pt x="24395" y="38888"/>
                  <a:pt x="23736" y="40000"/>
                  <a:pt x="23076" y="40000"/>
                </a:cubicBezTo>
                <a:cubicBezTo>
                  <a:pt x="17142" y="40000"/>
                  <a:pt x="17142" y="40000"/>
                  <a:pt x="17142" y="40000"/>
                </a:cubicBezTo>
                <a:cubicBezTo>
                  <a:pt x="16483" y="40000"/>
                  <a:pt x="15824" y="38888"/>
                  <a:pt x="15824" y="37777"/>
                </a:cubicBezTo>
                <a:cubicBezTo>
                  <a:pt x="15824" y="27777"/>
                  <a:pt x="15824" y="27777"/>
                  <a:pt x="15824" y="27777"/>
                </a:cubicBezTo>
                <a:cubicBezTo>
                  <a:pt x="15824" y="26666"/>
                  <a:pt x="16483" y="26666"/>
                  <a:pt x="17142" y="26666"/>
                </a:cubicBezTo>
                <a:cubicBezTo>
                  <a:pt x="23076" y="26666"/>
                  <a:pt x="23076" y="26666"/>
                  <a:pt x="23076" y="26666"/>
                </a:cubicBezTo>
                <a:cubicBezTo>
                  <a:pt x="23736" y="26666"/>
                  <a:pt x="24395" y="26666"/>
                  <a:pt x="24395" y="27777"/>
                </a:cubicBezTo>
                <a:close/>
                <a:moveTo>
                  <a:pt x="32307" y="54444"/>
                </a:moveTo>
                <a:cubicBezTo>
                  <a:pt x="32307" y="65555"/>
                  <a:pt x="32307" y="65555"/>
                  <a:pt x="32307" y="65555"/>
                </a:cubicBezTo>
                <a:cubicBezTo>
                  <a:pt x="32307" y="66666"/>
                  <a:pt x="31648" y="66666"/>
                  <a:pt x="30989" y="66666"/>
                </a:cubicBezTo>
                <a:cubicBezTo>
                  <a:pt x="17142" y="66666"/>
                  <a:pt x="17142" y="66666"/>
                  <a:pt x="17142" y="66666"/>
                </a:cubicBezTo>
                <a:cubicBezTo>
                  <a:pt x="16483" y="66666"/>
                  <a:pt x="15824" y="66666"/>
                  <a:pt x="15824" y="65555"/>
                </a:cubicBezTo>
                <a:cubicBezTo>
                  <a:pt x="15824" y="54444"/>
                  <a:pt x="15824" y="54444"/>
                  <a:pt x="15824" y="54444"/>
                </a:cubicBezTo>
                <a:cubicBezTo>
                  <a:pt x="15824" y="53333"/>
                  <a:pt x="16483" y="53333"/>
                  <a:pt x="17142" y="53333"/>
                </a:cubicBezTo>
                <a:cubicBezTo>
                  <a:pt x="30989" y="53333"/>
                  <a:pt x="30989" y="53333"/>
                  <a:pt x="30989" y="53333"/>
                </a:cubicBezTo>
                <a:cubicBezTo>
                  <a:pt x="31648" y="53333"/>
                  <a:pt x="32307" y="53333"/>
                  <a:pt x="32307" y="54444"/>
                </a:cubicBezTo>
                <a:close/>
                <a:moveTo>
                  <a:pt x="24395" y="82222"/>
                </a:moveTo>
                <a:cubicBezTo>
                  <a:pt x="24395" y="92222"/>
                  <a:pt x="24395" y="92222"/>
                  <a:pt x="24395" y="92222"/>
                </a:cubicBezTo>
                <a:cubicBezTo>
                  <a:pt x="24395" y="93333"/>
                  <a:pt x="23736" y="93333"/>
                  <a:pt x="23076" y="93333"/>
                </a:cubicBezTo>
                <a:cubicBezTo>
                  <a:pt x="17142" y="93333"/>
                  <a:pt x="17142" y="93333"/>
                  <a:pt x="17142" y="93333"/>
                </a:cubicBezTo>
                <a:cubicBezTo>
                  <a:pt x="16483" y="93333"/>
                  <a:pt x="15824" y="93333"/>
                  <a:pt x="15824" y="92222"/>
                </a:cubicBezTo>
                <a:cubicBezTo>
                  <a:pt x="15824" y="82222"/>
                  <a:pt x="15824" y="82222"/>
                  <a:pt x="15824" y="82222"/>
                </a:cubicBezTo>
                <a:cubicBezTo>
                  <a:pt x="15824" y="81111"/>
                  <a:pt x="16483" y="80000"/>
                  <a:pt x="17142" y="80000"/>
                </a:cubicBezTo>
                <a:cubicBezTo>
                  <a:pt x="23076" y="80000"/>
                  <a:pt x="23076" y="80000"/>
                  <a:pt x="23076" y="80000"/>
                </a:cubicBezTo>
                <a:cubicBezTo>
                  <a:pt x="23736" y="80000"/>
                  <a:pt x="24395" y="81111"/>
                  <a:pt x="24395" y="82222"/>
                </a:cubicBezTo>
                <a:close/>
                <a:moveTo>
                  <a:pt x="40219" y="27777"/>
                </a:moveTo>
                <a:cubicBezTo>
                  <a:pt x="40219" y="37777"/>
                  <a:pt x="40219" y="37777"/>
                  <a:pt x="40219" y="37777"/>
                </a:cubicBezTo>
                <a:cubicBezTo>
                  <a:pt x="40219" y="38888"/>
                  <a:pt x="39560" y="40000"/>
                  <a:pt x="38901" y="40000"/>
                </a:cubicBezTo>
                <a:cubicBezTo>
                  <a:pt x="32967" y="40000"/>
                  <a:pt x="32967" y="40000"/>
                  <a:pt x="32967" y="40000"/>
                </a:cubicBezTo>
                <a:cubicBezTo>
                  <a:pt x="32307" y="40000"/>
                  <a:pt x="32307" y="38888"/>
                  <a:pt x="32307" y="37777"/>
                </a:cubicBezTo>
                <a:cubicBezTo>
                  <a:pt x="32307" y="27777"/>
                  <a:pt x="32307" y="27777"/>
                  <a:pt x="32307" y="27777"/>
                </a:cubicBezTo>
                <a:cubicBezTo>
                  <a:pt x="32307" y="26666"/>
                  <a:pt x="32307" y="26666"/>
                  <a:pt x="32967" y="26666"/>
                </a:cubicBezTo>
                <a:cubicBezTo>
                  <a:pt x="38901" y="26666"/>
                  <a:pt x="38901" y="26666"/>
                  <a:pt x="38901" y="26666"/>
                </a:cubicBezTo>
                <a:cubicBezTo>
                  <a:pt x="39560" y="26666"/>
                  <a:pt x="40219" y="26666"/>
                  <a:pt x="40219" y="27777"/>
                </a:cubicBezTo>
                <a:close/>
                <a:moveTo>
                  <a:pt x="87692" y="82222"/>
                </a:moveTo>
                <a:cubicBezTo>
                  <a:pt x="87692" y="92222"/>
                  <a:pt x="87692" y="92222"/>
                  <a:pt x="87692" y="92222"/>
                </a:cubicBezTo>
                <a:cubicBezTo>
                  <a:pt x="87692" y="93333"/>
                  <a:pt x="87692" y="93333"/>
                  <a:pt x="87032" y="93333"/>
                </a:cubicBezTo>
                <a:cubicBezTo>
                  <a:pt x="32967" y="93333"/>
                  <a:pt x="32967" y="93333"/>
                  <a:pt x="32967" y="93333"/>
                </a:cubicBezTo>
                <a:cubicBezTo>
                  <a:pt x="32307" y="93333"/>
                  <a:pt x="32307" y="93333"/>
                  <a:pt x="32307" y="92222"/>
                </a:cubicBezTo>
                <a:cubicBezTo>
                  <a:pt x="32307" y="82222"/>
                  <a:pt x="32307" y="82222"/>
                  <a:pt x="32307" y="82222"/>
                </a:cubicBezTo>
                <a:cubicBezTo>
                  <a:pt x="32307" y="81111"/>
                  <a:pt x="32307" y="80000"/>
                  <a:pt x="32967" y="80000"/>
                </a:cubicBezTo>
                <a:cubicBezTo>
                  <a:pt x="87032" y="80000"/>
                  <a:pt x="87032" y="80000"/>
                  <a:pt x="87032" y="80000"/>
                </a:cubicBezTo>
                <a:cubicBezTo>
                  <a:pt x="87692" y="80000"/>
                  <a:pt x="87692" y="81111"/>
                  <a:pt x="87692" y="82222"/>
                </a:cubicBezTo>
                <a:close/>
                <a:moveTo>
                  <a:pt x="48131" y="54444"/>
                </a:moveTo>
                <a:cubicBezTo>
                  <a:pt x="48131" y="65555"/>
                  <a:pt x="48131" y="65555"/>
                  <a:pt x="48131" y="65555"/>
                </a:cubicBezTo>
                <a:cubicBezTo>
                  <a:pt x="48131" y="66666"/>
                  <a:pt x="47472" y="66666"/>
                  <a:pt x="46813" y="66666"/>
                </a:cubicBezTo>
                <a:cubicBezTo>
                  <a:pt x="40879" y="66666"/>
                  <a:pt x="40879" y="66666"/>
                  <a:pt x="40879" y="66666"/>
                </a:cubicBezTo>
                <a:cubicBezTo>
                  <a:pt x="40219" y="66666"/>
                  <a:pt x="40219" y="66666"/>
                  <a:pt x="40219" y="65555"/>
                </a:cubicBezTo>
                <a:cubicBezTo>
                  <a:pt x="40219" y="54444"/>
                  <a:pt x="40219" y="54444"/>
                  <a:pt x="40219" y="54444"/>
                </a:cubicBezTo>
                <a:cubicBezTo>
                  <a:pt x="40219" y="53333"/>
                  <a:pt x="40219" y="53333"/>
                  <a:pt x="40879" y="53333"/>
                </a:cubicBezTo>
                <a:cubicBezTo>
                  <a:pt x="46813" y="53333"/>
                  <a:pt x="46813" y="53333"/>
                  <a:pt x="46813" y="53333"/>
                </a:cubicBezTo>
                <a:cubicBezTo>
                  <a:pt x="47472" y="53333"/>
                  <a:pt x="48131" y="53333"/>
                  <a:pt x="48131" y="54444"/>
                </a:cubicBezTo>
                <a:close/>
                <a:moveTo>
                  <a:pt x="56043" y="27777"/>
                </a:moveTo>
                <a:cubicBezTo>
                  <a:pt x="56043" y="37777"/>
                  <a:pt x="56043" y="37777"/>
                  <a:pt x="56043" y="37777"/>
                </a:cubicBezTo>
                <a:cubicBezTo>
                  <a:pt x="56043" y="38888"/>
                  <a:pt x="55384" y="40000"/>
                  <a:pt x="54725" y="40000"/>
                </a:cubicBezTo>
                <a:cubicBezTo>
                  <a:pt x="48791" y="40000"/>
                  <a:pt x="48791" y="40000"/>
                  <a:pt x="48791" y="40000"/>
                </a:cubicBezTo>
                <a:cubicBezTo>
                  <a:pt x="48131" y="40000"/>
                  <a:pt x="48131" y="38888"/>
                  <a:pt x="48131" y="37777"/>
                </a:cubicBezTo>
                <a:cubicBezTo>
                  <a:pt x="48131" y="27777"/>
                  <a:pt x="48131" y="27777"/>
                  <a:pt x="48131" y="27777"/>
                </a:cubicBezTo>
                <a:cubicBezTo>
                  <a:pt x="48131" y="26666"/>
                  <a:pt x="48131" y="26666"/>
                  <a:pt x="48791" y="26666"/>
                </a:cubicBezTo>
                <a:cubicBezTo>
                  <a:pt x="54725" y="26666"/>
                  <a:pt x="54725" y="26666"/>
                  <a:pt x="54725" y="26666"/>
                </a:cubicBezTo>
                <a:cubicBezTo>
                  <a:pt x="55384" y="26666"/>
                  <a:pt x="56043" y="26666"/>
                  <a:pt x="56043" y="27777"/>
                </a:cubicBezTo>
                <a:close/>
                <a:moveTo>
                  <a:pt x="63956" y="54444"/>
                </a:moveTo>
                <a:cubicBezTo>
                  <a:pt x="63956" y="65555"/>
                  <a:pt x="63956" y="65555"/>
                  <a:pt x="63956" y="65555"/>
                </a:cubicBezTo>
                <a:cubicBezTo>
                  <a:pt x="63956" y="66666"/>
                  <a:pt x="63956" y="66666"/>
                  <a:pt x="63296" y="66666"/>
                </a:cubicBezTo>
                <a:cubicBezTo>
                  <a:pt x="56703" y="66666"/>
                  <a:pt x="56703" y="66666"/>
                  <a:pt x="56703" y="66666"/>
                </a:cubicBezTo>
                <a:cubicBezTo>
                  <a:pt x="56043" y="66666"/>
                  <a:pt x="56043" y="66666"/>
                  <a:pt x="56043" y="65555"/>
                </a:cubicBezTo>
                <a:cubicBezTo>
                  <a:pt x="56043" y="54444"/>
                  <a:pt x="56043" y="54444"/>
                  <a:pt x="56043" y="54444"/>
                </a:cubicBezTo>
                <a:cubicBezTo>
                  <a:pt x="56043" y="53333"/>
                  <a:pt x="56043" y="53333"/>
                  <a:pt x="56703" y="53333"/>
                </a:cubicBezTo>
                <a:cubicBezTo>
                  <a:pt x="63296" y="53333"/>
                  <a:pt x="63296" y="53333"/>
                  <a:pt x="63296" y="53333"/>
                </a:cubicBezTo>
                <a:cubicBezTo>
                  <a:pt x="63956" y="53333"/>
                  <a:pt x="63956" y="53333"/>
                  <a:pt x="63956" y="54444"/>
                </a:cubicBezTo>
                <a:close/>
                <a:moveTo>
                  <a:pt x="71868" y="27777"/>
                </a:moveTo>
                <a:cubicBezTo>
                  <a:pt x="71868" y="37777"/>
                  <a:pt x="71868" y="37777"/>
                  <a:pt x="71868" y="37777"/>
                </a:cubicBezTo>
                <a:cubicBezTo>
                  <a:pt x="71868" y="38888"/>
                  <a:pt x="71868" y="40000"/>
                  <a:pt x="71208" y="40000"/>
                </a:cubicBezTo>
                <a:cubicBezTo>
                  <a:pt x="65274" y="40000"/>
                  <a:pt x="65274" y="40000"/>
                  <a:pt x="65274" y="40000"/>
                </a:cubicBezTo>
                <a:cubicBezTo>
                  <a:pt x="64615" y="40000"/>
                  <a:pt x="63956" y="38888"/>
                  <a:pt x="63956" y="37777"/>
                </a:cubicBezTo>
                <a:cubicBezTo>
                  <a:pt x="63956" y="27777"/>
                  <a:pt x="63956" y="27777"/>
                  <a:pt x="63956" y="27777"/>
                </a:cubicBezTo>
                <a:cubicBezTo>
                  <a:pt x="63956" y="26666"/>
                  <a:pt x="64615" y="26666"/>
                  <a:pt x="65274" y="26666"/>
                </a:cubicBezTo>
                <a:cubicBezTo>
                  <a:pt x="71208" y="26666"/>
                  <a:pt x="71208" y="26666"/>
                  <a:pt x="71208" y="26666"/>
                </a:cubicBezTo>
                <a:cubicBezTo>
                  <a:pt x="71868" y="26666"/>
                  <a:pt x="71868" y="26666"/>
                  <a:pt x="71868" y="27777"/>
                </a:cubicBezTo>
                <a:close/>
                <a:moveTo>
                  <a:pt x="79780" y="54444"/>
                </a:moveTo>
                <a:cubicBezTo>
                  <a:pt x="79780" y="65555"/>
                  <a:pt x="79780" y="65555"/>
                  <a:pt x="79780" y="65555"/>
                </a:cubicBezTo>
                <a:cubicBezTo>
                  <a:pt x="79780" y="66666"/>
                  <a:pt x="79780" y="66666"/>
                  <a:pt x="79120" y="66666"/>
                </a:cubicBezTo>
                <a:cubicBezTo>
                  <a:pt x="73186" y="66666"/>
                  <a:pt x="73186" y="66666"/>
                  <a:pt x="73186" y="66666"/>
                </a:cubicBezTo>
                <a:cubicBezTo>
                  <a:pt x="72527" y="66666"/>
                  <a:pt x="71868" y="66666"/>
                  <a:pt x="71868" y="65555"/>
                </a:cubicBezTo>
                <a:cubicBezTo>
                  <a:pt x="71868" y="54444"/>
                  <a:pt x="71868" y="54444"/>
                  <a:pt x="71868" y="54444"/>
                </a:cubicBezTo>
                <a:cubicBezTo>
                  <a:pt x="71868" y="53333"/>
                  <a:pt x="72527" y="53333"/>
                  <a:pt x="73186" y="53333"/>
                </a:cubicBezTo>
                <a:cubicBezTo>
                  <a:pt x="79120" y="53333"/>
                  <a:pt x="79120" y="53333"/>
                  <a:pt x="79120" y="53333"/>
                </a:cubicBezTo>
                <a:cubicBezTo>
                  <a:pt x="79780" y="53333"/>
                  <a:pt x="79780" y="53333"/>
                  <a:pt x="79780" y="54444"/>
                </a:cubicBezTo>
                <a:close/>
                <a:moveTo>
                  <a:pt x="87692" y="27777"/>
                </a:moveTo>
                <a:cubicBezTo>
                  <a:pt x="87692" y="37777"/>
                  <a:pt x="87692" y="37777"/>
                  <a:pt x="87692" y="37777"/>
                </a:cubicBezTo>
                <a:cubicBezTo>
                  <a:pt x="87692" y="38888"/>
                  <a:pt x="87692" y="40000"/>
                  <a:pt x="87032" y="40000"/>
                </a:cubicBezTo>
                <a:cubicBezTo>
                  <a:pt x="81098" y="40000"/>
                  <a:pt x="81098" y="40000"/>
                  <a:pt x="81098" y="40000"/>
                </a:cubicBezTo>
                <a:cubicBezTo>
                  <a:pt x="80439" y="40000"/>
                  <a:pt x="79780" y="38888"/>
                  <a:pt x="79780" y="37777"/>
                </a:cubicBezTo>
                <a:cubicBezTo>
                  <a:pt x="79780" y="27777"/>
                  <a:pt x="79780" y="27777"/>
                  <a:pt x="79780" y="27777"/>
                </a:cubicBezTo>
                <a:cubicBezTo>
                  <a:pt x="79780" y="26666"/>
                  <a:pt x="80439" y="26666"/>
                  <a:pt x="81098" y="26666"/>
                </a:cubicBezTo>
                <a:cubicBezTo>
                  <a:pt x="87032" y="26666"/>
                  <a:pt x="87032" y="26666"/>
                  <a:pt x="87032" y="26666"/>
                </a:cubicBezTo>
                <a:cubicBezTo>
                  <a:pt x="87692" y="26666"/>
                  <a:pt x="87692" y="26666"/>
                  <a:pt x="87692" y="27777"/>
                </a:cubicBezTo>
                <a:close/>
                <a:moveTo>
                  <a:pt x="104175" y="27777"/>
                </a:moveTo>
                <a:cubicBezTo>
                  <a:pt x="104175" y="65555"/>
                  <a:pt x="104175" y="65555"/>
                  <a:pt x="104175" y="65555"/>
                </a:cubicBezTo>
                <a:cubicBezTo>
                  <a:pt x="104175" y="66666"/>
                  <a:pt x="103516" y="66666"/>
                  <a:pt x="102857" y="66666"/>
                </a:cubicBezTo>
                <a:cubicBezTo>
                  <a:pt x="89010" y="66666"/>
                  <a:pt x="89010" y="66666"/>
                  <a:pt x="89010" y="66666"/>
                </a:cubicBezTo>
                <a:cubicBezTo>
                  <a:pt x="88351" y="66666"/>
                  <a:pt x="87692" y="66666"/>
                  <a:pt x="87692" y="65555"/>
                </a:cubicBezTo>
                <a:cubicBezTo>
                  <a:pt x="87692" y="54444"/>
                  <a:pt x="87692" y="54444"/>
                  <a:pt x="87692" y="54444"/>
                </a:cubicBezTo>
                <a:cubicBezTo>
                  <a:pt x="87692" y="53333"/>
                  <a:pt x="88351" y="53333"/>
                  <a:pt x="89010" y="53333"/>
                </a:cubicBezTo>
                <a:cubicBezTo>
                  <a:pt x="95604" y="53333"/>
                  <a:pt x="95604" y="53333"/>
                  <a:pt x="95604" y="53333"/>
                </a:cubicBezTo>
                <a:cubicBezTo>
                  <a:pt x="95604" y="27777"/>
                  <a:pt x="95604" y="27777"/>
                  <a:pt x="95604" y="27777"/>
                </a:cubicBezTo>
                <a:cubicBezTo>
                  <a:pt x="95604" y="26666"/>
                  <a:pt x="96263" y="26666"/>
                  <a:pt x="96923" y="26666"/>
                </a:cubicBezTo>
                <a:cubicBezTo>
                  <a:pt x="102857" y="26666"/>
                  <a:pt x="102857" y="26666"/>
                  <a:pt x="102857" y="26666"/>
                </a:cubicBezTo>
                <a:cubicBezTo>
                  <a:pt x="103516" y="26666"/>
                  <a:pt x="104175" y="26666"/>
                  <a:pt x="104175" y="27777"/>
                </a:cubicBezTo>
                <a:close/>
                <a:moveTo>
                  <a:pt x="104175" y="82222"/>
                </a:moveTo>
                <a:cubicBezTo>
                  <a:pt x="104175" y="92222"/>
                  <a:pt x="104175" y="92222"/>
                  <a:pt x="104175" y="92222"/>
                </a:cubicBezTo>
                <a:cubicBezTo>
                  <a:pt x="104175" y="93333"/>
                  <a:pt x="103516" y="93333"/>
                  <a:pt x="102857" y="93333"/>
                </a:cubicBezTo>
                <a:cubicBezTo>
                  <a:pt x="96923" y="93333"/>
                  <a:pt x="96923" y="93333"/>
                  <a:pt x="96923" y="93333"/>
                </a:cubicBezTo>
                <a:cubicBezTo>
                  <a:pt x="96263" y="93333"/>
                  <a:pt x="95604" y="93333"/>
                  <a:pt x="95604" y="92222"/>
                </a:cubicBezTo>
                <a:cubicBezTo>
                  <a:pt x="95604" y="82222"/>
                  <a:pt x="95604" y="82222"/>
                  <a:pt x="95604" y="82222"/>
                </a:cubicBezTo>
                <a:cubicBezTo>
                  <a:pt x="95604" y="81111"/>
                  <a:pt x="96263" y="80000"/>
                  <a:pt x="96923" y="80000"/>
                </a:cubicBezTo>
                <a:cubicBezTo>
                  <a:pt x="102857" y="80000"/>
                  <a:pt x="102857" y="80000"/>
                  <a:pt x="102857" y="80000"/>
                </a:cubicBezTo>
                <a:cubicBezTo>
                  <a:pt x="103516" y="80000"/>
                  <a:pt x="104175" y="81111"/>
                  <a:pt x="104175" y="8222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441525" y="2976144"/>
            <a:ext cx="175048" cy="157219"/>
          </a:xfrm>
          <a:custGeom>
            <a:pathLst>
              <a:path extrusionOk="0" h="120000" w="120000">
                <a:moveTo>
                  <a:pt x="17668" y="9863"/>
                </a:moveTo>
                <a:cubicBezTo>
                  <a:pt x="17668" y="12328"/>
                  <a:pt x="16932" y="13972"/>
                  <a:pt x="16196" y="14794"/>
                </a:cubicBezTo>
                <a:cubicBezTo>
                  <a:pt x="15460" y="16438"/>
                  <a:pt x="14723" y="18082"/>
                  <a:pt x="13251" y="18904"/>
                </a:cubicBezTo>
                <a:cubicBezTo>
                  <a:pt x="13251" y="117534"/>
                  <a:pt x="13251" y="117534"/>
                  <a:pt x="13251" y="117534"/>
                </a:cubicBezTo>
                <a:cubicBezTo>
                  <a:pt x="13251" y="117534"/>
                  <a:pt x="13251" y="118356"/>
                  <a:pt x="12515" y="119178"/>
                </a:cubicBezTo>
                <a:cubicBezTo>
                  <a:pt x="11779" y="119178"/>
                  <a:pt x="11779" y="119999"/>
                  <a:pt x="11042" y="119999"/>
                </a:cubicBezTo>
                <a:cubicBezTo>
                  <a:pt x="6625" y="119999"/>
                  <a:pt x="6625" y="119999"/>
                  <a:pt x="6625" y="119999"/>
                </a:cubicBezTo>
                <a:cubicBezTo>
                  <a:pt x="5889" y="119999"/>
                  <a:pt x="5153" y="119178"/>
                  <a:pt x="5153" y="119178"/>
                </a:cubicBezTo>
                <a:cubicBezTo>
                  <a:pt x="4417" y="118356"/>
                  <a:pt x="4417" y="117534"/>
                  <a:pt x="4417" y="117534"/>
                </a:cubicBezTo>
                <a:cubicBezTo>
                  <a:pt x="4417" y="18904"/>
                  <a:pt x="4417" y="18904"/>
                  <a:pt x="4417" y="18904"/>
                </a:cubicBezTo>
                <a:cubicBezTo>
                  <a:pt x="2944" y="18082"/>
                  <a:pt x="2208" y="16438"/>
                  <a:pt x="736" y="14794"/>
                </a:cubicBezTo>
                <a:cubicBezTo>
                  <a:pt x="0" y="13972"/>
                  <a:pt x="0" y="12328"/>
                  <a:pt x="0" y="9863"/>
                </a:cubicBezTo>
                <a:cubicBezTo>
                  <a:pt x="0" y="7397"/>
                  <a:pt x="736" y="4931"/>
                  <a:pt x="2208" y="3287"/>
                </a:cubicBezTo>
                <a:cubicBezTo>
                  <a:pt x="4417" y="821"/>
                  <a:pt x="6625" y="0"/>
                  <a:pt x="8834" y="0"/>
                </a:cubicBezTo>
                <a:cubicBezTo>
                  <a:pt x="11042" y="0"/>
                  <a:pt x="13251" y="821"/>
                  <a:pt x="14723" y="3287"/>
                </a:cubicBezTo>
                <a:cubicBezTo>
                  <a:pt x="16932" y="4931"/>
                  <a:pt x="17668" y="7397"/>
                  <a:pt x="17668" y="9863"/>
                </a:cubicBezTo>
                <a:close/>
                <a:moveTo>
                  <a:pt x="120000" y="14794"/>
                </a:moveTo>
                <a:cubicBezTo>
                  <a:pt x="120000" y="74794"/>
                  <a:pt x="120000" y="74794"/>
                  <a:pt x="120000" y="74794"/>
                </a:cubicBezTo>
                <a:cubicBezTo>
                  <a:pt x="120000" y="76438"/>
                  <a:pt x="119263" y="78082"/>
                  <a:pt x="117791" y="78904"/>
                </a:cubicBezTo>
                <a:cubicBezTo>
                  <a:pt x="117055" y="78904"/>
                  <a:pt x="117055" y="79726"/>
                  <a:pt x="116319" y="79726"/>
                </a:cubicBezTo>
                <a:cubicBezTo>
                  <a:pt x="106012" y="85479"/>
                  <a:pt x="97914" y="88767"/>
                  <a:pt x="90552" y="88767"/>
                </a:cubicBezTo>
                <a:cubicBezTo>
                  <a:pt x="86871" y="88767"/>
                  <a:pt x="83190" y="87945"/>
                  <a:pt x="79509" y="86301"/>
                </a:cubicBezTo>
                <a:cubicBezTo>
                  <a:pt x="78036" y="84657"/>
                  <a:pt x="78036" y="84657"/>
                  <a:pt x="78036" y="84657"/>
                </a:cubicBezTo>
                <a:cubicBezTo>
                  <a:pt x="75092" y="83013"/>
                  <a:pt x="72883" y="82191"/>
                  <a:pt x="70674" y="81369"/>
                </a:cubicBezTo>
                <a:cubicBezTo>
                  <a:pt x="69202" y="80547"/>
                  <a:pt x="66993" y="79726"/>
                  <a:pt x="64785" y="78904"/>
                </a:cubicBezTo>
                <a:cubicBezTo>
                  <a:pt x="61840" y="78082"/>
                  <a:pt x="59631" y="78082"/>
                  <a:pt x="56687" y="78082"/>
                </a:cubicBezTo>
                <a:cubicBezTo>
                  <a:pt x="52269" y="78082"/>
                  <a:pt x="46380" y="78904"/>
                  <a:pt x="40490" y="81369"/>
                </a:cubicBezTo>
                <a:cubicBezTo>
                  <a:pt x="33865" y="83835"/>
                  <a:pt x="28711" y="86301"/>
                  <a:pt x="24294" y="88767"/>
                </a:cubicBezTo>
                <a:cubicBezTo>
                  <a:pt x="23558" y="89589"/>
                  <a:pt x="22822" y="89589"/>
                  <a:pt x="22085" y="89589"/>
                </a:cubicBezTo>
                <a:cubicBezTo>
                  <a:pt x="21349" y="89589"/>
                  <a:pt x="20613" y="89589"/>
                  <a:pt x="19877" y="88767"/>
                </a:cubicBezTo>
                <a:cubicBezTo>
                  <a:pt x="18404" y="87945"/>
                  <a:pt x="17668" y="87123"/>
                  <a:pt x="17668" y="84657"/>
                </a:cubicBezTo>
                <a:cubicBezTo>
                  <a:pt x="17668" y="27123"/>
                  <a:pt x="17668" y="27123"/>
                  <a:pt x="17668" y="27123"/>
                </a:cubicBezTo>
                <a:cubicBezTo>
                  <a:pt x="17668" y="25479"/>
                  <a:pt x="18404" y="23835"/>
                  <a:pt x="19877" y="23013"/>
                </a:cubicBezTo>
                <a:cubicBezTo>
                  <a:pt x="21349" y="22191"/>
                  <a:pt x="23558" y="20547"/>
                  <a:pt x="25030" y="19726"/>
                </a:cubicBezTo>
                <a:cubicBezTo>
                  <a:pt x="27239" y="18082"/>
                  <a:pt x="30184" y="17260"/>
                  <a:pt x="33128" y="15616"/>
                </a:cubicBezTo>
                <a:cubicBezTo>
                  <a:pt x="36809" y="13972"/>
                  <a:pt x="39754" y="12328"/>
                  <a:pt x="44171" y="11506"/>
                </a:cubicBezTo>
                <a:cubicBezTo>
                  <a:pt x="47852" y="10684"/>
                  <a:pt x="51533" y="9863"/>
                  <a:pt x="54478" y="9863"/>
                </a:cubicBezTo>
                <a:cubicBezTo>
                  <a:pt x="59631" y="9863"/>
                  <a:pt x="64785" y="10684"/>
                  <a:pt x="69202" y="12328"/>
                </a:cubicBezTo>
                <a:cubicBezTo>
                  <a:pt x="73619" y="13972"/>
                  <a:pt x="78773" y="16438"/>
                  <a:pt x="83926" y="18904"/>
                </a:cubicBezTo>
                <a:cubicBezTo>
                  <a:pt x="85398" y="20547"/>
                  <a:pt x="87607" y="20547"/>
                  <a:pt x="89815" y="20547"/>
                </a:cubicBezTo>
                <a:cubicBezTo>
                  <a:pt x="95705" y="20547"/>
                  <a:pt x="103067" y="18082"/>
                  <a:pt x="111165" y="12328"/>
                </a:cubicBezTo>
                <a:cubicBezTo>
                  <a:pt x="112638" y="11506"/>
                  <a:pt x="113374" y="10684"/>
                  <a:pt x="113374" y="10684"/>
                </a:cubicBezTo>
                <a:cubicBezTo>
                  <a:pt x="114846" y="9863"/>
                  <a:pt x="116319" y="9863"/>
                  <a:pt x="117791" y="10684"/>
                </a:cubicBezTo>
                <a:cubicBezTo>
                  <a:pt x="119263" y="12328"/>
                  <a:pt x="120000" y="13150"/>
                  <a:pt x="120000" y="14794"/>
                </a:cubicBezTo>
                <a:close/>
                <a:moveTo>
                  <a:pt x="111165" y="71506"/>
                </a:moveTo>
                <a:cubicBezTo>
                  <a:pt x="111165" y="23835"/>
                  <a:pt x="111165" y="23835"/>
                  <a:pt x="111165" y="23835"/>
                </a:cubicBezTo>
                <a:cubicBezTo>
                  <a:pt x="103067" y="28767"/>
                  <a:pt x="96441" y="30410"/>
                  <a:pt x="89815" y="30410"/>
                </a:cubicBezTo>
                <a:cubicBezTo>
                  <a:pt x="86134" y="30410"/>
                  <a:pt x="82453" y="29589"/>
                  <a:pt x="79509" y="27945"/>
                </a:cubicBezTo>
                <a:cubicBezTo>
                  <a:pt x="75092" y="25479"/>
                  <a:pt x="70674" y="23835"/>
                  <a:pt x="66993" y="22191"/>
                </a:cubicBezTo>
                <a:cubicBezTo>
                  <a:pt x="63312" y="20547"/>
                  <a:pt x="58895" y="20547"/>
                  <a:pt x="54478" y="20547"/>
                </a:cubicBezTo>
                <a:cubicBezTo>
                  <a:pt x="46380" y="20547"/>
                  <a:pt x="37546" y="23835"/>
                  <a:pt x="26503" y="30410"/>
                </a:cubicBezTo>
                <a:cubicBezTo>
                  <a:pt x="26503" y="76438"/>
                  <a:pt x="26503" y="76438"/>
                  <a:pt x="26503" y="76438"/>
                </a:cubicBezTo>
                <a:cubicBezTo>
                  <a:pt x="38282" y="70684"/>
                  <a:pt x="47852" y="67397"/>
                  <a:pt x="56687" y="67397"/>
                </a:cubicBezTo>
                <a:cubicBezTo>
                  <a:pt x="58895" y="67397"/>
                  <a:pt x="61840" y="68219"/>
                  <a:pt x="64049" y="68219"/>
                </a:cubicBezTo>
                <a:cubicBezTo>
                  <a:pt x="66257" y="69041"/>
                  <a:pt x="68466" y="69041"/>
                  <a:pt x="70674" y="70684"/>
                </a:cubicBezTo>
                <a:cubicBezTo>
                  <a:pt x="72883" y="71506"/>
                  <a:pt x="75092" y="72328"/>
                  <a:pt x="75828" y="73150"/>
                </a:cubicBezTo>
                <a:cubicBezTo>
                  <a:pt x="77300" y="73150"/>
                  <a:pt x="79509" y="74794"/>
                  <a:pt x="81717" y="75616"/>
                </a:cubicBezTo>
                <a:cubicBezTo>
                  <a:pt x="83926" y="77260"/>
                  <a:pt x="83926" y="77260"/>
                  <a:pt x="83926" y="77260"/>
                </a:cubicBezTo>
                <a:cubicBezTo>
                  <a:pt x="86134" y="78082"/>
                  <a:pt x="88343" y="78904"/>
                  <a:pt x="90552" y="78904"/>
                </a:cubicBezTo>
                <a:cubicBezTo>
                  <a:pt x="96441" y="78904"/>
                  <a:pt x="103067" y="76438"/>
                  <a:pt x="111165" y="7150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671682" y="2976144"/>
            <a:ext cx="175048" cy="157219"/>
          </a:xfrm>
          <a:custGeom>
            <a:pathLst>
              <a:path extrusionOk="0" h="120000" w="120000">
                <a:moveTo>
                  <a:pt x="17560" y="9863"/>
                </a:moveTo>
                <a:cubicBezTo>
                  <a:pt x="17560" y="12328"/>
                  <a:pt x="17560" y="13972"/>
                  <a:pt x="16829" y="14794"/>
                </a:cubicBezTo>
                <a:cubicBezTo>
                  <a:pt x="16097" y="16438"/>
                  <a:pt x="14634" y="18082"/>
                  <a:pt x="13170" y="18904"/>
                </a:cubicBezTo>
                <a:cubicBezTo>
                  <a:pt x="13170" y="117534"/>
                  <a:pt x="13170" y="117534"/>
                  <a:pt x="13170" y="117534"/>
                </a:cubicBezTo>
                <a:cubicBezTo>
                  <a:pt x="13170" y="117534"/>
                  <a:pt x="13170" y="118356"/>
                  <a:pt x="12439" y="119178"/>
                </a:cubicBezTo>
                <a:cubicBezTo>
                  <a:pt x="12439" y="119178"/>
                  <a:pt x="11707" y="119999"/>
                  <a:pt x="10975" y="119999"/>
                </a:cubicBezTo>
                <a:cubicBezTo>
                  <a:pt x="6585" y="119999"/>
                  <a:pt x="6585" y="119999"/>
                  <a:pt x="6585" y="119999"/>
                </a:cubicBezTo>
                <a:cubicBezTo>
                  <a:pt x="5853" y="119999"/>
                  <a:pt x="5853" y="119178"/>
                  <a:pt x="5121" y="119178"/>
                </a:cubicBezTo>
                <a:cubicBezTo>
                  <a:pt x="4390" y="118356"/>
                  <a:pt x="4390" y="117534"/>
                  <a:pt x="4390" y="117534"/>
                </a:cubicBezTo>
                <a:cubicBezTo>
                  <a:pt x="4390" y="18904"/>
                  <a:pt x="4390" y="18904"/>
                  <a:pt x="4390" y="18904"/>
                </a:cubicBezTo>
                <a:cubicBezTo>
                  <a:pt x="2926" y="18082"/>
                  <a:pt x="2195" y="16438"/>
                  <a:pt x="1463" y="14794"/>
                </a:cubicBezTo>
                <a:cubicBezTo>
                  <a:pt x="731" y="13972"/>
                  <a:pt x="0" y="12328"/>
                  <a:pt x="0" y="9863"/>
                </a:cubicBezTo>
                <a:cubicBezTo>
                  <a:pt x="0" y="7397"/>
                  <a:pt x="731" y="4931"/>
                  <a:pt x="2926" y="3287"/>
                </a:cubicBezTo>
                <a:cubicBezTo>
                  <a:pt x="4390" y="821"/>
                  <a:pt x="6585" y="0"/>
                  <a:pt x="8780" y="0"/>
                </a:cubicBezTo>
                <a:cubicBezTo>
                  <a:pt x="11707" y="0"/>
                  <a:pt x="13170" y="821"/>
                  <a:pt x="15365" y="3287"/>
                </a:cubicBezTo>
                <a:cubicBezTo>
                  <a:pt x="16829" y="4931"/>
                  <a:pt x="17560" y="7397"/>
                  <a:pt x="17560" y="9863"/>
                </a:cubicBezTo>
                <a:close/>
                <a:moveTo>
                  <a:pt x="120000" y="14794"/>
                </a:moveTo>
                <a:cubicBezTo>
                  <a:pt x="120000" y="74794"/>
                  <a:pt x="120000" y="74794"/>
                  <a:pt x="120000" y="74794"/>
                </a:cubicBezTo>
                <a:cubicBezTo>
                  <a:pt x="120000" y="76438"/>
                  <a:pt x="118536" y="78082"/>
                  <a:pt x="117073" y="78904"/>
                </a:cubicBezTo>
                <a:cubicBezTo>
                  <a:pt x="117073" y="78904"/>
                  <a:pt x="116341" y="79726"/>
                  <a:pt x="116341" y="79726"/>
                </a:cubicBezTo>
                <a:cubicBezTo>
                  <a:pt x="106097" y="85479"/>
                  <a:pt x="97317" y="88767"/>
                  <a:pt x="90731" y="88767"/>
                </a:cubicBezTo>
                <a:cubicBezTo>
                  <a:pt x="86341" y="88767"/>
                  <a:pt x="82682" y="87945"/>
                  <a:pt x="79756" y="86301"/>
                </a:cubicBezTo>
                <a:cubicBezTo>
                  <a:pt x="77560" y="84657"/>
                  <a:pt x="77560" y="84657"/>
                  <a:pt x="77560" y="84657"/>
                </a:cubicBezTo>
                <a:cubicBezTo>
                  <a:pt x="74634" y="83013"/>
                  <a:pt x="72439" y="82191"/>
                  <a:pt x="70975" y="81369"/>
                </a:cubicBezTo>
                <a:cubicBezTo>
                  <a:pt x="69512" y="80547"/>
                  <a:pt x="67317" y="79726"/>
                  <a:pt x="64390" y="78904"/>
                </a:cubicBezTo>
                <a:cubicBezTo>
                  <a:pt x="62195" y="78082"/>
                  <a:pt x="59268" y="78082"/>
                  <a:pt x="56341" y="78082"/>
                </a:cubicBezTo>
                <a:cubicBezTo>
                  <a:pt x="51951" y="78082"/>
                  <a:pt x="46829" y="78904"/>
                  <a:pt x="40243" y="81369"/>
                </a:cubicBezTo>
                <a:cubicBezTo>
                  <a:pt x="34390" y="83835"/>
                  <a:pt x="29268" y="86301"/>
                  <a:pt x="24878" y="88767"/>
                </a:cubicBezTo>
                <a:cubicBezTo>
                  <a:pt x="24146" y="89589"/>
                  <a:pt x="23414" y="89589"/>
                  <a:pt x="21951" y="89589"/>
                </a:cubicBezTo>
                <a:cubicBezTo>
                  <a:pt x="21219" y="89589"/>
                  <a:pt x="20487" y="89589"/>
                  <a:pt x="19756" y="88767"/>
                </a:cubicBezTo>
                <a:cubicBezTo>
                  <a:pt x="18292" y="87945"/>
                  <a:pt x="17560" y="87123"/>
                  <a:pt x="17560" y="84657"/>
                </a:cubicBezTo>
                <a:cubicBezTo>
                  <a:pt x="17560" y="27123"/>
                  <a:pt x="17560" y="27123"/>
                  <a:pt x="17560" y="27123"/>
                </a:cubicBezTo>
                <a:cubicBezTo>
                  <a:pt x="17560" y="25479"/>
                  <a:pt x="18292" y="23835"/>
                  <a:pt x="19756" y="23013"/>
                </a:cubicBezTo>
                <a:cubicBezTo>
                  <a:pt x="21219" y="22191"/>
                  <a:pt x="23414" y="20547"/>
                  <a:pt x="25609" y="19726"/>
                </a:cubicBezTo>
                <a:cubicBezTo>
                  <a:pt x="27073" y="18082"/>
                  <a:pt x="30000" y="17260"/>
                  <a:pt x="32926" y="15616"/>
                </a:cubicBezTo>
                <a:cubicBezTo>
                  <a:pt x="36585" y="13972"/>
                  <a:pt x="40243" y="12328"/>
                  <a:pt x="43902" y="11506"/>
                </a:cubicBezTo>
                <a:cubicBezTo>
                  <a:pt x="47560" y="10684"/>
                  <a:pt x="51219" y="9863"/>
                  <a:pt x="54878" y="9863"/>
                </a:cubicBezTo>
                <a:cubicBezTo>
                  <a:pt x="60000" y="9863"/>
                  <a:pt x="64390" y="10684"/>
                  <a:pt x="68780" y="12328"/>
                </a:cubicBezTo>
                <a:cubicBezTo>
                  <a:pt x="73170" y="13972"/>
                  <a:pt x="78292" y="16438"/>
                  <a:pt x="83414" y="18904"/>
                </a:cubicBezTo>
                <a:cubicBezTo>
                  <a:pt x="84878" y="20547"/>
                  <a:pt x="87073" y="20547"/>
                  <a:pt x="90000" y="20547"/>
                </a:cubicBezTo>
                <a:cubicBezTo>
                  <a:pt x="95121" y="20547"/>
                  <a:pt x="102439" y="18082"/>
                  <a:pt x="111219" y="12328"/>
                </a:cubicBezTo>
                <a:cubicBezTo>
                  <a:pt x="111951" y="11506"/>
                  <a:pt x="112682" y="10684"/>
                  <a:pt x="113414" y="10684"/>
                </a:cubicBezTo>
                <a:cubicBezTo>
                  <a:pt x="114878" y="9863"/>
                  <a:pt x="116341" y="9863"/>
                  <a:pt x="117804" y="10684"/>
                </a:cubicBezTo>
                <a:cubicBezTo>
                  <a:pt x="119268" y="12328"/>
                  <a:pt x="120000" y="13150"/>
                  <a:pt x="120000" y="14794"/>
                </a:cubicBezTo>
                <a:close/>
                <a:moveTo>
                  <a:pt x="53414" y="35342"/>
                </a:moveTo>
                <a:cubicBezTo>
                  <a:pt x="53414" y="20547"/>
                  <a:pt x="53414" y="20547"/>
                  <a:pt x="53414" y="20547"/>
                </a:cubicBezTo>
                <a:cubicBezTo>
                  <a:pt x="45365" y="20547"/>
                  <a:pt x="36585" y="23835"/>
                  <a:pt x="26341" y="30410"/>
                </a:cubicBezTo>
                <a:cubicBezTo>
                  <a:pt x="26341" y="44383"/>
                  <a:pt x="26341" y="44383"/>
                  <a:pt x="26341" y="44383"/>
                </a:cubicBezTo>
                <a:cubicBezTo>
                  <a:pt x="36585" y="38630"/>
                  <a:pt x="45365" y="36164"/>
                  <a:pt x="53414" y="35342"/>
                </a:cubicBezTo>
                <a:close/>
                <a:moveTo>
                  <a:pt x="53414" y="68219"/>
                </a:moveTo>
                <a:cubicBezTo>
                  <a:pt x="53414" y="53424"/>
                  <a:pt x="53414" y="53424"/>
                  <a:pt x="53414" y="53424"/>
                </a:cubicBezTo>
                <a:cubicBezTo>
                  <a:pt x="44634" y="54246"/>
                  <a:pt x="35853" y="56712"/>
                  <a:pt x="26341" y="62465"/>
                </a:cubicBezTo>
                <a:cubicBezTo>
                  <a:pt x="26341" y="76438"/>
                  <a:pt x="26341" y="76438"/>
                  <a:pt x="26341" y="76438"/>
                </a:cubicBezTo>
                <a:cubicBezTo>
                  <a:pt x="35853" y="71506"/>
                  <a:pt x="44634" y="69041"/>
                  <a:pt x="53414" y="68219"/>
                </a:cubicBezTo>
                <a:close/>
                <a:moveTo>
                  <a:pt x="110487" y="71506"/>
                </a:moveTo>
                <a:cubicBezTo>
                  <a:pt x="110487" y="57534"/>
                  <a:pt x="110487" y="57534"/>
                  <a:pt x="110487" y="57534"/>
                </a:cubicBezTo>
                <a:cubicBezTo>
                  <a:pt x="100243" y="63287"/>
                  <a:pt x="91463" y="64931"/>
                  <a:pt x="84146" y="62465"/>
                </a:cubicBezTo>
                <a:cubicBezTo>
                  <a:pt x="84146" y="45205"/>
                  <a:pt x="84146" y="45205"/>
                  <a:pt x="84146" y="45205"/>
                </a:cubicBezTo>
                <a:cubicBezTo>
                  <a:pt x="83414" y="45205"/>
                  <a:pt x="82682" y="44383"/>
                  <a:pt x="81219" y="44383"/>
                </a:cubicBezTo>
                <a:cubicBezTo>
                  <a:pt x="81219" y="44383"/>
                  <a:pt x="80487" y="43561"/>
                  <a:pt x="79024" y="42739"/>
                </a:cubicBezTo>
                <a:cubicBezTo>
                  <a:pt x="78292" y="41917"/>
                  <a:pt x="76829" y="41917"/>
                  <a:pt x="76829" y="41917"/>
                </a:cubicBezTo>
                <a:cubicBezTo>
                  <a:pt x="76829" y="41095"/>
                  <a:pt x="76097" y="41095"/>
                  <a:pt x="74634" y="40273"/>
                </a:cubicBezTo>
                <a:cubicBezTo>
                  <a:pt x="73902" y="39452"/>
                  <a:pt x="72439" y="39452"/>
                  <a:pt x="72439" y="39452"/>
                </a:cubicBezTo>
                <a:cubicBezTo>
                  <a:pt x="71707" y="38630"/>
                  <a:pt x="70975" y="38630"/>
                  <a:pt x="70243" y="37808"/>
                </a:cubicBezTo>
                <a:cubicBezTo>
                  <a:pt x="68780" y="37808"/>
                  <a:pt x="68048" y="36986"/>
                  <a:pt x="67317" y="36986"/>
                </a:cubicBezTo>
                <a:cubicBezTo>
                  <a:pt x="67317" y="36986"/>
                  <a:pt x="65853" y="36986"/>
                  <a:pt x="65121" y="36164"/>
                </a:cubicBezTo>
                <a:cubicBezTo>
                  <a:pt x="64390" y="36164"/>
                  <a:pt x="62926" y="36164"/>
                  <a:pt x="62195" y="36164"/>
                </a:cubicBezTo>
                <a:cubicBezTo>
                  <a:pt x="61463" y="36164"/>
                  <a:pt x="60731" y="35342"/>
                  <a:pt x="60000" y="35342"/>
                </a:cubicBezTo>
                <a:cubicBezTo>
                  <a:pt x="58536" y="35342"/>
                  <a:pt x="57804" y="35342"/>
                  <a:pt x="56341" y="35342"/>
                </a:cubicBezTo>
                <a:cubicBezTo>
                  <a:pt x="55609" y="35342"/>
                  <a:pt x="54146" y="35342"/>
                  <a:pt x="53414" y="35342"/>
                </a:cubicBezTo>
                <a:cubicBezTo>
                  <a:pt x="53414" y="52602"/>
                  <a:pt x="53414" y="52602"/>
                  <a:pt x="53414" y="52602"/>
                </a:cubicBezTo>
                <a:cubicBezTo>
                  <a:pt x="54878" y="52602"/>
                  <a:pt x="54878" y="52602"/>
                  <a:pt x="54878" y="52602"/>
                </a:cubicBezTo>
                <a:cubicBezTo>
                  <a:pt x="59268" y="52602"/>
                  <a:pt x="63658" y="53424"/>
                  <a:pt x="68048" y="55068"/>
                </a:cubicBezTo>
                <a:cubicBezTo>
                  <a:pt x="71707" y="56712"/>
                  <a:pt x="76829" y="59178"/>
                  <a:pt x="81219" y="61643"/>
                </a:cubicBezTo>
                <a:cubicBezTo>
                  <a:pt x="82682" y="61643"/>
                  <a:pt x="83414" y="62465"/>
                  <a:pt x="84146" y="62465"/>
                </a:cubicBezTo>
                <a:cubicBezTo>
                  <a:pt x="84146" y="77260"/>
                  <a:pt x="84146" y="77260"/>
                  <a:pt x="84146" y="77260"/>
                </a:cubicBezTo>
                <a:cubicBezTo>
                  <a:pt x="86341" y="78082"/>
                  <a:pt x="88536" y="78904"/>
                  <a:pt x="90731" y="78904"/>
                </a:cubicBezTo>
                <a:cubicBezTo>
                  <a:pt x="95853" y="78904"/>
                  <a:pt x="103170" y="76438"/>
                  <a:pt x="110487" y="71506"/>
                </a:cubicBezTo>
                <a:close/>
                <a:moveTo>
                  <a:pt x="110487" y="38630"/>
                </a:moveTo>
                <a:cubicBezTo>
                  <a:pt x="110487" y="23835"/>
                  <a:pt x="110487" y="23835"/>
                  <a:pt x="110487" y="23835"/>
                </a:cubicBezTo>
                <a:cubicBezTo>
                  <a:pt x="103170" y="28767"/>
                  <a:pt x="95853" y="30410"/>
                  <a:pt x="90000" y="30410"/>
                </a:cubicBezTo>
                <a:cubicBezTo>
                  <a:pt x="87804" y="30410"/>
                  <a:pt x="85609" y="30410"/>
                  <a:pt x="84146" y="30410"/>
                </a:cubicBezTo>
                <a:cubicBezTo>
                  <a:pt x="84146" y="45205"/>
                  <a:pt x="84146" y="45205"/>
                  <a:pt x="84146" y="45205"/>
                </a:cubicBezTo>
                <a:cubicBezTo>
                  <a:pt x="90731" y="47671"/>
                  <a:pt x="100243" y="45205"/>
                  <a:pt x="110487" y="386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896975" y="3010183"/>
            <a:ext cx="166945" cy="108596"/>
          </a:xfrm>
          <a:custGeom>
            <a:pathLst>
              <a:path extrusionOk="0" h="120000" w="120000">
                <a:moveTo>
                  <a:pt x="41538" y="58217"/>
                </a:moveTo>
                <a:cubicBezTo>
                  <a:pt x="7692" y="110495"/>
                  <a:pt x="7692" y="110495"/>
                  <a:pt x="7692" y="110495"/>
                </a:cubicBezTo>
                <a:cubicBezTo>
                  <a:pt x="6923" y="111683"/>
                  <a:pt x="6153" y="111683"/>
                  <a:pt x="6153" y="111683"/>
                </a:cubicBezTo>
                <a:cubicBezTo>
                  <a:pt x="5384" y="111683"/>
                  <a:pt x="4615" y="111683"/>
                  <a:pt x="3846" y="110495"/>
                </a:cubicBezTo>
                <a:cubicBezTo>
                  <a:pt x="769" y="104554"/>
                  <a:pt x="769" y="104554"/>
                  <a:pt x="769" y="104554"/>
                </a:cubicBezTo>
                <a:cubicBezTo>
                  <a:pt x="0" y="104554"/>
                  <a:pt x="0" y="103366"/>
                  <a:pt x="0" y="102178"/>
                </a:cubicBezTo>
                <a:cubicBezTo>
                  <a:pt x="0" y="100990"/>
                  <a:pt x="0" y="100990"/>
                  <a:pt x="769" y="99801"/>
                </a:cubicBezTo>
                <a:cubicBezTo>
                  <a:pt x="29230" y="55841"/>
                  <a:pt x="29230" y="55841"/>
                  <a:pt x="29230" y="55841"/>
                </a:cubicBezTo>
                <a:cubicBezTo>
                  <a:pt x="769" y="11881"/>
                  <a:pt x="769" y="11881"/>
                  <a:pt x="769" y="11881"/>
                </a:cubicBezTo>
                <a:cubicBezTo>
                  <a:pt x="0" y="10693"/>
                  <a:pt x="0" y="9504"/>
                  <a:pt x="0" y="9504"/>
                </a:cubicBezTo>
                <a:cubicBezTo>
                  <a:pt x="0" y="8316"/>
                  <a:pt x="0" y="7128"/>
                  <a:pt x="769" y="5940"/>
                </a:cubicBezTo>
                <a:cubicBezTo>
                  <a:pt x="3846" y="1188"/>
                  <a:pt x="3846" y="1188"/>
                  <a:pt x="3846" y="1188"/>
                </a:cubicBezTo>
                <a:cubicBezTo>
                  <a:pt x="4615" y="0"/>
                  <a:pt x="5384" y="0"/>
                  <a:pt x="6153" y="0"/>
                </a:cubicBezTo>
                <a:cubicBezTo>
                  <a:pt x="6153" y="0"/>
                  <a:pt x="6923" y="0"/>
                  <a:pt x="7692" y="1188"/>
                </a:cubicBezTo>
                <a:cubicBezTo>
                  <a:pt x="41538" y="53465"/>
                  <a:pt x="41538" y="53465"/>
                  <a:pt x="41538" y="53465"/>
                </a:cubicBezTo>
                <a:cubicBezTo>
                  <a:pt x="41538" y="53465"/>
                  <a:pt x="42307" y="54653"/>
                  <a:pt x="42307" y="55841"/>
                </a:cubicBezTo>
                <a:cubicBezTo>
                  <a:pt x="42307" y="57029"/>
                  <a:pt x="41538" y="58217"/>
                  <a:pt x="41538" y="58217"/>
                </a:cubicBezTo>
                <a:close/>
                <a:moveTo>
                  <a:pt x="120000" y="109306"/>
                </a:moveTo>
                <a:cubicBezTo>
                  <a:pt x="120000" y="116435"/>
                  <a:pt x="120000" y="116435"/>
                  <a:pt x="120000" y="116435"/>
                </a:cubicBezTo>
                <a:cubicBezTo>
                  <a:pt x="120000" y="117623"/>
                  <a:pt x="120000" y="118811"/>
                  <a:pt x="119230" y="120000"/>
                </a:cubicBezTo>
                <a:cubicBezTo>
                  <a:pt x="118461" y="120000"/>
                  <a:pt x="118461" y="120000"/>
                  <a:pt x="117692" y="120000"/>
                </a:cubicBezTo>
                <a:cubicBezTo>
                  <a:pt x="47692" y="120000"/>
                  <a:pt x="47692" y="120000"/>
                  <a:pt x="47692" y="120000"/>
                </a:cubicBezTo>
                <a:cubicBezTo>
                  <a:pt x="46923" y="120000"/>
                  <a:pt x="46153" y="120000"/>
                  <a:pt x="46153" y="120000"/>
                </a:cubicBezTo>
                <a:cubicBezTo>
                  <a:pt x="45384" y="118811"/>
                  <a:pt x="45384" y="117623"/>
                  <a:pt x="45384" y="116435"/>
                </a:cubicBezTo>
                <a:cubicBezTo>
                  <a:pt x="45384" y="109306"/>
                  <a:pt x="45384" y="109306"/>
                  <a:pt x="45384" y="109306"/>
                </a:cubicBezTo>
                <a:cubicBezTo>
                  <a:pt x="45384" y="108118"/>
                  <a:pt x="45384" y="108118"/>
                  <a:pt x="46153" y="106930"/>
                </a:cubicBezTo>
                <a:cubicBezTo>
                  <a:pt x="46153" y="106930"/>
                  <a:pt x="46923" y="105742"/>
                  <a:pt x="47692" y="105742"/>
                </a:cubicBezTo>
                <a:cubicBezTo>
                  <a:pt x="117692" y="105742"/>
                  <a:pt x="117692" y="105742"/>
                  <a:pt x="117692" y="105742"/>
                </a:cubicBezTo>
                <a:cubicBezTo>
                  <a:pt x="118461" y="105742"/>
                  <a:pt x="118461" y="106930"/>
                  <a:pt x="119230" y="106930"/>
                </a:cubicBezTo>
                <a:cubicBezTo>
                  <a:pt x="120000" y="108118"/>
                  <a:pt x="120000" y="108118"/>
                  <a:pt x="120000" y="10930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117405" y="2990733"/>
            <a:ext cx="186394" cy="139389"/>
          </a:xfrm>
          <a:custGeom>
            <a:pathLst>
              <a:path extrusionOk="0" h="120000" w="120000">
                <a:moveTo>
                  <a:pt x="37456" y="97846"/>
                </a:moveTo>
                <a:cubicBezTo>
                  <a:pt x="33988" y="102461"/>
                  <a:pt x="33988" y="102461"/>
                  <a:pt x="33988" y="102461"/>
                </a:cubicBezTo>
                <a:cubicBezTo>
                  <a:pt x="33988" y="103384"/>
                  <a:pt x="33294" y="103384"/>
                  <a:pt x="32601" y="103384"/>
                </a:cubicBezTo>
                <a:cubicBezTo>
                  <a:pt x="31907" y="103384"/>
                  <a:pt x="31907" y="103384"/>
                  <a:pt x="31213" y="102461"/>
                </a:cubicBezTo>
                <a:cubicBezTo>
                  <a:pt x="693" y="61846"/>
                  <a:pt x="693" y="61846"/>
                  <a:pt x="693" y="61846"/>
                </a:cubicBezTo>
                <a:cubicBezTo>
                  <a:pt x="0" y="61846"/>
                  <a:pt x="0" y="60923"/>
                  <a:pt x="0" y="60000"/>
                </a:cubicBezTo>
                <a:cubicBezTo>
                  <a:pt x="0" y="59076"/>
                  <a:pt x="0" y="58153"/>
                  <a:pt x="693" y="58153"/>
                </a:cubicBezTo>
                <a:cubicBezTo>
                  <a:pt x="31213" y="17538"/>
                  <a:pt x="31213" y="17538"/>
                  <a:pt x="31213" y="17538"/>
                </a:cubicBezTo>
                <a:cubicBezTo>
                  <a:pt x="31907" y="16615"/>
                  <a:pt x="31907" y="16615"/>
                  <a:pt x="32601" y="16615"/>
                </a:cubicBezTo>
                <a:cubicBezTo>
                  <a:pt x="33294" y="16615"/>
                  <a:pt x="33988" y="16615"/>
                  <a:pt x="33988" y="17538"/>
                </a:cubicBezTo>
                <a:cubicBezTo>
                  <a:pt x="37456" y="21230"/>
                  <a:pt x="37456" y="21230"/>
                  <a:pt x="37456" y="21230"/>
                </a:cubicBezTo>
                <a:cubicBezTo>
                  <a:pt x="38150" y="22153"/>
                  <a:pt x="38150" y="23076"/>
                  <a:pt x="38150" y="24000"/>
                </a:cubicBezTo>
                <a:cubicBezTo>
                  <a:pt x="38150" y="24000"/>
                  <a:pt x="38150" y="24923"/>
                  <a:pt x="37456" y="25846"/>
                </a:cubicBezTo>
                <a:cubicBezTo>
                  <a:pt x="11791" y="60000"/>
                  <a:pt x="11791" y="60000"/>
                  <a:pt x="11791" y="60000"/>
                </a:cubicBezTo>
                <a:cubicBezTo>
                  <a:pt x="37456" y="94153"/>
                  <a:pt x="37456" y="94153"/>
                  <a:pt x="37456" y="94153"/>
                </a:cubicBezTo>
                <a:cubicBezTo>
                  <a:pt x="38150" y="95076"/>
                  <a:pt x="38150" y="95076"/>
                  <a:pt x="38150" y="96000"/>
                </a:cubicBezTo>
                <a:cubicBezTo>
                  <a:pt x="38150" y="96923"/>
                  <a:pt x="38150" y="97846"/>
                  <a:pt x="37456" y="97846"/>
                </a:cubicBezTo>
                <a:close/>
                <a:moveTo>
                  <a:pt x="76300" y="5538"/>
                </a:moveTo>
                <a:cubicBezTo>
                  <a:pt x="52023" y="118153"/>
                  <a:pt x="52023" y="118153"/>
                  <a:pt x="52023" y="118153"/>
                </a:cubicBezTo>
                <a:cubicBezTo>
                  <a:pt x="51329" y="118153"/>
                  <a:pt x="51329" y="119076"/>
                  <a:pt x="50635" y="120000"/>
                </a:cubicBezTo>
                <a:cubicBezTo>
                  <a:pt x="50635" y="120000"/>
                  <a:pt x="49942" y="120000"/>
                  <a:pt x="49248" y="120000"/>
                </a:cubicBezTo>
                <a:cubicBezTo>
                  <a:pt x="45086" y="118153"/>
                  <a:pt x="45086" y="118153"/>
                  <a:pt x="45086" y="118153"/>
                </a:cubicBezTo>
                <a:cubicBezTo>
                  <a:pt x="44393" y="118153"/>
                  <a:pt x="44393" y="117230"/>
                  <a:pt x="43699" y="117230"/>
                </a:cubicBezTo>
                <a:cubicBezTo>
                  <a:pt x="43699" y="116307"/>
                  <a:pt x="43699" y="115384"/>
                  <a:pt x="43699" y="114461"/>
                </a:cubicBezTo>
                <a:cubicBezTo>
                  <a:pt x="67976" y="1846"/>
                  <a:pt x="67976" y="1846"/>
                  <a:pt x="67976" y="1846"/>
                </a:cubicBezTo>
                <a:cubicBezTo>
                  <a:pt x="68670" y="923"/>
                  <a:pt x="68670" y="923"/>
                  <a:pt x="69364" y="0"/>
                </a:cubicBezTo>
                <a:cubicBezTo>
                  <a:pt x="70057" y="0"/>
                  <a:pt x="70057" y="0"/>
                  <a:pt x="70751" y="0"/>
                </a:cubicBezTo>
                <a:cubicBezTo>
                  <a:pt x="74913" y="1846"/>
                  <a:pt x="74913" y="1846"/>
                  <a:pt x="74913" y="1846"/>
                </a:cubicBezTo>
                <a:cubicBezTo>
                  <a:pt x="75606" y="1846"/>
                  <a:pt x="75606" y="2769"/>
                  <a:pt x="76300" y="2769"/>
                </a:cubicBezTo>
                <a:cubicBezTo>
                  <a:pt x="76300" y="3692"/>
                  <a:pt x="76300" y="4615"/>
                  <a:pt x="76300" y="5538"/>
                </a:cubicBezTo>
                <a:close/>
                <a:moveTo>
                  <a:pt x="119306" y="61846"/>
                </a:moveTo>
                <a:cubicBezTo>
                  <a:pt x="88786" y="102461"/>
                  <a:pt x="88786" y="102461"/>
                  <a:pt x="88786" y="102461"/>
                </a:cubicBezTo>
                <a:cubicBezTo>
                  <a:pt x="88092" y="103384"/>
                  <a:pt x="88092" y="103384"/>
                  <a:pt x="87398" y="103384"/>
                </a:cubicBezTo>
                <a:cubicBezTo>
                  <a:pt x="86705" y="103384"/>
                  <a:pt x="86011" y="103384"/>
                  <a:pt x="86011" y="102461"/>
                </a:cubicBezTo>
                <a:cubicBezTo>
                  <a:pt x="82543" y="97846"/>
                  <a:pt x="82543" y="97846"/>
                  <a:pt x="82543" y="97846"/>
                </a:cubicBezTo>
                <a:cubicBezTo>
                  <a:pt x="81849" y="97846"/>
                  <a:pt x="81849" y="96923"/>
                  <a:pt x="81849" y="96000"/>
                </a:cubicBezTo>
                <a:cubicBezTo>
                  <a:pt x="81849" y="95076"/>
                  <a:pt x="81849" y="95076"/>
                  <a:pt x="82543" y="94153"/>
                </a:cubicBezTo>
                <a:cubicBezTo>
                  <a:pt x="108208" y="60000"/>
                  <a:pt x="108208" y="60000"/>
                  <a:pt x="108208" y="60000"/>
                </a:cubicBezTo>
                <a:cubicBezTo>
                  <a:pt x="82543" y="25846"/>
                  <a:pt x="82543" y="25846"/>
                  <a:pt x="82543" y="25846"/>
                </a:cubicBezTo>
                <a:cubicBezTo>
                  <a:pt x="81849" y="24923"/>
                  <a:pt x="81849" y="24000"/>
                  <a:pt x="81849" y="24000"/>
                </a:cubicBezTo>
                <a:cubicBezTo>
                  <a:pt x="81849" y="23076"/>
                  <a:pt x="81849" y="22153"/>
                  <a:pt x="82543" y="21230"/>
                </a:cubicBezTo>
                <a:cubicBezTo>
                  <a:pt x="86011" y="17538"/>
                  <a:pt x="86011" y="17538"/>
                  <a:pt x="86011" y="17538"/>
                </a:cubicBezTo>
                <a:cubicBezTo>
                  <a:pt x="86011" y="16615"/>
                  <a:pt x="86705" y="16615"/>
                  <a:pt x="87398" y="16615"/>
                </a:cubicBezTo>
                <a:cubicBezTo>
                  <a:pt x="88092" y="16615"/>
                  <a:pt x="88092" y="16615"/>
                  <a:pt x="88786" y="17538"/>
                </a:cubicBezTo>
                <a:cubicBezTo>
                  <a:pt x="119306" y="58153"/>
                  <a:pt x="119306" y="58153"/>
                  <a:pt x="119306" y="58153"/>
                </a:cubicBezTo>
                <a:cubicBezTo>
                  <a:pt x="120000" y="58153"/>
                  <a:pt x="120000" y="59076"/>
                  <a:pt x="120000" y="60000"/>
                </a:cubicBezTo>
                <a:cubicBezTo>
                  <a:pt x="120000" y="60923"/>
                  <a:pt x="120000" y="61846"/>
                  <a:pt x="119306" y="6184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355667" y="2969660"/>
            <a:ext cx="183152" cy="163702"/>
          </a:xfrm>
          <a:custGeom>
            <a:pathLst>
              <a:path extrusionOk="0" h="120000" w="120000">
                <a:moveTo>
                  <a:pt x="43058" y="76578"/>
                </a:moveTo>
                <a:cubicBezTo>
                  <a:pt x="43058" y="81315"/>
                  <a:pt x="43058" y="81315"/>
                  <a:pt x="43058" y="81315"/>
                </a:cubicBezTo>
                <a:cubicBezTo>
                  <a:pt x="43058" y="83684"/>
                  <a:pt x="42352" y="85263"/>
                  <a:pt x="40235" y="86052"/>
                </a:cubicBezTo>
                <a:cubicBezTo>
                  <a:pt x="39529" y="86052"/>
                  <a:pt x="39529" y="86052"/>
                  <a:pt x="38823" y="86052"/>
                </a:cubicBezTo>
                <a:cubicBezTo>
                  <a:pt x="37411" y="86052"/>
                  <a:pt x="36705" y="86052"/>
                  <a:pt x="35294" y="84473"/>
                </a:cubicBezTo>
                <a:cubicBezTo>
                  <a:pt x="1411" y="46578"/>
                  <a:pt x="1411" y="46578"/>
                  <a:pt x="1411" y="46578"/>
                </a:cubicBezTo>
                <a:cubicBezTo>
                  <a:pt x="705" y="45789"/>
                  <a:pt x="0" y="44210"/>
                  <a:pt x="0" y="43421"/>
                </a:cubicBezTo>
                <a:cubicBezTo>
                  <a:pt x="0" y="41842"/>
                  <a:pt x="705" y="41052"/>
                  <a:pt x="1411" y="39473"/>
                </a:cubicBezTo>
                <a:cubicBezTo>
                  <a:pt x="35294" y="1578"/>
                  <a:pt x="35294" y="1578"/>
                  <a:pt x="35294" y="1578"/>
                </a:cubicBezTo>
                <a:cubicBezTo>
                  <a:pt x="36705" y="0"/>
                  <a:pt x="38823" y="0"/>
                  <a:pt x="40235" y="789"/>
                </a:cubicBezTo>
                <a:cubicBezTo>
                  <a:pt x="42352" y="1578"/>
                  <a:pt x="43058" y="3157"/>
                  <a:pt x="43058" y="4736"/>
                </a:cubicBezTo>
                <a:cubicBezTo>
                  <a:pt x="43058" y="10263"/>
                  <a:pt x="43058" y="10263"/>
                  <a:pt x="43058" y="10263"/>
                </a:cubicBezTo>
                <a:cubicBezTo>
                  <a:pt x="16235" y="39473"/>
                  <a:pt x="16235" y="39473"/>
                  <a:pt x="16235" y="39473"/>
                </a:cubicBezTo>
                <a:cubicBezTo>
                  <a:pt x="15529" y="41052"/>
                  <a:pt x="14823" y="41842"/>
                  <a:pt x="14823" y="43421"/>
                </a:cubicBezTo>
                <a:cubicBezTo>
                  <a:pt x="14823" y="44210"/>
                  <a:pt x="15529" y="45789"/>
                  <a:pt x="16235" y="46578"/>
                </a:cubicBezTo>
                <a:lnTo>
                  <a:pt x="43058" y="76578"/>
                </a:lnTo>
                <a:close/>
                <a:moveTo>
                  <a:pt x="120000" y="78947"/>
                </a:moveTo>
                <a:cubicBezTo>
                  <a:pt x="120000" y="82105"/>
                  <a:pt x="119294" y="85263"/>
                  <a:pt x="118588" y="89210"/>
                </a:cubicBezTo>
                <a:cubicBezTo>
                  <a:pt x="117882" y="92368"/>
                  <a:pt x="117176" y="96315"/>
                  <a:pt x="115764" y="99473"/>
                </a:cubicBezTo>
                <a:cubicBezTo>
                  <a:pt x="115058" y="102631"/>
                  <a:pt x="114352" y="105789"/>
                  <a:pt x="112941" y="108947"/>
                </a:cubicBezTo>
                <a:cubicBezTo>
                  <a:pt x="111529" y="112105"/>
                  <a:pt x="110823" y="113684"/>
                  <a:pt x="110117" y="115263"/>
                </a:cubicBezTo>
                <a:cubicBezTo>
                  <a:pt x="109411" y="116842"/>
                  <a:pt x="109411" y="117631"/>
                  <a:pt x="108705" y="118421"/>
                </a:cubicBezTo>
                <a:cubicBezTo>
                  <a:pt x="108705" y="119210"/>
                  <a:pt x="108000" y="120000"/>
                  <a:pt x="107294" y="120000"/>
                </a:cubicBezTo>
                <a:cubicBezTo>
                  <a:pt x="106588" y="120000"/>
                  <a:pt x="106588" y="120000"/>
                  <a:pt x="106588" y="119210"/>
                </a:cubicBezTo>
                <a:cubicBezTo>
                  <a:pt x="105176" y="119210"/>
                  <a:pt x="104470" y="118421"/>
                  <a:pt x="105176" y="116842"/>
                </a:cubicBezTo>
                <a:cubicBezTo>
                  <a:pt x="106588" y="97105"/>
                  <a:pt x="104470" y="82894"/>
                  <a:pt x="98117" y="75000"/>
                </a:cubicBezTo>
                <a:cubicBezTo>
                  <a:pt x="94588" y="71052"/>
                  <a:pt x="91058" y="68684"/>
                  <a:pt x="86117" y="66315"/>
                </a:cubicBezTo>
                <a:cubicBezTo>
                  <a:pt x="81882" y="64736"/>
                  <a:pt x="75529" y="63157"/>
                  <a:pt x="68470" y="62368"/>
                </a:cubicBezTo>
                <a:cubicBezTo>
                  <a:pt x="68470" y="81315"/>
                  <a:pt x="68470" y="81315"/>
                  <a:pt x="68470" y="81315"/>
                </a:cubicBezTo>
                <a:cubicBezTo>
                  <a:pt x="68470" y="83684"/>
                  <a:pt x="67764" y="85263"/>
                  <a:pt x="65647" y="86052"/>
                </a:cubicBezTo>
                <a:cubicBezTo>
                  <a:pt x="65647" y="86052"/>
                  <a:pt x="64941" y="86052"/>
                  <a:pt x="64235" y="86052"/>
                </a:cubicBezTo>
                <a:cubicBezTo>
                  <a:pt x="62823" y="86052"/>
                  <a:pt x="62117" y="86052"/>
                  <a:pt x="61411" y="84473"/>
                </a:cubicBezTo>
                <a:cubicBezTo>
                  <a:pt x="26823" y="46578"/>
                  <a:pt x="26823" y="46578"/>
                  <a:pt x="26823" y="46578"/>
                </a:cubicBezTo>
                <a:cubicBezTo>
                  <a:pt x="26117" y="45789"/>
                  <a:pt x="26117" y="44210"/>
                  <a:pt x="26117" y="43421"/>
                </a:cubicBezTo>
                <a:cubicBezTo>
                  <a:pt x="26117" y="41842"/>
                  <a:pt x="26117" y="41052"/>
                  <a:pt x="26823" y="39473"/>
                </a:cubicBezTo>
                <a:cubicBezTo>
                  <a:pt x="61411" y="1578"/>
                  <a:pt x="61411" y="1578"/>
                  <a:pt x="61411" y="1578"/>
                </a:cubicBezTo>
                <a:cubicBezTo>
                  <a:pt x="62823" y="0"/>
                  <a:pt x="64235" y="0"/>
                  <a:pt x="65647" y="789"/>
                </a:cubicBezTo>
                <a:cubicBezTo>
                  <a:pt x="67764" y="1578"/>
                  <a:pt x="68470" y="3157"/>
                  <a:pt x="68470" y="4736"/>
                </a:cubicBezTo>
                <a:cubicBezTo>
                  <a:pt x="68470" y="24473"/>
                  <a:pt x="68470" y="24473"/>
                  <a:pt x="68470" y="24473"/>
                </a:cubicBezTo>
                <a:cubicBezTo>
                  <a:pt x="86823" y="26052"/>
                  <a:pt x="100235" y="31578"/>
                  <a:pt x="108705" y="41052"/>
                </a:cubicBezTo>
                <a:cubicBezTo>
                  <a:pt x="115764" y="49736"/>
                  <a:pt x="120000" y="62368"/>
                  <a:pt x="120000" y="789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587444" y="2969660"/>
            <a:ext cx="181531" cy="163702"/>
          </a:xfrm>
          <a:custGeom>
            <a:pathLst>
              <a:path extrusionOk="0" h="120000" w="120000">
                <a:moveTo>
                  <a:pt x="42603" y="76578"/>
                </a:moveTo>
                <a:cubicBezTo>
                  <a:pt x="42603" y="81315"/>
                  <a:pt x="42603" y="81315"/>
                  <a:pt x="42603" y="81315"/>
                </a:cubicBezTo>
                <a:cubicBezTo>
                  <a:pt x="42603" y="83684"/>
                  <a:pt x="41893" y="85263"/>
                  <a:pt x="40473" y="86052"/>
                </a:cubicBezTo>
                <a:cubicBezTo>
                  <a:pt x="39763" y="86052"/>
                  <a:pt x="39053" y="86052"/>
                  <a:pt x="38343" y="86052"/>
                </a:cubicBezTo>
                <a:cubicBezTo>
                  <a:pt x="36923" y="86052"/>
                  <a:pt x="36213" y="86052"/>
                  <a:pt x="35502" y="84473"/>
                </a:cubicBezTo>
                <a:cubicBezTo>
                  <a:pt x="710" y="46578"/>
                  <a:pt x="710" y="46578"/>
                  <a:pt x="710" y="46578"/>
                </a:cubicBezTo>
                <a:cubicBezTo>
                  <a:pt x="0" y="45789"/>
                  <a:pt x="0" y="44210"/>
                  <a:pt x="0" y="43421"/>
                </a:cubicBezTo>
                <a:cubicBezTo>
                  <a:pt x="0" y="41842"/>
                  <a:pt x="0" y="41052"/>
                  <a:pt x="710" y="39473"/>
                </a:cubicBezTo>
                <a:cubicBezTo>
                  <a:pt x="35502" y="1578"/>
                  <a:pt x="35502" y="1578"/>
                  <a:pt x="35502" y="1578"/>
                </a:cubicBezTo>
                <a:cubicBezTo>
                  <a:pt x="36923" y="0"/>
                  <a:pt x="38343" y="0"/>
                  <a:pt x="40473" y="789"/>
                </a:cubicBezTo>
                <a:cubicBezTo>
                  <a:pt x="41893" y="1578"/>
                  <a:pt x="42603" y="3157"/>
                  <a:pt x="42603" y="4736"/>
                </a:cubicBezTo>
                <a:cubicBezTo>
                  <a:pt x="42603" y="10263"/>
                  <a:pt x="42603" y="10263"/>
                  <a:pt x="42603" y="10263"/>
                </a:cubicBezTo>
                <a:cubicBezTo>
                  <a:pt x="16331" y="39473"/>
                  <a:pt x="16331" y="39473"/>
                  <a:pt x="16331" y="39473"/>
                </a:cubicBezTo>
                <a:cubicBezTo>
                  <a:pt x="14911" y="41052"/>
                  <a:pt x="14911" y="41842"/>
                  <a:pt x="14911" y="43421"/>
                </a:cubicBezTo>
                <a:cubicBezTo>
                  <a:pt x="14911" y="44210"/>
                  <a:pt x="14911" y="45789"/>
                  <a:pt x="16331" y="46578"/>
                </a:cubicBezTo>
                <a:lnTo>
                  <a:pt x="42603" y="76578"/>
                </a:lnTo>
                <a:close/>
                <a:moveTo>
                  <a:pt x="120000" y="78947"/>
                </a:moveTo>
                <a:cubicBezTo>
                  <a:pt x="120000" y="82105"/>
                  <a:pt x="120000" y="85263"/>
                  <a:pt x="119289" y="89210"/>
                </a:cubicBezTo>
                <a:cubicBezTo>
                  <a:pt x="117869" y="92368"/>
                  <a:pt x="117159" y="96315"/>
                  <a:pt x="116449" y="99473"/>
                </a:cubicBezTo>
                <a:cubicBezTo>
                  <a:pt x="115739" y="102631"/>
                  <a:pt x="114319" y="105789"/>
                  <a:pt x="112899" y="108947"/>
                </a:cubicBezTo>
                <a:cubicBezTo>
                  <a:pt x="112189" y="112105"/>
                  <a:pt x="110769" y="113684"/>
                  <a:pt x="110769" y="115263"/>
                </a:cubicBezTo>
                <a:cubicBezTo>
                  <a:pt x="110059" y="116842"/>
                  <a:pt x="109349" y="117631"/>
                  <a:pt x="109349" y="118421"/>
                </a:cubicBezTo>
                <a:cubicBezTo>
                  <a:pt x="108639" y="119210"/>
                  <a:pt x="107928" y="120000"/>
                  <a:pt x="107218" y="120000"/>
                </a:cubicBezTo>
                <a:cubicBezTo>
                  <a:pt x="107218" y="120000"/>
                  <a:pt x="106508" y="120000"/>
                  <a:pt x="106508" y="119210"/>
                </a:cubicBezTo>
                <a:cubicBezTo>
                  <a:pt x="105798" y="119210"/>
                  <a:pt x="105088" y="118421"/>
                  <a:pt x="105088" y="116842"/>
                </a:cubicBezTo>
                <a:cubicBezTo>
                  <a:pt x="107218" y="97105"/>
                  <a:pt x="104378" y="82894"/>
                  <a:pt x="97988" y="75000"/>
                </a:cubicBezTo>
                <a:cubicBezTo>
                  <a:pt x="95147" y="71052"/>
                  <a:pt x="91597" y="68684"/>
                  <a:pt x="86627" y="66315"/>
                </a:cubicBezTo>
                <a:cubicBezTo>
                  <a:pt x="81656" y="64736"/>
                  <a:pt x="75976" y="63157"/>
                  <a:pt x="68875" y="62368"/>
                </a:cubicBezTo>
                <a:cubicBezTo>
                  <a:pt x="68875" y="81315"/>
                  <a:pt x="68875" y="81315"/>
                  <a:pt x="68875" y="81315"/>
                </a:cubicBezTo>
                <a:cubicBezTo>
                  <a:pt x="68875" y="83684"/>
                  <a:pt x="67455" y="85263"/>
                  <a:pt x="66035" y="86052"/>
                </a:cubicBezTo>
                <a:cubicBezTo>
                  <a:pt x="65325" y="86052"/>
                  <a:pt x="64615" y="86052"/>
                  <a:pt x="63905" y="86052"/>
                </a:cubicBezTo>
                <a:cubicBezTo>
                  <a:pt x="63195" y="86052"/>
                  <a:pt x="61775" y="86052"/>
                  <a:pt x="61065" y="84473"/>
                </a:cubicBezTo>
                <a:cubicBezTo>
                  <a:pt x="26982" y="46578"/>
                  <a:pt x="26982" y="46578"/>
                  <a:pt x="26982" y="46578"/>
                </a:cubicBezTo>
                <a:cubicBezTo>
                  <a:pt x="26272" y="45789"/>
                  <a:pt x="25562" y="44210"/>
                  <a:pt x="25562" y="43421"/>
                </a:cubicBezTo>
                <a:cubicBezTo>
                  <a:pt x="25562" y="41842"/>
                  <a:pt x="26272" y="41052"/>
                  <a:pt x="26982" y="39473"/>
                </a:cubicBezTo>
                <a:cubicBezTo>
                  <a:pt x="61065" y="1578"/>
                  <a:pt x="61065" y="1578"/>
                  <a:pt x="61065" y="1578"/>
                </a:cubicBezTo>
                <a:cubicBezTo>
                  <a:pt x="62485" y="0"/>
                  <a:pt x="63905" y="0"/>
                  <a:pt x="66035" y="789"/>
                </a:cubicBezTo>
                <a:cubicBezTo>
                  <a:pt x="67455" y="1578"/>
                  <a:pt x="68875" y="3157"/>
                  <a:pt x="68875" y="4736"/>
                </a:cubicBezTo>
                <a:cubicBezTo>
                  <a:pt x="68875" y="24473"/>
                  <a:pt x="68875" y="24473"/>
                  <a:pt x="68875" y="24473"/>
                </a:cubicBezTo>
                <a:cubicBezTo>
                  <a:pt x="86627" y="26052"/>
                  <a:pt x="100118" y="31578"/>
                  <a:pt x="108639" y="41052"/>
                </a:cubicBezTo>
                <a:cubicBezTo>
                  <a:pt x="116449" y="49736"/>
                  <a:pt x="120000" y="62368"/>
                  <a:pt x="120000" y="789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5817601" y="2966419"/>
            <a:ext cx="168565" cy="160462"/>
          </a:xfrm>
          <a:custGeom>
            <a:pathLst>
              <a:path extrusionOk="0" h="120000" w="120000">
                <a:moveTo>
                  <a:pt x="117721" y="50400"/>
                </a:moveTo>
                <a:cubicBezTo>
                  <a:pt x="91898" y="76800"/>
                  <a:pt x="91898" y="76800"/>
                  <a:pt x="91898" y="76800"/>
                </a:cubicBezTo>
                <a:cubicBezTo>
                  <a:pt x="97974" y="115200"/>
                  <a:pt x="97974" y="115200"/>
                  <a:pt x="97974" y="115200"/>
                </a:cubicBezTo>
                <a:cubicBezTo>
                  <a:pt x="97974" y="116800"/>
                  <a:pt x="97974" y="117600"/>
                  <a:pt x="97215" y="119200"/>
                </a:cubicBezTo>
                <a:cubicBezTo>
                  <a:pt x="97215" y="120000"/>
                  <a:pt x="95696" y="120000"/>
                  <a:pt x="94936" y="120000"/>
                </a:cubicBezTo>
                <a:cubicBezTo>
                  <a:pt x="94177" y="120000"/>
                  <a:pt x="93417" y="120000"/>
                  <a:pt x="91898" y="119200"/>
                </a:cubicBezTo>
                <a:cubicBezTo>
                  <a:pt x="60000" y="101600"/>
                  <a:pt x="60000" y="101600"/>
                  <a:pt x="60000" y="101600"/>
                </a:cubicBezTo>
                <a:cubicBezTo>
                  <a:pt x="27341" y="119200"/>
                  <a:pt x="27341" y="119200"/>
                  <a:pt x="27341" y="119200"/>
                </a:cubicBezTo>
                <a:cubicBezTo>
                  <a:pt x="26582" y="120000"/>
                  <a:pt x="25822" y="120000"/>
                  <a:pt x="25063" y="120000"/>
                </a:cubicBezTo>
                <a:cubicBezTo>
                  <a:pt x="23544" y="120000"/>
                  <a:pt x="22784" y="120000"/>
                  <a:pt x="22025" y="119200"/>
                </a:cubicBezTo>
                <a:cubicBezTo>
                  <a:pt x="22025" y="117600"/>
                  <a:pt x="21265" y="116800"/>
                  <a:pt x="22025" y="115200"/>
                </a:cubicBezTo>
                <a:cubicBezTo>
                  <a:pt x="28101" y="76800"/>
                  <a:pt x="28101" y="76800"/>
                  <a:pt x="28101" y="76800"/>
                </a:cubicBezTo>
                <a:cubicBezTo>
                  <a:pt x="1518" y="50400"/>
                  <a:pt x="1518" y="50400"/>
                  <a:pt x="1518" y="50400"/>
                </a:cubicBezTo>
                <a:cubicBezTo>
                  <a:pt x="0" y="48800"/>
                  <a:pt x="0" y="47200"/>
                  <a:pt x="0" y="45600"/>
                </a:cubicBezTo>
                <a:cubicBezTo>
                  <a:pt x="759" y="44800"/>
                  <a:pt x="2278" y="43200"/>
                  <a:pt x="3797" y="43200"/>
                </a:cubicBezTo>
                <a:cubicBezTo>
                  <a:pt x="40253" y="37600"/>
                  <a:pt x="40253" y="37600"/>
                  <a:pt x="40253" y="37600"/>
                </a:cubicBezTo>
                <a:cubicBezTo>
                  <a:pt x="56202" y="3200"/>
                  <a:pt x="56202" y="3200"/>
                  <a:pt x="56202" y="3200"/>
                </a:cubicBezTo>
                <a:cubicBezTo>
                  <a:pt x="56962" y="1600"/>
                  <a:pt x="58481" y="0"/>
                  <a:pt x="60000" y="0"/>
                </a:cubicBezTo>
                <a:cubicBezTo>
                  <a:pt x="61518" y="0"/>
                  <a:pt x="62278" y="1600"/>
                  <a:pt x="63037" y="3200"/>
                </a:cubicBezTo>
                <a:cubicBezTo>
                  <a:pt x="79746" y="37600"/>
                  <a:pt x="79746" y="37600"/>
                  <a:pt x="79746" y="37600"/>
                </a:cubicBezTo>
                <a:cubicBezTo>
                  <a:pt x="115443" y="43200"/>
                  <a:pt x="115443" y="43200"/>
                  <a:pt x="115443" y="43200"/>
                </a:cubicBezTo>
                <a:cubicBezTo>
                  <a:pt x="117721" y="43200"/>
                  <a:pt x="119240" y="44800"/>
                  <a:pt x="119240" y="45600"/>
                </a:cubicBezTo>
                <a:cubicBezTo>
                  <a:pt x="120000" y="47200"/>
                  <a:pt x="119240" y="48800"/>
                  <a:pt x="117721" y="50400"/>
                </a:cubicBezTo>
                <a:close/>
                <a:moveTo>
                  <a:pt x="85063" y="70400"/>
                </a:moveTo>
                <a:cubicBezTo>
                  <a:pt x="104050" y="51200"/>
                  <a:pt x="104050" y="51200"/>
                  <a:pt x="104050" y="51200"/>
                </a:cubicBezTo>
                <a:cubicBezTo>
                  <a:pt x="78227" y="47200"/>
                  <a:pt x="78227" y="47200"/>
                  <a:pt x="78227" y="47200"/>
                </a:cubicBezTo>
                <a:cubicBezTo>
                  <a:pt x="73670" y="46400"/>
                  <a:pt x="73670" y="46400"/>
                  <a:pt x="73670" y="46400"/>
                </a:cubicBezTo>
                <a:cubicBezTo>
                  <a:pt x="71392" y="42400"/>
                  <a:pt x="71392" y="42400"/>
                  <a:pt x="71392" y="42400"/>
                </a:cubicBezTo>
                <a:cubicBezTo>
                  <a:pt x="60000" y="17600"/>
                  <a:pt x="60000" y="17600"/>
                  <a:pt x="60000" y="17600"/>
                </a:cubicBezTo>
                <a:cubicBezTo>
                  <a:pt x="60000" y="90400"/>
                  <a:pt x="60000" y="90400"/>
                  <a:pt x="60000" y="90400"/>
                </a:cubicBezTo>
                <a:cubicBezTo>
                  <a:pt x="63797" y="92800"/>
                  <a:pt x="63797" y="92800"/>
                  <a:pt x="63797" y="92800"/>
                </a:cubicBezTo>
                <a:cubicBezTo>
                  <a:pt x="86582" y="105600"/>
                  <a:pt x="86582" y="105600"/>
                  <a:pt x="86582" y="105600"/>
                </a:cubicBezTo>
                <a:cubicBezTo>
                  <a:pt x="82784" y="78400"/>
                  <a:pt x="82784" y="78400"/>
                  <a:pt x="82784" y="78400"/>
                </a:cubicBezTo>
                <a:cubicBezTo>
                  <a:pt x="82025" y="73600"/>
                  <a:pt x="82025" y="73600"/>
                  <a:pt x="82025" y="73600"/>
                </a:cubicBezTo>
                <a:lnTo>
                  <a:pt x="85063" y="704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034792" y="2989110"/>
            <a:ext cx="142631" cy="144253"/>
          </a:xfrm>
          <a:custGeom>
            <a:pathLst>
              <a:path extrusionOk="0" h="120000" w="120000">
                <a:moveTo>
                  <a:pt x="119104" y="8059"/>
                </a:moveTo>
                <a:cubicBezTo>
                  <a:pt x="64477" y="116417"/>
                  <a:pt x="64477" y="116417"/>
                  <a:pt x="64477" y="116417"/>
                </a:cubicBezTo>
                <a:cubicBezTo>
                  <a:pt x="63582" y="118208"/>
                  <a:pt x="61791" y="120000"/>
                  <a:pt x="60000" y="120000"/>
                </a:cubicBezTo>
                <a:cubicBezTo>
                  <a:pt x="60000" y="120000"/>
                  <a:pt x="59104" y="119104"/>
                  <a:pt x="59104" y="119104"/>
                </a:cubicBezTo>
                <a:cubicBezTo>
                  <a:pt x="57313" y="119104"/>
                  <a:pt x="56417" y="118208"/>
                  <a:pt x="55522" y="117313"/>
                </a:cubicBezTo>
                <a:cubicBezTo>
                  <a:pt x="54626" y="116417"/>
                  <a:pt x="54626" y="115522"/>
                  <a:pt x="54626" y="113731"/>
                </a:cubicBezTo>
                <a:cubicBezTo>
                  <a:pt x="54626" y="65373"/>
                  <a:pt x="54626" y="65373"/>
                  <a:pt x="54626" y="65373"/>
                </a:cubicBezTo>
                <a:cubicBezTo>
                  <a:pt x="5373" y="65373"/>
                  <a:pt x="5373" y="65373"/>
                  <a:pt x="5373" y="65373"/>
                </a:cubicBezTo>
                <a:cubicBezTo>
                  <a:pt x="4477" y="65373"/>
                  <a:pt x="3582" y="65373"/>
                  <a:pt x="2686" y="64477"/>
                </a:cubicBezTo>
                <a:cubicBezTo>
                  <a:pt x="1791" y="63582"/>
                  <a:pt x="895" y="62686"/>
                  <a:pt x="895" y="60895"/>
                </a:cubicBezTo>
                <a:cubicBezTo>
                  <a:pt x="0" y="60000"/>
                  <a:pt x="0" y="59104"/>
                  <a:pt x="895" y="57313"/>
                </a:cubicBezTo>
                <a:cubicBezTo>
                  <a:pt x="1791" y="56417"/>
                  <a:pt x="1791" y="55522"/>
                  <a:pt x="3582" y="55522"/>
                </a:cubicBezTo>
                <a:cubicBezTo>
                  <a:pt x="111940" y="895"/>
                  <a:pt x="111940" y="895"/>
                  <a:pt x="111940" y="895"/>
                </a:cubicBezTo>
                <a:cubicBezTo>
                  <a:pt x="112835" y="895"/>
                  <a:pt x="112835" y="0"/>
                  <a:pt x="113731" y="0"/>
                </a:cubicBezTo>
                <a:cubicBezTo>
                  <a:pt x="115522" y="0"/>
                  <a:pt x="117313" y="895"/>
                  <a:pt x="118208" y="1791"/>
                </a:cubicBezTo>
                <a:cubicBezTo>
                  <a:pt x="119104" y="2686"/>
                  <a:pt x="119104" y="3582"/>
                  <a:pt x="119104" y="4477"/>
                </a:cubicBezTo>
                <a:cubicBezTo>
                  <a:pt x="120000" y="6268"/>
                  <a:pt x="119104" y="7164"/>
                  <a:pt x="119104" y="805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226048" y="2976144"/>
            <a:ext cx="168565" cy="168565"/>
          </a:xfrm>
          <a:custGeom>
            <a:pathLst>
              <a:path extrusionOk="0" h="120000" w="120000">
                <a:moveTo>
                  <a:pt x="120000" y="85063"/>
                </a:moveTo>
                <a:cubicBezTo>
                  <a:pt x="120000" y="98734"/>
                  <a:pt x="120000" y="98734"/>
                  <a:pt x="120000" y="98734"/>
                </a:cubicBezTo>
                <a:cubicBezTo>
                  <a:pt x="120000" y="99493"/>
                  <a:pt x="120000" y="100253"/>
                  <a:pt x="119240" y="101012"/>
                </a:cubicBezTo>
                <a:cubicBezTo>
                  <a:pt x="118481" y="101012"/>
                  <a:pt x="118481" y="101012"/>
                  <a:pt x="117721" y="101012"/>
                </a:cubicBezTo>
                <a:cubicBezTo>
                  <a:pt x="101772" y="101012"/>
                  <a:pt x="101772" y="101012"/>
                  <a:pt x="101772" y="101012"/>
                </a:cubicBezTo>
                <a:cubicBezTo>
                  <a:pt x="101772" y="117721"/>
                  <a:pt x="101772" y="117721"/>
                  <a:pt x="101772" y="117721"/>
                </a:cubicBezTo>
                <a:cubicBezTo>
                  <a:pt x="101772" y="117721"/>
                  <a:pt x="101012" y="118481"/>
                  <a:pt x="101012" y="119240"/>
                </a:cubicBezTo>
                <a:cubicBezTo>
                  <a:pt x="100253" y="119240"/>
                  <a:pt x="99493" y="120000"/>
                  <a:pt x="99493" y="120000"/>
                </a:cubicBezTo>
                <a:cubicBezTo>
                  <a:pt x="85063" y="120000"/>
                  <a:pt x="85063" y="120000"/>
                  <a:pt x="85063" y="120000"/>
                </a:cubicBezTo>
                <a:cubicBezTo>
                  <a:pt x="85063" y="120000"/>
                  <a:pt x="84303" y="119240"/>
                  <a:pt x="83544" y="119240"/>
                </a:cubicBezTo>
                <a:cubicBezTo>
                  <a:pt x="83544" y="118481"/>
                  <a:pt x="82784" y="117721"/>
                  <a:pt x="82784" y="117721"/>
                </a:cubicBezTo>
                <a:cubicBezTo>
                  <a:pt x="82784" y="101012"/>
                  <a:pt x="82784" y="101012"/>
                  <a:pt x="82784" y="101012"/>
                </a:cubicBezTo>
                <a:cubicBezTo>
                  <a:pt x="21265" y="101012"/>
                  <a:pt x="21265" y="101012"/>
                  <a:pt x="21265" y="101012"/>
                </a:cubicBezTo>
                <a:cubicBezTo>
                  <a:pt x="20506" y="101012"/>
                  <a:pt x="19746" y="101012"/>
                  <a:pt x="19746" y="101012"/>
                </a:cubicBezTo>
                <a:cubicBezTo>
                  <a:pt x="18987" y="100253"/>
                  <a:pt x="18987" y="99493"/>
                  <a:pt x="18987" y="98734"/>
                </a:cubicBezTo>
                <a:cubicBezTo>
                  <a:pt x="18987" y="37215"/>
                  <a:pt x="18987" y="37215"/>
                  <a:pt x="18987" y="37215"/>
                </a:cubicBezTo>
                <a:cubicBezTo>
                  <a:pt x="3037" y="37215"/>
                  <a:pt x="3037" y="37215"/>
                  <a:pt x="3037" y="37215"/>
                </a:cubicBezTo>
                <a:cubicBezTo>
                  <a:pt x="2278" y="37215"/>
                  <a:pt x="1518" y="36455"/>
                  <a:pt x="759" y="36455"/>
                </a:cubicBezTo>
                <a:cubicBezTo>
                  <a:pt x="759" y="35696"/>
                  <a:pt x="0" y="35696"/>
                  <a:pt x="0" y="34936"/>
                </a:cubicBezTo>
                <a:cubicBezTo>
                  <a:pt x="0" y="21265"/>
                  <a:pt x="0" y="21265"/>
                  <a:pt x="0" y="21265"/>
                </a:cubicBezTo>
                <a:cubicBezTo>
                  <a:pt x="0" y="20506"/>
                  <a:pt x="759" y="19746"/>
                  <a:pt x="759" y="18987"/>
                </a:cubicBezTo>
                <a:cubicBezTo>
                  <a:pt x="1518" y="18987"/>
                  <a:pt x="2278" y="18987"/>
                  <a:pt x="3037" y="18987"/>
                </a:cubicBezTo>
                <a:cubicBezTo>
                  <a:pt x="18987" y="18987"/>
                  <a:pt x="18987" y="18987"/>
                  <a:pt x="18987" y="18987"/>
                </a:cubicBezTo>
                <a:cubicBezTo>
                  <a:pt x="18987" y="2278"/>
                  <a:pt x="18987" y="2278"/>
                  <a:pt x="18987" y="2278"/>
                </a:cubicBezTo>
                <a:cubicBezTo>
                  <a:pt x="18987" y="1518"/>
                  <a:pt x="18987" y="1518"/>
                  <a:pt x="19746" y="759"/>
                </a:cubicBezTo>
                <a:cubicBezTo>
                  <a:pt x="19746" y="759"/>
                  <a:pt x="20506" y="0"/>
                  <a:pt x="21265" y="0"/>
                </a:cubicBezTo>
                <a:cubicBezTo>
                  <a:pt x="34936" y="0"/>
                  <a:pt x="34936" y="0"/>
                  <a:pt x="34936" y="0"/>
                </a:cubicBezTo>
                <a:cubicBezTo>
                  <a:pt x="35696" y="0"/>
                  <a:pt x="35696" y="759"/>
                  <a:pt x="36455" y="759"/>
                </a:cubicBezTo>
                <a:cubicBezTo>
                  <a:pt x="37215" y="1518"/>
                  <a:pt x="37215" y="1518"/>
                  <a:pt x="37215" y="2278"/>
                </a:cubicBezTo>
                <a:cubicBezTo>
                  <a:pt x="37215" y="18987"/>
                  <a:pt x="37215" y="18987"/>
                  <a:pt x="37215" y="18987"/>
                </a:cubicBezTo>
                <a:cubicBezTo>
                  <a:pt x="97974" y="18987"/>
                  <a:pt x="97974" y="18987"/>
                  <a:pt x="97974" y="18987"/>
                </a:cubicBezTo>
                <a:cubicBezTo>
                  <a:pt x="116202" y="759"/>
                  <a:pt x="116202" y="759"/>
                  <a:pt x="116202" y="759"/>
                </a:cubicBezTo>
                <a:cubicBezTo>
                  <a:pt x="116202" y="759"/>
                  <a:pt x="116962" y="0"/>
                  <a:pt x="117721" y="0"/>
                </a:cubicBezTo>
                <a:cubicBezTo>
                  <a:pt x="118481" y="0"/>
                  <a:pt x="118481" y="759"/>
                  <a:pt x="119240" y="759"/>
                </a:cubicBezTo>
                <a:cubicBezTo>
                  <a:pt x="120000" y="1518"/>
                  <a:pt x="120000" y="2278"/>
                  <a:pt x="120000" y="2278"/>
                </a:cubicBezTo>
                <a:cubicBezTo>
                  <a:pt x="120000" y="3037"/>
                  <a:pt x="120000" y="3797"/>
                  <a:pt x="119240" y="4556"/>
                </a:cubicBezTo>
                <a:cubicBezTo>
                  <a:pt x="101772" y="22025"/>
                  <a:pt x="101772" y="22025"/>
                  <a:pt x="101772" y="22025"/>
                </a:cubicBezTo>
                <a:cubicBezTo>
                  <a:pt x="101772" y="82784"/>
                  <a:pt x="101772" y="82784"/>
                  <a:pt x="101772" y="82784"/>
                </a:cubicBezTo>
                <a:cubicBezTo>
                  <a:pt x="117721" y="82784"/>
                  <a:pt x="117721" y="82784"/>
                  <a:pt x="117721" y="82784"/>
                </a:cubicBezTo>
                <a:cubicBezTo>
                  <a:pt x="118481" y="82784"/>
                  <a:pt x="118481" y="83544"/>
                  <a:pt x="119240" y="83544"/>
                </a:cubicBezTo>
                <a:cubicBezTo>
                  <a:pt x="120000" y="84303"/>
                  <a:pt x="120000" y="84303"/>
                  <a:pt x="120000" y="85063"/>
                </a:cubicBezTo>
                <a:close/>
                <a:moveTo>
                  <a:pt x="37215" y="79746"/>
                </a:moveTo>
                <a:cubicBezTo>
                  <a:pt x="79746" y="37215"/>
                  <a:pt x="79746" y="37215"/>
                  <a:pt x="79746" y="37215"/>
                </a:cubicBezTo>
                <a:cubicBezTo>
                  <a:pt x="37215" y="37215"/>
                  <a:pt x="37215" y="37215"/>
                  <a:pt x="37215" y="37215"/>
                </a:cubicBezTo>
                <a:lnTo>
                  <a:pt x="37215" y="79746"/>
                </a:lnTo>
                <a:close/>
                <a:moveTo>
                  <a:pt x="40253" y="82784"/>
                </a:moveTo>
                <a:cubicBezTo>
                  <a:pt x="82784" y="82784"/>
                  <a:pt x="82784" y="82784"/>
                  <a:pt x="82784" y="82784"/>
                </a:cubicBezTo>
                <a:cubicBezTo>
                  <a:pt x="82784" y="40253"/>
                  <a:pt x="82784" y="40253"/>
                  <a:pt x="82784" y="40253"/>
                </a:cubicBezTo>
                <a:lnTo>
                  <a:pt x="40253" y="8278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443239" y="2976144"/>
            <a:ext cx="105353" cy="157219"/>
          </a:xfrm>
          <a:custGeom>
            <a:pathLst>
              <a:path extrusionOk="0" h="120000" w="120000">
                <a:moveTo>
                  <a:pt x="120000" y="25479"/>
                </a:moveTo>
                <a:cubicBezTo>
                  <a:pt x="120000" y="27945"/>
                  <a:pt x="118762" y="30410"/>
                  <a:pt x="116288" y="32876"/>
                </a:cubicBezTo>
                <a:cubicBezTo>
                  <a:pt x="113814" y="34520"/>
                  <a:pt x="111340" y="36986"/>
                  <a:pt x="108865" y="37808"/>
                </a:cubicBezTo>
                <a:cubicBezTo>
                  <a:pt x="107628" y="52602"/>
                  <a:pt x="98969" y="63287"/>
                  <a:pt x="81649" y="69863"/>
                </a:cubicBezTo>
                <a:cubicBezTo>
                  <a:pt x="76701" y="72328"/>
                  <a:pt x="68041" y="73972"/>
                  <a:pt x="58144" y="76438"/>
                </a:cubicBezTo>
                <a:cubicBezTo>
                  <a:pt x="48247" y="78904"/>
                  <a:pt x="42061" y="80547"/>
                  <a:pt x="38350" y="82191"/>
                </a:cubicBezTo>
                <a:cubicBezTo>
                  <a:pt x="34639" y="83835"/>
                  <a:pt x="33402" y="86301"/>
                  <a:pt x="33402" y="89589"/>
                </a:cubicBezTo>
                <a:cubicBezTo>
                  <a:pt x="33402" y="92054"/>
                  <a:pt x="33402" y="92054"/>
                  <a:pt x="33402" y="92054"/>
                </a:cubicBezTo>
                <a:cubicBezTo>
                  <a:pt x="37113" y="92876"/>
                  <a:pt x="39587" y="94520"/>
                  <a:pt x="42061" y="96986"/>
                </a:cubicBezTo>
                <a:cubicBezTo>
                  <a:pt x="43298" y="99452"/>
                  <a:pt x="44536" y="101917"/>
                  <a:pt x="44536" y="104383"/>
                </a:cubicBezTo>
                <a:cubicBezTo>
                  <a:pt x="44536" y="108493"/>
                  <a:pt x="42061" y="112602"/>
                  <a:pt x="38350" y="115068"/>
                </a:cubicBezTo>
                <a:cubicBezTo>
                  <a:pt x="33402" y="118356"/>
                  <a:pt x="28453" y="119999"/>
                  <a:pt x="22268" y="119999"/>
                </a:cubicBezTo>
                <a:cubicBezTo>
                  <a:pt x="16082" y="119999"/>
                  <a:pt x="11134" y="118356"/>
                  <a:pt x="6185" y="115068"/>
                </a:cubicBezTo>
                <a:cubicBezTo>
                  <a:pt x="2474" y="112602"/>
                  <a:pt x="0" y="108493"/>
                  <a:pt x="0" y="104383"/>
                </a:cubicBezTo>
                <a:cubicBezTo>
                  <a:pt x="0" y="101917"/>
                  <a:pt x="1237" y="99452"/>
                  <a:pt x="2474" y="96986"/>
                </a:cubicBezTo>
                <a:cubicBezTo>
                  <a:pt x="4948" y="94520"/>
                  <a:pt x="7422" y="92876"/>
                  <a:pt x="11134" y="92054"/>
                </a:cubicBezTo>
                <a:cubicBezTo>
                  <a:pt x="11134" y="27945"/>
                  <a:pt x="11134" y="27945"/>
                  <a:pt x="11134" y="27945"/>
                </a:cubicBezTo>
                <a:cubicBezTo>
                  <a:pt x="7422" y="27123"/>
                  <a:pt x="4948" y="24657"/>
                  <a:pt x="2474" y="23013"/>
                </a:cubicBezTo>
                <a:cubicBezTo>
                  <a:pt x="1237" y="20547"/>
                  <a:pt x="0" y="18082"/>
                  <a:pt x="0" y="14794"/>
                </a:cubicBezTo>
                <a:cubicBezTo>
                  <a:pt x="0" y="10684"/>
                  <a:pt x="2474" y="7397"/>
                  <a:pt x="6185" y="4931"/>
                </a:cubicBezTo>
                <a:cubicBezTo>
                  <a:pt x="11134" y="1643"/>
                  <a:pt x="16082" y="0"/>
                  <a:pt x="22268" y="0"/>
                </a:cubicBezTo>
                <a:cubicBezTo>
                  <a:pt x="28453" y="0"/>
                  <a:pt x="33402" y="1643"/>
                  <a:pt x="38350" y="4931"/>
                </a:cubicBezTo>
                <a:cubicBezTo>
                  <a:pt x="42061" y="7397"/>
                  <a:pt x="44536" y="10684"/>
                  <a:pt x="44536" y="14794"/>
                </a:cubicBezTo>
                <a:cubicBezTo>
                  <a:pt x="44536" y="18082"/>
                  <a:pt x="43298" y="20547"/>
                  <a:pt x="42061" y="23013"/>
                </a:cubicBezTo>
                <a:cubicBezTo>
                  <a:pt x="39587" y="24657"/>
                  <a:pt x="37113" y="27123"/>
                  <a:pt x="33402" y="27945"/>
                </a:cubicBezTo>
                <a:cubicBezTo>
                  <a:pt x="33402" y="66575"/>
                  <a:pt x="33402" y="66575"/>
                  <a:pt x="33402" y="66575"/>
                </a:cubicBezTo>
                <a:cubicBezTo>
                  <a:pt x="37113" y="65753"/>
                  <a:pt x="43298" y="64109"/>
                  <a:pt x="51958" y="62465"/>
                </a:cubicBezTo>
                <a:cubicBezTo>
                  <a:pt x="55670" y="61643"/>
                  <a:pt x="59381" y="60821"/>
                  <a:pt x="61855" y="59999"/>
                </a:cubicBezTo>
                <a:cubicBezTo>
                  <a:pt x="64329" y="59178"/>
                  <a:pt x="66804" y="58356"/>
                  <a:pt x="70515" y="57534"/>
                </a:cubicBezTo>
                <a:cubicBezTo>
                  <a:pt x="72989" y="56712"/>
                  <a:pt x="75463" y="55890"/>
                  <a:pt x="76701" y="54246"/>
                </a:cubicBezTo>
                <a:cubicBezTo>
                  <a:pt x="77938" y="53424"/>
                  <a:pt x="80412" y="51780"/>
                  <a:pt x="81649" y="50136"/>
                </a:cubicBezTo>
                <a:cubicBezTo>
                  <a:pt x="82886" y="49315"/>
                  <a:pt x="84123" y="46849"/>
                  <a:pt x="85360" y="45205"/>
                </a:cubicBezTo>
                <a:cubicBezTo>
                  <a:pt x="85360" y="42739"/>
                  <a:pt x="85360" y="41095"/>
                  <a:pt x="85360" y="37808"/>
                </a:cubicBezTo>
                <a:cubicBezTo>
                  <a:pt x="82886" y="36986"/>
                  <a:pt x="79175" y="34520"/>
                  <a:pt x="77938" y="32876"/>
                </a:cubicBezTo>
                <a:cubicBezTo>
                  <a:pt x="75463" y="30410"/>
                  <a:pt x="74226" y="27945"/>
                  <a:pt x="74226" y="25479"/>
                </a:cubicBezTo>
                <a:cubicBezTo>
                  <a:pt x="74226" y="21369"/>
                  <a:pt x="76701" y="17260"/>
                  <a:pt x="81649" y="14794"/>
                </a:cubicBezTo>
                <a:cubicBezTo>
                  <a:pt x="85360" y="11506"/>
                  <a:pt x="90309" y="9863"/>
                  <a:pt x="96494" y="9863"/>
                </a:cubicBezTo>
                <a:cubicBezTo>
                  <a:pt x="102680" y="9863"/>
                  <a:pt x="108865" y="11506"/>
                  <a:pt x="112577" y="14794"/>
                </a:cubicBezTo>
                <a:cubicBezTo>
                  <a:pt x="117525" y="17260"/>
                  <a:pt x="120000" y="21369"/>
                  <a:pt x="120000" y="25479"/>
                </a:cubicBezTo>
                <a:close/>
                <a:moveTo>
                  <a:pt x="29690" y="20547"/>
                </a:moveTo>
                <a:cubicBezTo>
                  <a:pt x="32164" y="18904"/>
                  <a:pt x="33402" y="17260"/>
                  <a:pt x="33402" y="14794"/>
                </a:cubicBezTo>
                <a:cubicBezTo>
                  <a:pt x="33402" y="13150"/>
                  <a:pt x="32164" y="11506"/>
                  <a:pt x="29690" y="9863"/>
                </a:cubicBezTo>
                <a:cubicBezTo>
                  <a:pt x="28453" y="8219"/>
                  <a:pt x="24742" y="7397"/>
                  <a:pt x="22268" y="7397"/>
                </a:cubicBezTo>
                <a:cubicBezTo>
                  <a:pt x="18556" y="7397"/>
                  <a:pt x="16082" y="8219"/>
                  <a:pt x="14845" y="9863"/>
                </a:cubicBezTo>
                <a:cubicBezTo>
                  <a:pt x="12371" y="11506"/>
                  <a:pt x="11134" y="13150"/>
                  <a:pt x="11134" y="14794"/>
                </a:cubicBezTo>
                <a:cubicBezTo>
                  <a:pt x="11134" y="17260"/>
                  <a:pt x="12371" y="18904"/>
                  <a:pt x="14845" y="20547"/>
                </a:cubicBezTo>
                <a:cubicBezTo>
                  <a:pt x="16082" y="22191"/>
                  <a:pt x="18556" y="23013"/>
                  <a:pt x="22268" y="23013"/>
                </a:cubicBezTo>
                <a:cubicBezTo>
                  <a:pt x="24742" y="23013"/>
                  <a:pt x="28453" y="22191"/>
                  <a:pt x="29690" y="20547"/>
                </a:cubicBezTo>
                <a:close/>
                <a:moveTo>
                  <a:pt x="29690" y="110136"/>
                </a:moveTo>
                <a:cubicBezTo>
                  <a:pt x="32164" y="108493"/>
                  <a:pt x="33402" y="106849"/>
                  <a:pt x="33402" y="104383"/>
                </a:cubicBezTo>
                <a:cubicBezTo>
                  <a:pt x="33402" y="102739"/>
                  <a:pt x="32164" y="101095"/>
                  <a:pt x="29690" y="99452"/>
                </a:cubicBezTo>
                <a:cubicBezTo>
                  <a:pt x="28453" y="97808"/>
                  <a:pt x="24742" y="96986"/>
                  <a:pt x="22268" y="96986"/>
                </a:cubicBezTo>
                <a:cubicBezTo>
                  <a:pt x="18556" y="96986"/>
                  <a:pt x="16082" y="97808"/>
                  <a:pt x="14845" y="99452"/>
                </a:cubicBezTo>
                <a:cubicBezTo>
                  <a:pt x="12371" y="101095"/>
                  <a:pt x="11134" y="102739"/>
                  <a:pt x="11134" y="104383"/>
                </a:cubicBezTo>
                <a:cubicBezTo>
                  <a:pt x="11134" y="106849"/>
                  <a:pt x="12371" y="108493"/>
                  <a:pt x="14845" y="110136"/>
                </a:cubicBezTo>
                <a:cubicBezTo>
                  <a:pt x="16082" y="111780"/>
                  <a:pt x="18556" y="111780"/>
                  <a:pt x="22268" y="111780"/>
                </a:cubicBezTo>
                <a:cubicBezTo>
                  <a:pt x="24742" y="111780"/>
                  <a:pt x="28453" y="111780"/>
                  <a:pt x="29690" y="110136"/>
                </a:cubicBezTo>
                <a:close/>
                <a:moveTo>
                  <a:pt x="105154" y="30410"/>
                </a:moveTo>
                <a:cubicBezTo>
                  <a:pt x="107628" y="28767"/>
                  <a:pt x="108865" y="27123"/>
                  <a:pt x="108865" y="25479"/>
                </a:cubicBezTo>
                <a:cubicBezTo>
                  <a:pt x="108865" y="23013"/>
                  <a:pt x="107628" y="21369"/>
                  <a:pt x="105154" y="19726"/>
                </a:cubicBezTo>
                <a:cubicBezTo>
                  <a:pt x="102680" y="18082"/>
                  <a:pt x="100206" y="17260"/>
                  <a:pt x="96494" y="17260"/>
                </a:cubicBezTo>
                <a:cubicBezTo>
                  <a:pt x="94020" y="17260"/>
                  <a:pt x="91546" y="18082"/>
                  <a:pt x="89072" y="19726"/>
                </a:cubicBezTo>
                <a:cubicBezTo>
                  <a:pt x="86597" y="21369"/>
                  <a:pt x="85360" y="23013"/>
                  <a:pt x="85360" y="25479"/>
                </a:cubicBezTo>
                <a:cubicBezTo>
                  <a:pt x="85360" y="27123"/>
                  <a:pt x="86597" y="28767"/>
                  <a:pt x="89072" y="30410"/>
                </a:cubicBezTo>
                <a:cubicBezTo>
                  <a:pt x="91546" y="32054"/>
                  <a:pt x="94020" y="32876"/>
                  <a:pt x="96494" y="32876"/>
                </a:cubicBezTo>
                <a:cubicBezTo>
                  <a:pt x="100206" y="32876"/>
                  <a:pt x="102680" y="32054"/>
                  <a:pt x="105154" y="3041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95596" y="2963177"/>
            <a:ext cx="170187" cy="170187"/>
          </a:xfrm>
          <a:custGeom>
            <a:pathLst>
              <a:path extrusionOk="0" h="120000" w="120000">
                <a:moveTo>
                  <a:pt x="26751" y="76708"/>
                </a:moveTo>
                <a:cubicBezTo>
                  <a:pt x="27515" y="76708"/>
                  <a:pt x="27515" y="77468"/>
                  <a:pt x="27515" y="78227"/>
                </a:cubicBezTo>
                <a:cubicBezTo>
                  <a:pt x="27515" y="78987"/>
                  <a:pt x="27515" y="79746"/>
                  <a:pt x="26751" y="79746"/>
                </a:cubicBezTo>
                <a:cubicBezTo>
                  <a:pt x="25987" y="80506"/>
                  <a:pt x="25987" y="80506"/>
                  <a:pt x="25222" y="80506"/>
                </a:cubicBezTo>
                <a:cubicBezTo>
                  <a:pt x="2292" y="80506"/>
                  <a:pt x="2292" y="80506"/>
                  <a:pt x="2292" y="80506"/>
                </a:cubicBezTo>
                <a:cubicBezTo>
                  <a:pt x="1528" y="80506"/>
                  <a:pt x="764" y="80506"/>
                  <a:pt x="0" y="79746"/>
                </a:cubicBezTo>
                <a:cubicBezTo>
                  <a:pt x="0" y="79746"/>
                  <a:pt x="0" y="78987"/>
                  <a:pt x="0" y="78227"/>
                </a:cubicBezTo>
                <a:cubicBezTo>
                  <a:pt x="0" y="77468"/>
                  <a:pt x="0" y="76708"/>
                  <a:pt x="0" y="76708"/>
                </a:cubicBezTo>
                <a:cubicBezTo>
                  <a:pt x="764" y="75949"/>
                  <a:pt x="1528" y="75949"/>
                  <a:pt x="2292" y="75949"/>
                </a:cubicBezTo>
                <a:cubicBezTo>
                  <a:pt x="25222" y="75949"/>
                  <a:pt x="25222" y="75949"/>
                  <a:pt x="25222" y="75949"/>
                </a:cubicBezTo>
                <a:cubicBezTo>
                  <a:pt x="25987" y="75949"/>
                  <a:pt x="25987" y="75949"/>
                  <a:pt x="26751" y="76708"/>
                </a:cubicBezTo>
                <a:close/>
                <a:moveTo>
                  <a:pt x="74140" y="35696"/>
                </a:moveTo>
                <a:cubicBezTo>
                  <a:pt x="56560" y="36455"/>
                  <a:pt x="56560" y="36455"/>
                  <a:pt x="56560" y="36455"/>
                </a:cubicBezTo>
                <a:cubicBezTo>
                  <a:pt x="37452" y="17468"/>
                  <a:pt x="37452" y="17468"/>
                  <a:pt x="37452" y="17468"/>
                </a:cubicBezTo>
                <a:cubicBezTo>
                  <a:pt x="35923" y="15949"/>
                  <a:pt x="34394" y="15189"/>
                  <a:pt x="32101" y="15189"/>
                </a:cubicBezTo>
                <a:cubicBezTo>
                  <a:pt x="30573" y="15189"/>
                  <a:pt x="29044" y="15949"/>
                  <a:pt x="27515" y="16708"/>
                </a:cubicBezTo>
                <a:cubicBezTo>
                  <a:pt x="16815" y="27341"/>
                  <a:pt x="16815" y="27341"/>
                  <a:pt x="16815" y="27341"/>
                </a:cubicBezTo>
                <a:cubicBezTo>
                  <a:pt x="15286" y="28860"/>
                  <a:pt x="14522" y="30379"/>
                  <a:pt x="14522" y="32658"/>
                </a:cubicBezTo>
                <a:cubicBezTo>
                  <a:pt x="14522" y="34177"/>
                  <a:pt x="15286" y="35696"/>
                  <a:pt x="16815" y="37215"/>
                </a:cubicBezTo>
                <a:cubicBezTo>
                  <a:pt x="36687" y="56962"/>
                  <a:pt x="36687" y="56962"/>
                  <a:pt x="36687" y="56962"/>
                </a:cubicBezTo>
                <a:cubicBezTo>
                  <a:pt x="35159" y="74430"/>
                  <a:pt x="35159" y="74430"/>
                  <a:pt x="35159" y="74430"/>
                </a:cubicBezTo>
                <a:cubicBezTo>
                  <a:pt x="33630" y="72911"/>
                  <a:pt x="32101" y="72151"/>
                  <a:pt x="31337" y="71392"/>
                </a:cubicBezTo>
                <a:cubicBezTo>
                  <a:pt x="6878" y="47088"/>
                  <a:pt x="6878" y="47088"/>
                  <a:pt x="6878" y="47088"/>
                </a:cubicBezTo>
                <a:cubicBezTo>
                  <a:pt x="3057" y="42531"/>
                  <a:pt x="764" y="37974"/>
                  <a:pt x="764" y="32658"/>
                </a:cubicBezTo>
                <a:cubicBezTo>
                  <a:pt x="764" y="26582"/>
                  <a:pt x="3057" y="22025"/>
                  <a:pt x="6878" y="17468"/>
                </a:cubicBezTo>
                <a:cubicBezTo>
                  <a:pt x="17579" y="7594"/>
                  <a:pt x="17579" y="7594"/>
                  <a:pt x="17579" y="7594"/>
                </a:cubicBezTo>
                <a:cubicBezTo>
                  <a:pt x="21401" y="3037"/>
                  <a:pt x="26751" y="1518"/>
                  <a:pt x="32101" y="1518"/>
                </a:cubicBezTo>
                <a:cubicBezTo>
                  <a:pt x="38216" y="1518"/>
                  <a:pt x="42802" y="3037"/>
                  <a:pt x="46624" y="7594"/>
                </a:cubicBezTo>
                <a:cubicBezTo>
                  <a:pt x="71082" y="31139"/>
                  <a:pt x="71082" y="31139"/>
                  <a:pt x="71082" y="31139"/>
                </a:cubicBezTo>
                <a:cubicBezTo>
                  <a:pt x="71847" y="32658"/>
                  <a:pt x="73375" y="34177"/>
                  <a:pt x="74140" y="35696"/>
                </a:cubicBezTo>
                <a:close/>
                <a:moveTo>
                  <a:pt x="31337" y="91139"/>
                </a:moveTo>
                <a:cubicBezTo>
                  <a:pt x="12993" y="110126"/>
                  <a:pt x="12993" y="110126"/>
                  <a:pt x="12993" y="110126"/>
                </a:cubicBezTo>
                <a:cubicBezTo>
                  <a:pt x="12229" y="110126"/>
                  <a:pt x="12229" y="110126"/>
                  <a:pt x="11464" y="110126"/>
                </a:cubicBezTo>
                <a:cubicBezTo>
                  <a:pt x="10700" y="110126"/>
                  <a:pt x="9936" y="110126"/>
                  <a:pt x="9936" y="110126"/>
                </a:cubicBezTo>
                <a:cubicBezTo>
                  <a:pt x="9171" y="109367"/>
                  <a:pt x="9171" y="108607"/>
                  <a:pt x="9171" y="107848"/>
                </a:cubicBezTo>
                <a:cubicBezTo>
                  <a:pt x="9171" y="107848"/>
                  <a:pt x="9171" y="107088"/>
                  <a:pt x="9936" y="106329"/>
                </a:cubicBezTo>
                <a:cubicBezTo>
                  <a:pt x="28280" y="88101"/>
                  <a:pt x="28280" y="88101"/>
                  <a:pt x="28280" y="88101"/>
                </a:cubicBezTo>
                <a:cubicBezTo>
                  <a:pt x="28280" y="87341"/>
                  <a:pt x="29044" y="87341"/>
                  <a:pt x="29808" y="87341"/>
                </a:cubicBezTo>
                <a:cubicBezTo>
                  <a:pt x="30573" y="87341"/>
                  <a:pt x="30573" y="87341"/>
                  <a:pt x="31337" y="88101"/>
                </a:cubicBezTo>
                <a:cubicBezTo>
                  <a:pt x="32101" y="88860"/>
                  <a:pt x="32101" y="88860"/>
                  <a:pt x="32101" y="89620"/>
                </a:cubicBezTo>
                <a:cubicBezTo>
                  <a:pt x="32101" y="90379"/>
                  <a:pt x="32101" y="91139"/>
                  <a:pt x="31337" y="91139"/>
                </a:cubicBezTo>
                <a:close/>
                <a:moveTo>
                  <a:pt x="43566" y="94177"/>
                </a:moveTo>
                <a:cubicBezTo>
                  <a:pt x="43566" y="117721"/>
                  <a:pt x="43566" y="117721"/>
                  <a:pt x="43566" y="117721"/>
                </a:cubicBezTo>
                <a:cubicBezTo>
                  <a:pt x="43566" y="117721"/>
                  <a:pt x="43566" y="118481"/>
                  <a:pt x="42802" y="119240"/>
                </a:cubicBezTo>
                <a:cubicBezTo>
                  <a:pt x="42802" y="119240"/>
                  <a:pt x="42038" y="120000"/>
                  <a:pt x="41273" y="120000"/>
                </a:cubicBezTo>
                <a:cubicBezTo>
                  <a:pt x="40509" y="120000"/>
                  <a:pt x="39745" y="119240"/>
                  <a:pt x="39745" y="119240"/>
                </a:cubicBezTo>
                <a:cubicBezTo>
                  <a:pt x="38980" y="118481"/>
                  <a:pt x="38980" y="117721"/>
                  <a:pt x="38980" y="117721"/>
                </a:cubicBezTo>
                <a:cubicBezTo>
                  <a:pt x="38980" y="94177"/>
                  <a:pt x="38980" y="94177"/>
                  <a:pt x="38980" y="94177"/>
                </a:cubicBezTo>
                <a:cubicBezTo>
                  <a:pt x="38980" y="93417"/>
                  <a:pt x="38980" y="93417"/>
                  <a:pt x="39745" y="92658"/>
                </a:cubicBezTo>
                <a:cubicBezTo>
                  <a:pt x="39745" y="92658"/>
                  <a:pt x="40509" y="91898"/>
                  <a:pt x="41273" y="91898"/>
                </a:cubicBezTo>
                <a:cubicBezTo>
                  <a:pt x="42038" y="91898"/>
                  <a:pt x="42802" y="92658"/>
                  <a:pt x="42802" y="92658"/>
                </a:cubicBezTo>
                <a:cubicBezTo>
                  <a:pt x="43566" y="93417"/>
                  <a:pt x="43566" y="93417"/>
                  <a:pt x="43566" y="94177"/>
                </a:cubicBezTo>
                <a:close/>
                <a:moveTo>
                  <a:pt x="118471" y="87341"/>
                </a:moveTo>
                <a:cubicBezTo>
                  <a:pt x="118471" y="93417"/>
                  <a:pt x="116942" y="97974"/>
                  <a:pt x="112356" y="101772"/>
                </a:cubicBezTo>
                <a:cubicBezTo>
                  <a:pt x="101656" y="112405"/>
                  <a:pt x="101656" y="112405"/>
                  <a:pt x="101656" y="112405"/>
                </a:cubicBezTo>
                <a:cubicBezTo>
                  <a:pt x="97834" y="116202"/>
                  <a:pt x="93248" y="118481"/>
                  <a:pt x="87133" y="118481"/>
                </a:cubicBezTo>
                <a:cubicBezTo>
                  <a:pt x="81783" y="118481"/>
                  <a:pt x="76433" y="116202"/>
                  <a:pt x="72611" y="112405"/>
                </a:cubicBezTo>
                <a:cubicBezTo>
                  <a:pt x="48152" y="88101"/>
                  <a:pt x="48152" y="88101"/>
                  <a:pt x="48152" y="88101"/>
                </a:cubicBezTo>
                <a:cubicBezTo>
                  <a:pt x="47388" y="87341"/>
                  <a:pt x="46624" y="85822"/>
                  <a:pt x="45095" y="84303"/>
                </a:cubicBezTo>
                <a:cubicBezTo>
                  <a:pt x="62675" y="82784"/>
                  <a:pt x="62675" y="82784"/>
                  <a:pt x="62675" y="82784"/>
                </a:cubicBezTo>
                <a:cubicBezTo>
                  <a:pt x="82547" y="102531"/>
                  <a:pt x="82547" y="102531"/>
                  <a:pt x="82547" y="102531"/>
                </a:cubicBezTo>
                <a:cubicBezTo>
                  <a:pt x="84076" y="104050"/>
                  <a:pt x="85605" y="104810"/>
                  <a:pt x="87133" y="104810"/>
                </a:cubicBezTo>
                <a:cubicBezTo>
                  <a:pt x="89426" y="104810"/>
                  <a:pt x="90955" y="104050"/>
                  <a:pt x="92484" y="102531"/>
                </a:cubicBezTo>
                <a:cubicBezTo>
                  <a:pt x="103184" y="92658"/>
                  <a:pt x="103184" y="92658"/>
                  <a:pt x="103184" y="92658"/>
                </a:cubicBezTo>
                <a:cubicBezTo>
                  <a:pt x="103949" y="91139"/>
                  <a:pt x="104713" y="89620"/>
                  <a:pt x="104713" y="87341"/>
                </a:cubicBezTo>
                <a:cubicBezTo>
                  <a:pt x="104713" y="85822"/>
                  <a:pt x="103949" y="84303"/>
                  <a:pt x="103184" y="82784"/>
                </a:cubicBezTo>
                <a:cubicBezTo>
                  <a:pt x="83312" y="63037"/>
                  <a:pt x="83312" y="63037"/>
                  <a:pt x="83312" y="63037"/>
                </a:cubicBezTo>
                <a:cubicBezTo>
                  <a:pt x="84076" y="45569"/>
                  <a:pt x="84076" y="45569"/>
                  <a:pt x="84076" y="45569"/>
                </a:cubicBezTo>
                <a:cubicBezTo>
                  <a:pt x="86369" y="46329"/>
                  <a:pt x="87133" y="47848"/>
                  <a:pt x="88662" y="48607"/>
                </a:cubicBezTo>
                <a:cubicBezTo>
                  <a:pt x="112356" y="72911"/>
                  <a:pt x="112356" y="72911"/>
                  <a:pt x="112356" y="72911"/>
                </a:cubicBezTo>
                <a:cubicBezTo>
                  <a:pt x="116942" y="76708"/>
                  <a:pt x="118471" y="82025"/>
                  <a:pt x="118471" y="87341"/>
                </a:cubicBezTo>
                <a:close/>
                <a:moveTo>
                  <a:pt x="80254" y="2278"/>
                </a:moveTo>
                <a:cubicBezTo>
                  <a:pt x="80254" y="25063"/>
                  <a:pt x="80254" y="25063"/>
                  <a:pt x="80254" y="25063"/>
                </a:cubicBezTo>
                <a:cubicBezTo>
                  <a:pt x="80254" y="25822"/>
                  <a:pt x="80254" y="26582"/>
                  <a:pt x="80254" y="27341"/>
                </a:cubicBezTo>
                <a:cubicBezTo>
                  <a:pt x="79490" y="27341"/>
                  <a:pt x="78726" y="28101"/>
                  <a:pt x="77961" y="28101"/>
                </a:cubicBezTo>
                <a:cubicBezTo>
                  <a:pt x="77961" y="28101"/>
                  <a:pt x="77197" y="27341"/>
                  <a:pt x="76433" y="27341"/>
                </a:cubicBezTo>
                <a:cubicBezTo>
                  <a:pt x="76433" y="26582"/>
                  <a:pt x="75668" y="25822"/>
                  <a:pt x="75668" y="25063"/>
                </a:cubicBezTo>
                <a:cubicBezTo>
                  <a:pt x="75668" y="2278"/>
                  <a:pt x="75668" y="2278"/>
                  <a:pt x="75668" y="2278"/>
                </a:cubicBezTo>
                <a:cubicBezTo>
                  <a:pt x="75668" y="1518"/>
                  <a:pt x="76433" y="1518"/>
                  <a:pt x="76433" y="759"/>
                </a:cubicBezTo>
                <a:cubicBezTo>
                  <a:pt x="77197" y="0"/>
                  <a:pt x="77961" y="0"/>
                  <a:pt x="77961" y="0"/>
                </a:cubicBezTo>
                <a:cubicBezTo>
                  <a:pt x="78726" y="0"/>
                  <a:pt x="79490" y="0"/>
                  <a:pt x="80254" y="759"/>
                </a:cubicBezTo>
                <a:cubicBezTo>
                  <a:pt x="80254" y="1518"/>
                  <a:pt x="80254" y="1518"/>
                  <a:pt x="80254" y="2278"/>
                </a:cubicBezTo>
                <a:close/>
                <a:moveTo>
                  <a:pt x="110063" y="13670"/>
                </a:moveTo>
                <a:cubicBezTo>
                  <a:pt x="91719" y="31898"/>
                  <a:pt x="91719" y="31898"/>
                  <a:pt x="91719" y="31898"/>
                </a:cubicBezTo>
                <a:cubicBezTo>
                  <a:pt x="90955" y="31898"/>
                  <a:pt x="90191" y="32658"/>
                  <a:pt x="90191" y="32658"/>
                </a:cubicBezTo>
                <a:cubicBezTo>
                  <a:pt x="89426" y="32658"/>
                  <a:pt x="88662" y="31898"/>
                  <a:pt x="87898" y="31898"/>
                </a:cubicBezTo>
                <a:cubicBezTo>
                  <a:pt x="87898" y="31139"/>
                  <a:pt x="87898" y="30379"/>
                  <a:pt x="87898" y="30379"/>
                </a:cubicBezTo>
                <a:cubicBezTo>
                  <a:pt x="87898" y="29620"/>
                  <a:pt x="87898" y="28860"/>
                  <a:pt x="87898" y="28101"/>
                </a:cubicBezTo>
                <a:cubicBezTo>
                  <a:pt x="107006" y="9873"/>
                  <a:pt x="107006" y="9873"/>
                  <a:pt x="107006" y="9873"/>
                </a:cubicBezTo>
                <a:cubicBezTo>
                  <a:pt x="107006" y="9873"/>
                  <a:pt x="107770" y="9113"/>
                  <a:pt x="108535" y="9113"/>
                </a:cubicBezTo>
                <a:cubicBezTo>
                  <a:pt x="109299" y="9113"/>
                  <a:pt x="109299" y="9873"/>
                  <a:pt x="110063" y="9873"/>
                </a:cubicBezTo>
                <a:cubicBezTo>
                  <a:pt x="110828" y="10632"/>
                  <a:pt x="110828" y="11392"/>
                  <a:pt x="110828" y="11392"/>
                </a:cubicBezTo>
                <a:cubicBezTo>
                  <a:pt x="110828" y="12151"/>
                  <a:pt x="110828" y="12911"/>
                  <a:pt x="110063" y="13670"/>
                </a:cubicBezTo>
                <a:close/>
                <a:moveTo>
                  <a:pt x="119235" y="39493"/>
                </a:moveTo>
                <a:cubicBezTo>
                  <a:pt x="120000" y="40253"/>
                  <a:pt x="120000" y="41012"/>
                  <a:pt x="120000" y="41772"/>
                </a:cubicBezTo>
                <a:cubicBezTo>
                  <a:pt x="120000" y="42531"/>
                  <a:pt x="120000" y="42531"/>
                  <a:pt x="119235" y="43291"/>
                </a:cubicBezTo>
                <a:cubicBezTo>
                  <a:pt x="118471" y="43291"/>
                  <a:pt x="118471" y="44050"/>
                  <a:pt x="117707" y="44050"/>
                </a:cubicBezTo>
                <a:cubicBezTo>
                  <a:pt x="94777" y="44050"/>
                  <a:pt x="94777" y="44050"/>
                  <a:pt x="94777" y="44050"/>
                </a:cubicBezTo>
                <a:cubicBezTo>
                  <a:pt x="94012" y="44050"/>
                  <a:pt x="93248" y="43291"/>
                  <a:pt x="92484" y="43291"/>
                </a:cubicBezTo>
                <a:cubicBezTo>
                  <a:pt x="92484" y="42531"/>
                  <a:pt x="92484" y="42531"/>
                  <a:pt x="92484" y="41772"/>
                </a:cubicBezTo>
                <a:cubicBezTo>
                  <a:pt x="92484" y="41012"/>
                  <a:pt x="92484" y="40253"/>
                  <a:pt x="92484" y="39493"/>
                </a:cubicBezTo>
                <a:cubicBezTo>
                  <a:pt x="93248" y="39493"/>
                  <a:pt x="94012" y="39493"/>
                  <a:pt x="94777" y="39493"/>
                </a:cubicBezTo>
                <a:cubicBezTo>
                  <a:pt x="117707" y="39493"/>
                  <a:pt x="117707" y="39493"/>
                  <a:pt x="117707" y="39493"/>
                </a:cubicBezTo>
                <a:cubicBezTo>
                  <a:pt x="118471" y="39493"/>
                  <a:pt x="118471" y="39493"/>
                  <a:pt x="119235" y="3949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822511" y="2989110"/>
            <a:ext cx="94007" cy="129665"/>
          </a:xfrm>
          <a:custGeom>
            <a:pathLst>
              <a:path extrusionOk="0" h="120000" w="120000">
                <a:moveTo>
                  <a:pt x="120000" y="37685"/>
                </a:moveTo>
                <a:cubicBezTo>
                  <a:pt x="120000" y="41652"/>
                  <a:pt x="120000" y="44628"/>
                  <a:pt x="118620" y="47603"/>
                </a:cubicBezTo>
                <a:cubicBezTo>
                  <a:pt x="117241" y="50578"/>
                  <a:pt x="115862" y="52561"/>
                  <a:pt x="114482" y="54545"/>
                </a:cubicBezTo>
                <a:cubicBezTo>
                  <a:pt x="111724" y="56528"/>
                  <a:pt x="110344" y="58512"/>
                  <a:pt x="106206" y="60495"/>
                </a:cubicBezTo>
                <a:cubicBezTo>
                  <a:pt x="103448" y="62479"/>
                  <a:pt x="100689" y="63471"/>
                  <a:pt x="99310" y="64462"/>
                </a:cubicBezTo>
                <a:cubicBezTo>
                  <a:pt x="97931" y="65454"/>
                  <a:pt x="95172" y="66446"/>
                  <a:pt x="91034" y="67438"/>
                </a:cubicBezTo>
                <a:cubicBezTo>
                  <a:pt x="88275" y="69421"/>
                  <a:pt x="84137" y="71404"/>
                  <a:pt x="82758" y="73388"/>
                </a:cubicBezTo>
                <a:cubicBezTo>
                  <a:pt x="80000" y="76363"/>
                  <a:pt x="78620" y="78347"/>
                  <a:pt x="78620" y="80330"/>
                </a:cubicBezTo>
                <a:cubicBezTo>
                  <a:pt x="78620" y="81322"/>
                  <a:pt x="78620" y="82314"/>
                  <a:pt x="77241" y="83305"/>
                </a:cubicBezTo>
                <a:cubicBezTo>
                  <a:pt x="75862" y="84297"/>
                  <a:pt x="74482" y="84297"/>
                  <a:pt x="73103" y="84297"/>
                </a:cubicBezTo>
                <a:cubicBezTo>
                  <a:pt x="42758" y="84297"/>
                  <a:pt x="42758" y="84297"/>
                  <a:pt x="42758" y="84297"/>
                </a:cubicBezTo>
                <a:cubicBezTo>
                  <a:pt x="41379" y="84297"/>
                  <a:pt x="40000" y="84297"/>
                  <a:pt x="38620" y="82314"/>
                </a:cubicBezTo>
                <a:cubicBezTo>
                  <a:pt x="37241" y="81322"/>
                  <a:pt x="37241" y="80330"/>
                  <a:pt x="37241" y="79338"/>
                </a:cubicBezTo>
                <a:cubicBezTo>
                  <a:pt x="37241" y="75371"/>
                  <a:pt x="37241" y="75371"/>
                  <a:pt x="37241" y="75371"/>
                </a:cubicBezTo>
                <a:cubicBezTo>
                  <a:pt x="37241" y="69421"/>
                  <a:pt x="40000" y="64462"/>
                  <a:pt x="45517" y="60495"/>
                </a:cubicBezTo>
                <a:cubicBezTo>
                  <a:pt x="51034" y="55537"/>
                  <a:pt x="57931" y="52561"/>
                  <a:pt x="64827" y="50578"/>
                </a:cubicBezTo>
                <a:cubicBezTo>
                  <a:pt x="70344" y="48595"/>
                  <a:pt x="73103" y="46611"/>
                  <a:pt x="75862" y="44628"/>
                </a:cubicBezTo>
                <a:cubicBezTo>
                  <a:pt x="77241" y="42644"/>
                  <a:pt x="78620" y="40661"/>
                  <a:pt x="78620" y="37685"/>
                </a:cubicBezTo>
                <a:cubicBezTo>
                  <a:pt x="78620" y="34710"/>
                  <a:pt x="77241" y="32727"/>
                  <a:pt x="73103" y="30743"/>
                </a:cubicBezTo>
                <a:cubicBezTo>
                  <a:pt x="68965" y="28760"/>
                  <a:pt x="63448" y="27768"/>
                  <a:pt x="59310" y="27768"/>
                </a:cubicBezTo>
                <a:cubicBezTo>
                  <a:pt x="52413" y="27768"/>
                  <a:pt x="48275" y="28760"/>
                  <a:pt x="44137" y="30743"/>
                </a:cubicBezTo>
                <a:cubicBezTo>
                  <a:pt x="41379" y="31735"/>
                  <a:pt x="37241" y="35702"/>
                  <a:pt x="30344" y="41652"/>
                </a:cubicBezTo>
                <a:cubicBezTo>
                  <a:pt x="28965" y="42644"/>
                  <a:pt x="27586" y="42644"/>
                  <a:pt x="26206" y="42644"/>
                </a:cubicBezTo>
                <a:cubicBezTo>
                  <a:pt x="26206" y="42644"/>
                  <a:pt x="24827" y="42644"/>
                  <a:pt x="23448" y="41652"/>
                </a:cubicBezTo>
                <a:cubicBezTo>
                  <a:pt x="1379" y="30743"/>
                  <a:pt x="1379" y="30743"/>
                  <a:pt x="1379" y="30743"/>
                </a:cubicBezTo>
                <a:cubicBezTo>
                  <a:pt x="1379" y="29752"/>
                  <a:pt x="0" y="28760"/>
                  <a:pt x="0" y="27768"/>
                </a:cubicBezTo>
                <a:cubicBezTo>
                  <a:pt x="0" y="26776"/>
                  <a:pt x="0" y="25785"/>
                  <a:pt x="1379" y="25785"/>
                </a:cubicBezTo>
                <a:cubicBezTo>
                  <a:pt x="15172" y="8925"/>
                  <a:pt x="34482" y="0"/>
                  <a:pt x="60689" y="0"/>
                </a:cubicBezTo>
                <a:cubicBezTo>
                  <a:pt x="67586" y="0"/>
                  <a:pt x="74482" y="991"/>
                  <a:pt x="82758" y="2975"/>
                </a:cubicBezTo>
                <a:cubicBezTo>
                  <a:pt x="89655" y="4958"/>
                  <a:pt x="95172" y="7933"/>
                  <a:pt x="100689" y="10909"/>
                </a:cubicBezTo>
                <a:cubicBezTo>
                  <a:pt x="106206" y="13884"/>
                  <a:pt x="111724" y="17851"/>
                  <a:pt x="114482" y="22809"/>
                </a:cubicBezTo>
                <a:cubicBezTo>
                  <a:pt x="118620" y="27768"/>
                  <a:pt x="120000" y="32727"/>
                  <a:pt x="120000" y="37685"/>
                </a:cubicBezTo>
                <a:close/>
                <a:moveTo>
                  <a:pt x="78620" y="94214"/>
                </a:moveTo>
                <a:cubicBezTo>
                  <a:pt x="78620" y="117024"/>
                  <a:pt x="78620" y="117024"/>
                  <a:pt x="78620" y="117024"/>
                </a:cubicBezTo>
                <a:cubicBezTo>
                  <a:pt x="78620" y="118016"/>
                  <a:pt x="78620" y="119008"/>
                  <a:pt x="77241" y="119008"/>
                </a:cubicBezTo>
                <a:cubicBezTo>
                  <a:pt x="77241" y="120000"/>
                  <a:pt x="75862" y="120000"/>
                  <a:pt x="74482" y="120000"/>
                </a:cubicBezTo>
                <a:cubicBezTo>
                  <a:pt x="42758" y="120000"/>
                  <a:pt x="42758" y="120000"/>
                  <a:pt x="42758" y="120000"/>
                </a:cubicBezTo>
                <a:cubicBezTo>
                  <a:pt x="41379" y="120000"/>
                  <a:pt x="40000" y="120000"/>
                  <a:pt x="38620" y="119008"/>
                </a:cubicBezTo>
                <a:cubicBezTo>
                  <a:pt x="38620" y="119008"/>
                  <a:pt x="37241" y="118016"/>
                  <a:pt x="37241" y="117024"/>
                </a:cubicBezTo>
                <a:cubicBezTo>
                  <a:pt x="37241" y="94214"/>
                  <a:pt x="37241" y="94214"/>
                  <a:pt x="37241" y="94214"/>
                </a:cubicBezTo>
                <a:cubicBezTo>
                  <a:pt x="37241" y="93223"/>
                  <a:pt x="38620" y="92231"/>
                  <a:pt x="38620" y="91239"/>
                </a:cubicBezTo>
                <a:cubicBezTo>
                  <a:pt x="40000" y="91239"/>
                  <a:pt x="41379" y="90247"/>
                  <a:pt x="42758" y="90247"/>
                </a:cubicBezTo>
                <a:cubicBezTo>
                  <a:pt x="74482" y="90247"/>
                  <a:pt x="74482" y="90247"/>
                  <a:pt x="74482" y="90247"/>
                </a:cubicBezTo>
                <a:cubicBezTo>
                  <a:pt x="75862" y="90247"/>
                  <a:pt x="77241" y="91239"/>
                  <a:pt x="77241" y="91239"/>
                </a:cubicBezTo>
                <a:cubicBezTo>
                  <a:pt x="78620" y="92231"/>
                  <a:pt x="78620" y="93223"/>
                  <a:pt x="78620" y="9421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966765" y="2976144"/>
            <a:ext cx="63211" cy="142631"/>
          </a:xfrm>
          <a:custGeom>
            <a:pathLst>
              <a:path extrusionOk="0" h="120000" w="120000">
                <a:moveTo>
                  <a:pt x="120000" y="103759"/>
                </a:moveTo>
                <a:cubicBezTo>
                  <a:pt x="120000" y="114586"/>
                  <a:pt x="120000" y="114586"/>
                  <a:pt x="120000" y="114586"/>
                </a:cubicBezTo>
                <a:cubicBezTo>
                  <a:pt x="120000" y="116390"/>
                  <a:pt x="120000" y="117293"/>
                  <a:pt x="116000" y="119097"/>
                </a:cubicBezTo>
                <a:cubicBezTo>
                  <a:pt x="114000" y="120000"/>
                  <a:pt x="112000" y="120000"/>
                  <a:pt x="108000" y="120000"/>
                </a:cubicBezTo>
                <a:cubicBezTo>
                  <a:pt x="12000" y="120000"/>
                  <a:pt x="12000" y="120000"/>
                  <a:pt x="12000" y="120000"/>
                </a:cubicBezTo>
                <a:cubicBezTo>
                  <a:pt x="8000" y="120000"/>
                  <a:pt x="6000" y="120000"/>
                  <a:pt x="2000" y="119097"/>
                </a:cubicBezTo>
                <a:cubicBezTo>
                  <a:pt x="0" y="117293"/>
                  <a:pt x="0" y="116390"/>
                  <a:pt x="0" y="114586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02857"/>
                  <a:pt x="0" y="101052"/>
                  <a:pt x="2000" y="100150"/>
                </a:cubicBezTo>
                <a:cubicBezTo>
                  <a:pt x="6000" y="99248"/>
                  <a:pt x="8000" y="98345"/>
                  <a:pt x="12000" y="98345"/>
                </a:cubicBezTo>
                <a:cubicBezTo>
                  <a:pt x="24000" y="98345"/>
                  <a:pt x="24000" y="98345"/>
                  <a:pt x="24000" y="98345"/>
                </a:cubicBezTo>
                <a:cubicBezTo>
                  <a:pt x="24000" y="65864"/>
                  <a:pt x="24000" y="65864"/>
                  <a:pt x="24000" y="65864"/>
                </a:cubicBezTo>
                <a:cubicBezTo>
                  <a:pt x="12000" y="65864"/>
                  <a:pt x="12000" y="65864"/>
                  <a:pt x="12000" y="65864"/>
                </a:cubicBezTo>
                <a:cubicBezTo>
                  <a:pt x="8000" y="65864"/>
                  <a:pt x="6000" y="64962"/>
                  <a:pt x="2000" y="64060"/>
                </a:cubicBezTo>
                <a:cubicBezTo>
                  <a:pt x="0" y="63157"/>
                  <a:pt x="0" y="62255"/>
                  <a:pt x="0" y="60451"/>
                </a:cubicBezTo>
                <a:cubicBezTo>
                  <a:pt x="0" y="49624"/>
                  <a:pt x="0" y="49624"/>
                  <a:pt x="0" y="49624"/>
                </a:cubicBezTo>
                <a:cubicBezTo>
                  <a:pt x="0" y="47819"/>
                  <a:pt x="0" y="46917"/>
                  <a:pt x="2000" y="46015"/>
                </a:cubicBezTo>
                <a:cubicBezTo>
                  <a:pt x="6000" y="44210"/>
                  <a:pt x="8000" y="44210"/>
                  <a:pt x="12000" y="44210"/>
                </a:cubicBezTo>
                <a:cubicBezTo>
                  <a:pt x="84000" y="44210"/>
                  <a:pt x="84000" y="44210"/>
                  <a:pt x="84000" y="44210"/>
                </a:cubicBezTo>
                <a:cubicBezTo>
                  <a:pt x="88000" y="44210"/>
                  <a:pt x="90000" y="44210"/>
                  <a:pt x="92000" y="46015"/>
                </a:cubicBezTo>
                <a:cubicBezTo>
                  <a:pt x="94000" y="46917"/>
                  <a:pt x="96000" y="47819"/>
                  <a:pt x="96000" y="49624"/>
                </a:cubicBezTo>
                <a:cubicBezTo>
                  <a:pt x="96000" y="98345"/>
                  <a:pt x="96000" y="98345"/>
                  <a:pt x="96000" y="98345"/>
                </a:cubicBezTo>
                <a:cubicBezTo>
                  <a:pt x="108000" y="98345"/>
                  <a:pt x="108000" y="98345"/>
                  <a:pt x="108000" y="98345"/>
                </a:cubicBezTo>
                <a:cubicBezTo>
                  <a:pt x="112000" y="98345"/>
                  <a:pt x="114000" y="99248"/>
                  <a:pt x="116000" y="100150"/>
                </a:cubicBezTo>
                <a:cubicBezTo>
                  <a:pt x="120000" y="101052"/>
                  <a:pt x="120000" y="102857"/>
                  <a:pt x="120000" y="103759"/>
                </a:cubicBezTo>
                <a:close/>
                <a:moveTo>
                  <a:pt x="96000" y="5413"/>
                </a:moveTo>
                <a:cubicBezTo>
                  <a:pt x="96000" y="22556"/>
                  <a:pt x="96000" y="22556"/>
                  <a:pt x="96000" y="22556"/>
                </a:cubicBezTo>
                <a:cubicBezTo>
                  <a:pt x="96000" y="23458"/>
                  <a:pt x="94000" y="25263"/>
                  <a:pt x="92000" y="26165"/>
                </a:cubicBezTo>
                <a:cubicBezTo>
                  <a:pt x="90000" y="27067"/>
                  <a:pt x="88000" y="27969"/>
                  <a:pt x="84000" y="27969"/>
                </a:cubicBezTo>
                <a:cubicBezTo>
                  <a:pt x="36000" y="27969"/>
                  <a:pt x="36000" y="27969"/>
                  <a:pt x="36000" y="27969"/>
                </a:cubicBezTo>
                <a:cubicBezTo>
                  <a:pt x="32000" y="27969"/>
                  <a:pt x="30000" y="27067"/>
                  <a:pt x="28000" y="26165"/>
                </a:cubicBezTo>
                <a:cubicBezTo>
                  <a:pt x="24000" y="25263"/>
                  <a:pt x="24000" y="23458"/>
                  <a:pt x="24000" y="22556"/>
                </a:cubicBezTo>
                <a:cubicBezTo>
                  <a:pt x="24000" y="5413"/>
                  <a:pt x="24000" y="5413"/>
                  <a:pt x="24000" y="5413"/>
                </a:cubicBezTo>
                <a:cubicBezTo>
                  <a:pt x="24000" y="4511"/>
                  <a:pt x="24000" y="2706"/>
                  <a:pt x="28000" y="1804"/>
                </a:cubicBezTo>
                <a:cubicBezTo>
                  <a:pt x="30000" y="902"/>
                  <a:pt x="32000" y="0"/>
                  <a:pt x="36000" y="0"/>
                </a:cubicBezTo>
                <a:cubicBezTo>
                  <a:pt x="84000" y="0"/>
                  <a:pt x="84000" y="0"/>
                  <a:pt x="84000" y="0"/>
                </a:cubicBezTo>
                <a:cubicBezTo>
                  <a:pt x="88000" y="0"/>
                  <a:pt x="90000" y="902"/>
                  <a:pt x="92000" y="1804"/>
                </a:cubicBezTo>
                <a:cubicBezTo>
                  <a:pt x="94000" y="2706"/>
                  <a:pt x="96000" y="4511"/>
                  <a:pt x="96000" y="541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088325" y="2976144"/>
            <a:ext cx="45382" cy="142631"/>
          </a:xfrm>
          <a:custGeom>
            <a:pathLst>
              <a:path extrusionOk="0" h="120000" w="120000">
                <a:moveTo>
                  <a:pt x="120000" y="5413"/>
                </a:moveTo>
                <a:cubicBezTo>
                  <a:pt x="114285" y="71278"/>
                  <a:pt x="114285" y="71278"/>
                  <a:pt x="114285" y="71278"/>
                </a:cubicBezTo>
                <a:cubicBezTo>
                  <a:pt x="114285" y="73082"/>
                  <a:pt x="111428" y="73984"/>
                  <a:pt x="108571" y="74887"/>
                </a:cubicBezTo>
                <a:cubicBezTo>
                  <a:pt x="105714" y="75789"/>
                  <a:pt x="100000" y="76691"/>
                  <a:pt x="94285" y="76691"/>
                </a:cubicBezTo>
                <a:cubicBezTo>
                  <a:pt x="25714" y="76691"/>
                  <a:pt x="25714" y="76691"/>
                  <a:pt x="25714" y="76691"/>
                </a:cubicBezTo>
                <a:cubicBezTo>
                  <a:pt x="22857" y="76691"/>
                  <a:pt x="17142" y="75789"/>
                  <a:pt x="14285" y="74887"/>
                </a:cubicBezTo>
                <a:cubicBezTo>
                  <a:pt x="11428" y="73984"/>
                  <a:pt x="8571" y="73082"/>
                  <a:pt x="8571" y="71278"/>
                </a:cubicBezTo>
                <a:cubicBezTo>
                  <a:pt x="0" y="5413"/>
                  <a:pt x="0" y="5413"/>
                  <a:pt x="0" y="5413"/>
                </a:cubicBezTo>
                <a:cubicBezTo>
                  <a:pt x="0" y="4511"/>
                  <a:pt x="2857" y="2706"/>
                  <a:pt x="5714" y="1804"/>
                </a:cubicBezTo>
                <a:cubicBezTo>
                  <a:pt x="8571" y="902"/>
                  <a:pt x="14285" y="0"/>
                  <a:pt x="17142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8571" y="0"/>
                  <a:pt x="114285" y="902"/>
                  <a:pt x="117142" y="1804"/>
                </a:cubicBezTo>
                <a:cubicBezTo>
                  <a:pt x="120000" y="2706"/>
                  <a:pt x="120000" y="4511"/>
                  <a:pt x="120000" y="5413"/>
                </a:cubicBezTo>
                <a:close/>
                <a:moveTo>
                  <a:pt x="114285" y="95639"/>
                </a:moveTo>
                <a:cubicBezTo>
                  <a:pt x="114285" y="114586"/>
                  <a:pt x="114285" y="114586"/>
                  <a:pt x="114285" y="114586"/>
                </a:cubicBezTo>
                <a:cubicBezTo>
                  <a:pt x="114285" y="116390"/>
                  <a:pt x="111428" y="117293"/>
                  <a:pt x="108571" y="119097"/>
                </a:cubicBezTo>
                <a:cubicBezTo>
                  <a:pt x="105714" y="120000"/>
                  <a:pt x="100000" y="120000"/>
                  <a:pt x="94285" y="120000"/>
                </a:cubicBezTo>
                <a:cubicBezTo>
                  <a:pt x="25714" y="120000"/>
                  <a:pt x="25714" y="120000"/>
                  <a:pt x="25714" y="120000"/>
                </a:cubicBezTo>
                <a:cubicBezTo>
                  <a:pt x="22857" y="120000"/>
                  <a:pt x="17142" y="120000"/>
                  <a:pt x="14285" y="119097"/>
                </a:cubicBezTo>
                <a:cubicBezTo>
                  <a:pt x="11428" y="117293"/>
                  <a:pt x="8571" y="116390"/>
                  <a:pt x="8571" y="114586"/>
                </a:cubicBezTo>
                <a:cubicBezTo>
                  <a:pt x="8571" y="95639"/>
                  <a:pt x="8571" y="95639"/>
                  <a:pt x="8571" y="95639"/>
                </a:cubicBezTo>
                <a:cubicBezTo>
                  <a:pt x="8571" y="94736"/>
                  <a:pt x="11428" y="92932"/>
                  <a:pt x="14285" y="92030"/>
                </a:cubicBezTo>
                <a:cubicBezTo>
                  <a:pt x="17142" y="91127"/>
                  <a:pt x="22857" y="90225"/>
                  <a:pt x="25714" y="90225"/>
                </a:cubicBezTo>
                <a:cubicBezTo>
                  <a:pt x="94285" y="90225"/>
                  <a:pt x="94285" y="90225"/>
                  <a:pt x="94285" y="90225"/>
                </a:cubicBezTo>
                <a:cubicBezTo>
                  <a:pt x="100000" y="90225"/>
                  <a:pt x="105714" y="91127"/>
                  <a:pt x="108571" y="92030"/>
                </a:cubicBezTo>
                <a:cubicBezTo>
                  <a:pt x="111428" y="92932"/>
                  <a:pt x="114285" y="94736"/>
                  <a:pt x="114285" y="956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192059" y="2977766"/>
            <a:ext cx="157219" cy="141011"/>
          </a:xfrm>
          <a:custGeom>
            <a:pathLst>
              <a:path extrusionOk="0" h="120000" w="120000">
                <a:moveTo>
                  <a:pt x="69517" y="106259"/>
                </a:moveTo>
                <a:cubicBezTo>
                  <a:pt x="69517" y="120000"/>
                  <a:pt x="69517" y="120000"/>
                  <a:pt x="69517" y="120000"/>
                </a:cubicBezTo>
                <a:cubicBezTo>
                  <a:pt x="50482" y="120000"/>
                  <a:pt x="50482" y="120000"/>
                  <a:pt x="50482" y="120000"/>
                </a:cubicBezTo>
                <a:cubicBezTo>
                  <a:pt x="38068" y="98931"/>
                  <a:pt x="38068" y="98931"/>
                  <a:pt x="38068" y="98931"/>
                </a:cubicBezTo>
                <a:cubicBezTo>
                  <a:pt x="36413" y="95267"/>
                  <a:pt x="36413" y="95267"/>
                  <a:pt x="36413" y="95267"/>
                </a:cubicBezTo>
                <a:cubicBezTo>
                  <a:pt x="35586" y="94351"/>
                  <a:pt x="35586" y="93435"/>
                  <a:pt x="35586" y="93435"/>
                </a:cubicBezTo>
                <a:cubicBezTo>
                  <a:pt x="34758" y="93435"/>
                  <a:pt x="34758" y="93435"/>
                  <a:pt x="34758" y="93435"/>
                </a:cubicBezTo>
                <a:cubicBezTo>
                  <a:pt x="33931" y="95267"/>
                  <a:pt x="33931" y="95267"/>
                  <a:pt x="33931" y="95267"/>
                </a:cubicBezTo>
                <a:cubicBezTo>
                  <a:pt x="33931" y="96183"/>
                  <a:pt x="33103" y="97099"/>
                  <a:pt x="32275" y="98931"/>
                </a:cubicBezTo>
                <a:cubicBezTo>
                  <a:pt x="19862" y="120000"/>
                  <a:pt x="19862" y="120000"/>
                  <a:pt x="19862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06259"/>
                  <a:pt x="0" y="106259"/>
                  <a:pt x="0" y="106259"/>
                </a:cubicBezTo>
                <a:cubicBezTo>
                  <a:pt x="9931" y="106259"/>
                  <a:pt x="9931" y="106259"/>
                  <a:pt x="9931" y="106259"/>
                </a:cubicBezTo>
                <a:cubicBezTo>
                  <a:pt x="25655" y="80610"/>
                  <a:pt x="25655" y="80610"/>
                  <a:pt x="25655" y="80610"/>
                </a:cubicBezTo>
                <a:cubicBezTo>
                  <a:pt x="10758" y="56793"/>
                  <a:pt x="10758" y="56793"/>
                  <a:pt x="10758" y="56793"/>
                </a:cubicBezTo>
                <a:cubicBezTo>
                  <a:pt x="0" y="56793"/>
                  <a:pt x="0" y="56793"/>
                  <a:pt x="0" y="56793"/>
                </a:cubicBezTo>
                <a:cubicBezTo>
                  <a:pt x="0" y="43053"/>
                  <a:pt x="0" y="43053"/>
                  <a:pt x="0" y="43053"/>
                </a:cubicBezTo>
                <a:cubicBezTo>
                  <a:pt x="21517" y="43053"/>
                  <a:pt x="21517" y="43053"/>
                  <a:pt x="21517" y="43053"/>
                </a:cubicBezTo>
                <a:cubicBezTo>
                  <a:pt x="33103" y="62290"/>
                  <a:pt x="33103" y="62290"/>
                  <a:pt x="33103" y="62290"/>
                </a:cubicBezTo>
                <a:cubicBezTo>
                  <a:pt x="33103" y="62290"/>
                  <a:pt x="33103" y="64122"/>
                  <a:pt x="34758" y="65954"/>
                </a:cubicBezTo>
                <a:cubicBezTo>
                  <a:pt x="34758" y="66870"/>
                  <a:pt x="35586" y="66870"/>
                  <a:pt x="35586" y="67786"/>
                </a:cubicBezTo>
                <a:cubicBezTo>
                  <a:pt x="35586" y="67786"/>
                  <a:pt x="35586" y="67786"/>
                  <a:pt x="35586" y="67786"/>
                </a:cubicBezTo>
                <a:cubicBezTo>
                  <a:pt x="35586" y="66870"/>
                  <a:pt x="36413" y="66870"/>
                  <a:pt x="36413" y="65954"/>
                </a:cubicBezTo>
                <a:cubicBezTo>
                  <a:pt x="38068" y="62290"/>
                  <a:pt x="38068" y="62290"/>
                  <a:pt x="38068" y="62290"/>
                </a:cubicBezTo>
                <a:cubicBezTo>
                  <a:pt x="49655" y="43053"/>
                  <a:pt x="49655" y="43053"/>
                  <a:pt x="49655" y="43053"/>
                </a:cubicBezTo>
                <a:cubicBezTo>
                  <a:pt x="69517" y="43053"/>
                  <a:pt x="69517" y="43053"/>
                  <a:pt x="69517" y="43053"/>
                </a:cubicBezTo>
                <a:cubicBezTo>
                  <a:pt x="69517" y="56793"/>
                  <a:pt x="69517" y="56793"/>
                  <a:pt x="69517" y="56793"/>
                </a:cubicBezTo>
                <a:cubicBezTo>
                  <a:pt x="59586" y="56793"/>
                  <a:pt x="59586" y="56793"/>
                  <a:pt x="59586" y="56793"/>
                </a:cubicBezTo>
                <a:cubicBezTo>
                  <a:pt x="45517" y="80610"/>
                  <a:pt x="45517" y="80610"/>
                  <a:pt x="45517" y="80610"/>
                </a:cubicBezTo>
                <a:cubicBezTo>
                  <a:pt x="61241" y="106259"/>
                  <a:pt x="61241" y="106259"/>
                  <a:pt x="61241" y="106259"/>
                </a:cubicBezTo>
                <a:lnTo>
                  <a:pt x="69517" y="106259"/>
                </a:lnTo>
                <a:close/>
                <a:moveTo>
                  <a:pt x="120000" y="46717"/>
                </a:moveTo>
                <a:cubicBezTo>
                  <a:pt x="120000" y="65038"/>
                  <a:pt x="120000" y="65038"/>
                  <a:pt x="120000" y="65038"/>
                </a:cubicBezTo>
                <a:cubicBezTo>
                  <a:pt x="79448" y="65038"/>
                  <a:pt x="79448" y="65038"/>
                  <a:pt x="79448" y="65038"/>
                </a:cubicBezTo>
                <a:cubicBezTo>
                  <a:pt x="79448" y="62290"/>
                  <a:pt x="79448" y="62290"/>
                  <a:pt x="79448" y="62290"/>
                </a:cubicBezTo>
                <a:cubicBezTo>
                  <a:pt x="78620" y="61374"/>
                  <a:pt x="78620" y="59541"/>
                  <a:pt x="78620" y="58625"/>
                </a:cubicBezTo>
                <a:cubicBezTo>
                  <a:pt x="78620" y="54961"/>
                  <a:pt x="79448" y="51297"/>
                  <a:pt x="81103" y="48549"/>
                </a:cubicBezTo>
                <a:cubicBezTo>
                  <a:pt x="81931" y="45801"/>
                  <a:pt x="84413" y="43053"/>
                  <a:pt x="86068" y="41221"/>
                </a:cubicBezTo>
                <a:cubicBezTo>
                  <a:pt x="87724" y="39389"/>
                  <a:pt x="90206" y="37557"/>
                  <a:pt x="92689" y="35725"/>
                </a:cubicBezTo>
                <a:cubicBezTo>
                  <a:pt x="95172" y="33893"/>
                  <a:pt x="96827" y="32061"/>
                  <a:pt x="99310" y="30229"/>
                </a:cubicBezTo>
                <a:cubicBezTo>
                  <a:pt x="100965" y="29312"/>
                  <a:pt x="102620" y="27480"/>
                  <a:pt x="104275" y="25648"/>
                </a:cubicBezTo>
                <a:cubicBezTo>
                  <a:pt x="105931" y="23816"/>
                  <a:pt x="105931" y="21984"/>
                  <a:pt x="105931" y="20152"/>
                </a:cubicBezTo>
                <a:cubicBezTo>
                  <a:pt x="105931" y="18320"/>
                  <a:pt x="105931" y="16488"/>
                  <a:pt x="104275" y="14656"/>
                </a:cubicBezTo>
                <a:cubicBezTo>
                  <a:pt x="102620" y="13740"/>
                  <a:pt x="100965" y="12824"/>
                  <a:pt x="98482" y="12824"/>
                </a:cubicBezTo>
                <a:cubicBezTo>
                  <a:pt x="96000" y="12824"/>
                  <a:pt x="93517" y="13740"/>
                  <a:pt x="91034" y="16488"/>
                </a:cubicBezTo>
                <a:cubicBezTo>
                  <a:pt x="90206" y="16488"/>
                  <a:pt x="89379" y="18320"/>
                  <a:pt x="87724" y="19236"/>
                </a:cubicBezTo>
                <a:cubicBezTo>
                  <a:pt x="80275" y="11908"/>
                  <a:pt x="80275" y="11908"/>
                  <a:pt x="80275" y="11908"/>
                </a:cubicBezTo>
                <a:cubicBezTo>
                  <a:pt x="81103" y="9160"/>
                  <a:pt x="82758" y="7328"/>
                  <a:pt x="84413" y="5496"/>
                </a:cubicBezTo>
                <a:cubicBezTo>
                  <a:pt x="89379" y="1832"/>
                  <a:pt x="94344" y="0"/>
                  <a:pt x="99310" y="0"/>
                </a:cubicBezTo>
                <a:cubicBezTo>
                  <a:pt x="105103" y="0"/>
                  <a:pt x="110068" y="1832"/>
                  <a:pt x="113379" y="5496"/>
                </a:cubicBezTo>
                <a:cubicBezTo>
                  <a:pt x="116689" y="9160"/>
                  <a:pt x="118344" y="13740"/>
                  <a:pt x="118344" y="19236"/>
                </a:cubicBezTo>
                <a:cubicBezTo>
                  <a:pt x="118344" y="21984"/>
                  <a:pt x="118344" y="25648"/>
                  <a:pt x="116689" y="28396"/>
                </a:cubicBezTo>
                <a:cubicBezTo>
                  <a:pt x="115862" y="31145"/>
                  <a:pt x="114206" y="32977"/>
                  <a:pt x="111724" y="34809"/>
                </a:cubicBezTo>
                <a:cubicBezTo>
                  <a:pt x="110068" y="36641"/>
                  <a:pt x="107586" y="38473"/>
                  <a:pt x="105931" y="39389"/>
                </a:cubicBezTo>
                <a:cubicBezTo>
                  <a:pt x="103448" y="41221"/>
                  <a:pt x="100965" y="43053"/>
                  <a:pt x="99310" y="43969"/>
                </a:cubicBezTo>
                <a:cubicBezTo>
                  <a:pt x="96827" y="45801"/>
                  <a:pt x="95172" y="46717"/>
                  <a:pt x="94344" y="48549"/>
                </a:cubicBezTo>
                <a:cubicBezTo>
                  <a:pt x="92689" y="50381"/>
                  <a:pt x="91862" y="52213"/>
                  <a:pt x="91862" y="54045"/>
                </a:cubicBezTo>
                <a:cubicBezTo>
                  <a:pt x="110068" y="54045"/>
                  <a:pt x="110068" y="54045"/>
                  <a:pt x="110068" y="54045"/>
                </a:cubicBezTo>
                <a:cubicBezTo>
                  <a:pt x="110068" y="46717"/>
                  <a:pt x="110068" y="46717"/>
                  <a:pt x="110068" y="46717"/>
                </a:cubicBezTo>
                <a:lnTo>
                  <a:pt x="120000" y="467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7396282" y="3028010"/>
            <a:ext cx="157219" cy="116699"/>
          </a:xfrm>
          <a:custGeom>
            <a:pathLst>
              <a:path extrusionOk="0" h="120000" w="120000">
                <a:moveTo>
                  <a:pt x="70344" y="75963"/>
                </a:moveTo>
                <a:cubicBezTo>
                  <a:pt x="70344" y="92477"/>
                  <a:pt x="70344" y="92477"/>
                  <a:pt x="70344" y="92477"/>
                </a:cubicBezTo>
                <a:cubicBezTo>
                  <a:pt x="50482" y="92477"/>
                  <a:pt x="50482" y="92477"/>
                  <a:pt x="50482" y="92477"/>
                </a:cubicBezTo>
                <a:cubicBezTo>
                  <a:pt x="38068" y="67155"/>
                  <a:pt x="38068" y="67155"/>
                  <a:pt x="38068" y="67155"/>
                </a:cubicBezTo>
                <a:cubicBezTo>
                  <a:pt x="36413" y="62752"/>
                  <a:pt x="36413" y="62752"/>
                  <a:pt x="36413" y="62752"/>
                </a:cubicBezTo>
                <a:cubicBezTo>
                  <a:pt x="35586" y="61651"/>
                  <a:pt x="35586" y="60550"/>
                  <a:pt x="35586" y="60550"/>
                </a:cubicBezTo>
                <a:cubicBezTo>
                  <a:pt x="35586" y="60550"/>
                  <a:pt x="35586" y="60550"/>
                  <a:pt x="35586" y="60550"/>
                </a:cubicBezTo>
                <a:cubicBezTo>
                  <a:pt x="34758" y="62752"/>
                  <a:pt x="34758" y="62752"/>
                  <a:pt x="34758" y="62752"/>
                </a:cubicBezTo>
                <a:cubicBezTo>
                  <a:pt x="33931" y="63853"/>
                  <a:pt x="33103" y="64954"/>
                  <a:pt x="32275" y="67155"/>
                </a:cubicBezTo>
                <a:cubicBezTo>
                  <a:pt x="20689" y="92477"/>
                  <a:pt x="20689" y="92477"/>
                  <a:pt x="20689" y="92477"/>
                </a:cubicBezTo>
                <a:cubicBezTo>
                  <a:pt x="0" y="92477"/>
                  <a:pt x="0" y="92477"/>
                  <a:pt x="0" y="92477"/>
                </a:cubicBezTo>
                <a:cubicBezTo>
                  <a:pt x="0" y="75963"/>
                  <a:pt x="0" y="75963"/>
                  <a:pt x="0" y="75963"/>
                </a:cubicBezTo>
                <a:cubicBezTo>
                  <a:pt x="9931" y="75963"/>
                  <a:pt x="9931" y="75963"/>
                  <a:pt x="9931" y="75963"/>
                </a:cubicBezTo>
                <a:cubicBezTo>
                  <a:pt x="25655" y="45137"/>
                  <a:pt x="25655" y="45137"/>
                  <a:pt x="25655" y="45137"/>
                </a:cubicBezTo>
                <a:cubicBezTo>
                  <a:pt x="10758" y="16513"/>
                  <a:pt x="10758" y="16513"/>
                  <a:pt x="10758" y="16513"/>
                </a:cubicBezTo>
                <a:cubicBezTo>
                  <a:pt x="827" y="16513"/>
                  <a:pt x="827" y="16513"/>
                  <a:pt x="827" y="16513"/>
                </a:cubicBezTo>
                <a:cubicBezTo>
                  <a:pt x="827" y="0"/>
                  <a:pt x="827" y="0"/>
                  <a:pt x="827" y="0"/>
                </a:cubicBezTo>
                <a:cubicBezTo>
                  <a:pt x="22344" y="0"/>
                  <a:pt x="22344" y="0"/>
                  <a:pt x="22344" y="0"/>
                </a:cubicBezTo>
                <a:cubicBezTo>
                  <a:pt x="33103" y="23119"/>
                  <a:pt x="33103" y="23119"/>
                  <a:pt x="33103" y="23119"/>
                </a:cubicBezTo>
                <a:cubicBezTo>
                  <a:pt x="33103" y="23119"/>
                  <a:pt x="33931" y="25321"/>
                  <a:pt x="34758" y="27522"/>
                </a:cubicBezTo>
                <a:cubicBezTo>
                  <a:pt x="34758" y="28623"/>
                  <a:pt x="35586" y="28623"/>
                  <a:pt x="35586" y="29724"/>
                </a:cubicBezTo>
                <a:cubicBezTo>
                  <a:pt x="35586" y="29724"/>
                  <a:pt x="35586" y="29724"/>
                  <a:pt x="35586" y="29724"/>
                </a:cubicBezTo>
                <a:cubicBezTo>
                  <a:pt x="35586" y="28623"/>
                  <a:pt x="36413" y="28623"/>
                  <a:pt x="36413" y="27522"/>
                </a:cubicBezTo>
                <a:cubicBezTo>
                  <a:pt x="38896" y="23119"/>
                  <a:pt x="38896" y="23119"/>
                  <a:pt x="38896" y="23119"/>
                </a:cubicBezTo>
                <a:cubicBezTo>
                  <a:pt x="49655" y="0"/>
                  <a:pt x="49655" y="0"/>
                  <a:pt x="49655" y="0"/>
                </a:cubicBezTo>
                <a:cubicBezTo>
                  <a:pt x="69517" y="0"/>
                  <a:pt x="69517" y="0"/>
                  <a:pt x="69517" y="0"/>
                </a:cubicBezTo>
                <a:cubicBezTo>
                  <a:pt x="69517" y="16513"/>
                  <a:pt x="69517" y="16513"/>
                  <a:pt x="69517" y="16513"/>
                </a:cubicBezTo>
                <a:cubicBezTo>
                  <a:pt x="59586" y="16513"/>
                  <a:pt x="59586" y="16513"/>
                  <a:pt x="59586" y="16513"/>
                </a:cubicBezTo>
                <a:cubicBezTo>
                  <a:pt x="45517" y="45137"/>
                  <a:pt x="45517" y="45137"/>
                  <a:pt x="45517" y="45137"/>
                </a:cubicBezTo>
                <a:cubicBezTo>
                  <a:pt x="61241" y="75963"/>
                  <a:pt x="61241" y="75963"/>
                  <a:pt x="61241" y="75963"/>
                </a:cubicBezTo>
                <a:lnTo>
                  <a:pt x="70344" y="75963"/>
                </a:lnTo>
                <a:close/>
                <a:moveTo>
                  <a:pt x="120000" y="97981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79448" y="120000"/>
                  <a:pt x="79448" y="120000"/>
                  <a:pt x="79448" y="120000"/>
                </a:cubicBezTo>
                <a:cubicBezTo>
                  <a:pt x="79448" y="116697"/>
                  <a:pt x="79448" y="116697"/>
                  <a:pt x="79448" y="116697"/>
                </a:cubicBezTo>
                <a:cubicBezTo>
                  <a:pt x="79448" y="113394"/>
                  <a:pt x="79448" y="112293"/>
                  <a:pt x="79448" y="112293"/>
                </a:cubicBezTo>
                <a:cubicBezTo>
                  <a:pt x="79448" y="107889"/>
                  <a:pt x="80275" y="103486"/>
                  <a:pt x="81103" y="100183"/>
                </a:cubicBezTo>
                <a:cubicBezTo>
                  <a:pt x="82758" y="95779"/>
                  <a:pt x="84413" y="93577"/>
                  <a:pt x="86068" y="91376"/>
                </a:cubicBezTo>
                <a:cubicBezTo>
                  <a:pt x="88551" y="88073"/>
                  <a:pt x="90206" y="85871"/>
                  <a:pt x="92689" y="83669"/>
                </a:cubicBezTo>
                <a:cubicBezTo>
                  <a:pt x="95172" y="81467"/>
                  <a:pt x="97655" y="80366"/>
                  <a:pt x="99310" y="78165"/>
                </a:cubicBezTo>
                <a:cubicBezTo>
                  <a:pt x="101793" y="77064"/>
                  <a:pt x="103448" y="74862"/>
                  <a:pt x="104275" y="72660"/>
                </a:cubicBezTo>
                <a:cubicBezTo>
                  <a:pt x="105931" y="70458"/>
                  <a:pt x="106758" y="68256"/>
                  <a:pt x="106758" y="66055"/>
                </a:cubicBezTo>
                <a:cubicBezTo>
                  <a:pt x="106758" y="63853"/>
                  <a:pt x="105931" y="61651"/>
                  <a:pt x="104275" y="59449"/>
                </a:cubicBezTo>
                <a:cubicBezTo>
                  <a:pt x="102620" y="58348"/>
                  <a:pt x="100965" y="57247"/>
                  <a:pt x="98482" y="57247"/>
                </a:cubicBezTo>
                <a:cubicBezTo>
                  <a:pt x="96000" y="57247"/>
                  <a:pt x="93517" y="58348"/>
                  <a:pt x="91034" y="61651"/>
                </a:cubicBezTo>
                <a:cubicBezTo>
                  <a:pt x="90206" y="61651"/>
                  <a:pt x="89379" y="62752"/>
                  <a:pt x="88551" y="64954"/>
                </a:cubicBezTo>
                <a:cubicBezTo>
                  <a:pt x="80275" y="55045"/>
                  <a:pt x="80275" y="55045"/>
                  <a:pt x="80275" y="55045"/>
                </a:cubicBezTo>
                <a:cubicBezTo>
                  <a:pt x="81931" y="52844"/>
                  <a:pt x="83586" y="50642"/>
                  <a:pt x="85241" y="48440"/>
                </a:cubicBezTo>
                <a:cubicBezTo>
                  <a:pt x="89379" y="44036"/>
                  <a:pt x="94344" y="41834"/>
                  <a:pt x="100137" y="41834"/>
                </a:cubicBezTo>
                <a:cubicBezTo>
                  <a:pt x="105931" y="41834"/>
                  <a:pt x="110068" y="44036"/>
                  <a:pt x="113379" y="48440"/>
                </a:cubicBezTo>
                <a:cubicBezTo>
                  <a:pt x="117517" y="51743"/>
                  <a:pt x="119172" y="57247"/>
                  <a:pt x="119172" y="64954"/>
                </a:cubicBezTo>
                <a:cubicBezTo>
                  <a:pt x="119172" y="69357"/>
                  <a:pt x="118344" y="73761"/>
                  <a:pt x="116689" y="77064"/>
                </a:cubicBezTo>
                <a:cubicBezTo>
                  <a:pt x="114206" y="80366"/>
                  <a:pt x="112551" y="83669"/>
                  <a:pt x="110068" y="85871"/>
                </a:cubicBezTo>
                <a:cubicBezTo>
                  <a:pt x="107586" y="88073"/>
                  <a:pt x="104275" y="90275"/>
                  <a:pt x="101793" y="92477"/>
                </a:cubicBezTo>
                <a:cubicBezTo>
                  <a:pt x="99310" y="94678"/>
                  <a:pt x="96827" y="96880"/>
                  <a:pt x="95172" y="99082"/>
                </a:cubicBezTo>
                <a:cubicBezTo>
                  <a:pt x="93517" y="101284"/>
                  <a:pt x="91862" y="103486"/>
                  <a:pt x="91862" y="106788"/>
                </a:cubicBezTo>
                <a:cubicBezTo>
                  <a:pt x="110068" y="106788"/>
                  <a:pt x="110068" y="106788"/>
                  <a:pt x="110068" y="106788"/>
                </a:cubicBezTo>
                <a:cubicBezTo>
                  <a:pt x="110068" y="97981"/>
                  <a:pt x="110068" y="97981"/>
                  <a:pt x="110068" y="97981"/>
                </a:cubicBezTo>
                <a:lnTo>
                  <a:pt x="120000" y="9798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7600506" y="2989110"/>
            <a:ext cx="196119" cy="129665"/>
          </a:xfrm>
          <a:custGeom>
            <a:pathLst>
              <a:path extrusionOk="0" h="120000" w="120000">
                <a:moveTo>
                  <a:pt x="118681" y="7933"/>
                </a:moveTo>
                <a:cubicBezTo>
                  <a:pt x="119340" y="9917"/>
                  <a:pt x="120000" y="11900"/>
                  <a:pt x="119340" y="13884"/>
                </a:cubicBezTo>
                <a:cubicBezTo>
                  <a:pt x="119340" y="16859"/>
                  <a:pt x="118681" y="18842"/>
                  <a:pt x="117362" y="19834"/>
                </a:cubicBezTo>
                <a:cubicBezTo>
                  <a:pt x="61978" y="116033"/>
                  <a:pt x="61978" y="116033"/>
                  <a:pt x="61978" y="116033"/>
                </a:cubicBezTo>
                <a:cubicBezTo>
                  <a:pt x="60000" y="119008"/>
                  <a:pt x="58021" y="120000"/>
                  <a:pt x="56043" y="120000"/>
                </a:cubicBezTo>
                <a:cubicBezTo>
                  <a:pt x="7912" y="120000"/>
                  <a:pt x="7912" y="120000"/>
                  <a:pt x="7912" y="120000"/>
                </a:cubicBezTo>
                <a:cubicBezTo>
                  <a:pt x="6593" y="120000"/>
                  <a:pt x="4615" y="120000"/>
                  <a:pt x="3956" y="119008"/>
                </a:cubicBezTo>
                <a:cubicBezTo>
                  <a:pt x="2637" y="117024"/>
                  <a:pt x="1318" y="115041"/>
                  <a:pt x="659" y="113057"/>
                </a:cubicBezTo>
                <a:cubicBezTo>
                  <a:pt x="0" y="111074"/>
                  <a:pt x="0" y="109090"/>
                  <a:pt x="0" y="107107"/>
                </a:cubicBezTo>
                <a:cubicBezTo>
                  <a:pt x="0" y="104132"/>
                  <a:pt x="659" y="102148"/>
                  <a:pt x="1978" y="100165"/>
                </a:cubicBezTo>
                <a:cubicBezTo>
                  <a:pt x="58021" y="4958"/>
                  <a:pt x="58021" y="4958"/>
                  <a:pt x="58021" y="4958"/>
                </a:cubicBezTo>
                <a:cubicBezTo>
                  <a:pt x="59340" y="1983"/>
                  <a:pt x="61318" y="0"/>
                  <a:pt x="63956" y="0"/>
                </a:cubicBezTo>
                <a:cubicBezTo>
                  <a:pt x="111428" y="0"/>
                  <a:pt x="111428" y="0"/>
                  <a:pt x="111428" y="0"/>
                </a:cubicBezTo>
                <a:cubicBezTo>
                  <a:pt x="113406" y="0"/>
                  <a:pt x="114725" y="991"/>
                  <a:pt x="116043" y="1983"/>
                </a:cubicBezTo>
                <a:cubicBezTo>
                  <a:pt x="117362" y="3966"/>
                  <a:pt x="118021" y="4958"/>
                  <a:pt x="118681" y="7933"/>
                </a:cubicBezTo>
                <a:close/>
                <a:moveTo>
                  <a:pt x="56043" y="108099"/>
                </a:moveTo>
                <a:cubicBezTo>
                  <a:pt x="76483" y="72396"/>
                  <a:pt x="76483" y="72396"/>
                  <a:pt x="76483" y="72396"/>
                </a:cubicBezTo>
                <a:cubicBezTo>
                  <a:pt x="29010" y="72396"/>
                  <a:pt x="29010" y="72396"/>
                  <a:pt x="29010" y="72396"/>
                </a:cubicBezTo>
                <a:cubicBezTo>
                  <a:pt x="7912" y="108099"/>
                  <a:pt x="7912" y="108099"/>
                  <a:pt x="7912" y="108099"/>
                </a:cubicBezTo>
                <a:lnTo>
                  <a:pt x="56043" y="10809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7843629" y="2963177"/>
            <a:ext cx="170187" cy="160462"/>
          </a:xfrm>
          <a:custGeom>
            <a:pathLst>
              <a:path extrusionOk="0" h="120000" w="120000">
                <a:moveTo>
                  <a:pt x="120000" y="83758"/>
                </a:moveTo>
                <a:cubicBezTo>
                  <a:pt x="120000" y="87785"/>
                  <a:pt x="118481" y="91006"/>
                  <a:pt x="116962" y="94228"/>
                </a:cubicBezTo>
                <a:cubicBezTo>
                  <a:pt x="114683" y="96644"/>
                  <a:pt x="111645" y="98255"/>
                  <a:pt x="107848" y="98255"/>
                </a:cubicBezTo>
                <a:cubicBezTo>
                  <a:pt x="105569" y="98255"/>
                  <a:pt x="104050" y="97449"/>
                  <a:pt x="102531" y="96644"/>
                </a:cubicBezTo>
                <a:cubicBezTo>
                  <a:pt x="100253" y="95838"/>
                  <a:pt x="98734" y="95033"/>
                  <a:pt x="97974" y="94228"/>
                </a:cubicBezTo>
                <a:cubicBezTo>
                  <a:pt x="97215" y="92617"/>
                  <a:pt x="95696" y="91812"/>
                  <a:pt x="94177" y="91006"/>
                </a:cubicBezTo>
                <a:cubicBezTo>
                  <a:pt x="92658" y="90201"/>
                  <a:pt x="90379" y="89395"/>
                  <a:pt x="88860" y="89395"/>
                </a:cubicBezTo>
                <a:cubicBezTo>
                  <a:pt x="83544" y="89395"/>
                  <a:pt x="81265" y="92617"/>
                  <a:pt x="81265" y="99060"/>
                </a:cubicBezTo>
                <a:cubicBezTo>
                  <a:pt x="81265" y="101476"/>
                  <a:pt x="81265" y="103892"/>
                  <a:pt x="82025" y="107919"/>
                </a:cubicBezTo>
                <a:cubicBezTo>
                  <a:pt x="82784" y="111946"/>
                  <a:pt x="83544" y="114362"/>
                  <a:pt x="82784" y="116778"/>
                </a:cubicBezTo>
                <a:cubicBezTo>
                  <a:pt x="82784" y="116778"/>
                  <a:pt x="82784" y="116778"/>
                  <a:pt x="82784" y="116778"/>
                </a:cubicBezTo>
                <a:cubicBezTo>
                  <a:pt x="82025" y="116778"/>
                  <a:pt x="81265" y="116778"/>
                  <a:pt x="80506" y="116778"/>
                </a:cubicBezTo>
                <a:cubicBezTo>
                  <a:pt x="78987" y="117583"/>
                  <a:pt x="76708" y="117583"/>
                  <a:pt x="73670" y="118389"/>
                </a:cubicBezTo>
                <a:cubicBezTo>
                  <a:pt x="70632" y="118389"/>
                  <a:pt x="68354" y="118389"/>
                  <a:pt x="65316" y="119194"/>
                </a:cubicBezTo>
                <a:cubicBezTo>
                  <a:pt x="63037" y="119194"/>
                  <a:pt x="60759" y="119194"/>
                  <a:pt x="58481" y="119194"/>
                </a:cubicBezTo>
                <a:cubicBezTo>
                  <a:pt x="55443" y="119194"/>
                  <a:pt x="53164" y="118389"/>
                  <a:pt x="50886" y="117583"/>
                </a:cubicBezTo>
                <a:cubicBezTo>
                  <a:pt x="49367" y="115973"/>
                  <a:pt x="47848" y="113557"/>
                  <a:pt x="47848" y="111140"/>
                </a:cubicBezTo>
                <a:cubicBezTo>
                  <a:pt x="47848" y="109530"/>
                  <a:pt x="48607" y="107114"/>
                  <a:pt x="49367" y="105503"/>
                </a:cubicBezTo>
                <a:cubicBezTo>
                  <a:pt x="50126" y="103892"/>
                  <a:pt x="50886" y="102281"/>
                  <a:pt x="51645" y="101476"/>
                </a:cubicBezTo>
                <a:cubicBezTo>
                  <a:pt x="53164" y="99865"/>
                  <a:pt x="53924" y="99060"/>
                  <a:pt x="54683" y="96644"/>
                </a:cubicBezTo>
                <a:cubicBezTo>
                  <a:pt x="55443" y="95033"/>
                  <a:pt x="56202" y="93422"/>
                  <a:pt x="56202" y="91006"/>
                </a:cubicBezTo>
                <a:cubicBezTo>
                  <a:pt x="56202" y="86979"/>
                  <a:pt x="54683" y="83758"/>
                  <a:pt x="52405" y="81342"/>
                </a:cubicBezTo>
                <a:cubicBezTo>
                  <a:pt x="49367" y="78926"/>
                  <a:pt x="46329" y="78120"/>
                  <a:pt x="42531" y="78120"/>
                </a:cubicBezTo>
                <a:cubicBezTo>
                  <a:pt x="38734" y="78120"/>
                  <a:pt x="34936" y="78926"/>
                  <a:pt x="31898" y="81342"/>
                </a:cubicBezTo>
                <a:cubicBezTo>
                  <a:pt x="29620" y="83758"/>
                  <a:pt x="28101" y="86979"/>
                  <a:pt x="28101" y="91006"/>
                </a:cubicBezTo>
                <a:cubicBezTo>
                  <a:pt x="28101" y="93422"/>
                  <a:pt x="28101" y="95838"/>
                  <a:pt x="28860" y="97449"/>
                </a:cubicBezTo>
                <a:cubicBezTo>
                  <a:pt x="29620" y="99865"/>
                  <a:pt x="30379" y="101476"/>
                  <a:pt x="31139" y="102281"/>
                </a:cubicBezTo>
                <a:cubicBezTo>
                  <a:pt x="32658" y="103892"/>
                  <a:pt x="33417" y="105503"/>
                  <a:pt x="34177" y="106308"/>
                </a:cubicBezTo>
                <a:cubicBezTo>
                  <a:pt x="34177" y="107919"/>
                  <a:pt x="34936" y="109530"/>
                  <a:pt x="34936" y="110335"/>
                </a:cubicBezTo>
                <a:cubicBezTo>
                  <a:pt x="34936" y="112751"/>
                  <a:pt x="34177" y="115167"/>
                  <a:pt x="31898" y="117583"/>
                </a:cubicBezTo>
                <a:cubicBezTo>
                  <a:pt x="29620" y="119194"/>
                  <a:pt x="27341" y="120000"/>
                  <a:pt x="23544" y="120000"/>
                </a:cubicBezTo>
                <a:cubicBezTo>
                  <a:pt x="18987" y="120000"/>
                  <a:pt x="12911" y="119194"/>
                  <a:pt x="5316" y="118389"/>
                </a:cubicBezTo>
                <a:cubicBezTo>
                  <a:pt x="5316" y="117583"/>
                  <a:pt x="4556" y="117583"/>
                  <a:pt x="3797" y="117583"/>
                </a:cubicBezTo>
                <a:cubicBezTo>
                  <a:pt x="3037" y="117583"/>
                  <a:pt x="2278" y="117583"/>
                  <a:pt x="1518" y="117583"/>
                </a:cubicBezTo>
                <a:cubicBezTo>
                  <a:pt x="759" y="117583"/>
                  <a:pt x="759" y="117583"/>
                  <a:pt x="759" y="117583"/>
                </a:cubicBezTo>
                <a:cubicBezTo>
                  <a:pt x="759" y="117583"/>
                  <a:pt x="759" y="117583"/>
                  <a:pt x="759" y="117583"/>
                </a:cubicBezTo>
                <a:cubicBezTo>
                  <a:pt x="759" y="117583"/>
                  <a:pt x="0" y="117583"/>
                  <a:pt x="0" y="116778"/>
                </a:cubicBezTo>
                <a:cubicBezTo>
                  <a:pt x="0" y="39463"/>
                  <a:pt x="0" y="39463"/>
                  <a:pt x="0" y="39463"/>
                </a:cubicBezTo>
                <a:cubicBezTo>
                  <a:pt x="759" y="39463"/>
                  <a:pt x="759" y="39463"/>
                  <a:pt x="1518" y="39463"/>
                </a:cubicBezTo>
                <a:cubicBezTo>
                  <a:pt x="2278" y="39463"/>
                  <a:pt x="3037" y="39463"/>
                  <a:pt x="3797" y="39463"/>
                </a:cubicBezTo>
                <a:cubicBezTo>
                  <a:pt x="5316" y="40268"/>
                  <a:pt x="5316" y="40268"/>
                  <a:pt x="5316" y="40268"/>
                </a:cubicBezTo>
                <a:cubicBezTo>
                  <a:pt x="12911" y="41073"/>
                  <a:pt x="18987" y="41879"/>
                  <a:pt x="23544" y="41879"/>
                </a:cubicBezTo>
                <a:cubicBezTo>
                  <a:pt x="27341" y="41879"/>
                  <a:pt x="29620" y="41073"/>
                  <a:pt x="31898" y="39463"/>
                </a:cubicBezTo>
                <a:cubicBezTo>
                  <a:pt x="34177" y="37046"/>
                  <a:pt x="34936" y="34630"/>
                  <a:pt x="34936" y="32214"/>
                </a:cubicBezTo>
                <a:cubicBezTo>
                  <a:pt x="34936" y="31409"/>
                  <a:pt x="34177" y="29798"/>
                  <a:pt x="34177" y="28993"/>
                </a:cubicBezTo>
                <a:cubicBezTo>
                  <a:pt x="33417" y="27382"/>
                  <a:pt x="32658" y="25771"/>
                  <a:pt x="31139" y="24966"/>
                </a:cubicBezTo>
                <a:cubicBezTo>
                  <a:pt x="30379" y="23355"/>
                  <a:pt x="29620" y="21744"/>
                  <a:pt x="28860" y="19328"/>
                </a:cubicBezTo>
                <a:cubicBezTo>
                  <a:pt x="28101" y="17718"/>
                  <a:pt x="28101" y="15302"/>
                  <a:pt x="28101" y="13691"/>
                </a:cubicBezTo>
                <a:cubicBezTo>
                  <a:pt x="28101" y="8859"/>
                  <a:pt x="29620" y="5637"/>
                  <a:pt x="31898" y="4026"/>
                </a:cubicBezTo>
                <a:cubicBezTo>
                  <a:pt x="34936" y="1610"/>
                  <a:pt x="38734" y="0"/>
                  <a:pt x="42531" y="0"/>
                </a:cubicBezTo>
                <a:cubicBezTo>
                  <a:pt x="46329" y="0"/>
                  <a:pt x="49367" y="1610"/>
                  <a:pt x="52405" y="3221"/>
                </a:cubicBezTo>
                <a:cubicBezTo>
                  <a:pt x="54683" y="5637"/>
                  <a:pt x="56202" y="8859"/>
                  <a:pt x="56202" y="12885"/>
                </a:cubicBezTo>
                <a:cubicBezTo>
                  <a:pt x="56202" y="15302"/>
                  <a:pt x="55443" y="16912"/>
                  <a:pt x="54683" y="18523"/>
                </a:cubicBezTo>
                <a:cubicBezTo>
                  <a:pt x="53924" y="20939"/>
                  <a:pt x="53164" y="22550"/>
                  <a:pt x="51645" y="23355"/>
                </a:cubicBezTo>
                <a:cubicBezTo>
                  <a:pt x="50886" y="24161"/>
                  <a:pt x="50126" y="25771"/>
                  <a:pt x="49367" y="27382"/>
                </a:cubicBezTo>
                <a:cubicBezTo>
                  <a:pt x="48607" y="28993"/>
                  <a:pt x="47848" y="31409"/>
                  <a:pt x="47848" y="33020"/>
                </a:cubicBezTo>
                <a:cubicBezTo>
                  <a:pt x="47848" y="36241"/>
                  <a:pt x="49367" y="37852"/>
                  <a:pt x="50886" y="39463"/>
                </a:cubicBezTo>
                <a:cubicBezTo>
                  <a:pt x="53164" y="41073"/>
                  <a:pt x="55443" y="41073"/>
                  <a:pt x="58481" y="41073"/>
                </a:cubicBezTo>
                <a:cubicBezTo>
                  <a:pt x="61518" y="41073"/>
                  <a:pt x="66075" y="41073"/>
                  <a:pt x="71392" y="40268"/>
                </a:cubicBezTo>
                <a:cubicBezTo>
                  <a:pt x="76708" y="39463"/>
                  <a:pt x="80506" y="39463"/>
                  <a:pt x="82784" y="38657"/>
                </a:cubicBezTo>
                <a:cubicBezTo>
                  <a:pt x="82784" y="39463"/>
                  <a:pt x="82784" y="39463"/>
                  <a:pt x="82784" y="39463"/>
                </a:cubicBezTo>
                <a:cubicBezTo>
                  <a:pt x="82784" y="39463"/>
                  <a:pt x="82784" y="39463"/>
                  <a:pt x="82784" y="40268"/>
                </a:cubicBezTo>
                <a:cubicBezTo>
                  <a:pt x="82784" y="41073"/>
                  <a:pt x="82784" y="41879"/>
                  <a:pt x="82784" y="42684"/>
                </a:cubicBezTo>
                <a:cubicBezTo>
                  <a:pt x="82025" y="44295"/>
                  <a:pt x="82025" y="44295"/>
                  <a:pt x="82025" y="45100"/>
                </a:cubicBezTo>
                <a:cubicBezTo>
                  <a:pt x="81265" y="52348"/>
                  <a:pt x="80506" y="58791"/>
                  <a:pt x="80506" y="63624"/>
                </a:cubicBezTo>
                <a:cubicBezTo>
                  <a:pt x="80506" y="67651"/>
                  <a:pt x="81265" y="70067"/>
                  <a:pt x="82784" y="72483"/>
                </a:cubicBezTo>
                <a:cubicBezTo>
                  <a:pt x="85063" y="74899"/>
                  <a:pt x="87341" y="75704"/>
                  <a:pt x="89620" y="75704"/>
                </a:cubicBezTo>
                <a:cubicBezTo>
                  <a:pt x="90379" y="75704"/>
                  <a:pt x="91898" y="75704"/>
                  <a:pt x="92658" y="74899"/>
                </a:cubicBezTo>
                <a:cubicBezTo>
                  <a:pt x="94177" y="74093"/>
                  <a:pt x="95696" y="73288"/>
                  <a:pt x="97215" y="72483"/>
                </a:cubicBezTo>
                <a:cubicBezTo>
                  <a:pt x="97974" y="70872"/>
                  <a:pt x="99493" y="70067"/>
                  <a:pt x="101772" y="69261"/>
                </a:cubicBezTo>
                <a:cubicBezTo>
                  <a:pt x="103291" y="68456"/>
                  <a:pt x="105569" y="68456"/>
                  <a:pt x="107088" y="68456"/>
                </a:cubicBezTo>
                <a:cubicBezTo>
                  <a:pt x="111645" y="68456"/>
                  <a:pt x="114683" y="70067"/>
                  <a:pt x="116962" y="73288"/>
                </a:cubicBezTo>
                <a:cubicBezTo>
                  <a:pt x="118481" y="75704"/>
                  <a:pt x="120000" y="79731"/>
                  <a:pt x="120000" y="8375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8062440" y="2963177"/>
            <a:ext cx="116699" cy="170187"/>
          </a:xfrm>
          <a:custGeom>
            <a:pathLst>
              <a:path extrusionOk="0" h="120000" w="120000">
                <a:moveTo>
                  <a:pt x="120000" y="50886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70632"/>
                  <a:pt x="114495" y="79746"/>
                  <a:pt x="104587" y="87341"/>
                </a:cubicBezTo>
                <a:cubicBezTo>
                  <a:pt x="93577" y="95696"/>
                  <a:pt x="81467" y="99493"/>
                  <a:pt x="66055" y="101012"/>
                </a:cubicBezTo>
                <a:cubicBezTo>
                  <a:pt x="66055" y="110126"/>
                  <a:pt x="66055" y="110126"/>
                  <a:pt x="66055" y="110126"/>
                </a:cubicBezTo>
                <a:cubicBezTo>
                  <a:pt x="92477" y="110126"/>
                  <a:pt x="92477" y="110126"/>
                  <a:pt x="92477" y="110126"/>
                </a:cubicBezTo>
                <a:cubicBezTo>
                  <a:pt x="94678" y="110126"/>
                  <a:pt x="96880" y="110886"/>
                  <a:pt x="97981" y="111645"/>
                </a:cubicBezTo>
                <a:cubicBezTo>
                  <a:pt x="99082" y="112405"/>
                  <a:pt x="100183" y="113924"/>
                  <a:pt x="100183" y="114683"/>
                </a:cubicBezTo>
                <a:cubicBezTo>
                  <a:pt x="100183" y="116202"/>
                  <a:pt x="99082" y="117721"/>
                  <a:pt x="97981" y="118481"/>
                </a:cubicBezTo>
                <a:cubicBezTo>
                  <a:pt x="96880" y="119240"/>
                  <a:pt x="94678" y="120000"/>
                  <a:pt x="92477" y="120000"/>
                </a:cubicBezTo>
                <a:cubicBezTo>
                  <a:pt x="26422" y="120000"/>
                  <a:pt x="26422" y="120000"/>
                  <a:pt x="26422" y="120000"/>
                </a:cubicBezTo>
                <a:cubicBezTo>
                  <a:pt x="24220" y="120000"/>
                  <a:pt x="23119" y="119240"/>
                  <a:pt x="22018" y="118481"/>
                </a:cubicBezTo>
                <a:cubicBezTo>
                  <a:pt x="20917" y="117721"/>
                  <a:pt x="19816" y="116202"/>
                  <a:pt x="19816" y="114683"/>
                </a:cubicBezTo>
                <a:cubicBezTo>
                  <a:pt x="19816" y="113924"/>
                  <a:pt x="20917" y="112405"/>
                  <a:pt x="22018" y="111645"/>
                </a:cubicBezTo>
                <a:cubicBezTo>
                  <a:pt x="23119" y="110886"/>
                  <a:pt x="24220" y="110126"/>
                  <a:pt x="26422" y="110126"/>
                </a:cubicBezTo>
                <a:cubicBezTo>
                  <a:pt x="52844" y="110126"/>
                  <a:pt x="52844" y="110126"/>
                  <a:pt x="52844" y="110126"/>
                </a:cubicBezTo>
                <a:cubicBezTo>
                  <a:pt x="52844" y="101012"/>
                  <a:pt x="52844" y="101012"/>
                  <a:pt x="52844" y="101012"/>
                </a:cubicBezTo>
                <a:cubicBezTo>
                  <a:pt x="38532" y="99493"/>
                  <a:pt x="25321" y="95696"/>
                  <a:pt x="15412" y="87341"/>
                </a:cubicBezTo>
                <a:cubicBezTo>
                  <a:pt x="4403" y="79746"/>
                  <a:pt x="0" y="70632"/>
                  <a:pt x="0" y="60000"/>
                </a:cubicBezTo>
                <a:cubicBezTo>
                  <a:pt x="0" y="50886"/>
                  <a:pt x="0" y="50886"/>
                  <a:pt x="0" y="50886"/>
                </a:cubicBezTo>
                <a:cubicBezTo>
                  <a:pt x="0" y="49367"/>
                  <a:pt x="0" y="48607"/>
                  <a:pt x="2201" y="47848"/>
                </a:cubicBezTo>
                <a:cubicBezTo>
                  <a:pt x="3302" y="46329"/>
                  <a:pt x="4403" y="46329"/>
                  <a:pt x="6605" y="46329"/>
                </a:cubicBezTo>
                <a:cubicBezTo>
                  <a:pt x="7706" y="46329"/>
                  <a:pt x="9908" y="46329"/>
                  <a:pt x="11009" y="47848"/>
                </a:cubicBezTo>
                <a:cubicBezTo>
                  <a:pt x="12110" y="48607"/>
                  <a:pt x="13211" y="49367"/>
                  <a:pt x="13211" y="50886"/>
                </a:cubicBezTo>
                <a:cubicBezTo>
                  <a:pt x="13211" y="60000"/>
                  <a:pt x="13211" y="60000"/>
                  <a:pt x="13211" y="60000"/>
                </a:cubicBezTo>
                <a:cubicBezTo>
                  <a:pt x="13211" y="69113"/>
                  <a:pt x="17614" y="76708"/>
                  <a:pt x="26422" y="82784"/>
                </a:cubicBezTo>
                <a:cubicBezTo>
                  <a:pt x="36330" y="88860"/>
                  <a:pt x="47339" y="91898"/>
                  <a:pt x="59449" y="91898"/>
                </a:cubicBezTo>
                <a:cubicBezTo>
                  <a:pt x="72660" y="91898"/>
                  <a:pt x="83669" y="88860"/>
                  <a:pt x="92477" y="82784"/>
                </a:cubicBezTo>
                <a:cubicBezTo>
                  <a:pt x="101284" y="76708"/>
                  <a:pt x="106788" y="69113"/>
                  <a:pt x="106788" y="60000"/>
                </a:cubicBezTo>
                <a:cubicBezTo>
                  <a:pt x="106788" y="50886"/>
                  <a:pt x="106788" y="50886"/>
                  <a:pt x="106788" y="50886"/>
                </a:cubicBezTo>
                <a:cubicBezTo>
                  <a:pt x="106788" y="49367"/>
                  <a:pt x="106788" y="48607"/>
                  <a:pt x="107889" y="47848"/>
                </a:cubicBezTo>
                <a:cubicBezTo>
                  <a:pt x="110091" y="46329"/>
                  <a:pt x="111192" y="46329"/>
                  <a:pt x="113394" y="46329"/>
                </a:cubicBezTo>
                <a:cubicBezTo>
                  <a:pt x="114495" y="46329"/>
                  <a:pt x="116697" y="46329"/>
                  <a:pt x="117798" y="47848"/>
                </a:cubicBezTo>
                <a:cubicBezTo>
                  <a:pt x="118899" y="48607"/>
                  <a:pt x="120000" y="49367"/>
                  <a:pt x="120000" y="50886"/>
                </a:cubicBezTo>
                <a:close/>
                <a:moveTo>
                  <a:pt x="92477" y="22784"/>
                </a:moveTo>
                <a:cubicBezTo>
                  <a:pt x="92477" y="60000"/>
                  <a:pt x="92477" y="60000"/>
                  <a:pt x="92477" y="60000"/>
                </a:cubicBezTo>
                <a:cubicBezTo>
                  <a:pt x="92477" y="66075"/>
                  <a:pt x="90275" y="71392"/>
                  <a:pt x="83669" y="75949"/>
                </a:cubicBezTo>
                <a:cubicBezTo>
                  <a:pt x="77064" y="80506"/>
                  <a:pt x="69357" y="82784"/>
                  <a:pt x="59449" y="82784"/>
                </a:cubicBezTo>
                <a:cubicBezTo>
                  <a:pt x="50642" y="82784"/>
                  <a:pt x="42935" y="80506"/>
                  <a:pt x="36330" y="75949"/>
                </a:cubicBezTo>
                <a:cubicBezTo>
                  <a:pt x="29724" y="71392"/>
                  <a:pt x="26422" y="66075"/>
                  <a:pt x="26422" y="60000"/>
                </a:cubicBezTo>
                <a:cubicBezTo>
                  <a:pt x="26422" y="22784"/>
                  <a:pt x="26422" y="22784"/>
                  <a:pt x="26422" y="22784"/>
                </a:cubicBezTo>
                <a:cubicBezTo>
                  <a:pt x="26422" y="16708"/>
                  <a:pt x="29724" y="11392"/>
                  <a:pt x="36330" y="6835"/>
                </a:cubicBezTo>
                <a:cubicBezTo>
                  <a:pt x="42935" y="2278"/>
                  <a:pt x="50642" y="0"/>
                  <a:pt x="59449" y="0"/>
                </a:cubicBezTo>
                <a:cubicBezTo>
                  <a:pt x="69357" y="0"/>
                  <a:pt x="77064" y="2278"/>
                  <a:pt x="83669" y="6835"/>
                </a:cubicBezTo>
                <a:cubicBezTo>
                  <a:pt x="90275" y="11392"/>
                  <a:pt x="92477" y="16708"/>
                  <a:pt x="92477" y="227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229385" y="2963177"/>
            <a:ext cx="141011" cy="170187"/>
          </a:xfrm>
          <a:custGeom>
            <a:pathLst>
              <a:path extrusionOk="0" h="120000" w="120000">
                <a:moveTo>
                  <a:pt x="119083" y="25063"/>
                </a:moveTo>
                <a:cubicBezTo>
                  <a:pt x="87022" y="50886"/>
                  <a:pt x="87022" y="50886"/>
                  <a:pt x="87022" y="50886"/>
                </a:cubicBezTo>
                <a:cubicBezTo>
                  <a:pt x="87022" y="60000"/>
                  <a:pt x="87022" y="60000"/>
                  <a:pt x="87022" y="60000"/>
                </a:cubicBezTo>
                <a:cubicBezTo>
                  <a:pt x="87022" y="66075"/>
                  <a:pt x="85190" y="71392"/>
                  <a:pt x="79694" y="75949"/>
                </a:cubicBezTo>
                <a:cubicBezTo>
                  <a:pt x="74198" y="80506"/>
                  <a:pt x="67786" y="82784"/>
                  <a:pt x="59541" y="82784"/>
                </a:cubicBezTo>
                <a:cubicBezTo>
                  <a:pt x="56793" y="82784"/>
                  <a:pt x="53129" y="82784"/>
                  <a:pt x="50381" y="81265"/>
                </a:cubicBezTo>
                <a:cubicBezTo>
                  <a:pt x="42137" y="88101"/>
                  <a:pt x="42137" y="88101"/>
                  <a:pt x="42137" y="88101"/>
                </a:cubicBezTo>
                <a:cubicBezTo>
                  <a:pt x="47633" y="91139"/>
                  <a:pt x="53129" y="91898"/>
                  <a:pt x="59541" y="91898"/>
                </a:cubicBezTo>
                <a:cubicBezTo>
                  <a:pt x="70534" y="91898"/>
                  <a:pt x="79694" y="88860"/>
                  <a:pt x="87022" y="82784"/>
                </a:cubicBezTo>
                <a:cubicBezTo>
                  <a:pt x="94351" y="76708"/>
                  <a:pt x="98931" y="69113"/>
                  <a:pt x="98931" y="60000"/>
                </a:cubicBezTo>
                <a:cubicBezTo>
                  <a:pt x="98931" y="50886"/>
                  <a:pt x="98931" y="50886"/>
                  <a:pt x="98931" y="50886"/>
                </a:cubicBezTo>
                <a:cubicBezTo>
                  <a:pt x="98931" y="49367"/>
                  <a:pt x="98931" y="48607"/>
                  <a:pt x="99847" y="47848"/>
                </a:cubicBezTo>
                <a:cubicBezTo>
                  <a:pt x="101679" y="46329"/>
                  <a:pt x="102595" y="46329"/>
                  <a:pt x="104427" y="46329"/>
                </a:cubicBezTo>
                <a:cubicBezTo>
                  <a:pt x="105343" y="46329"/>
                  <a:pt x="107175" y="46329"/>
                  <a:pt x="108091" y="47848"/>
                </a:cubicBezTo>
                <a:cubicBezTo>
                  <a:pt x="109007" y="48607"/>
                  <a:pt x="109923" y="49367"/>
                  <a:pt x="109923" y="50886"/>
                </a:cubicBezTo>
                <a:cubicBezTo>
                  <a:pt x="109923" y="60000"/>
                  <a:pt x="109923" y="60000"/>
                  <a:pt x="109923" y="60000"/>
                </a:cubicBezTo>
                <a:cubicBezTo>
                  <a:pt x="109923" y="70632"/>
                  <a:pt x="105343" y="79746"/>
                  <a:pt x="97099" y="87341"/>
                </a:cubicBezTo>
                <a:cubicBezTo>
                  <a:pt x="87938" y="95696"/>
                  <a:pt x="77862" y="99493"/>
                  <a:pt x="65038" y="101012"/>
                </a:cubicBezTo>
                <a:cubicBezTo>
                  <a:pt x="65038" y="110126"/>
                  <a:pt x="65038" y="110126"/>
                  <a:pt x="65038" y="110126"/>
                </a:cubicBezTo>
                <a:cubicBezTo>
                  <a:pt x="87022" y="110126"/>
                  <a:pt x="87022" y="110126"/>
                  <a:pt x="87022" y="110126"/>
                </a:cubicBezTo>
                <a:cubicBezTo>
                  <a:pt x="88854" y="110126"/>
                  <a:pt x="90687" y="110886"/>
                  <a:pt x="91603" y="111645"/>
                </a:cubicBezTo>
                <a:cubicBezTo>
                  <a:pt x="92519" y="112405"/>
                  <a:pt x="93435" y="113924"/>
                  <a:pt x="93435" y="114683"/>
                </a:cubicBezTo>
                <a:cubicBezTo>
                  <a:pt x="93435" y="116202"/>
                  <a:pt x="92519" y="117721"/>
                  <a:pt x="91603" y="118481"/>
                </a:cubicBezTo>
                <a:cubicBezTo>
                  <a:pt x="90687" y="119240"/>
                  <a:pt x="88854" y="120000"/>
                  <a:pt x="87022" y="120000"/>
                </a:cubicBezTo>
                <a:cubicBezTo>
                  <a:pt x="32061" y="120000"/>
                  <a:pt x="32061" y="120000"/>
                  <a:pt x="32061" y="120000"/>
                </a:cubicBezTo>
                <a:cubicBezTo>
                  <a:pt x="30229" y="120000"/>
                  <a:pt x="29312" y="119240"/>
                  <a:pt x="28396" y="118481"/>
                </a:cubicBezTo>
                <a:cubicBezTo>
                  <a:pt x="27480" y="117721"/>
                  <a:pt x="26564" y="116202"/>
                  <a:pt x="26564" y="114683"/>
                </a:cubicBezTo>
                <a:cubicBezTo>
                  <a:pt x="26564" y="113924"/>
                  <a:pt x="27480" y="112405"/>
                  <a:pt x="28396" y="111645"/>
                </a:cubicBezTo>
                <a:cubicBezTo>
                  <a:pt x="29312" y="110886"/>
                  <a:pt x="30229" y="110126"/>
                  <a:pt x="32061" y="110126"/>
                </a:cubicBezTo>
                <a:cubicBezTo>
                  <a:pt x="54045" y="110126"/>
                  <a:pt x="54045" y="110126"/>
                  <a:pt x="54045" y="110126"/>
                </a:cubicBezTo>
                <a:cubicBezTo>
                  <a:pt x="54045" y="101012"/>
                  <a:pt x="54045" y="101012"/>
                  <a:pt x="54045" y="101012"/>
                </a:cubicBezTo>
                <a:cubicBezTo>
                  <a:pt x="46717" y="100253"/>
                  <a:pt x="40305" y="98734"/>
                  <a:pt x="33893" y="94936"/>
                </a:cubicBezTo>
                <a:cubicBezTo>
                  <a:pt x="11908" y="113164"/>
                  <a:pt x="11908" y="113164"/>
                  <a:pt x="11908" y="113164"/>
                </a:cubicBezTo>
                <a:cubicBezTo>
                  <a:pt x="10992" y="113924"/>
                  <a:pt x="10992" y="113924"/>
                  <a:pt x="10076" y="113924"/>
                </a:cubicBezTo>
                <a:cubicBezTo>
                  <a:pt x="9160" y="113924"/>
                  <a:pt x="8244" y="113924"/>
                  <a:pt x="8244" y="113164"/>
                </a:cubicBezTo>
                <a:cubicBezTo>
                  <a:pt x="916" y="107848"/>
                  <a:pt x="916" y="107848"/>
                  <a:pt x="916" y="107848"/>
                </a:cubicBezTo>
                <a:cubicBezTo>
                  <a:pt x="0" y="107088"/>
                  <a:pt x="0" y="106329"/>
                  <a:pt x="0" y="105569"/>
                </a:cubicBezTo>
                <a:cubicBezTo>
                  <a:pt x="0" y="105569"/>
                  <a:pt x="0" y="104810"/>
                  <a:pt x="916" y="104050"/>
                </a:cubicBezTo>
                <a:cubicBezTo>
                  <a:pt x="108091" y="15949"/>
                  <a:pt x="108091" y="15949"/>
                  <a:pt x="108091" y="15949"/>
                </a:cubicBezTo>
                <a:cubicBezTo>
                  <a:pt x="108091" y="15189"/>
                  <a:pt x="109007" y="15189"/>
                  <a:pt x="109923" y="15189"/>
                </a:cubicBezTo>
                <a:cubicBezTo>
                  <a:pt x="109923" y="15189"/>
                  <a:pt x="110839" y="15189"/>
                  <a:pt x="111755" y="15949"/>
                </a:cubicBezTo>
                <a:cubicBezTo>
                  <a:pt x="119083" y="21265"/>
                  <a:pt x="119083" y="21265"/>
                  <a:pt x="119083" y="21265"/>
                </a:cubicBezTo>
                <a:cubicBezTo>
                  <a:pt x="119083" y="22025"/>
                  <a:pt x="120000" y="22784"/>
                  <a:pt x="120000" y="22784"/>
                </a:cubicBezTo>
                <a:cubicBezTo>
                  <a:pt x="120000" y="23544"/>
                  <a:pt x="119083" y="24303"/>
                  <a:pt x="119083" y="25063"/>
                </a:cubicBezTo>
                <a:close/>
                <a:moveTo>
                  <a:pt x="21984" y="68354"/>
                </a:moveTo>
                <a:cubicBezTo>
                  <a:pt x="13740" y="75189"/>
                  <a:pt x="13740" y="75189"/>
                  <a:pt x="13740" y="75189"/>
                </a:cubicBezTo>
                <a:cubicBezTo>
                  <a:pt x="10992" y="70632"/>
                  <a:pt x="10076" y="65316"/>
                  <a:pt x="10076" y="60000"/>
                </a:cubicBezTo>
                <a:cubicBezTo>
                  <a:pt x="10076" y="50886"/>
                  <a:pt x="10076" y="50886"/>
                  <a:pt x="10076" y="50886"/>
                </a:cubicBezTo>
                <a:cubicBezTo>
                  <a:pt x="10076" y="49367"/>
                  <a:pt x="10076" y="48607"/>
                  <a:pt x="11908" y="47848"/>
                </a:cubicBezTo>
                <a:cubicBezTo>
                  <a:pt x="12824" y="46329"/>
                  <a:pt x="13740" y="46329"/>
                  <a:pt x="15572" y="46329"/>
                </a:cubicBezTo>
                <a:cubicBezTo>
                  <a:pt x="16488" y="46329"/>
                  <a:pt x="18320" y="46329"/>
                  <a:pt x="19236" y="47848"/>
                </a:cubicBezTo>
                <a:cubicBezTo>
                  <a:pt x="20152" y="48607"/>
                  <a:pt x="21068" y="49367"/>
                  <a:pt x="21068" y="50886"/>
                </a:cubicBezTo>
                <a:cubicBezTo>
                  <a:pt x="21068" y="60000"/>
                  <a:pt x="21068" y="60000"/>
                  <a:pt x="21068" y="60000"/>
                </a:cubicBezTo>
                <a:cubicBezTo>
                  <a:pt x="21068" y="62278"/>
                  <a:pt x="21068" y="65316"/>
                  <a:pt x="21984" y="68354"/>
                </a:cubicBezTo>
                <a:close/>
                <a:moveTo>
                  <a:pt x="86106" y="15189"/>
                </a:moveTo>
                <a:cubicBezTo>
                  <a:pt x="32061" y="60000"/>
                  <a:pt x="32061" y="60000"/>
                  <a:pt x="32061" y="60000"/>
                </a:cubicBezTo>
                <a:cubicBezTo>
                  <a:pt x="32061" y="22784"/>
                  <a:pt x="32061" y="22784"/>
                  <a:pt x="32061" y="22784"/>
                </a:cubicBezTo>
                <a:cubicBezTo>
                  <a:pt x="32061" y="16708"/>
                  <a:pt x="34809" y="11392"/>
                  <a:pt x="40305" y="6835"/>
                </a:cubicBezTo>
                <a:cubicBezTo>
                  <a:pt x="45801" y="2278"/>
                  <a:pt x="52213" y="0"/>
                  <a:pt x="59541" y="0"/>
                </a:cubicBezTo>
                <a:cubicBezTo>
                  <a:pt x="65954" y="0"/>
                  <a:pt x="70534" y="1518"/>
                  <a:pt x="76030" y="4556"/>
                </a:cubicBezTo>
                <a:cubicBezTo>
                  <a:pt x="80610" y="7594"/>
                  <a:pt x="84274" y="10632"/>
                  <a:pt x="86106" y="151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8419021" y="2976144"/>
            <a:ext cx="129665" cy="157219"/>
          </a:xfrm>
          <a:custGeom>
            <a:pathLst>
              <a:path extrusionOk="0" h="120000" w="120000">
                <a:moveTo>
                  <a:pt x="120000" y="4931"/>
                </a:moveTo>
                <a:cubicBezTo>
                  <a:pt x="120000" y="64931"/>
                  <a:pt x="120000" y="64931"/>
                  <a:pt x="120000" y="64931"/>
                </a:cubicBezTo>
                <a:cubicBezTo>
                  <a:pt x="120000" y="69041"/>
                  <a:pt x="119008" y="73972"/>
                  <a:pt x="117024" y="78082"/>
                </a:cubicBezTo>
                <a:cubicBezTo>
                  <a:pt x="114049" y="82191"/>
                  <a:pt x="112066" y="86301"/>
                  <a:pt x="109090" y="89589"/>
                </a:cubicBezTo>
                <a:cubicBezTo>
                  <a:pt x="106115" y="92876"/>
                  <a:pt x="102148" y="96164"/>
                  <a:pt x="98181" y="99452"/>
                </a:cubicBezTo>
                <a:cubicBezTo>
                  <a:pt x="93223" y="102739"/>
                  <a:pt x="89256" y="105205"/>
                  <a:pt x="86280" y="107671"/>
                </a:cubicBezTo>
                <a:cubicBezTo>
                  <a:pt x="82314" y="110136"/>
                  <a:pt x="78347" y="111780"/>
                  <a:pt x="74380" y="113424"/>
                </a:cubicBezTo>
                <a:cubicBezTo>
                  <a:pt x="70413" y="115890"/>
                  <a:pt x="67438" y="116712"/>
                  <a:pt x="66446" y="117534"/>
                </a:cubicBezTo>
                <a:cubicBezTo>
                  <a:pt x="64462" y="118356"/>
                  <a:pt x="63471" y="119178"/>
                  <a:pt x="62479" y="119178"/>
                </a:cubicBezTo>
                <a:cubicBezTo>
                  <a:pt x="61487" y="119178"/>
                  <a:pt x="60495" y="119999"/>
                  <a:pt x="59504" y="119999"/>
                </a:cubicBezTo>
                <a:cubicBezTo>
                  <a:pt x="58512" y="119999"/>
                  <a:pt x="58512" y="119178"/>
                  <a:pt x="57520" y="119178"/>
                </a:cubicBezTo>
                <a:cubicBezTo>
                  <a:pt x="56528" y="119178"/>
                  <a:pt x="54545" y="118356"/>
                  <a:pt x="53553" y="117534"/>
                </a:cubicBezTo>
                <a:cubicBezTo>
                  <a:pt x="51570" y="116712"/>
                  <a:pt x="48595" y="115890"/>
                  <a:pt x="44628" y="113424"/>
                </a:cubicBezTo>
                <a:cubicBezTo>
                  <a:pt x="40661" y="111780"/>
                  <a:pt x="37685" y="110136"/>
                  <a:pt x="33719" y="107671"/>
                </a:cubicBezTo>
                <a:cubicBezTo>
                  <a:pt x="29752" y="105205"/>
                  <a:pt x="25785" y="102739"/>
                  <a:pt x="21818" y="99452"/>
                </a:cubicBezTo>
                <a:cubicBezTo>
                  <a:pt x="17851" y="96164"/>
                  <a:pt x="13884" y="92876"/>
                  <a:pt x="10909" y="89589"/>
                </a:cubicBezTo>
                <a:cubicBezTo>
                  <a:pt x="7933" y="86301"/>
                  <a:pt x="4958" y="82191"/>
                  <a:pt x="2975" y="78082"/>
                </a:cubicBezTo>
                <a:cubicBezTo>
                  <a:pt x="991" y="73972"/>
                  <a:pt x="0" y="69041"/>
                  <a:pt x="0" y="64931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0" y="2465"/>
                  <a:pt x="1983" y="1643"/>
                </a:cubicBezTo>
                <a:cubicBezTo>
                  <a:pt x="2975" y="821"/>
                  <a:pt x="3966" y="0"/>
                  <a:pt x="5950" y="0"/>
                </a:cubicBezTo>
                <a:cubicBezTo>
                  <a:pt x="114049" y="0"/>
                  <a:pt x="114049" y="0"/>
                  <a:pt x="114049" y="0"/>
                </a:cubicBezTo>
                <a:cubicBezTo>
                  <a:pt x="115041" y="0"/>
                  <a:pt x="117024" y="821"/>
                  <a:pt x="118016" y="1643"/>
                </a:cubicBezTo>
                <a:cubicBezTo>
                  <a:pt x="119008" y="2465"/>
                  <a:pt x="120000" y="4109"/>
                  <a:pt x="120000" y="4931"/>
                </a:cubicBezTo>
                <a:close/>
                <a:moveTo>
                  <a:pt x="102148" y="64931"/>
                </a:moveTo>
                <a:cubicBezTo>
                  <a:pt x="102148" y="14794"/>
                  <a:pt x="102148" y="14794"/>
                  <a:pt x="102148" y="14794"/>
                </a:cubicBezTo>
                <a:cubicBezTo>
                  <a:pt x="59504" y="14794"/>
                  <a:pt x="59504" y="14794"/>
                  <a:pt x="59504" y="14794"/>
                </a:cubicBezTo>
                <a:cubicBezTo>
                  <a:pt x="59504" y="103561"/>
                  <a:pt x="59504" y="103561"/>
                  <a:pt x="59504" y="103561"/>
                </a:cubicBezTo>
                <a:cubicBezTo>
                  <a:pt x="67438" y="100273"/>
                  <a:pt x="73388" y="96986"/>
                  <a:pt x="79338" y="92876"/>
                </a:cubicBezTo>
                <a:cubicBezTo>
                  <a:pt x="94214" y="83013"/>
                  <a:pt x="102148" y="73972"/>
                  <a:pt x="102148" y="6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95312" y="3284101"/>
            <a:ext cx="168565" cy="183152"/>
          </a:xfrm>
          <a:custGeom>
            <a:pathLst>
              <a:path extrusionOk="0" h="120000" w="120000">
                <a:moveTo>
                  <a:pt x="120000" y="26117"/>
                </a:moveTo>
                <a:cubicBezTo>
                  <a:pt x="120000" y="111529"/>
                  <a:pt x="120000" y="111529"/>
                  <a:pt x="120000" y="111529"/>
                </a:cubicBezTo>
                <a:cubicBezTo>
                  <a:pt x="120000" y="113647"/>
                  <a:pt x="119235" y="115764"/>
                  <a:pt x="117707" y="117176"/>
                </a:cubicBezTo>
                <a:cubicBezTo>
                  <a:pt x="115414" y="118588"/>
                  <a:pt x="113121" y="120000"/>
                  <a:pt x="110828" y="120000"/>
                </a:cubicBezTo>
                <a:cubicBezTo>
                  <a:pt x="9171" y="120000"/>
                  <a:pt x="9171" y="120000"/>
                  <a:pt x="9171" y="120000"/>
                </a:cubicBezTo>
                <a:cubicBezTo>
                  <a:pt x="6878" y="120000"/>
                  <a:pt x="4585" y="118588"/>
                  <a:pt x="3057" y="117176"/>
                </a:cubicBezTo>
                <a:cubicBezTo>
                  <a:pt x="764" y="115764"/>
                  <a:pt x="0" y="113647"/>
                  <a:pt x="0" y="111529"/>
                </a:cubicBezTo>
                <a:cubicBezTo>
                  <a:pt x="0" y="26117"/>
                  <a:pt x="0" y="26117"/>
                  <a:pt x="0" y="26117"/>
                </a:cubicBezTo>
                <a:cubicBezTo>
                  <a:pt x="0" y="23294"/>
                  <a:pt x="764" y="21176"/>
                  <a:pt x="3057" y="19764"/>
                </a:cubicBezTo>
                <a:cubicBezTo>
                  <a:pt x="4585" y="18352"/>
                  <a:pt x="6878" y="16941"/>
                  <a:pt x="9171" y="16941"/>
                </a:cubicBezTo>
                <a:cubicBezTo>
                  <a:pt x="18343" y="16941"/>
                  <a:pt x="18343" y="16941"/>
                  <a:pt x="18343" y="16941"/>
                </a:cubicBezTo>
                <a:cubicBezTo>
                  <a:pt x="18343" y="10588"/>
                  <a:pt x="18343" y="10588"/>
                  <a:pt x="18343" y="10588"/>
                </a:cubicBezTo>
                <a:cubicBezTo>
                  <a:pt x="18343" y="7764"/>
                  <a:pt x="19872" y="5647"/>
                  <a:pt x="22165" y="3529"/>
                </a:cubicBezTo>
                <a:cubicBezTo>
                  <a:pt x="24458" y="1411"/>
                  <a:pt x="26751" y="0"/>
                  <a:pt x="29808" y="0"/>
                </a:cubicBezTo>
                <a:cubicBezTo>
                  <a:pt x="34394" y="0"/>
                  <a:pt x="34394" y="0"/>
                  <a:pt x="34394" y="0"/>
                </a:cubicBezTo>
                <a:cubicBezTo>
                  <a:pt x="37452" y="0"/>
                  <a:pt x="40509" y="1411"/>
                  <a:pt x="42802" y="3529"/>
                </a:cubicBezTo>
                <a:cubicBezTo>
                  <a:pt x="45095" y="5647"/>
                  <a:pt x="45859" y="7764"/>
                  <a:pt x="45859" y="10588"/>
                </a:cubicBezTo>
                <a:cubicBezTo>
                  <a:pt x="45859" y="16941"/>
                  <a:pt x="45859" y="16941"/>
                  <a:pt x="45859" y="16941"/>
                </a:cubicBezTo>
                <a:cubicBezTo>
                  <a:pt x="74140" y="16941"/>
                  <a:pt x="74140" y="16941"/>
                  <a:pt x="74140" y="16941"/>
                </a:cubicBezTo>
                <a:cubicBezTo>
                  <a:pt x="74140" y="10588"/>
                  <a:pt x="74140" y="10588"/>
                  <a:pt x="74140" y="10588"/>
                </a:cubicBezTo>
                <a:cubicBezTo>
                  <a:pt x="74140" y="7764"/>
                  <a:pt x="74904" y="5647"/>
                  <a:pt x="77197" y="3529"/>
                </a:cubicBezTo>
                <a:cubicBezTo>
                  <a:pt x="79490" y="1411"/>
                  <a:pt x="82547" y="0"/>
                  <a:pt x="85605" y="0"/>
                </a:cubicBezTo>
                <a:cubicBezTo>
                  <a:pt x="90191" y="0"/>
                  <a:pt x="90191" y="0"/>
                  <a:pt x="90191" y="0"/>
                </a:cubicBezTo>
                <a:cubicBezTo>
                  <a:pt x="93248" y="0"/>
                  <a:pt x="96305" y="1411"/>
                  <a:pt x="98598" y="3529"/>
                </a:cubicBezTo>
                <a:cubicBezTo>
                  <a:pt x="100891" y="5647"/>
                  <a:pt x="101656" y="7764"/>
                  <a:pt x="101656" y="10588"/>
                </a:cubicBezTo>
                <a:cubicBezTo>
                  <a:pt x="101656" y="16941"/>
                  <a:pt x="101656" y="16941"/>
                  <a:pt x="101656" y="16941"/>
                </a:cubicBezTo>
                <a:cubicBezTo>
                  <a:pt x="110828" y="16941"/>
                  <a:pt x="110828" y="16941"/>
                  <a:pt x="110828" y="16941"/>
                </a:cubicBezTo>
                <a:cubicBezTo>
                  <a:pt x="113121" y="16941"/>
                  <a:pt x="115414" y="18352"/>
                  <a:pt x="117707" y="19764"/>
                </a:cubicBezTo>
                <a:cubicBezTo>
                  <a:pt x="119235" y="21176"/>
                  <a:pt x="120000" y="23294"/>
                  <a:pt x="120000" y="26117"/>
                </a:cubicBezTo>
                <a:close/>
                <a:moveTo>
                  <a:pt x="9171" y="111529"/>
                </a:moveTo>
                <a:cubicBezTo>
                  <a:pt x="110828" y="111529"/>
                  <a:pt x="110828" y="111529"/>
                  <a:pt x="110828" y="111529"/>
                </a:cubicBezTo>
                <a:cubicBezTo>
                  <a:pt x="110828" y="43058"/>
                  <a:pt x="110828" y="43058"/>
                  <a:pt x="110828" y="43058"/>
                </a:cubicBezTo>
                <a:cubicBezTo>
                  <a:pt x="9171" y="43058"/>
                  <a:pt x="9171" y="43058"/>
                  <a:pt x="9171" y="43058"/>
                </a:cubicBezTo>
                <a:lnTo>
                  <a:pt x="9171" y="111529"/>
                </a:lnTo>
                <a:close/>
                <a:moveTo>
                  <a:pt x="36687" y="30352"/>
                </a:moveTo>
                <a:cubicBezTo>
                  <a:pt x="36687" y="10588"/>
                  <a:pt x="36687" y="10588"/>
                  <a:pt x="36687" y="10588"/>
                </a:cubicBezTo>
                <a:cubicBezTo>
                  <a:pt x="36687" y="9882"/>
                  <a:pt x="36687" y="9882"/>
                  <a:pt x="36687" y="9176"/>
                </a:cubicBezTo>
                <a:cubicBezTo>
                  <a:pt x="35923" y="9176"/>
                  <a:pt x="35159" y="8470"/>
                  <a:pt x="34394" y="8470"/>
                </a:cubicBezTo>
                <a:cubicBezTo>
                  <a:pt x="29808" y="8470"/>
                  <a:pt x="29808" y="8470"/>
                  <a:pt x="29808" y="8470"/>
                </a:cubicBezTo>
                <a:cubicBezTo>
                  <a:pt x="29044" y="8470"/>
                  <a:pt x="29044" y="9176"/>
                  <a:pt x="28280" y="9176"/>
                </a:cubicBezTo>
                <a:cubicBezTo>
                  <a:pt x="28280" y="9882"/>
                  <a:pt x="27515" y="9882"/>
                  <a:pt x="27515" y="10588"/>
                </a:cubicBezTo>
                <a:cubicBezTo>
                  <a:pt x="27515" y="30352"/>
                  <a:pt x="27515" y="30352"/>
                  <a:pt x="27515" y="30352"/>
                </a:cubicBezTo>
                <a:cubicBezTo>
                  <a:pt x="27515" y="30352"/>
                  <a:pt x="28280" y="31058"/>
                  <a:pt x="28280" y="31764"/>
                </a:cubicBezTo>
                <a:cubicBezTo>
                  <a:pt x="29044" y="31764"/>
                  <a:pt x="29044" y="32470"/>
                  <a:pt x="29808" y="32470"/>
                </a:cubicBezTo>
                <a:cubicBezTo>
                  <a:pt x="34394" y="32470"/>
                  <a:pt x="34394" y="32470"/>
                  <a:pt x="34394" y="32470"/>
                </a:cubicBezTo>
                <a:cubicBezTo>
                  <a:pt x="35159" y="32470"/>
                  <a:pt x="35923" y="31764"/>
                  <a:pt x="36687" y="31764"/>
                </a:cubicBezTo>
                <a:cubicBezTo>
                  <a:pt x="36687" y="31058"/>
                  <a:pt x="36687" y="30352"/>
                  <a:pt x="36687" y="30352"/>
                </a:cubicBezTo>
                <a:close/>
                <a:moveTo>
                  <a:pt x="92484" y="30352"/>
                </a:moveTo>
                <a:cubicBezTo>
                  <a:pt x="92484" y="10588"/>
                  <a:pt x="92484" y="10588"/>
                  <a:pt x="92484" y="10588"/>
                </a:cubicBezTo>
                <a:cubicBezTo>
                  <a:pt x="92484" y="9882"/>
                  <a:pt x="92484" y="9882"/>
                  <a:pt x="91719" y="9176"/>
                </a:cubicBezTo>
                <a:cubicBezTo>
                  <a:pt x="91719" y="9176"/>
                  <a:pt x="90955" y="8470"/>
                  <a:pt x="90191" y="8470"/>
                </a:cubicBezTo>
                <a:cubicBezTo>
                  <a:pt x="85605" y="8470"/>
                  <a:pt x="85605" y="8470"/>
                  <a:pt x="85605" y="8470"/>
                </a:cubicBezTo>
                <a:cubicBezTo>
                  <a:pt x="84840" y="8470"/>
                  <a:pt x="84076" y="9176"/>
                  <a:pt x="84076" y="9176"/>
                </a:cubicBezTo>
                <a:cubicBezTo>
                  <a:pt x="83312" y="9882"/>
                  <a:pt x="83312" y="9882"/>
                  <a:pt x="83312" y="10588"/>
                </a:cubicBezTo>
                <a:cubicBezTo>
                  <a:pt x="83312" y="30352"/>
                  <a:pt x="83312" y="30352"/>
                  <a:pt x="83312" y="30352"/>
                </a:cubicBezTo>
                <a:cubicBezTo>
                  <a:pt x="83312" y="30352"/>
                  <a:pt x="83312" y="31058"/>
                  <a:pt x="84076" y="31764"/>
                </a:cubicBezTo>
                <a:cubicBezTo>
                  <a:pt x="84076" y="31764"/>
                  <a:pt x="84840" y="32470"/>
                  <a:pt x="85605" y="32470"/>
                </a:cubicBezTo>
                <a:cubicBezTo>
                  <a:pt x="90191" y="32470"/>
                  <a:pt x="90191" y="32470"/>
                  <a:pt x="90191" y="32470"/>
                </a:cubicBezTo>
                <a:cubicBezTo>
                  <a:pt x="90955" y="32470"/>
                  <a:pt x="91719" y="31764"/>
                  <a:pt x="91719" y="31764"/>
                </a:cubicBezTo>
                <a:cubicBezTo>
                  <a:pt x="92484" y="31058"/>
                  <a:pt x="92484" y="30352"/>
                  <a:pt x="92484" y="303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10883" y="3287342"/>
            <a:ext cx="142631" cy="166945"/>
          </a:xfrm>
          <a:custGeom>
            <a:pathLst>
              <a:path extrusionOk="0" h="120000" w="120000">
                <a:moveTo>
                  <a:pt x="120000" y="9290"/>
                </a:moveTo>
                <a:cubicBezTo>
                  <a:pt x="120000" y="33290"/>
                  <a:pt x="120000" y="33290"/>
                  <a:pt x="120000" y="33290"/>
                </a:cubicBezTo>
                <a:cubicBezTo>
                  <a:pt x="120000" y="34064"/>
                  <a:pt x="120000" y="34064"/>
                  <a:pt x="119097" y="34838"/>
                </a:cubicBezTo>
                <a:cubicBezTo>
                  <a:pt x="119097" y="34838"/>
                  <a:pt x="118195" y="35612"/>
                  <a:pt x="117293" y="35612"/>
                </a:cubicBezTo>
                <a:cubicBezTo>
                  <a:pt x="117293" y="35612"/>
                  <a:pt x="117293" y="35612"/>
                  <a:pt x="117293" y="35612"/>
                </a:cubicBezTo>
                <a:cubicBezTo>
                  <a:pt x="78496" y="27870"/>
                  <a:pt x="78496" y="27870"/>
                  <a:pt x="78496" y="27870"/>
                </a:cubicBezTo>
                <a:cubicBezTo>
                  <a:pt x="78496" y="27870"/>
                  <a:pt x="77593" y="27870"/>
                  <a:pt x="77593" y="27096"/>
                </a:cubicBezTo>
                <a:cubicBezTo>
                  <a:pt x="76691" y="27096"/>
                  <a:pt x="76691" y="26322"/>
                  <a:pt x="76691" y="26322"/>
                </a:cubicBezTo>
                <a:cubicBezTo>
                  <a:pt x="55037" y="26322"/>
                  <a:pt x="55037" y="26322"/>
                  <a:pt x="55037" y="26322"/>
                </a:cubicBezTo>
                <a:cubicBezTo>
                  <a:pt x="55037" y="33290"/>
                  <a:pt x="55037" y="33290"/>
                  <a:pt x="55037" y="33290"/>
                </a:cubicBezTo>
                <a:cubicBezTo>
                  <a:pt x="61353" y="34838"/>
                  <a:pt x="66766" y="37161"/>
                  <a:pt x="70375" y="41806"/>
                </a:cubicBezTo>
                <a:cubicBezTo>
                  <a:pt x="74887" y="45677"/>
                  <a:pt x="76691" y="51096"/>
                  <a:pt x="76691" y="56516"/>
                </a:cubicBezTo>
                <a:cubicBezTo>
                  <a:pt x="76691" y="114580"/>
                  <a:pt x="76691" y="114580"/>
                  <a:pt x="76691" y="114580"/>
                </a:cubicBezTo>
                <a:cubicBezTo>
                  <a:pt x="76691" y="116129"/>
                  <a:pt x="75789" y="117677"/>
                  <a:pt x="74887" y="118451"/>
                </a:cubicBezTo>
                <a:cubicBezTo>
                  <a:pt x="73984" y="119225"/>
                  <a:pt x="73082" y="120000"/>
                  <a:pt x="71278" y="120000"/>
                </a:cubicBezTo>
                <a:cubicBezTo>
                  <a:pt x="27969" y="120000"/>
                  <a:pt x="27969" y="120000"/>
                  <a:pt x="27969" y="120000"/>
                </a:cubicBezTo>
                <a:cubicBezTo>
                  <a:pt x="26165" y="120000"/>
                  <a:pt x="25263" y="119225"/>
                  <a:pt x="23458" y="118451"/>
                </a:cubicBezTo>
                <a:cubicBezTo>
                  <a:pt x="22556" y="117677"/>
                  <a:pt x="22556" y="116129"/>
                  <a:pt x="22556" y="114580"/>
                </a:cubicBezTo>
                <a:cubicBezTo>
                  <a:pt x="22556" y="56516"/>
                  <a:pt x="22556" y="56516"/>
                  <a:pt x="22556" y="56516"/>
                </a:cubicBezTo>
                <a:cubicBezTo>
                  <a:pt x="22556" y="51096"/>
                  <a:pt x="24360" y="46451"/>
                  <a:pt x="27067" y="42580"/>
                </a:cubicBezTo>
                <a:cubicBezTo>
                  <a:pt x="30676" y="38709"/>
                  <a:pt x="36090" y="35612"/>
                  <a:pt x="41503" y="34064"/>
                </a:cubicBezTo>
                <a:cubicBezTo>
                  <a:pt x="41503" y="26322"/>
                  <a:pt x="41503" y="26322"/>
                  <a:pt x="41503" y="26322"/>
                </a:cubicBezTo>
                <a:cubicBezTo>
                  <a:pt x="38796" y="26322"/>
                  <a:pt x="38796" y="26322"/>
                  <a:pt x="38796" y="26322"/>
                </a:cubicBezTo>
                <a:cubicBezTo>
                  <a:pt x="35187" y="26322"/>
                  <a:pt x="31578" y="26322"/>
                  <a:pt x="28872" y="27870"/>
                </a:cubicBezTo>
                <a:cubicBezTo>
                  <a:pt x="25263" y="28645"/>
                  <a:pt x="22556" y="30193"/>
                  <a:pt x="20751" y="31741"/>
                </a:cubicBezTo>
                <a:cubicBezTo>
                  <a:pt x="18947" y="33290"/>
                  <a:pt x="17142" y="34838"/>
                  <a:pt x="15338" y="36387"/>
                </a:cubicBezTo>
                <a:cubicBezTo>
                  <a:pt x="13533" y="37935"/>
                  <a:pt x="12631" y="39483"/>
                  <a:pt x="11729" y="40258"/>
                </a:cubicBezTo>
                <a:cubicBezTo>
                  <a:pt x="10827" y="41032"/>
                  <a:pt x="10827" y="41806"/>
                  <a:pt x="10827" y="41806"/>
                </a:cubicBezTo>
                <a:cubicBezTo>
                  <a:pt x="9924" y="44129"/>
                  <a:pt x="8120" y="44903"/>
                  <a:pt x="5413" y="44903"/>
                </a:cubicBezTo>
                <a:cubicBezTo>
                  <a:pt x="4511" y="44903"/>
                  <a:pt x="3609" y="44129"/>
                  <a:pt x="3609" y="44129"/>
                </a:cubicBezTo>
                <a:cubicBezTo>
                  <a:pt x="1804" y="43354"/>
                  <a:pt x="902" y="42580"/>
                  <a:pt x="902" y="41806"/>
                </a:cubicBezTo>
                <a:cubicBezTo>
                  <a:pt x="0" y="40258"/>
                  <a:pt x="0" y="38709"/>
                  <a:pt x="902" y="37935"/>
                </a:cubicBezTo>
                <a:cubicBezTo>
                  <a:pt x="902" y="37161"/>
                  <a:pt x="1804" y="36387"/>
                  <a:pt x="1804" y="35612"/>
                </a:cubicBezTo>
                <a:cubicBezTo>
                  <a:pt x="2706" y="34838"/>
                  <a:pt x="3609" y="34064"/>
                  <a:pt x="5413" y="31741"/>
                </a:cubicBezTo>
                <a:cubicBezTo>
                  <a:pt x="7218" y="30193"/>
                  <a:pt x="9022" y="28645"/>
                  <a:pt x="10827" y="27096"/>
                </a:cubicBezTo>
                <a:cubicBezTo>
                  <a:pt x="12631" y="25548"/>
                  <a:pt x="14436" y="24000"/>
                  <a:pt x="18045" y="21677"/>
                </a:cubicBezTo>
                <a:cubicBezTo>
                  <a:pt x="20751" y="20129"/>
                  <a:pt x="23458" y="19354"/>
                  <a:pt x="27067" y="17806"/>
                </a:cubicBezTo>
                <a:cubicBezTo>
                  <a:pt x="25263" y="16258"/>
                  <a:pt x="25263" y="13935"/>
                  <a:pt x="25263" y="11612"/>
                </a:cubicBezTo>
                <a:cubicBezTo>
                  <a:pt x="25263" y="8516"/>
                  <a:pt x="26165" y="6193"/>
                  <a:pt x="28872" y="3870"/>
                </a:cubicBezTo>
                <a:cubicBezTo>
                  <a:pt x="31578" y="1548"/>
                  <a:pt x="35187" y="0"/>
                  <a:pt x="38796" y="0"/>
                </a:cubicBezTo>
                <a:cubicBezTo>
                  <a:pt x="42406" y="0"/>
                  <a:pt x="45112" y="1548"/>
                  <a:pt x="47819" y="3870"/>
                </a:cubicBezTo>
                <a:cubicBezTo>
                  <a:pt x="50526" y="6193"/>
                  <a:pt x="52330" y="8516"/>
                  <a:pt x="52330" y="11612"/>
                </a:cubicBezTo>
                <a:cubicBezTo>
                  <a:pt x="52330" y="13161"/>
                  <a:pt x="51428" y="14709"/>
                  <a:pt x="51428" y="16258"/>
                </a:cubicBezTo>
                <a:cubicBezTo>
                  <a:pt x="76691" y="16258"/>
                  <a:pt x="76691" y="16258"/>
                  <a:pt x="76691" y="16258"/>
                </a:cubicBezTo>
                <a:cubicBezTo>
                  <a:pt x="76691" y="16258"/>
                  <a:pt x="76691" y="15483"/>
                  <a:pt x="77593" y="15483"/>
                </a:cubicBezTo>
                <a:cubicBezTo>
                  <a:pt x="77593" y="14709"/>
                  <a:pt x="78496" y="14709"/>
                  <a:pt x="78496" y="13935"/>
                </a:cubicBezTo>
                <a:cubicBezTo>
                  <a:pt x="117293" y="6967"/>
                  <a:pt x="117293" y="6967"/>
                  <a:pt x="117293" y="6967"/>
                </a:cubicBezTo>
                <a:cubicBezTo>
                  <a:pt x="117293" y="6967"/>
                  <a:pt x="117293" y="6967"/>
                  <a:pt x="117293" y="6967"/>
                </a:cubicBezTo>
                <a:cubicBezTo>
                  <a:pt x="118195" y="6967"/>
                  <a:pt x="119097" y="7741"/>
                  <a:pt x="119097" y="7741"/>
                </a:cubicBezTo>
                <a:cubicBezTo>
                  <a:pt x="120000" y="8516"/>
                  <a:pt x="120000" y="8516"/>
                  <a:pt x="120000" y="9290"/>
                </a:cubicBezTo>
                <a:close/>
                <a:moveTo>
                  <a:pt x="42406" y="15483"/>
                </a:moveTo>
                <a:cubicBezTo>
                  <a:pt x="43308" y="13935"/>
                  <a:pt x="44210" y="13161"/>
                  <a:pt x="44210" y="11612"/>
                </a:cubicBezTo>
                <a:cubicBezTo>
                  <a:pt x="44210" y="10838"/>
                  <a:pt x="43308" y="9290"/>
                  <a:pt x="42406" y="8516"/>
                </a:cubicBezTo>
                <a:cubicBezTo>
                  <a:pt x="41503" y="7741"/>
                  <a:pt x="39699" y="6967"/>
                  <a:pt x="38796" y="6967"/>
                </a:cubicBezTo>
                <a:cubicBezTo>
                  <a:pt x="36992" y="6967"/>
                  <a:pt x="36090" y="7741"/>
                  <a:pt x="34285" y="8516"/>
                </a:cubicBezTo>
                <a:cubicBezTo>
                  <a:pt x="33383" y="9290"/>
                  <a:pt x="33383" y="10838"/>
                  <a:pt x="33383" y="11612"/>
                </a:cubicBezTo>
                <a:cubicBezTo>
                  <a:pt x="33383" y="13161"/>
                  <a:pt x="33383" y="13935"/>
                  <a:pt x="34285" y="15483"/>
                </a:cubicBezTo>
                <a:cubicBezTo>
                  <a:pt x="36090" y="16258"/>
                  <a:pt x="36992" y="16258"/>
                  <a:pt x="38796" y="16258"/>
                </a:cubicBezTo>
                <a:cubicBezTo>
                  <a:pt x="39699" y="16258"/>
                  <a:pt x="41503" y="16258"/>
                  <a:pt x="42406" y="1548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956757" y="3297067"/>
            <a:ext cx="166945" cy="166945"/>
          </a:xfrm>
          <a:custGeom>
            <a:pathLst>
              <a:path extrusionOk="0" h="120000" w="120000">
                <a:moveTo>
                  <a:pt x="120000" y="2322"/>
                </a:moveTo>
                <a:cubicBezTo>
                  <a:pt x="120000" y="14709"/>
                  <a:pt x="117677" y="25548"/>
                  <a:pt x="114580" y="34064"/>
                </a:cubicBezTo>
                <a:cubicBezTo>
                  <a:pt x="110709" y="42580"/>
                  <a:pt x="104516" y="51870"/>
                  <a:pt x="96000" y="60387"/>
                </a:cubicBezTo>
                <a:cubicBezTo>
                  <a:pt x="92129" y="64258"/>
                  <a:pt x="86709" y="68903"/>
                  <a:pt x="81290" y="73548"/>
                </a:cubicBezTo>
                <a:cubicBezTo>
                  <a:pt x="79741" y="101419"/>
                  <a:pt x="79741" y="101419"/>
                  <a:pt x="79741" y="101419"/>
                </a:cubicBezTo>
                <a:cubicBezTo>
                  <a:pt x="79741" y="102193"/>
                  <a:pt x="79741" y="102193"/>
                  <a:pt x="78967" y="102967"/>
                </a:cubicBezTo>
                <a:cubicBezTo>
                  <a:pt x="51096" y="119225"/>
                  <a:pt x="51096" y="119225"/>
                  <a:pt x="51096" y="119225"/>
                </a:cubicBezTo>
                <a:cubicBezTo>
                  <a:pt x="50322" y="119225"/>
                  <a:pt x="50322" y="120000"/>
                  <a:pt x="49548" y="120000"/>
                </a:cubicBezTo>
                <a:cubicBezTo>
                  <a:pt x="48774" y="120000"/>
                  <a:pt x="48774" y="119225"/>
                  <a:pt x="48000" y="119225"/>
                </a:cubicBezTo>
                <a:cubicBezTo>
                  <a:pt x="43354" y="114580"/>
                  <a:pt x="43354" y="114580"/>
                  <a:pt x="43354" y="114580"/>
                </a:cubicBezTo>
                <a:cubicBezTo>
                  <a:pt x="42580" y="113806"/>
                  <a:pt x="42580" y="113032"/>
                  <a:pt x="42580" y="112258"/>
                </a:cubicBezTo>
                <a:cubicBezTo>
                  <a:pt x="48774" y="92129"/>
                  <a:pt x="48774" y="92129"/>
                  <a:pt x="48774" y="92129"/>
                </a:cubicBezTo>
                <a:cubicBezTo>
                  <a:pt x="28645" y="71225"/>
                  <a:pt x="28645" y="71225"/>
                  <a:pt x="28645" y="71225"/>
                </a:cubicBezTo>
                <a:cubicBezTo>
                  <a:pt x="7741" y="77419"/>
                  <a:pt x="7741" y="77419"/>
                  <a:pt x="7741" y="77419"/>
                </a:cubicBezTo>
                <a:cubicBezTo>
                  <a:pt x="7741" y="77419"/>
                  <a:pt x="7741" y="77419"/>
                  <a:pt x="7741" y="77419"/>
                </a:cubicBezTo>
                <a:cubicBezTo>
                  <a:pt x="6967" y="77419"/>
                  <a:pt x="6193" y="77419"/>
                  <a:pt x="5419" y="76645"/>
                </a:cubicBezTo>
                <a:cubicBezTo>
                  <a:pt x="774" y="72000"/>
                  <a:pt x="774" y="72000"/>
                  <a:pt x="774" y="72000"/>
                </a:cubicBezTo>
                <a:cubicBezTo>
                  <a:pt x="0" y="71225"/>
                  <a:pt x="0" y="70451"/>
                  <a:pt x="774" y="69677"/>
                </a:cubicBezTo>
                <a:cubicBezTo>
                  <a:pt x="17032" y="41032"/>
                  <a:pt x="17032" y="41032"/>
                  <a:pt x="17032" y="41032"/>
                </a:cubicBezTo>
                <a:cubicBezTo>
                  <a:pt x="17806" y="40258"/>
                  <a:pt x="18580" y="40258"/>
                  <a:pt x="19354" y="40258"/>
                </a:cubicBezTo>
                <a:cubicBezTo>
                  <a:pt x="46451" y="38709"/>
                  <a:pt x="46451" y="38709"/>
                  <a:pt x="46451" y="38709"/>
                </a:cubicBezTo>
                <a:cubicBezTo>
                  <a:pt x="51096" y="33290"/>
                  <a:pt x="55741" y="28645"/>
                  <a:pt x="59612" y="24000"/>
                </a:cubicBezTo>
                <a:cubicBezTo>
                  <a:pt x="68903" y="15483"/>
                  <a:pt x="77419" y="8516"/>
                  <a:pt x="85935" y="5419"/>
                </a:cubicBezTo>
                <a:cubicBezTo>
                  <a:pt x="94451" y="2322"/>
                  <a:pt x="104516" y="0"/>
                  <a:pt x="117677" y="0"/>
                </a:cubicBezTo>
                <a:cubicBezTo>
                  <a:pt x="117677" y="0"/>
                  <a:pt x="118451" y="774"/>
                  <a:pt x="119225" y="774"/>
                </a:cubicBezTo>
                <a:cubicBezTo>
                  <a:pt x="119225" y="1548"/>
                  <a:pt x="120000" y="2322"/>
                  <a:pt x="120000" y="2322"/>
                </a:cubicBezTo>
                <a:close/>
                <a:moveTo>
                  <a:pt x="101419" y="28645"/>
                </a:moveTo>
                <a:cubicBezTo>
                  <a:pt x="102967" y="27096"/>
                  <a:pt x="103741" y="25548"/>
                  <a:pt x="103741" y="24000"/>
                </a:cubicBezTo>
                <a:cubicBezTo>
                  <a:pt x="103741" y="21677"/>
                  <a:pt x="102967" y="20129"/>
                  <a:pt x="101419" y="18580"/>
                </a:cubicBezTo>
                <a:cubicBezTo>
                  <a:pt x="99870" y="17032"/>
                  <a:pt x="98322" y="16258"/>
                  <a:pt x="96774" y="16258"/>
                </a:cubicBezTo>
                <a:cubicBezTo>
                  <a:pt x="94451" y="16258"/>
                  <a:pt x="92903" y="17032"/>
                  <a:pt x="91354" y="18580"/>
                </a:cubicBezTo>
                <a:cubicBezTo>
                  <a:pt x="89806" y="20129"/>
                  <a:pt x="89032" y="21677"/>
                  <a:pt x="89032" y="24000"/>
                </a:cubicBezTo>
                <a:cubicBezTo>
                  <a:pt x="89032" y="25548"/>
                  <a:pt x="89806" y="27096"/>
                  <a:pt x="91354" y="28645"/>
                </a:cubicBezTo>
                <a:cubicBezTo>
                  <a:pt x="92903" y="30193"/>
                  <a:pt x="94451" y="30967"/>
                  <a:pt x="96774" y="30967"/>
                </a:cubicBezTo>
                <a:cubicBezTo>
                  <a:pt x="98322" y="30967"/>
                  <a:pt x="99870" y="30193"/>
                  <a:pt x="101419" y="2864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169084" y="3310033"/>
            <a:ext cx="178291" cy="129665"/>
          </a:xfrm>
          <a:custGeom>
            <a:pathLst>
              <a:path extrusionOk="0" h="120000" w="120000">
                <a:moveTo>
                  <a:pt x="119277" y="48595"/>
                </a:moveTo>
                <a:cubicBezTo>
                  <a:pt x="107710" y="120000"/>
                  <a:pt x="107710" y="120000"/>
                  <a:pt x="107710" y="120000"/>
                </a:cubicBezTo>
                <a:cubicBezTo>
                  <a:pt x="85301" y="120000"/>
                  <a:pt x="85301" y="120000"/>
                  <a:pt x="85301" y="120000"/>
                </a:cubicBezTo>
                <a:cubicBezTo>
                  <a:pt x="97590" y="42644"/>
                  <a:pt x="97590" y="42644"/>
                  <a:pt x="97590" y="42644"/>
                </a:cubicBezTo>
                <a:cubicBezTo>
                  <a:pt x="97590" y="38677"/>
                  <a:pt x="97590" y="35702"/>
                  <a:pt x="96144" y="33719"/>
                </a:cubicBezTo>
                <a:cubicBezTo>
                  <a:pt x="95421" y="31735"/>
                  <a:pt x="93253" y="30743"/>
                  <a:pt x="90361" y="30743"/>
                </a:cubicBezTo>
                <a:cubicBezTo>
                  <a:pt x="78795" y="30743"/>
                  <a:pt x="78795" y="30743"/>
                  <a:pt x="78795" y="30743"/>
                </a:cubicBezTo>
                <a:cubicBezTo>
                  <a:pt x="65060" y="120000"/>
                  <a:pt x="65060" y="120000"/>
                  <a:pt x="65060" y="120000"/>
                </a:cubicBezTo>
                <a:cubicBezTo>
                  <a:pt x="42650" y="120000"/>
                  <a:pt x="42650" y="120000"/>
                  <a:pt x="42650" y="120000"/>
                </a:cubicBezTo>
                <a:cubicBezTo>
                  <a:pt x="56385" y="30743"/>
                  <a:pt x="56385" y="30743"/>
                  <a:pt x="56385" y="30743"/>
                </a:cubicBezTo>
                <a:cubicBezTo>
                  <a:pt x="36867" y="30743"/>
                  <a:pt x="36867" y="30743"/>
                  <a:pt x="36867" y="30743"/>
                </a:cubicBezTo>
                <a:cubicBezTo>
                  <a:pt x="22409" y="120000"/>
                  <a:pt x="22409" y="120000"/>
                  <a:pt x="22409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3734" y="30743"/>
                  <a:pt x="13734" y="30743"/>
                  <a:pt x="13734" y="30743"/>
                </a:cubicBezTo>
                <a:cubicBezTo>
                  <a:pt x="3614" y="0"/>
                  <a:pt x="3614" y="0"/>
                  <a:pt x="3614" y="0"/>
                </a:cubicBezTo>
                <a:cubicBezTo>
                  <a:pt x="90361" y="0"/>
                  <a:pt x="90361" y="0"/>
                  <a:pt x="90361" y="0"/>
                </a:cubicBezTo>
                <a:cubicBezTo>
                  <a:pt x="95421" y="0"/>
                  <a:pt x="99759" y="1983"/>
                  <a:pt x="103373" y="3966"/>
                </a:cubicBezTo>
                <a:cubicBezTo>
                  <a:pt x="107710" y="6942"/>
                  <a:pt x="111325" y="9917"/>
                  <a:pt x="113493" y="14876"/>
                </a:cubicBezTo>
                <a:cubicBezTo>
                  <a:pt x="116385" y="19834"/>
                  <a:pt x="118554" y="24793"/>
                  <a:pt x="119277" y="30743"/>
                </a:cubicBezTo>
                <a:cubicBezTo>
                  <a:pt x="119999" y="36694"/>
                  <a:pt x="119999" y="42644"/>
                  <a:pt x="119277" y="4859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397620" y="3297067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8630"/>
                  <a:pt x="99452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8630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70684" y="98630"/>
                </a:moveTo>
                <a:cubicBezTo>
                  <a:pt x="78904" y="90410"/>
                  <a:pt x="78904" y="90410"/>
                  <a:pt x="78904" y="90410"/>
                </a:cubicBezTo>
                <a:cubicBezTo>
                  <a:pt x="79726" y="89589"/>
                  <a:pt x="80547" y="88767"/>
                  <a:pt x="80547" y="87123"/>
                </a:cubicBezTo>
                <a:cubicBezTo>
                  <a:pt x="80547" y="86301"/>
                  <a:pt x="79726" y="84657"/>
                  <a:pt x="78904" y="83835"/>
                </a:cubicBezTo>
                <a:cubicBezTo>
                  <a:pt x="55068" y="59999"/>
                  <a:pt x="55068" y="59999"/>
                  <a:pt x="55068" y="59999"/>
                </a:cubicBezTo>
                <a:cubicBezTo>
                  <a:pt x="78904" y="36164"/>
                  <a:pt x="78904" y="36164"/>
                  <a:pt x="78904" y="36164"/>
                </a:cubicBezTo>
                <a:cubicBezTo>
                  <a:pt x="79726" y="35342"/>
                  <a:pt x="80547" y="33698"/>
                  <a:pt x="80547" y="32876"/>
                </a:cubicBezTo>
                <a:cubicBezTo>
                  <a:pt x="80547" y="31232"/>
                  <a:pt x="79726" y="30410"/>
                  <a:pt x="78904" y="28767"/>
                </a:cubicBezTo>
                <a:cubicBezTo>
                  <a:pt x="70684" y="21369"/>
                  <a:pt x="70684" y="21369"/>
                  <a:pt x="70684" y="21369"/>
                </a:cubicBezTo>
                <a:cubicBezTo>
                  <a:pt x="69863" y="20547"/>
                  <a:pt x="69041" y="19726"/>
                  <a:pt x="67397" y="19726"/>
                </a:cubicBezTo>
                <a:cubicBezTo>
                  <a:pt x="65753" y="19726"/>
                  <a:pt x="64931" y="20547"/>
                  <a:pt x="64109" y="21369"/>
                </a:cubicBezTo>
                <a:cubicBezTo>
                  <a:pt x="28767" y="56712"/>
                  <a:pt x="28767" y="56712"/>
                  <a:pt x="28767" y="56712"/>
                </a:cubicBezTo>
                <a:cubicBezTo>
                  <a:pt x="27945" y="57534"/>
                  <a:pt x="27123" y="58356"/>
                  <a:pt x="27123" y="59999"/>
                </a:cubicBezTo>
                <a:cubicBezTo>
                  <a:pt x="27123" y="61643"/>
                  <a:pt x="27945" y="62465"/>
                  <a:pt x="28767" y="63287"/>
                </a:cubicBezTo>
                <a:cubicBezTo>
                  <a:pt x="64109" y="98630"/>
                  <a:pt x="64109" y="98630"/>
                  <a:pt x="64109" y="98630"/>
                </a:cubicBezTo>
                <a:cubicBezTo>
                  <a:pt x="64931" y="99452"/>
                  <a:pt x="65753" y="100273"/>
                  <a:pt x="67397" y="100273"/>
                </a:cubicBezTo>
                <a:cubicBezTo>
                  <a:pt x="69041" y="100273"/>
                  <a:pt x="69863" y="99452"/>
                  <a:pt x="70684" y="986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600223" y="3297067"/>
            <a:ext cx="155597" cy="157219"/>
          </a:xfrm>
          <a:custGeom>
            <a:pathLst>
              <a:path extrusionOk="0" h="120000" w="120000">
                <a:moveTo>
                  <a:pt x="111724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8630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29589"/>
                </a:cubicBezTo>
                <a:close/>
                <a:moveTo>
                  <a:pt x="56275" y="98630"/>
                </a:moveTo>
                <a:cubicBezTo>
                  <a:pt x="91034" y="63287"/>
                  <a:pt x="91034" y="63287"/>
                  <a:pt x="91034" y="63287"/>
                </a:cubicBezTo>
                <a:cubicBezTo>
                  <a:pt x="92689" y="62465"/>
                  <a:pt x="92689" y="61643"/>
                  <a:pt x="92689" y="59999"/>
                </a:cubicBezTo>
                <a:cubicBezTo>
                  <a:pt x="92689" y="58356"/>
                  <a:pt x="92689" y="57534"/>
                  <a:pt x="91034" y="56712"/>
                </a:cubicBezTo>
                <a:cubicBezTo>
                  <a:pt x="56275" y="21369"/>
                  <a:pt x="56275" y="21369"/>
                  <a:pt x="56275" y="21369"/>
                </a:cubicBezTo>
                <a:cubicBezTo>
                  <a:pt x="54620" y="20547"/>
                  <a:pt x="53793" y="19726"/>
                  <a:pt x="52137" y="19726"/>
                </a:cubicBezTo>
                <a:cubicBezTo>
                  <a:pt x="51310" y="19726"/>
                  <a:pt x="49655" y="20547"/>
                  <a:pt x="48827" y="21369"/>
                </a:cubicBezTo>
                <a:cubicBezTo>
                  <a:pt x="40551" y="28767"/>
                  <a:pt x="40551" y="28767"/>
                  <a:pt x="40551" y="28767"/>
                </a:cubicBezTo>
                <a:cubicBezTo>
                  <a:pt x="39724" y="30410"/>
                  <a:pt x="39724" y="31232"/>
                  <a:pt x="39724" y="32876"/>
                </a:cubicBezTo>
                <a:cubicBezTo>
                  <a:pt x="39724" y="33698"/>
                  <a:pt x="39724" y="35342"/>
                  <a:pt x="40551" y="36164"/>
                </a:cubicBezTo>
                <a:cubicBezTo>
                  <a:pt x="64551" y="59999"/>
                  <a:pt x="64551" y="59999"/>
                  <a:pt x="64551" y="59999"/>
                </a:cubicBezTo>
                <a:cubicBezTo>
                  <a:pt x="40551" y="83835"/>
                  <a:pt x="40551" y="83835"/>
                  <a:pt x="40551" y="83835"/>
                </a:cubicBezTo>
                <a:cubicBezTo>
                  <a:pt x="39724" y="84657"/>
                  <a:pt x="39724" y="86301"/>
                  <a:pt x="39724" y="87123"/>
                </a:cubicBezTo>
                <a:cubicBezTo>
                  <a:pt x="39724" y="88767"/>
                  <a:pt x="39724" y="89589"/>
                  <a:pt x="40551" y="90410"/>
                </a:cubicBezTo>
                <a:cubicBezTo>
                  <a:pt x="48827" y="98630"/>
                  <a:pt x="48827" y="98630"/>
                  <a:pt x="48827" y="98630"/>
                </a:cubicBezTo>
                <a:cubicBezTo>
                  <a:pt x="49655" y="99452"/>
                  <a:pt x="51310" y="100273"/>
                  <a:pt x="52137" y="100273"/>
                </a:cubicBezTo>
                <a:cubicBezTo>
                  <a:pt x="53793" y="100273"/>
                  <a:pt x="54620" y="99452"/>
                  <a:pt x="56275" y="986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802825" y="3297067"/>
            <a:ext cx="155597" cy="157219"/>
          </a:xfrm>
          <a:custGeom>
            <a:pathLst>
              <a:path extrusionOk="0" h="120000" w="120000">
                <a:moveTo>
                  <a:pt x="112551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8630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29589"/>
                </a:cubicBezTo>
                <a:close/>
                <a:moveTo>
                  <a:pt x="91034" y="78904"/>
                </a:moveTo>
                <a:cubicBezTo>
                  <a:pt x="99310" y="70684"/>
                  <a:pt x="99310" y="70684"/>
                  <a:pt x="99310" y="70684"/>
                </a:cubicBezTo>
                <a:cubicBezTo>
                  <a:pt x="100137" y="69863"/>
                  <a:pt x="100965" y="69041"/>
                  <a:pt x="100965" y="67397"/>
                </a:cubicBezTo>
                <a:cubicBezTo>
                  <a:pt x="100965" y="65753"/>
                  <a:pt x="100137" y="64931"/>
                  <a:pt x="99310" y="64109"/>
                </a:cubicBezTo>
                <a:cubicBezTo>
                  <a:pt x="63724" y="28767"/>
                  <a:pt x="63724" y="28767"/>
                  <a:pt x="63724" y="28767"/>
                </a:cubicBezTo>
                <a:cubicBezTo>
                  <a:pt x="62896" y="27945"/>
                  <a:pt x="61241" y="27123"/>
                  <a:pt x="60413" y="27123"/>
                </a:cubicBezTo>
                <a:cubicBezTo>
                  <a:pt x="58758" y="27123"/>
                  <a:pt x="57931" y="27945"/>
                  <a:pt x="56275" y="28767"/>
                </a:cubicBezTo>
                <a:cubicBezTo>
                  <a:pt x="20689" y="64109"/>
                  <a:pt x="20689" y="64109"/>
                  <a:pt x="20689" y="64109"/>
                </a:cubicBezTo>
                <a:cubicBezTo>
                  <a:pt x="19862" y="64931"/>
                  <a:pt x="19862" y="65753"/>
                  <a:pt x="19862" y="67397"/>
                </a:cubicBezTo>
                <a:cubicBezTo>
                  <a:pt x="19862" y="69041"/>
                  <a:pt x="19862" y="69863"/>
                  <a:pt x="20689" y="70684"/>
                </a:cubicBezTo>
                <a:cubicBezTo>
                  <a:pt x="28965" y="78904"/>
                  <a:pt x="28965" y="78904"/>
                  <a:pt x="28965" y="78904"/>
                </a:cubicBezTo>
                <a:cubicBezTo>
                  <a:pt x="29793" y="79726"/>
                  <a:pt x="31448" y="80547"/>
                  <a:pt x="32275" y="80547"/>
                </a:cubicBezTo>
                <a:cubicBezTo>
                  <a:pt x="33931" y="80547"/>
                  <a:pt x="34758" y="79726"/>
                  <a:pt x="36413" y="78904"/>
                </a:cubicBezTo>
                <a:cubicBezTo>
                  <a:pt x="60413" y="55068"/>
                  <a:pt x="60413" y="55068"/>
                  <a:pt x="60413" y="55068"/>
                </a:cubicBezTo>
                <a:cubicBezTo>
                  <a:pt x="84413" y="78904"/>
                  <a:pt x="84413" y="78904"/>
                  <a:pt x="84413" y="78904"/>
                </a:cubicBezTo>
                <a:cubicBezTo>
                  <a:pt x="85241" y="79726"/>
                  <a:pt x="86068" y="80547"/>
                  <a:pt x="87724" y="80547"/>
                </a:cubicBezTo>
                <a:cubicBezTo>
                  <a:pt x="89379" y="80547"/>
                  <a:pt x="90206" y="79726"/>
                  <a:pt x="91034" y="789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003808" y="3297067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8630"/>
                  <a:pt x="99452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30410" y="111780"/>
                </a:cubicBezTo>
                <a:cubicBezTo>
                  <a:pt x="20547" y="106027"/>
                  <a:pt x="13972" y="98630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30410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9452" y="13972"/>
                  <a:pt x="106027" y="20547"/>
                  <a:pt x="111780" y="29589"/>
                </a:cubicBezTo>
                <a:close/>
                <a:moveTo>
                  <a:pt x="63287" y="91232"/>
                </a:moveTo>
                <a:cubicBezTo>
                  <a:pt x="98630" y="55890"/>
                  <a:pt x="98630" y="55890"/>
                  <a:pt x="98630" y="55890"/>
                </a:cubicBezTo>
                <a:cubicBezTo>
                  <a:pt x="99452" y="55068"/>
                  <a:pt x="100273" y="53424"/>
                  <a:pt x="100273" y="52602"/>
                </a:cubicBezTo>
                <a:cubicBezTo>
                  <a:pt x="100273" y="50958"/>
                  <a:pt x="99452" y="50136"/>
                  <a:pt x="98630" y="49315"/>
                </a:cubicBezTo>
                <a:cubicBezTo>
                  <a:pt x="90410" y="41095"/>
                  <a:pt x="90410" y="41095"/>
                  <a:pt x="90410" y="41095"/>
                </a:cubicBezTo>
                <a:cubicBezTo>
                  <a:pt x="89589" y="40273"/>
                  <a:pt x="88767" y="39452"/>
                  <a:pt x="87123" y="39452"/>
                </a:cubicBezTo>
                <a:cubicBezTo>
                  <a:pt x="86301" y="39452"/>
                  <a:pt x="84657" y="40273"/>
                  <a:pt x="83835" y="41095"/>
                </a:cubicBezTo>
                <a:cubicBezTo>
                  <a:pt x="59999" y="64931"/>
                  <a:pt x="59999" y="64931"/>
                  <a:pt x="59999" y="64931"/>
                </a:cubicBezTo>
                <a:cubicBezTo>
                  <a:pt x="36164" y="41095"/>
                  <a:pt x="36164" y="41095"/>
                  <a:pt x="36164" y="41095"/>
                </a:cubicBezTo>
                <a:cubicBezTo>
                  <a:pt x="35342" y="40273"/>
                  <a:pt x="33698" y="39452"/>
                  <a:pt x="32876" y="39452"/>
                </a:cubicBezTo>
                <a:cubicBezTo>
                  <a:pt x="31232" y="39452"/>
                  <a:pt x="30410" y="40273"/>
                  <a:pt x="28767" y="41095"/>
                </a:cubicBezTo>
                <a:cubicBezTo>
                  <a:pt x="21369" y="49315"/>
                  <a:pt x="21369" y="49315"/>
                  <a:pt x="21369" y="49315"/>
                </a:cubicBezTo>
                <a:cubicBezTo>
                  <a:pt x="20547" y="50136"/>
                  <a:pt x="19726" y="50958"/>
                  <a:pt x="19726" y="52602"/>
                </a:cubicBezTo>
                <a:cubicBezTo>
                  <a:pt x="19726" y="53424"/>
                  <a:pt x="20547" y="55068"/>
                  <a:pt x="21369" y="55890"/>
                </a:cubicBezTo>
                <a:cubicBezTo>
                  <a:pt x="56712" y="91232"/>
                  <a:pt x="56712" y="91232"/>
                  <a:pt x="56712" y="91232"/>
                </a:cubicBezTo>
                <a:cubicBezTo>
                  <a:pt x="57534" y="92054"/>
                  <a:pt x="58356" y="92876"/>
                  <a:pt x="59999" y="92876"/>
                </a:cubicBezTo>
                <a:cubicBezTo>
                  <a:pt x="61643" y="92876"/>
                  <a:pt x="62465" y="92054"/>
                  <a:pt x="63287" y="9123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208032" y="3297067"/>
            <a:ext cx="142631" cy="16370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09090" y="106930"/>
                </a:lnTo>
                <a:lnTo>
                  <a:pt x="60000" y="120000"/>
                </a:lnTo>
                <a:lnTo>
                  <a:pt x="10909" y="106930"/>
                </a:lnTo>
                <a:lnTo>
                  <a:pt x="0" y="0"/>
                </a:lnTo>
                <a:close/>
                <a:moveTo>
                  <a:pt x="96818" y="35643"/>
                </a:moveTo>
                <a:lnTo>
                  <a:pt x="96818" y="22574"/>
                </a:lnTo>
                <a:lnTo>
                  <a:pt x="21818" y="22574"/>
                </a:lnTo>
                <a:lnTo>
                  <a:pt x="25909" y="61782"/>
                </a:lnTo>
                <a:lnTo>
                  <a:pt x="77727" y="61782"/>
                </a:lnTo>
                <a:lnTo>
                  <a:pt x="76363" y="78415"/>
                </a:lnTo>
                <a:lnTo>
                  <a:pt x="60000" y="83168"/>
                </a:lnTo>
                <a:lnTo>
                  <a:pt x="43636" y="78415"/>
                </a:lnTo>
                <a:lnTo>
                  <a:pt x="40909" y="68910"/>
                </a:lnTo>
                <a:lnTo>
                  <a:pt x="27272" y="68910"/>
                </a:lnTo>
                <a:lnTo>
                  <a:pt x="28636" y="89108"/>
                </a:lnTo>
                <a:lnTo>
                  <a:pt x="60000" y="97425"/>
                </a:lnTo>
                <a:lnTo>
                  <a:pt x="60000" y="97425"/>
                </a:lnTo>
                <a:lnTo>
                  <a:pt x="60000" y="97425"/>
                </a:lnTo>
                <a:lnTo>
                  <a:pt x="90000" y="89108"/>
                </a:lnTo>
                <a:lnTo>
                  <a:pt x="94090" y="48712"/>
                </a:lnTo>
                <a:lnTo>
                  <a:pt x="39545" y="48712"/>
                </a:lnTo>
                <a:lnTo>
                  <a:pt x="38181" y="35643"/>
                </a:lnTo>
                <a:lnTo>
                  <a:pt x="96818" y="356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2397666" y="3297067"/>
            <a:ext cx="179911" cy="163702"/>
          </a:xfrm>
          <a:custGeom>
            <a:pathLst>
              <a:path extrusionOk="0" h="120000" w="120000">
                <a:moveTo>
                  <a:pt x="18378" y="0"/>
                </a:moveTo>
                <a:lnTo>
                  <a:pt x="120000" y="0"/>
                </a:lnTo>
                <a:lnTo>
                  <a:pt x="101621" y="99801"/>
                </a:lnTo>
                <a:lnTo>
                  <a:pt x="47567" y="120000"/>
                </a:lnTo>
                <a:lnTo>
                  <a:pt x="0" y="99801"/>
                </a:lnTo>
                <a:lnTo>
                  <a:pt x="5405" y="73663"/>
                </a:lnTo>
                <a:lnTo>
                  <a:pt x="24864" y="73663"/>
                </a:lnTo>
                <a:lnTo>
                  <a:pt x="22702" y="84356"/>
                </a:lnTo>
                <a:lnTo>
                  <a:pt x="51891" y="96237"/>
                </a:lnTo>
                <a:lnTo>
                  <a:pt x="84324" y="84356"/>
                </a:lnTo>
                <a:lnTo>
                  <a:pt x="88648" y="59405"/>
                </a:lnTo>
                <a:lnTo>
                  <a:pt x="7567" y="59405"/>
                </a:lnTo>
                <a:lnTo>
                  <a:pt x="11891" y="36831"/>
                </a:lnTo>
                <a:lnTo>
                  <a:pt x="92972" y="36831"/>
                </a:lnTo>
                <a:lnTo>
                  <a:pt x="96216" y="22574"/>
                </a:lnTo>
                <a:lnTo>
                  <a:pt x="14054" y="22574"/>
                </a:lnTo>
                <a:lnTo>
                  <a:pt x="1837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2624583" y="3284101"/>
            <a:ext cx="183152" cy="181531"/>
          </a:xfrm>
          <a:custGeom>
            <a:pathLst>
              <a:path extrusionOk="0" h="120000" w="120000">
                <a:moveTo>
                  <a:pt x="120000" y="80000"/>
                </a:moveTo>
                <a:cubicBezTo>
                  <a:pt x="120000" y="103571"/>
                  <a:pt x="120000" y="103571"/>
                  <a:pt x="120000" y="103571"/>
                </a:cubicBezTo>
                <a:cubicBezTo>
                  <a:pt x="120000" y="105000"/>
                  <a:pt x="119294" y="105714"/>
                  <a:pt x="118588" y="105714"/>
                </a:cubicBezTo>
                <a:cubicBezTo>
                  <a:pt x="117882" y="105714"/>
                  <a:pt x="117882" y="105714"/>
                  <a:pt x="117882" y="105714"/>
                </a:cubicBezTo>
                <a:cubicBezTo>
                  <a:pt x="117176" y="105714"/>
                  <a:pt x="116470" y="105714"/>
                  <a:pt x="116470" y="105714"/>
                </a:cubicBezTo>
                <a:cubicBezTo>
                  <a:pt x="110117" y="99285"/>
                  <a:pt x="110117" y="99285"/>
                  <a:pt x="110117" y="99285"/>
                </a:cubicBezTo>
                <a:cubicBezTo>
                  <a:pt x="104470" y="105714"/>
                  <a:pt x="97411" y="110714"/>
                  <a:pt x="88941" y="114285"/>
                </a:cubicBezTo>
                <a:cubicBezTo>
                  <a:pt x="79764" y="117857"/>
                  <a:pt x="70588" y="120000"/>
                  <a:pt x="60000" y="120000"/>
                </a:cubicBezTo>
                <a:cubicBezTo>
                  <a:pt x="50117" y="120000"/>
                  <a:pt x="40235" y="117857"/>
                  <a:pt x="31058" y="114285"/>
                </a:cubicBezTo>
                <a:cubicBezTo>
                  <a:pt x="22588" y="110714"/>
                  <a:pt x="15529" y="105714"/>
                  <a:pt x="9882" y="99285"/>
                </a:cubicBezTo>
                <a:cubicBezTo>
                  <a:pt x="4235" y="105714"/>
                  <a:pt x="4235" y="105714"/>
                  <a:pt x="4235" y="105714"/>
                </a:cubicBezTo>
                <a:cubicBezTo>
                  <a:pt x="3529" y="105714"/>
                  <a:pt x="2823" y="105714"/>
                  <a:pt x="2117" y="105714"/>
                </a:cubicBezTo>
                <a:cubicBezTo>
                  <a:pt x="2117" y="105714"/>
                  <a:pt x="2117" y="105714"/>
                  <a:pt x="1411" y="105714"/>
                </a:cubicBezTo>
                <a:cubicBezTo>
                  <a:pt x="705" y="105714"/>
                  <a:pt x="0" y="105000"/>
                  <a:pt x="0" y="103571"/>
                </a:cubicBezTo>
                <a:cubicBezTo>
                  <a:pt x="0" y="80000"/>
                  <a:pt x="0" y="80000"/>
                  <a:pt x="0" y="80000"/>
                </a:cubicBezTo>
                <a:cubicBezTo>
                  <a:pt x="0" y="79285"/>
                  <a:pt x="705" y="79285"/>
                  <a:pt x="705" y="78571"/>
                </a:cubicBezTo>
                <a:cubicBezTo>
                  <a:pt x="1411" y="77857"/>
                  <a:pt x="2117" y="77857"/>
                  <a:pt x="2117" y="77857"/>
                </a:cubicBezTo>
                <a:cubicBezTo>
                  <a:pt x="26117" y="77857"/>
                  <a:pt x="26117" y="77857"/>
                  <a:pt x="26117" y="77857"/>
                </a:cubicBezTo>
                <a:cubicBezTo>
                  <a:pt x="26823" y="77857"/>
                  <a:pt x="27529" y="78571"/>
                  <a:pt x="28235" y="79285"/>
                </a:cubicBezTo>
                <a:cubicBezTo>
                  <a:pt x="28235" y="80000"/>
                  <a:pt x="28235" y="80714"/>
                  <a:pt x="27529" y="81428"/>
                </a:cubicBezTo>
                <a:cubicBezTo>
                  <a:pt x="20470" y="88571"/>
                  <a:pt x="20470" y="88571"/>
                  <a:pt x="20470" y="88571"/>
                </a:cubicBezTo>
                <a:cubicBezTo>
                  <a:pt x="24000" y="92857"/>
                  <a:pt x="28235" y="95714"/>
                  <a:pt x="33176" y="98571"/>
                </a:cubicBezTo>
                <a:cubicBezTo>
                  <a:pt x="38823" y="101428"/>
                  <a:pt x="45176" y="103571"/>
                  <a:pt x="51529" y="104285"/>
                </a:cubicBezTo>
                <a:cubicBezTo>
                  <a:pt x="51529" y="60714"/>
                  <a:pt x="51529" y="60714"/>
                  <a:pt x="51529" y="60714"/>
                </a:cubicBezTo>
                <a:cubicBezTo>
                  <a:pt x="38823" y="60714"/>
                  <a:pt x="38823" y="60714"/>
                  <a:pt x="38823" y="60714"/>
                </a:cubicBezTo>
                <a:cubicBezTo>
                  <a:pt x="37411" y="60714"/>
                  <a:pt x="36705" y="60000"/>
                  <a:pt x="36000" y="59285"/>
                </a:cubicBezTo>
                <a:cubicBezTo>
                  <a:pt x="34588" y="58571"/>
                  <a:pt x="34588" y="57857"/>
                  <a:pt x="34588" y="56428"/>
                </a:cubicBezTo>
                <a:cubicBezTo>
                  <a:pt x="34588" y="47857"/>
                  <a:pt x="34588" y="47857"/>
                  <a:pt x="34588" y="47857"/>
                </a:cubicBezTo>
                <a:cubicBezTo>
                  <a:pt x="34588" y="46428"/>
                  <a:pt x="34588" y="45714"/>
                  <a:pt x="36000" y="45000"/>
                </a:cubicBezTo>
                <a:cubicBezTo>
                  <a:pt x="36705" y="43571"/>
                  <a:pt x="37411" y="43571"/>
                  <a:pt x="38823" y="43571"/>
                </a:cubicBezTo>
                <a:cubicBezTo>
                  <a:pt x="51529" y="43571"/>
                  <a:pt x="51529" y="43571"/>
                  <a:pt x="51529" y="43571"/>
                </a:cubicBezTo>
                <a:cubicBezTo>
                  <a:pt x="51529" y="32142"/>
                  <a:pt x="51529" y="32142"/>
                  <a:pt x="51529" y="32142"/>
                </a:cubicBezTo>
                <a:cubicBezTo>
                  <a:pt x="48705" y="30714"/>
                  <a:pt x="46588" y="28571"/>
                  <a:pt x="45176" y="26428"/>
                </a:cubicBezTo>
                <a:cubicBezTo>
                  <a:pt x="43764" y="23571"/>
                  <a:pt x="43058" y="20714"/>
                  <a:pt x="43058" y="17142"/>
                </a:cubicBezTo>
                <a:cubicBezTo>
                  <a:pt x="43058" y="12857"/>
                  <a:pt x="44470" y="8571"/>
                  <a:pt x="48000" y="5000"/>
                </a:cubicBezTo>
                <a:cubicBezTo>
                  <a:pt x="51529" y="2142"/>
                  <a:pt x="55058" y="0"/>
                  <a:pt x="60000" y="0"/>
                </a:cubicBezTo>
                <a:cubicBezTo>
                  <a:pt x="64941" y="0"/>
                  <a:pt x="68470" y="2142"/>
                  <a:pt x="72000" y="5000"/>
                </a:cubicBezTo>
                <a:cubicBezTo>
                  <a:pt x="75529" y="8571"/>
                  <a:pt x="76941" y="12857"/>
                  <a:pt x="76941" y="17142"/>
                </a:cubicBezTo>
                <a:cubicBezTo>
                  <a:pt x="76941" y="20714"/>
                  <a:pt x="76235" y="23571"/>
                  <a:pt x="74823" y="26428"/>
                </a:cubicBezTo>
                <a:cubicBezTo>
                  <a:pt x="73411" y="28571"/>
                  <a:pt x="71294" y="30714"/>
                  <a:pt x="68470" y="32142"/>
                </a:cubicBezTo>
                <a:cubicBezTo>
                  <a:pt x="68470" y="43571"/>
                  <a:pt x="68470" y="43571"/>
                  <a:pt x="68470" y="43571"/>
                </a:cubicBezTo>
                <a:cubicBezTo>
                  <a:pt x="81176" y="43571"/>
                  <a:pt x="81176" y="43571"/>
                  <a:pt x="81176" y="43571"/>
                </a:cubicBezTo>
                <a:cubicBezTo>
                  <a:pt x="82588" y="43571"/>
                  <a:pt x="83294" y="43571"/>
                  <a:pt x="84705" y="45000"/>
                </a:cubicBezTo>
                <a:cubicBezTo>
                  <a:pt x="85411" y="45714"/>
                  <a:pt x="85411" y="46428"/>
                  <a:pt x="85411" y="47857"/>
                </a:cubicBezTo>
                <a:cubicBezTo>
                  <a:pt x="85411" y="56428"/>
                  <a:pt x="85411" y="56428"/>
                  <a:pt x="85411" y="56428"/>
                </a:cubicBezTo>
                <a:cubicBezTo>
                  <a:pt x="85411" y="57857"/>
                  <a:pt x="85411" y="58571"/>
                  <a:pt x="84705" y="59285"/>
                </a:cubicBezTo>
                <a:cubicBezTo>
                  <a:pt x="83294" y="60000"/>
                  <a:pt x="82588" y="60714"/>
                  <a:pt x="81176" y="60714"/>
                </a:cubicBezTo>
                <a:cubicBezTo>
                  <a:pt x="68470" y="60714"/>
                  <a:pt x="68470" y="60714"/>
                  <a:pt x="68470" y="60714"/>
                </a:cubicBezTo>
                <a:cubicBezTo>
                  <a:pt x="68470" y="104285"/>
                  <a:pt x="68470" y="104285"/>
                  <a:pt x="68470" y="104285"/>
                </a:cubicBezTo>
                <a:cubicBezTo>
                  <a:pt x="75529" y="103571"/>
                  <a:pt x="81176" y="101428"/>
                  <a:pt x="86823" y="98571"/>
                </a:cubicBezTo>
                <a:cubicBezTo>
                  <a:pt x="92470" y="95714"/>
                  <a:pt x="96705" y="92857"/>
                  <a:pt x="99529" y="88571"/>
                </a:cubicBezTo>
                <a:cubicBezTo>
                  <a:pt x="92470" y="81428"/>
                  <a:pt x="92470" y="81428"/>
                  <a:pt x="92470" y="81428"/>
                </a:cubicBezTo>
                <a:cubicBezTo>
                  <a:pt x="91764" y="80714"/>
                  <a:pt x="91764" y="80000"/>
                  <a:pt x="92470" y="79285"/>
                </a:cubicBezTo>
                <a:cubicBezTo>
                  <a:pt x="92470" y="78571"/>
                  <a:pt x="93176" y="77857"/>
                  <a:pt x="94588" y="77857"/>
                </a:cubicBezTo>
                <a:cubicBezTo>
                  <a:pt x="117882" y="77857"/>
                  <a:pt x="117882" y="77857"/>
                  <a:pt x="117882" y="77857"/>
                </a:cubicBezTo>
                <a:cubicBezTo>
                  <a:pt x="118588" y="77857"/>
                  <a:pt x="118588" y="77857"/>
                  <a:pt x="119294" y="78571"/>
                </a:cubicBezTo>
                <a:cubicBezTo>
                  <a:pt x="120000" y="79285"/>
                  <a:pt x="120000" y="79285"/>
                  <a:pt x="120000" y="80000"/>
                </a:cubicBezTo>
                <a:close/>
                <a:moveTo>
                  <a:pt x="62823" y="20714"/>
                </a:moveTo>
                <a:cubicBezTo>
                  <a:pt x="64235" y="19285"/>
                  <a:pt x="64235" y="18571"/>
                  <a:pt x="64235" y="17142"/>
                </a:cubicBezTo>
                <a:cubicBezTo>
                  <a:pt x="64235" y="16428"/>
                  <a:pt x="64235" y="15000"/>
                  <a:pt x="62823" y="14285"/>
                </a:cubicBezTo>
                <a:cubicBezTo>
                  <a:pt x="62117" y="13571"/>
                  <a:pt x="61411" y="12857"/>
                  <a:pt x="60000" y="12857"/>
                </a:cubicBezTo>
                <a:cubicBezTo>
                  <a:pt x="58588" y="12857"/>
                  <a:pt x="57882" y="13571"/>
                  <a:pt x="57176" y="14285"/>
                </a:cubicBezTo>
                <a:cubicBezTo>
                  <a:pt x="56470" y="15000"/>
                  <a:pt x="55764" y="16428"/>
                  <a:pt x="55764" y="17142"/>
                </a:cubicBezTo>
                <a:cubicBezTo>
                  <a:pt x="55764" y="18571"/>
                  <a:pt x="56470" y="19285"/>
                  <a:pt x="57176" y="20714"/>
                </a:cubicBezTo>
                <a:cubicBezTo>
                  <a:pt x="57882" y="21428"/>
                  <a:pt x="58588" y="21428"/>
                  <a:pt x="60000" y="21428"/>
                </a:cubicBezTo>
                <a:cubicBezTo>
                  <a:pt x="61411" y="21428"/>
                  <a:pt x="62117" y="21428"/>
                  <a:pt x="62823" y="2071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853118" y="3284101"/>
            <a:ext cx="118321" cy="155597"/>
          </a:xfrm>
          <a:custGeom>
            <a:pathLst>
              <a:path extrusionOk="0" h="120000" w="120000">
                <a:moveTo>
                  <a:pt x="110091" y="60413"/>
                </a:moveTo>
                <a:cubicBezTo>
                  <a:pt x="112293" y="60413"/>
                  <a:pt x="114495" y="61241"/>
                  <a:pt x="116697" y="62068"/>
                </a:cubicBezTo>
                <a:cubicBezTo>
                  <a:pt x="118899" y="63724"/>
                  <a:pt x="120000" y="65379"/>
                  <a:pt x="120000" y="67862"/>
                </a:cubicBezTo>
                <a:cubicBezTo>
                  <a:pt x="120000" y="112551"/>
                  <a:pt x="120000" y="112551"/>
                  <a:pt x="120000" y="112551"/>
                </a:cubicBezTo>
                <a:cubicBezTo>
                  <a:pt x="120000" y="115034"/>
                  <a:pt x="118899" y="116689"/>
                  <a:pt x="116697" y="118344"/>
                </a:cubicBezTo>
                <a:cubicBezTo>
                  <a:pt x="114495" y="120000"/>
                  <a:pt x="112293" y="120000"/>
                  <a:pt x="110091" y="120000"/>
                </a:cubicBezTo>
                <a:cubicBezTo>
                  <a:pt x="9908" y="120000"/>
                  <a:pt x="9908" y="120000"/>
                  <a:pt x="9908" y="120000"/>
                </a:cubicBezTo>
                <a:cubicBezTo>
                  <a:pt x="6605" y="120000"/>
                  <a:pt x="4403" y="120000"/>
                  <a:pt x="3302" y="118344"/>
                </a:cubicBezTo>
                <a:cubicBezTo>
                  <a:pt x="1100" y="116689"/>
                  <a:pt x="0" y="115034"/>
                  <a:pt x="0" y="112551"/>
                </a:cubicBezTo>
                <a:cubicBezTo>
                  <a:pt x="0" y="67862"/>
                  <a:pt x="0" y="67862"/>
                  <a:pt x="0" y="67862"/>
                </a:cubicBezTo>
                <a:cubicBezTo>
                  <a:pt x="0" y="65379"/>
                  <a:pt x="1100" y="63724"/>
                  <a:pt x="3302" y="62068"/>
                </a:cubicBezTo>
                <a:cubicBezTo>
                  <a:pt x="4403" y="61241"/>
                  <a:pt x="6605" y="60413"/>
                  <a:pt x="9908" y="60413"/>
                </a:cubicBezTo>
                <a:cubicBezTo>
                  <a:pt x="13211" y="60413"/>
                  <a:pt x="13211" y="60413"/>
                  <a:pt x="13211" y="60413"/>
                </a:cubicBezTo>
                <a:cubicBezTo>
                  <a:pt x="13211" y="35586"/>
                  <a:pt x="13211" y="35586"/>
                  <a:pt x="13211" y="35586"/>
                </a:cubicBezTo>
                <a:cubicBezTo>
                  <a:pt x="13211" y="25655"/>
                  <a:pt x="17614" y="17379"/>
                  <a:pt x="26422" y="10758"/>
                </a:cubicBezTo>
                <a:cubicBezTo>
                  <a:pt x="36330" y="3310"/>
                  <a:pt x="47339" y="0"/>
                  <a:pt x="59449" y="0"/>
                </a:cubicBezTo>
                <a:cubicBezTo>
                  <a:pt x="72660" y="0"/>
                  <a:pt x="83669" y="3310"/>
                  <a:pt x="92477" y="10758"/>
                </a:cubicBezTo>
                <a:cubicBezTo>
                  <a:pt x="102385" y="17379"/>
                  <a:pt x="106788" y="25655"/>
                  <a:pt x="106788" y="35586"/>
                </a:cubicBezTo>
                <a:cubicBezTo>
                  <a:pt x="106788" y="36413"/>
                  <a:pt x="105688" y="38068"/>
                  <a:pt x="104587" y="38896"/>
                </a:cubicBezTo>
                <a:cubicBezTo>
                  <a:pt x="103486" y="39724"/>
                  <a:pt x="101284" y="40551"/>
                  <a:pt x="100183" y="40551"/>
                </a:cubicBezTo>
                <a:cubicBezTo>
                  <a:pt x="93577" y="40551"/>
                  <a:pt x="93577" y="40551"/>
                  <a:pt x="93577" y="40551"/>
                </a:cubicBezTo>
                <a:cubicBezTo>
                  <a:pt x="91376" y="40551"/>
                  <a:pt x="90275" y="39724"/>
                  <a:pt x="88073" y="38896"/>
                </a:cubicBezTo>
                <a:cubicBezTo>
                  <a:pt x="86972" y="38068"/>
                  <a:pt x="86972" y="36413"/>
                  <a:pt x="86972" y="35586"/>
                </a:cubicBezTo>
                <a:cubicBezTo>
                  <a:pt x="86972" y="29793"/>
                  <a:pt x="83669" y="24827"/>
                  <a:pt x="78165" y="20689"/>
                </a:cubicBezTo>
                <a:cubicBezTo>
                  <a:pt x="73761" y="17379"/>
                  <a:pt x="67155" y="14896"/>
                  <a:pt x="59449" y="14896"/>
                </a:cubicBezTo>
                <a:cubicBezTo>
                  <a:pt x="52844" y="14896"/>
                  <a:pt x="46238" y="17379"/>
                  <a:pt x="40733" y="20689"/>
                </a:cubicBezTo>
                <a:cubicBezTo>
                  <a:pt x="36330" y="24827"/>
                  <a:pt x="33027" y="29793"/>
                  <a:pt x="33027" y="35586"/>
                </a:cubicBezTo>
                <a:cubicBezTo>
                  <a:pt x="33027" y="60413"/>
                  <a:pt x="33027" y="60413"/>
                  <a:pt x="33027" y="60413"/>
                </a:cubicBezTo>
                <a:lnTo>
                  <a:pt x="110091" y="604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3016821" y="3297067"/>
            <a:ext cx="155597" cy="157219"/>
          </a:xfrm>
          <a:custGeom>
            <a:pathLst>
              <a:path extrusionOk="0" h="120000" w="120000">
                <a:moveTo>
                  <a:pt x="111724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8630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29589"/>
                </a:cubicBezTo>
                <a:close/>
                <a:moveTo>
                  <a:pt x="105931" y="78904"/>
                </a:moveTo>
                <a:cubicBezTo>
                  <a:pt x="108413" y="73150"/>
                  <a:pt x="110068" y="66575"/>
                  <a:pt x="110068" y="59999"/>
                </a:cubicBezTo>
                <a:cubicBezTo>
                  <a:pt x="110068" y="53424"/>
                  <a:pt x="108413" y="46849"/>
                  <a:pt x="105931" y="40273"/>
                </a:cubicBezTo>
                <a:cubicBezTo>
                  <a:pt x="103448" y="34520"/>
                  <a:pt x="100137" y="29589"/>
                  <a:pt x="95172" y="24657"/>
                </a:cubicBezTo>
                <a:cubicBezTo>
                  <a:pt x="91034" y="20547"/>
                  <a:pt x="86068" y="16438"/>
                  <a:pt x="79448" y="13972"/>
                </a:cubicBezTo>
                <a:cubicBezTo>
                  <a:pt x="73655" y="11506"/>
                  <a:pt x="67034" y="9863"/>
                  <a:pt x="60413" y="9863"/>
                </a:cubicBezTo>
                <a:cubicBezTo>
                  <a:pt x="52965" y="9863"/>
                  <a:pt x="47172" y="11506"/>
                  <a:pt x="40551" y="13972"/>
                </a:cubicBezTo>
                <a:cubicBezTo>
                  <a:pt x="34758" y="16438"/>
                  <a:pt x="28965" y="20547"/>
                  <a:pt x="24827" y="24657"/>
                </a:cubicBezTo>
                <a:cubicBezTo>
                  <a:pt x="19862" y="29589"/>
                  <a:pt x="16551" y="34520"/>
                  <a:pt x="14068" y="40273"/>
                </a:cubicBezTo>
                <a:cubicBezTo>
                  <a:pt x="11586" y="46849"/>
                  <a:pt x="9931" y="53424"/>
                  <a:pt x="9931" y="59999"/>
                </a:cubicBezTo>
                <a:cubicBezTo>
                  <a:pt x="9931" y="66575"/>
                  <a:pt x="11586" y="73150"/>
                  <a:pt x="14068" y="78904"/>
                </a:cubicBezTo>
                <a:cubicBezTo>
                  <a:pt x="16551" y="85479"/>
                  <a:pt x="19862" y="90410"/>
                  <a:pt x="24827" y="95342"/>
                </a:cubicBezTo>
                <a:cubicBezTo>
                  <a:pt x="28965" y="99452"/>
                  <a:pt x="34758" y="102739"/>
                  <a:pt x="40551" y="106027"/>
                </a:cubicBezTo>
                <a:cubicBezTo>
                  <a:pt x="47172" y="108493"/>
                  <a:pt x="52965" y="109315"/>
                  <a:pt x="60413" y="109315"/>
                </a:cubicBezTo>
                <a:cubicBezTo>
                  <a:pt x="67034" y="109315"/>
                  <a:pt x="73655" y="108493"/>
                  <a:pt x="79448" y="106027"/>
                </a:cubicBezTo>
                <a:cubicBezTo>
                  <a:pt x="86068" y="102739"/>
                  <a:pt x="91034" y="99452"/>
                  <a:pt x="95172" y="95342"/>
                </a:cubicBezTo>
                <a:cubicBezTo>
                  <a:pt x="100137" y="90410"/>
                  <a:pt x="103448" y="85479"/>
                  <a:pt x="105931" y="78904"/>
                </a:cubicBezTo>
                <a:close/>
                <a:moveTo>
                  <a:pt x="88551" y="32054"/>
                </a:moveTo>
                <a:cubicBezTo>
                  <a:pt x="96000" y="39452"/>
                  <a:pt x="100137" y="49315"/>
                  <a:pt x="100137" y="59999"/>
                </a:cubicBezTo>
                <a:cubicBezTo>
                  <a:pt x="100137" y="70684"/>
                  <a:pt x="96000" y="80547"/>
                  <a:pt x="88551" y="87945"/>
                </a:cubicBezTo>
                <a:cubicBezTo>
                  <a:pt x="80275" y="96164"/>
                  <a:pt x="71172" y="99452"/>
                  <a:pt x="60413" y="99452"/>
                </a:cubicBezTo>
                <a:cubicBezTo>
                  <a:pt x="48827" y="99452"/>
                  <a:pt x="39724" y="96164"/>
                  <a:pt x="31448" y="87945"/>
                </a:cubicBezTo>
                <a:cubicBezTo>
                  <a:pt x="24000" y="80547"/>
                  <a:pt x="19862" y="70684"/>
                  <a:pt x="19862" y="59999"/>
                </a:cubicBezTo>
                <a:cubicBezTo>
                  <a:pt x="19862" y="49315"/>
                  <a:pt x="24000" y="39452"/>
                  <a:pt x="31448" y="32054"/>
                </a:cubicBezTo>
                <a:cubicBezTo>
                  <a:pt x="39724" y="23835"/>
                  <a:pt x="48827" y="20547"/>
                  <a:pt x="60413" y="20547"/>
                </a:cubicBezTo>
                <a:cubicBezTo>
                  <a:pt x="71172" y="20547"/>
                  <a:pt x="80275" y="23835"/>
                  <a:pt x="88551" y="32054"/>
                </a:cubicBezTo>
                <a:close/>
                <a:moveTo>
                  <a:pt x="81103" y="81369"/>
                </a:moveTo>
                <a:cubicBezTo>
                  <a:pt x="86896" y="74794"/>
                  <a:pt x="90206" y="68219"/>
                  <a:pt x="90206" y="59999"/>
                </a:cubicBezTo>
                <a:cubicBezTo>
                  <a:pt x="90206" y="51780"/>
                  <a:pt x="86896" y="44383"/>
                  <a:pt x="81103" y="38630"/>
                </a:cubicBezTo>
                <a:cubicBezTo>
                  <a:pt x="75310" y="32876"/>
                  <a:pt x="68689" y="30410"/>
                  <a:pt x="60413" y="30410"/>
                </a:cubicBezTo>
                <a:cubicBezTo>
                  <a:pt x="52137" y="30410"/>
                  <a:pt x="44689" y="32876"/>
                  <a:pt x="38896" y="38630"/>
                </a:cubicBezTo>
                <a:cubicBezTo>
                  <a:pt x="33103" y="44383"/>
                  <a:pt x="29793" y="51780"/>
                  <a:pt x="29793" y="59999"/>
                </a:cubicBezTo>
                <a:cubicBezTo>
                  <a:pt x="29793" y="68219"/>
                  <a:pt x="33103" y="74794"/>
                  <a:pt x="38896" y="81369"/>
                </a:cubicBezTo>
                <a:cubicBezTo>
                  <a:pt x="44689" y="87123"/>
                  <a:pt x="52137" y="89589"/>
                  <a:pt x="60413" y="89589"/>
                </a:cubicBezTo>
                <a:cubicBezTo>
                  <a:pt x="68689" y="89589"/>
                  <a:pt x="75310" y="87123"/>
                  <a:pt x="81103" y="81369"/>
                </a:cubicBezTo>
                <a:close/>
                <a:moveTo>
                  <a:pt x="74482" y="46027"/>
                </a:moveTo>
                <a:cubicBezTo>
                  <a:pt x="77793" y="50136"/>
                  <a:pt x="80275" y="54246"/>
                  <a:pt x="80275" y="59999"/>
                </a:cubicBezTo>
                <a:cubicBezTo>
                  <a:pt x="80275" y="65753"/>
                  <a:pt x="77793" y="69863"/>
                  <a:pt x="74482" y="73972"/>
                </a:cubicBezTo>
                <a:cubicBezTo>
                  <a:pt x="70344" y="78082"/>
                  <a:pt x="65379" y="79726"/>
                  <a:pt x="60413" y="79726"/>
                </a:cubicBezTo>
                <a:cubicBezTo>
                  <a:pt x="54620" y="79726"/>
                  <a:pt x="49655" y="78082"/>
                  <a:pt x="45517" y="73972"/>
                </a:cubicBezTo>
                <a:cubicBezTo>
                  <a:pt x="42206" y="69863"/>
                  <a:pt x="39724" y="65753"/>
                  <a:pt x="39724" y="59999"/>
                </a:cubicBezTo>
                <a:cubicBezTo>
                  <a:pt x="39724" y="54246"/>
                  <a:pt x="42206" y="50136"/>
                  <a:pt x="45517" y="46027"/>
                </a:cubicBezTo>
                <a:cubicBezTo>
                  <a:pt x="49655" y="41917"/>
                  <a:pt x="54620" y="40273"/>
                  <a:pt x="60413" y="40273"/>
                </a:cubicBezTo>
                <a:cubicBezTo>
                  <a:pt x="65379" y="40273"/>
                  <a:pt x="70344" y="41917"/>
                  <a:pt x="74482" y="4602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219425" y="3350555"/>
            <a:ext cx="142631" cy="37280"/>
          </a:xfrm>
          <a:custGeom>
            <a:pathLst>
              <a:path extrusionOk="0" h="120000" w="120000">
                <a:moveTo>
                  <a:pt x="33383" y="30000"/>
                </a:moveTo>
                <a:cubicBezTo>
                  <a:pt x="33383" y="90000"/>
                  <a:pt x="33383" y="90000"/>
                  <a:pt x="33383" y="90000"/>
                </a:cubicBezTo>
                <a:cubicBezTo>
                  <a:pt x="33383" y="96666"/>
                  <a:pt x="32481" y="106666"/>
                  <a:pt x="30676" y="110000"/>
                </a:cubicBezTo>
                <a:cubicBezTo>
                  <a:pt x="28872" y="116666"/>
                  <a:pt x="27067" y="120000"/>
                  <a:pt x="24360" y="120000"/>
                </a:cubicBezTo>
                <a:cubicBezTo>
                  <a:pt x="8120" y="120000"/>
                  <a:pt x="8120" y="120000"/>
                  <a:pt x="8120" y="120000"/>
                </a:cubicBezTo>
                <a:cubicBezTo>
                  <a:pt x="6315" y="120000"/>
                  <a:pt x="4511" y="116666"/>
                  <a:pt x="2706" y="110000"/>
                </a:cubicBezTo>
                <a:cubicBezTo>
                  <a:pt x="902" y="106666"/>
                  <a:pt x="0" y="96666"/>
                  <a:pt x="0" y="90000"/>
                </a:cubicBezTo>
                <a:cubicBezTo>
                  <a:pt x="0" y="30000"/>
                  <a:pt x="0" y="30000"/>
                  <a:pt x="0" y="30000"/>
                </a:cubicBezTo>
                <a:cubicBezTo>
                  <a:pt x="0" y="20000"/>
                  <a:pt x="902" y="13333"/>
                  <a:pt x="2706" y="6666"/>
                </a:cubicBezTo>
                <a:cubicBezTo>
                  <a:pt x="4511" y="3333"/>
                  <a:pt x="6315" y="0"/>
                  <a:pt x="8120" y="0"/>
                </a:cubicBezTo>
                <a:cubicBezTo>
                  <a:pt x="24360" y="0"/>
                  <a:pt x="24360" y="0"/>
                  <a:pt x="24360" y="0"/>
                </a:cubicBezTo>
                <a:cubicBezTo>
                  <a:pt x="27067" y="0"/>
                  <a:pt x="28872" y="3333"/>
                  <a:pt x="30676" y="6666"/>
                </a:cubicBezTo>
                <a:cubicBezTo>
                  <a:pt x="32481" y="13333"/>
                  <a:pt x="33383" y="20000"/>
                  <a:pt x="33383" y="30000"/>
                </a:cubicBezTo>
                <a:close/>
                <a:moveTo>
                  <a:pt x="76691" y="30000"/>
                </a:moveTo>
                <a:cubicBezTo>
                  <a:pt x="76691" y="90000"/>
                  <a:pt x="76691" y="90000"/>
                  <a:pt x="76691" y="90000"/>
                </a:cubicBezTo>
                <a:cubicBezTo>
                  <a:pt x="76691" y="96666"/>
                  <a:pt x="75789" y="106666"/>
                  <a:pt x="73984" y="110000"/>
                </a:cubicBezTo>
                <a:cubicBezTo>
                  <a:pt x="73082" y="116666"/>
                  <a:pt x="70375" y="120000"/>
                  <a:pt x="68571" y="120000"/>
                </a:cubicBezTo>
                <a:cubicBezTo>
                  <a:pt x="52330" y="120000"/>
                  <a:pt x="52330" y="120000"/>
                  <a:pt x="52330" y="120000"/>
                </a:cubicBezTo>
                <a:cubicBezTo>
                  <a:pt x="49624" y="120000"/>
                  <a:pt x="47819" y="116666"/>
                  <a:pt x="46015" y="110000"/>
                </a:cubicBezTo>
                <a:cubicBezTo>
                  <a:pt x="45112" y="106666"/>
                  <a:pt x="44210" y="96666"/>
                  <a:pt x="44210" y="90000"/>
                </a:cubicBezTo>
                <a:cubicBezTo>
                  <a:pt x="44210" y="30000"/>
                  <a:pt x="44210" y="30000"/>
                  <a:pt x="44210" y="30000"/>
                </a:cubicBezTo>
                <a:cubicBezTo>
                  <a:pt x="44210" y="20000"/>
                  <a:pt x="45112" y="13333"/>
                  <a:pt x="46015" y="6666"/>
                </a:cubicBezTo>
                <a:cubicBezTo>
                  <a:pt x="47819" y="3333"/>
                  <a:pt x="49624" y="0"/>
                  <a:pt x="52330" y="0"/>
                </a:cubicBezTo>
                <a:cubicBezTo>
                  <a:pt x="68571" y="0"/>
                  <a:pt x="68571" y="0"/>
                  <a:pt x="68571" y="0"/>
                </a:cubicBezTo>
                <a:cubicBezTo>
                  <a:pt x="70375" y="0"/>
                  <a:pt x="73082" y="3333"/>
                  <a:pt x="73984" y="6666"/>
                </a:cubicBezTo>
                <a:cubicBezTo>
                  <a:pt x="75789" y="13333"/>
                  <a:pt x="76691" y="20000"/>
                  <a:pt x="76691" y="30000"/>
                </a:cubicBezTo>
                <a:close/>
                <a:moveTo>
                  <a:pt x="120000" y="30000"/>
                </a:moveTo>
                <a:cubicBezTo>
                  <a:pt x="120000" y="90000"/>
                  <a:pt x="120000" y="90000"/>
                  <a:pt x="120000" y="90000"/>
                </a:cubicBezTo>
                <a:cubicBezTo>
                  <a:pt x="120000" y="96666"/>
                  <a:pt x="119097" y="106666"/>
                  <a:pt x="118195" y="110000"/>
                </a:cubicBezTo>
                <a:cubicBezTo>
                  <a:pt x="116390" y="116666"/>
                  <a:pt x="114586" y="120000"/>
                  <a:pt x="111879" y="120000"/>
                </a:cubicBezTo>
                <a:cubicBezTo>
                  <a:pt x="95639" y="120000"/>
                  <a:pt x="95639" y="120000"/>
                  <a:pt x="95639" y="120000"/>
                </a:cubicBezTo>
                <a:cubicBezTo>
                  <a:pt x="93834" y="120000"/>
                  <a:pt x="91127" y="116666"/>
                  <a:pt x="90225" y="110000"/>
                </a:cubicBezTo>
                <a:cubicBezTo>
                  <a:pt x="88421" y="106666"/>
                  <a:pt x="87518" y="96666"/>
                  <a:pt x="87518" y="90000"/>
                </a:cubicBezTo>
                <a:cubicBezTo>
                  <a:pt x="87518" y="30000"/>
                  <a:pt x="87518" y="30000"/>
                  <a:pt x="87518" y="30000"/>
                </a:cubicBezTo>
                <a:cubicBezTo>
                  <a:pt x="87518" y="20000"/>
                  <a:pt x="88421" y="13333"/>
                  <a:pt x="90225" y="6666"/>
                </a:cubicBezTo>
                <a:cubicBezTo>
                  <a:pt x="91127" y="3333"/>
                  <a:pt x="93834" y="0"/>
                  <a:pt x="95639" y="0"/>
                </a:cubicBezTo>
                <a:cubicBezTo>
                  <a:pt x="111879" y="0"/>
                  <a:pt x="111879" y="0"/>
                  <a:pt x="111879" y="0"/>
                </a:cubicBezTo>
                <a:cubicBezTo>
                  <a:pt x="114586" y="0"/>
                  <a:pt x="116390" y="3333"/>
                  <a:pt x="118195" y="6666"/>
                </a:cubicBezTo>
                <a:cubicBezTo>
                  <a:pt x="119097" y="13333"/>
                  <a:pt x="120000" y="20000"/>
                  <a:pt x="120000" y="3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407439" y="3297067"/>
            <a:ext cx="40521" cy="142631"/>
          </a:xfrm>
          <a:custGeom>
            <a:pathLst>
              <a:path extrusionOk="0" h="120000" w="120000">
                <a:moveTo>
                  <a:pt x="120000" y="8120"/>
                </a:moveTo>
                <a:cubicBezTo>
                  <a:pt x="120000" y="25263"/>
                  <a:pt x="120000" y="25263"/>
                  <a:pt x="120000" y="25263"/>
                </a:cubicBezTo>
                <a:cubicBezTo>
                  <a:pt x="120000" y="27067"/>
                  <a:pt x="116756" y="28872"/>
                  <a:pt x="110270" y="30676"/>
                </a:cubicBezTo>
                <a:cubicBezTo>
                  <a:pt x="103783" y="32481"/>
                  <a:pt x="97297" y="33383"/>
                  <a:pt x="90810" y="33383"/>
                </a:cubicBezTo>
                <a:cubicBezTo>
                  <a:pt x="32432" y="33383"/>
                  <a:pt x="32432" y="33383"/>
                  <a:pt x="32432" y="33383"/>
                </a:cubicBezTo>
                <a:cubicBezTo>
                  <a:pt x="22702" y="33383"/>
                  <a:pt x="16216" y="32481"/>
                  <a:pt x="9729" y="30676"/>
                </a:cubicBezTo>
                <a:cubicBezTo>
                  <a:pt x="3243" y="28872"/>
                  <a:pt x="0" y="27067"/>
                  <a:pt x="0" y="25263"/>
                </a:cubicBezTo>
                <a:cubicBezTo>
                  <a:pt x="0" y="8120"/>
                  <a:pt x="0" y="8120"/>
                  <a:pt x="0" y="8120"/>
                </a:cubicBezTo>
                <a:cubicBezTo>
                  <a:pt x="0" y="6315"/>
                  <a:pt x="3243" y="4511"/>
                  <a:pt x="9729" y="2706"/>
                </a:cubicBezTo>
                <a:cubicBezTo>
                  <a:pt x="16216" y="902"/>
                  <a:pt x="22702" y="0"/>
                  <a:pt x="32432" y="0"/>
                </a:cubicBezTo>
                <a:cubicBezTo>
                  <a:pt x="90810" y="0"/>
                  <a:pt x="90810" y="0"/>
                  <a:pt x="90810" y="0"/>
                </a:cubicBezTo>
                <a:cubicBezTo>
                  <a:pt x="97297" y="0"/>
                  <a:pt x="103783" y="902"/>
                  <a:pt x="110270" y="2706"/>
                </a:cubicBezTo>
                <a:cubicBezTo>
                  <a:pt x="116756" y="4511"/>
                  <a:pt x="120000" y="6315"/>
                  <a:pt x="120000" y="8120"/>
                </a:cubicBezTo>
                <a:close/>
                <a:moveTo>
                  <a:pt x="120000" y="52330"/>
                </a:moveTo>
                <a:cubicBezTo>
                  <a:pt x="120000" y="68571"/>
                  <a:pt x="120000" y="68571"/>
                  <a:pt x="120000" y="68571"/>
                </a:cubicBezTo>
                <a:cubicBezTo>
                  <a:pt x="120000" y="70375"/>
                  <a:pt x="116756" y="73082"/>
                  <a:pt x="110270" y="73984"/>
                </a:cubicBezTo>
                <a:cubicBezTo>
                  <a:pt x="103783" y="75789"/>
                  <a:pt x="97297" y="76691"/>
                  <a:pt x="90810" y="76691"/>
                </a:cubicBezTo>
                <a:cubicBezTo>
                  <a:pt x="32432" y="76691"/>
                  <a:pt x="32432" y="76691"/>
                  <a:pt x="32432" y="76691"/>
                </a:cubicBezTo>
                <a:cubicBezTo>
                  <a:pt x="22702" y="76691"/>
                  <a:pt x="16216" y="75789"/>
                  <a:pt x="9729" y="73984"/>
                </a:cubicBezTo>
                <a:cubicBezTo>
                  <a:pt x="3243" y="73082"/>
                  <a:pt x="0" y="70375"/>
                  <a:pt x="0" y="68571"/>
                </a:cubicBezTo>
                <a:cubicBezTo>
                  <a:pt x="0" y="52330"/>
                  <a:pt x="0" y="52330"/>
                  <a:pt x="0" y="52330"/>
                </a:cubicBezTo>
                <a:cubicBezTo>
                  <a:pt x="0" y="49624"/>
                  <a:pt x="3243" y="47819"/>
                  <a:pt x="9729" y="46015"/>
                </a:cubicBezTo>
                <a:cubicBezTo>
                  <a:pt x="16216" y="45112"/>
                  <a:pt x="22702" y="44210"/>
                  <a:pt x="32432" y="44210"/>
                </a:cubicBezTo>
                <a:cubicBezTo>
                  <a:pt x="90810" y="44210"/>
                  <a:pt x="90810" y="44210"/>
                  <a:pt x="90810" y="44210"/>
                </a:cubicBezTo>
                <a:cubicBezTo>
                  <a:pt x="97297" y="44210"/>
                  <a:pt x="103783" y="45112"/>
                  <a:pt x="110270" y="46015"/>
                </a:cubicBezTo>
                <a:cubicBezTo>
                  <a:pt x="116756" y="47819"/>
                  <a:pt x="120000" y="49624"/>
                  <a:pt x="120000" y="52330"/>
                </a:cubicBezTo>
                <a:close/>
                <a:moveTo>
                  <a:pt x="120000" y="95639"/>
                </a:moveTo>
                <a:cubicBezTo>
                  <a:pt x="120000" y="111879"/>
                  <a:pt x="120000" y="111879"/>
                  <a:pt x="120000" y="111879"/>
                </a:cubicBezTo>
                <a:cubicBezTo>
                  <a:pt x="120000" y="114586"/>
                  <a:pt x="116756" y="116390"/>
                  <a:pt x="110270" y="118195"/>
                </a:cubicBezTo>
                <a:cubicBezTo>
                  <a:pt x="103783" y="120000"/>
                  <a:pt x="97297" y="120000"/>
                  <a:pt x="90810" y="120000"/>
                </a:cubicBezTo>
                <a:cubicBezTo>
                  <a:pt x="32432" y="120000"/>
                  <a:pt x="32432" y="120000"/>
                  <a:pt x="32432" y="120000"/>
                </a:cubicBezTo>
                <a:cubicBezTo>
                  <a:pt x="22702" y="120000"/>
                  <a:pt x="16216" y="120000"/>
                  <a:pt x="9729" y="118195"/>
                </a:cubicBezTo>
                <a:cubicBezTo>
                  <a:pt x="3243" y="116390"/>
                  <a:pt x="0" y="114586"/>
                  <a:pt x="0" y="111879"/>
                </a:cubicBezTo>
                <a:cubicBezTo>
                  <a:pt x="0" y="95639"/>
                  <a:pt x="0" y="95639"/>
                  <a:pt x="0" y="95639"/>
                </a:cubicBezTo>
                <a:cubicBezTo>
                  <a:pt x="0" y="93834"/>
                  <a:pt x="3243" y="92030"/>
                  <a:pt x="9729" y="90225"/>
                </a:cubicBezTo>
                <a:cubicBezTo>
                  <a:pt x="16216" y="88421"/>
                  <a:pt x="22702" y="87518"/>
                  <a:pt x="32432" y="87518"/>
                </a:cubicBezTo>
                <a:cubicBezTo>
                  <a:pt x="90810" y="87518"/>
                  <a:pt x="90810" y="87518"/>
                  <a:pt x="90810" y="87518"/>
                </a:cubicBezTo>
                <a:cubicBezTo>
                  <a:pt x="97297" y="87518"/>
                  <a:pt x="103783" y="88421"/>
                  <a:pt x="110270" y="90225"/>
                </a:cubicBezTo>
                <a:cubicBezTo>
                  <a:pt x="116756" y="92030"/>
                  <a:pt x="120000" y="93834"/>
                  <a:pt x="120000" y="956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494964" y="3297067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165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1655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close/>
                <a:moveTo>
                  <a:pt x="97655" y="96986"/>
                </a:moveTo>
                <a:cubicBezTo>
                  <a:pt x="96827" y="89589"/>
                  <a:pt x="96000" y="81369"/>
                  <a:pt x="92689" y="73972"/>
                </a:cubicBezTo>
                <a:cubicBezTo>
                  <a:pt x="90206" y="66575"/>
                  <a:pt x="86896" y="59999"/>
                  <a:pt x="81931" y="54246"/>
                </a:cubicBezTo>
                <a:cubicBezTo>
                  <a:pt x="77793" y="47671"/>
                  <a:pt x="72000" y="42739"/>
                  <a:pt x="66206" y="37808"/>
                </a:cubicBezTo>
                <a:cubicBezTo>
                  <a:pt x="60413" y="33698"/>
                  <a:pt x="52965" y="29589"/>
                  <a:pt x="45517" y="27123"/>
                </a:cubicBezTo>
                <a:cubicBezTo>
                  <a:pt x="38068" y="24657"/>
                  <a:pt x="30620" y="23013"/>
                  <a:pt x="22344" y="23013"/>
                </a:cubicBezTo>
                <a:cubicBezTo>
                  <a:pt x="21517" y="23013"/>
                  <a:pt x="21517" y="23013"/>
                  <a:pt x="20689" y="23013"/>
                </a:cubicBezTo>
                <a:cubicBezTo>
                  <a:pt x="19862" y="23835"/>
                  <a:pt x="19862" y="24657"/>
                  <a:pt x="19862" y="25479"/>
                </a:cubicBezTo>
                <a:cubicBezTo>
                  <a:pt x="19862" y="35342"/>
                  <a:pt x="19862" y="35342"/>
                  <a:pt x="19862" y="35342"/>
                </a:cubicBezTo>
                <a:cubicBezTo>
                  <a:pt x="19862" y="36164"/>
                  <a:pt x="19862" y="36164"/>
                  <a:pt x="20689" y="36986"/>
                </a:cubicBezTo>
                <a:cubicBezTo>
                  <a:pt x="20689" y="36986"/>
                  <a:pt x="21517" y="37808"/>
                  <a:pt x="22344" y="37808"/>
                </a:cubicBezTo>
                <a:cubicBezTo>
                  <a:pt x="33103" y="37808"/>
                  <a:pt x="43034" y="41095"/>
                  <a:pt x="52137" y="46027"/>
                </a:cubicBezTo>
                <a:cubicBezTo>
                  <a:pt x="61241" y="51780"/>
                  <a:pt x="67862" y="59178"/>
                  <a:pt x="73655" y="68219"/>
                </a:cubicBezTo>
                <a:cubicBezTo>
                  <a:pt x="79448" y="77260"/>
                  <a:pt x="81931" y="87123"/>
                  <a:pt x="82758" y="96986"/>
                </a:cubicBezTo>
                <a:cubicBezTo>
                  <a:pt x="82758" y="97808"/>
                  <a:pt x="82758" y="98630"/>
                  <a:pt x="83586" y="98630"/>
                </a:cubicBezTo>
                <a:cubicBezTo>
                  <a:pt x="83586" y="99452"/>
                  <a:pt x="84413" y="99452"/>
                  <a:pt x="85241" y="99452"/>
                </a:cubicBezTo>
                <a:cubicBezTo>
                  <a:pt x="95172" y="99452"/>
                  <a:pt x="95172" y="99452"/>
                  <a:pt x="95172" y="99452"/>
                </a:cubicBezTo>
                <a:cubicBezTo>
                  <a:pt x="96000" y="99452"/>
                  <a:pt x="96000" y="99452"/>
                  <a:pt x="96827" y="98630"/>
                </a:cubicBezTo>
                <a:cubicBezTo>
                  <a:pt x="97655" y="98630"/>
                  <a:pt x="97655" y="97808"/>
                  <a:pt x="97655" y="96986"/>
                </a:cubicBezTo>
                <a:close/>
                <a:moveTo>
                  <a:pt x="67034" y="96986"/>
                </a:moveTo>
                <a:cubicBezTo>
                  <a:pt x="67034" y="84657"/>
                  <a:pt x="62068" y="74794"/>
                  <a:pt x="53793" y="66575"/>
                </a:cubicBezTo>
                <a:cubicBezTo>
                  <a:pt x="44689" y="57534"/>
                  <a:pt x="34758" y="53424"/>
                  <a:pt x="22344" y="52602"/>
                </a:cubicBezTo>
                <a:cubicBezTo>
                  <a:pt x="21517" y="52602"/>
                  <a:pt x="21517" y="52602"/>
                  <a:pt x="20689" y="53424"/>
                </a:cubicBezTo>
                <a:cubicBezTo>
                  <a:pt x="19862" y="53424"/>
                  <a:pt x="19862" y="54246"/>
                  <a:pt x="19862" y="55068"/>
                </a:cubicBezTo>
                <a:cubicBezTo>
                  <a:pt x="19862" y="64931"/>
                  <a:pt x="19862" y="64931"/>
                  <a:pt x="19862" y="64931"/>
                </a:cubicBezTo>
                <a:cubicBezTo>
                  <a:pt x="19862" y="65753"/>
                  <a:pt x="19862" y="66575"/>
                  <a:pt x="20689" y="66575"/>
                </a:cubicBezTo>
                <a:cubicBezTo>
                  <a:pt x="20689" y="67397"/>
                  <a:pt x="21517" y="67397"/>
                  <a:pt x="22344" y="67397"/>
                </a:cubicBezTo>
                <a:cubicBezTo>
                  <a:pt x="30620" y="68219"/>
                  <a:pt x="37241" y="71506"/>
                  <a:pt x="43034" y="77260"/>
                </a:cubicBezTo>
                <a:cubicBezTo>
                  <a:pt x="48827" y="82191"/>
                  <a:pt x="52137" y="89589"/>
                  <a:pt x="52137" y="96986"/>
                </a:cubicBezTo>
                <a:cubicBezTo>
                  <a:pt x="52137" y="97808"/>
                  <a:pt x="52965" y="98630"/>
                  <a:pt x="52965" y="99452"/>
                </a:cubicBezTo>
                <a:cubicBezTo>
                  <a:pt x="53793" y="99452"/>
                  <a:pt x="53793" y="99452"/>
                  <a:pt x="54620" y="99452"/>
                </a:cubicBezTo>
                <a:cubicBezTo>
                  <a:pt x="64551" y="99452"/>
                  <a:pt x="64551" y="99452"/>
                  <a:pt x="64551" y="99452"/>
                </a:cubicBezTo>
                <a:cubicBezTo>
                  <a:pt x="65379" y="99452"/>
                  <a:pt x="66206" y="99452"/>
                  <a:pt x="67034" y="98630"/>
                </a:cubicBezTo>
                <a:cubicBezTo>
                  <a:pt x="67034" y="98630"/>
                  <a:pt x="67034" y="97808"/>
                  <a:pt x="67034" y="96986"/>
                </a:cubicBezTo>
                <a:close/>
                <a:moveTo>
                  <a:pt x="37241" y="96986"/>
                </a:moveTo>
                <a:cubicBezTo>
                  <a:pt x="38896" y="94520"/>
                  <a:pt x="39724" y="92876"/>
                  <a:pt x="39724" y="89589"/>
                </a:cubicBezTo>
                <a:cubicBezTo>
                  <a:pt x="39724" y="87123"/>
                  <a:pt x="38896" y="84657"/>
                  <a:pt x="37241" y="83013"/>
                </a:cubicBezTo>
                <a:cubicBezTo>
                  <a:pt x="34758" y="80547"/>
                  <a:pt x="32275" y="79726"/>
                  <a:pt x="29793" y="79726"/>
                </a:cubicBezTo>
                <a:cubicBezTo>
                  <a:pt x="27310" y="79726"/>
                  <a:pt x="24827" y="80547"/>
                  <a:pt x="23172" y="83013"/>
                </a:cubicBezTo>
                <a:cubicBezTo>
                  <a:pt x="20689" y="84657"/>
                  <a:pt x="19862" y="87123"/>
                  <a:pt x="19862" y="89589"/>
                </a:cubicBezTo>
                <a:cubicBezTo>
                  <a:pt x="19862" y="92876"/>
                  <a:pt x="20689" y="94520"/>
                  <a:pt x="23172" y="96986"/>
                </a:cubicBezTo>
                <a:cubicBezTo>
                  <a:pt x="24827" y="98630"/>
                  <a:pt x="27310" y="99452"/>
                  <a:pt x="29793" y="99452"/>
                </a:cubicBezTo>
                <a:cubicBezTo>
                  <a:pt x="32275" y="99452"/>
                  <a:pt x="34758" y="98630"/>
                  <a:pt x="37241" y="9698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695946" y="3297067"/>
            <a:ext cx="155597" cy="157219"/>
          </a:xfrm>
          <a:custGeom>
            <a:pathLst>
              <a:path extrusionOk="0" h="120000" w="120000">
                <a:moveTo>
                  <a:pt x="29793" y="8219"/>
                </a:moveTo>
                <a:cubicBezTo>
                  <a:pt x="38896" y="3287"/>
                  <a:pt x="49655" y="0"/>
                  <a:pt x="60413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2551" y="29589"/>
                </a:cubicBez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2551" y="89589"/>
                </a:cubicBezTo>
                <a:cubicBezTo>
                  <a:pt x="106758" y="98630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60413" y="119999"/>
                </a:cubicBezTo>
                <a:cubicBezTo>
                  <a:pt x="49655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29589"/>
                </a:cubicBezTo>
                <a:cubicBezTo>
                  <a:pt x="13241" y="20547"/>
                  <a:pt x="20689" y="13972"/>
                  <a:pt x="29793" y="8219"/>
                </a:cubicBezTo>
                <a:close/>
                <a:moveTo>
                  <a:pt x="90206" y="64109"/>
                </a:moveTo>
                <a:cubicBezTo>
                  <a:pt x="91862" y="63287"/>
                  <a:pt x="92689" y="61643"/>
                  <a:pt x="92689" y="59999"/>
                </a:cubicBezTo>
                <a:cubicBezTo>
                  <a:pt x="92689" y="58356"/>
                  <a:pt x="91862" y="56712"/>
                  <a:pt x="90206" y="55890"/>
                </a:cubicBezTo>
                <a:cubicBezTo>
                  <a:pt x="48000" y="30410"/>
                  <a:pt x="48000" y="30410"/>
                  <a:pt x="48000" y="30410"/>
                </a:cubicBezTo>
                <a:cubicBezTo>
                  <a:pt x="46344" y="29589"/>
                  <a:pt x="44689" y="29589"/>
                  <a:pt x="43034" y="30410"/>
                </a:cubicBezTo>
                <a:cubicBezTo>
                  <a:pt x="41379" y="32054"/>
                  <a:pt x="40551" y="32876"/>
                  <a:pt x="40551" y="35342"/>
                </a:cubicBezTo>
                <a:cubicBezTo>
                  <a:pt x="40551" y="84657"/>
                  <a:pt x="40551" y="84657"/>
                  <a:pt x="40551" y="84657"/>
                </a:cubicBezTo>
                <a:cubicBezTo>
                  <a:pt x="40551" y="87123"/>
                  <a:pt x="41379" y="87945"/>
                  <a:pt x="43034" y="88767"/>
                </a:cubicBezTo>
                <a:cubicBezTo>
                  <a:pt x="43862" y="89589"/>
                  <a:pt x="44689" y="89589"/>
                  <a:pt x="45517" y="89589"/>
                </a:cubicBezTo>
                <a:cubicBezTo>
                  <a:pt x="46344" y="89589"/>
                  <a:pt x="47172" y="89589"/>
                  <a:pt x="48000" y="88767"/>
                </a:cubicBezTo>
                <a:lnTo>
                  <a:pt x="90206" y="641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905032" y="3288964"/>
            <a:ext cx="170187" cy="173428"/>
          </a:xfrm>
          <a:custGeom>
            <a:pathLst>
              <a:path extrusionOk="0" h="120000" w="120000">
                <a:moveTo>
                  <a:pt x="116981" y="52500"/>
                </a:moveTo>
                <a:cubicBezTo>
                  <a:pt x="52830" y="117000"/>
                  <a:pt x="52830" y="117000"/>
                  <a:pt x="52830" y="117000"/>
                </a:cubicBezTo>
                <a:cubicBezTo>
                  <a:pt x="50566" y="118500"/>
                  <a:pt x="48301" y="120000"/>
                  <a:pt x="46037" y="120000"/>
                </a:cubicBezTo>
                <a:cubicBezTo>
                  <a:pt x="43773" y="120000"/>
                  <a:pt x="41509" y="118500"/>
                  <a:pt x="40000" y="117000"/>
                </a:cubicBezTo>
                <a:cubicBezTo>
                  <a:pt x="30943" y="108000"/>
                  <a:pt x="30943" y="108000"/>
                  <a:pt x="30943" y="108000"/>
                </a:cubicBezTo>
                <a:cubicBezTo>
                  <a:pt x="33207" y="105750"/>
                  <a:pt x="34716" y="102000"/>
                  <a:pt x="34716" y="98250"/>
                </a:cubicBezTo>
                <a:cubicBezTo>
                  <a:pt x="34716" y="94500"/>
                  <a:pt x="33207" y="91500"/>
                  <a:pt x="30943" y="88500"/>
                </a:cubicBezTo>
                <a:cubicBezTo>
                  <a:pt x="27924" y="86250"/>
                  <a:pt x="24905" y="84750"/>
                  <a:pt x="21132" y="84750"/>
                </a:cubicBezTo>
                <a:cubicBezTo>
                  <a:pt x="17358" y="84750"/>
                  <a:pt x="13584" y="86250"/>
                  <a:pt x="11320" y="88500"/>
                </a:cubicBezTo>
                <a:cubicBezTo>
                  <a:pt x="2264" y="80250"/>
                  <a:pt x="2264" y="80250"/>
                  <a:pt x="2264" y="80250"/>
                </a:cubicBezTo>
                <a:cubicBezTo>
                  <a:pt x="754" y="78000"/>
                  <a:pt x="0" y="75750"/>
                  <a:pt x="0" y="73500"/>
                </a:cubicBezTo>
                <a:cubicBezTo>
                  <a:pt x="0" y="71250"/>
                  <a:pt x="754" y="69000"/>
                  <a:pt x="2264" y="66750"/>
                </a:cubicBezTo>
                <a:cubicBezTo>
                  <a:pt x="67169" y="3000"/>
                  <a:pt x="67169" y="3000"/>
                  <a:pt x="67169" y="3000"/>
                </a:cubicBezTo>
                <a:cubicBezTo>
                  <a:pt x="68679" y="750"/>
                  <a:pt x="70943" y="0"/>
                  <a:pt x="73207" y="0"/>
                </a:cubicBezTo>
                <a:cubicBezTo>
                  <a:pt x="76226" y="0"/>
                  <a:pt x="78490" y="750"/>
                  <a:pt x="80000" y="3000"/>
                </a:cubicBezTo>
                <a:cubicBezTo>
                  <a:pt x="89056" y="12000"/>
                  <a:pt x="89056" y="12000"/>
                  <a:pt x="89056" y="12000"/>
                </a:cubicBezTo>
                <a:cubicBezTo>
                  <a:pt x="86037" y="14250"/>
                  <a:pt x="84528" y="17250"/>
                  <a:pt x="84528" y="21000"/>
                </a:cubicBezTo>
                <a:cubicBezTo>
                  <a:pt x="84528" y="25500"/>
                  <a:pt x="86037" y="28500"/>
                  <a:pt x="89056" y="30750"/>
                </a:cubicBezTo>
                <a:cubicBezTo>
                  <a:pt x="91320" y="33750"/>
                  <a:pt x="95094" y="35250"/>
                  <a:pt x="98867" y="35250"/>
                </a:cubicBezTo>
                <a:cubicBezTo>
                  <a:pt x="102641" y="35250"/>
                  <a:pt x="105660" y="33750"/>
                  <a:pt x="107924" y="30750"/>
                </a:cubicBezTo>
                <a:cubicBezTo>
                  <a:pt x="116981" y="39750"/>
                  <a:pt x="116981" y="39750"/>
                  <a:pt x="116981" y="39750"/>
                </a:cubicBezTo>
                <a:cubicBezTo>
                  <a:pt x="119245" y="41250"/>
                  <a:pt x="120000" y="43500"/>
                  <a:pt x="120000" y="46500"/>
                </a:cubicBezTo>
                <a:cubicBezTo>
                  <a:pt x="120000" y="48750"/>
                  <a:pt x="119245" y="51000"/>
                  <a:pt x="116981" y="52500"/>
                </a:cubicBezTo>
                <a:close/>
                <a:moveTo>
                  <a:pt x="53584" y="98250"/>
                </a:moveTo>
                <a:cubicBezTo>
                  <a:pt x="98113" y="54000"/>
                  <a:pt x="98113" y="54000"/>
                  <a:pt x="98113" y="54000"/>
                </a:cubicBezTo>
                <a:cubicBezTo>
                  <a:pt x="98867" y="53250"/>
                  <a:pt x="99622" y="51750"/>
                  <a:pt x="99622" y="51000"/>
                </a:cubicBezTo>
                <a:cubicBezTo>
                  <a:pt x="99622" y="49500"/>
                  <a:pt x="98867" y="48750"/>
                  <a:pt x="98113" y="48000"/>
                </a:cubicBezTo>
                <a:cubicBezTo>
                  <a:pt x="72452" y="21750"/>
                  <a:pt x="72452" y="21750"/>
                  <a:pt x="72452" y="21750"/>
                </a:cubicBezTo>
                <a:cubicBezTo>
                  <a:pt x="70943" y="21000"/>
                  <a:pt x="70188" y="21000"/>
                  <a:pt x="68679" y="21000"/>
                </a:cubicBezTo>
                <a:cubicBezTo>
                  <a:pt x="67924" y="21000"/>
                  <a:pt x="66415" y="21000"/>
                  <a:pt x="65660" y="21750"/>
                </a:cubicBezTo>
                <a:cubicBezTo>
                  <a:pt x="21886" y="66000"/>
                  <a:pt x="21886" y="66000"/>
                  <a:pt x="21886" y="66000"/>
                </a:cubicBezTo>
                <a:cubicBezTo>
                  <a:pt x="20377" y="66750"/>
                  <a:pt x="20377" y="67500"/>
                  <a:pt x="20377" y="69000"/>
                </a:cubicBezTo>
                <a:cubicBezTo>
                  <a:pt x="20377" y="70500"/>
                  <a:pt x="20377" y="71250"/>
                  <a:pt x="21886" y="72000"/>
                </a:cubicBezTo>
                <a:cubicBezTo>
                  <a:pt x="47547" y="98250"/>
                  <a:pt x="47547" y="98250"/>
                  <a:pt x="47547" y="98250"/>
                </a:cubicBezTo>
                <a:cubicBezTo>
                  <a:pt x="48301" y="99000"/>
                  <a:pt x="49056" y="99000"/>
                  <a:pt x="50566" y="99000"/>
                </a:cubicBezTo>
                <a:cubicBezTo>
                  <a:pt x="52075" y="99000"/>
                  <a:pt x="52830" y="99000"/>
                  <a:pt x="53584" y="98250"/>
                </a:cubicBezTo>
                <a:close/>
                <a:moveTo>
                  <a:pt x="68679" y="28500"/>
                </a:moveTo>
                <a:cubicBezTo>
                  <a:pt x="91320" y="51000"/>
                  <a:pt x="91320" y="51000"/>
                  <a:pt x="91320" y="51000"/>
                </a:cubicBezTo>
                <a:cubicBezTo>
                  <a:pt x="50566" y="91500"/>
                  <a:pt x="50566" y="91500"/>
                  <a:pt x="50566" y="91500"/>
                </a:cubicBezTo>
                <a:cubicBezTo>
                  <a:pt x="27924" y="69000"/>
                  <a:pt x="27924" y="69000"/>
                  <a:pt x="27924" y="69000"/>
                </a:cubicBezTo>
                <a:lnTo>
                  <a:pt x="68679" y="285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127085" y="3297067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100137" y="64931"/>
                </a:moveTo>
                <a:cubicBezTo>
                  <a:pt x="100137" y="55068"/>
                  <a:pt x="100137" y="55068"/>
                  <a:pt x="100137" y="55068"/>
                </a:cubicBezTo>
                <a:cubicBezTo>
                  <a:pt x="100137" y="53424"/>
                  <a:pt x="99310" y="52602"/>
                  <a:pt x="98482" y="51780"/>
                </a:cubicBezTo>
                <a:cubicBezTo>
                  <a:pt x="97655" y="50136"/>
                  <a:pt x="96827" y="50136"/>
                  <a:pt x="95172" y="50136"/>
                </a:cubicBezTo>
                <a:cubicBezTo>
                  <a:pt x="24827" y="50136"/>
                  <a:pt x="24827" y="50136"/>
                  <a:pt x="24827" y="50136"/>
                </a:cubicBezTo>
                <a:cubicBezTo>
                  <a:pt x="24000" y="50136"/>
                  <a:pt x="22344" y="50136"/>
                  <a:pt x="21517" y="51780"/>
                </a:cubicBezTo>
                <a:cubicBezTo>
                  <a:pt x="20689" y="52602"/>
                  <a:pt x="19862" y="53424"/>
                  <a:pt x="19862" y="55068"/>
                </a:cubicBezTo>
                <a:cubicBezTo>
                  <a:pt x="19862" y="64931"/>
                  <a:pt x="19862" y="64931"/>
                  <a:pt x="19862" y="64931"/>
                </a:cubicBezTo>
                <a:cubicBezTo>
                  <a:pt x="19862" y="66575"/>
                  <a:pt x="20689" y="67397"/>
                  <a:pt x="21517" y="68219"/>
                </a:cubicBezTo>
                <a:cubicBezTo>
                  <a:pt x="22344" y="69041"/>
                  <a:pt x="24000" y="69863"/>
                  <a:pt x="24827" y="69863"/>
                </a:cubicBezTo>
                <a:cubicBezTo>
                  <a:pt x="95172" y="69863"/>
                  <a:pt x="95172" y="69863"/>
                  <a:pt x="95172" y="69863"/>
                </a:cubicBezTo>
                <a:cubicBezTo>
                  <a:pt x="96827" y="69863"/>
                  <a:pt x="97655" y="69041"/>
                  <a:pt x="98482" y="68219"/>
                </a:cubicBezTo>
                <a:cubicBezTo>
                  <a:pt x="99310" y="67397"/>
                  <a:pt x="100137" y="66575"/>
                  <a:pt x="100137" y="6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329687" y="3297067"/>
            <a:ext cx="142631" cy="142631"/>
          </a:xfrm>
          <a:custGeom>
            <a:pathLst>
              <a:path extrusionOk="0" h="120000" w="120000">
                <a:moveTo>
                  <a:pt x="120000" y="25263"/>
                </a:moveTo>
                <a:cubicBezTo>
                  <a:pt x="120000" y="95639"/>
                  <a:pt x="120000" y="95639"/>
                  <a:pt x="120000" y="95639"/>
                </a:cubicBezTo>
                <a:cubicBezTo>
                  <a:pt x="120000" y="102857"/>
                  <a:pt x="118195" y="108270"/>
                  <a:pt x="112781" y="112781"/>
                </a:cubicBezTo>
                <a:cubicBezTo>
                  <a:pt x="108270" y="118195"/>
                  <a:pt x="102857" y="120000"/>
                  <a:pt x="95639" y="120000"/>
                </a:cubicBezTo>
                <a:cubicBezTo>
                  <a:pt x="25263" y="120000"/>
                  <a:pt x="25263" y="120000"/>
                  <a:pt x="25263" y="120000"/>
                </a:cubicBezTo>
                <a:cubicBezTo>
                  <a:pt x="18045" y="120000"/>
                  <a:pt x="12631" y="118195"/>
                  <a:pt x="7218" y="112781"/>
                </a:cubicBezTo>
                <a:cubicBezTo>
                  <a:pt x="2706" y="108270"/>
                  <a:pt x="0" y="102857"/>
                  <a:pt x="0" y="95639"/>
                </a:cubicBezTo>
                <a:cubicBezTo>
                  <a:pt x="0" y="25263"/>
                  <a:pt x="0" y="25263"/>
                  <a:pt x="0" y="25263"/>
                </a:cubicBezTo>
                <a:cubicBezTo>
                  <a:pt x="0" y="18045"/>
                  <a:pt x="2706" y="12631"/>
                  <a:pt x="7218" y="7218"/>
                </a:cubicBezTo>
                <a:cubicBezTo>
                  <a:pt x="12631" y="2706"/>
                  <a:pt x="18045" y="0"/>
                  <a:pt x="25263" y="0"/>
                </a:cubicBezTo>
                <a:cubicBezTo>
                  <a:pt x="95639" y="0"/>
                  <a:pt x="95639" y="0"/>
                  <a:pt x="95639" y="0"/>
                </a:cubicBezTo>
                <a:cubicBezTo>
                  <a:pt x="102857" y="0"/>
                  <a:pt x="108270" y="2706"/>
                  <a:pt x="112781" y="7218"/>
                </a:cubicBezTo>
                <a:cubicBezTo>
                  <a:pt x="118195" y="12631"/>
                  <a:pt x="120000" y="18045"/>
                  <a:pt x="120000" y="25263"/>
                </a:cubicBezTo>
                <a:close/>
                <a:moveTo>
                  <a:pt x="109172" y="95639"/>
                </a:moveTo>
                <a:cubicBezTo>
                  <a:pt x="109172" y="25263"/>
                  <a:pt x="109172" y="25263"/>
                  <a:pt x="109172" y="25263"/>
                </a:cubicBezTo>
                <a:cubicBezTo>
                  <a:pt x="109172" y="20751"/>
                  <a:pt x="108270" y="18045"/>
                  <a:pt x="105563" y="15338"/>
                </a:cubicBezTo>
                <a:cubicBezTo>
                  <a:pt x="102857" y="12631"/>
                  <a:pt x="99248" y="10827"/>
                  <a:pt x="95639" y="10827"/>
                </a:cubicBezTo>
                <a:cubicBezTo>
                  <a:pt x="25263" y="10827"/>
                  <a:pt x="25263" y="10827"/>
                  <a:pt x="25263" y="10827"/>
                </a:cubicBezTo>
                <a:cubicBezTo>
                  <a:pt x="20751" y="10827"/>
                  <a:pt x="18045" y="12631"/>
                  <a:pt x="15338" y="15338"/>
                </a:cubicBezTo>
                <a:cubicBezTo>
                  <a:pt x="12631" y="18045"/>
                  <a:pt x="10827" y="20751"/>
                  <a:pt x="10827" y="25263"/>
                </a:cubicBezTo>
                <a:cubicBezTo>
                  <a:pt x="10827" y="95639"/>
                  <a:pt x="10827" y="95639"/>
                  <a:pt x="10827" y="95639"/>
                </a:cubicBezTo>
                <a:cubicBezTo>
                  <a:pt x="10827" y="99248"/>
                  <a:pt x="12631" y="102857"/>
                  <a:pt x="15338" y="105563"/>
                </a:cubicBezTo>
                <a:cubicBezTo>
                  <a:pt x="18045" y="108270"/>
                  <a:pt x="20751" y="109172"/>
                  <a:pt x="25263" y="109172"/>
                </a:cubicBezTo>
                <a:cubicBezTo>
                  <a:pt x="95639" y="109172"/>
                  <a:pt x="95639" y="109172"/>
                  <a:pt x="95639" y="109172"/>
                </a:cubicBezTo>
                <a:cubicBezTo>
                  <a:pt x="99248" y="109172"/>
                  <a:pt x="102857" y="108270"/>
                  <a:pt x="105563" y="105563"/>
                </a:cubicBezTo>
                <a:cubicBezTo>
                  <a:pt x="108270" y="102857"/>
                  <a:pt x="109172" y="99248"/>
                  <a:pt x="109172" y="95639"/>
                </a:cubicBezTo>
                <a:close/>
                <a:moveTo>
                  <a:pt x="98345" y="57744"/>
                </a:moveTo>
                <a:cubicBezTo>
                  <a:pt x="98345" y="63157"/>
                  <a:pt x="98345" y="63157"/>
                  <a:pt x="98345" y="63157"/>
                </a:cubicBezTo>
                <a:cubicBezTo>
                  <a:pt x="98345" y="64060"/>
                  <a:pt x="98345" y="64962"/>
                  <a:pt x="97443" y="64962"/>
                </a:cubicBezTo>
                <a:cubicBezTo>
                  <a:pt x="97443" y="65864"/>
                  <a:pt x="96541" y="65864"/>
                  <a:pt x="95639" y="65864"/>
                </a:cubicBezTo>
                <a:cubicBezTo>
                  <a:pt x="25263" y="65864"/>
                  <a:pt x="25263" y="65864"/>
                  <a:pt x="25263" y="65864"/>
                </a:cubicBezTo>
                <a:cubicBezTo>
                  <a:pt x="24360" y="65864"/>
                  <a:pt x="23458" y="65864"/>
                  <a:pt x="22556" y="64962"/>
                </a:cubicBezTo>
                <a:cubicBezTo>
                  <a:pt x="22556" y="64962"/>
                  <a:pt x="21654" y="64060"/>
                  <a:pt x="21654" y="63157"/>
                </a:cubicBezTo>
                <a:cubicBezTo>
                  <a:pt x="21654" y="57744"/>
                  <a:pt x="21654" y="57744"/>
                  <a:pt x="21654" y="57744"/>
                </a:cubicBezTo>
                <a:cubicBezTo>
                  <a:pt x="21654" y="56842"/>
                  <a:pt x="22556" y="55939"/>
                  <a:pt x="22556" y="55939"/>
                </a:cubicBezTo>
                <a:cubicBezTo>
                  <a:pt x="23458" y="55037"/>
                  <a:pt x="24360" y="55037"/>
                  <a:pt x="25263" y="55037"/>
                </a:cubicBezTo>
                <a:cubicBezTo>
                  <a:pt x="95639" y="55037"/>
                  <a:pt x="95639" y="55037"/>
                  <a:pt x="95639" y="55037"/>
                </a:cubicBezTo>
                <a:cubicBezTo>
                  <a:pt x="96541" y="55037"/>
                  <a:pt x="97443" y="55037"/>
                  <a:pt x="97443" y="55939"/>
                </a:cubicBezTo>
                <a:cubicBezTo>
                  <a:pt x="98345" y="55939"/>
                  <a:pt x="98345" y="56842"/>
                  <a:pt x="98345" y="5774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519323" y="3297067"/>
            <a:ext cx="105353" cy="142631"/>
          </a:xfrm>
          <a:custGeom>
            <a:pathLst>
              <a:path extrusionOk="0" h="120000" w="120000">
                <a:moveTo>
                  <a:pt x="118775" y="40601"/>
                </a:moveTo>
                <a:cubicBezTo>
                  <a:pt x="117551" y="43308"/>
                  <a:pt x="115102" y="44210"/>
                  <a:pt x="111428" y="44210"/>
                </a:cubicBezTo>
                <a:cubicBezTo>
                  <a:pt x="89387" y="44210"/>
                  <a:pt x="89387" y="44210"/>
                  <a:pt x="89387" y="44210"/>
                </a:cubicBezTo>
                <a:cubicBezTo>
                  <a:pt x="89387" y="117293"/>
                  <a:pt x="89387" y="117293"/>
                  <a:pt x="89387" y="117293"/>
                </a:cubicBezTo>
                <a:cubicBezTo>
                  <a:pt x="89387" y="118195"/>
                  <a:pt x="89387" y="119097"/>
                  <a:pt x="88163" y="120000"/>
                </a:cubicBezTo>
                <a:cubicBezTo>
                  <a:pt x="88163" y="120000"/>
                  <a:pt x="86938" y="120000"/>
                  <a:pt x="85714" y="120000"/>
                </a:cubicBezTo>
                <a:cubicBezTo>
                  <a:pt x="4897" y="120000"/>
                  <a:pt x="4897" y="120000"/>
                  <a:pt x="4897" y="120000"/>
                </a:cubicBezTo>
                <a:cubicBezTo>
                  <a:pt x="2448" y="120000"/>
                  <a:pt x="1224" y="120000"/>
                  <a:pt x="1224" y="119097"/>
                </a:cubicBezTo>
                <a:cubicBezTo>
                  <a:pt x="0" y="117293"/>
                  <a:pt x="0" y="116390"/>
                  <a:pt x="1224" y="115488"/>
                </a:cubicBezTo>
                <a:cubicBezTo>
                  <a:pt x="19591" y="99248"/>
                  <a:pt x="19591" y="99248"/>
                  <a:pt x="19591" y="99248"/>
                </a:cubicBezTo>
                <a:cubicBezTo>
                  <a:pt x="20816" y="99248"/>
                  <a:pt x="22040" y="98345"/>
                  <a:pt x="23265" y="98345"/>
                </a:cubicBezTo>
                <a:cubicBezTo>
                  <a:pt x="59999" y="98345"/>
                  <a:pt x="59999" y="98345"/>
                  <a:pt x="59999" y="98345"/>
                </a:cubicBezTo>
                <a:cubicBezTo>
                  <a:pt x="59999" y="44210"/>
                  <a:pt x="59999" y="44210"/>
                  <a:pt x="59999" y="44210"/>
                </a:cubicBezTo>
                <a:cubicBezTo>
                  <a:pt x="37959" y="44210"/>
                  <a:pt x="37959" y="44210"/>
                  <a:pt x="37959" y="44210"/>
                </a:cubicBezTo>
                <a:cubicBezTo>
                  <a:pt x="34285" y="44210"/>
                  <a:pt x="31836" y="43308"/>
                  <a:pt x="30612" y="40601"/>
                </a:cubicBezTo>
                <a:cubicBezTo>
                  <a:pt x="29387" y="38796"/>
                  <a:pt x="29387" y="36992"/>
                  <a:pt x="31836" y="35187"/>
                </a:cubicBezTo>
                <a:cubicBezTo>
                  <a:pt x="68571" y="1804"/>
                  <a:pt x="68571" y="1804"/>
                  <a:pt x="68571" y="1804"/>
                </a:cubicBezTo>
                <a:cubicBezTo>
                  <a:pt x="71020" y="902"/>
                  <a:pt x="72244" y="0"/>
                  <a:pt x="74693" y="0"/>
                </a:cubicBezTo>
                <a:cubicBezTo>
                  <a:pt x="77142" y="0"/>
                  <a:pt x="79591" y="902"/>
                  <a:pt x="80816" y="1804"/>
                </a:cubicBezTo>
                <a:cubicBezTo>
                  <a:pt x="117551" y="35187"/>
                  <a:pt x="117551" y="35187"/>
                  <a:pt x="117551" y="35187"/>
                </a:cubicBezTo>
                <a:cubicBezTo>
                  <a:pt x="119999" y="36992"/>
                  <a:pt x="119999" y="38796"/>
                  <a:pt x="118775" y="4060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668439" y="3310033"/>
            <a:ext cx="105353" cy="144253"/>
          </a:xfrm>
          <a:custGeom>
            <a:pathLst>
              <a:path extrusionOk="0" h="120000" w="120000">
                <a:moveTo>
                  <a:pt x="3673" y="0"/>
                </a:moveTo>
                <a:cubicBezTo>
                  <a:pt x="85714" y="0"/>
                  <a:pt x="85714" y="0"/>
                  <a:pt x="85714" y="0"/>
                </a:cubicBezTo>
                <a:cubicBezTo>
                  <a:pt x="86938" y="0"/>
                  <a:pt x="88163" y="895"/>
                  <a:pt x="88163" y="895"/>
                </a:cubicBezTo>
                <a:cubicBezTo>
                  <a:pt x="89387" y="1791"/>
                  <a:pt x="89387" y="2686"/>
                  <a:pt x="89387" y="3582"/>
                </a:cubicBezTo>
                <a:cubicBezTo>
                  <a:pt x="89387" y="76119"/>
                  <a:pt x="89387" y="76119"/>
                  <a:pt x="89387" y="76119"/>
                </a:cubicBezTo>
                <a:cubicBezTo>
                  <a:pt x="111428" y="76119"/>
                  <a:pt x="111428" y="76119"/>
                  <a:pt x="111428" y="76119"/>
                </a:cubicBezTo>
                <a:cubicBezTo>
                  <a:pt x="115102" y="76119"/>
                  <a:pt x="117551" y="77014"/>
                  <a:pt x="118775" y="79701"/>
                </a:cubicBezTo>
                <a:cubicBezTo>
                  <a:pt x="119999" y="81492"/>
                  <a:pt x="119999" y="83283"/>
                  <a:pt x="117551" y="85074"/>
                </a:cubicBezTo>
                <a:cubicBezTo>
                  <a:pt x="80816" y="117313"/>
                  <a:pt x="80816" y="117313"/>
                  <a:pt x="80816" y="117313"/>
                </a:cubicBezTo>
                <a:cubicBezTo>
                  <a:pt x="78367" y="119104"/>
                  <a:pt x="77142" y="120000"/>
                  <a:pt x="74693" y="120000"/>
                </a:cubicBezTo>
                <a:cubicBezTo>
                  <a:pt x="72244" y="120000"/>
                  <a:pt x="69795" y="119104"/>
                  <a:pt x="68571" y="117313"/>
                </a:cubicBezTo>
                <a:cubicBezTo>
                  <a:pt x="31836" y="85074"/>
                  <a:pt x="31836" y="85074"/>
                  <a:pt x="31836" y="85074"/>
                </a:cubicBezTo>
                <a:cubicBezTo>
                  <a:pt x="29387" y="83283"/>
                  <a:pt x="29387" y="81492"/>
                  <a:pt x="30612" y="79701"/>
                </a:cubicBezTo>
                <a:cubicBezTo>
                  <a:pt x="31836" y="77014"/>
                  <a:pt x="34285" y="76119"/>
                  <a:pt x="37959" y="76119"/>
                </a:cubicBezTo>
                <a:cubicBezTo>
                  <a:pt x="59999" y="76119"/>
                  <a:pt x="59999" y="76119"/>
                  <a:pt x="59999" y="76119"/>
                </a:cubicBezTo>
                <a:cubicBezTo>
                  <a:pt x="59999" y="22388"/>
                  <a:pt x="59999" y="22388"/>
                  <a:pt x="59999" y="22388"/>
                </a:cubicBezTo>
                <a:cubicBezTo>
                  <a:pt x="23265" y="22388"/>
                  <a:pt x="23265" y="22388"/>
                  <a:pt x="23265" y="22388"/>
                </a:cubicBezTo>
                <a:cubicBezTo>
                  <a:pt x="22040" y="22388"/>
                  <a:pt x="20816" y="21492"/>
                  <a:pt x="19591" y="21492"/>
                </a:cubicBezTo>
                <a:cubicBezTo>
                  <a:pt x="1224" y="4477"/>
                  <a:pt x="1224" y="4477"/>
                  <a:pt x="1224" y="4477"/>
                </a:cubicBezTo>
                <a:cubicBezTo>
                  <a:pt x="0" y="4477"/>
                  <a:pt x="0" y="2686"/>
                  <a:pt x="1224" y="1791"/>
                </a:cubicBezTo>
                <a:cubicBezTo>
                  <a:pt x="1224" y="895"/>
                  <a:pt x="2448" y="0"/>
                  <a:pt x="367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819176" y="3297067"/>
            <a:ext cx="157219" cy="157219"/>
          </a:xfrm>
          <a:custGeom>
            <a:pathLst>
              <a:path extrusionOk="0" h="120000" w="120000">
                <a:moveTo>
                  <a:pt x="119999" y="23013"/>
                </a:moveTo>
                <a:cubicBezTo>
                  <a:pt x="119999" y="96986"/>
                  <a:pt x="119999" y="96986"/>
                  <a:pt x="119999" y="96986"/>
                </a:cubicBezTo>
                <a:cubicBezTo>
                  <a:pt x="119999" y="103561"/>
                  <a:pt x="117534" y="108493"/>
                  <a:pt x="113424" y="113424"/>
                </a:cubicBezTo>
                <a:cubicBezTo>
                  <a:pt x="108493" y="117534"/>
                  <a:pt x="103561" y="119999"/>
                  <a:pt x="96986" y="119999"/>
                </a:cubicBezTo>
                <a:cubicBezTo>
                  <a:pt x="23013" y="119999"/>
                  <a:pt x="23013" y="119999"/>
                  <a:pt x="23013" y="119999"/>
                </a:cubicBezTo>
                <a:cubicBezTo>
                  <a:pt x="16438" y="119999"/>
                  <a:pt x="11506" y="117534"/>
                  <a:pt x="6575" y="113424"/>
                </a:cubicBezTo>
                <a:cubicBezTo>
                  <a:pt x="246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65" y="11506"/>
                  <a:pt x="6575" y="6575"/>
                </a:cubicBezTo>
                <a:cubicBezTo>
                  <a:pt x="11506" y="2465"/>
                  <a:pt x="16438" y="0"/>
                  <a:pt x="23013" y="0"/>
                </a:cubicBezTo>
                <a:cubicBezTo>
                  <a:pt x="96986" y="0"/>
                  <a:pt x="96986" y="0"/>
                  <a:pt x="96986" y="0"/>
                </a:cubicBezTo>
                <a:cubicBezTo>
                  <a:pt x="103561" y="0"/>
                  <a:pt x="108493" y="2465"/>
                  <a:pt x="113424" y="6575"/>
                </a:cubicBezTo>
                <a:cubicBezTo>
                  <a:pt x="117534" y="11506"/>
                  <a:pt x="119999" y="16438"/>
                  <a:pt x="119999" y="23013"/>
                </a:cubicBezTo>
                <a:close/>
                <a:moveTo>
                  <a:pt x="53424" y="91232"/>
                </a:moveTo>
                <a:cubicBezTo>
                  <a:pt x="101095" y="43561"/>
                  <a:pt x="101095" y="43561"/>
                  <a:pt x="101095" y="43561"/>
                </a:cubicBezTo>
                <a:cubicBezTo>
                  <a:pt x="101917" y="42739"/>
                  <a:pt x="102739" y="41095"/>
                  <a:pt x="102739" y="40273"/>
                </a:cubicBezTo>
                <a:cubicBezTo>
                  <a:pt x="102739" y="38630"/>
                  <a:pt x="101917" y="37808"/>
                  <a:pt x="101095" y="36164"/>
                </a:cubicBezTo>
                <a:cubicBezTo>
                  <a:pt x="92876" y="28767"/>
                  <a:pt x="92876" y="28767"/>
                  <a:pt x="92876" y="28767"/>
                </a:cubicBezTo>
                <a:cubicBezTo>
                  <a:pt x="92054" y="27945"/>
                  <a:pt x="91232" y="27123"/>
                  <a:pt x="89589" y="27123"/>
                </a:cubicBezTo>
                <a:cubicBezTo>
                  <a:pt x="88767" y="27123"/>
                  <a:pt x="87123" y="27945"/>
                  <a:pt x="86301" y="28767"/>
                </a:cubicBezTo>
                <a:cubicBezTo>
                  <a:pt x="50136" y="64931"/>
                  <a:pt x="50136" y="64931"/>
                  <a:pt x="50136" y="64931"/>
                </a:cubicBezTo>
                <a:cubicBezTo>
                  <a:pt x="33698" y="48493"/>
                  <a:pt x="33698" y="48493"/>
                  <a:pt x="33698" y="48493"/>
                </a:cubicBezTo>
                <a:cubicBezTo>
                  <a:pt x="32876" y="47671"/>
                  <a:pt x="31232" y="46849"/>
                  <a:pt x="30410" y="46849"/>
                </a:cubicBezTo>
                <a:cubicBezTo>
                  <a:pt x="28767" y="46849"/>
                  <a:pt x="27945" y="47671"/>
                  <a:pt x="26301" y="48493"/>
                </a:cubicBezTo>
                <a:cubicBezTo>
                  <a:pt x="18904" y="56712"/>
                  <a:pt x="18904" y="56712"/>
                  <a:pt x="18904" y="56712"/>
                </a:cubicBezTo>
                <a:cubicBezTo>
                  <a:pt x="18082" y="57534"/>
                  <a:pt x="17260" y="58356"/>
                  <a:pt x="17260" y="59999"/>
                </a:cubicBezTo>
                <a:cubicBezTo>
                  <a:pt x="17260" y="61643"/>
                  <a:pt x="18082" y="62465"/>
                  <a:pt x="18904" y="63287"/>
                </a:cubicBezTo>
                <a:cubicBezTo>
                  <a:pt x="46849" y="91232"/>
                  <a:pt x="46849" y="91232"/>
                  <a:pt x="46849" y="91232"/>
                </a:cubicBezTo>
                <a:cubicBezTo>
                  <a:pt x="47671" y="92054"/>
                  <a:pt x="48493" y="92876"/>
                  <a:pt x="50136" y="92876"/>
                </a:cubicBezTo>
                <a:cubicBezTo>
                  <a:pt x="50958" y="92876"/>
                  <a:pt x="52602" y="92054"/>
                  <a:pt x="53424" y="9123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5023400" y="3297067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5724" y="119999"/>
                  <a:pt x="10758" y="117534"/>
                  <a:pt x="6620" y="113424"/>
                </a:cubicBezTo>
                <a:cubicBezTo>
                  <a:pt x="165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1655" y="11506"/>
                  <a:pt x="6620" y="6575"/>
                </a:cubicBezTo>
                <a:cubicBezTo>
                  <a:pt x="10758" y="2465"/>
                  <a:pt x="15724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close/>
                <a:moveTo>
                  <a:pt x="42206" y="99452"/>
                </a:moveTo>
                <a:cubicBezTo>
                  <a:pt x="84413" y="57534"/>
                  <a:pt x="84413" y="57534"/>
                  <a:pt x="84413" y="57534"/>
                </a:cubicBezTo>
                <a:cubicBezTo>
                  <a:pt x="62068" y="35342"/>
                  <a:pt x="62068" y="35342"/>
                  <a:pt x="62068" y="35342"/>
                </a:cubicBezTo>
                <a:cubicBezTo>
                  <a:pt x="19862" y="77260"/>
                  <a:pt x="19862" y="77260"/>
                  <a:pt x="19862" y="77260"/>
                </a:cubicBezTo>
                <a:cubicBezTo>
                  <a:pt x="19862" y="99452"/>
                  <a:pt x="19862" y="99452"/>
                  <a:pt x="19862" y="99452"/>
                </a:cubicBezTo>
                <a:lnTo>
                  <a:pt x="42206" y="99452"/>
                </a:lnTo>
                <a:close/>
                <a:moveTo>
                  <a:pt x="31448" y="76438"/>
                </a:moveTo>
                <a:cubicBezTo>
                  <a:pt x="43034" y="87945"/>
                  <a:pt x="43034" y="87945"/>
                  <a:pt x="43034" y="87945"/>
                </a:cubicBezTo>
                <a:cubicBezTo>
                  <a:pt x="38896" y="92054"/>
                  <a:pt x="38896" y="92054"/>
                  <a:pt x="38896" y="92054"/>
                </a:cubicBezTo>
                <a:cubicBezTo>
                  <a:pt x="34758" y="92054"/>
                  <a:pt x="34758" y="92054"/>
                  <a:pt x="34758" y="92054"/>
                </a:cubicBezTo>
                <a:cubicBezTo>
                  <a:pt x="34758" y="84657"/>
                  <a:pt x="34758" y="84657"/>
                  <a:pt x="34758" y="84657"/>
                </a:cubicBezTo>
                <a:cubicBezTo>
                  <a:pt x="27310" y="84657"/>
                  <a:pt x="27310" y="84657"/>
                  <a:pt x="27310" y="84657"/>
                </a:cubicBezTo>
                <a:cubicBezTo>
                  <a:pt x="27310" y="80547"/>
                  <a:pt x="27310" y="80547"/>
                  <a:pt x="27310" y="80547"/>
                </a:cubicBezTo>
                <a:lnTo>
                  <a:pt x="31448" y="76438"/>
                </a:lnTo>
                <a:close/>
                <a:moveTo>
                  <a:pt x="63724" y="46027"/>
                </a:moveTo>
                <a:cubicBezTo>
                  <a:pt x="64551" y="46849"/>
                  <a:pt x="64551" y="47671"/>
                  <a:pt x="63724" y="48493"/>
                </a:cubicBezTo>
                <a:cubicBezTo>
                  <a:pt x="40551" y="70684"/>
                  <a:pt x="40551" y="70684"/>
                  <a:pt x="40551" y="70684"/>
                </a:cubicBezTo>
                <a:cubicBezTo>
                  <a:pt x="39724" y="72328"/>
                  <a:pt x="38896" y="72328"/>
                  <a:pt x="38068" y="71506"/>
                </a:cubicBezTo>
                <a:cubicBezTo>
                  <a:pt x="37241" y="70684"/>
                  <a:pt x="38068" y="69863"/>
                  <a:pt x="38896" y="69041"/>
                </a:cubicBezTo>
                <a:cubicBezTo>
                  <a:pt x="61241" y="46027"/>
                  <a:pt x="61241" y="46027"/>
                  <a:pt x="61241" y="46027"/>
                </a:cubicBezTo>
                <a:cubicBezTo>
                  <a:pt x="62068" y="45205"/>
                  <a:pt x="62896" y="45205"/>
                  <a:pt x="63724" y="46027"/>
                </a:cubicBezTo>
                <a:close/>
                <a:moveTo>
                  <a:pt x="90206" y="52602"/>
                </a:moveTo>
                <a:cubicBezTo>
                  <a:pt x="96827" y="45205"/>
                  <a:pt x="96827" y="45205"/>
                  <a:pt x="96827" y="45205"/>
                </a:cubicBezTo>
                <a:cubicBezTo>
                  <a:pt x="98482" y="43561"/>
                  <a:pt x="99310" y="41917"/>
                  <a:pt x="99310" y="40273"/>
                </a:cubicBezTo>
                <a:cubicBezTo>
                  <a:pt x="99310" y="37808"/>
                  <a:pt x="98482" y="36164"/>
                  <a:pt x="96827" y="34520"/>
                </a:cubicBezTo>
                <a:cubicBezTo>
                  <a:pt x="85241" y="23013"/>
                  <a:pt x="85241" y="23013"/>
                  <a:pt x="85241" y="23013"/>
                </a:cubicBezTo>
                <a:cubicBezTo>
                  <a:pt x="83586" y="21369"/>
                  <a:pt x="81931" y="20547"/>
                  <a:pt x="79448" y="20547"/>
                </a:cubicBezTo>
                <a:cubicBezTo>
                  <a:pt x="77793" y="20547"/>
                  <a:pt x="76137" y="21369"/>
                  <a:pt x="74482" y="23013"/>
                </a:cubicBezTo>
                <a:cubicBezTo>
                  <a:pt x="67034" y="30410"/>
                  <a:pt x="67034" y="30410"/>
                  <a:pt x="67034" y="30410"/>
                </a:cubicBezTo>
                <a:lnTo>
                  <a:pt x="90206" y="5260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224382" y="3297067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close/>
                <a:moveTo>
                  <a:pt x="100137" y="62465"/>
                </a:moveTo>
                <a:cubicBezTo>
                  <a:pt x="100137" y="25479"/>
                  <a:pt x="100137" y="25479"/>
                  <a:pt x="100137" y="25479"/>
                </a:cubicBezTo>
                <a:cubicBezTo>
                  <a:pt x="100137" y="23835"/>
                  <a:pt x="99310" y="23013"/>
                  <a:pt x="98482" y="21369"/>
                </a:cubicBezTo>
                <a:cubicBezTo>
                  <a:pt x="97655" y="20547"/>
                  <a:pt x="96827" y="20547"/>
                  <a:pt x="95172" y="20547"/>
                </a:cubicBezTo>
                <a:cubicBezTo>
                  <a:pt x="57931" y="20547"/>
                  <a:pt x="57931" y="20547"/>
                  <a:pt x="57931" y="20547"/>
                </a:cubicBezTo>
                <a:cubicBezTo>
                  <a:pt x="55448" y="20547"/>
                  <a:pt x="53793" y="21369"/>
                  <a:pt x="52965" y="23013"/>
                </a:cubicBezTo>
                <a:cubicBezTo>
                  <a:pt x="52137" y="25479"/>
                  <a:pt x="52137" y="27123"/>
                  <a:pt x="53793" y="28767"/>
                </a:cubicBezTo>
                <a:cubicBezTo>
                  <a:pt x="65379" y="39452"/>
                  <a:pt x="65379" y="39452"/>
                  <a:pt x="65379" y="39452"/>
                </a:cubicBezTo>
                <a:cubicBezTo>
                  <a:pt x="23172" y="81369"/>
                  <a:pt x="23172" y="81369"/>
                  <a:pt x="23172" y="81369"/>
                </a:cubicBezTo>
                <a:cubicBezTo>
                  <a:pt x="22344" y="82191"/>
                  <a:pt x="22344" y="83835"/>
                  <a:pt x="22344" y="84657"/>
                </a:cubicBezTo>
                <a:cubicBezTo>
                  <a:pt x="22344" y="86301"/>
                  <a:pt x="22344" y="87123"/>
                  <a:pt x="23172" y="87945"/>
                </a:cubicBezTo>
                <a:cubicBezTo>
                  <a:pt x="31448" y="96164"/>
                  <a:pt x="31448" y="96164"/>
                  <a:pt x="31448" y="96164"/>
                </a:cubicBezTo>
                <a:cubicBezTo>
                  <a:pt x="32275" y="96986"/>
                  <a:pt x="33931" y="97808"/>
                  <a:pt x="34758" y="97808"/>
                </a:cubicBezTo>
                <a:cubicBezTo>
                  <a:pt x="36413" y="97808"/>
                  <a:pt x="37241" y="96986"/>
                  <a:pt x="38896" y="96164"/>
                </a:cubicBezTo>
                <a:cubicBezTo>
                  <a:pt x="80275" y="55068"/>
                  <a:pt x="80275" y="55068"/>
                  <a:pt x="80275" y="55068"/>
                </a:cubicBezTo>
                <a:cubicBezTo>
                  <a:pt x="91862" y="65753"/>
                  <a:pt x="91862" y="65753"/>
                  <a:pt x="91862" y="65753"/>
                </a:cubicBezTo>
                <a:cubicBezTo>
                  <a:pt x="92689" y="66575"/>
                  <a:pt x="93517" y="67397"/>
                  <a:pt x="95172" y="67397"/>
                </a:cubicBezTo>
                <a:cubicBezTo>
                  <a:pt x="96000" y="67397"/>
                  <a:pt x="96000" y="67397"/>
                  <a:pt x="96827" y="67397"/>
                </a:cubicBezTo>
                <a:cubicBezTo>
                  <a:pt x="99310" y="65753"/>
                  <a:pt x="100137" y="64931"/>
                  <a:pt x="100137" y="6246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426983" y="3297067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1586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1586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78620" y="75616"/>
                </a:moveTo>
                <a:cubicBezTo>
                  <a:pt x="106758" y="48493"/>
                  <a:pt x="106758" y="48493"/>
                  <a:pt x="106758" y="48493"/>
                </a:cubicBezTo>
                <a:cubicBezTo>
                  <a:pt x="107586" y="47671"/>
                  <a:pt x="107586" y="46027"/>
                  <a:pt x="107586" y="45205"/>
                </a:cubicBezTo>
                <a:cubicBezTo>
                  <a:pt x="107586" y="43561"/>
                  <a:pt x="107586" y="42739"/>
                  <a:pt x="106758" y="41917"/>
                </a:cubicBezTo>
                <a:cubicBezTo>
                  <a:pt x="78620" y="13972"/>
                  <a:pt x="78620" y="13972"/>
                  <a:pt x="78620" y="13972"/>
                </a:cubicBezTo>
                <a:cubicBezTo>
                  <a:pt x="76965" y="12328"/>
                  <a:pt x="75310" y="12328"/>
                  <a:pt x="73655" y="13150"/>
                </a:cubicBezTo>
                <a:cubicBezTo>
                  <a:pt x="71172" y="13972"/>
                  <a:pt x="70344" y="15616"/>
                  <a:pt x="70344" y="17260"/>
                </a:cubicBezTo>
                <a:cubicBezTo>
                  <a:pt x="70344" y="30410"/>
                  <a:pt x="70344" y="30410"/>
                  <a:pt x="70344" y="30410"/>
                </a:cubicBezTo>
                <a:cubicBezTo>
                  <a:pt x="63724" y="30410"/>
                  <a:pt x="58758" y="30410"/>
                  <a:pt x="53793" y="31232"/>
                </a:cubicBezTo>
                <a:cubicBezTo>
                  <a:pt x="48000" y="32876"/>
                  <a:pt x="43862" y="33698"/>
                  <a:pt x="40551" y="35342"/>
                </a:cubicBezTo>
                <a:cubicBezTo>
                  <a:pt x="37241" y="36986"/>
                  <a:pt x="33931" y="39452"/>
                  <a:pt x="31448" y="41917"/>
                </a:cubicBezTo>
                <a:cubicBezTo>
                  <a:pt x="28965" y="44383"/>
                  <a:pt x="27310" y="46849"/>
                  <a:pt x="25655" y="49315"/>
                </a:cubicBezTo>
                <a:cubicBezTo>
                  <a:pt x="24000" y="51780"/>
                  <a:pt x="23172" y="54246"/>
                  <a:pt x="22344" y="57534"/>
                </a:cubicBezTo>
                <a:cubicBezTo>
                  <a:pt x="21517" y="60821"/>
                  <a:pt x="20689" y="63287"/>
                  <a:pt x="20689" y="66575"/>
                </a:cubicBezTo>
                <a:cubicBezTo>
                  <a:pt x="20689" y="69041"/>
                  <a:pt x="19862" y="71506"/>
                  <a:pt x="19862" y="74794"/>
                </a:cubicBezTo>
                <a:cubicBezTo>
                  <a:pt x="19862" y="83835"/>
                  <a:pt x="24827" y="94520"/>
                  <a:pt x="33103" y="106027"/>
                </a:cubicBezTo>
                <a:cubicBezTo>
                  <a:pt x="33931" y="106849"/>
                  <a:pt x="34758" y="106849"/>
                  <a:pt x="35586" y="106849"/>
                </a:cubicBezTo>
                <a:cubicBezTo>
                  <a:pt x="35586" y="106849"/>
                  <a:pt x="35586" y="106849"/>
                  <a:pt x="36413" y="106849"/>
                </a:cubicBezTo>
                <a:cubicBezTo>
                  <a:pt x="37241" y="106849"/>
                  <a:pt x="38068" y="106027"/>
                  <a:pt x="38068" y="104383"/>
                </a:cubicBezTo>
                <a:cubicBezTo>
                  <a:pt x="35586" y="86301"/>
                  <a:pt x="37241" y="73972"/>
                  <a:pt x="42206" y="67397"/>
                </a:cubicBezTo>
                <a:cubicBezTo>
                  <a:pt x="44689" y="64931"/>
                  <a:pt x="48000" y="63287"/>
                  <a:pt x="52965" y="61643"/>
                </a:cubicBezTo>
                <a:cubicBezTo>
                  <a:pt x="57103" y="60821"/>
                  <a:pt x="62896" y="59999"/>
                  <a:pt x="70344" y="59999"/>
                </a:cubicBezTo>
                <a:cubicBezTo>
                  <a:pt x="70344" y="72328"/>
                  <a:pt x="70344" y="72328"/>
                  <a:pt x="70344" y="72328"/>
                </a:cubicBezTo>
                <a:cubicBezTo>
                  <a:pt x="70344" y="74794"/>
                  <a:pt x="71172" y="76438"/>
                  <a:pt x="73655" y="77260"/>
                </a:cubicBezTo>
                <a:cubicBezTo>
                  <a:pt x="73655" y="77260"/>
                  <a:pt x="74482" y="77260"/>
                  <a:pt x="75310" y="77260"/>
                </a:cubicBezTo>
                <a:cubicBezTo>
                  <a:pt x="76965" y="77260"/>
                  <a:pt x="77793" y="77260"/>
                  <a:pt x="78620" y="756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629585" y="3297067"/>
            <a:ext cx="155597" cy="157219"/>
          </a:xfrm>
          <a:custGeom>
            <a:pathLst>
              <a:path extrusionOk="0" h="120000" w="120000">
                <a:moveTo>
                  <a:pt x="111724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8630"/>
                  <a:pt x="99310" y="106027"/>
                  <a:pt x="90206" y="111780"/>
                </a:cubicBezTo>
                <a:cubicBezTo>
                  <a:pt x="80275" y="116712"/>
                  <a:pt x="70344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0344" y="0"/>
                  <a:pt x="80275" y="3287"/>
                  <a:pt x="90206" y="8219"/>
                </a:cubicBezTo>
                <a:cubicBezTo>
                  <a:pt x="99310" y="13972"/>
                  <a:pt x="106758" y="20547"/>
                  <a:pt x="111724" y="29589"/>
                </a:cubicBezTo>
                <a:close/>
                <a:moveTo>
                  <a:pt x="96827" y="81369"/>
                </a:moveTo>
                <a:cubicBezTo>
                  <a:pt x="100137" y="74794"/>
                  <a:pt x="102620" y="67397"/>
                  <a:pt x="102620" y="59999"/>
                </a:cubicBezTo>
                <a:cubicBezTo>
                  <a:pt x="102620" y="52602"/>
                  <a:pt x="100137" y="45205"/>
                  <a:pt x="96827" y="38630"/>
                </a:cubicBezTo>
                <a:cubicBezTo>
                  <a:pt x="92689" y="32054"/>
                  <a:pt x="87724" y="27123"/>
                  <a:pt x="81103" y="23013"/>
                </a:cubicBezTo>
                <a:cubicBezTo>
                  <a:pt x="74482" y="19726"/>
                  <a:pt x="67034" y="17260"/>
                  <a:pt x="59586" y="17260"/>
                </a:cubicBezTo>
                <a:cubicBezTo>
                  <a:pt x="52137" y="17260"/>
                  <a:pt x="44689" y="19726"/>
                  <a:pt x="38068" y="23013"/>
                </a:cubicBezTo>
                <a:cubicBezTo>
                  <a:pt x="31448" y="27123"/>
                  <a:pt x="26482" y="32054"/>
                  <a:pt x="23172" y="38630"/>
                </a:cubicBezTo>
                <a:cubicBezTo>
                  <a:pt x="19034" y="45205"/>
                  <a:pt x="17379" y="52602"/>
                  <a:pt x="17379" y="59999"/>
                </a:cubicBezTo>
                <a:cubicBezTo>
                  <a:pt x="17379" y="67397"/>
                  <a:pt x="19034" y="74794"/>
                  <a:pt x="23172" y="81369"/>
                </a:cubicBezTo>
                <a:cubicBezTo>
                  <a:pt x="26482" y="87945"/>
                  <a:pt x="31448" y="92876"/>
                  <a:pt x="38068" y="96164"/>
                </a:cubicBezTo>
                <a:cubicBezTo>
                  <a:pt x="44689" y="100273"/>
                  <a:pt x="52137" y="101917"/>
                  <a:pt x="59586" y="101917"/>
                </a:cubicBezTo>
                <a:cubicBezTo>
                  <a:pt x="67034" y="101917"/>
                  <a:pt x="74482" y="100273"/>
                  <a:pt x="81103" y="96164"/>
                </a:cubicBezTo>
                <a:cubicBezTo>
                  <a:pt x="87724" y="92876"/>
                  <a:pt x="92689" y="87945"/>
                  <a:pt x="96827" y="81369"/>
                </a:cubicBezTo>
                <a:close/>
                <a:moveTo>
                  <a:pt x="79448" y="28767"/>
                </a:moveTo>
                <a:cubicBezTo>
                  <a:pt x="79448" y="70684"/>
                  <a:pt x="79448" y="70684"/>
                  <a:pt x="79448" y="70684"/>
                </a:cubicBezTo>
                <a:cubicBezTo>
                  <a:pt x="39724" y="91232"/>
                  <a:pt x="39724" y="91232"/>
                  <a:pt x="39724" y="91232"/>
                </a:cubicBezTo>
                <a:cubicBezTo>
                  <a:pt x="39724" y="48493"/>
                  <a:pt x="39724" y="48493"/>
                  <a:pt x="39724" y="48493"/>
                </a:cubicBezTo>
                <a:lnTo>
                  <a:pt x="79448" y="28767"/>
                </a:lnTo>
                <a:close/>
                <a:moveTo>
                  <a:pt x="49655" y="74794"/>
                </a:moveTo>
                <a:cubicBezTo>
                  <a:pt x="69517" y="64931"/>
                  <a:pt x="69517" y="64931"/>
                  <a:pt x="69517" y="64931"/>
                </a:cubicBezTo>
                <a:cubicBezTo>
                  <a:pt x="49655" y="55068"/>
                  <a:pt x="49655" y="55068"/>
                  <a:pt x="49655" y="55068"/>
                </a:cubicBezTo>
                <a:lnTo>
                  <a:pt x="49655" y="747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832189" y="3297067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close/>
                <a:moveTo>
                  <a:pt x="100137" y="96986"/>
                </a:moveTo>
                <a:cubicBezTo>
                  <a:pt x="100137" y="23013"/>
                  <a:pt x="100137" y="23013"/>
                  <a:pt x="100137" y="23013"/>
                </a:cubicBezTo>
                <a:cubicBezTo>
                  <a:pt x="100137" y="22191"/>
                  <a:pt x="100137" y="21369"/>
                  <a:pt x="99310" y="20547"/>
                </a:cubicBezTo>
                <a:cubicBezTo>
                  <a:pt x="98482" y="20547"/>
                  <a:pt x="98482" y="20547"/>
                  <a:pt x="97655" y="20547"/>
                </a:cubicBezTo>
                <a:cubicBezTo>
                  <a:pt x="22344" y="20547"/>
                  <a:pt x="22344" y="20547"/>
                  <a:pt x="22344" y="20547"/>
                </a:cubicBezTo>
                <a:cubicBezTo>
                  <a:pt x="21517" y="20547"/>
                  <a:pt x="21517" y="20547"/>
                  <a:pt x="20689" y="20547"/>
                </a:cubicBezTo>
                <a:cubicBezTo>
                  <a:pt x="19862" y="21369"/>
                  <a:pt x="19862" y="22191"/>
                  <a:pt x="19862" y="23013"/>
                </a:cubicBezTo>
                <a:cubicBezTo>
                  <a:pt x="19862" y="96986"/>
                  <a:pt x="19862" y="96986"/>
                  <a:pt x="19862" y="96986"/>
                </a:cubicBezTo>
                <a:cubicBezTo>
                  <a:pt x="19862" y="97808"/>
                  <a:pt x="19862" y="98630"/>
                  <a:pt x="20689" y="98630"/>
                </a:cubicBezTo>
                <a:cubicBezTo>
                  <a:pt x="21517" y="99452"/>
                  <a:pt x="21517" y="99452"/>
                  <a:pt x="22344" y="99452"/>
                </a:cubicBezTo>
                <a:cubicBezTo>
                  <a:pt x="97655" y="99452"/>
                  <a:pt x="97655" y="99452"/>
                  <a:pt x="97655" y="99452"/>
                </a:cubicBezTo>
                <a:cubicBezTo>
                  <a:pt x="98482" y="99452"/>
                  <a:pt x="98482" y="99452"/>
                  <a:pt x="99310" y="98630"/>
                </a:cubicBezTo>
                <a:cubicBezTo>
                  <a:pt x="100137" y="98630"/>
                  <a:pt x="100137" y="97808"/>
                  <a:pt x="100137" y="96986"/>
                </a:cubicBezTo>
                <a:close/>
                <a:moveTo>
                  <a:pt x="89379" y="42739"/>
                </a:moveTo>
                <a:cubicBezTo>
                  <a:pt x="90206" y="44383"/>
                  <a:pt x="90206" y="46027"/>
                  <a:pt x="89379" y="47671"/>
                </a:cubicBezTo>
                <a:cubicBezTo>
                  <a:pt x="63724" y="83013"/>
                  <a:pt x="63724" y="83013"/>
                  <a:pt x="63724" y="83013"/>
                </a:cubicBezTo>
                <a:cubicBezTo>
                  <a:pt x="62896" y="83835"/>
                  <a:pt x="62068" y="84657"/>
                  <a:pt x="59586" y="84657"/>
                </a:cubicBezTo>
                <a:cubicBezTo>
                  <a:pt x="57931" y="84657"/>
                  <a:pt x="57103" y="83835"/>
                  <a:pt x="56275" y="83013"/>
                </a:cubicBezTo>
                <a:cubicBezTo>
                  <a:pt x="30620" y="47671"/>
                  <a:pt x="30620" y="47671"/>
                  <a:pt x="30620" y="47671"/>
                </a:cubicBezTo>
                <a:cubicBezTo>
                  <a:pt x="29793" y="46027"/>
                  <a:pt x="29793" y="44383"/>
                  <a:pt x="30620" y="42739"/>
                </a:cubicBezTo>
                <a:cubicBezTo>
                  <a:pt x="31448" y="41095"/>
                  <a:pt x="33103" y="40273"/>
                  <a:pt x="34758" y="40273"/>
                </a:cubicBezTo>
                <a:cubicBezTo>
                  <a:pt x="85241" y="40273"/>
                  <a:pt x="85241" y="40273"/>
                  <a:pt x="85241" y="40273"/>
                </a:cubicBezTo>
                <a:cubicBezTo>
                  <a:pt x="86896" y="40273"/>
                  <a:pt x="88551" y="41095"/>
                  <a:pt x="89379" y="427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034792" y="3297067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0758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0758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100137" y="96986"/>
                </a:moveTo>
                <a:cubicBezTo>
                  <a:pt x="100137" y="23013"/>
                  <a:pt x="100137" y="23013"/>
                  <a:pt x="100137" y="23013"/>
                </a:cubicBezTo>
                <a:cubicBezTo>
                  <a:pt x="100137" y="22191"/>
                  <a:pt x="100137" y="21369"/>
                  <a:pt x="99310" y="20547"/>
                </a:cubicBezTo>
                <a:cubicBezTo>
                  <a:pt x="99310" y="20547"/>
                  <a:pt x="98482" y="20547"/>
                  <a:pt x="97655" y="20547"/>
                </a:cubicBezTo>
                <a:cubicBezTo>
                  <a:pt x="22344" y="20547"/>
                  <a:pt x="22344" y="20547"/>
                  <a:pt x="22344" y="20547"/>
                </a:cubicBezTo>
                <a:cubicBezTo>
                  <a:pt x="22344" y="20547"/>
                  <a:pt x="21517" y="20547"/>
                  <a:pt x="20689" y="20547"/>
                </a:cubicBezTo>
                <a:cubicBezTo>
                  <a:pt x="20689" y="21369"/>
                  <a:pt x="19862" y="22191"/>
                  <a:pt x="19862" y="23013"/>
                </a:cubicBezTo>
                <a:cubicBezTo>
                  <a:pt x="19862" y="96986"/>
                  <a:pt x="19862" y="96986"/>
                  <a:pt x="19862" y="96986"/>
                </a:cubicBezTo>
                <a:cubicBezTo>
                  <a:pt x="19862" y="97808"/>
                  <a:pt x="20689" y="98630"/>
                  <a:pt x="20689" y="98630"/>
                </a:cubicBezTo>
                <a:cubicBezTo>
                  <a:pt x="21517" y="99452"/>
                  <a:pt x="22344" y="99452"/>
                  <a:pt x="22344" y="99452"/>
                </a:cubicBezTo>
                <a:cubicBezTo>
                  <a:pt x="97655" y="99452"/>
                  <a:pt x="97655" y="99452"/>
                  <a:pt x="97655" y="99452"/>
                </a:cubicBezTo>
                <a:cubicBezTo>
                  <a:pt x="98482" y="99452"/>
                  <a:pt x="99310" y="99452"/>
                  <a:pt x="99310" y="98630"/>
                </a:cubicBezTo>
                <a:cubicBezTo>
                  <a:pt x="100137" y="98630"/>
                  <a:pt x="100137" y="97808"/>
                  <a:pt x="100137" y="96986"/>
                </a:cubicBezTo>
                <a:close/>
                <a:moveTo>
                  <a:pt x="89379" y="77260"/>
                </a:moveTo>
                <a:cubicBezTo>
                  <a:pt x="88551" y="78904"/>
                  <a:pt x="87724" y="79726"/>
                  <a:pt x="85241" y="79726"/>
                </a:cubicBezTo>
                <a:cubicBezTo>
                  <a:pt x="35586" y="79726"/>
                  <a:pt x="35586" y="79726"/>
                  <a:pt x="35586" y="79726"/>
                </a:cubicBezTo>
                <a:cubicBezTo>
                  <a:pt x="33103" y="79726"/>
                  <a:pt x="31448" y="78904"/>
                  <a:pt x="30620" y="77260"/>
                </a:cubicBezTo>
                <a:cubicBezTo>
                  <a:pt x="29793" y="75616"/>
                  <a:pt x="29793" y="73972"/>
                  <a:pt x="31448" y="72328"/>
                </a:cubicBezTo>
                <a:cubicBezTo>
                  <a:pt x="56275" y="36986"/>
                  <a:pt x="56275" y="36986"/>
                  <a:pt x="56275" y="36986"/>
                </a:cubicBezTo>
                <a:cubicBezTo>
                  <a:pt x="57103" y="36164"/>
                  <a:pt x="58758" y="35342"/>
                  <a:pt x="60413" y="35342"/>
                </a:cubicBezTo>
                <a:cubicBezTo>
                  <a:pt x="62068" y="35342"/>
                  <a:pt x="63724" y="36164"/>
                  <a:pt x="64551" y="36986"/>
                </a:cubicBezTo>
                <a:cubicBezTo>
                  <a:pt x="89379" y="72328"/>
                  <a:pt x="89379" y="72328"/>
                  <a:pt x="89379" y="72328"/>
                </a:cubicBezTo>
                <a:cubicBezTo>
                  <a:pt x="90206" y="73972"/>
                  <a:pt x="91034" y="75616"/>
                  <a:pt x="89379" y="7726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235773" y="3297067"/>
            <a:ext cx="157219" cy="157219"/>
          </a:xfrm>
          <a:custGeom>
            <a:pathLst>
              <a:path extrusionOk="0" h="120000" w="120000">
                <a:moveTo>
                  <a:pt x="119999" y="23013"/>
                </a:moveTo>
                <a:cubicBezTo>
                  <a:pt x="119999" y="96986"/>
                  <a:pt x="119999" y="96986"/>
                  <a:pt x="119999" y="96986"/>
                </a:cubicBezTo>
                <a:cubicBezTo>
                  <a:pt x="119999" y="103561"/>
                  <a:pt x="117534" y="108493"/>
                  <a:pt x="113424" y="113424"/>
                </a:cubicBezTo>
                <a:cubicBezTo>
                  <a:pt x="108493" y="117534"/>
                  <a:pt x="103561" y="119999"/>
                  <a:pt x="96986" y="119999"/>
                </a:cubicBezTo>
                <a:cubicBezTo>
                  <a:pt x="23013" y="119999"/>
                  <a:pt x="23013" y="119999"/>
                  <a:pt x="23013" y="119999"/>
                </a:cubicBezTo>
                <a:cubicBezTo>
                  <a:pt x="16438" y="119999"/>
                  <a:pt x="11506" y="117534"/>
                  <a:pt x="6575" y="113424"/>
                </a:cubicBezTo>
                <a:cubicBezTo>
                  <a:pt x="246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65" y="11506"/>
                  <a:pt x="6575" y="6575"/>
                </a:cubicBezTo>
                <a:cubicBezTo>
                  <a:pt x="11506" y="2465"/>
                  <a:pt x="16438" y="0"/>
                  <a:pt x="23013" y="0"/>
                </a:cubicBezTo>
                <a:cubicBezTo>
                  <a:pt x="96986" y="0"/>
                  <a:pt x="96986" y="0"/>
                  <a:pt x="96986" y="0"/>
                </a:cubicBezTo>
                <a:cubicBezTo>
                  <a:pt x="103561" y="0"/>
                  <a:pt x="108493" y="2465"/>
                  <a:pt x="113424" y="6575"/>
                </a:cubicBezTo>
                <a:cubicBezTo>
                  <a:pt x="117534" y="11506"/>
                  <a:pt x="119999" y="16438"/>
                  <a:pt x="119999" y="23013"/>
                </a:cubicBezTo>
                <a:close/>
                <a:moveTo>
                  <a:pt x="100273" y="96986"/>
                </a:moveTo>
                <a:cubicBezTo>
                  <a:pt x="100273" y="23013"/>
                  <a:pt x="100273" y="23013"/>
                  <a:pt x="100273" y="23013"/>
                </a:cubicBezTo>
                <a:cubicBezTo>
                  <a:pt x="100273" y="22191"/>
                  <a:pt x="99452" y="21369"/>
                  <a:pt x="99452" y="20547"/>
                </a:cubicBezTo>
                <a:cubicBezTo>
                  <a:pt x="98630" y="20547"/>
                  <a:pt x="97808" y="20547"/>
                  <a:pt x="96986" y="20547"/>
                </a:cubicBezTo>
                <a:cubicBezTo>
                  <a:pt x="23013" y="20547"/>
                  <a:pt x="23013" y="20547"/>
                  <a:pt x="23013" y="20547"/>
                </a:cubicBezTo>
                <a:cubicBezTo>
                  <a:pt x="22191" y="20547"/>
                  <a:pt x="21369" y="20547"/>
                  <a:pt x="21369" y="20547"/>
                </a:cubicBezTo>
                <a:cubicBezTo>
                  <a:pt x="20547" y="21369"/>
                  <a:pt x="20547" y="22191"/>
                  <a:pt x="20547" y="23013"/>
                </a:cubicBezTo>
                <a:cubicBezTo>
                  <a:pt x="20547" y="96986"/>
                  <a:pt x="20547" y="96986"/>
                  <a:pt x="20547" y="96986"/>
                </a:cubicBezTo>
                <a:cubicBezTo>
                  <a:pt x="20547" y="97808"/>
                  <a:pt x="20547" y="98630"/>
                  <a:pt x="21369" y="98630"/>
                </a:cubicBezTo>
                <a:cubicBezTo>
                  <a:pt x="21369" y="99452"/>
                  <a:pt x="22191" y="99452"/>
                  <a:pt x="23013" y="99452"/>
                </a:cubicBezTo>
                <a:cubicBezTo>
                  <a:pt x="96986" y="99452"/>
                  <a:pt x="96986" y="99452"/>
                  <a:pt x="96986" y="99452"/>
                </a:cubicBezTo>
                <a:cubicBezTo>
                  <a:pt x="97808" y="99452"/>
                  <a:pt x="98630" y="99452"/>
                  <a:pt x="99452" y="98630"/>
                </a:cubicBezTo>
                <a:cubicBezTo>
                  <a:pt x="99452" y="98630"/>
                  <a:pt x="100273" y="97808"/>
                  <a:pt x="100273" y="96986"/>
                </a:cubicBezTo>
                <a:close/>
                <a:moveTo>
                  <a:pt x="84657" y="59999"/>
                </a:moveTo>
                <a:cubicBezTo>
                  <a:pt x="84657" y="61643"/>
                  <a:pt x="84657" y="63287"/>
                  <a:pt x="83013" y="64109"/>
                </a:cubicBezTo>
                <a:cubicBezTo>
                  <a:pt x="47671" y="88767"/>
                  <a:pt x="47671" y="88767"/>
                  <a:pt x="47671" y="88767"/>
                </a:cubicBezTo>
                <a:cubicBezTo>
                  <a:pt x="46027" y="90410"/>
                  <a:pt x="44383" y="90410"/>
                  <a:pt x="42739" y="89589"/>
                </a:cubicBezTo>
                <a:cubicBezTo>
                  <a:pt x="41095" y="87945"/>
                  <a:pt x="40273" y="87123"/>
                  <a:pt x="40273" y="84657"/>
                </a:cubicBezTo>
                <a:cubicBezTo>
                  <a:pt x="40273" y="35342"/>
                  <a:pt x="40273" y="35342"/>
                  <a:pt x="40273" y="35342"/>
                </a:cubicBezTo>
                <a:cubicBezTo>
                  <a:pt x="40273" y="32876"/>
                  <a:pt x="41095" y="31232"/>
                  <a:pt x="42739" y="30410"/>
                </a:cubicBezTo>
                <a:cubicBezTo>
                  <a:pt x="44383" y="29589"/>
                  <a:pt x="46027" y="29589"/>
                  <a:pt x="47671" y="31232"/>
                </a:cubicBezTo>
                <a:cubicBezTo>
                  <a:pt x="83013" y="55890"/>
                  <a:pt x="83013" y="55890"/>
                  <a:pt x="83013" y="55890"/>
                </a:cubicBezTo>
                <a:cubicBezTo>
                  <a:pt x="84657" y="56712"/>
                  <a:pt x="84657" y="58356"/>
                  <a:pt x="84657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439998" y="3297067"/>
            <a:ext cx="102113" cy="142631"/>
          </a:xfrm>
          <a:custGeom>
            <a:pathLst>
              <a:path extrusionOk="0" h="120000" w="120000">
                <a:moveTo>
                  <a:pt x="115000" y="101052"/>
                </a:moveTo>
                <a:cubicBezTo>
                  <a:pt x="118750" y="114586"/>
                  <a:pt x="118750" y="114586"/>
                  <a:pt x="118750" y="114586"/>
                </a:cubicBezTo>
                <a:cubicBezTo>
                  <a:pt x="120000" y="115488"/>
                  <a:pt x="118750" y="115488"/>
                  <a:pt x="118750" y="116390"/>
                </a:cubicBezTo>
                <a:cubicBezTo>
                  <a:pt x="118750" y="117293"/>
                  <a:pt x="117500" y="117293"/>
                  <a:pt x="116250" y="117293"/>
                </a:cubicBezTo>
                <a:cubicBezTo>
                  <a:pt x="116250" y="117293"/>
                  <a:pt x="116250" y="117293"/>
                  <a:pt x="116250" y="117293"/>
                </a:cubicBezTo>
                <a:cubicBezTo>
                  <a:pt x="116250" y="118195"/>
                  <a:pt x="115000" y="118195"/>
                  <a:pt x="115000" y="118195"/>
                </a:cubicBezTo>
                <a:cubicBezTo>
                  <a:pt x="115000" y="118195"/>
                  <a:pt x="113750" y="118195"/>
                  <a:pt x="113750" y="118195"/>
                </a:cubicBezTo>
                <a:cubicBezTo>
                  <a:pt x="112500" y="118195"/>
                  <a:pt x="111250" y="119097"/>
                  <a:pt x="110000" y="119097"/>
                </a:cubicBezTo>
                <a:cubicBezTo>
                  <a:pt x="110000" y="119097"/>
                  <a:pt x="108750" y="119097"/>
                  <a:pt x="107500" y="119097"/>
                </a:cubicBezTo>
                <a:cubicBezTo>
                  <a:pt x="106250" y="119097"/>
                  <a:pt x="105000" y="119097"/>
                  <a:pt x="103750" y="120000"/>
                </a:cubicBezTo>
                <a:cubicBezTo>
                  <a:pt x="102500" y="120000"/>
                  <a:pt x="101250" y="120000"/>
                  <a:pt x="100000" y="120000"/>
                </a:cubicBezTo>
                <a:cubicBezTo>
                  <a:pt x="98750" y="120000"/>
                  <a:pt x="97500" y="120000"/>
                  <a:pt x="96250" y="120000"/>
                </a:cubicBezTo>
                <a:cubicBezTo>
                  <a:pt x="93750" y="120000"/>
                  <a:pt x="92500" y="120000"/>
                  <a:pt x="91250" y="120000"/>
                </a:cubicBezTo>
                <a:cubicBezTo>
                  <a:pt x="72500" y="120000"/>
                  <a:pt x="56250" y="116390"/>
                  <a:pt x="42500" y="109172"/>
                </a:cubicBezTo>
                <a:cubicBezTo>
                  <a:pt x="28750" y="101954"/>
                  <a:pt x="20000" y="92030"/>
                  <a:pt x="15000" y="79398"/>
                </a:cubicBezTo>
                <a:cubicBezTo>
                  <a:pt x="3750" y="79398"/>
                  <a:pt x="3750" y="79398"/>
                  <a:pt x="3750" y="79398"/>
                </a:cubicBezTo>
                <a:cubicBezTo>
                  <a:pt x="2500" y="79398"/>
                  <a:pt x="1250" y="79398"/>
                  <a:pt x="1250" y="78496"/>
                </a:cubicBezTo>
                <a:cubicBezTo>
                  <a:pt x="0" y="77593"/>
                  <a:pt x="0" y="77593"/>
                  <a:pt x="0" y="76691"/>
                </a:cubicBezTo>
                <a:cubicBezTo>
                  <a:pt x="0" y="66766"/>
                  <a:pt x="0" y="66766"/>
                  <a:pt x="0" y="66766"/>
                </a:cubicBezTo>
                <a:cubicBezTo>
                  <a:pt x="0" y="65864"/>
                  <a:pt x="0" y="65864"/>
                  <a:pt x="1250" y="64962"/>
                </a:cubicBezTo>
                <a:cubicBezTo>
                  <a:pt x="1250" y="64060"/>
                  <a:pt x="2500" y="64060"/>
                  <a:pt x="3750" y="64060"/>
                </a:cubicBezTo>
                <a:cubicBezTo>
                  <a:pt x="11250" y="64060"/>
                  <a:pt x="11250" y="64060"/>
                  <a:pt x="11250" y="64060"/>
                </a:cubicBezTo>
                <a:cubicBezTo>
                  <a:pt x="11250" y="61353"/>
                  <a:pt x="11250" y="57744"/>
                  <a:pt x="11250" y="55037"/>
                </a:cubicBezTo>
                <a:cubicBezTo>
                  <a:pt x="3750" y="55037"/>
                  <a:pt x="3750" y="55037"/>
                  <a:pt x="3750" y="55037"/>
                </a:cubicBezTo>
                <a:cubicBezTo>
                  <a:pt x="2500" y="55037"/>
                  <a:pt x="1250" y="55037"/>
                  <a:pt x="1250" y="54135"/>
                </a:cubicBezTo>
                <a:cubicBezTo>
                  <a:pt x="0" y="54135"/>
                  <a:pt x="0" y="53233"/>
                  <a:pt x="0" y="52330"/>
                </a:cubicBezTo>
                <a:cubicBezTo>
                  <a:pt x="0" y="42406"/>
                  <a:pt x="0" y="42406"/>
                  <a:pt x="0" y="42406"/>
                </a:cubicBezTo>
                <a:cubicBezTo>
                  <a:pt x="0" y="42406"/>
                  <a:pt x="0" y="41503"/>
                  <a:pt x="1250" y="40601"/>
                </a:cubicBezTo>
                <a:cubicBezTo>
                  <a:pt x="1250" y="40601"/>
                  <a:pt x="2500" y="39699"/>
                  <a:pt x="3750" y="39699"/>
                </a:cubicBezTo>
                <a:cubicBezTo>
                  <a:pt x="15000" y="39699"/>
                  <a:pt x="15000" y="39699"/>
                  <a:pt x="15000" y="39699"/>
                </a:cubicBezTo>
                <a:cubicBezTo>
                  <a:pt x="20000" y="27969"/>
                  <a:pt x="30000" y="18045"/>
                  <a:pt x="43750" y="10827"/>
                </a:cubicBezTo>
                <a:cubicBezTo>
                  <a:pt x="57500" y="3609"/>
                  <a:pt x="73750" y="0"/>
                  <a:pt x="91250" y="0"/>
                </a:cubicBezTo>
                <a:cubicBezTo>
                  <a:pt x="98750" y="0"/>
                  <a:pt x="107500" y="902"/>
                  <a:pt x="113750" y="1804"/>
                </a:cubicBezTo>
                <a:cubicBezTo>
                  <a:pt x="115000" y="2706"/>
                  <a:pt x="116250" y="2706"/>
                  <a:pt x="116250" y="3609"/>
                </a:cubicBezTo>
                <a:cubicBezTo>
                  <a:pt x="117500" y="4511"/>
                  <a:pt x="117500" y="4511"/>
                  <a:pt x="116250" y="5413"/>
                </a:cubicBezTo>
                <a:cubicBezTo>
                  <a:pt x="111250" y="18947"/>
                  <a:pt x="111250" y="18947"/>
                  <a:pt x="111250" y="18947"/>
                </a:cubicBezTo>
                <a:cubicBezTo>
                  <a:pt x="111250" y="19849"/>
                  <a:pt x="111250" y="20751"/>
                  <a:pt x="110000" y="20751"/>
                </a:cubicBezTo>
                <a:cubicBezTo>
                  <a:pt x="108750" y="20751"/>
                  <a:pt x="108750" y="21654"/>
                  <a:pt x="107500" y="20751"/>
                </a:cubicBezTo>
                <a:cubicBezTo>
                  <a:pt x="106250" y="20751"/>
                  <a:pt x="106250" y="20751"/>
                  <a:pt x="106250" y="20751"/>
                </a:cubicBezTo>
                <a:cubicBezTo>
                  <a:pt x="106250" y="20751"/>
                  <a:pt x="106250" y="20751"/>
                  <a:pt x="105000" y="20751"/>
                </a:cubicBezTo>
                <a:cubicBezTo>
                  <a:pt x="105000" y="20751"/>
                  <a:pt x="103750" y="20751"/>
                  <a:pt x="103750" y="20751"/>
                </a:cubicBezTo>
                <a:cubicBezTo>
                  <a:pt x="102500" y="19849"/>
                  <a:pt x="101250" y="19849"/>
                  <a:pt x="101250" y="19849"/>
                </a:cubicBezTo>
                <a:cubicBezTo>
                  <a:pt x="100000" y="19849"/>
                  <a:pt x="98750" y="19849"/>
                  <a:pt x="97500" y="19849"/>
                </a:cubicBezTo>
                <a:cubicBezTo>
                  <a:pt x="96250" y="19849"/>
                  <a:pt x="95000" y="19849"/>
                  <a:pt x="93750" y="19849"/>
                </a:cubicBezTo>
                <a:cubicBezTo>
                  <a:pt x="92500" y="19849"/>
                  <a:pt x="91250" y="19849"/>
                  <a:pt x="91250" y="19849"/>
                </a:cubicBezTo>
                <a:cubicBezTo>
                  <a:pt x="81250" y="19849"/>
                  <a:pt x="72500" y="21654"/>
                  <a:pt x="63750" y="25263"/>
                </a:cubicBezTo>
                <a:cubicBezTo>
                  <a:pt x="56250" y="28872"/>
                  <a:pt x="50000" y="33383"/>
                  <a:pt x="46250" y="39699"/>
                </a:cubicBezTo>
                <a:cubicBezTo>
                  <a:pt x="101250" y="39699"/>
                  <a:pt x="101250" y="39699"/>
                  <a:pt x="101250" y="39699"/>
                </a:cubicBezTo>
                <a:cubicBezTo>
                  <a:pt x="102500" y="39699"/>
                  <a:pt x="103750" y="40601"/>
                  <a:pt x="105000" y="41503"/>
                </a:cubicBezTo>
                <a:cubicBezTo>
                  <a:pt x="105000" y="41503"/>
                  <a:pt x="106250" y="42406"/>
                  <a:pt x="105000" y="43308"/>
                </a:cubicBezTo>
                <a:cubicBezTo>
                  <a:pt x="102500" y="53233"/>
                  <a:pt x="102500" y="53233"/>
                  <a:pt x="102500" y="53233"/>
                </a:cubicBezTo>
                <a:cubicBezTo>
                  <a:pt x="102500" y="54135"/>
                  <a:pt x="101250" y="55037"/>
                  <a:pt x="98750" y="55037"/>
                </a:cubicBezTo>
                <a:cubicBezTo>
                  <a:pt x="41250" y="55037"/>
                  <a:pt x="41250" y="55037"/>
                  <a:pt x="41250" y="55037"/>
                </a:cubicBezTo>
                <a:cubicBezTo>
                  <a:pt x="41250" y="57744"/>
                  <a:pt x="41250" y="60451"/>
                  <a:pt x="41250" y="64060"/>
                </a:cubicBezTo>
                <a:cubicBezTo>
                  <a:pt x="95000" y="64060"/>
                  <a:pt x="95000" y="64060"/>
                  <a:pt x="95000" y="64060"/>
                </a:cubicBezTo>
                <a:cubicBezTo>
                  <a:pt x="96250" y="64060"/>
                  <a:pt x="97500" y="64962"/>
                  <a:pt x="98750" y="64962"/>
                </a:cubicBezTo>
                <a:cubicBezTo>
                  <a:pt x="98750" y="65864"/>
                  <a:pt x="98750" y="66766"/>
                  <a:pt x="98750" y="67669"/>
                </a:cubicBezTo>
                <a:cubicBezTo>
                  <a:pt x="96250" y="76691"/>
                  <a:pt x="96250" y="76691"/>
                  <a:pt x="96250" y="76691"/>
                </a:cubicBezTo>
                <a:cubicBezTo>
                  <a:pt x="96250" y="77593"/>
                  <a:pt x="95000" y="78496"/>
                  <a:pt x="95000" y="78496"/>
                </a:cubicBezTo>
                <a:cubicBezTo>
                  <a:pt x="93750" y="79398"/>
                  <a:pt x="93750" y="79398"/>
                  <a:pt x="92500" y="79398"/>
                </a:cubicBezTo>
                <a:cubicBezTo>
                  <a:pt x="46250" y="79398"/>
                  <a:pt x="46250" y="79398"/>
                  <a:pt x="46250" y="79398"/>
                </a:cubicBezTo>
                <a:cubicBezTo>
                  <a:pt x="50000" y="85714"/>
                  <a:pt x="56250" y="91127"/>
                  <a:pt x="65000" y="94736"/>
                </a:cubicBezTo>
                <a:cubicBezTo>
                  <a:pt x="72500" y="99248"/>
                  <a:pt x="81250" y="101052"/>
                  <a:pt x="91250" y="101052"/>
                </a:cubicBezTo>
                <a:cubicBezTo>
                  <a:pt x="92500" y="101052"/>
                  <a:pt x="93750" y="101052"/>
                  <a:pt x="96250" y="101052"/>
                </a:cubicBezTo>
                <a:cubicBezTo>
                  <a:pt x="97500" y="101052"/>
                  <a:pt x="98750" y="101052"/>
                  <a:pt x="100000" y="100150"/>
                </a:cubicBezTo>
                <a:cubicBezTo>
                  <a:pt x="101250" y="100150"/>
                  <a:pt x="102500" y="100150"/>
                  <a:pt x="103750" y="100150"/>
                </a:cubicBezTo>
                <a:cubicBezTo>
                  <a:pt x="103750" y="100150"/>
                  <a:pt x="105000" y="100150"/>
                  <a:pt x="106250" y="100150"/>
                </a:cubicBezTo>
                <a:cubicBezTo>
                  <a:pt x="107500" y="99248"/>
                  <a:pt x="107500" y="99248"/>
                  <a:pt x="108750" y="99248"/>
                </a:cubicBezTo>
                <a:cubicBezTo>
                  <a:pt x="108750" y="99248"/>
                  <a:pt x="108750" y="99248"/>
                  <a:pt x="110000" y="99248"/>
                </a:cubicBezTo>
                <a:cubicBezTo>
                  <a:pt x="110000" y="99248"/>
                  <a:pt x="110000" y="99248"/>
                  <a:pt x="110000" y="99248"/>
                </a:cubicBezTo>
                <a:cubicBezTo>
                  <a:pt x="111250" y="98345"/>
                  <a:pt x="112500" y="98345"/>
                  <a:pt x="113750" y="99248"/>
                </a:cubicBezTo>
                <a:cubicBezTo>
                  <a:pt x="113750" y="99248"/>
                  <a:pt x="115000" y="100150"/>
                  <a:pt x="115000" y="1010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589114" y="3297067"/>
            <a:ext cx="103733" cy="142631"/>
          </a:xfrm>
          <a:custGeom>
            <a:pathLst>
              <a:path extrusionOk="0" h="120000" w="120000">
                <a:moveTo>
                  <a:pt x="120000" y="86616"/>
                </a:moveTo>
                <a:cubicBezTo>
                  <a:pt x="120000" y="117293"/>
                  <a:pt x="120000" y="117293"/>
                  <a:pt x="120000" y="117293"/>
                </a:cubicBezTo>
                <a:cubicBezTo>
                  <a:pt x="120000" y="118195"/>
                  <a:pt x="120000" y="119097"/>
                  <a:pt x="118750" y="120000"/>
                </a:cubicBezTo>
                <a:cubicBezTo>
                  <a:pt x="118750" y="120000"/>
                  <a:pt x="117500" y="120000"/>
                  <a:pt x="116250" y="120000"/>
                </a:cubicBezTo>
                <a:cubicBezTo>
                  <a:pt x="3750" y="120000"/>
                  <a:pt x="3750" y="120000"/>
                  <a:pt x="3750" y="120000"/>
                </a:cubicBezTo>
                <a:cubicBezTo>
                  <a:pt x="2500" y="120000"/>
                  <a:pt x="1250" y="120000"/>
                  <a:pt x="1250" y="120000"/>
                </a:cubicBezTo>
                <a:cubicBezTo>
                  <a:pt x="0" y="119097"/>
                  <a:pt x="0" y="118195"/>
                  <a:pt x="0" y="117293"/>
                </a:cubicBezTo>
                <a:cubicBezTo>
                  <a:pt x="0" y="104661"/>
                  <a:pt x="0" y="104661"/>
                  <a:pt x="0" y="104661"/>
                </a:cubicBezTo>
                <a:cubicBezTo>
                  <a:pt x="0" y="103759"/>
                  <a:pt x="0" y="103759"/>
                  <a:pt x="1250" y="102857"/>
                </a:cubicBezTo>
                <a:cubicBezTo>
                  <a:pt x="1250" y="101954"/>
                  <a:pt x="2500" y="101954"/>
                  <a:pt x="3750" y="101954"/>
                </a:cubicBezTo>
                <a:cubicBezTo>
                  <a:pt x="15000" y="101954"/>
                  <a:pt x="15000" y="101954"/>
                  <a:pt x="15000" y="101954"/>
                </a:cubicBezTo>
                <a:cubicBezTo>
                  <a:pt x="15000" y="69473"/>
                  <a:pt x="15000" y="69473"/>
                  <a:pt x="15000" y="69473"/>
                </a:cubicBezTo>
                <a:cubicBezTo>
                  <a:pt x="3750" y="69473"/>
                  <a:pt x="3750" y="69473"/>
                  <a:pt x="3750" y="69473"/>
                </a:cubicBezTo>
                <a:cubicBezTo>
                  <a:pt x="2500" y="69473"/>
                  <a:pt x="1250" y="69473"/>
                  <a:pt x="1250" y="68571"/>
                </a:cubicBezTo>
                <a:cubicBezTo>
                  <a:pt x="0" y="67669"/>
                  <a:pt x="0" y="67669"/>
                  <a:pt x="0" y="66766"/>
                </a:cubicBezTo>
                <a:cubicBezTo>
                  <a:pt x="0" y="55939"/>
                  <a:pt x="0" y="55939"/>
                  <a:pt x="0" y="55939"/>
                </a:cubicBezTo>
                <a:cubicBezTo>
                  <a:pt x="0" y="55037"/>
                  <a:pt x="0" y="54135"/>
                  <a:pt x="1250" y="53233"/>
                </a:cubicBezTo>
                <a:cubicBezTo>
                  <a:pt x="1250" y="53233"/>
                  <a:pt x="2500" y="53233"/>
                  <a:pt x="3750" y="53233"/>
                </a:cubicBezTo>
                <a:cubicBezTo>
                  <a:pt x="15000" y="53233"/>
                  <a:pt x="15000" y="53233"/>
                  <a:pt x="15000" y="53233"/>
                </a:cubicBezTo>
                <a:cubicBezTo>
                  <a:pt x="15000" y="33383"/>
                  <a:pt x="15000" y="33383"/>
                  <a:pt x="15000" y="33383"/>
                </a:cubicBezTo>
                <a:cubicBezTo>
                  <a:pt x="15000" y="24360"/>
                  <a:pt x="20000" y="16240"/>
                  <a:pt x="30000" y="9924"/>
                </a:cubicBezTo>
                <a:cubicBezTo>
                  <a:pt x="38750" y="3609"/>
                  <a:pt x="51250" y="0"/>
                  <a:pt x="66250" y="0"/>
                </a:cubicBezTo>
                <a:cubicBezTo>
                  <a:pt x="81250" y="0"/>
                  <a:pt x="95000" y="3609"/>
                  <a:pt x="106250" y="10827"/>
                </a:cubicBezTo>
                <a:cubicBezTo>
                  <a:pt x="107500" y="11729"/>
                  <a:pt x="107500" y="11729"/>
                  <a:pt x="107500" y="12631"/>
                </a:cubicBezTo>
                <a:cubicBezTo>
                  <a:pt x="107500" y="13533"/>
                  <a:pt x="107500" y="14436"/>
                  <a:pt x="106250" y="14436"/>
                </a:cubicBezTo>
                <a:cubicBezTo>
                  <a:pt x="95000" y="25263"/>
                  <a:pt x="95000" y="25263"/>
                  <a:pt x="95000" y="25263"/>
                </a:cubicBezTo>
                <a:cubicBezTo>
                  <a:pt x="93750" y="26165"/>
                  <a:pt x="92500" y="26165"/>
                  <a:pt x="91250" y="26165"/>
                </a:cubicBezTo>
                <a:cubicBezTo>
                  <a:pt x="91250" y="26165"/>
                  <a:pt x="90000" y="26165"/>
                  <a:pt x="88750" y="26165"/>
                </a:cubicBezTo>
                <a:cubicBezTo>
                  <a:pt x="88750" y="25263"/>
                  <a:pt x="87500" y="25263"/>
                  <a:pt x="86250" y="24360"/>
                </a:cubicBezTo>
                <a:cubicBezTo>
                  <a:pt x="83750" y="23458"/>
                  <a:pt x="81250" y="22556"/>
                  <a:pt x="77500" y="21654"/>
                </a:cubicBezTo>
                <a:cubicBezTo>
                  <a:pt x="73750" y="20751"/>
                  <a:pt x="70000" y="19849"/>
                  <a:pt x="66250" y="19849"/>
                </a:cubicBezTo>
                <a:cubicBezTo>
                  <a:pt x="60000" y="19849"/>
                  <a:pt x="55000" y="21654"/>
                  <a:pt x="51250" y="24360"/>
                </a:cubicBezTo>
                <a:cubicBezTo>
                  <a:pt x="46250" y="27067"/>
                  <a:pt x="45000" y="29774"/>
                  <a:pt x="45000" y="34285"/>
                </a:cubicBezTo>
                <a:cubicBezTo>
                  <a:pt x="45000" y="53233"/>
                  <a:pt x="45000" y="53233"/>
                  <a:pt x="45000" y="53233"/>
                </a:cubicBezTo>
                <a:cubicBezTo>
                  <a:pt x="80000" y="53233"/>
                  <a:pt x="80000" y="53233"/>
                  <a:pt x="80000" y="53233"/>
                </a:cubicBezTo>
                <a:cubicBezTo>
                  <a:pt x="81250" y="53233"/>
                  <a:pt x="82500" y="53233"/>
                  <a:pt x="83750" y="53233"/>
                </a:cubicBezTo>
                <a:cubicBezTo>
                  <a:pt x="83750" y="54135"/>
                  <a:pt x="83750" y="55037"/>
                  <a:pt x="83750" y="55939"/>
                </a:cubicBezTo>
                <a:cubicBezTo>
                  <a:pt x="83750" y="66766"/>
                  <a:pt x="83750" y="66766"/>
                  <a:pt x="83750" y="66766"/>
                </a:cubicBezTo>
                <a:cubicBezTo>
                  <a:pt x="83750" y="67669"/>
                  <a:pt x="83750" y="67669"/>
                  <a:pt x="83750" y="68571"/>
                </a:cubicBezTo>
                <a:cubicBezTo>
                  <a:pt x="82500" y="69473"/>
                  <a:pt x="81250" y="69473"/>
                  <a:pt x="80000" y="69473"/>
                </a:cubicBezTo>
                <a:cubicBezTo>
                  <a:pt x="45000" y="69473"/>
                  <a:pt x="45000" y="69473"/>
                  <a:pt x="45000" y="69473"/>
                </a:cubicBezTo>
                <a:cubicBezTo>
                  <a:pt x="45000" y="101954"/>
                  <a:pt x="45000" y="101954"/>
                  <a:pt x="45000" y="101954"/>
                </a:cubicBezTo>
                <a:cubicBezTo>
                  <a:pt x="93750" y="101954"/>
                  <a:pt x="93750" y="101954"/>
                  <a:pt x="93750" y="101954"/>
                </a:cubicBezTo>
                <a:cubicBezTo>
                  <a:pt x="93750" y="86616"/>
                  <a:pt x="93750" y="86616"/>
                  <a:pt x="93750" y="86616"/>
                </a:cubicBezTo>
                <a:cubicBezTo>
                  <a:pt x="93750" y="85714"/>
                  <a:pt x="93750" y="84812"/>
                  <a:pt x="95000" y="84812"/>
                </a:cubicBezTo>
                <a:cubicBezTo>
                  <a:pt x="95000" y="83909"/>
                  <a:pt x="96250" y="83909"/>
                  <a:pt x="97500" y="83909"/>
                </a:cubicBezTo>
                <a:cubicBezTo>
                  <a:pt x="116250" y="83909"/>
                  <a:pt x="116250" y="83909"/>
                  <a:pt x="116250" y="83909"/>
                </a:cubicBezTo>
                <a:cubicBezTo>
                  <a:pt x="117500" y="83909"/>
                  <a:pt x="118750" y="83909"/>
                  <a:pt x="118750" y="84812"/>
                </a:cubicBezTo>
                <a:cubicBezTo>
                  <a:pt x="120000" y="84812"/>
                  <a:pt x="120000" y="85714"/>
                  <a:pt x="120000" y="866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744711" y="3284101"/>
            <a:ext cx="94007" cy="183152"/>
          </a:xfrm>
          <a:custGeom>
            <a:pathLst>
              <a:path extrusionOk="0" h="120000" w="120000">
                <a:moveTo>
                  <a:pt x="120000" y="79058"/>
                </a:moveTo>
                <a:cubicBezTo>
                  <a:pt x="120000" y="86117"/>
                  <a:pt x="115909" y="91764"/>
                  <a:pt x="107727" y="96705"/>
                </a:cubicBezTo>
                <a:cubicBezTo>
                  <a:pt x="98181" y="101647"/>
                  <a:pt x="87272" y="104470"/>
                  <a:pt x="73636" y="105882"/>
                </a:cubicBezTo>
                <a:cubicBezTo>
                  <a:pt x="73636" y="117882"/>
                  <a:pt x="73636" y="117882"/>
                  <a:pt x="73636" y="117882"/>
                </a:cubicBezTo>
                <a:cubicBezTo>
                  <a:pt x="73636" y="117882"/>
                  <a:pt x="73636" y="118588"/>
                  <a:pt x="72272" y="119294"/>
                </a:cubicBezTo>
                <a:cubicBezTo>
                  <a:pt x="72272" y="119294"/>
                  <a:pt x="70909" y="120000"/>
                  <a:pt x="69545" y="120000"/>
                </a:cubicBezTo>
                <a:cubicBezTo>
                  <a:pt x="51818" y="120000"/>
                  <a:pt x="51818" y="120000"/>
                  <a:pt x="51818" y="120000"/>
                </a:cubicBezTo>
                <a:cubicBezTo>
                  <a:pt x="51818" y="120000"/>
                  <a:pt x="50454" y="119294"/>
                  <a:pt x="49090" y="119294"/>
                </a:cubicBezTo>
                <a:cubicBezTo>
                  <a:pt x="49090" y="118588"/>
                  <a:pt x="47727" y="117882"/>
                  <a:pt x="47727" y="117882"/>
                </a:cubicBezTo>
                <a:cubicBezTo>
                  <a:pt x="47727" y="105882"/>
                  <a:pt x="47727" y="105882"/>
                  <a:pt x="47727" y="105882"/>
                </a:cubicBezTo>
                <a:cubicBezTo>
                  <a:pt x="42272" y="105176"/>
                  <a:pt x="36818" y="105176"/>
                  <a:pt x="31363" y="103764"/>
                </a:cubicBezTo>
                <a:cubicBezTo>
                  <a:pt x="25909" y="103058"/>
                  <a:pt x="21818" y="101647"/>
                  <a:pt x="19090" y="100941"/>
                </a:cubicBezTo>
                <a:cubicBezTo>
                  <a:pt x="15000" y="100235"/>
                  <a:pt x="12272" y="98823"/>
                  <a:pt x="9545" y="97411"/>
                </a:cubicBezTo>
                <a:cubicBezTo>
                  <a:pt x="6818" y="96705"/>
                  <a:pt x="4090" y="96000"/>
                  <a:pt x="2727" y="95294"/>
                </a:cubicBezTo>
                <a:cubicBezTo>
                  <a:pt x="2727" y="94588"/>
                  <a:pt x="1363" y="94588"/>
                  <a:pt x="1363" y="93882"/>
                </a:cubicBezTo>
                <a:cubicBezTo>
                  <a:pt x="0" y="93176"/>
                  <a:pt x="0" y="92470"/>
                  <a:pt x="1363" y="91058"/>
                </a:cubicBezTo>
                <a:cubicBezTo>
                  <a:pt x="13636" y="82588"/>
                  <a:pt x="13636" y="82588"/>
                  <a:pt x="13636" y="82588"/>
                </a:cubicBezTo>
                <a:cubicBezTo>
                  <a:pt x="15000" y="81882"/>
                  <a:pt x="15000" y="81176"/>
                  <a:pt x="16363" y="81176"/>
                </a:cubicBezTo>
                <a:cubicBezTo>
                  <a:pt x="17727" y="81176"/>
                  <a:pt x="19090" y="81882"/>
                  <a:pt x="20454" y="81882"/>
                </a:cubicBezTo>
                <a:cubicBezTo>
                  <a:pt x="20454" y="81882"/>
                  <a:pt x="20454" y="81882"/>
                  <a:pt x="20454" y="81882"/>
                </a:cubicBezTo>
                <a:cubicBezTo>
                  <a:pt x="30000" y="86823"/>
                  <a:pt x="40909" y="89647"/>
                  <a:pt x="51818" y="90352"/>
                </a:cubicBezTo>
                <a:cubicBezTo>
                  <a:pt x="54545" y="91058"/>
                  <a:pt x="58636" y="91058"/>
                  <a:pt x="61363" y="91058"/>
                </a:cubicBezTo>
                <a:cubicBezTo>
                  <a:pt x="68181" y="91058"/>
                  <a:pt x="73636" y="90352"/>
                  <a:pt x="79090" y="88235"/>
                </a:cubicBezTo>
                <a:cubicBezTo>
                  <a:pt x="84545" y="86117"/>
                  <a:pt x="87272" y="83294"/>
                  <a:pt x="87272" y="79764"/>
                </a:cubicBezTo>
                <a:cubicBezTo>
                  <a:pt x="87272" y="79058"/>
                  <a:pt x="87272" y="77647"/>
                  <a:pt x="85909" y="76235"/>
                </a:cubicBezTo>
                <a:cubicBezTo>
                  <a:pt x="84545" y="75529"/>
                  <a:pt x="83181" y="74117"/>
                  <a:pt x="81818" y="73411"/>
                </a:cubicBezTo>
                <a:cubicBezTo>
                  <a:pt x="79090" y="72705"/>
                  <a:pt x="77727" y="72000"/>
                  <a:pt x="73636" y="71294"/>
                </a:cubicBezTo>
                <a:cubicBezTo>
                  <a:pt x="70909" y="70588"/>
                  <a:pt x="66818" y="69882"/>
                  <a:pt x="65454" y="69176"/>
                </a:cubicBezTo>
                <a:cubicBezTo>
                  <a:pt x="62727" y="68470"/>
                  <a:pt x="60000" y="67764"/>
                  <a:pt x="54545" y="67058"/>
                </a:cubicBezTo>
                <a:cubicBezTo>
                  <a:pt x="51818" y="66352"/>
                  <a:pt x="49090" y="65647"/>
                  <a:pt x="46363" y="64941"/>
                </a:cubicBezTo>
                <a:cubicBezTo>
                  <a:pt x="45000" y="64941"/>
                  <a:pt x="42272" y="64235"/>
                  <a:pt x="39545" y="63529"/>
                </a:cubicBezTo>
                <a:cubicBezTo>
                  <a:pt x="35454" y="62823"/>
                  <a:pt x="32727" y="62117"/>
                  <a:pt x="31363" y="61411"/>
                </a:cubicBezTo>
                <a:cubicBezTo>
                  <a:pt x="28636" y="60705"/>
                  <a:pt x="25909" y="60000"/>
                  <a:pt x="23181" y="59294"/>
                </a:cubicBezTo>
                <a:cubicBezTo>
                  <a:pt x="20454" y="57882"/>
                  <a:pt x="19090" y="57176"/>
                  <a:pt x="16363" y="56470"/>
                </a:cubicBezTo>
                <a:cubicBezTo>
                  <a:pt x="15000" y="55058"/>
                  <a:pt x="13636" y="54352"/>
                  <a:pt x="10909" y="52941"/>
                </a:cubicBezTo>
                <a:cubicBezTo>
                  <a:pt x="9545" y="51529"/>
                  <a:pt x="8181" y="50117"/>
                  <a:pt x="6818" y="48705"/>
                </a:cubicBezTo>
                <a:cubicBezTo>
                  <a:pt x="5454" y="48000"/>
                  <a:pt x="4090" y="46588"/>
                  <a:pt x="4090" y="44470"/>
                </a:cubicBezTo>
                <a:cubicBezTo>
                  <a:pt x="2727" y="43058"/>
                  <a:pt x="2727" y="40941"/>
                  <a:pt x="2727" y="39529"/>
                </a:cubicBezTo>
                <a:cubicBezTo>
                  <a:pt x="2727" y="33176"/>
                  <a:pt x="6818" y="27529"/>
                  <a:pt x="15000" y="23294"/>
                </a:cubicBezTo>
                <a:cubicBezTo>
                  <a:pt x="23181" y="18352"/>
                  <a:pt x="35454" y="15529"/>
                  <a:pt x="47727" y="14117"/>
                </a:cubicBezTo>
                <a:cubicBezTo>
                  <a:pt x="47727" y="2117"/>
                  <a:pt x="47727" y="2117"/>
                  <a:pt x="47727" y="2117"/>
                </a:cubicBezTo>
                <a:cubicBezTo>
                  <a:pt x="47727" y="1411"/>
                  <a:pt x="49090" y="1411"/>
                  <a:pt x="49090" y="705"/>
                </a:cubicBezTo>
                <a:cubicBezTo>
                  <a:pt x="50454" y="705"/>
                  <a:pt x="51818" y="0"/>
                  <a:pt x="51818" y="0"/>
                </a:cubicBezTo>
                <a:cubicBezTo>
                  <a:pt x="69545" y="0"/>
                  <a:pt x="69545" y="0"/>
                  <a:pt x="69545" y="0"/>
                </a:cubicBezTo>
                <a:cubicBezTo>
                  <a:pt x="70909" y="0"/>
                  <a:pt x="72272" y="0"/>
                  <a:pt x="72272" y="705"/>
                </a:cubicBezTo>
                <a:cubicBezTo>
                  <a:pt x="73636" y="1411"/>
                  <a:pt x="73636" y="1411"/>
                  <a:pt x="73636" y="2117"/>
                </a:cubicBezTo>
                <a:cubicBezTo>
                  <a:pt x="73636" y="14117"/>
                  <a:pt x="73636" y="14117"/>
                  <a:pt x="73636" y="14117"/>
                </a:cubicBezTo>
                <a:cubicBezTo>
                  <a:pt x="79090" y="14117"/>
                  <a:pt x="83181" y="14823"/>
                  <a:pt x="88636" y="15529"/>
                </a:cubicBezTo>
                <a:cubicBezTo>
                  <a:pt x="92727" y="16235"/>
                  <a:pt x="96818" y="16941"/>
                  <a:pt x="99545" y="17647"/>
                </a:cubicBezTo>
                <a:cubicBezTo>
                  <a:pt x="102272" y="18352"/>
                  <a:pt x="105000" y="19058"/>
                  <a:pt x="107727" y="20470"/>
                </a:cubicBezTo>
                <a:cubicBezTo>
                  <a:pt x="110454" y="21176"/>
                  <a:pt x="111818" y="21882"/>
                  <a:pt x="113181" y="22588"/>
                </a:cubicBezTo>
                <a:cubicBezTo>
                  <a:pt x="113181" y="22588"/>
                  <a:pt x="114545" y="22588"/>
                  <a:pt x="114545" y="23294"/>
                </a:cubicBezTo>
                <a:cubicBezTo>
                  <a:pt x="115909" y="24000"/>
                  <a:pt x="115909" y="24705"/>
                  <a:pt x="114545" y="25411"/>
                </a:cubicBezTo>
                <a:cubicBezTo>
                  <a:pt x="105000" y="35294"/>
                  <a:pt x="105000" y="35294"/>
                  <a:pt x="105000" y="35294"/>
                </a:cubicBezTo>
                <a:cubicBezTo>
                  <a:pt x="103636" y="36000"/>
                  <a:pt x="103636" y="36705"/>
                  <a:pt x="102272" y="36705"/>
                </a:cubicBezTo>
                <a:cubicBezTo>
                  <a:pt x="100909" y="36705"/>
                  <a:pt x="99545" y="36705"/>
                  <a:pt x="98181" y="36000"/>
                </a:cubicBezTo>
                <a:cubicBezTo>
                  <a:pt x="98181" y="36000"/>
                  <a:pt x="96818" y="36000"/>
                  <a:pt x="96818" y="35294"/>
                </a:cubicBezTo>
                <a:cubicBezTo>
                  <a:pt x="95454" y="34588"/>
                  <a:pt x="94090" y="34588"/>
                  <a:pt x="91363" y="33176"/>
                </a:cubicBezTo>
                <a:cubicBezTo>
                  <a:pt x="88636" y="32470"/>
                  <a:pt x="85909" y="31764"/>
                  <a:pt x="84545" y="31058"/>
                </a:cubicBezTo>
                <a:cubicBezTo>
                  <a:pt x="81818" y="30352"/>
                  <a:pt x="77727" y="30352"/>
                  <a:pt x="73636" y="29647"/>
                </a:cubicBezTo>
                <a:cubicBezTo>
                  <a:pt x="70909" y="28941"/>
                  <a:pt x="66818" y="28941"/>
                  <a:pt x="62727" y="28941"/>
                </a:cubicBezTo>
                <a:cubicBezTo>
                  <a:pt x="54545" y="28941"/>
                  <a:pt x="49090" y="29647"/>
                  <a:pt x="43636" y="31764"/>
                </a:cubicBezTo>
                <a:cubicBezTo>
                  <a:pt x="38181" y="33882"/>
                  <a:pt x="35454" y="36000"/>
                  <a:pt x="35454" y="38823"/>
                </a:cubicBezTo>
                <a:cubicBezTo>
                  <a:pt x="35454" y="40235"/>
                  <a:pt x="35454" y="41647"/>
                  <a:pt x="36818" y="42352"/>
                </a:cubicBezTo>
                <a:cubicBezTo>
                  <a:pt x="36818" y="43058"/>
                  <a:pt x="38181" y="44470"/>
                  <a:pt x="40909" y="45176"/>
                </a:cubicBezTo>
                <a:cubicBezTo>
                  <a:pt x="42272" y="45882"/>
                  <a:pt x="43636" y="46588"/>
                  <a:pt x="45000" y="47294"/>
                </a:cubicBezTo>
                <a:cubicBezTo>
                  <a:pt x="47727" y="48000"/>
                  <a:pt x="49090" y="48705"/>
                  <a:pt x="53181" y="49411"/>
                </a:cubicBezTo>
                <a:cubicBezTo>
                  <a:pt x="55909" y="50117"/>
                  <a:pt x="58636" y="50823"/>
                  <a:pt x="60000" y="50823"/>
                </a:cubicBezTo>
                <a:cubicBezTo>
                  <a:pt x="62727" y="51529"/>
                  <a:pt x="65454" y="52235"/>
                  <a:pt x="69545" y="52941"/>
                </a:cubicBezTo>
                <a:cubicBezTo>
                  <a:pt x="73636" y="53647"/>
                  <a:pt x="77727" y="54352"/>
                  <a:pt x="80454" y="55058"/>
                </a:cubicBezTo>
                <a:cubicBezTo>
                  <a:pt x="81818" y="55764"/>
                  <a:pt x="85909" y="56470"/>
                  <a:pt x="90000" y="57176"/>
                </a:cubicBezTo>
                <a:cubicBezTo>
                  <a:pt x="94090" y="58588"/>
                  <a:pt x="96818" y="59294"/>
                  <a:pt x="99545" y="60000"/>
                </a:cubicBezTo>
                <a:cubicBezTo>
                  <a:pt x="102272" y="61411"/>
                  <a:pt x="105000" y="62117"/>
                  <a:pt x="107727" y="63529"/>
                </a:cubicBezTo>
                <a:cubicBezTo>
                  <a:pt x="110454" y="64941"/>
                  <a:pt x="113181" y="66352"/>
                  <a:pt x="114545" y="67764"/>
                </a:cubicBezTo>
                <a:cubicBezTo>
                  <a:pt x="115909" y="69176"/>
                  <a:pt x="117272" y="71294"/>
                  <a:pt x="118636" y="72705"/>
                </a:cubicBezTo>
                <a:cubicBezTo>
                  <a:pt x="120000" y="74823"/>
                  <a:pt x="120000" y="76941"/>
                  <a:pt x="120000" y="7905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890586" y="3297067"/>
            <a:ext cx="90765" cy="142631"/>
          </a:xfrm>
          <a:custGeom>
            <a:pathLst>
              <a:path extrusionOk="0" h="120000" w="120000">
                <a:moveTo>
                  <a:pt x="120000" y="29774"/>
                </a:moveTo>
                <a:cubicBezTo>
                  <a:pt x="120000" y="37894"/>
                  <a:pt x="120000" y="37894"/>
                  <a:pt x="120000" y="37894"/>
                </a:cubicBezTo>
                <a:cubicBezTo>
                  <a:pt x="120000" y="38796"/>
                  <a:pt x="120000" y="39699"/>
                  <a:pt x="120000" y="39699"/>
                </a:cubicBezTo>
                <a:cubicBezTo>
                  <a:pt x="118571" y="40601"/>
                  <a:pt x="117142" y="40601"/>
                  <a:pt x="115714" y="40601"/>
                </a:cubicBezTo>
                <a:cubicBezTo>
                  <a:pt x="94285" y="40601"/>
                  <a:pt x="94285" y="40601"/>
                  <a:pt x="94285" y="40601"/>
                </a:cubicBezTo>
                <a:cubicBezTo>
                  <a:pt x="91428" y="48721"/>
                  <a:pt x="85714" y="55939"/>
                  <a:pt x="75714" y="60451"/>
                </a:cubicBezTo>
                <a:cubicBezTo>
                  <a:pt x="67142" y="65864"/>
                  <a:pt x="54285" y="69473"/>
                  <a:pt x="38571" y="70375"/>
                </a:cubicBezTo>
                <a:cubicBezTo>
                  <a:pt x="54285" y="80300"/>
                  <a:pt x="74285" y="95639"/>
                  <a:pt x="101428" y="116390"/>
                </a:cubicBezTo>
                <a:cubicBezTo>
                  <a:pt x="101428" y="117293"/>
                  <a:pt x="102857" y="118195"/>
                  <a:pt x="101428" y="119097"/>
                </a:cubicBezTo>
                <a:cubicBezTo>
                  <a:pt x="100000" y="120000"/>
                  <a:pt x="100000" y="120000"/>
                  <a:pt x="97142" y="120000"/>
                </a:cubicBezTo>
                <a:cubicBezTo>
                  <a:pt x="71428" y="120000"/>
                  <a:pt x="71428" y="120000"/>
                  <a:pt x="71428" y="120000"/>
                </a:cubicBezTo>
                <a:cubicBezTo>
                  <a:pt x="70000" y="120000"/>
                  <a:pt x="68571" y="120000"/>
                  <a:pt x="67142" y="119097"/>
                </a:cubicBezTo>
                <a:cubicBezTo>
                  <a:pt x="40000" y="98345"/>
                  <a:pt x="17142" y="82105"/>
                  <a:pt x="0" y="70375"/>
                </a:cubicBezTo>
                <a:cubicBezTo>
                  <a:pt x="0" y="70375"/>
                  <a:pt x="0" y="69473"/>
                  <a:pt x="0" y="68571"/>
                </a:cubicBezTo>
                <a:cubicBezTo>
                  <a:pt x="0" y="57744"/>
                  <a:pt x="0" y="57744"/>
                  <a:pt x="0" y="57744"/>
                </a:cubicBezTo>
                <a:cubicBezTo>
                  <a:pt x="0" y="56842"/>
                  <a:pt x="0" y="56842"/>
                  <a:pt x="0" y="55939"/>
                </a:cubicBezTo>
                <a:cubicBezTo>
                  <a:pt x="1428" y="55037"/>
                  <a:pt x="2857" y="55037"/>
                  <a:pt x="4285" y="55037"/>
                </a:cubicBezTo>
                <a:cubicBezTo>
                  <a:pt x="18571" y="55037"/>
                  <a:pt x="18571" y="55037"/>
                  <a:pt x="18571" y="55037"/>
                </a:cubicBezTo>
                <a:cubicBezTo>
                  <a:pt x="30000" y="55037"/>
                  <a:pt x="40000" y="54135"/>
                  <a:pt x="47142" y="51428"/>
                </a:cubicBezTo>
                <a:cubicBezTo>
                  <a:pt x="54285" y="48721"/>
                  <a:pt x="60000" y="45112"/>
                  <a:pt x="61428" y="40601"/>
                </a:cubicBezTo>
                <a:cubicBezTo>
                  <a:pt x="4285" y="40601"/>
                  <a:pt x="4285" y="40601"/>
                  <a:pt x="4285" y="40601"/>
                </a:cubicBezTo>
                <a:cubicBezTo>
                  <a:pt x="2857" y="40601"/>
                  <a:pt x="1428" y="40601"/>
                  <a:pt x="0" y="39699"/>
                </a:cubicBezTo>
                <a:cubicBezTo>
                  <a:pt x="0" y="39699"/>
                  <a:pt x="0" y="38796"/>
                  <a:pt x="0" y="37894"/>
                </a:cubicBezTo>
                <a:cubicBezTo>
                  <a:pt x="0" y="29774"/>
                  <a:pt x="0" y="29774"/>
                  <a:pt x="0" y="29774"/>
                </a:cubicBezTo>
                <a:cubicBezTo>
                  <a:pt x="0" y="28872"/>
                  <a:pt x="0" y="27969"/>
                  <a:pt x="0" y="27067"/>
                </a:cubicBezTo>
                <a:cubicBezTo>
                  <a:pt x="1428" y="27067"/>
                  <a:pt x="2857" y="27067"/>
                  <a:pt x="4285" y="27067"/>
                </a:cubicBezTo>
                <a:cubicBezTo>
                  <a:pt x="60000" y="27067"/>
                  <a:pt x="60000" y="27067"/>
                  <a:pt x="60000" y="27067"/>
                </a:cubicBezTo>
                <a:cubicBezTo>
                  <a:pt x="54285" y="19849"/>
                  <a:pt x="42857" y="17142"/>
                  <a:pt x="22857" y="17142"/>
                </a:cubicBezTo>
                <a:cubicBezTo>
                  <a:pt x="4285" y="17142"/>
                  <a:pt x="4285" y="17142"/>
                  <a:pt x="4285" y="17142"/>
                </a:cubicBezTo>
                <a:cubicBezTo>
                  <a:pt x="2857" y="17142"/>
                  <a:pt x="1428" y="17142"/>
                  <a:pt x="0" y="16240"/>
                </a:cubicBezTo>
                <a:cubicBezTo>
                  <a:pt x="0" y="15338"/>
                  <a:pt x="0" y="15338"/>
                  <a:pt x="0" y="14436"/>
                </a:cubicBezTo>
                <a:cubicBezTo>
                  <a:pt x="0" y="2706"/>
                  <a:pt x="0" y="2706"/>
                  <a:pt x="0" y="2706"/>
                </a:cubicBezTo>
                <a:cubicBezTo>
                  <a:pt x="0" y="1804"/>
                  <a:pt x="0" y="1804"/>
                  <a:pt x="0" y="902"/>
                </a:cubicBezTo>
                <a:cubicBezTo>
                  <a:pt x="1428" y="902"/>
                  <a:pt x="2857" y="0"/>
                  <a:pt x="4285" y="0"/>
                </a:cubicBezTo>
                <a:cubicBezTo>
                  <a:pt x="115714" y="0"/>
                  <a:pt x="115714" y="0"/>
                  <a:pt x="115714" y="0"/>
                </a:cubicBezTo>
                <a:cubicBezTo>
                  <a:pt x="117142" y="0"/>
                  <a:pt x="118571" y="902"/>
                  <a:pt x="118571" y="902"/>
                </a:cubicBezTo>
                <a:cubicBezTo>
                  <a:pt x="120000" y="1804"/>
                  <a:pt x="120000" y="1804"/>
                  <a:pt x="120000" y="2706"/>
                </a:cubicBezTo>
                <a:cubicBezTo>
                  <a:pt x="120000" y="11729"/>
                  <a:pt x="120000" y="11729"/>
                  <a:pt x="120000" y="11729"/>
                </a:cubicBezTo>
                <a:cubicBezTo>
                  <a:pt x="120000" y="12631"/>
                  <a:pt x="120000" y="13533"/>
                  <a:pt x="118571" y="13533"/>
                </a:cubicBezTo>
                <a:cubicBezTo>
                  <a:pt x="118571" y="14436"/>
                  <a:pt x="117142" y="14436"/>
                  <a:pt x="115714" y="14436"/>
                </a:cubicBezTo>
                <a:cubicBezTo>
                  <a:pt x="84285" y="14436"/>
                  <a:pt x="84285" y="14436"/>
                  <a:pt x="84285" y="14436"/>
                </a:cubicBezTo>
                <a:cubicBezTo>
                  <a:pt x="88571" y="18045"/>
                  <a:pt x="91428" y="21654"/>
                  <a:pt x="92857" y="27067"/>
                </a:cubicBezTo>
                <a:cubicBezTo>
                  <a:pt x="115714" y="27067"/>
                  <a:pt x="115714" y="27067"/>
                  <a:pt x="115714" y="27067"/>
                </a:cubicBezTo>
                <a:cubicBezTo>
                  <a:pt x="117142" y="27067"/>
                  <a:pt x="118571" y="27067"/>
                  <a:pt x="120000" y="27067"/>
                </a:cubicBezTo>
                <a:cubicBezTo>
                  <a:pt x="120000" y="27969"/>
                  <a:pt x="120000" y="28872"/>
                  <a:pt x="120000" y="2977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026735" y="3297067"/>
            <a:ext cx="105353" cy="142631"/>
          </a:xfrm>
          <a:custGeom>
            <a:pathLst>
              <a:path extrusionOk="0" h="120000" w="120000">
                <a:moveTo>
                  <a:pt x="71020" y="120000"/>
                </a:moveTo>
                <a:cubicBezTo>
                  <a:pt x="50204" y="120000"/>
                  <a:pt x="50204" y="120000"/>
                  <a:pt x="50204" y="120000"/>
                </a:cubicBezTo>
                <a:cubicBezTo>
                  <a:pt x="48979" y="120000"/>
                  <a:pt x="48979" y="120000"/>
                  <a:pt x="47755" y="120000"/>
                </a:cubicBezTo>
                <a:cubicBezTo>
                  <a:pt x="47755" y="119097"/>
                  <a:pt x="46530" y="118195"/>
                  <a:pt x="46530" y="117293"/>
                </a:cubicBezTo>
                <a:cubicBezTo>
                  <a:pt x="46530" y="89323"/>
                  <a:pt x="46530" y="89323"/>
                  <a:pt x="46530" y="89323"/>
                </a:cubicBezTo>
                <a:cubicBezTo>
                  <a:pt x="13469" y="89323"/>
                  <a:pt x="13469" y="89323"/>
                  <a:pt x="13469" y="89323"/>
                </a:cubicBezTo>
                <a:cubicBezTo>
                  <a:pt x="12244" y="89323"/>
                  <a:pt x="11020" y="89323"/>
                  <a:pt x="11020" y="88421"/>
                </a:cubicBezTo>
                <a:cubicBezTo>
                  <a:pt x="9795" y="88421"/>
                  <a:pt x="9795" y="87518"/>
                  <a:pt x="9795" y="86616"/>
                </a:cubicBezTo>
                <a:cubicBezTo>
                  <a:pt x="9795" y="77593"/>
                  <a:pt x="9795" y="77593"/>
                  <a:pt x="9795" y="77593"/>
                </a:cubicBezTo>
                <a:cubicBezTo>
                  <a:pt x="9795" y="77593"/>
                  <a:pt x="9795" y="76691"/>
                  <a:pt x="11020" y="75789"/>
                </a:cubicBezTo>
                <a:cubicBezTo>
                  <a:pt x="11020" y="75789"/>
                  <a:pt x="12244" y="74887"/>
                  <a:pt x="13469" y="74887"/>
                </a:cubicBezTo>
                <a:cubicBezTo>
                  <a:pt x="46530" y="74887"/>
                  <a:pt x="46530" y="74887"/>
                  <a:pt x="46530" y="74887"/>
                </a:cubicBezTo>
                <a:cubicBezTo>
                  <a:pt x="46530" y="67669"/>
                  <a:pt x="46530" y="67669"/>
                  <a:pt x="46530" y="67669"/>
                </a:cubicBezTo>
                <a:cubicBezTo>
                  <a:pt x="13469" y="67669"/>
                  <a:pt x="13469" y="67669"/>
                  <a:pt x="13469" y="67669"/>
                </a:cubicBezTo>
                <a:cubicBezTo>
                  <a:pt x="12244" y="67669"/>
                  <a:pt x="11020" y="67669"/>
                  <a:pt x="11020" y="67669"/>
                </a:cubicBezTo>
                <a:cubicBezTo>
                  <a:pt x="9795" y="66766"/>
                  <a:pt x="9795" y="65864"/>
                  <a:pt x="9795" y="64962"/>
                </a:cubicBezTo>
                <a:cubicBezTo>
                  <a:pt x="9795" y="56842"/>
                  <a:pt x="9795" y="56842"/>
                  <a:pt x="9795" y="56842"/>
                </a:cubicBezTo>
                <a:cubicBezTo>
                  <a:pt x="9795" y="55939"/>
                  <a:pt x="9795" y="55037"/>
                  <a:pt x="11020" y="54135"/>
                </a:cubicBezTo>
                <a:cubicBezTo>
                  <a:pt x="11020" y="54135"/>
                  <a:pt x="12244" y="53233"/>
                  <a:pt x="13469" y="53233"/>
                </a:cubicBezTo>
                <a:cubicBezTo>
                  <a:pt x="37959" y="53233"/>
                  <a:pt x="37959" y="53233"/>
                  <a:pt x="37959" y="53233"/>
                </a:cubicBezTo>
                <a:cubicBezTo>
                  <a:pt x="1224" y="4511"/>
                  <a:pt x="1224" y="4511"/>
                  <a:pt x="1224" y="4511"/>
                </a:cubicBezTo>
                <a:cubicBezTo>
                  <a:pt x="0" y="3609"/>
                  <a:pt x="0" y="2706"/>
                  <a:pt x="1224" y="1804"/>
                </a:cubicBezTo>
                <a:cubicBezTo>
                  <a:pt x="2448" y="902"/>
                  <a:pt x="2448" y="0"/>
                  <a:pt x="4897" y="0"/>
                </a:cubicBezTo>
                <a:cubicBezTo>
                  <a:pt x="26938" y="0"/>
                  <a:pt x="26938" y="0"/>
                  <a:pt x="26938" y="0"/>
                </a:cubicBezTo>
                <a:cubicBezTo>
                  <a:pt x="28163" y="0"/>
                  <a:pt x="29387" y="902"/>
                  <a:pt x="30612" y="1804"/>
                </a:cubicBezTo>
                <a:cubicBezTo>
                  <a:pt x="55102" y="37894"/>
                  <a:pt x="55102" y="37894"/>
                  <a:pt x="55102" y="37894"/>
                </a:cubicBezTo>
                <a:cubicBezTo>
                  <a:pt x="56326" y="40601"/>
                  <a:pt x="58775" y="44210"/>
                  <a:pt x="61224" y="48721"/>
                </a:cubicBezTo>
                <a:cubicBezTo>
                  <a:pt x="62448" y="46917"/>
                  <a:pt x="63673" y="45112"/>
                  <a:pt x="64897" y="43308"/>
                </a:cubicBezTo>
                <a:cubicBezTo>
                  <a:pt x="66122" y="40601"/>
                  <a:pt x="67346" y="38796"/>
                  <a:pt x="68571" y="37894"/>
                </a:cubicBezTo>
                <a:cubicBezTo>
                  <a:pt x="90612" y="1804"/>
                  <a:pt x="90612" y="1804"/>
                  <a:pt x="90612" y="1804"/>
                </a:cubicBezTo>
                <a:cubicBezTo>
                  <a:pt x="90612" y="902"/>
                  <a:pt x="91836" y="0"/>
                  <a:pt x="94285" y="0"/>
                </a:cubicBezTo>
                <a:cubicBezTo>
                  <a:pt x="116326" y="0"/>
                  <a:pt x="116326" y="0"/>
                  <a:pt x="116326" y="0"/>
                </a:cubicBezTo>
                <a:cubicBezTo>
                  <a:pt x="117551" y="0"/>
                  <a:pt x="117551" y="902"/>
                  <a:pt x="118775" y="1804"/>
                </a:cubicBezTo>
                <a:cubicBezTo>
                  <a:pt x="119999" y="2706"/>
                  <a:pt x="119999" y="3609"/>
                  <a:pt x="118775" y="4511"/>
                </a:cubicBezTo>
                <a:cubicBezTo>
                  <a:pt x="83265" y="53233"/>
                  <a:pt x="83265" y="53233"/>
                  <a:pt x="83265" y="53233"/>
                </a:cubicBezTo>
                <a:cubicBezTo>
                  <a:pt x="107755" y="53233"/>
                  <a:pt x="107755" y="53233"/>
                  <a:pt x="107755" y="53233"/>
                </a:cubicBezTo>
                <a:cubicBezTo>
                  <a:pt x="108979" y="53233"/>
                  <a:pt x="108979" y="54135"/>
                  <a:pt x="110204" y="54135"/>
                </a:cubicBezTo>
                <a:cubicBezTo>
                  <a:pt x="111428" y="55037"/>
                  <a:pt x="111428" y="55939"/>
                  <a:pt x="111428" y="56842"/>
                </a:cubicBezTo>
                <a:cubicBezTo>
                  <a:pt x="111428" y="64962"/>
                  <a:pt x="111428" y="64962"/>
                  <a:pt x="111428" y="64962"/>
                </a:cubicBezTo>
                <a:cubicBezTo>
                  <a:pt x="111428" y="65864"/>
                  <a:pt x="111428" y="66766"/>
                  <a:pt x="110204" y="67669"/>
                </a:cubicBezTo>
                <a:cubicBezTo>
                  <a:pt x="108979" y="67669"/>
                  <a:pt x="108979" y="67669"/>
                  <a:pt x="107755" y="67669"/>
                </a:cubicBezTo>
                <a:cubicBezTo>
                  <a:pt x="74693" y="67669"/>
                  <a:pt x="74693" y="67669"/>
                  <a:pt x="74693" y="67669"/>
                </a:cubicBezTo>
                <a:cubicBezTo>
                  <a:pt x="74693" y="74887"/>
                  <a:pt x="74693" y="74887"/>
                  <a:pt x="74693" y="74887"/>
                </a:cubicBezTo>
                <a:cubicBezTo>
                  <a:pt x="107755" y="74887"/>
                  <a:pt x="107755" y="74887"/>
                  <a:pt x="107755" y="74887"/>
                </a:cubicBezTo>
                <a:cubicBezTo>
                  <a:pt x="108979" y="74887"/>
                  <a:pt x="108979" y="75789"/>
                  <a:pt x="110204" y="75789"/>
                </a:cubicBezTo>
                <a:cubicBezTo>
                  <a:pt x="111428" y="76691"/>
                  <a:pt x="111428" y="77593"/>
                  <a:pt x="111428" y="77593"/>
                </a:cubicBezTo>
                <a:cubicBezTo>
                  <a:pt x="111428" y="86616"/>
                  <a:pt x="111428" y="86616"/>
                  <a:pt x="111428" y="86616"/>
                </a:cubicBezTo>
                <a:cubicBezTo>
                  <a:pt x="111428" y="87518"/>
                  <a:pt x="111428" y="88421"/>
                  <a:pt x="110204" y="88421"/>
                </a:cubicBezTo>
                <a:cubicBezTo>
                  <a:pt x="108979" y="89323"/>
                  <a:pt x="108979" y="89323"/>
                  <a:pt x="107755" y="89323"/>
                </a:cubicBezTo>
                <a:cubicBezTo>
                  <a:pt x="74693" y="89323"/>
                  <a:pt x="74693" y="89323"/>
                  <a:pt x="74693" y="89323"/>
                </a:cubicBezTo>
                <a:cubicBezTo>
                  <a:pt x="74693" y="117293"/>
                  <a:pt x="74693" y="117293"/>
                  <a:pt x="74693" y="117293"/>
                </a:cubicBezTo>
                <a:cubicBezTo>
                  <a:pt x="74693" y="118195"/>
                  <a:pt x="73469" y="119097"/>
                  <a:pt x="73469" y="120000"/>
                </a:cubicBezTo>
                <a:cubicBezTo>
                  <a:pt x="72244" y="120000"/>
                  <a:pt x="71020" y="120000"/>
                  <a:pt x="71020" y="12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179092" y="3297067"/>
            <a:ext cx="129665" cy="142631"/>
          </a:xfrm>
          <a:custGeom>
            <a:pathLst>
              <a:path extrusionOk="0" h="120000" w="120000">
                <a:moveTo>
                  <a:pt x="108099" y="10827"/>
                </a:moveTo>
                <a:cubicBezTo>
                  <a:pt x="116033" y="18045"/>
                  <a:pt x="120000" y="26165"/>
                  <a:pt x="120000" y="37894"/>
                </a:cubicBezTo>
                <a:cubicBezTo>
                  <a:pt x="120000" y="48721"/>
                  <a:pt x="116033" y="57744"/>
                  <a:pt x="108099" y="64060"/>
                </a:cubicBezTo>
                <a:cubicBezTo>
                  <a:pt x="100165" y="71278"/>
                  <a:pt x="89256" y="74887"/>
                  <a:pt x="77355" y="74887"/>
                </a:cubicBezTo>
                <a:cubicBezTo>
                  <a:pt x="45619" y="74887"/>
                  <a:pt x="45619" y="74887"/>
                  <a:pt x="45619" y="74887"/>
                </a:cubicBezTo>
                <a:cubicBezTo>
                  <a:pt x="45619" y="84812"/>
                  <a:pt x="45619" y="84812"/>
                  <a:pt x="45619" y="84812"/>
                </a:cubicBezTo>
                <a:cubicBezTo>
                  <a:pt x="92231" y="84812"/>
                  <a:pt x="92231" y="84812"/>
                  <a:pt x="92231" y="84812"/>
                </a:cubicBezTo>
                <a:cubicBezTo>
                  <a:pt x="93223" y="84812"/>
                  <a:pt x="94214" y="84812"/>
                  <a:pt x="95206" y="85714"/>
                </a:cubicBezTo>
                <a:cubicBezTo>
                  <a:pt x="95206" y="86616"/>
                  <a:pt x="95206" y="86616"/>
                  <a:pt x="95206" y="87518"/>
                </a:cubicBezTo>
                <a:cubicBezTo>
                  <a:pt x="95206" y="98345"/>
                  <a:pt x="95206" y="98345"/>
                  <a:pt x="95206" y="98345"/>
                </a:cubicBezTo>
                <a:cubicBezTo>
                  <a:pt x="95206" y="99248"/>
                  <a:pt x="95206" y="100150"/>
                  <a:pt x="95206" y="100150"/>
                </a:cubicBezTo>
                <a:cubicBezTo>
                  <a:pt x="94214" y="101052"/>
                  <a:pt x="93223" y="101052"/>
                  <a:pt x="92231" y="101052"/>
                </a:cubicBezTo>
                <a:cubicBezTo>
                  <a:pt x="45619" y="101052"/>
                  <a:pt x="45619" y="101052"/>
                  <a:pt x="45619" y="101052"/>
                </a:cubicBezTo>
                <a:cubicBezTo>
                  <a:pt x="45619" y="117293"/>
                  <a:pt x="45619" y="117293"/>
                  <a:pt x="45619" y="117293"/>
                </a:cubicBezTo>
                <a:cubicBezTo>
                  <a:pt x="45619" y="118195"/>
                  <a:pt x="44628" y="119097"/>
                  <a:pt x="44628" y="120000"/>
                </a:cubicBezTo>
                <a:cubicBezTo>
                  <a:pt x="43636" y="120000"/>
                  <a:pt x="43636" y="120000"/>
                  <a:pt x="42644" y="120000"/>
                </a:cubicBezTo>
                <a:cubicBezTo>
                  <a:pt x="26776" y="120000"/>
                  <a:pt x="26776" y="120000"/>
                  <a:pt x="26776" y="120000"/>
                </a:cubicBezTo>
                <a:cubicBezTo>
                  <a:pt x="25785" y="120000"/>
                  <a:pt x="24793" y="120000"/>
                  <a:pt x="24793" y="120000"/>
                </a:cubicBezTo>
                <a:cubicBezTo>
                  <a:pt x="23801" y="119097"/>
                  <a:pt x="23801" y="118195"/>
                  <a:pt x="23801" y="117293"/>
                </a:cubicBezTo>
                <a:cubicBezTo>
                  <a:pt x="23801" y="101052"/>
                  <a:pt x="23801" y="101052"/>
                  <a:pt x="23801" y="101052"/>
                </a:cubicBezTo>
                <a:cubicBezTo>
                  <a:pt x="2975" y="101052"/>
                  <a:pt x="2975" y="101052"/>
                  <a:pt x="2975" y="101052"/>
                </a:cubicBezTo>
                <a:cubicBezTo>
                  <a:pt x="1983" y="101052"/>
                  <a:pt x="991" y="101052"/>
                  <a:pt x="991" y="100150"/>
                </a:cubicBezTo>
                <a:cubicBezTo>
                  <a:pt x="0" y="100150"/>
                  <a:pt x="0" y="99248"/>
                  <a:pt x="0" y="98345"/>
                </a:cubicBezTo>
                <a:cubicBezTo>
                  <a:pt x="0" y="87518"/>
                  <a:pt x="0" y="87518"/>
                  <a:pt x="0" y="87518"/>
                </a:cubicBezTo>
                <a:cubicBezTo>
                  <a:pt x="0" y="86616"/>
                  <a:pt x="0" y="86616"/>
                  <a:pt x="991" y="85714"/>
                </a:cubicBezTo>
                <a:cubicBezTo>
                  <a:pt x="991" y="84812"/>
                  <a:pt x="1983" y="84812"/>
                  <a:pt x="2975" y="84812"/>
                </a:cubicBezTo>
                <a:cubicBezTo>
                  <a:pt x="23801" y="84812"/>
                  <a:pt x="23801" y="84812"/>
                  <a:pt x="23801" y="84812"/>
                </a:cubicBezTo>
                <a:cubicBezTo>
                  <a:pt x="23801" y="74887"/>
                  <a:pt x="23801" y="74887"/>
                  <a:pt x="23801" y="74887"/>
                </a:cubicBezTo>
                <a:cubicBezTo>
                  <a:pt x="2975" y="74887"/>
                  <a:pt x="2975" y="74887"/>
                  <a:pt x="2975" y="74887"/>
                </a:cubicBezTo>
                <a:cubicBezTo>
                  <a:pt x="1983" y="74887"/>
                  <a:pt x="991" y="74887"/>
                  <a:pt x="991" y="73984"/>
                </a:cubicBezTo>
                <a:cubicBezTo>
                  <a:pt x="0" y="73984"/>
                  <a:pt x="0" y="73082"/>
                  <a:pt x="0" y="72180"/>
                </a:cubicBezTo>
                <a:cubicBezTo>
                  <a:pt x="0" y="59548"/>
                  <a:pt x="0" y="59548"/>
                  <a:pt x="0" y="59548"/>
                </a:cubicBezTo>
                <a:cubicBezTo>
                  <a:pt x="0" y="58646"/>
                  <a:pt x="0" y="57744"/>
                  <a:pt x="991" y="57744"/>
                </a:cubicBezTo>
                <a:cubicBezTo>
                  <a:pt x="991" y="56842"/>
                  <a:pt x="1983" y="56842"/>
                  <a:pt x="2975" y="56842"/>
                </a:cubicBezTo>
                <a:cubicBezTo>
                  <a:pt x="23801" y="56842"/>
                  <a:pt x="23801" y="56842"/>
                  <a:pt x="23801" y="56842"/>
                </a:cubicBezTo>
                <a:cubicBezTo>
                  <a:pt x="23801" y="2706"/>
                  <a:pt x="23801" y="2706"/>
                  <a:pt x="23801" y="2706"/>
                </a:cubicBezTo>
                <a:cubicBezTo>
                  <a:pt x="23801" y="1804"/>
                  <a:pt x="23801" y="1804"/>
                  <a:pt x="24793" y="902"/>
                </a:cubicBezTo>
                <a:cubicBezTo>
                  <a:pt x="24793" y="902"/>
                  <a:pt x="25785" y="0"/>
                  <a:pt x="26776" y="0"/>
                </a:cubicBezTo>
                <a:cubicBezTo>
                  <a:pt x="77355" y="0"/>
                  <a:pt x="77355" y="0"/>
                  <a:pt x="77355" y="0"/>
                </a:cubicBezTo>
                <a:cubicBezTo>
                  <a:pt x="89256" y="0"/>
                  <a:pt x="100165" y="3609"/>
                  <a:pt x="108099" y="10827"/>
                </a:cubicBezTo>
                <a:close/>
                <a:moveTo>
                  <a:pt x="91239" y="51428"/>
                </a:moveTo>
                <a:cubicBezTo>
                  <a:pt x="95206" y="47819"/>
                  <a:pt x="97190" y="43308"/>
                  <a:pt x="97190" y="37894"/>
                </a:cubicBezTo>
                <a:cubicBezTo>
                  <a:pt x="97190" y="31578"/>
                  <a:pt x="95206" y="27067"/>
                  <a:pt x="91239" y="23458"/>
                </a:cubicBezTo>
                <a:cubicBezTo>
                  <a:pt x="87272" y="19849"/>
                  <a:pt x="82314" y="18045"/>
                  <a:pt x="75371" y="18045"/>
                </a:cubicBezTo>
                <a:cubicBezTo>
                  <a:pt x="45619" y="18045"/>
                  <a:pt x="45619" y="18045"/>
                  <a:pt x="45619" y="18045"/>
                </a:cubicBezTo>
                <a:cubicBezTo>
                  <a:pt x="45619" y="56842"/>
                  <a:pt x="45619" y="56842"/>
                  <a:pt x="45619" y="56842"/>
                </a:cubicBezTo>
                <a:cubicBezTo>
                  <a:pt x="75371" y="56842"/>
                  <a:pt x="75371" y="56842"/>
                  <a:pt x="75371" y="56842"/>
                </a:cubicBezTo>
                <a:cubicBezTo>
                  <a:pt x="82314" y="56842"/>
                  <a:pt x="87272" y="55037"/>
                  <a:pt x="91239" y="5142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7355763" y="3297067"/>
            <a:ext cx="181531" cy="142631"/>
          </a:xfrm>
          <a:custGeom>
            <a:pathLst>
              <a:path extrusionOk="0" h="120000" w="120000">
                <a:moveTo>
                  <a:pt x="120000" y="57744"/>
                </a:moveTo>
                <a:cubicBezTo>
                  <a:pt x="120000" y="63157"/>
                  <a:pt x="120000" y="63157"/>
                  <a:pt x="120000" y="63157"/>
                </a:cubicBezTo>
                <a:cubicBezTo>
                  <a:pt x="120000" y="64060"/>
                  <a:pt x="120000" y="64962"/>
                  <a:pt x="119289" y="64962"/>
                </a:cubicBezTo>
                <a:cubicBezTo>
                  <a:pt x="119289" y="65864"/>
                  <a:pt x="118579" y="65864"/>
                  <a:pt x="117869" y="65864"/>
                </a:cubicBezTo>
                <a:cubicBezTo>
                  <a:pt x="103668" y="65864"/>
                  <a:pt x="103668" y="65864"/>
                  <a:pt x="103668" y="65864"/>
                </a:cubicBezTo>
                <a:cubicBezTo>
                  <a:pt x="93017" y="118195"/>
                  <a:pt x="93017" y="118195"/>
                  <a:pt x="93017" y="118195"/>
                </a:cubicBezTo>
                <a:cubicBezTo>
                  <a:pt x="92307" y="120000"/>
                  <a:pt x="91597" y="120000"/>
                  <a:pt x="90887" y="120000"/>
                </a:cubicBezTo>
                <a:cubicBezTo>
                  <a:pt x="80236" y="120000"/>
                  <a:pt x="80236" y="120000"/>
                  <a:pt x="80236" y="120000"/>
                </a:cubicBezTo>
                <a:cubicBezTo>
                  <a:pt x="78816" y="120000"/>
                  <a:pt x="78106" y="120000"/>
                  <a:pt x="78106" y="118195"/>
                </a:cubicBezTo>
                <a:cubicBezTo>
                  <a:pt x="66745" y="65864"/>
                  <a:pt x="66745" y="65864"/>
                  <a:pt x="66745" y="65864"/>
                </a:cubicBezTo>
                <a:cubicBezTo>
                  <a:pt x="52544" y="65864"/>
                  <a:pt x="52544" y="65864"/>
                  <a:pt x="52544" y="65864"/>
                </a:cubicBezTo>
                <a:cubicBezTo>
                  <a:pt x="41183" y="118195"/>
                  <a:pt x="41183" y="118195"/>
                  <a:pt x="41183" y="118195"/>
                </a:cubicBezTo>
                <a:cubicBezTo>
                  <a:pt x="41183" y="120000"/>
                  <a:pt x="40473" y="120000"/>
                  <a:pt x="39053" y="120000"/>
                </a:cubicBezTo>
                <a:cubicBezTo>
                  <a:pt x="28402" y="120000"/>
                  <a:pt x="28402" y="120000"/>
                  <a:pt x="28402" y="120000"/>
                </a:cubicBezTo>
                <a:cubicBezTo>
                  <a:pt x="28402" y="120000"/>
                  <a:pt x="27692" y="120000"/>
                  <a:pt x="27692" y="120000"/>
                </a:cubicBezTo>
                <a:cubicBezTo>
                  <a:pt x="26982" y="119097"/>
                  <a:pt x="26982" y="119097"/>
                  <a:pt x="26982" y="118195"/>
                </a:cubicBezTo>
                <a:cubicBezTo>
                  <a:pt x="15621" y="65864"/>
                  <a:pt x="15621" y="65864"/>
                  <a:pt x="15621" y="65864"/>
                </a:cubicBezTo>
                <a:cubicBezTo>
                  <a:pt x="2130" y="65864"/>
                  <a:pt x="2130" y="65864"/>
                  <a:pt x="2130" y="65864"/>
                </a:cubicBezTo>
                <a:cubicBezTo>
                  <a:pt x="1420" y="65864"/>
                  <a:pt x="710" y="65864"/>
                  <a:pt x="710" y="64962"/>
                </a:cubicBezTo>
                <a:cubicBezTo>
                  <a:pt x="0" y="64962"/>
                  <a:pt x="0" y="64060"/>
                  <a:pt x="0" y="63157"/>
                </a:cubicBezTo>
                <a:cubicBezTo>
                  <a:pt x="0" y="57744"/>
                  <a:pt x="0" y="57744"/>
                  <a:pt x="0" y="57744"/>
                </a:cubicBezTo>
                <a:cubicBezTo>
                  <a:pt x="0" y="56842"/>
                  <a:pt x="0" y="55939"/>
                  <a:pt x="710" y="55939"/>
                </a:cubicBezTo>
                <a:cubicBezTo>
                  <a:pt x="710" y="55037"/>
                  <a:pt x="1420" y="55037"/>
                  <a:pt x="2130" y="55037"/>
                </a:cubicBezTo>
                <a:cubicBezTo>
                  <a:pt x="13491" y="55037"/>
                  <a:pt x="13491" y="55037"/>
                  <a:pt x="13491" y="55037"/>
                </a:cubicBezTo>
                <a:cubicBezTo>
                  <a:pt x="11360" y="44210"/>
                  <a:pt x="11360" y="44210"/>
                  <a:pt x="11360" y="44210"/>
                </a:cubicBezTo>
                <a:cubicBezTo>
                  <a:pt x="2130" y="44210"/>
                  <a:pt x="2130" y="44210"/>
                  <a:pt x="2130" y="44210"/>
                </a:cubicBezTo>
                <a:cubicBezTo>
                  <a:pt x="1420" y="44210"/>
                  <a:pt x="710" y="43308"/>
                  <a:pt x="710" y="43308"/>
                </a:cubicBezTo>
                <a:cubicBezTo>
                  <a:pt x="0" y="42406"/>
                  <a:pt x="0" y="42406"/>
                  <a:pt x="0" y="41503"/>
                </a:cubicBezTo>
                <a:cubicBezTo>
                  <a:pt x="0" y="36090"/>
                  <a:pt x="0" y="36090"/>
                  <a:pt x="0" y="36090"/>
                </a:cubicBezTo>
                <a:cubicBezTo>
                  <a:pt x="0" y="35187"/>
                  <a:pt x="0" y="34285"/>
                  <a:pt x="710" y="33383"/>
                </a:cubicBezTo>
                <a:cubicBezTo>
                  <a:pt x="710" y="33383"/>
                  <a:pt x="1420" y="33383"/>
                  <a:pt x="2130" y="33383"/>
                </a:cubicBezTo>
                <a:cubicBezTo>
                  <a:pt x="9230" y="33383"/>
                  <a:pt x="9230" y="33383"/>
                  <a:pt x="9230" y="33383"/>
                </a:cubicBezTo>
                <a:cubicBezTo>
                  <a:pt x="3550" y="3609"/>
                  <a:pt x="3550" y="3609"/>
                  <a:pt x="3550" y="3609"/>
                </a:cubicBezTo>
                <a:cubicBezTo>
                  <a:pt x="2840" y="2706"/>
                  <a:pt x="3550" y="1804"/>
                  <a:pt x="3550" y="902"/>
                </a:cubicBezTo>
                <a:cubicBezTo>
                  <a:pt x="4260" y="902"/>
                  <a:pt x="4970" y="0"/>
                  <a:pt x="5680" y="0"/>
                </a:cubicBezTo>
                <a:cubicBezTo>
                  <a:pt x="14911" y="0"/>
                  <a:pt x="14911" y="0"/>
                  <a:pt x="14911" y="0"/>
                </a:cubicBezTo>
                <a:cubicBezTo>
                  <a:pt x="15621" y="0"/>
                  <a:pt x="16331" y="902"/>
                  <a:pt x="17041" y="2706"/>
                </a:cubicBezTo>
                <a:cubicBezTo>
                  <a:pt x="22721" y="33383"/>
                  <a:pt x="22721" y="33383"/>
                  <a:pt x="22721" y="33383"/>
                </a:cubicBezTo>
                <a:cubicBezTo>
                  <a:pt x="46863" y="33383"/>
                  <a:pt x="46863" y="33383"/>
                  <a:pt x="46863" y="33383"/>
                </a:cubicBezTo>
                <a:cubicBezTo>
                  <a:pt x="53254" y="2706"/>
                  <a:pt x="53254" y="2706"/>
                  <a:pt x="53254" y="2706"/>
                </a:cubicBezTo>
                <a:cubicBezTo>
                  <a:pt x="53964" y="902"/>
                  <a:pt x="54674" y="0"/>
                  <a:pt x="55384" y="0"/>
                </a:cubicBezTo>
                <a:cubicBezTo>
                  <a:pt x="63905" y="0"/>
                  <a:pt x="63905" y="0"/>
                  <a:pt x="63905" y="0"/>
                </a:cubicBezTo>
                <a:cubicBezTo>
                  <a:pt x="64615" y="0"/>
                  <a:pt x="65325" y="902"/>
                  <a:pt x="66035" y="2706"/>
                </a:cubicBezTo>
                <a:cubicBezTo>
                  <a:pt x="72426" y="33383"/>
                  <a:pt x="72426" y="33383"/>
                  <a:pt x="72426" y="33383"/>
                </a:cubicBezTo>
                <a:cubicBezTo>
                  <a:pt x="97278" y="33383"/>
                  <a:pt x="97278" y="33383"/>
                  <a:pt x="97278" y="33383"/>
                </a:cubicBezTo>
                <a:cubicBezTo>
                  <a:pt x="102958" y="2706"/>
                  <a:pt x="102958" y="2706"/>
                  <a:pt x="102958" y="2706"/>
                </a:cubicBezTo>
                <a:cubicBezTo>
                  <a:pt x="103668" y="902"/>
                  <a:pt x="104378" y="0"/>
                  <a:pt x="105088" y="0"/>
                </a:cubicBezTo>
                <a:cubicBezTo>
                  <a:pt x="114319" y="0"/>
                  <a:pt x="114319" y="0"/>
                  <a:pt x="114319" y="0"/>
                </a:cubicBezTo>
                <a:cubicBezTo>
                  <a:pt x="115029" y="0"/>
                  <a:pt x="115739" y="902"/>
                  <a:pt x="116449" y="902"/>
                </a:cubicBezTo>
                <a:cubicBezTo>
                  <a:pt x="116449" y="1804"/>
                  <a:pt x="117159" y="2706"/>
                  <a:pt x="116449" y="3609"/>
                </a:cubicBezTo>
                <a:cubicBezTo>
                  <a:pt x="110769" y="33383"/>
                  <a:pt x="110769" y="33383"/>
                  <a:pt x="110769" y="33383"/>
                </a:cubicBezTo>
                <a:cubicBezTo>
                  <a:pt x="117869" y="33383"/>
                  <a:pt x="117869" y="33383"/>
                  <a:pt x="117869" y="33383"/>
                </a:cubicBezTo>
                <a:cubicBezTo>
                  <a:pt x="118579" y="33383"/>
                  <a:pt x="119289" y="33383"/>
                  <a:pt x="119289" y="33383"/>
                </a:cubicBezTo>
                <a:cubicBezTo>
                  <a:pt x="120000" y="34285"/>
                  <a:pt x="120000" y="35187"/>
                  <a:pt x="120000" y="36090"/>
                </a:cubicBezTo>
                <a:cubicBezTo>
                  <a:pt x="120000" y="41503"/>
                  <a:pt x="120000" y="41503"/>
                  <a:pt x="120000" y="41503"/>
                </a:cubicBezTo>
                <a:cubicBezTo>
                  <a:pt x="120000" y="42406"/>
                  <a:pt x="120000" y="42406"/>
                  <a:pt x="119289" y="43308"/>
                </a:cubicBezTo>
                <a:cubicBezTo>
                  <a:pt x="119289" y="43308"/>
                  <a:pt x="118579" y="44210"/>
                  <a:pt x="117869" y="44210"/>
                </a:cubicBezTo>
                <a:cubicBezTo>
                  <a:pt x="107928" y="44210"/>
                  <a:pt x="107928" y="44210"/>
                  <a:pt x="107928" y="44210"/>
                </a:cubicBezTo>
                <a:cubicBezTo>
                  <a:pt x="105798" y="55037"/>
                  <a:pt x="105798" y="55037"/>
                  <a:pt x="105798" y="55037"/>
                </a:cubicBezTo>
                <a:cubicBezTo>
                  <a:pt x="117869" y="55037"/>
                  <a:pt x="117869" y="55037"/>
                  <a:pt x="117869" y="55037"/>
                </a:cubicBezTo>
                <a:cubicBezTo>
                  <a:pt x="118579" y="55037"/>
                  <a:pt x="119289" y="55037"/>
                  <a:pt x="119289" y="55939"/>
                </a:cubicBezTo>
                <a:cubicBezTo>
                  <a:pt x="120000" y="55939"/>
                  <a:pt x="120000" y="56842"/>
                  <a:pt x="120000" y="57744"/>
                </a:cubicBezTo>
                <a:close/>
                <a:moveTo>
                  <a:pt x="41893" y="55037"/>
                </a:moveTo>
                <a:cubicBezTo>
                  <a:pt x="44733" y="44210"/>
                  <a:pt x="44733" y="44210"/>
                  <a:pt x="44733" y="44210"/>
                </a:cubicBezTo>
                <a:cubicBezTo>
                  <a:pt x="24852" y="44210"/>
                  <a:pt x="24852" y="44210"/>
                  <a:pt x="24852" y="44210"/>
                </a:cubicBezTo>
                <a:cubicBezTo>
                  <a:pt x="26982" y="55037"/>
                  <a:pt x="26982" y="55037"/>
                  <a:pt x="26982" y="55037"/>
                </a:cubicBezTo>
                <a:lnTo>
                  <a:pt x="41893" y="55037"/>
                </a:lnTo>
                <a:close/>
                <a:moveTo>
                  <a:pt x="34082" y="91127"/>
                </a:moveTo>
                <a:cubicBezTo>
                  <a:pt x="39763" y="65864"/>
                  <a:pt x="39763" y="65864"/>
                  <a:pt x="39763" y="65864"/>
                </a:cubicBezTo>
                <a:cubicBezTo>
                  <a:pt x="29112" y="65864"/>
                  <a:pt x="29112" y="65864"/>
                  <a:pt x="29112" y="65864"/>
                </a:cubicBezTo>
                <a:cubicBezTo>
                  <a:pt x="34082" y="91127"/>
                  <a:pt x="34082" y="91127"/>
                  <a:pt x="34082" y="91127"/>
                </a:cubicBezTo>
                <a:cubicBezTo>
                  <a:pt x="34082" y="91127"/>
                  <a:pt x="34082" y="91127"/>
                  <a:pt x="34082" y="92030"/>
                </a:cubicBezTo>
                <a:cubicBezTo>
                  <a:pt x="34082" y="92030"/>
                  <a:pt x="34082" y="92030"/>
                  <a:pt x="34082" y="92030"/>
                </a:cubicBezTo>
                <a:cubicBezTo>
                  <a:pt x="34082" y="92030"/>
                  <a:pt x="34082" y="92030"/>
                  <a:pt x="34082" y="92030"/>
                </a:cubicBezTo>
                <a:cubicBezTo>
                  <a:pt x="34082" y="91127"/>
                  <a:pt x="34082" y="91127"/>
                  <a:pt x="34082" y="91127"/>
                </a:cubicBezTo>
                <a:close/>
                <a:moveTo>
                  <a:pt x="55384" y="55037"/>
                </a:moveTo>
                <a:cubicBezTo>
                  <a:pt x="64615" y="55037"/>
                  <a:pt x="64615" y="55037"/>
                  <a:pt x="64615" y="55037"/>
                </a:cubicBezTo>
                <a:cubicBezTo>
                  <a:pt x="61775" y="44210"/>
                  <a:pt x="61775" y="44210"/>
                  <a:pt x="61775" y="44210"/>
                </a:cubicBezTo>
                <a:cubicBezTo>
                  <a:pt x="57514" y="44210"/>
                  <a:pt x="57514" y="44210"/>
                  <a:pt x="57514" y="44210"/>
                </a:cubicBezTo>
                <a:lnTo>
                  <a:pt x="55384" y="55037"/>
                </a:lnTo>
                <a:close/>
                <a:moveTo>
                  <a:pt x="92307" y="55037"/>
                </a:moveTo>
                <a:cubicBezTo>
                  <a:pt x="95147" y="44210"/>
                  <a:pt x="95147" y="44210"/>
                  <a:pt x="95147" y="44210"/>
                </a:cubicBezTo>
                <a:cubicBezTo>
                  <a:pt x="74556" y="44210"/>
                  <a:pt x="74556" y="44210"/>
                  <a:pt x="74556" y="44210"/>
                </a:cubicBezTo>
                <a:cubicBezTo>
                  <a:pt x="77396" y="55037"/>
                  <a:pt x="77396" y="55037"/>
                  <a:pt x="77396" y="55037"/>
                </a:cubicBezTo>
                <a:lnTo>
                  <a:pt x="92307" y="55037"/>
                </a:lnTo>
                <a:close/>
                <a:moveTo>
                  <a:pt x="85207" y="91127"/>
                </a:moveTo>
                <a:cubicBezTo>
                  <a:pt x="90177" y="65864"/>
                  <a:pt x="90177" y="65864"/>
                  <a:pt x="90177" y="65864"/>
                </a:cubicBezTo>
                <a:cubicBezTo>
                  <a:pt x="79526" y="65864"/>
                  <a:pt x="79526" y="65864"/>
                  <a:pt x="79526" y="65864"/>
                </a:cubicBezTo>
                <a:cubicBezTo>
                  <a:pt x="85207" y="91127"/>
                  <a:pt x="85207" y="91127"/>
                  <a:pt x="85207" y="91127"/>
                </a:cubicBezTo>
                <a:cubicBezTo>
                  <a:pt x="85207" y="91127"/>
                  <a:pt x="85207" y="91127"/>
                  <a:pt x="85207" y="92030"/>
                </a:cubicBezTo>
                <a:cubicBezTo>
                  <a:pt x="85207" y="92030"/>
                  <a:pt x="85207" y="92030"/>
                  <a:pt x="85207" y="92030"/>
                </a:cubicBezTo>
                <a:cubicBezTo>
                  <a:pt x="85207" y="92030"/>
                  <a:pt x="85207" y="92030"/>
                  <a:pt x="85207" y="92030"/>
                </a:cubicBezTo>
                <a:cubicBezTo>
                  <a:pt x="85207" y="91127"/>
                  <a:pt x="85207" y="91127"/>
                  <a:pt x="85207" y="9112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7589160" y="3297067"/>
            <a:ext cx="123182" cy="170187"/>
          </a:xfrm>
          <a:custGeom>
            <a:pathLst>
              <a:path extrusionOk="0" h="120000" w="120000">
                <a:moveTo>
                  <a:pt x="110526" y="37215"/>
                </a:moveTo>
                <a:cubicBezTo>
                  <a:pt x="111578" y="45569"/>
                  <a:pt x="107368" y="51645"/>
                  <a:pt x="96842" y="55443"/>
                </a:cubicBezTo>
                <a:cubicBezTo>
                  <a:pt x="105263" y="56962"/>
                  <a:pt x="110526" y="59240"/>
                  <a:pt x="114736" y="63037"/>
                </a:cubicBezTo>
                <a:cubicBezTo>
                  <a:pt x="117894" y="66835"/>
                  <a:pt x="119999" y="71392"/>
                  <a:pt x="118947" y="78227"/>
                </a:cubicBezTo>
                <a:cubicBezTo>
                  <a:pt x="118947" y="82025"/>
                  <a:pt x="117894" y="84303"/>
                  <a:pt x="115789" y="87341"/>
                </a:cubicBezTo>
                <a:cubicBezTo>
                  <a:pt x="113684" y="89620"/>
                  <a:pt x="111578" y="91898"/>
                  <a:pt x="109473" y="93417"/>
                </a:cubicBezTo>
                <a:cubicBezTo>
                  <a:pt x="106315" y="95696"/>
                  <a:pt x="103157" y="96455"/>
                  <a:pt x="99999" y="97974"/>
                </a:cubicBezTo>
                <a:cubicBezTo>
                  <a:pt x="95789" y="98734"/>
                  <a:pt x="91578" y="99493"/>
                  <a:pt x="87368" y="100253"/>
                </a:cubicBezTo>
                <a:cubicBezTo>
                  <a:pt x="83157" y="101012"/>
                  <a:pt x="78947" y="101012"/>
                  <a:pt x="72631" y="101772"/>
                </a:cubicBezTo>
                <a:cubicBezTo>
                  <a:pt x="72631" y="120000"/>
                  <a:pt x="72631" y="120000"/>
                  <a:pt x="72631" y="120000"/>
                </a:cubicBezTo>
                <a:cubicBezTo>
                  <a:pt x="57894" y="120000"/>
                  <a:pt x="57894" y="120000"/>
                  <a:pt x="57894" y="120000"/>
                </a:cubicBezTo>
                <a:cubicBezTo>
                  <a:pt x="57894" y="101772"/>
                  <a:pt x="57894" y="101772"/>
                  <a:pt x="57894" y="101772"/>
                </a:cubicBezTo>
                <a:cubicBezTo>
                  <a:pt x="52631" y="101772"/>
                  <a:pt x="48421" y="101772"/>
                  <a:pt x="45263" y="101772"/>
                </a:cubicBezTo>
                <a:cubicBezTo>
                  <a:pt x="45263" y="120000"/>
                  <a:pt x="45263" y="120000"/>
                  <a:pt x="45263" y="120000"/>
                </a:cubicBezTo>
                <a:cubicBezTo>
                  <a:pt x="30526" y="120000"/>
                  <a:pt x="30526" y="120000"/>
                  <a:pt x="30526" y="120000"/>
                </a:cubicBezTo>
                <a:cubicBezTo>
                  <a:pt x="30526" y="101772"/>
                  <a:pt x="30526" y="101772"/>
                  <a:pt x="30526" y="101772"/>
                </a:cubicBezTo>
                <a:cubicBezTo>
                  <a:pt x="29473" y="101772"/>
                  <a:pt x="27368" y="101772"/>
                  <a:pt x="25263" y="101012"/>
                </a:cubicBezTo>
                <a:cubicBezTo>
                  <a:pt x="22105" y="101012"/>
                  <a:pt x="21052" y="101012"/>
                  <a:pt x="20000" y="101012"/>
                </a:cubicBezTo>
                <a:cubicBezTo>
                  <a:pt x="0" y="101012"/>
                  <a:pt x="0" y="101012"/>
                  <a:pt x="0" y="101012"/>
                </a:cubicBezTo>
                <a:cubicBezTo>
                  <a:pt x="3157" y="88101"/>
                  <a:pt x="3157" y="88101"/>
                  <a:pt x="3157" y="88101"/>
                </a:cubicBezTo>
                <a:cubicBezTo>
                  <a:pt x="13684" y="88101"/>
                  <a:pt x="13684" y="88101"/>
                  <a:pt x="13684" y="88101"/>
                </a:cubicBezTo>
                <a:cubicBezTo>
                  <a:pt x="16842" y="88101"/>
                  <a:pt x="18947" y="87341"/>
                  <a:pt x="20000" y="84303"/>
                </a:cubicBezTo>
                <a:cubicBezTo>
                  <a:pt x="20000" y="55443"/>
                  <a:pt x="20000" y="55443"/>
                  <a:pt x="20000" y="55443"/>
                </a:cubicBezTo>
                <a:cubicBezTo>
                  <a:pt x="21052" y="55443"/>
                  <a:pt x="21052" y="55443"/>
                  <a:pt x="21052" y="55443"/>
                </a:cubicBezTo>
                <a:cubicBezTo>
                  <a:pt x="21052" y="55443"/>
                  <a:pt x="20000" y="55443"/>
                  <a:pt x="20000" y="55443"/>
                </a:cubicBezTo>
                <a:cubicBezTo>
                  <a:pt x="20000" y="34936"/>
                  <a:pt x="20000" y="34936"/>
                  <a:pt x="20000" y="34936"/>
                </a:cubicBezTo>
                <a:cubicBezTo>
                  <a:pt x="18947" y="31898"/>
                  <a:pt x="15789" y="30379"/>
                  <a:pt x="10526" y="30379"/>
                </a:cubicBezTo>
                <a:cubicBezTo>
                  <a:pt x="0" y="30379"/>
                  <a:pt x="0" y="30379"/>
                  <a:pt x="0" y="30379"/>
                </a:cubicBezTo>
                <a:cubicBezTo>
                  <a:pt x="0" y="18227"/>
                  <a:pt x="0" y="18227"/>
                  <a:pt x="0" y="18227"/>
                </a:cubicBezTo>
                <a:cubicBezTo>
                  <a:pt x="21052" y="18227"/>
                  <a:pt x="21052" y="18227"/>
                  <a:pt x="21052" y="18227"/>
                </a:cubicBezTo>
                <a:cubicBezTo>
                  <a:pt x="25263" y="18227"/>
                  <a:pt x="28421" y="18227"/>
                  <a:pt x="30526" y="18227"/>
                </a:cubicBezTo>
                <a:cubicBezTo>
                  <a:pt x="30526" y="0"/>
                  <a:pt x="30526" y="0"/>
                  <a:pt x="30526" y="0"/>
                </a:cubicBezTo>
                <a:cubicBezTo>
                  <a:pt x="45263" y="0"/>
                  <a:pt x="45263" y="0"/>
                  <a:pt x="45263" y="0"/>
                </a:cubicBezTo>
                <a:cubicBezTo>
                  <a:pt x="45263" y="18227"/>
                  <a:pt x="45263" y="18227"/>
                  <a:pt x="45263" y="18227"/>
                </a:cubicBezTo>
                <a:cubicBezTo>
                  <a:pt x="51578" y="18227"/>
                  <a:pt x="54736" y="17468"/>
                  <a:pt x="57894" y="17468"/>
                </a:cubicBezTo>
                <a:cubicBezTo>
                  <a:pt x="57894" y="0"/>
                  <a:pt x="57894" y="0"/>
                  <a:pt x="57894" y="0"/>
                </a:cubicBezTo>
                <a:cubicBezTo>
                  <a:pt x="72631" y="0"/>
                  <a:pt x="72631" y="0"/>
                  <a:pt x="72631" y="0"/>
                </a:cubicBezTo>
                <a:cubicBezTo>
                  <a:pt x="72631" y="18227"/>
                  <a:pt x="72631" y="18227"/>
                  <a:pt x="72631" y="18227"/>
                </a:cubicBezTo>
                <a:cubicBezTo>
                  <a:pt x="77894" y="18987"/>
                  <a:pt x="83157" y="18987"/>
                  <a:pt x="87368" y="19746"/>
                </a:cubicBezTo>
                <a:cubicBezTo>
                  <a:pt x="91578" y="20506"/>
                  <a:pt x="94736" y="22025"/>
                  <a:pt x="97894" y="23544"/>
                </a:cubicBezTo>
                <a:cubicBezTo>
                  <a:pt x="102105" y="24303"/>
                  <a:pt x="104210" y="26582"/>
                  <a:pt x="106315" y="28860"/>
                </a:cubicBezTo>
                <a:cubicBezTo>
                  <a:pt x="108421" y="31139"/>
                  <a:pt x="109473" y="34177"/>
                  <a:pt x="110526" y="37215"/>
                </a:cubicBezTo>
                <a:close/>
                <a:moveTo>
                  <a:pt x="82105" y="41772"/>
                </a:moveTo>
                <a:cubicBezTo>
                  <a:pt x="82105" y="40253"/>
                  <a:pt x="81052" y="38734"/>
                  <a:pt x="80000" y="37974"/>
                </a:cubicBezTo>
                <a:cubicBezTo>
                  <a:pt x="80000" y="36455"/>
                  <a:pt x="78947" y="35696"/>
                  <a:pt x="77894" y="34936"/>
                </a:cubicBezTo>
                <a:cubicBezTo>
                  <a:pt x="75789" y="34177"/>
                  <a:pt x="74736" y="33417"/>
                  <a:pt x="72631" y="32658"/>
                </a:cubicBezTo>
                <a:cubicBezTo>
                  <a:pt x="70526" y="31898"/>
                  <a:pt x="68421" y="31898"/>
                  <a:pt x="67368" y="31898"/>
                </a:cubicBezTo>
                <a:cubicBezTo>
                  <a:pt x="65263" y="31139"/>
                  <a:pt x="63157" y="31139"/>
                  <a:pt x="61052" y="31139"/>
                </a:cubicBezTo>
                <a:cubicBezTo>
                  <a:pt x="58947" y="31139"/>
                  <a:pt x="56842" y="31139"/>
                  <a:pt x="54736" y="31139"/>
                </a:cubicBezTo>
                <a:cubicBezTo>
                  <a:pt x="53684" y="31139"/>
                  <a:pt x="51578" y="31139"/>
                  <a:pt x="49473" y="31139"/>
                </a:cubicBezTo>
                <a:cubicBezTo>
                  <a:pt x="47368" y="31139"/>
                  <a:pt x="46315" y="31139"/>
                  <a:pt x="46315" y="31139"/>
                </a:cubicBezTo>
                <a:cubicBezTo>
                  <a:pt x="46315" y="53164"/>
                  <a:pt x="46315" y="53164"/>
                  <a:pt x="46315" y="53164"/>
                </a:cubicBezTo>
                <a:cubicBezTo>
                  <a:pt x="46315" y="53164"/>
                  <a:pt x="47368" y="53164"/>
                  <a:pt x="49473" y="53164"/>
                </a:cubicBezTo>
                <a:cubicBezTo>
                  <a:pt x="51578" y="53164"/>
                  <a:pt x="52631" y="53164"/>
                  <a:pt x="53684" y="53164"/>
                </a:cubicBezTo>
                <a:cubicBezTo>
                  <a:pt x="54736" y="53164"/>
                  <a:pt x="56842" y="53164"/>
                  <a:pt x="58947" y="53164"/>
                </a:cubicBezTo>
                <a:cubicBezTo>
                  <a:pt x="61052" y="52405"/>
                  <a:pt x="63157" y="52405"/>
                  <a:pt x="64210" y="52405"/>
                </a:cubicBezTo>
                <a:cubicBezTo>
                  <a:pt x="66315" y="52405"/>
                  <a:pt x="67368" y="51645"/>
                  <a:pt x="69473" y="51645"/>
                </a:cubicBezTo>
                <a:cubicBezTo>
                  <a:pt x="71578" y="51645"/>
                  <a:pt x="72631" y="50886"/>
                  <a:pt x="74736" y="50126"/>
                </a:cubicBezTo>
                <a:cubicBezTo>
                  <a:pt x="75789" y="50126"/>
                  <a:pt x="76842" y="49367"/>
                  <a:pt x="77894" y="48607"/>
                </a:cubicBezTo>
                <a:cubicBezTo>
                  <a:pt x="78947" y="47848"/>
                  <a:pt x="80000" y="47088"/>
                  <a:pt x="81052" y="45569"/>
                </a:cubicBezTo>
                <a:cubicBezTo>
                  <a:pt x="81052" y="44810"/>
                  <a:pt x="82105" y="43291"/>
                  <a:pt x="82105" y="41772"/>
                </a:cubicBezTo>
                <a:close/>
                <a:moveTo>
                  <a:pt x="88421" y="75949"/>
                </a:moveTo>
                <a:cubicBezTo>
                  <a:pt x="88421" y="74430"/>
                  <a:pt x="88421" y="72911"/>
                  <a:pt x="87368" y="71392"/>
                </a:cubicBezTo>
                <a:cubicBezTo>
                  <a:pt x="86315" y="69873"/>
                  <a:pt x="85263" y="69113"/>
                  <a:pt x="83157" y="68354"/>
                </a:cubicBezTo>
                <a:cubicBezTo>
                  <a:pt x="82105" y="67594"/>
                  <a:pt x="80000" y="66835"/>
                  <a:pt x="77894" y="66075"/>
                </a:cubicBezTo>
                <a:cubicBezTo>
                  <a:pt x="75789" y="65316"/>
                  <a:pt x="73684" y="65316"/>
                  <a:pt x="71578" y="64556"/>
                </a:cubicBezTo>
                <a:cubicBezTo>
                  <a:pt x="69473" y="64556"/>
                  <a:pt x="67368" y="64556"/>
                  <a:pt x="64210" y="63797"/>
                </a:cubicBezTo>
                <a:cubicBezTo>
                  <a:pt x="61052" y="63797"/>
                  <a:pt x="58947" y="63797"/>
                  <a:pt x="56842" y="63797"/>
                </a:cubicBezTo>
                <a:cubicBezTo>
                  <a:pt x="55789" y="63797"/>
                  <a:pt x="53684" y="63797"/>
                  <a:pt x="50526" y="63797"/>
                </a:cubicBezTo>
                <a:cubicBezTo>
                  <a:pt x="48421" y="63797"/>
                  <a:pt x="46315" y="63797"/>
                  <a:pt x="46315" y="63797"/>
                </a:cubicBezTo>
                <a:cubicBezTo>
                  <a:pt x="46315" y="88101"/>
                  <a:pt x="46315" y="88101"/>
                  <a:pt x="46315" y="88101"/>
                </a:cubicBezTo>
                <a:cubicBezTo>
                  <a:pt x="46315" y="88101"/>
                  <a:pt x="47368" y="88101"/>
                  <a:pt x="49473" y="88101"/>
                </a:cubicBezTo>
                <a:cubicBezTo>
                  <a:pt x="51578" y="88101"/>
                  <a:pt x="52631" y="88101"/>
                  <a:pt x="54736" y="88101"/>
                </a:cubicBezTo>
                <a:cubicBezTo>
                  <a:pt x="55789" y="88101"/>
                  <a:pt x="57894" y="88101"/>
                  <a:pt x="59999" y="88101"/>
                </a:cubicBezTo>
                <a:cubicBezTo>
                  <a:pt x="62105" y="88101"/>
                  <a:pt x="64210" y="88101"/>
                  <a:pt x="65263" y="88101"/>
                </a:cubicBezTo>
                <a:cubicBezTo>
                  <a:pt x="67368" y="88101"/>
                  <a:pt x="69473" y="87341"/>
                  <a:pt x="71578" y="87341"/>
                </a:cubicBezTo>
                <a:cubicBezTo>
                  <a:pt x="73684" y="87341"/>
                  <a:pt x="74736" y="86582"/>
                  <a:pt x="76842" y="86582"/>
                </a:cubicBezTo>
                <a:cubicBezTo>
                  <a:pt x="77894" y="85822"/>
                  <a:pt x="80000" y="85822"/>
                  <a:pt x="81052" y="85063"/>
                </a:cubicBezTo>
                <a:cubicBezTo>
                  <a:pt x="83157" y="84303"/>
                  <a:pt x="84210" y="83544"/>
                  <a:pt x="85263" y="82784"/>
                </a:cubicBezTo>
                <a:cubicBezTo>
                  <a:pt x="86315" y="82025"/>
                  <a:pt x="87368" y="81265"/>
                  <a:pt x="87368" y="79746"/>
                </a:cubicBezTo>
                <a:cubicBezTo>
                  <a:pt x="88421" y="78987"/>
                  <a:pt x="88421" y="77468"/>
                  <a:pt x="88421" y="7594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7759346" y="3284101"/>
            <a:ext cx="157219" cy="183152"/>
          </a:xfrm>
          <a:custGeom>
            <a:pathLst>
              <a:path extrusionOk="0" h="120000" w="120000">
                <a:moveTo>
                  <a:pt x="69863" y="36705"/>
                </a:moveTo>
                <a:cubicBezTo>
                  <a:pt x="69863" y="38117"/>
                  <a:pt x="70684" y="39529"/>
                  <a:pt x="72328" y="40941"/>
                </a:cubicBezTo>
                <a:cubicBezTo>
                  <a:pt x="73972" y="42352"/>
                  <a:pt x="75616" y="43058"/>
                  <a:pt x="77260" y="43058"/>
                </a:cubicBezTo>
                <a:cubicBezTo>
                  <a:pt x="119999" y="43058"/>
                  <a:pt x="119999" y="43058"/>
                  <a:pt x="119999" y="43058"/>
                </a:cubicBezTo>
                <a:cubicBezTo>
                  <a:pt x="119999" y="113647"/>
                  <a:pt x="119999" y="113647"/>
                  <a:pt x="119999" y="113647"/>
                </a:cubicBezTo>
                <a:cubicBezTo>
                  <a:pt x="119999" y="115058"/>
                  <a:pt x="119178" y="116470"/>
                  <a:pt x="117534" y="117882"/>
                </a:cubicBezTo>
                <a:cubicBezTo>
                  <a:pt x="115890" y="119294"/>
                  <a:pt x="114246" y="120000"/>
                  <a:pt x="112602" y="120000"/>
                </a:cubicBezTo>
                <a:cubicBezTo>
                  <a:pt x="7397" y="120000"/>
                  <a:pt x="7397" y="120000"/>
                  <a:pt x="7397" y="120000"/>
                </a:cubicBezTo>
                <a:cubicBezTo>
                  <a:pt x="5753" y="120000"/>
                  <a:pt x="4109" y="119294"/>
                  <a:pt x="2465" y="117882"/>
                </a:cubicBezTo>
                <a:cubicBezTo>
                  <a:pt x="821" y="116470"/>
                  <a:pt x="0" y="115058"/>
                  <a:pt x="0" y="113647"/>
                </a:cubicBezTo>
                <a:cubicBezTo>
                  <a:pt x="0" y="6352"/>
                  <a:pt x="0" y="6352"/>
                  <a:pt x="0" y="6352"/>
                </a:cubicBezTo>
                <a:cubicBezTo>
                  <a:pt x="0" y="4941"/>
                  <a:pt x="821" y="3529"/>
                  <a:pt x="2465" y="2117"/>
                </a:cubicBezTo>
                <a:cubicBezTo>
                  <a:pt x="4109" y="705"/>
                  <a:pt x="5753" y="0"/>
                  <a:pt x="7397" y="0"/>
                </a:cubicBezTo>
                <a:cubicBezTo>
                  <a:pt x="69863" y="0"/>
                  <a:pt x="69863" y="0"/>
                  <a:pt x="69863" y="0"/>
                </a:cubicBezTo>
                <a:lnTo>
                  <a:pt x="69863" y="36705"/>
                </a:lnTo>
                <a:close/>
                <a:moveTo>
                  <a:pt x="79726" y="34588"/>
                </a:moveTo>
                <a:cubicBezTo>
                  <a:pt x="79726" y="2823"/>
                  <a:pt x="79726" y="2823"/>
                  <a:pt x="79726" y="2823"/>
                </a:cubicBezTo>
                <a:cubicBezTo>
                  <a:pt x="81369" y="3529"/>
                  <a:pt x="82191" y="4235"/>
                  <a:pt x="83013" y="4941"/>
                </a:cubicBezTo>
                <a:cubicBezTo>
                  <a:pt x="114246" y="31764"/>
                  <a:pt x="114246" y="31764"/>
                  <a:pt x="114246" y="31764"/>
                </a:cubicBezTo>
                <a:cubicBezTo>
                  <a:pt x="115068" y="32470"/>
                  <a:pt x="115890" y="33176"/>
                  <a:pt x="116712" y="34588"/>
                </a:cubicBezTo>
                <a:lnTo>
                  <a:pt x="79726" y="3458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7961950" y="3284101"/>
            <a:ext cx="155597" cy="183152"/>
          </a:xfrm>
          <a:custGeom>
            <a:pathLst>
              <a:path extrusionOk="0" h="120000" w="120000">
                <a:moveTo>
                  <a:pt x="77793" y="43058"/>
                </a:moveTo>
                <a:cubicBezTo>
                  <a:pt x="120000" y="43058"/>
                  <a:pt x="120000" y="43058"/>
                  <a:pt x="120000" y="43058"/>
                </a:cubicBezTo>
                <a:cubicBezTo>
                  <a:pt x="120000" y="113647"/>
                  <a:pt x="120000" y="113647"/>
                  <a:pt x="120000" y="113647"/>
                </a:cubicBezTo>
                <a:cubicBezTo>
                  <a:pt x="120000" y="115058"/>
                  <a:pt x="119172" y="116470"/>
                  <a:pt x="117517" y="117882"/>
                </a:cubicBezTo>
                <a:cubicBezTo>
                  <a:pt x="116689" y="119294"/>
                  <a:pt x="114206" y="120000"/>
                  <a:pt x="112551" y="120000"/>
                </a:cubicBezTo>
                <a:cubicBezTo>
                  <a:pt x="7448" y="120000"/>
                  <a:pt x="7448" y="120000"/>
                  <a:pt x="7448" y="120000"/>
                </a:cubicBezTo>
                <a:cubicBezTo>
                  <a:pt x="4965" y="120000"/>
                  <a:pt x="3310" y="119294"/>
                  <a:pt x="1655" y="117882"/>
                </a:cubicBezTo>
                <a:cubicBezTo>
                  <a:pt x="827" y="116470"/>
                  <a:pt x="0" y="115058"/>
                  <a:pt x="0" y="113647"/>
                </a:cubicBezTo>
                <a:cubicBezTo>
                  <a:pt x="0" y="6352"/>
                  <a:pt x="0" y="6352"/>
                  <a:pt x="0" y="6352"/>
                </a:cubicBezTo>
                <a:cubicBezTo>
                  <a:pt x="0" y="4941"/>
                  <a:pt x="827" y="3529"/>
                  <a:pt x="1655" y="2117"/>
                </a:cubicBezTo>
                <a:cubicBezTo>
                  <a:pt x="3310" y="705"/>
                  <a:pt x="4965" y="0"/>
                  <a:pt x="7448" y="0"/>
                </a:cubicBezTo>
                <a:cubicBezTo>
                  <a:pt x="69517" y="0"/>
                  <a:pt x="69517" y="0"/>
                  <a:pt x="69517" y="0"/>
                </a:cubicBezTo>
                <a:cubicBezTo>
                  <a:pt x="69517" y="36705"/>
                  <a:pt x="69517" y="36705"/>
                  <a:pt x="69517" y="36705"/>
                </a:cubicBezTo>
                <a:cubicBezTo>
                  <a:pt x="69517" y="38117"/>
                  <a:pt x="70344" y="39529"/>
                  <a:pt x="72000" y="40941"/>
                </a:cubicBezTo>
                <a:cubicBezTo>
                  <a:pt x="73655" y="42352"/>
                  <a:pt x="75310" y="43058"/>
                  <a:pt x="77793" y="43058"/>
                </a:cubicBezTo>
                <a:close/>
                <a:moveTo>
                  <a:pt x="90206" y="57882"/>
                </a:moveTo>
                <a:cubicBezTo>
                  <a:pt x="90206" y="53647"/>
                  <a:pt x="90206" y="53647"/>
                  <a:pt x="90206" y="53647"/>
                </a:cubicBezTo>
                <a:cubicBezTo>
                  <a:pt x="90206" y="52941"/>
                  <a:pt x="89379" y="52235"/>
                  <a:pt x="89379" y="52235"/>
                </a:cubicBezTo>
                <a:cubicBezTo>
                  <a:pt x="88551" y="51529"/>
                  <a:pt x="87724" y="51529"/>
                  <a:pt x="87724" y="51529"/>
                </a:cubicBezTo>
                <a:cubicBezTo>
                  <a:pt x="32275" y="51529"/>
                  <a:pt x="32275" y="51529"/>
                  <a:pt x="32275" y="51529"/>
                </a:cubicBezTo>
                <a:cubicBezTo>
                  <a:pt x="31448" y="51529"/>
                  <a:pt x="30620" y="51529"/>
                  <a:pt x="30620" y="52235"/>
                </a:cubicBezTo>
                <a:cubicBezTo>
                  <a:pt x="29793" y="52235"/>
                  <a:pt x="29793" y="52941"/>
                  <a:pt x="29793" y="53647"/>
                </a:cubicBezTo>
                <a:cubicBezTo>
                  <a:pt x="29793" y="57882"/>
                  <a:pt x="29793" y="57882"/>
                  <a:pt x="29793" y="57882"/>
                </a:cubicBezTo>
                <a:cubicBezTo>
                  <a:pt x="29793" y="58588"/>
                  <a:pt x="29793" y="59294"/>
                  <a:pt x="30620" y="59294"/>
                </a:cubicBezTo>
                <a:cubicBezTo>
                  <a:pt x="30620" y="60000"/>
                  <a:pt x="31448" y="60000"/>
                  <a:pt x="32275" y="60000"/>
                </a:cubicBezTo>
                <a:cubicBezTo>
                  <a:pt x="87724" y="60000"/>
                  <a:pt x="87724" y="60000"/>
                  <a:pt x="87724" y="60000"/>
                </a:cubicBezTo>
                <a:cubicBezTo>
                  <a:pt x="87724" y="60000"/>
                  <a:pt x="88551" y="60000"/>
                  <a:pt x="89379" y="59294"/>
                </a:cubicBezTo>
                <a:cubicBezTo>
                  <a:pt x="89379" y="59294"/>
                  <a:pt x="90206" y="58588"/>
                  <a:pt x="90206" y="57882"/>
                </a:cubicBezTo>
                <a:close/>
                <a:moveTo>
                  <a:pt x="90206" y="74823"/>
                </a:moveTo>
                <a:cubicBezTo>
                  <a:pt x="90206" y="70588"/>
                  <a:pt x="90206" y="70588"/>
                  <a:pt x="90206" y="70588"/>
                </a:cubicBezTo>
                <a:cubicBezTo>
                  <a:pt x="90206" y="69882"/>
                  <a:pt x="89379" y="69176"/>
                  <a:pt x="89379" y="69176"/>
                </a:cubicBezTo>
                <a:cubicBezTo>
                  <a:pt x="88551" y="68470"/>
                  <a:pt x="87724" y="68470"/>
                  <a:pt x="87724" y="68470"/>
                </a:cubicBezTo>
                <a:cubicBezTo>
                  <a:pt x="32275" y="68470"/>
                  <a:pt x="32275" y="68470"/>
                  <a:pt x="32275" y="68470"/>
                </a:cubicBezTo>
                <a:cubicBezTo>
                  <a:pt x="31448" y="68470"/>
                  <a:pt x="30620" y="68470"/>
                  <a:pt x="30620" y="69176"/>
                </a:cubicBezTo>
                <a:cubicBezTo>
                  <a:pt x="29793" y="69176"/>
                  <a:pt x="29793" y="69882"/>
                  <a:pt x="29793" y="70588"/>
                </a:cubicBezTo>
                <a:cubicBezTo>
                  <a:pt x="29793" y="74823"/>
                  <a:pt x="29793" y="74823"/>
                  <a:pt x="29793" y="74823"/>
                </a:cubicBezTo>
                <a:cubicBezTo>
                  <a:pt x="29793" y="75529"/>
                  <a:pt x="29793" y="76235"/>
                  <a:pt x="30620" y="76235"/>
                </a:cubicBezTo>
                <a:cubicBezTo>
                  <a:pt x="30620" y="76941"/>
                  <a:pt x="31448" y="76941"/>
                  <a:pt x="32275" y="76941"/>
                </a:cubicBezTo>
                <a:cubicBezTo>
                  <a:pt x="87724" y="76941"/>
                  <a:pt x="87724" y="76941"/>
                  <a:pt x="87724" y="76941"/>
                </a:cubicBezTo>
                <a:cubicBezTo>
                  <a:pt x="87724" y="76941"/>
                  <a:pt x="88551" y="76941"/>
                  <a:pt x="89379" y="76235"/>
                </a:cubicBezTo>
                <a:cubicBezTo>
                  <a:pt x="89379" y="76235"/>
                  <a:pt x="90206" y="75529"/>
                  <a:pt x="90206" y="74823"/>
                </a:cubicBezTo>
                <a:close/>
                <a:moveTo>
                  <a:pt x="90206" y="91764"/>
                </a:moveTo>
                <a:cubicBezTo>
                  <a:pt x="90206" y="87529"/>
                  <a:pt x="90206" y="87529"/>
                  <a:pt x="90206" y="87529"/>
                </a:cubicBezTo>
                <a:cubicBezTo>
                  <a:pt x="90206" y="86823"/>
                  <a:pt x="89379" y="86823"/>
                  <a:pt x="89379" y="86117"/>
                </a:cubicBezTo>
                <a:cubicBezTo>
                  <a:pt x="88551" y="86117"/>
                  <a:pt x="87724" y="85411"/>
                  <a:pt x="87724" y="85411"/>
                </a:cubicBezTo>
                <a:cubicBezTo>
                  <a:pt x="32275" y="85411"/>
                  <a:pt x="32275" y="85411"/>
                  <a:pt x="32275" y="85411"/>
                </a:cubicBezTo>
                <a:cubicBezTo>
                  <a:pt x="31448" y="85411"/>
                  <a:pt x="30620" y="86117"/>
                  <a:pt x="30620" y="86117"/>
                </a:cubicBezTo>
                <a:cubicBezTo>
                  <a:pt x="29793" y="86823"/>
                  <a:pt x="29793" y="86823"/>
                  <a:pt x="29793" y="87529"/>
                </a:cubicBezTo>
                <a:cubicBezTo>
                  <a:pt x="29793" y="91764"/>
                  <a:pt x="29793" y="91764"/>
                  <a:pt x="29793" y="91764"/>
                </a:cubicBezTo>
                <a:cubicBezTo>
                  <a:pt x="29793" y="92470"/>
                  <a:pt x="29793" y="93176"/>
                  <a:pt x="30620" y="93176"/>
                </a:cubicBezTo>
                <a:cubicBezTo>
                  <a:pt x="30620" y="93882"/>
                  <a:pt x="31448" y="93882"/>
                  <a:pt x="32275" y="93882"/>
                </a:cubicBezTo>
                <a:cubicBezTo>
                  <a:pt x="87724" y="93882"/>
                  <a:pt x="87724" y="93882"/>
                  <a:pt x="87724" y="93882"/>
                </a:cubicBezTo>
                <a:cubicBezTo>
                  <a:pt x="87724" y="93882"/>
                  <a:pt x="88551" y="93882"/>
                  <a:pt x="89379" y="93176"/>
                </a:cubicBezTo>
                <a:cubicBezTo>
                  <a:pt x="89379" y="93176"/>
                  <a:pt x="90206" y="92470"/>
                  <a:pt x="90206" y="91764"/>
                </a:cubicBezTo>
                <a:close/>
                <a:moveTo>
                  <a:pt x="115034" y="31764"/>
                </a:moveTo>
                <a:cubicBezTo>
                  <a:pt x="115034" y="32470"/>
                  <a:pt x="115862" y="33176"/>
                  <a:pt x="116689" y="34588"/>
                </a:cubicBezTo>
                <a:cubicBezTo>
                  <a:pt x="80275" y="34588"/>
                  <a:pt x="80275" y="34588"/>
                  <a:pt x="80275" y="34588"/>
                </a:cubicBezTo>
                <a:cubicBezTo>
                  <a:pt x="80275" y="2823"/>
                  <a:pt x="80275" y="2823"/>
                  <a:pt x="80275" y="2823"/>
                </a:cubicBezTo>
                <a:cubicBezTo>
                  <a:pt x="81103" y="3529"/>
                  <a:pt x="81931" y="4235"/>
                  <a:pt x="82758" y="4941"/>
                </a:cubicBezTo>
                <a:lnTo>
                  <a:pt x="115034" y="3176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8167793" y="3284101"/>
            <a:ext cx="165323" cy="183152"/>
          </a:xfrm>
          <a:custGeom>
            <a:pathLst>
              <a:path extrusionOk="0" h="120000" w="120000">
                <a:moveTo>
                  <a:pt x="52207" y="96000"/>
                </a:moveTo>
                <a:cubicBezTo>
                  <a:pt x="52207" y="96705"/>
                  <a:pt x="51428" y="97411"/>
                  <a:pt x="51428" y="98117"/>
                </a:cubicBezTo>
                <a:cubicBezTo>
                  <a:pt x="28051" y="119294"/>
                  <a:pt x="28051" y="119294"/>
                  <a:pt x="28051" y="119294"/>
                </a:cubicBezTo>
                <a:cubicBezTo>
                  <a:pt x="27272" y="119294"/>
                  <a:pt x="26493" y="120000"/>
                  <a:pt x="25714" y="120000"/>
                </a:cubicBezTo>
                <a:cubicBezTo>
                  <a:pt x="25714" y="120000"/>
                  <a:pt x="24935" y="119294"/>
                  <a:pt x="24155" y="119294"/>
                </a:cubicBezTo>
                <a:cubicBezTo>
                  <a:pt x="779" y="98117"/>
                  <a:pt x="779" y="98117"/>
                  <a:pt x="779" y="98117"/>
                </a:cubicBezTo>
                <a:cubicBezTo>
                  <a:pt x="0" y="97411"/>
                  <a:pt x="0" y="96000"/>
                  <a:pt x="0" y="95294"/>
                </a:cubicBezTo>
                <a:cubicBezTo>
                  <a:pt x="779" y="94588"/>
                  <a:pt x="1558" y="93882"/>
                  <a:pt x="2337" y="93882"/>
                </a:cubicBezTo>
                <a:cubicBezTo>
                  <a:pt x="16363" y="93882"/>
                  <a:pt x="16363" y="93882"/>
                  <a:pt x="16363" y="93882"/>
                </a:cubicBezTo>
                <a:cubicBezTo>
                  <a:pt x="16363" y="2117"/>
                  <a:pt x="16363" y="2117"/>
                  <a:pt x="16363" y="2117"/>
                </a:cubicBezTo>
                <a:cubicBezTo>
                  <a:pt x="16363" y="1411"/>
                  <a:pt x="17142" y="1411"/>
                  <a:pt x="17142" y="705"/>
                </a:cubicBezTo>
                <a:cubicBezTo>
                  <a:pt x="17922" y="0"/>
                  <a:pt x="17922" y="0"/>
                  <a:pt x="18701" y="0"/>
                </a:cubicBezTo>
                <a:cubicBezTo>
                  <a:pt x="32727" y="0"/>
                  <a:pt x="32727" y="0"/>
                  <a:pt x="32727" y="0"/>
                </a:cubicBezTo>
                <a:cubicBezTo>
                  <a:pt x="33506" y="0"/>
                  <a:pt x="34285" y="0"/>
                  <a:pt x="35064" y="705"/>
                </a:cubicBezTo>
                <a:cubicBezTo>
                  <a:pt x="35064" y="1411"/>
                  <a:pt x="35064" y="1411"/>
                  <a:pt x="35064" y="2117"/>
                </a:cubicBezTo>
                <a:cubicBezTo>
                  <a:pt x="35064" y="93882"/>
                  <a:pt x="35064" y="93882"/>
                  <a:pt x="35064" y="93882"/>
                </a:cubicBezTo>
                <a:cubicBezTo>
                  <a:pt x="49870" y="93882"/>
                  <a:pt x="49870" y="93882"/>
                  <a:pt x="49870" y="93882"/>
                </a:cubicBezTo>
                <a:cubicBezTo>
                  <a:pt x="49870" y="93882"/>
                  <a:pt x="50649" y="94588"/>
                  <a:pt x="51428" y="94588"/>
                </a:cubicBezTo>
                <a:cubicBezTo>
                  <a:pt x="51428" y="95294"/>
                  <a:pt x="52207" y="95294"/>
                  <a:pt x="52207" y="96000"/>
                </a:cubicBezTo>
                <a:close/>
                <a:moveTo>
                  <a:pt x="120000" y="44470"/>
                </a:moveTo>
                <a:cubicBezTo>
                  <a:pt x="120000" y="51529"/>
                  <a:pt x="120000" y="51529"/>
                  <a:pt x="120000" y="51529"/>
                </a:cubicBezTo>
                <a:cubicBezTo>
                  <a:pt x="98961" y="51529"/>
                  <a:pt x="98961" y="51529"/>
                  <a:pt x="98961" y="51529"/>
                </a:cubicBezTo>
                <a:cubicBezTo>
                  <a:pt x="98961" y="44470"/>
                  <a:pt x="98961" y="44470"/>
                  <a:pt x="98961" y="44470"/>
                </a:cubicBezTo>
                <a:cubicBezTo>
                  <a:pt x="104415" y="44470"/>
                  <a:pt x="104415" y="44470"/>
                  <a:pt x="104415" y="44470"/>
                </a:cubicBezTo>
                <a:cubicBezTo>
                  <a:pt x="101298" y="34588"/>
                  <a:pt x="101298" y="34588"/>
                  <a:pt x="101298" y="34588"/>
                </a:cubicBezTo>
                <a:cubicBezTo>
                  <a:pt x="83376" y="34588"/>
                  <a:pt x="83376" y="34588"/>
                  <a:pt x="83376" y="34588"/>
                </a:cubicBezTo>
                <a:cubicBezTo>
                  <a:pt x="79480" y="44470"/>
                  <a:pt x="79480" y="44470"/>
                  <a:pt x="79480" y="44470"/>
                </a:cubicBezTo>
                <a:cubicBezTo>
                  <a:pt x="84935" y="44470"/>
                  <a:pt x="84935" y="44470"/>
                  <a:pt x="84935" y="44470"/>
                </a:cubicBezTo>
                <a:cubicBezTo>
                  <a:pt x="84935" y="51529"/>
                  <a:pt x="84935" y="51529"/>
                  <a:pt x="84935" y="51529"/>
                </a:cubicBezTo>
                <a:cubicBezTo>
                  <a:pt x="63896" y="51529"/>
                  <a:pt x="63896" y="51529"/>
                  <a:pt x="63896" y="51529"/>
                </a:cubicBezTo>
                <a:cubicBezTo>
                  <a:pt x="63896" y="44470"/>
                  <a:pt x="63896" y="44470"/>
                  <a:pt x="63896" y="44470"/>
                </a:cubicBezTo>
                <a:cubicBezTo>
                  <a:pt x="69350" y="44470"/>
                  <a:pt x="69350" y="44470"/>
                  <a:pt x="69350" y="44470"/>
                </a:cubicBezTo>
                <a:cubicBezTo>
                  <a:pt x="85714" y="0"/>
                  <a:pt x="85714" y="0"/>
                  <a:pt x="85714" y="0"/>
                </a:cubicBezTo>
                <a:cubicBezTo>
                  <a:pt x="98181" y="0"/>
                  <a:pt x="98181" y="0"/>
                  <a:pt x="98181" y="0"/>
                </a:cubicBezTo>
                <a:cubicBezTo>
                  <a:pt x="114545" y="44470"/>
                  <a:pt x="114545" y="44470"/>
                  <a:pt x="114545" y="44470"/>
                </a:cubicBezTo>
                <a:lnTo>
                  <a:pt x="120000" y="44470"/>
                </a:lnTo>
                <a:close/>
                <a:moveTo>
                  <a:pt x="113766" y="104470"/>
                </a:moveTo>
                <a:cubicBezTo>
                  <a:pt x="113766" y="120000"/>
                  <a:pt x="113766" y="120000"/>
                  <a:pt x="113766" y="120000"/>
                </a:cubicBezTo>
                <a:cubicBezTo>
                  <a:pt x="70129" y="120000"/>
                  <a:pt x="70129" y="120000"/>
                  <a:pt x="70129" y="120000"/>
                </a:cubicBezTo>
                <a:cubicBezTo>
                  <a:pt x="70129" y="113647"/>
                  <a:pt x="70129" y="113647"/>
                  <a:pt x="70129" y="113647"/>
                </a:cubicBezTo>
                <a:cubicBezTo>
                  <a:pt x="97402" y="78352"/>
                  <a:pt x="97402" y="78352"/>
                  <a:pt x="97402" y="78352"/>
                </a:cubicBezTo>
                <a:cubicBezTo>
                  <a:pt x="98181" y="77647"/>
                  <a:pt x="98961" y="76941"/>
                  <a:pt x="98961" y="76941"/>
                </a:cubicBezTo>
                <a:cubicBezTo>
                  <a:pt x="99740" y="76235"/>
                  <a:pt x="99740" y="76235"/>
                  <a:pt x="99740" y="76235"/>
                </a:cubicBezTo>
                <a:cubicBezTo>
                  <a:pt x="99740" y="75529"/>
                  <a:pt x="99740" y="75529"/>
                  <a:pt x="99740" y="75529"/>
                </a:cubicBezTo>
                <a:cubicBezTo>
                  <a:pt x="99740" y="75529"/>
                  <a:pt x="99740" y="75529"/>
                  <a:pt x="99740" y="75529"/>
                </a:cubicBezTo>
                <a:cubicBezTo>
                  <a:pt x="98961" y="76235"/>
                  <a:pt x="98961" y="76235"/>
                  <a:pt x="98961" y="76235"/>
                </a:cubicBezTo>
                <a:cubicBezTo>
                  <a:pt x="98181" y="76235"/>
                  <a:pt x="97402" y="76235"/>
                  <a:pt x="96623" y="76235"/>
                </a:cubicBezTo>
                <a:cubicBezTo>
                  <a:pt x="79480" y="76235"/>
                  <a:pt x="79480" y="76235"/>
                  <a:pt x="79480" y="76235"/>
                </a:cubicBezTo>
                <a:cubicBezTo>
                  <a:pt x="79480" y="84000"/>
                  <a:pt x="79480" y="84000"/>
                  <a:pt x="79480" y="84000"/>
                </a:cubicBezTo>
                <a:cubicBezTo>
                  <a:pt x="70909" y="84000"/>
                  <a:pt x="70909" y="84000"/>
                  <a:pt x="70909" y="84000"/>
                </a:cubicBezTo>
                <a:cubicBezTo>
                  <a:pt x="70909" y="68470"/>
                  <a:pt x="70909" y="68470"/>
                  <a:pt x="70909" y="68470"/>
                </a:cubicBezTo>
                <a:cubicBezTo>
                  <a:pt x="112987" y="68470"/>
                  <a:pt x="112987" y="68470"/>
                  <a:pt x="112987" y="68470"/>
                </a:cubicBezTo>
                <a:cubicBezTo>
                  <a:pt x="112987" y="74117"/>
                  <a:pt x="112987" y="74117"/>
                  <a:pt x="112987" y="74117"/>
                </a:cubicBezTo>
                <a:cubicBezTo>
                  <a:pt x="85714" y="110117"/>
                  <a:pt x="85714" y="110117"/>
                  <a:pt x="85714" y="110117"/>
                </a:cubicBezTo>
                <a:cubicBezTo>
                  <a:pt x="84935" y="110117"/>
                  <a:pt x="84935" y="110823"/>
                  <a:pt x="84155" y="111529"/>
                </a:cubicBezTo>
                <a:cubicBezTo>
                  <a:pt x="83376" y="112235"/>
                  <a:pt x="83376" y="112235"/>
                  <a:pt x="83376" y="112235"/>
                </a:cubicBezTo>
                <a:cubicBezTo>
                  <a:pt x="83376" y="112235"/>
                  <a:pt x="83376" y="112235"/>
                  <a:pt x="83376" y="112235"/>
                </a:cubicBezTo>
                <a:cubicBezTo>
                  <a:pt x="84155" y="112235"/>
                  <a:pt x="84155" y="112235"/>
                  <a:pt x="84155" y="112235"/>
                </a:cubicBezTo>
                <a:cubicBezTo>
                  <a:pt x="84935" y="112235"/>
                  <a:pt x="84935" y="112235"/>
                  <a:pt x="86493" y="112235"/>
                </a:cubicBezTo>
                <a:cubicBezTo>
                  <a:pt x="104415" y="112235"/>
                  <a:pt x="104415" y="112235"/>
                  <a:pt x="104415" y="112235"/>
                </a:cubicBezTo>
                <a:cubicBezTo>
                  <a:pt x="104415" y="104470"/>
                  <a:pt x="104415" y="104470"/>
                  <a:pt x="104415" y="104470"/>
                </a:cubicBezTo>
                <a:lnTo>
                  <a:pt x="113766" y="104470"/>
                </a:lnTo>
                <a:close/>
                <a:moveTo>
                  <a:pt x="85714" y="27529"/>
                </a:moveTo>
                <a:cubicBezTo>
                  <a:pt x="98181" y="27529"/>
                  <a:pt x="98181" y="27529"/>
                  <a:pt x="98181" y="27529"/>
                </a:cubicBezTo>
                <a:cubicBezTo>
                  <a:pt x="93506" y="12705"/>
                  <a:pt x="93506" y="12705"/>
                  <a:pt x="93506" y="12705"/>
                </a:cubicBezTo>
                <a:cubicBezTo>
                  <a:pt x="91948" y="9882"/>
                  <a:pt x="91948" y="9882"/>
                  <a:pt x="91948" y="9882"/>
                </a:cubicBezTo>
                <a:cubicBezTo>
                  <a:pt x="91948" y="9176"/>
                  <a:pt x="91948" y="8470"/>
                  <a:pt x="91948" y="8470"/>
                </a:cubicBezTo>
                <a:cubicBezTo>
                  <a:pt x="91948" y="8470"/>
                  <a:pt x="91948" y="8470"/>
                  <a:pt x="91948" y="8470"/>
                </a:cubicBezTo>
                <a:cubicBezTo>
                  <a:pt x="91948" y="9882"/>
                  <a:pt x="91948" y="9882"/>
                  <a:pt x="91948" y="9882"/>
                </a:cubicBezTo>
                <a:cubicBezTo>
                  <a:pt x="91948" y="9882"/>
                  <a:pt x="91168" y="9882"/>
                  <a:pt x="91168" y="10588"/>
                </a:cubicBezTo>
                <a:cubicBezTo>
                  <a:pt x="91168" y="12000"/>
                  <a:pt x="91168" y="12000"/>
                  <a:pt x="91168" y="12705"/>
                </a:cubicBezTo>
                <a:lnTo>
                  <a:pt x="85714" y="2752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8383364" y="3284101"/>
            <a:ext cx="165323" cy="183152"/>
          </a:xfrm>
          <a:custGeom>
            <a:pathLst>
              <a:path extrusionOk="0" h="120000" w="120000">
                <a:moveTo>
                  <a:pt x="52207" y="96000"/>
                </a:moveTo>
                <a:cubicBezTo>
                  <a:pt x="52207" y="96705"/>
                  <a:pt x="52207" y="97411"/>
                  <a:pt x="51428" y="98117"/>
                </a:cubicBezTo>
                <a:cubicBezTo>
                  <a:pt x="28051" y="119294"/>
                  <a:pt x="28051" y="119294"/>
                  <a:pt x="28051" y="119294"/>
                </a:cubicBezTo>
                <a:cubicBezTo>
                  <a:pt x="27272" y="119294"/>
                  <a:pt x="27272" y="120000"/>
                  <a:pt x="26493" y="120000"/>
                </a:cubicBezTo>
                <a:cubicBezTo>
                  <a:pt x="25714" y="120000"/>
                  <a:pt x="24935" y="119294"/>
                  <a:pt x="24935" y="119294"/>
                </a:cubicBezTo>
                <a:cubicBezTo>
                  <a:pt x="779" y="98117"/>
                  <a:pt x="779" y="98117"/>
                  <a:pt x="779" y="98117"/>
                </a:cubicBezTo>
                <a:cubicBezTo>
                  <a:pt x="0" y="97411"/>
                  <a:pt x="0" y="96000"/>
                  <a:pt x="779" y="95294"/>
                </a:cubicBezTo>
                <a:cubicBezTo>
                  <a:pt x="779" y="94588"/>
                  <a:pt x="1558" y="93882"/>
                  <a:pt x="3116" y="93882"/>
                </a:cubicBezTo>
                <a:cubicBezTo>
                  <a:pt x="17142" y="93882"/>
                  <a:pt x="17142" y="93882"/>
                  <a:pt x="17142" y="93882"/>
                </a:cubicBezTo>
                <a:cubicBezTo>
                  <a:pt x="17142" y="2117"/>
                  <a:pt x="17142" y="2117"/>
                  <a:pt x="17142" y="2117"/>
                </a:cubicBezTo>
                <a:cubicBezTo>
                  <a:pt x="17142" y="1411"/>
                  <a:pt x="17142" y="1411"/>
                  <a:pt x="17922" y="705"/>
                </a:cubicBezTo>
                <a:cubicBezTo>
                  <a:pt x="17922" y="0"/>
                  <a:pt x="18701" y="0"/>
                  <a:pt x="19480" y="0"/>
                </a:cubicBezTo>
                <a:cubicBezTo>
                  <a:pt x="33506" y="0"/>
                  <a:pt x="33506" y="0"/>
                  <a:pt x="33506" y="0"/>
                </a:cubicBezTo>
                <a:cubicBezTo>
                  <a:pt x="34285" y="0"/>
                  <a:pt x="34285" y="0"/>
                  <a:pt x="35064" y="705"/>
                </a:cubicBezTo>
                <a:cubicBezTo>
                  <a:pt x="35844" y="1411"/>
                  <a:pt x="35844" y="1411"/>
                  <a:pt x="35844" y="2117"/>
                </a:cubicBezTo>
                <a:cubicBezTo>
                  <a:pt x="35844" y="93882"/>
                  <a:pt x="35844" y="93882"/>
                  <a:pt x="35844" y="93882"/>
                </a:cubicBezTo>
                <a:cubicBezTo>
                  <a:pt x="49870" y="93882"/>
                  <a:pt x="49870" y="93882"/>
                  <a:pt x="49870" y="93882"/>
                </a:cubicBezTo>
                <a:cubicBezTo>
                  <a:pt x="50649" y="93882"/>
                  <a:pt x="51428" y="94588"/>
                  <a:pt x="51428" y="94588"/>
                </a:cubicBezTo>
                <a:cubicBezTo>
                  <a:pt x="52207" y="95294"/>
                  <a:pt x="52207" y="95294"/>
                  <a:pt x="52207" y="96000"/>
                </a:cubicBezTo>
                <a:close/>
                <a:moveTo>
                  <a:pt x="120000" y="112941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98961" y="120000"/>
                  <a:pt x="98961" y="120000"/>
                  <a:pt x="98961" y="120000"/>
                </a:cubicBezTo>
                <a:cubicBezTo>
                  <a:pt x="98961" y="112941"/>
                  <a:pt x="98961" y="112941"/>
                  <a:pt x="98961" y="112941"/>
                </a:cubicBezTo>
                <a:cubicBezTo>
                  <a:pt x="104415" y="112941"/>
                  <a:pt x="104415" y="112941"/>
                  <a:pt x="104415" y="112941"/>
                </a:cubicBezTo>
                <a:cubicBezTo>
                  <a:pt x="101298" y="103058"/>
                  <a:pt x="101298" y="103058"/>
                  <a:pt x="101298" y="103058"/>
                </a:cubicBezTo>
                <a:cubicBezTo>
                  <a:pt x="83376" y="103058"/>
                  <a:pt x="83376" y="103058"/>
                  <a:pt x="83376" y="103058"/>
                </a:cubicBezTo>
                <a:cubicBezTo>
                  <a:pt x="79480" y="112941"/>
                  <a:pt x="79480" y="112941"/>
                  <a:pt x="79480" y="112941"/>
                </a:cubicBezTo>
                <a:cubicBezTo>
                  <a:pt x="85714" y="112941"/>
                  <a:pt x="85714" y="112941"/>
                  <a:pt x="85714" y="112941"/>
                </a:cubicBezTo>
                <a:cubicBezTo>
                  <a:pt x="85714" y="120000"/>
                  <a:pt x="85714" y="120000"/>
                  <a:pt x="85714" y="120000"/>
                </a:cubicBezTo>
                <a:cubicBezTo>
                  <a:pt x="63896" y="120000"/>
                  <a:pt x="63896" y="120000"/>
                  <a:pt x="63896" y="120000"/>
                </a:cubicBezTo>
                <a:cubicBezTo>
                  <a:pt x="63896" y="112941"/>
                  <a:pt x="63896" y="112941"/>
                  <a:pt x="63896" y="112941"/>
                </a:cubicBezTo>
                <a:cubicBezTo>
                  <a:pt x="69350" y="112941"/>
                  <a:pt x="69350" y="112941"/>
                  <a:pt x="69350" y="112941"/>
                </a:cubicBezTo>
                <a:cubicBezTo>
                  <a:pt x="86493" y="68470"/>
                  <a:pt x="86493" y="68470"/>
                  <a:pt x="86493" y="68470"/>
                </a:cubicBezTo>
                <a:cubicBezTo>
                  <a:pt x="98181" y="68470"/>
                  <a:pt x="98181" y="68470"/>
                  <a:pt x="98181" y="68470"/>
                </a:cubicBezTo>
                <a:cubicBezTo>
                  <a:pt x="115324" y="112941"/>
                  <a:pt x="115324" y="112941"/>
                  <a:pt x="115324" y="112941"/>
                </a:cubicBezTo>
                <a:lnTo>
                  <a:pt x="120000" y="112941"/>
                </a:lnTo>
                <a:close/>
                <a:moveTo>
                  <a:pt x="113766" y="36000"/>
                </a:moveTo>
                <a:cubicBezTo>
                  <a:pt x="113766" y="51529"/>
                  <a:pt x="113766" y="51529"/>
                  <a:pt x="113766" y="51529"/>
                </a:cubicBezTo>
                <a:cubicBezTo>
                  <a:pt x="70909" y="51529"/>
                  <a:pt x="70909" y="51529"/>
                  <a:pt x="70909" y="51529"/>
                </a:cubicBezTo>
                <a:cubicBezTo>
                  <a:pt x="70909" y="45176"/>
                  <a:pt x="70909" y="45176"/>
                  <a:pt x="70909" y="45176"/>
                </a:cubicBezTo>
                <a:cubicBezTo>
                  <a:pt x="98181" y="9882"/>
                  <a:pt x="98181" y="9882"/>
                  <a:pt x="98181" y="9882"/>
                </a:cubicBezTo>
                <a:cubicBezTo>
                  <a:pt x="98961" y="9176"/>
                  <a:pt x="98961" y="8470"/>
                  <a:pt x="99740" y="8470"/>
                </a:cubicBezTo>
                <a:cubicBezTo>
                  <a:pt x="100519" y="7764"/>
                  <a:pt x="100519" y="7764"/>
                  <a:pt x="100519" y="7764"/>
                </a:cubicBezTo>
                <a:cubicBezTo>
                  <a:pt x="100519" y="7764"/>
                  <a:pt x="100519" y="7764"/>
                  <a:pt x="100519" y="7764"/>
                </a:cubicBezTo>
                <a:cubicBezTo>
                  <a:pt x="100519" y="7764"/>
                  <a:pt x="99740" y="7764"/>
                  <a:pt x="99740" y="7764"/>
                </a:cubicBezTo>
                <a:cubicBezTo>
                  <a:pt x="99740" y="7764"/>
                  <a:pt x="99740" y="7764"/>
                  <a:pt x="98961" y="7764"/>
                </a:cubicBezTo>
                <a:cubicBezTo>
                  <a:pt x="98961" y="7764"/>
                  <a:pt x="98181" y="7764"/>
                  <a:pt x="97402" y="7764"/>
                </a:cubicBezTo>
                <a:cubicBezTo>
                  <a:pt x="80259" y="7764"/>
                  <a:pt x="80259" y="7764"/>
                  <a:pt x="80259" y="7764"/>
                </a:cubicBezTo>
                <a:cubicBezTo>
                  <a:pt x="80259" y="15529"/>
                  <a:pt x="80259" y="15529"/>
                  <a:pt x="80259" y="15529"/>
                </a:cubicBezTo>
                <a:cubicBezTo>
                  <a:pt x="70909" y="15529"/>
                  <a:pt x="70909" y="15529"/>
                  <a:pt x="70909" y="15529"/>
                </a:cubicBezTo>
                <a:cubicBezTo>
                  <a:pt x="70909" y="0"/>
                  <a:pt x="70909" y="0"/>
                  <a:pt x="70909" y="0"/>
                </a:cubicBezTo>
                <a:cubicBezTo>
                  <a:pt x="112987" y="0"/>
                  <a:pt x="112987" y="0"/>
                  <a:pt x="112987" y="0"/>
                </a:cubicBezTo>
                <a:cubicBezTo>
                  <a:pt x="112987" y="6352"/>
                  <a:pt x="112987" y="6352"/>
                  <a:pt x="112987" y="6352"/>
                </a:cubicBezTo>
                <a:cubicBezTo>
                  <a:pt x="85714" y="41647"/>
                  <a:pt x="85714" y="41647"/>
                  <a:pt x="85714" y="41647"/>
                </a:cubicBezTo>
                <a:cubicBezTo>
                  <a:pt x="85714" y="41647"/>
                  <a:pt x="84935" y="42352"/>
                  <a:pt x="84155" y="43058"/>
                </a:cubicBezTo>
                <a:cubicBezTo>
                  <a:pt x="83376" y="43764"/>
                  <a:pt x="83376" y="43764"/>
                  <a:pt x="83376" y="43764"/>
                </a:cubicBezTo>
                <a:cubicBezTo>
                  <a:pt x="83376" y="43764"/>
                  <a:pt x="83376" y="43764"/>
                  <a:pt x="83376" y="43764"/>
                </a:cubicBezTo>
                <a:cubicBezTo>
                  <a:pt x="84155" y="43764"/>
                  <a:pt x="84155" y="43764"/>
                  <a:pt x="84155" y="43764"/>
                </a:cubicBezTo>
                <a:cubicBezTo>
                  <a:pt x="84935" y="43764"/>
                  <a:pt x="85714" y="43764"/>
                  <a:pt x="86493" y="43764"/>
                </a:cubicBezTo>
                <a:cubicBezTo>
                  <a:pt x="105194" y="43764"/>
                  <a:pt x="105194" y="43764"/>
                  <a:pt x="105194" y="43764"/>
                </a:cubicBezTo>
                <a:cubicBezTo>
                  <a:pt x="105194" y="36000"/>
                  <a:pt x="105194" y="36000"/>
                  <a:pt x="105194" y="36000"/>
                </a:cubicBezTo>
                <a:lnTo>
                  <a:pt x="113766" y="36000"/>
                </a:lnTo>
                <a:close/>
                <a:moveTo>
                  <a:pt x="85714" y="96000"/>
                </a:moveTo>
                <a:cubicBezTo>
                  <a:pt x="98961" y="96000"/>
                  <a:pt x="98961" y="96000"/>
                  <a:pt x="98961" y="96000"/>
                </a:cubicBezTo>
                <a:cubicBezTo>
                  <a:pt x="93506" y="81176"/>
                  <a:pt x="93506" y="81176"/>
                  <a:pt x="93506" y="81176"/>
                </a:cubicBezTo>
                <a:cubicBezTo>
                  <a:pt x="92727" y="78352"/>
                  <a:pt x="92727" y="78352"/>
                  <a:pt x="92727" y="78352"/>
                </a:cubicBezTo>
                <a:cubicBezTo>
                  <a:pt x="92727" y="77647"/>
                  <a:pt x="92727" y="76941"/>
                  <a:pt x="92727" y="76941"/>
                </a:cubicBezTo>
                <a:cubicBezTo>
                  <a:pt x="91948" y="76941"/>
                  <a:pt x="91948" y="76941"/>
                  <a:pt x="91948" y="76941"/>
                </a:cubicBezTo>
                <a:cubicBezTo>
                  <a:pt x="91948" y="78352"/>
                  <a:pt x="91948" y="78352"/>
                  <a:pt x="91948" y="78352"/>
                </a:cubicBezTo>
                <a:cubicBezTo>
                  <a:pt x="91948" y="78352"/>
                  <a:pt x="91948" y="78352"/>
                  <a:pt x="91948" y="79058"/>
                </a:cubicBezTo>
                <a:cubicBezTo>
                  <a:pt x="91168" y="79764"/>
                  <a:pt x="91168" y="80470"/>
                  <a:pt x="91168" y="81176"/>
                </a:cubicBezTo>
                <a:lnTo>
                  <a:pt x="85714" y="96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598554" y="3605023"/>
            <a:ext cx="178291" cy="183152"/>
          </a:xfrm>
          <a:custGeom>
            <a:pathLst>
              <a:path extrusionOk="0" h="120000" w="120000">
                <a:moveTo>
                  <a:pt x="48433" y="96000"/>
                </a:moveTo>
                <a:cubicBezTo>
                  <a:pt x="48433" y="96705"/>
                  <a:pt x="47710" y="97411"/>
                  <a:pt x="47710" y="98117"/>
                </a:cubicBezTo>
                <a:cubicBezTo>
                  <a:pt x="25301" y="119294"/>
                  <a:pt x="25301" y="119294"/>
                  <a:pt x="25301" y="119294"/>
                </a:cubicBezTo>
                <a:cubicBezTo>
                  <a:pt x="25301" y="119294"/>
                  <a:pt x="24578" y="120000"/>
                  <a:pt x="23855" y="120000"/>
                </a:cubicBezTo>
                <a:cubicBezTo>
                  <a:pt x="23132" y="120000"/>
                  <a:pt x="23132" y="119294"/>
                  <a:pt x="22409" y="119294"/>
                </a:cubicBezTo>
                <a:cubicBezTo>
                  <a:pt x="722" y="98117"/>
                  <a:pt x="722" y="98117"/>
                  <a:pt x="722" y="98117"/>
                </a:cubicBezTo>
                <a:cubicBezTo>
                  <a:pt x="0" y="97411"/>
                  <a:pt x="0" y="96000"/>
                  <a:pt x="0" y="95294"/>
                </a:cubicBezTo>
                <a:cubicBezTo>
                  <a:pt x="722" y="94588"/>
                  <a:pt x="1445" y="93882"/>
                  <a:pt x="2168" y="93882"/>
                </a:cubicBezTo>
                <a:cubicBezTo>
                  <a:pt x="15180" y="93882"/>
                  <a:pt x="15180" y="93882"/>
                  <a:pt x="15180" y="93882"/>
                </a:cubicBezTo>
                <a:cubicBezTo>
                  <a:pt x="15180" y="2117"/>
                  <a:pt x="15180" y="2117"/>
                  <a:pt x="15180" y="2117"/>
                </a:cubicBezTo>
                <a:cubicBezTo>
                  <a:pt x="15180" y="1411"/>
                  <a:pt x="15180" y="1411"/>
                  <a:pt x="15903" y="705"/>
                </a:cubicBezTo>
                <a:cubicBezTo>
                  <a:pt x="16626" y="0"/>
                  <a:pt x="16626" y="0"/>
                  <a:pt x="17349" y="0"/>
                </a:cubicBezTo>
                <a:cubicBezTo>
                  <a:pt x="30361" y="0"/>
                  <a:pt x="30361" y="0"/>
                  <a:pt x="30361" y="0"/>
                </a:cubicBezTo>
                <a:cubicBezTo>
                  <a:pt x="31084" y="0"/>
                  <a:pt x="31807" y="0"/>
                  <a:pt x="32530" y="705"/>
                </a:cubicBezTo>
                <a:cubicBezTo>
                  <a:pt x="32530" y="1411"/>
                  <a:pt x="32530" y="1411"/>
                  <a:pt x="32530" y="2117"/>
                </a:cubicBezTo>
                <a:cubicBezTo>
                  <a:pt x="32530" y="93882"/>
                  <a:pt x="32530" y="93882"/>
                  <a:pt x="32530" y="93882"/>
                </a:cubicBezTo>
                <a:cubicBezTo>
                  <a:pt x="46265" y="93882"/>
                  <a:pt x="46265" y="93882"/>
                  <a:pt x="46265" y="93882"/>
                </a:cubicBezTo>
                <a:cubicBezTo>
                  <a:pt x="46265" y="93882"/>
                  <a:pt x="46987" y="94588"/>
                  <a:pt x="47710" y="94588"/>
                </a:cubicBezTo>
                <a:cubicBezTo>
                  <a:pt x="47710" y="95294"/>
                  <a:pt x="48433" y="95294"/>
                  <a:pt x="48433" y="96000"/>
                </a:cubicBezTo>
                <a:close/>
                <a:moveTo>
                  <a:pt x="80963" y="2117"/>
                </a:moveTo>
                <a:cubicBezTo>
                  <a:pt x="80963" y="14823"/>
                  <a:pt x="80963" y="14823"/>
                  <a:pt x="80963" y="14823"/>
                </a:cubicBezTo>
                <a:cubicBezTo>
                  <a:pt x="80963" y="15529"/>
                  <a:pt x="80963" y="16235"/>
                  <a:pt x="80240" y="16941"/>
                </a:cubicBezTo>
                <a:cubicBezTo>
                  <a:pt x="80240" y="16941"/>
                  <a:pt x="79518" y="16941"/>
                  <a:pt x="78795" y="16941"/>
                </a:cubicBezTo>
                <a:cubicBezTo>
                  <a:pt x="61445" y="16941"/>
                  <a:pt x="61445" y="16941"/>
                  <a:pt x="61445" y="16941"/>
                </a:cubicBezTo>
                <a:cubicBezTo>
                  <a:pt x="60722" y="16941"/>
                  <a:pt x="59999" y="16941"/>
                  <a:pt x="59999" y="16941"/>
                </a:cubicBezTo>
                <a:cubicBezTo>
                  <a:pt x="59277" y="16235"/>
                  <a:pt x="59277" y="15529"/>
                  <a:pt x="59277" y="14823"/>
                </a:cubicBezTo>
                <a:cubicBezTo>
                  <a:pt x="59277" y="2117"/>
                  <a:pt x="59277" y="2117"/>
                  <a:pt x="59277" y="2117"/>
                </a:cubicBezTo>
                <a:cubicBezTo>
                  <a:pt x="59277" y="1411"/>
                  <a:pt x="59277" y="1411"/>
                  <a:pt x="59999" y="705"/>
                </a:cubicBezTo>
                <a:cubicBezTo>
                  <a:pt x="59999" y="0"/>
                  <a:pt x="60722" y="0"/>
                  <a:pt x="61445" y="0"/>
                </a:cubicBezTo>
                <a:cubicBezTo>
                  <a:pt x="78795" y="0"/>
                  <a:pt x="78795" y="0"/>
                  <a:pt x="78795" y="0"/>
                </a:cubicBezTo>
                <a:cubicBezTo>
                  <a:pt x="79518" y="0"/>
                  <a:pt x="80240" y="0"/>
                  <a:pt x="80240" y="705"/>
                </a:cubicBezTo>
                <a:cubicBezTo>
                  <a:pt x="80963" y="1411"/>
                  <a:pt x="80963" y="1411"/>
                  <a:pt x="80963" y="2117"/>
                </a:cubicBezTo>
                <a:close/>
                <a:moveTo>
                  <a:pt x="93975" y="36705"/>
                </a:moveTo>
                <a:cubicBezTo>
                  <a:pt x="93975" y="49411"/>
                  <a:pt x="93975" y="49411"/>
                  <a:pt x="93975" y="49411"/>
                </a:cubicBezTo>
                <a:cubicBezTo>
                  <a:pt x="93975" y="50117"/>
                  <a:pt x="93975" y="50117"/>
                  <a:pt x="93253" y="50823"/>
                </a:cubicBezTo>
                <a:cubicBezTo>
                  <a:pt x="93253" y="51529"/>
                  <a:pt x="92530" y="51529"/>
                  <a:pt x="91807" y="51529"/>
                </a:cubicBezTo>
                <a:cubicBezTo>
                  <a:pt x="61445" y="51529"/>
                  <a:pt x="61445" y="51529"/>
                  <a:pt x="61445" y="51529"/>
                </a:cubicBezTo>
                <a:cubicBezTo>
                  <a:pt x="60722" y="51529"/>
                  <a:pt x="59999" y="51529"/>
                  <a:pt x="59999" y="50823"/>
                </a:cubicBezTo>
                <a:cubicBezTo>
                  <a:pt x="59277" y="50117"/>
                  <a:pt x="59277" y="50117"/>
                  <a:pt x="59277" y="49411"/>
                </a:cubicBezTo>
                <a:cubicBezTo>
                  <a:pt x="59277" y="36705"/>
                  <a:pt x="59277" y="36705"/>
                  <a:pt x="59277" y="36705"/>
                </a:cubicBezTo>
                <a:cubicBezTo>
                  <a:pt x="59277" y="36000"/>
                  <a:pt x="59277" y="35294"/>
                  <a:pt x="59999" y="34588"/>
                </a:cubicBezTo>
                <a:cubicBezTo>
                  <a:pt x="59999" y="34588"/>
                  <a:pt x="60722" y="34588"/>
                  <a:pt x="61445" y="34588"/>
                </a:cubicBezTo>
                <a:cubicBezTo>
                  <a:pt x="91807" y="34588"/>
                  <a:pt x="91807" y="34588"/>
                  <a:pt x="91807" y="34588"/>
                </a:cubicBezTo>
                <a:cubicBezTo>
                  <a:pt x="92530" y="34588"/>
                  <a:pt x="93253" y="34588"/>
                  <a:pt x="93253" y="34588"/>
                </a:cubicBezTo>
                <a:cubicBezTo>
                  <a:pt x="93975" y="35294"/>
                  <a:pt x="93975" y="36000"/>
                  <a:pt x="93975" y="36705"/>
                </a:cubicBezTo>
                <a:close/>
                <a:moveTo>
                  <a:pt x="106987" y="70588"/>
                </a:moveTo>
                <a:cubicBezTo>
                  <a:pt x="106987" y="83294"/>
                  <a:pt x="106987" y="83294"/>
                  <a:pt x="106987" y="83294"/>
                </a:cubicBezTo>
                <a:cubicBezTo>
                  <a:pt x="106987" y="84000"/>
                  <a:pt x="106987" y="84705"/>
                  <a:pt x="106265" y="84705"/>
                </a:cubicBezTo>
                <a:cubicBezTo>
                  <a:pt x="106265" y="85411"/>
                  <a:pt x="105542" y="85411"/>
                  <a:pt x="104819" y="85411"/>
                </a:cubicBezTo>
                <a:cubicBezTo>
                  <a:pt x="61445" y="85411"/>
                  <a:pt x="61445" y="85411"/>
                  <a:pt x="61445" y="85411"/>
                </a:cubicBezTo>
                <a:cubicBezTo>
                  <a:pt x="60722" y="85411"/>
                  <a:pt x="59999" y="85411"/>
                  <a:pt x="59999" y="84705"/>
                </a:cubicBezTo>
                <a:cubicBezTo>
                  <a:pt x="59277" y="84705"/>
                  <a:pt x="59277" y="84000"/>
                  <a:pt x="59277" y="83294"/>
                </a:cubicBezTo>
                <a:cubicBezTo>
                  <a:pt x="59277" y="70588"/>
                  <a:pt x="59277" y="70588"/>
                  <a:pt x="59277" y="70588"/>
                </a:cubicBezTo>
                <a:cubicBezTo>
                  <a:pt x="59277" y="69882"/>
                  <a:pt x="59277" y="69176"/>
                  <a:pt x="59999" y="69176"/>
                </a:cubicBezTo>
                <a:cubicBezTo>
                  <a:pt x="59999" y="68470"/>
                  <a:pt x="60722" y="68470"/>
                  <a:pt x="61445" y="68470"/>
                </a:cubicBezTo>
                <a:cubicBezTo>
                  <a:pt x="104819" y="68470"/>
                  <a:pt x="104819" y="68470"/>
                  <a:pt x="104819" y="68470"/>
                </a:cubicBezTo>
                <a:cubicBezTo>
                  <a:pt x="105542" y="68470"/>
                  <a:pt x="106265" y="68470"/>
                  <a:pt x="106265" y="69176"/>
                </a:cubicBezTo>
                <a:cubicBezTo>
                  <a:pt x="106987" y="69176"/>
                  <a:pt x="106987" y="69882"/>
                  <a:pt x="106987" y="70588"/>
                </a:cubicBezTo>
                <a:close/>
                <a:moveTo>
                  <a:pt x="119999" y="104470"/>
                </a:moveTo>
                <a:cubicBezTo>
                  <a:pt x="119999" y="117882"/>
                  <a:pt x="119999" y="117882"/>
                  <a:pt x="119999" y="117882"/>
                </a:cubicBezTo>
                <a:cubicBezTo>
                  <a:pt x="119999" y="117882"/>
                  <a:pt x="119999" y="118588"/>
                  <a:pt x="119999" y="119294"/>
                </a:cubicBezTo>
                <a:cubicBezTo>
                  <a:pt x="119277" y="119294"/>
                  <a:pt x="118554" y="120000"/>
                  <a:pt x="117831" y="120000"/>
                </a:cubicBezTo>
                <a:cubicBezTo>
                  <a:pt x="61445" y="120000"/>
                  <a:pt x="61445" y="120000"/>
                  <a:pt x="61445" y="120000"/>
                </a:cubicBezTo>
                <a:cubicBezTo>
                  <a:pt x="60722" y="120000"/>
                  <a:pt x="59999" y="119294"/>
                  <a:pt x="59999" y="119294"/>
                </a:cubicBezTo>
                <a:cubicBezTo>
                  <a:pt x="59277" y="118588"/>
                  <a:pt x="59277" y="117882"/>
                  <a:pt x="59277" y="117882"/>
                </a:cubicBezTo>
                <a:cubicBezTo>
                  <a:pt x="59277" y="104470"/>
                  <a:pt x="59277" y="104470"/>
                  <a:pt x="59277" y="104470"/>
                </a:cubicBezTo>
                <a:cubicBezTo>
                  <a:pt x="59277" y="104470"/>
                  <a:pt x="59277" y="103764"/>
                  <a:pt x="59999" y="103058"/>
                </a:cubicBezTo>
                <a:cubicBezTo>
                  <a:pt x="59999" y="103058"/>
                  <a:pt x="60722" y="102352"/>
                  <a:pt x="61445" y="102352"/>
                </a:cubicBezTo>
                <a:cubicBezTo>
                  <a:pt x="117831" y="102352"/>
                  <a:pt x="117831" y="102352"/>
                  <a:pt x="117831" y="102352"/>
                </a:cubicBezTo>
                <a:cubicBezTo>
                  <a:pt x="118554" y="102352"/>
                  <a:pt x="119277" y="103058"/>
                  <a:pt x="119999" y="103058"/>
                </a:cubicBezTo>
                <a:cubicBezTo>
                  <a:pt x="119999" y="103764"/>
                  <a:pt x="119999" y="104470"/>
                  <a:pt x="119999" y="1044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827091" y="3605023"/>
            <a:ext cx="179911" cy="183152"/>
          </a:xfrm>
          <a:custGeom>
            <a:pathLst>
              <a:path extrusionOk="0" h="120000" w="120000">
                <a:moveTo>
                  <a:pt x="48143" y="96000"/>
                </a:moveTo>
                <a:cubicBezTo>
                  <a:pt x="48143" y="96705"/>
                  <a:pt x="48143" y="97411"/>
                  <a:pt x="47425" y="98117"/>
                </a:cubicBezTo>
                <a:cubicBezTo>
                  <a:pt x="25868" y="119294"/>
                  <a:pt x="25868" y="119294"/>
                  <a:pt x="25868" y="119294"/>
                </a:cubicBezTo>
                <a:cubicBezTo>
                  <a:pt x="25868" y="119294"/>
                  <a:pt x="25149" y="120000"/>
                  <a:pt x="24431" y="120000"/>
                </a:cubicBezTo>
                <a:cubicBezTo>
                  <a:pt x="23712" y="120000"/>
                  <a:pt x="23712" y="119294"/>
                  <a:pt x="22994" y="119294"/>
                </a:cubicBezTo>
                <a:cubicBezTo>
                  <a:pt x="1437" y="98117"/>
                  <a:pt x="1437" y="98117"/>
                  <a:pt x="1437" y="98117"/>
                </a:cubicBezTo>
                <a:cubicBezTo>
                  <a:pt x="718" y="97411"/>
                  <a:pt x="0" y="96000"/>
                  <a:pt x="718" y="95294"/>
                </a:cubicBezTo>
                <a:cubicBezTo>
                  <a:pt x="718" y="94588"/>
                  <a:pt x="1437" y="93882"/>
                  <a:pt x="2874" y="93882"/>
                </a:cubicBezTo>
                <a:cubicBezTo>
                  <a:pt x="15808" y="93882"/>
                  <a:pt x="15808" y="93882"/>
                  <a:pt x="15808" y="93882"/>
                </a:cubicBezTo>
                <a:cubicBezTo>
                  <a:pt x="15808" y="2117"/>
                  <a:pt x="15808" y="2117"/>
                  <a:pt x="15808" y="2117"/>
                </a:cubicBezTo>
                <a:cubicBezTo>
                  <a:pt x="15808" y="1411"/>
                  <a:pt x="15808" y="1411"/>
                  <a:pt x="16526" y="705"/>
                </a:cubicBezTo>
                <a:cubicBezTo>
                  <a:pt x="16526" y="0"/>
                  <a:pt x="17245" y="0"/>
                  <a:pt x="17964" y="0"/>
                </a:cubicBezTo>
                <a:cubicBezTo>
                  <a:pt x="30898" y="0"/>
                  <a:pt x="30898" y="0"/>
                  <a:pt x="30898" y="0"/>
                </a:cubicBezTo>
                <a:cubicBezTo>
                  <a:pt x="31616" y="0"/>
                  <a:pt x="32335" y="0"/>
                  <a:pt x="32335" y="705"/>
                </a:cubicBezTo>
                <a:cubicBezTo>
                  <a:pt x="33053" y="1411"/>
                  <a:pt x="33053" y="1411"/>
                  <a:pt x="33053" y="2117"/>
                </a:cubicBezTo>
                <a:cubicBezTo>
                  <a:pt x="33053" y="93882"/>
                  <a:pt x="33053" y="93882"/>
                  <a:pt x="33053" y="93882"/>
                </a:cubicBezTo>
                <a:cubicBezTo>
                  <a:pt x="45988" y="93882"/>
                  <a:pt x="45988" y="93882"/>
                  <a:pt x="45988" y="93882"/>
                </a:cubicBezTo>
                <a:cubicBezTo>
                  <a:pt x="46706" y="93882"/>
                  <a:pt x="47425" y="94588"/>
                  <a:pt x="47425" y="94588"/>
                </a:cubicBezTo>
                <a:cubicBezTo>
                  <a:pt x="48143" y="95294"/>
                  <a:pt x="48143" y="95294"/>
                  <a:pt x="48143" y="96000"/>
                </a:cubicBezTo>
                <a:close/>
                <a:moveTo>
                  <a:pt x="120000" y="2117"/>
                </a:moveTo>
                <a:cubicBezTo>
                  <a:pt x="120000" y="14823"/>
                  <a:pt x="120000" y="14823"/>
                  <a:pt x="120000" y="14823"/>
                </a:cubicBezTo>
                <a:cubicBezTo>
                  <a:pt x="120000" y="15529"/>
                  <a:pt x="120000" y="16235"/>
                  <a:pt x="119281" y="16941"/>
                </a:cubicBezTo>
                <a:cubicBezTo>
                  <a:pt x="119281" y="16941"/>
                  <a:pt x="118562" y="16941"/>
                  <a:pt x="117844" y="16941"/>
                </a:cubicBezTo>
                <a:cubicBezTo>
                  <a:pt x="61077" y="16941"/>
                  <a:pt x="61077" y="16941"/>
                  <a:pt x="61077" y="16941"/>
                </a:cubicBezTo>
                <a:cubicBezTo>
                  <a:pt x="61077" y="16941"/>
                  <a:pt x="60359" y="16941"/>
                  <a:pt x="59640" y="16941"/>
                </a:cubicBezTo>
                <a:cubicBezTo>
                  <a:pt x="59640" y="16235"/>
                  <a:pt x="58922" y="15529"/>
                  <a:pt x="58922" y="14823"/>
                </a:cubicBezTo>
                <a:cubicBezTo>
                  <a:pt x="58922" y="2117"/>
                  <a:pt x="58922" y="2117"/>
                  <a:pt x="58922" y="2117"/>
                </a:cubicBezTo>
                <a:cubicBezTo>
                  <a:pt x="58922" y="1411"/>
                  <a:pt x="59640" y="1411"/>
                  <a:pt x="59640" y="705"/>
                </a:cubicBezTo>
                <a:cubicBezTo>
                  <a:pt x="60359" y="0"/>
                  <a:pt x="61077" y="0"/>
                  <a:pt x="61077" y="0"/>
                </a:cubicBezTo>
                <a:cubicBezTo>
                  <a:pt x="117844" y="0"/>
                  <a:pt x="117844" y="0"/>
                  <a:pt x="117844" y="0"/>
                </a:cubicBezTo>
                <a:cubicBezTo>
                  <a:pt x="118562" y="0"/>
                  <a:pt x="119281" y="0"/>
                  <a:pt x="119281" y="705"/>
                </a:cubicBezTo>
                <a:cubicBezTo>
                  <a:pt x="120000" y="1411"/>
                  <a:pt x="120000" y="1411"/>
                  <a:pt x="120000" y="2117"/>
                </a:cubicBezTo>
                <a:close/>
                <a:moveTo>
                  <a:pt x="107065" y="36705"/>
                </a:moveTo>
                <a:cubicBezTo>
                  <a:pt x="107065" y="49411"/>
                  <a:pt x="107065" y="49411"/>
                  <a:pt x="107065" y="49411"/>
                </a:cubicBezTo>
                <a:cubicBezTo>
                  <a:pt x="107065" y="50117"/>
                  <a:pt x="107065" y="50117"/>
                  <a:pt x="106347" y="50823"/>
                </a:cubicBezTo>
                <a:cubicBezTo>
                  <a:pt x="106347" y="51529"/>
                  <a:pt x="105628" y="51529"/>
                  <a:pt x="104910" y="51529"/>
                </a:cubicBezTo>
                <a:cubicBezTo>
                  <a:pt x="61077" y="51529"/>
                  <a:pt x="61077" y="51529"/>
                  <a:pt x="61077" y="51529"/>
                </a:cubicBezTo>
                <a:cubicBezTo>
                  <a:pt x="61077" y="51529"/>
                  <a:pt x="60359" y="51529"/>
                  <a:pt x="59640" y="50823"/>
                </a:cubicBezTo>
                <a:cubicBezTo>
                  <a:pt x="59640" y="50117"/>
                  <a:pt x="58922" y="50117"/>
                  <a:pt x="58922" y="49411"/>
                </a:cubicBezTo>
                <a:cubicBezTo>
                  <a:pt x="58922" y="36705"/>
                  <a:pt x="58922" y="36705"/>
                  <a:pt x="58922" y="36705"/>
                </a:cubicBezTo>
                <a:cubicBezTo>
                  <a:pt x="58922" y="36000"/>
                  <a:pt x="59640" y="35294"/>
                  <a:pt x="59640" y="34588"/>
                </a:cubicBezTo>
                <a:cubicBezTo>
                  <a:pt x="60359" y="34588"/>
                  <a:pt x="61077" y="34588"/>
                  <a:pt x="61077" y="34588"/>
                </a:cubicBezTo>
                <a:cubicBezTo>
                  <a:pt x="104910" y="34588"/>
                  <a:pt x="104910" y="34588"/>
                  <a:pt x="104910" y="34588"/>
                </a:cubicBezTo>
                <a:cubicBezTo>
                  <a:pt x="105628" y="34588"/>
                  <a:pt x="106347" y="34588"/>
                  <a:pt x="106347" y="34588"/>
                </a:cubicBezTo>
                <a:cubicBezTo>
                  <a:pt x="107065" y="35294"/>
                  <a:pt x="107065" y="36000"/>
                  <a:pt x="107065" y="36705"/>
                </a:cubicBezTo>
                <a:close/>
                <a:moveTo>
                  <a:pt x="94131" y="70588"/>
                </a:moveTo>
                <a:cubicBezTo>
                  <a:pt x="94131" y="83294"/>
                  <a:pt x="94131" y="83294"/>
                  <a:pt x="94131" y="83294"/>
                </a:cubicBezTo>
                <a:cubicBezTo>
                  <a:pt x="94131" y="84000"/>
                  <a:pt x="94131" y="84705"/>
                  <a:pt x="93413" y="84705"/>
                </a:cubicBezTo>
                <a:cubicBezTo>
                  <a:pt x="92694" y="85411"/>
                  <a:pt x="92694" y="85411"/>
                  <a:pt x="91976" y="85411"/>
                </a:cubicBezTo>
                <a:cubicBezTo>
                  <a:pt x="61077" y="85411"/>
                  <a:pt x="61077" y="85411"/>
                  <a:pt x="61077" y="85411"/>
                </a:cubicBezTo>
                <a:cubicBezTo>
                  <a:pt x="61077" y="85411"/>
                  <a:pt x="60359" y="85411"/>
                  <a:pt x="59640" y="84705"/>
                </a:cubicBezTo>
                <a:cubicBezTo>
                  <a:pt x="59640" y="84705"/>
                  <a:pt x="58922" y="84000"/>
                  <a:pt x="58922" y="83294"/>
                </a:cubicBezTo>
                <a:cubicBezTo>
                  <a:pt x="58922" y="70588"/>
                  <a:pt x="58922" y="70588"/>
                  <a:pt x="58922" y="70588"/>
                </a:cubicBezTo>
                <a:cubicBezTo>
                  <a:pt x="58922" y="69882"/>
                  <a:pt x="59640" y="69176"/>
                  <a:pt x="59640" y="69176"/>
                </a:cubicBezTo>
                <a:cubicBezTo>
                  <a:pt x="60359" y="68470"/>
                  <a:pt x="61077" y="68470"/>
                  <a:pt x="61077" y="68470"/>
                </a:cubicBezTo>
                <a:cubicBezTo>
                  <a:pt x="91976" y="68470"/>
                  <a:pt x="91976" y="68470"/>
                  <a:pt x="91976" y="68470"/>
                </a:cubicBezTo>
                <a:cubicBezTo>
                  <a:pt x="92694" y="68470"/>
                  <a:pt x="92694" y="68470"/>
                  <a:pt x="93413" y="69176"/>
                </a:cubicBezTo>
                <a:cubicBezTo>
                  <a:pt x="94131" y="69176"/>
                  <a:pt x="94131" y="69882"/>
                  <a:pt x="94131" y="70588"/>
                </a:cubicBezTo>
                <a:close/>
                <a:moveTo>
                  <a:pt x="81197" y="104470"/>
                </a:moveTo>
                <a:cubicBezTo>
                  <a:pt x="81197" y="117882"/>
                  <a:pt x="81197" y="117882"/>
                  <a:pt x="81197" y="117882"/>
                </a:cubicBezTo>
                <a:cubicBezTo>
                  <a:pt x="81197" y="117882"/>
                  <a:pt x="80479" y="118588"/>
                  <a:pt x="80479" y="119294"/>
                </a:cubicBezTo>
                <a:cubicBezTo>
                  <a:pt x="79760" y="119294"/>
                  <a:pt x="79760" y="120000"/>
                  <a:pt x="79041" y="120000"/>
                </a:cubicBezTo>
                <a:cubicBezTo>
                  <a:pt x="61077" y="120000"/>
                  <a:pt x="61077" y="120000"/>
                  <a:pt x="61077" y="120000"/>
                </a:cubicBezTo>
                <a:cubicBezTo>
                  <a:pt x="61077" y="120000"/>
                  <a:pt x="60359" y="119294"/>
                  <a:pt x="59640" y="119294"/>
                </a:cubicBezTo>
                <a:cubicBezTo>
                  <a:pt x="59640" y="118588"/>
                  <a:pt x="58922" y="117882"/>
                  <a:pt x="58922" y="117882"/>
                </a:cubicBezTo>
                <a:cubicBezTo>
                  <a:pt x="58922" y="104470"/>
                  <a:pt x="58922" y="104470"/>
                  <a:pt x="58922" y="104470"/>
                </a:cubicBezTo>
                <a:cubicBezTo>
                  <a:pt x="58922" y="104470"/>
                  <a:pt x="59640" y="103764"/>
                  <a:pt x="59640" y="103058"/>
                </a:cubicBezTo>
                <a:cubicBezTo>
                  <a:pt x="60359" y="103058"/>
                  <a:pt x="61077" y="102352"/>
                  <a:pt x="61077" y="102352"/>
                </a:cubicBezTo>
                <a:cubicBezTo>
                  <a:pt x="79041" y="102352"/>
                  <a:pt x="79041" y="102352"/>
                  <a:pt x="79041" y="102352"/>
                </a:cubicBezTo>
                <a:cubicBezTo>
                  <a:pt x="79760" y="102352"/>
                  <a:pt x="79760" y="103058"/>
                  <a:pt x="80479" y="103058"/>
                </a:cubicBezTo>
                <a:cubicBezTo>
                  <a:pt x="80479" y="103764"/>
                  <a:pt x="81197" y="104470"/>
                  <a:pt x="81197" y="1044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057248" y="3605023"/>
            <a:ext cx="149114" cy="183152"/>
          </a:xfrm>
          <a:custGeom>
            <a:pathLst>
              <a:path extrusionOk="0" h="120000" w="120000">
                <a:moveTo>
                  <a:pt x="58260" y="96000"/>
                </a:moveTo>
                <a:cubicBezTo>
                  <a:pt x="58260" y="96705"/>
                  <a:pt x="58260" y="97411"/>
                  <a:pt x="57391" y="98117"/>
                </a:cubicBezTo>
                <a:cubicBezTo>
                  <a:pt x="31304" y="119294"/>
                  <a:pt x="31304" y="119294"/>
                  <a:pt x="31304" y="119294"/>
                </a:cubicBezTo>
                <a:cubicBezTo>
                  <a:pt x="30434" y="119294"/>
                  <a:pt x="30434" y="120000"/>
                  <a:pt x="29565" y="120000"/>
                </a:cubicBezTo>
                <a:cubicBezTo>
                  <a:pt x="28695" y="120000"/>
                  <a:pt x="27826" y="119294"/>
                  <a:pt x="27826" y="119294"/>
                </a:cubicBezTo>
                <a:cubicBezTo>
                  <a:pt x="869" y="98117"/>
                  <a:pt x="869" y="98117"/>
                  <a:pt x="869" y="98117"/>
                </a:cubicBezTo>
                <a:cubicBezTo>
                  <a:pt x="0" y="97411"/>
                  <a:pt x="0" y="96000"/>
                  <a:pt x="869" y="95294"/>
                </a:cubicBezTo>
                <a:cubicBezTo>
                  <a:pt x="869" y="94588"/>
                  <a:pt x="1739" y="93882"/>
                  <a:pt x="2608" y="93882"/>
                </a:cubicBezTo>
                <a:cubicBezTo>
                  <a:pt x="19130" y="93882"/>
                  <a:pt x="19130" y="93882"/>
                  <a:pt x="19130" y="93882"/>
                </a:cubicBezTo>
                <a:cubicBezTo>
                  <a:pt x="19130" y="2117"/>
                  <a:pt x="19130" y="2117"/>
                  <a:pt x="19130" y="2117"/>
                </a:cubicBezTo>
                <a:cubicBezTo>
                  <a:pt x="19130" y="1411"/>
                  <a:pt x="19130" y="1411"/>
                  <a:pt x="19130" y="705"/>
                </a:cubicBezTo>
                <a:cubicBezTo>
                  <a:pt x="20000" y="0"/>
                  <a:pt x="20869" y="0"/>
                  <a:pt x="21739" y="0"/>
                </a:cubicBezTo>
                <a:cubicBezTo>
                  <a:pt x="37391" y="0"/>
                  <a:pt x="37391" y="0"/>
                  <a:pt x="37391" y="0"/>
                </a:cubicBezTo>
                <a:cubicBezTo>
                  <a:pt x="38260" y="0"/>
                  <a:pt x="38260" y="0"/>
                  <a:pt x="39130" y="705"/>
                </a:cubicBezTo>
                <a:cubicBezTo>
                  <a:pt x="40000" y="1411"/>
                  <a:pt x="40000" y="1411"/>
                  <a:pt x="40000" y="2117"/>
                </a:cubicBezTo>
                <a:cubicBezTo>
                  <a:pt x="40000" y="93882"/>
                  <a:pt x="40000" y="93882"/>
                  <a:pt x="40000" y="93882"/>
                </a:cubicBezTo>
                <a:cubicBezTo>
                  <a:pt x="55652" y="93882"/>
                  <a:pt x="55652" y="93882"/>
                  <a:pt x="55652" y="93882"/>
                </a:cubicBezTo>
                <a:cubicBezTo>
                  <a:pt x="56521" y="93882"/>
                  <a:pt x="57391" y="94588"/>
                  <a:pt x="57391" y="94588"/>
                </a:cubicBezTo>
                <a:cubicBezTo>
                  <a:pt x="58260" y="95294"/>
                  <a:pt x="58260" y="95294"/>
                  <a:pt x="58260" y="96000"/>
                </a:cubicBezTo>
                <a:close/>
                <a:moveTo>
                  <a:pt x="120000" y="91764"/>
                </a:moveTo>
                <a:cubicBezTo>
                  <a:pt x="120000" y="94588"/>
                  <a:pt x="120000" y="97411"/>
                  <a:pt x="119130" y="99529"/>
                </a:cubicBezTo>
                <a:cubicBezTo>
                  <a:pt x="118260" y="102352"/>
                  <a:pt x="117391" y="105176"/>
                  <a:pt x="115652" y="107294"/>
                </a:cubicBezTo>
                <a:cubicBezTo>
                  <a:pt x="113913" y="110117"/>
                  <a:pt x="112173" y="112235"/>
                  <a:pt x="109565" y="113647"/>
                </a:cubicBezTo>
                <a:cubicBezTo>
                  <a:pt x="107826" y="115764"/>
                  <a:pt x="105217" y="117176"/>
                  <a:pt x="101739" y="117882"/>
                </a:cubicBezTo>
                <a:cubicBezTo>
                  <a:pt x="98260" y="119294"/>
                  <a:pt x="94782" y="120000"/>
                  <a:pt x="91304" y="120000"/>
                </a:cubicBezTo>
                <a:cubicBezTo>
                  <a:pt x="87826" y="120000"/>
                  <a:pt x="85217" y="119294"/>
                  <a:pt x="82608" y="118588"/>
                </a:cubicBezTo>
                <a:cubicBezTo>
                  <a:pt x="80869" y="118588"/>
                  <a:pt x="80000" y="117882"/>
                  <a:pt x="79130" y="117882"/>
                </a:cubicBezTo>
                <a:cubicBezTo>
                  <a:pt x="82608" y="110117"/>
                  <a:pt x="82608" y="110117"/>
                  <a:pt x="82608" y="110117"/>
                </a:cubicBezTo>
                <a:cubicBezTo>
                  <a:pt x="82608" y="110117"/>
                  <a:pt x="83478" y="110823"/>
                  <a:pt x="84347" y="110823"/>
                </a:cubicBezTo>
                <a:cubicBezTo>
                  <a:pt x="86956" y="111529"/>
                  <a:pt x="88695" y="111529"/>
                  <a:pt x="91304" y="111529"/>
                </a:cubicBezTo>
                <a:cubicBezTo>
                  <a:pt x="95652" y="111529"/>
                  <a:pt x="99130" y="110117"/>
                  <a:pt x="101739" y="108000"/>
                </a:cubicBezTo>
                <a:cubicBezTo>
                  <a:pt x="104347" y="105176"/>
                  <a:pt x="106956" y="101647"/>
                  <a:pt x="107826" y="98117"/>
                </a:cubicBezTo>
                <a:cubicBezTo>
                  <a:pt x="106956" y="98117"/>
                  <a:pt x="106956" y="98117"/>
                  <a:pt x="106956" y="98117"/>
                </a:cubicBezTo>
                <a:cubicBezTo>
                  <a:pt x="106086" y="98823"/>
                  <a:pt x="104347" y="100235"/>
                  <a:pt x="102608" y="100941"/>
                </a:cubicBezTo>
                <a:cubicBezTo>
                  <a:pt x="100000" y="100941"/>
                  <a:pt x="97391" y="101647"/>
                  <a:pt x="95652" y="101647"/>
                </a:cubicBezTo>
                <a:cubicBezTo>
                  <a:pt x="89565" y="101647"/>
                  <a:pt x="84347" y="100235"/>
                  <a:pt x="80869" y="96705"/>
                </a:cubicBezTo>
                <a:cubicBezTo>
                  <a:pt x="77391" y="93882"/>
                  <a:pt x="75652" y="89647"/>
                  <a:pt x="75652" y="85411"/>
                </a:cubicBezTo>
                <a:cubicBezTo>
                  <a:pt x="75652" y="80470"/>
                  <a:pt x="77391" y="76941"/>
                  <a:pt x="81739" y="73411"/>
                </a:cubicBezTo>
                <a:cubicBezTo>
                  <a:pt x="85217" y="69882"/>
                  <a:pt x="90434" y="68470"/>
                  <a:pt x="96521" y="68470"/>
                </a:cubicBezTo>
                <a:cubicBezTo>
                  <a:pt x="103478" y="68470"/>
                  <a:pt x="108695" y="70588"/>
                  <a:pt x="113043" y="74823"/>
                </a:cubicBezTo>
                <a:cubicBezTo>
                  <a:pt x="117391" y="79058"/>
                  <a:pt x="120000" y="84705"/>
                  <a:pt x="120000" y="91764"/>
                </a:cubicBezTo>
                <a:close/>
                <a:moveTo>
                  <a:pt x="117391" y="43764"/>
                </a:moveTo>
                <a:cubicBezTo>
                  <a:pt x="117391" y="51529"/>
                  <a:pt x="117391" y="51529"/>
                  <a:pt x="117391" y="51529"/>
                </a:cubicBezTo>
                <a:cubicBezTo>
                  <a:pt x="79130" y="51529"/>
                  <a:pt x="79130" y="51529"/>
                  <a:pt x="79130" y="51529"/>
                </a:cubicBezTo>
                <a:cubicBezTo>
                  <a:pt x="79130" y="43764"/>
                  <a:pt x="79130" y="43764"/>
                  <a:pt x="79130" y="43764"/>
                </a:cubicBezTo>
                <a:cubicBezTo>
                  <a:pt x="93043" y="43764"/>
                  <a:pt x="93043" y="43764"/>
                  <a:pt x="93043" y="43764"/>
                </a:cubicBezTo>
                <a:cubicBezTo>
                  <a:pt x="93043" y="14823"/>
                  <a:pt x="93043" y="14823"/>
                  <a:pt x="93043" y="14823"/>
                </a:cubicBezTo>
                <a:cubicBezTo>
                  <a:pt x="93043" y="14823"/>
                  <a:pt x="93043" y="14117"/>
                  <a:pt x="93043" y="13411"/>
                </a:cubicBezTo>
                <a:cubicBezTo>
                  <a:pt x="93043" y="13411"/>
                  <a:pt x="93043" y="12705"/>
                  <a:pt x="93043" y="12705"/>
                </a:cubicBezTo>
                <a:cubicBezTo>
                  <a:pt x="93043" y="11294"/>
                  <a:pt x="93043" y="11294"/>
                  <a:pt x="93043" y="11294"/>
                </a:cubicBezTo>
                <a:cubicBezTo>
                  <a:pt x="92173" y="11294"/>
                  <a:pt x="92173" y="11294"/>
                  <a:pt x="92173" y="11294"/>
                </a:cubicBezTo>
                <a:cubicBezTo>
                  <a:pt x="92173" y="12000"/>
                  <a:pt x="92173" y="12000"/>
                  <a:pt x="92173" y="12000"/>
                </a:cubicBezTo>
                <a:cubicBezTo>
                  <a:pt x="91304" y="12705"/>
                  <a:pt x="90434" y="13411"/>
                  <a:pt x="89565" y="14117"/>
                </a:cubicBezTo>
                <a:cubicBezTo>
                  <a:pt x="84347" y="18352"/>
                  <a:pt x="84347" y="18352"/>
                  <a:pt x="84347" y="18352"/>
                </a:cubicBezTo>
                <a:cubicBezTo>
                  <a:pt x="78260" y="12705"/>
                  <a:pt x="78260" y="12705"/>
                  <a:pt x="78260" y="12705"/>
                </a:cubicBezTo>
                <a:cubicBezTo>
                  <a:pt x="93913" y="0"/>
                  <a:pt x="93913" y="0"/>
                  <a:pt x="93913" y="0"/>
                </a:cubicBezTo>
                <a:cubicBezTo>
                  <a:pt x="103478" y="0"/>
                  <a:pt x="103478" y="0"/>
                  <a:pt x="103478" y="0"/>
                </a:cubicBezTo>
                <a:cubicBezTo>
                  <a:pt x="103478" y="43764"/>
                  <a:pt x="103478" y="43764"/>
                  <a:pt x="103478" y="43764"/>
                </a:cubicBezTo>
                <a:lnTo>
                  <a:pt x="117391" y="43764"/>
                </a:lnTo>
                <a:close/>
                <a:moveTo>
                  <a:pt x="108695" y="87529"/>
                </a:moveTo>
                <a:cubicBezTo>
                  <a:pt x="108695" y="84705"/>
                  <a:pt x="106956" y="82588"/>
                  <a:pt x="105217" y="79764"/>
                </a:cubicBezTo>
                <a:cubicBezTo>
                  <a:pt x="102608" y="77647"/>
                  <a:pt x="100000" y="76235"/>
                  <a:pt x="96521" y="76235"/>
                </a:cubicBezTo>
                <a:cubicBezTo>
                  <a:pt x="93913" y="76235"/>
                  <a:pt x="91304" y="77647"/>
                  <a:pt x="89565" y="79058"/>
                </a:cubicBezTo>
                <a:cubicBezTo>
                  <a:pt x="87826" y="80470"/>
                  <a:pt x="86956" y="82588"/>
                  <a:pt x="86956" y="85411"/>
                </a:cubicBezTo>
                <a:cubicBezTo>
                  <a:pt x="86956" y="87529"/>
                  <a:pt x="87826" y="89647"/>
                  <a:pt x="89565" y="91764"/>
                </a:cubicBezTo>
                <a:cubicBezTo>
                  <a:pt x="92173" y="93176"/>
                  <a:pt x="94782" y="93882"/>
                  <a:pt x="98260" y="93882"/>
                </a:cubicBezTo>
                <a:cubicBezTo>
                  <a:pt x="100869" y="93882"/>
                  <a:pt x="103478" y="93176"/>
                  <a:pt x="105217" y="92470"/>
                </a:cubicBezTo>
                <a:cubicBezTo>
                  <a:pt x="107826" y="91058"/>
                  <a:pt x="108695" y="89647"/>
                  <a:pt x="108695" y="875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261471" y="3605023"/>
            <a:ext cx="147494" cy="183152"/>
          </a:xfrm>
          <a:custGeom>
            <a:pathLst>
              <a:path extrusionOk="0" h="120000" w="120000">
                <a:moveTo>
                  <a:pt x="58686" y="96000"/>
                </a:moveTo>
                <a:cubicBezTo>
                  <a:pt x="58686" y="96705"/>
                  <a:pt x="57810" y="97411"/>
                  <a:pt x="57810" y="98117"/>
                </a:cubicBezTo>
                <a:cubicBezTo>
                  <a:pt x="30656" y="119294"/>
                  <a:pt x="30656" y="119294"/>
                  <a:pt x="30656" y="119294"/>
                </a:cubicBezTo>
                <a:cubicBezTo>
                  <a:pt x="30656" y="119294"/>
                  <a:pt x="29781" y="120000"/>
                  <a:pt x="28905" y="120000"/>
                </a:cubicBezTo>
                <a:cubicBezTo>
                  <a:pt x="28905" y="120000"/>
                  <a:pt x="28029" y="119294"/>
                  <a:pt x="27153" y="119294"/>
                </a:cubicBezTo>
                <a:cubicBezTo>
                  <a:pt x="875" y="98117"/>
                  <a:pt x="875" y="98117"/>
                  <a:pt x="875" y="98117"/>
                </a:cubicBezTo>
                <a:cubicBezTo>
                  <a:pt x="0" y="97411"/>
                  <a:pt x="0" y="96000"/>
                  <a:pt x="0" y="95294"/>
                </a:cubicBezTo>
                <a:cubicBezTo>
                  <a:pt x="875" y="94588"/>
                  <a:pt x="1751" y="93882"/>
                  <a:pt x="2627" y="93882"/>
                </a:cubicBezTo>
                <a:cubicBezTo>
                  <a:pt x="18394" y="93882"/>
                  <a:pt x="18394" y="93882"/>
                  <a:pt x="18394" y="93882"/>
                </a:cubicBezTo>
                <a:cubicBezTo>
                  <a:pt x="18394" y="2117"/>
                  <a:pt x="18394" y="2117"/>
                  <a:pt x="18394" y="2117"/>
                </a:cubicBezTo>
                <a:cubicBezTo>
                  <a:pt x="18394" y="1411"/>
                  <a:pt x="18394" y="1411"/>
                  <a:pt x="19270" y="705"/>
                </a:cubicBezTo>
                <a:cubicBezTo>
                  <a:pt x="20145" y="0"/>
                  <a:pt x="20145" y="0"/>
                  <a:pt x="21021" y="0"/>
                </a:cubicBezTo>
                <a:cubicBezTo>
                  <a:pt x="36788" y="0"/>
                  <a:pt x="36788" y="0"/>
                  <a:pt x="36788" y="0"/>
                </a:cubicBezTo>
                <a:cubicBezTo>
                  <a:pt x="37664" y="0"/>
                  <a:pt x="38540" y="0"/>
                  <a:pt x="39416" y="705"/>
                </a:cubicBezTo>
                <a:cubicBezTo>
                  <a:pt x="39416" y="1411"/>
                  <a:pt x="39416" y="1411"/>
                  <a:pt x="39416" y="2117"/>
                </a:cubicBezTo>
                <a:cubicBezTo>
                  <a:pt x="39416" y="93882"/>
                  <a:pt x="39416" y="93882"/>
                  <a:pt x="39416" y="93882"/>
                </a:cubicBezTo>
                <a:cubicBezTo>
                  <a:pt x="56058" y="93882"/>
                  <a:pt x="56058" y="93882"/>
                  <a:pt x="56058" y="93882"/>
                </a:cubicBezTo>
                <a:cubicBezTo>
                  <a:pt x="56058" y="93882"/>
                  <a:pt x="56934" y="94588"/>
                  <a:pt x="57810" y="94588"/>
                </a:cubicBezTo>
                <a:cubicBezTo>
                  <a:pt x="57810" y="95294"/>
                  <a:pt x="58686" y="95294"/>
                  <a:pt x="58686" y="96000"/>
                </a:cubicBezTo>
                <a:close/>
                <a:moveTo>
                  <a:pt x="120000" y="23294"/>
                </a:moveTo>
                <a:cubicBezTo>
                  <a:pt x="120000" y="26117"/>
                  <a:pt x="120000" y="28941"/>
                  <a:pt x="119124" y="31764"/>
                </a:cubicBezTo>
                <a:cubicBezTo>
                  <a:pt x="118248" y="33882"/>
                  <a:pt x="117372" y="36705"/>
                  <a:pt x="115620" y="38823"/>
                </a:cubicBezTo>
                <a:cubicBezTo>
                  <a:pt x="114744" y="41647"/>
                  <a:pt x="112116" y="43764"/>
                  <a:pt x="110364" y="45176"/>
                </a:cubicBezTo>
                <a:cubicBezTo>
                  <a:pt x="107737" y="47294"/>
                  <a:pt x="105109" y="48705"/>
                  <a:pt x="102481" y="49411"/>
                </a:cubicBezTo>
                <a:cubicBezTo>
                  <a:pt x="98978" y="50823"/>
                  <a:pt x="95474" y="51529"/>
                  <a:pt x="91970" y="51529"/>
                </a:cubicBezTo>
                <a:cubicBezTo>
                  <a:pt x="88467" y="51529"/>
                  <a:pt x="84963" y="50823"/>
                  <a:pt x="82335" y="50117"/>
                </a:cubicBezTo>
                <a:cubicBezTo>
                  <a:pt x="81459" y="50117"/>
                  <a:pt x="80583" y="49411"/>
                  <a:pt x="78832" y="49411"/>
                </a:cubicBezTo>
                <a:cubicBezTo>
                  <a:pt x="82335" y="41647"/>
                  <a:pt x="82335" y="41647"/>
                  <a:pt x="82335" y="41647"/>
                </a:cubicBezTo>
                <a:cubicBezTo>
                  <a:pt x="83211" y="42352"/>
                  <a:pt x="84087" y="42352"/>
                  <a:pt x="84963" y="42352"/>
                </a:cubicBezTo>
                <a:cubicBezTo>
                  <a:pt x="86715" y="43058"/>
                  <a:pt x="89343" y="43058"/>
                  <a:pt x="91094" y="43058"/>
                </a:cubicBezTo>
                <a:cubicBezTo>
                  <a:pt x="95474" y="43058"/>
                  <a:pt x="99854" y="42352"/>
                  <a:pt x="102481" y="39529"/>
                </a:cubicBezTo>
                <a:cubicBezTo>
                  <a:pt x="105109" y="36705"/>
                  <a:pt x="106861" y="33882"/>
                  <a:pt x="107737" y="29647"/>
                </a:cubicBezTo>
                <a:cubicBezTo>
                  <a:pt x="107737" y="29647"/>
                  <a:pt x="107737" y="29647"/>
                  <a:pt x="107737" y="29647"/>
                </a:cubicBezTo>
                <a:cubicBezTo>
                  <a:pt x="106861" y="31058"/>
                  <a:pt x="105109" y="31764"/>
                  <a:pt x="102481" y="32470"/>
                </a:cubicBezTo>
                <a:cubicBezTo>
                  <a:pt x="100729" y="33176"/>
                  <a:pt x="98102" y="33176"/>
                  <a:pt x="95474" y="33176"/>
                </a:cubicBezTo>
                <a:cubicBezTo>
                  <a:pt x="89343" y="33176"/>
                  <a:pt x="84963" y="31764"/>
                  <a:pt x="81459" y="28235"/>
                </a:cubicBezTo>
                <a:cubicBezTo>
                  <a:pt x="77956" y="25411"/>
                  <a:pt x="75328" y="21176"/>
                  <a:pt x="75328" y="16941"/>
                </a:cubicBezTo>
                <a:cubicBezTo>
                  <a:pt x="75328" y="12000"/>
                  <a:pt x="77956" y="8470"/>
                  <a:pt x="81459" y="4941"/>
                </a:cubicBezTo>
                <a:cubicBezTo>
                  <a:pt x="85839" y="2117"/>
                  <a:pt x="90218" y="0"/>
                  <a:pt x="96350" y="0"/>
                </a:cubicBezTo>
                <a:cubicBezTo>
                  <a:pt x="103357" y="0"/>
                  <a:pt x="109489" y="2117"/>
                  <a:pt x="113868" y="6352"/>
                </a:cubicBezTo>
                <a:cubicBezTo>
                  <a:pt x="118248" y="10588"/>
                  <a:pt x="120000" y="16235"/>
                  <a:pt x="120000" y="23294"/>
                </a:cubicBezTo>
                <a:close/>
                <a:moveTo>
                  <a:pt x="118248" y="112235"/>
                </a:moveTo>
                <a:cubicBezTo>
                  <a:pt x="118248" y="120000"/>
                  <a:pt x="118248" y="120000"/>
                  <a:pt x="118248" y="120000"/>
                </a:cubicBezTo>
                <a:cubicBezTo>
                  <a:pt x="78832" y="120000"/>
                  <a:pt x="78832" y="120000"/>
                  <a:pt x="78832" y="120000"/>
                </a:cubicBezTo>
                <a:cubicBezTo>
                  <a:pt x="78832" y="112235"/>
                  <a:pt x="78832" y="112235"/>
                  <a:pt x="78832" y="112235"/>
                </a:cubicBezTo>
                <a:cubicBezTo>
                  <a:pt x="92846" y="112235"/>
                  <a:pt x="92846" y="112235"/>
                  <a:pt x="92846" y="112235"/>
                </a:cubicBezTo>
                <a:cubicBezTo>
                  <a:pt x="92846" y="83294"/>
                  <a:pt x="92846" y="83294"/>
                  <a:pt x="92846" y="83294"/>
                </a:cubicBezTo>
                <a:cubicBezTo>
                  <a:pt x="92846" y="83294"/>
                  <a:pt x="92846" y="82588"/>
                  <a:pt x="92846" y="81882"/>
                </a:cubicBezTo>
                <a:cubicBezTo>
                  <a:pt x="92846" y="81176"/>
                  <a:pt x="92846" y="81176"/>
                  <a:pt x="92846" y="81176"/>
                </a:cubicBezTo>
                <a:cubicBezTo>
                  <a:pt x="92846" y="79764"/>
                  <a:pt x="92846" y="79764"/>
                  <a:pt x="92846" y="79764"/>
                </a:cubicBezTo>
                <a:cubicBezTo>
                  <a:pt x="92846" y="79764"/>
                  <a:pt x="92846" y="79764"/>
                  <a:pt x="92846" y="79764"/>
                </a:cubicBezTo>
                <a:cubicBezTo>
                  <a:pt x="91970" y="80470"/>
                  <a:pt x="91970" y="80470"/>
                  <a:pt x="91970" y="80470"/>
                </a:cubicBezTo>
                <a:cubicBezTo>
                  <a:pt x="91970" y="81176"/>
                  <a:pt x="91094" y="81882"/>
                  <a:pt x="90218" y="82588"/>
                </a:cubicBezTo>
                <a:cubicBezTo>
                  <a:pt x="84963" y="86823"/>
                  <a:pt x="84963" y="86823"/>
                  <a:pt x="84963" y="86823"/>
                </a:cubicBezTo>
                <a:cubicBezTo>
                  <a:pt x="77956" y="81176"/>
                  <a:pt x="77956" y="81176"/>
                  <a:pt x="77956" y="81176"/>
                </a:cubicBezTo>
                <a:cubicBezTo>
                  <a:pt x="93722" y="68470"/>
                  <a:pt x="93722" y="68470"/>
                  <a:pt x="93722" y="68470"/>
                </a:cubicBezTo>
                <a:cubicBezTo>
                  <a:pt x="104233" y="68470"/>
                  <a:pt x="104233" y="68470"/>
                  <a:pt x="104233" y="68470"/>
                </a:cubicBezTo>
                <a:cubicBezTo>
                  <a:pt x="104233" y="112235"/>
                  <a:pt x="104233" y="112235"/>
                  <a:pt x="104233" y="112235"/>
                </a:cubicBezTo>
                <a:lnTo>
                  <a:pt x="118248" y="112235"/>
                </a:lnTo>
                <a:close/>
                <a:moveTo>
                  <a:pt x="108613" y="19764"/>
                </a:moveTo>
                <a:cubicBezTo>
                  <a:pt x="108613" y="16941"/>
                  <a:pt x="107737" y="14117"/>
                  <a:pt x="105109" y="12000"/>
                </a:cubicBezTo>
                <a:cubicBezTo>
                  <a:pt x="102481" y="9176"/>
                  <a:pt x="99854" y="8470"/>
                  <a:pt x="96350" y="8470"/>
                </a:cubicBezTo>
                <a:cubicBezTo>
                  <a:pt x="93722" y="8470"/>
                  <a:pt x="91094" y="9176"/>
                  <a:pt x="89343" y="10588"/>
                </a:cubicBezTo>
                <a:cubicBezTo>
                  <a:pt x="88467" y="12000"/>
                  <a:pt x="87591" y="14117"/>
                  <a:pt x="87591" y="16941"/>
                </a:cubicBezTo>
                <a:cubicBezTo>
                  <a:pt x="87591" y="19764"/>
                  <a:pt x="88467" y="21882"/>
                  <a:pt x="90218" y="23294"/>
                </a:cubicBezTo>
                <a:cubicBezTo>
                  <a:pt x="91970" y="24705"/>
                  <a:pt x="95474" y="26117"/>
                  <a:pt x="98978" y="26117"/>
                </a:cubicBezTo>
                <a:cubicBezTo>
                  <a:pt x="101605" y="26117"/>
                  <a:pt x="104233" y="25411"/>
                  <a:pt x="105985" y="24000"/>
                </a:cubicBezTo>
                <a:cubicBezTo>
                  <a:pt x="107737" y="22588"/>
                  <a:pt x="108613" y="21176"/>
                  <a:pt x="108613" y="1976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1462454" y="3617989"/>
            <a:ext cx="162082" cy="157219"/>
          </a:xfrm>
          <a:custGeom>
            <a:pathLst>
              <a:path extrusionOk="0" h="120000" w="120000">
                <a:moveTo>
                  <a:pt x="31578" y="55068"/>
                </a:moveTo>
                <a:cubicBezTo>
                  <a:pt x="31578" y="104383"/>
                  <a:pt x="31578" y="104383"/>
                  <a:pt x="31578" y="104383"/>
                </a:cubicBezTo>
                <a:cubicBezTo>
                  <a:pt x="31578" y="106027"/>
                  <a:pt x="30789" y="106849"/>
                  <a:pt x="30000" y="108493"/>
                </a:cubicBezTo>
                <a:cubicBezTo>
                  <a:pt x="29210" y="109315"/>
                  <a:pt x="27631" y="109315"/>
                  <a:pt x="26842" y="109315"/>
                </a:cubicBezTo>
                <a:cubicBezTo>
                  <a:pt x="5526" y="109315"/>
                  <a:pt x="5526" y="109315"/>
                  <a:pt x="5526" y="109315"/>
                </a:cubicBezTo>
                <a:cubicBezTo>
                  <a:pt x="3947" y="109315"/>
                  <a:pt x="2368" y="109315"/>
                  <a:pt x="1578" y="108493"/>
                </a:cubicBezTo>
                <a:cubicBezTo>
                  <a:pt x="789" y="106849"/>
                  <a:pt x="0" y="106027"/>
                  <a:pt x="0" y="104383"/>
                </a:cubicBezTo>
                <a:cubicBezTo>
                  <a:pt x="0" y="55068"/>
                  <a:pt x="0" y="55068"/>
                  <a:pt x="0" y="55068"/>
                </a:cubicBezTo>
                <a:cubicBezTo>
                  <a:pt x="0" y="53424"/>
                  <a:pt x="789" y="52602"/>
                  <a:pt x="1578" y="51780"/>
                </a:cubicBezTo>
                <a:cubicBezTo>
                  <a:pt x="2368" y="50136"/>
                  <a:pt x="3947" y="50136"/>
                  <a:pt x="5526" y="50136"/>
                </a:cubicBezTo>
                <a:cubicBezTo>
                  <a:pt x="26842" y="50136"/>
                  <a:pt x="26842" y="50136"/>
                  <a:pt x="26842" y="50136"/>
                </a:cubicBezTo>
                <a:cubicBezTo>
                  <a:pt x="27631" y="50136"/>
                  <a:pt x="29210" y="50136"/>
                  <a:pt x="30000" y="51780"/>
                </a:cubicBezTo>
                <a:cubicBezTo>
                  <a:pt x="30789" y="52602"/>
                  <a:pt x="31578" y="53424"/>
                  <a:pt x="31578" y="55068"/>
                </a:cubicBezTo>
                <a:close/>
                <a:moveTo>
                  <a:pt x="19736" y="94520"/>
                </a:moveTo>
                <a:cubicBezTo>
                  <a:pt x="19736" y="93698"/>
                  <a:pt x="18947" y="92054"/>
                  <a:pt x="18157" y="91232"/>
                </a:cubicBezTo>
                <a:cubicBezTo>
                  <a:pt x="17368" y="90410"/>
                  <a:pt x="15789" y="89589"/>
                  <a:pt x="15000" y="89589"/>
                </a:cubicBezTo>
                <a:cubicBezTo>
                  <a:pt x="13421" y="89589"/>
                  <a:pt x="12631" y="90410"/>
                  <a:pt x="11052" y="91232"/>
                </a:cubicBezTo>
                <a:cubicBezTo>
                  <a:pt x="10263" y="92054"/>
                  <a:pt x="10263" y="93698"/>
                  <a:pt x="10263" y="94520"/>
                </a:cubicBezTo>
                <a:cubicBezTo>
                  <a:pt x="10263" y="96164"/>
                  <a:pt x="10263" y="96986"/>
                  <a:pt x="11052" y="98630"/>
                </a:cubicBezTo>
                <a:cubicBezTo>
                  <a:pt x="12631" y="99452"/>
                  <a:pt x="13421" y="99452"/>
                  <a:pt x="15000" y="99452"/>
                </a:cubicBezTo>
                <a:cubicBezTo>
                  <a:pt x="15789" y="99452"/>
                  <a:pt x="17368" y="99452"/>
                  <a:pt x="18157" y="98630"/>
                </a:cubicBezTo>
                <a:cubicBezTo>
                  <a:pt x="18947" y="96986"/>
                  <a:pt x="19736" y="96164"/>
                  <a:pt x="19736" y="94520"/>
                </a:cubicBezTo>
                <a:close/>
                <a:moveTo>
                  <a:pt x="120000" y="55068"/>
                </a:moveTo>
                <a:cubicBezTo>
                  <a:pt x="120000" y="59178"/>
                  <a:pt x="118421" y="63287"/>
                  <a:pt x="116052" y="66575"/>
                </a:cubicBezTo>
                <a:cubicBezTo>
                  <a:pt x="116842" y="69041"/>
                  <a:pt x="116842" y="70684"/>
                  <a:pt x="116842" y="72328"/>
                </a:cubicBezTo>
                <a:cubicBezTo>
                  <a:pt x="116842" y="76438"/>
                  <a:pt x="116052" y="79726"/>
                  <a:pt x="113684" y="83013"/>
                </a:cubicBezTo>
                <a:cubicBezTo>
                  <a:pt x="114473" y="86301"/>
                  <a:pt x="114473" y="88767"/>
                  <a:pt x="113684" y="92054"/>
                </a:cubicBezTo>
                <a:cubicBezTo>
                  <a:pt x="112894" y="95342"/>
                  <a:pt x="111315" y="97808"/>
                  <a:pt x="109736" y="99452"/>
                </a:cubicBezTo>
                <a:cubicBezTo>
                  <a:pt x="109736" y="105205"/>
                  <a:pt x="108947" y="110136"/>
                  <a:pt x="105789" y="113424"/>
                </a:cubicBezTo>
                <a:cubicBezTo>
                  <a:pt x="102631" y="117534"/>
                  <a:pt x="97894" y="119178"/>
                  <a:pt x="91578" y="119999"/>
                </a:cubicBezTo>
                <a:cubicBezTo>
                  <a:pt x="88421" y="119999"/>
                  <a:pt x="88421" y="119999"/>
                  <a:pt x="88421" y="119999"/>
                </a:cubicBezTo>
                <a:cubicBezTo>
                  <a:pt x="82894" y="119999"/>
                  <a:pt x="82894" y="119999"/>
                  <a:pt x="82894" y="119999"/>
                </a:cubicBezTo>
                <a:cubicBezTo>
                  <a:pt x="81315" y="119999"/>
                  <a:pt x="81315" y="119999"/>
                  <a:pt x="81315" y="119999"/>
                </a:cubicBezTo>
                <a:cubicBezTo>
                  <a:pt x="78157" y="119999"/>
                  <a:pt x="75000" y="119178"/>
                  <a:pt x="71052" y="118356"/>
                </a:cubicBezTo>
                <a:cubicBezTo>
                  <a:pt x="67105" y="117534"/>
                  <a:pt x="63947" y="116712"/>
                  <a:pt x="61578" y="115890"/>
                </a:cubicBezTo>
                <a:cubicBezTo>
                  <a:pt x="60000" y="115068"/>
                  <a:pt x="56842" y="114246"/>
                  <a:pt x="52894" y="113424"/>
                </a:cubicBezTo>
                <a:cubicBezTo>
                  <a:pt x="46578" y="110958"/>
                  <a:pt x="42631" y="109315"/>
                  <a:pt x="41052" y="109315"/>
                </a:cubicBezTo>
                <a:cubicBezTo>
                  <a:pt x="39473" y="109315"/>
                  <a:pt x="38684" y="109315"/>
                  <a:pt x="37894" y="108493"/>
                </a:cubicBezTo>
                <a:cubicBezTo>
                  <a:pt x="36315" y="106849"/>
                  <a:pt x="36315" y="106027"/>
                  <a:pt x="36315" y="104383"/>
                </a:cubicBezTo>
                <a:cubicBezTo>
                  <a:pt x="36315" y="55068"/>
                  <a:pt x="36315" y="55068"/>
                  <a:pt x="36315" y="55068"/>
                </a:cubicBezTo>
                <a:cubicBezTo>
                  <a:pt x="36315" y="53424"/>
                  <a:pt x="36315" y="52602"/>
                  <a:pt x="37894" y="51780"/>
                </a:cubicBezTo>
                <a:cubicBezTo>
                  <a:pt x="38684" y="50136"/>
                  <a:pt x="39473" y="50136"/>
                  <a:pt x="41052" y="50136"/>
                </a:cubicBezTo>
                <a:cubicBezTo>
                  <a:pt x="41842" y="50136"/>
                  <a:pt x="44210" y="48493"/>
                  <a:pt x="46578" y="45205"/>
                </a:cubicBezTo>
                <a:cubicBezTo>
                  <a:pt x="48947" y="42739"/>
                  <a:pt x="51315" y="39452"/>
                  <a:pt x="53684" y="36164"/>
                </a:cubicBezTo>
                <a:cubicBezTo>
                  <a:pt x="57631" y="31232"/>
                  <a:pt x="60000" y="27945"/>
                  <a:pt x="61578" y="26301"/>
                </a:cubicBezTo>
                <a:cubicBezTo>
                  <a:pt x="62368" y="25479"/>
                  <a:pt x="63157" y="24657"/>
                  <a:pt x="63947" y="23013"/>
                </a:cubicBezTo>
                <a:cubicBezTo>
                  <a:pt x="64736" y="21369"/>
                  <a:pt x="64736" y="19726"/>
                  <a:pt x="65526" y="18904"/>
                </a:cubicBezTo>
                <a:cubicBezTo>
                  <a:pt x="65526" y="18082"/>
                  <a:pt x="65526" y="16438"/>
                  <a:pt x="66315" y="14794"/>
                </a:cubicBezTo>
                <a:cubicBezTo>
                  <a:pt x="66315" y="12328"/>
                  <a:pt x="67105" y="10684"/>
                  <a:pt x="67105" y="9863"/>
                </a:cubicBezTo>
                <a:cubicBezTo>
                  <a:pt x="67105" y="8219"/>
                  <a:pt x="67894" y="7397"/>
                  <a:pt x="68684" y="5753"/>
                </a:cubicBezTo>
                <a:cubicBezTo>
                  <a:pt x="69473" y="4109"/>
                  <a:pt x="70263" y="2465"/>
                  <a:pt x="71052" y="1643"/>
                </a:cubicBezTo>
                <a:cubicBezTo>
                  <a:pt x="71842" y="821"/>
                  <a:pt x="73421" y="0"/>
                  <a:pt x="74210" y="0"/>
                </a:cubicBezTo>
                <a:cubicBezTo>
                  <a:pt x="76578" y="0"/>
                  <a:pt x="78947" y="821"/>
                  <a:pt x="80526" y="821"/>
                </a:cubicBezTo>
                <a:cubicBezTo>
                  <a:pt x="82105" y="1643"/>
                  <a:pt x="83684" y="2465"/>
                  <a:pt x="85263" y="3287"/>
                </a:cubicBezTo>
                <a:cubicBezTo>
                  <a:pt x="86052" y="4109"/>
                  <a:pt x="87631" y="4931"/>
                  <a:pt x="88421" y="6575"/>
                </a:cubicBezTo>
                <a:cubicBezTo>
                  <a:pt x="89210" y="7397"/>
                  <a:pt x="89210" y="9041"/>
                  <a:pt x="90000" y="9863"/>
                </a:cubicBezTo>
                <a:cubicBezTo>
                  <a:pt x="90000" y="10684"/>
                  <a:pt x="90789" y="12328"/>
                  <a:pt x="90789" y="13972"/>
                </a:cubicBezTo>
                <a:cubicBezTo>
                  <a:pt x="90789" y="14794"/>
                  <a:pt x="90789" y="16438"/>
                  <a:pt x="90789" y="17260"/>
                </a:cubicBezTo>
                <a:cubicBezTo>
                  <a:pt x="90789" y="18082"/>
                  <a:pt x="90789" y="18904"/>
                  <a:pt x="90789" y="20547"/>
                </a:cubicBezTo>
                <a:cubicBezTo>
                  <a:pt x="90789" y="22191"/>
                  <a:pt x="90789" y="23835"/>
                  <a:pt x="90789" y="26301"/>
                </a:cubicBezTo>
                <a:cubicBezTo>
                  <a:pt x="90000" y="27945"/>
                  <a:pt x="89210" y="29589"/>
                  <a:pt x="89210" y="30410"/>
                </a:cubicBezTo>
                <a:cubicBezTo>
                  <a:pt x="88421" y="32054"/>
                  <a:pt x="87631" y="33698"/>
                  <a:pt x="86842" y="35342"/>
                </a:cubicBezTo>
                <a:cubicBezTo>
                  <a:pt x="86842" y="35342"/>
                  <a:pt x="86842" y="36164"/>
                  <a:pt x="86052" y="36164"/>
                </a:cubicBezTo>
                <a:cubicBezTo>
                  <a:pt x="86052" y="36986"/>
                  <a:pt x="85263" y="37808"/>
                  <a:pt x="85263" y="37808"/>
                </a:cubicBezTo>
                <a:cubicBezTo>
                  <a:pt x="85263" y="38630"/>
                  <a:pt x="85263" y="39452"/>
                  <a:pt x="84473" y="40273"/>
                </a:cubicBezTo>
                <a:cubicBezTo>
                  <a:pt x="105789" y="40273"/>
                  <a:pt x="105789" y="40273"/>
                  <a:pt x="105789" y="40273"/>
                </a:cubicBezTo>
                <a:cubicBezTo>
                  <a:pt x="109736" y="40273"/>
                  <a:pt x="112894" y="41917"/>
                  <a:pt x="115263" y="44383"/>
                </a:cubicBezTo>
                <a:cubicBezTo>
                  <a:pt x="118421" y="47671"/>
                  <a:pt x="120000" y="50958"/>
                  <a:pt x="120000" y="5506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678022" y="3630955"/>
            <a:ext cx="163702" cy="157219"/>
          </a:xfrm>
          <a:custGeom>
            <a:pathLst>
              <a:path extrusionOk="0" h="120000" w="120000">
                <a:moveTo>
                  <a:pt x="30198" y="68219"/>
                </a:moveTo>
                <a:cubicBezTo>
                  <a:pt x="28609" y="69863"/>
                  <a:pt x="27814" y="69863"/>
                  <a:pt x="26225" y="69863"/>
                </a:cubicBezTo>
                <a:cubicBezTo>
                  <a:pt x="4768" y="69863"/>
                  <a:pt x="4768" y="69863"/>
                  <a:pt x="4768" y="69863"/>
                </a:cubicBezTo>
                <a:cubicBezTo>
                  <a:pt x="3973" y="69863"/>
                  <a:pt x="2384" y="69863"/>
                  <a:pt x="1589" y="68219"/>
                </a:cubicBezTo>
                <a:cubicBezTo>
                  <a:pt x="794" y="67397"/>
                  <a:pt x="0" y="66575"/>
                  <a:pt x="0" y="64931"/>
                </a:cubicBezTo>
                <a:cubicBezTo>
                  <a:pt x="0" y="15616"/>
                  <a:pt x="0" y="15616"/>
                  <a:pt x="0" y="15616"/>
                </a:cubicBezTo>
                <a:cubicBezTo>
                  <a:pt x="0" y="13972"/>
                  <a:pt x="794" y="13150"/>
                  <a:pt x="1589" y="11506"/>
                </a:cubicBezTo>
                <a:cubicBezTo>
                  <a:pt x="2384" y="10684"/>
                  <a:pt x="3973" y="10684"/>
                  <a:pt x="4768" y="10684"/>
                </a:cubicBezTo>
                <a:cubicBezTo>
                  <a:pt x="26225" y="10684"/>
                  <a:pt x="26225" y="10684"/>
                  <a:pt x="26225" y="10684"/>
                </a:cubicBezTo>
                <a:cubicBezTo>
                  <a:pt x="27814" y="10684"/>
                  <a:pt x="28609" y="10684"/>
                  <a:pt x="30198" y="11506"/>
                </a:cubicBezTo>
                <a:cubicBezTo>
                  <a:pt x="30993" y="13150"/>
                  <a:pt x="30993" y="13972"/>
                  <a:pt x="30993" y="15616"/>
                </a:cubicBezTo>
                <a:cubicBezTo>
                  <a:pt x="30993" y="64931"/>
                  <a:pt x="30993" y="64931"/>
                  <a:pt x="30993" y="64931"/>
                </a:cubicBezTo>
                <a:cubicBezTo>
                  <a:pt x="30993" y="66575"/>
                  <a:pt x="30993" y="67397"/>
                  <a:pt x="30198" y="68219"/>
                </a:cubicBezTo>
                <a:close/>
                <a:moveTo>
                  <a:pt x="18278" y="21369"/>
                </a:moveTo>
                <a:cubicBezTo>
                  <a:pt x="16688" y="20547"/>
                  <a:pt x="15894" y="20547"/>
                  <a:pt x="14304" y="20547"/>
                </a:cubicBezTo>
                <a:cubicBezTo>
                  <a:pt x="13509" y="20547"/>
                  <a:pt x="11920" y="20547"/>
                  <a:pt x="11125" y="21369"/>
                </a:cubicBezTo>
                <a:cubicBezTo>
                  <a:pt x="10331" y="23013"/>
                  <a:pt x="9536" y="23835"/>
                  <a:pt x="9536" y="25479"/>
                </a:cubicBezTo>
                <a:cubicBezTo>
                  <a:pt x="9536" y="26301"/>
                  <a:pt x="10331" y="27945"/>
                  <a:pt x="11125" y="28767"/>
                </a:cubicBezTo>
                <a:cubicBezTo>
                  <a:pt x="11920" y="29589"/>
                  <a:pt x="13509" y="30410"/>
                  <a:pt x="14304" y="30410"/>
                </a:cubicBezTo>
                <a:cubicBezTo>
                  <a:pt x="15894" y="30410"/>
                  <a:pt x="16688" y="29589"/>
                  <a:pt x="18278" y="28767"/>
                </a:cubicBezTo>
                <a:cubicBezTo>
                  <a:pt x="19072" y="27945"/>
                  <a:pt x="19072" y="26301"/>
                  <a:pt x="19072" y="25479"/>
                </a:cubicBezTo>
                <a:cubicBezTo>
                  <a:pt x="19072" y="23835"/>
                  <a:pt x="19072" y="23013"/>
                  <a:pt x="18278" y="21369"/>
                </a:cubicBezTo>
                <a:close/>
                <a:moveTo>
                  <a:pt x="117615" y="47671"/>
                </a:moveTo>
                <a:cubicBezTo>
                  <a:pt x="117615" y="43561"/>
                  <a:pt x="116026" y="40273"/>
                  <a:pt x="114437" y="36986"/>
                </a:cubicBezTo>
                <a:cubicBezTo>
                  <a:pt x="115231" y="33698"/>
                  <a:pt x="115231" y="31232"/>
                  <a:pt x="114437" y="27945"/>
                </a:cubicBezTo>
                <a:cubicBezTo>
                  <a:pt x="113642" y="24657"/>
                  <a:pt x="112052" y="22191"/>
                  <a:pt x="109668" y="20547"/>
                </a:cubicBezTo>
                <a:cubicBezTo>
                  <a:pt x="110463" y="14794"/>
                  <a:pt x="108874" y="9863"/>
                  <a:pt x="106490" y="6575"/>
                </a:cubicBezTo>
                <a:cubicBezTo>
                  <a:pt x="103311" y="2465"/>
                  <a:pt x="98543" y="821"/>
                  <a:pt x="91390" y="0"/>
                </a:cubicBezTo>
                <a:cubicBezTo>
                  <a:pt x="89006" y="0"/>
                  <a:pt x="89006" y="0"/>
                  <a:pt x="89006" y="0"/>
                </a:cubicBezTo>
                <a:cubicBezTo>
                  <a:pt x="83443" y="0"/>
                  <a:pt x="83443" y="0"/>
                  <a:pt x="83443" y="0"/>
                </a:cubicBezTo>
                <a:cubicBezTo>
                  <a:pt x="81854" y="0"/>
                  <a:pt x="81854" y="0"/>
                  <a:pt x="81854" y="0"/>
                </a:cubicBezTo>
                <a:cubicBezTo>
                  <a:pt x="78675" y="0"/>
                  <a:pt x="74701" y="821"/>
                  <a:pt x="70728" y="1643"/>
                </a:cubicBezTo>
                <a:cubicBezTo>
                  <a:pt x="66754" y="2465"/>
                  <a:pt x="64370" y="3287"/>
                  <a:pt x="61986" y="4109"/>
                </a:cubicBezTo>
                <a:cubicBezTo>
                  <a:pt x="59602" y="4109"/>
                  <a:pt x="56423" y="5753"/>
                  <a:pt x="53245" y="6575"/>
                </a:cubicBezTo>
                <a:cubicBezTo>
                  <a:pt x="46887" y="9041"/>
                  <a:pt x="42913" y="9863"/>
                  <a:pt x="41324" y="10684"/>
                </a:cubicBezTo>
                <a:cubicBezTo>
                  <a:pt x="39735" y="10684"/>
                  <a:pt x="38940" y="10684"/>
                  <a:pt x="37350" y="11506"/>
                </a:cubicBezTo>
                <a:cubicBezTo>
                  <a:pt x="36556" y="13150"/>
                  <a:pt x="36556" y="13972"/>
                  <a:pt x="36556" y="15616"/>
                </a:cubicBezTo>
                <a:cubicBezTo>
                  <a:pt x="36556" y="64931"/>
                  <a:pt x="36556" y="64931"/>
                  <a:pt x="36556" y="64931"/>
                </a:cubicBezTo>
                <a:cubicBezTo>
                  <a:pt x="36556" y="66575"/>
                  <a:pt x="36556" y="67397"/>
                  <a:pt x="37350" y="68219"/>
                </a:cubicBezTo>
                <a:cubicBezTo>
                  <a:pt x="38145" y="69041"/>
                  <a:pt x="39735" y="69863"/>
                  <a:pt x="40529" y="69863"/>
                </a:cubicBezTo>
                <a:cubicBezTo>
                  <a:pt x="42119" y="69863"/>
                  <a:pt x="43708" y="71506"/>
                  <a:pt x="46092" y="74794"/>
                </a:cubicBezTo>
                <a:cubicBezTo>
                  <a:pt x="49271" y="77260"/>
                  <a:pt x="51655" y="80547"/>
                  <a:pt x="54039" y="83835"/>
                </a:cubicBezTo>
                <a:cubicBezTo>
                  <a:pt x="57218" y="88767"/>
                  <a:pt x="59602" y="92054"/>
                  <a:pt x="61986" y="93698"/>
                </a:cubicBezTo>
                <a:cubicBezTo>
                  <a:pt x="62781" y="94520"/>
                  <a:pt x="63576" y="95342"/>
                  <a:pt x="63576" y="96986"/>
                </a:cubicBezTo>
                <a:cubicBezTo>
                  <a:pt x="64370" y="98630"/>
                  <a:pt x="65165" y="100273"/>
                  <a:pt x="65165" y="101095"/>
                </a:cubicBezTo>
                <a:cubicBezTo>
                  <a:pt x="65165" y="101917"/>
                  <a:pt x="65960" y="103561"/>
                  <a:pt x="65960" y="105205"/>
                </a:cubicBezTo>
                <a:cubicBezTo>
                  <a:pt x="66754" y="107671"/>
                  <a:pt x="66754" y="109315"/>
                  <a:pt x="67549" y="110136"/>
                </a:cubicBezTo>
                <a:cubicBezTo>
                  <a:pt x="67549" y="111780"/>
                  <a:pt x="68344" y="112602"/>
                  <a:pt x="68344" y="114246"/>
                </a:cubicBezTo>
                <a:cubicBezTo>
                  <a:pt x="69139" y="115890"/>
                  <a:pt x="69933" y="117534"/>
                  <a:pt x="71523" y="118356"/>
                </a:cubicBezTo>
                <a:cubicBezTo>
                  <a:pt x="72317" y="119178"/>
                  <a:pt x="73112" y="119999"/>
                  <a:pt x="74701" y="119999"/>
                </a:cubicBezTo>
                <a:cubicBezTo>
                  <a:pt x="77086" y="119999"/>
                  <a:pt x="78675" y="119178"/>
                  <a:pt x="81059" y="119178"/>
                </a:cubicBezTo>
                <a:cubicBezTo>
                  <a:pt x="82649" y="118356"/>
                  <a:pt x="84238" y="117534"/>
                  <a:pt x="85033" y="116712"/>
                </a:cubicBezTo>
                <a:cubicBezTo>
                  <a:pt x="86622" y="115890"/>
                  <a:pt x="87417" y="115068"/>
                  <a:pt x="88211" y="113424"/>
                </a:cubicBezTo>
                <a:cubicBezTo>
                  <a:pt x="89006" y="112602"/>
                  <a:pt x="89801" y="110958"/>
                  <a:pt x="89801" y="110136"/>
                </a:cubicBezTo>
                <a:cubicBezTo>
                  <a:pt x="90596" y="109315"/>
                  <a:pt x="90596" y="107671"/>
                  <a:pt x="91390" y="106027"/>
                </a:cubicBezTo>
                <a:cubicBezTo>
                  <a:pt x="91390" y="104383"/>
                  <a:pt x="91390" y="103561"/>
                  <a:pt x="91390" y="102739"/>
                </a:cubicBezTo>
                <a:cubicBezTo>
                  <a:pt x="91390" y="101917"/>
                  <a:pt x="91390" y="101095"/>
                  <a:pt x="91390" y="99452"/>
                </a:cubicBezTo>
                <a:cubicBezTo>
                  <a:pt x="91390" y="97808"/>
                  <a:pt x="91390" y="96164"/>
                  <a:pt x="90596" y="93698"/>
                </a:cubicBezTo>
                <a:cubicBezTo>
                  <a:pt x="90596" y="92054"/>
                  <a:pt x="89801" y="90410"/>
                  <a:pt x="89006" y="89589"/>
                </a:cubicBezTo>
                <a:cubicBezTo>
                  <a:pt x="89006" y="87945"/>
                  <a:pt x="88211" y="87123"/>
                  <a:pt x="87417" y="84657"/>
                </a:cubicBezTo>
                <a:cubicBezTo>
                  <a:pt x="87417" y="84657"/>
                  <a:pt x="86622" y="83835"/>
                  <a:pt x="86622" y="83835"/>
                </a:cubicBezTo>
                <a:cubicBezTo>
                  <a:pt x="85827" y="83013"/>
                  <a:pt x="85827" y="82191"/>
                  <a:pt x="85827" y="81369"/>
                </a:cubicBezTo>
                <a:cubicBezTo>
                  <a:pt x="85827" y="81369"/>
                  <a:pt x="85033" y="80547"/>
                  <a:pt x="85033" y="79726"/>
                </a:cubicBezTo>
                <a:cubicBezTo>
                  <a:pt x="105695" y="79726"/>
                  <a:pt x="105695" y="79726"/>
                  <a:pt x="105695" y="79726"/>
                </a:cubicBezTo>
                <a:cubicBezTo>
                  <a:pt x="109668" y="79726"/>
                  <a:pt x="112847" y="78082"/>
                  <a:pt x="116026" y="75616"/>
                </a:cubicBezTo>
                <a:cubicBezTo>
                  <a:pt x="119205" y="72328"/>
                  <a:pt x="120000" y="69041"/>
                  <a:pt x="120000" y="64931"/>
                </a:cubicBezTo>
                <a:cubicBezTo>
                  <a:pt x="120000" y="60821"/>
                  <a:pt x="119205" y="56712"/>
                  <a:pt x="116026" y="53424"/>
                </a:cubicBezTo>
                <a:cubicBezTo>
                  <a:pt x="116821" y="50958"/>
                  <a:pt x="117615" y="49315"/>
                  <a:pt x="117615" y="476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1895213" y="3617989"/>
            <a:ext cx="157219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5724" y="119999"/>
                  <a:pt x="10758" y="117534"/>
                  <a:pt x="6620" y="113424"/>
                </a:cubicBezTo>
                <a:cubicBezTo>
                  <a:pt x="165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1655" y="11506"/>
                  <a:pt x="6620" y="6575"/>
                </a:cubicBezTo>
                <a:cubicBezTo>
                  <a:pt x="10758" y="2465"/>
                  <a:pt x="15724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close/>
                <a:moveTo>
                  <a:pt x="102620" y="81369"/>
                </a:moveTo>
                <a:cubicBezTo>
                  <a:pt x="102620" y="72328"/>
                  <a:pt x="102620" y="64931"/>
                  <a:pt x="101793" y="60821"/>
                </a:cubicBezTo>
                <a:cubicBezTo>
                  <a:pt x="100965" y="58356"/>
                  <a:pt x="100137" y="56712"/>
                  <a:pt x="98482" y="55068"/>
                </a:cubicBezTo>
                <a:cubicBezTo>
                  <a:pt x="96000" y="53424"/>
                  <a:pt x="94344" y="52602"/>
                  <a:pt x="91862" y="52602"/>
                </a:cubicBezTo>
                <a:cubicBezTo>
                  <a:pt x="85241" y="51780"/>
                  <a:pt x="74482" y="51780"/>
                  <a:pt x="59586" y="51780"/>
                </a:cubicBezTo>
                <a:cubicBezTo>
                  <a:pt x="45517" y="51780"/>
                  <a:pt x="34758" y="51780"/>
                  <a:pt x="28137" y="52602"/>
                </a:cubicBezTo>
                <a:cubicBezTo>
                  <a:pt x="25655" y="52602"/>
                  <a:pt x="23172" y="53424"/>
                  <a:pt x="21517" y="55068"/>
                </a:cubicBezTo>
                <a:cubicBezTo>
                  <a:pt x="19862" y="56712"/>
                  <a:pt x="19034" y="58356"/>
                  <a:pt x="18206" y="60821"/>
                </a:cubicBezTo>
                <a:cubicBezTo>
                  <a:pt x="17379" y="65753"/>
                  <a:pt x="16551" y="72328"/>
                  <a:pt x="16551" y="81369"/>
                </a:cubicBezTo>
                <a:cubicBezTo>
                  <a:pt x="16551" y="90410"/>
                  <a:pt x="17379" y="96986"/>
                  <a:pt x="18206" y="101095"/>
                </a:cubicBezTo>
                <a:cubicBezTo>
                  <a:pt x="19034" y="103561"/>
                  <a:pt x="19862" y="105205"/>
                  <a:pt x="21517" y="106849"/>
                </a:cubicBezTo>
                <a:cubicBezTo>
                  <a:pt x="23172" y="108493"/>
                  <a:pt x="25655" y="109315"/>
                  <a:pt x="27310" y="110136"/>
                </a:cubicBezTo>
                <a:cubicBezTo>
                  <a:pt x="34758" y="110958"/>
                  <a:pt x="45517" y="110958"/>
                  <a:pt x="59586" y="110958"/>
                </a:cubicBezTo>
                <a:cubicBezTo>
                  <a:pt x="74482" y="110958"/>
                  <a:pt x="85241" y="110958"/>
                  <a:pt x="91862" y="110136"/>
                </a:cubicBezTo>
                <a:cubicBezTo>
                  <a:pt x="94344" y="109315"/>
                  <a:pt x="96000" y="108493"/>
                  <a:pt x="97655" y="106849"/>
                </a:cubicBezTo>
                <a:cubicBezTo>
                  <a:pt x="100137" y="105205"/>
                  <a:pt x="100965" y="103561"/>
                  <a:pt x="100965" y="101095"/>
                </a:cubicBezTo>
                <a:cubicBezTo>
                  <a:pt x="102620" y="96986"/>
                  <a:pt x="102620" y="90410"/>
                  <a:pt x="102620" y="81369"/>
                </a:cubicBezTo>
                <a:close/>
                <a:moveTo>
                  <a:pt x="41379" y="61643"/>
                </a:moveTo>
                <a:cubicBezTo>
                  <a:pt x="41379" y="66575"/>
                  <a:pt x="41379" y="66575"/>
                  <a:pt x="41379" y="66575"/>
                </a:cubicBezTo>
                <a:cubicBezTo>
                  <a:pt x="35586" y="66575"/>
                  <a:pt x="35586" y="66575"/>
                  <a:pt x="35586" y="66575"/>
                </a:cubicBezTo>
                <a:cubicBezTo>
                  <a:pt x="35586" y="99452"/>
                  <a:pt x="35586" y="99452"/>
                  <a:pt x="35586" y="99452"/>
                </a:cubicBezTo>
                <a:cubicBezTo>
                  <a:pt x="29793" y="99452"/>
                  <a:pt x="29793" y="99452"/>
                  <a:pt x="29793" y="99452"/>
                </a:cubicBezTo>
                <a:cubicBezTo>
                  <a:pt x="29793" y="66575"/>
                  <a:pt x="29793" y="66575"/>
                  <a:pt x="29793" y="66575"/>
                </a:cubicBezTo>
                <a:cubicBezTo>
                  <a:pt x="23172" y="66575"/>
                  <a:pt x="23172" y="66575"/>
                  <a:pt x="23172" y="66575"/>
                </a:cubicBezTo>
                <a:cubicBezTo>
                  <a:pt x="23172" y="61643"/>
                  <a:pt x="23172" y="61643"/>
                  <a:pt x="23172" y="61643"/>
                </a:cubicBezTo>
                <a:lnTo>
                  <a:pt x="41379" y="61643"/>
                </a:lnTo>
                <a:close/>
                <a:moveTo>
                  <a:pt x="43862" y="30410"/>
                </a:moveTo>
                <a:cubicBezTo>
                  <a:pt x="51310" y="7397"/>
                  <a:pt x="51310" y="7397"/>
                  <a:pt x="51310" y="7397"/>
                </a:cubicBezTo>
                <a:cubicBezTo>
                  <a:pt x="44689" y="7397"/>
                  <a:pt x="44689" y="7397"/>
                  <a:pt x="44689" y="7397"/>
                </a:cubicBezTo>
                <a:cubicBezTo>
                  <a:pt x="41379" y="23013"/>
                  <a:pt x="41379" y="23013"/>
                  <a:pt x="41379" y="23013"/>
                </a:cubicBezTo>
                <a:cubicBezTo>
                  <a:pt x="37241" y="7397"/>
                  <a:pt x="37241" y="7397"/>
                  <a:pt x="37241" y="7397"/>
                </a:cubicBezTo>
                <a:cubicBezTo>
                  <a:pt x="30620" y="7397"/>
                  <a:pt x="30620" y="7397"/>
                  <a:pt x="30620" y="7397"/>
                </a:cubicBezTo>
                <a:cubicBezTo>
                  <a:pt x="31448" y="9041"/>
                  <a:pt x="31448" y="10684"/>
                  <a:pt x="32275" y="13150"/>
                </a:cubicBezTo>
                <a:cubicBezTo>
                  <a:pt x="33103" y="15616"/>
                  <a:pt x="33931" y="17260"/>
                  <a:pt x="34758" y="18082"/>
                </a:cubicBezTo>
                <a:cubicBezTo>
                  <a:pt x="36413" y="23835"/>
                  <a:pt x="37241" y="27945"/>
                  <a:pt x="38068" y="30410"/>
                </a:cubicBezTo>
                <a:cubicBezTo>
                  <a:pt x="38068" y="46027"/>
                  <a:pt x="38068" y="46027"/>
                  <a:pt x="38068" y="46027"/>
                </a:cubicBezTo>
                <a:cubicBezTo>
                  <a:pt x="43862" y="46027"/>
                  <a:pt x="43862" y="46027"/>
                  <a:pt x="43862" y="46027"/>
                </a:cubicBezTo>
                <a:lnTo>
                  <a:pt x="43862" y="30410"/>
                </a:lnTo>
                <a:close/>
                <a:moveTo>
                  <a:pt x="57103" y="71506"/>
                </a:moveTo>
                <a:cubicBezTo>
                  <a:pt x="57103" y="99452"/>
                  <a:pt x="57103" y="99452"/>
                  <a:pt x="57103" y="99452"/>
                </a:cubicBezTo>
                <a:cubicBezTo>
                  <a:pt x="52137" y="99452"/>
                  <a:pt x="52137" y="99452"/>
                  <a:pt x="52137" y="99452"/>
                </a:cubicBezTo>
                <a:cubicBezTo>
                  <a:pt x="52137" y="96986"/>
                  <a:pt x="52137" y="96986"/>
                  <a:pt x="52137" y="96986"/>
                </a:cubicBezTo>
                <a:cubicBezTo>
                  <a:pt x="49655" y="98630"/>
                  <a:pt x="48000" y="100273"/>
                  <a:pt x="46344" y="100273"/>
                </a:cubicBezTo>
                <a:cubicBezTo>
                  <a:pt x="43862" y="100273"/>
                  <a:pt x="43034" y="99452"/>
                  <a:pt x="43034" y="97808"/>
                </a:cubicBezTo>
                <a:cubicBezTo>
                  <a:pt x="42206" y="96986"/>
                  <a:pt x="42206" y="95342"/>
                  <a:pt x="42206" y="93698"/>
                </a:cubicBezTo>
                <a:cubicBezTo>
                  <a:pt x="42206" y="71506"/>
                  <a:pt x="42206" y="71506"/>
                  <a:pt x="42206" y="71506"/>
                </a:cubicBezTo>
                <a:cubicBezTo>
                  <a:pt x="47172" y="71506"/>
                  <a:pt x="47172" y="71506"/>
                  <a:pt x="47172" y="71506"/>
                </a:cubicBezTo>
                <a:cubicBezTo>
                  <a:pt x="47172" y="92054"/>
                  <a:pt x="47172" y="92054"/>
                  <a:pt x="47172" y="92054"/>
                </a:cubicBezTo>
                <a:cubicBezTo>
                  <a:pt x="47172" y="93698"/>
                  <a:pt x="47172" y="93698"/>
                  <a:pt x="47172" y="94520"/>
                </a:cubicBezTo>
                <a:cubicBezTo>
                  <a:pt x="47172" y="95342"/>
                  <a:pt x="48000" y="95342"/>
                  <a:pt x="48827" y="95342"/>
                </a:cubicBezTo>
                <a:cubicBezTo>
                  <a:pt x="49655" y="95342"/>
                  <a:pt x="50482" y="94520"/>
                  <a:pt x="52137" y="92876"/>
                </a:cubicBezTo>
                <a:cubicBezTo>
                  <a:pt x="52137" y="71506"/>
                  <a:pt x="52137" y="71506"/>
                  <a:pt x="52137" y="71506"/>
                </a:cubicBezTo>
                <a:lnTo>
                  <a:pt x="57103" y="71506"/>
                </a:lnTo>
                <a:close/>
                <a:moveTo>
                  <a:pt x="66206" y="36986"/>
                </a:moveTo>
                <a:cubicBezTo>
                  <a:pt x="66206" y="27123"/>
                  <a:pt x="66206" y="27123"/>
                  <a:pt x="66206" y="27123"/>
                </a:cubicBezTo>
                <a:cubicBezTo>
                  <a:pt x="66206" y="23835"/>
                  <a:pt x="66206" y="21369"/>
                  <a:pt x="64551" y="19726"/>
                </a:cubicBezTo>
                <a:cubicBezTo>
                  <a:pt x="63724" y="18082"/>
                  <a:pt x="61241" y="17260"/>
                  <a:pt x="58758" y="17260"/>
                </a:cubicBezTo>
                <a:cubicBezTo>
                  <a:pt x="56275" y="17260"/>
                  <a:pt x="53793" y="18082"/>
                  <a:pt x="52965" y="19726"/>
                </a:cubicBezTo>
                <a:cubicBezTo>
                  <a:pt x="51310" y="21369"/>
                  <a:pt x="51310" y="23835"/>
                  <a:pt x="51310" y="27123"/>
                </a:cubicBezTo>
                <a:cubicBezTo>
                  <a:pt x="51310" y="36986"/>
                  <a:pt x="51310" y="36986"/>
                  <a:pt x="51310" y="36986"/>
                </a:cubicBezTo>
                <a:cubicBezTo>
                  <a:pt x="51310" y="40273"/>
                  <a:pt x="51310" y="41917"/>
                  <a:pt x="52965" y="43561"/>
                </a:cubicBezTo>
                <a:cubicBezTo>
                  <a:pt x="53793" y="46027"/>
                  <a:pt x="56275" y="46849"/>
                  <a:pt x="58758" y="46849"/>
                </a:cubicBezTo>
                <a:cubicBezTo>
                  <a:pt x="61241" y="46849"/>
                  <a:pt x="63724" y="46027"/>
                  <a:pt x="64551" y="43561"/>
                </a:cubicBezTo>
                <a:cubicBezTo>
                  <a:pt x="66206" y="41917"/>
                  <a:pt x="66206" y="40273"/>
                  <a:pt x="66206" y="36986"/>
                </a:cubicBezTo>
                <a:close/>
                <a:moveTo>
                  <a:pt x="61241" y="25479"/>
                </a:moveTo>
                <a:cubicBezTo>
                  <a:pt x="61241" y="37808"/>
                  <a:pt x="61241" y="37808"/>
                  <a:pt x="61241" y="37808"/>
                </a:cubicBezTo>
                <a:cubicBezTo>
                  <a:pt x="61241" y="40273"/>
                  <a:pt x="60413" y="41917"/>
                  <a:pt x="58758" y="41917"/>
                </a:cubicBezTo>
                <a:cubicBezTo>
                  <a:pt x="57103" y="41917"/>
                  <a:pt x="56275" y="40273"/>
                  <a:pt x="56275" y="37808"/>
                </a:cubicBezTo>
                <a:cubicBezTo>
                  <a:pt x="56275" y="25479"/>
                  <a:pt x="56275" y="25479"/>
                  <a:pt x="56275" y="25479"/>
                </a:cubicBezTo>
                <a:cubicBezTo>
                  <a:pt x="56275" y="23013"/>
                  <a:pt x="57103" y="21369"/>
                  <a:pt x="58758" y="21369"/>
                </a:cubicBezTo>
                <a:cubicBezTo>
                  <a:pt x="60413" y="21369"/>
                  <a:pt x="61241" y="23013"/>
                  <a:pt x="61241" y="25479"/>
                </a:cubicBezTo>
                <a:close/>
                <a:moveTo>
                  <a:pt x="76965" y="79726"/>
                </a:moveTo>
                <a:cubicBezTo>
                  <a:pt x="76965" y="91232"/>
                  <a:pt x="76965" y="91232"/>
                  <a:pt x="76965" y="91232"/>
                </a:cubicBezTo>
                <a:cubicBezTo>
                  <a:pt x="76965" y="93698"/>
                  <a:pt x="76965" y="96164"/>
                  <a:pt x="76137" y="96986"/>
                </a:cubicBezTo>
                <a:cubicBezTo>
                  <a:pt x="75310" y="98630"/>
                  <a:pt x="74482" y="100273"/>
                  <a:pt x="72000" y="100273"/>
                </a:cubicBezTo>
                <a:cubicBezTo>
                  <a:pt x="70344" y="100273"/>
                  <a:pt x="68689" y="99452"/>
                  <a:pt x="67034" y="96986"/>
                </a:cubicBezTo>
                <a:cubicBezTo>
                  <a:pt x="67034" y="99452"/>
                  <a:pt x="67034" y="99452"/>
                  <a:pt x="67034" y="99452"/>
                </a:cubicBezTo>
                <a:cubicBezTo>
                  <a:pt x="61241" y="99452"/>
                  <a:pt x="61241" y="99452"/>
                  <a:pt x="61241" y="99452"/>
                </a:cubicBezTo>
                <a:cubicBezTo>
                  <a:pt x="61241" y="61643"/>
                  <a:pt x="61241" y="61643"/>
                  <a:pt x="61241" y="61643"/>
                </a:cubicBezTo>
                <a:cubicBezTo>
                  <a:pt x="67034" y="61643"/>
                  <a:pt x="67034" y="61643"/>
                  <a:pt x="67034" y="61643"/>
                </a:cubicBezTo>
                <a:cubicBezTo>
                  <a:pt x="67034" y="73972"/>
                  <a:pt x="67034" y="73972"/>
                  <a:pt x="67034" y="73972"/>
                </a:cubicBezTo>
                <a:cubicBezTo>
                  <a:pt x="68689" y="71506"/>
                  <a:pt x="70344" y="70684"/>
                  <a:pt x="72000" y="70684"/>
                </a:cubicBezTo>
                <a:cubicBezTo>
                  <a:pt x="74482" y="70684"/>
                  <a:pt x="75310" y="71506"/>
                  <a:pt x="76137" y="73972"/>
                </a:cubicBezTo>
                <a:cubicBezTo>
                  <a:pt x="76965" y="74794"/>
                  <a:pt x="76965" y="77260"/>
                  <a:pt x="76965" y="79726"/>
                </a:cubicBezTo>
                <a:close/>
                <a:moveTo>
                  <a:pt x="72000" y="91232"/>
                </a:moveTo>
                <a:cubicBezTo>
                  <a:pt x="72000" y="79726"/>
                  <a:pt x="72000" y="79726"/>
                  <a:pt x="72000" y="79726"/>
                </a:cubicBezTo>
                <a:cubicBezTo>
                  <a:pt x="72000" y="76438"/>
                  <a:pt x="71172" y="75616"/>
                  <a:pt x="69517" y="75616"/>
                </a:cubicBezTo>
                <a:cubicBezTo>
                  <a:pt x="68689" y="75616"/>
                  <a:pt x="67862" y="75616"/>
                  <a:pt x="67034" y="76438"/>
                </a:cubicBezTo>
                <a:cubicBezTo>
                  <a:pt x="67034" y="94520"/>
                  <a:pt x="67034" y="94520"/>
                  <a:pt x="67034" y="94520"/>
                </a:cubicBezTo>
                <a:cubicBezTo>
                  <a:pt x="67862" y="95342"/>
                  <a:pt x="68689" y="95342"/>
                  <a:pt x="69517" y="95342"/>
                </a:cubicBezTo>
                <a:cubicBezTo>
                  <a:pt x="71172" y="95342"/>
                  <a:pt x="72000" y="93698"/>
                  <a:pt x="72000" y="91232"/>
                </a:cubicBezTo>
                <a:close/>
                <a:moveTo>
                  <a:pt x="80275" y="46027"/>
                </a:moveTo>
                <a:cubicBezTo>
                  <a:pt x="86068" y="46027"/>
                  <a:pt x="86068" y="46027"/>
                  <a:pt x="86068" y="46027"/>
                </a:cubicBezTo>
                <a:cubicBezTo>
                  <a:pt x="86068" y="17260"/>
                  <a:pt x="86068" y="17260"/>
                  <a:pt x="86068" y="17260"/>
                </a:cubicBezTo>
                <a:cubicBezTo>
                  <a:pt x="80275" y="17260"/>
                  <a:pt x="80275" y="17260"/>
                  <a:pt x="80275" y="17260"/>
                </a:cubicBezTo>
                <a:cubicBezTo>
                  <a:pt x="80275" y="39452"/>
                  <a:pt x="80275" y="39452"/>
                  <a:pt x="80275" y="39452"/>
                </a:cubicBezTo>
                <a:cubicBezTo>
                  <a:pt x="79448" y="41095"/>
                  <a:pt x="78620" y="41917"/>
                  <a:pt x="76965" y="41917"/>
                </a:cubicBezTo>
                <a:cubicBezTo>
                  <a:pt x="76965" y="41917"/>
                  <a:pt x="76137" y="41095"/>
                  <a:pt x="76137" y="40273"/>
                </a:cubicBezTo>
                <a:cubicBezTo>
                  <a:pt x="76137" y="40273"/>
                  <a:pt x="76137" y="40273"/>
                  <a:pt x="76137" y="38630"/>
                </a:cubicBezTo>
                <a:cubicBezTo>
                  <a:pt x="76137" y="17260"/>
                  <a:pt x="76137" y="17260"/>
                  <a:pt x="76137" y="17260"/>
                </a:cubicBezTo>
                <a:cubicBezTo>
                  <a:pt x="71172" y="17260"/>
                  <a:pt x="71172" y="17260"/>
                  <a:pt x="71172" y="17260"/>
                </a:cubicBezTo>
                <a:cubicBezTo>
                  <a:pt x="71172" y="40273"/>
                  <a:pt x="71172" y="40273"/>
                  <a:pt x="71172" y="40273"/>
                </a:cubicBezTo>
                <a:cubicBezTo>
                  <a:pt x="71172" y="41917"/>
                  <a:pt x="71172" y="43561"/>
                  <a:pt x="71172" y="44383"/>
                </a:cubicBezTo>
                <a:cubicBezTo>
                  <a:pt x="72000" y="46027"/>
                  <a:pt x="72827" y="46849"/>
                  <a:pt x="74482" y="46849"/>
                </a:cubicBezTo>
                <a:cubicBezTo>
                  <a:pt x="76137" y="46849"/>
                  <a:pt x="78620" y="45205"/>
                  <a:pt x="80275" y="43561"/>
                </a:cubicBezTo>
                <a:lnTo>
                  <a:pt x="80275" y="46027"/>
                </a:lnTo>
                <a:close/>
                <a:moveTo>
                  <a:pt x="96827" y="89589"/>
                </a:moveTo>
                <a:cubicBezTo>
                  <a:pt x="96827" y="90410"/>
                  <a:pt x="96827" y="90410"/>
                  <a:pt x="96827" y="90410"/>
                </a:cubicBezTo>
                <a:cubicBezTo>
                  <a:pt x="96827" y="92054"/>
                  <a:pt x="96827" y="92876"/>
                  <a:pt x="96000" y="93698"/>
                </a:cubicBezTo>
                <a:cubicBezTo>
                  <a:pt x="96000" y="95342"/>
                  <a:pt x="96000" y="96164"/>
                  <a:pt x="95172" y="96986"/>
                </a:cubicBezTo>
                <a:cubicBezTo>
                  <a:pt x="93517" y="99452"/>
                  <a:pt x="91862" y="100273"/>
                  <a:pt x="88551" y="100273"/>
                </a:cubicBezTo>
                <a:cubicBezTo>
                  <a:pt x="86068" y="100273"/>
                  <a:pt x="84413" y="99452"/>
                  <a:pt x="82758" y="96986"/>
                </a:cubicBezTo>
                <a:cubicBezTo>
                  <a:pt x="81103" y="96164"/>
                  <a:pt x="81103" y="93698"/>
                  <a:pt x="81103" y="90410"/>
                </a:cubicBezTo>
                <a:cubicBezTo>
                  <a:pt x="81103" y="80547"/>
                  <a:pt x="81103" y="80547"/>
                  <a:pt x="81103" y="80547"/>
                </a:cubicBezTo>
                <a:cubicBezTo>
                  <a:pt x="81103" y="77260"/>
                  <a:pt x="81103" y="74794"/>
                  <a:pt x="82758" y="73972"/>
                </a:cubicBezTo>
                <a:cubicBezTo>
                  <a:pt x="84413" y="71506"/>
                  <a:pt x="86068" y="70684"/>
                  <a:pt x="88551" y="70684"/>
                </a:cubicBezTo>
                <a:cubicBezTo>
                  <a:pt x="91034" y="70684"/>
                  <a:pt x="93517" y="71506"/>
                  <a:pt x="95172" y="73972"/>
                </a:cubicBezTo>
                <a:cubicBezTo>
                  <a:pt x="96000" y="75616"/>
                  <a:pt x="96827" y="77260"/>
                  <a:pt x="96827" y="80547"/>
                </a:cubicBezTo>
                <a:cubicBezTo>
                  <a:pt x="96827" y="86301"/>
                  <a:pt x="96827" y="86301"/>
                  <a:pt x="96827" y="86301"/>
                </a:cubicBezTo>
                <a:cubicBezTo>
                  <a:pt x="86068" y="86301"/>
                  <a:pt x="86068" y="86301"/>
                  <a:pt x="86068" y="86301"/>
                </a:cubicBezTo>
                <a:cubicBezTo>
                  <a:pt x="86068" y="91232"/>
                  <a:pt x="86068" y="91232"/>
                  <a:pt x="86068" y="91232"/>
                </a:cubicBezTo>
                <a:cubicBezTo>
                  <a:pt x="86068" y="93698"/>
                  <a:pt x="86896" y="95342"/>
                  <a:pt x="88551" y="95342"/>
                </a:cubicBezTo>
                <a:cubicBezTo>
                  <a:pt x="90206" y="95342"/>
                  <a:pt x="91034" y="94520"/>
                  <a:pt x="91034" y="93698"/>
                </a:cubicBezTo>
                <a:cubicBezTo>
                  <a:pt x="91034" y="93698"/>
                  <a:pt x="91034" y="92876"/>
                  <a:pt x="91034" y="92876"/>
                </a:cubicBezTo>
                <a:cubicBezTo>
                  <a:pt x="91034" y="92876"/>
                  <a:pt x="91034" y="92054"/>
                  <a:pt x="91034" y="91232"/>
                </a:cubicBezTo>
                <a:cubicBezTo>
                  <a:pt x="91034" y="91232"/>
                  <a:pt x="91034" y="90410"/>
                  <a:pt x="91034" y="89589"/>
                </a:cubicBezTo>
                <a:lnTo>
                  <a:pt x="96827" y="89589"/>
                </a:lnTo>
                <a:close/>
                <a:moveTo>
                  <a:pt x="86068" y="82191"/>
                </a:moveTo>
                <a:cubicBezTo>
                  <a:pt x="91034" y="82191"/>
                  <a:pt x="91034" y="82191"/>
                  <a:pt x="91034" y="82191"/>
                </a:cubicBezTo>
                <a:cubicBezTo>
                  <a:pt x="91034" y="79726"/>
                  <a:pt x="91034" y="79726"/>
                  <a:pt x="91034" y="79726"/>
                </a:cubicBezTo>
                <a:cubicBezTo>
                  <a:pt x="91034" y="76438"/>
                  <a:pt x="90206" y="75616"/>
                  <a:pt x="88551" y="75616"/>
                </a:cubicBezTo>
                <a:cubicBezTo>
                  <a:pt x="86896" y="75616"/>
                  <a:pt x="86068" y="76438"/>
                  <a:pt x="86068" y="79726"/>
                </a:cubicBezTo>
                <a:lnTo>
                  <a:pt x="86068" y="821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2102676" y="3605023"/>
            <a:ext cx="150736" cy="183152"/>
          </a:xfrm>
          <a:custGeom>
            <a:pathLst>
              <a:path extrusionOk="0" h="120000" w="120000">
                <a:moveTo>
                  <a:pt x="120000" y="85411"/>
                </a:moveTo>
                <a:cubicBezTo>
                  <a:pt x="120000" y="96000"/>
                  <a:pt x="119142" y="103764"/>
                  <a:pt x="118285" y="108705"/>
                </a:cubicBezTo>
                <a:cubicBezTo>
                  <a:pt x="117428" y="111529"/>
                  <a:pt x="115714" y="113647"/>
                  <a:pt x="113142" y="115058"/>
                </a:cubicBezTo>
                <a:cubicBezTo>
                  <a:pt x="110571" y="117176"/>
                  <a:pt x="108000" y="117882"/>
                  <a:pt x="104571" y="118588"/>
                </a:cubicBezTo>
                <a:cubicBezTo>
                  <a:pt x="95142" y="119294"/>
                  <a:pt x="79714" y="120000"/>
                  <a:pt x="60000" y="120000"/>
                </a:cubicBezTo>
                <a:cubicBezTo>
                  <a:pt x="40285" y="120000"/>
                  <a:pt x="24857" y="119294"/>
                  <a:pt x="14571" y="118588"/>
                </a:cubicBezTo>
                <a:cubicBezTo>
                  <a:pt x="12000" y="117882"/>
                  <a:pt x="9428" y="117176"/>
                  <a:pt x="6857" y="115058"/>
                </a:cubicBezTo>
                <a:cubicBezTo>
                  <a:pt x="4285" y="113647"/>
                  <a:pt x="2571" y="111529"/>
                  <a:pt x="1714" y="108705"/>
                </a:cubicBezTo>
                <a:cubicBezTo>
                  <a:pt x="857" y="103764"/>
                  <a:pt x="0" y="96000"/>
                  <a:pt x="0" y="85411"/>
                </a:cubicBezTo>
                <a:cubicBezTo>
                  <a:pt x="0" y="74823"/>
                  <a:pt x="857" y="67058"/>
                  <a:pt x="1714" y="62117"/>
                </a:cubicBezTo>
                <a:cubicBezTo>
                  <a:pt x="2571" y="59294"/>
                  <a:pt x="4285" y="57176"/>
                  <a:pt x="6857" y="55058"/>
                </a:cubicBezTo>
                <a:cubicBezTo>
                  <a:pt x="9428" y="53647"/>
                  <a:pt x="12000" y="52235"/>
                  <a:pt x="15428" y="52235"/>
                </a:cubicBezTo>
                <a:cubicBezTo>
                  <a:pt x="24857" y="51529"/>
                  <a:pt x="40285" y="50823"/>
                  <a:pt x="60000" y="50823"/>
                </a:cubicBezTo>
                <a:cubicBezTo>
                  <a:pt x="79714" y="50823"/>
                  <a:pt x="95142" y="51529"/>
                  <a:pt x="104571" y="52235"/>
                </a:cubicBezTo>
                <a:cubicBezTo>
                  <a:pt x="108000" y="52235"/>
                  <a:pt x="110571" y="53647"/>
                  <a:pt x="113142" y="55058"/>
                </a:cubicBezTo>
                <a:cubicBezTo>
                  <a:pt x="115714" y="57176"/>
                  <a:pt x="117428" y="59294"/>
                  <a:pt x="118285" y="62117"/>
                </a:cubicBezTo>
                <a:cubicBezTo>
                  <a:pt x="119142" y="67058"/>
                  <a:pt x="120000" y="74823"/>
                  <a:pt x="120000" y="85411"/>
                </a:cubicBezTo>
                <a:close/>
                <a:moveTo>
                  <a:pt x="25714" y="68470"/>
                </a:moveTo>
                <a:cubicBezTo>
                  <a:pt x="34285" y="68470"/>
                  <a:pt x="34285" y="68470"/>
                  <a:pt x="34285" y="68470"/>
                </a:cubicBezTo>
                <a:cubicBezTo>
                  <a:pt x="34285" y="62117"/>
                  <a:pt x="34285" y="62117"/>
                  <a:pt x="34285" y="62117"/>
                </a:cubicBezTo>
                <a:cubicBezTo>
                  <a:pt x="8571" y="62117"/>
                  <a:pt x="8571" y="62117"/>
                  <a:pt x="8571" y="62117"/>
                </a:cubicBezTo>
                <a:cubicBezTo>
                  <a:pt x="8571" y="68470"/>
                  <a:pt x="8571" y="68470"/>
                  <a:pt x="8571" y="68470"/>
                </a:cubicBezTo>
                <a:cubicBezTo>
                  <a:pt x="17142" y="68470"/>
                  <a:pt x="17142" y="68470"/>
                  <a:pt x="17142" y="68470"/>
                </a:cubicBezTo>
                <a:cubicBezTo>
                  <a:pt x="17142" y="106588"/>
                  <a:pt x="17142" y="106588"/>
                  <a:pt x="17142" y="106588"/>
                </a:cubicBezTo>
                <a:cubicBezTo>
                  <a:pt x="25714" y="106588"/>
                  <a:pt x="25714" y="106588"/>
                  <a:pt x="25714" y="106588"/>
                </a:cubicBezTo>
                <a:lnTo>
                  <a:pt x="25714" y="68470"/>
                </a:lnTo>
                <a:close/>
                <a:moveTo>
                  <a:pt x="39428" y="0"/>
                </a:moveTo>
                <a:cubicBezTo>
                  <a:pt x="47142" y="0"/>
                  <a:pt x="47142" y="0"/>
                  <a:pt x="47142" y="0"/>
                </a:cubicBezTo>
                <a:cubicBezTo>
                  <a:pt x="37714" y="26823"/>
                  <a:pt x="37714" y="26823"/>
                  <a:pt x="37714" y="26823"/>
                </a:cubicBezTo>
                <a:cubicBezTo>
                  <a:pt x="37714" y="45176"/>
                  <a:pt x="37714" y="45176"/>
                  <a:pt x="37714" y="45176"/>
                </a:cubicBezTo>
                <a:cubicBezTo>
                  <a:pt x="29142" y="45176"/>
                  <a:pt x="29142" y="45176"/>
                  <a:pt x="29142" y="45176"/>
                </a:cubicBezTo>
                <a:cubicBezTo>
                  <a:pt x="29142" y="26823"/>
                  <a:pt x="29142" y="26823"/>
                  <a:pt x="29142" y="26823"/>
                </a:cubicBezTo>
                <a:cubicBezTo>
                  <a:pt x="28285" y="23294"/>
                  <a:pt x="27428" y="19058"/>
                  <a:pt x="24857" y="12705"/>
                </a:cubicBezTo>
                <a:cubicBezTo>
                  <a:pt x="22285" y="7764"/>
                  <a:pt x="20571" y="4235"/>
                  <a:pt x="18857" y="0"/>
                </a:cubicBezTo>
                <a:cubicBezTo>
                  <a:pt x="27428" y="0"/>
                  <a:pt x="27428" y="0"/>
                  <a:pt x="27428" y="0"/>
                </a:cubicBezTo>
                <a:cubicBezTo>
                  <a:pt x="33428" y="17647"/>
                  <a:pt x="33428" y="17647"/>
                  <a:pt x="33428" y="17647"/>
                </a:cubicBezTo>
                <a:lnTo>
                  <a:pt x="39428" y="0"/>
                </a:lnTo>
                <a:close/>
                <a:moveTo>
                  <a:pt x="48857" y="106588"/>
                </a:moveTo>
                <a:cubicBezTo>
                  <a:pt x="55714" y="106588"/>
                  <a:pt x="55714" y="106588"/>
                  <a:pt x="55714" y="106588"/>
                </a:cubicBezTo>
                <a:cubicBezTo>
                  <a:pt x="55714" y="73411"/>
                  <a:pt x="55714" y="73411"/>
                  <a:pt x="55714" y="73411"/>
                </a:cubicBezTo>
                <a:cubicBezTo>
                  <a:pt x="48857" y="73411"/>
                  <a:pt x="48857" y="73411"/>
                  <a:pt x="48857" y="73411"/>
                </a:cubicBezTo>
                <a:cubicBezTo>
                  <a:pt x="48857" y="98823"/>
                  <a:pt x="48857" y="98823"/>
                  <a:pt x="48857" y="98823"/>
                </a:cubicBezTo>
                <a:cubicBezTo>
                  <a:pt x="47142" y="100941"/>
                  <a:pt x="45428" y="101647"/>
                  <a:pt x="44571" y="101647"/>
                </a:cubicBezTo>
                <a:cubicBezTo>
                  <a:pt x="42857" y="101647"/>
                  <a:pt x="42857" y="100941"/>
                  <a:pt x="42857" y="100235"/>
                </a:cubicBezTo>
                <a:cubicBezTo>
                  <a:pt x="42857" y="100235"/>
                  <a:pt x="42000" y="99529"/>
                  <a:pt x="42000" y="98117"/>
                </a:cubicBezTo>
                <a:cubicBezTo>
                  <a:pt x="42000" y="73411"/>
                  <a:pt x="42000" y="73411"/>
                  <a:pt x="42000" y="73411"/>
                </a:cubicBezTo>
                <a:cubicBezTo>
                  <a:pt x="35142" y="73411"/>
                  <a:pt x="35142" y="73411"/>
                  <a:pt x="35142" y="73411"/>
                </a:cubicBezTo>
                <a:cubicBezTo>
                  <a:pt x="35142" y="99529"/>
                  <a:pt x="35142" y="99529"/>
                  <a:pt x="35142" y="99529"/>
                </a:cubicBezTo>
                <a:cubicBezTo>
                  <a:pt x="35142" y="101647"/>
                  <a:pt x="35142" y="103764"/>
                  <a:pt x="36000" y="104470"/>
                </a:cubicBezTo>
                <a:cubicBezTo>
                  <a:pt x="36857" y="106588"/>
                  <a:pt x="37714" y="107294"/>
                  <a:pt x="40285" y="107294"/>
                </a:cubicBezTo>
                <a:cubicBezTo>
                  <a:pt x="42857" y="107294"/>
                  <a:pt x="46285" y="105882"/>
                  <a:pt x="48857" y="103058"/>
                </a:cubicBezTo>
                <a:lnTo>
                  <a:pt x="48857" y="106588"/>
                </a:lnTo>
                <a:close/>
                <a:moveTo>
                  <a:pt x="69428" y="22588"/>
                </a:moveTo>
                <a:cubicBezTo>
                  <a:pt x="69428" y="33882"/>
                  <a:pt x="69428" y="33882"/>
                  <a:pt x="69428" y="33882"/>
                </a:cubicBezTo>
                <a:cubicBezTo>
                  <a:pt x="69428" y="37411"/>
                  <a:pt x="68571" y="40235"/>
                  <a:pt x="66857" y="41647"/>
                </a:cubicBezTo>
                <a:cubicBezTo>
                  <a:pt x="65142" y="44470"/>
                  <a:pt x="61714" y="45176"/>
                  <a:pt x="58285" y="45176"/>
                </a:cubicBezTo>
                <a:cubicBezTo>
                  <a:pt x="54857" y="45176"/>
                  <a:pt x="51428" y="44470"/>
                  <a:pt x="49714" y="41647"/>
                </a:cubicBezTo>
                <a:cubicBezTo>
                  <a:pt x="48000" y="40235"/>
                  <a:pt x="47142" y="37411"/>
                  <a:pt x="47142" y="33882"/>
                </a:cubicBezTo>
                <a:cubicBezTo>
                  <a:pt x="47142" y="22588"/>
                  <a:pt x="47142" y="22588"/>
                  <a:pt x="47142" y="22588"/>
                </a:cubicBezTo>
                <a:cubicBezTo>
                  <a:pt x="47142" y="19058"/>
                  <a:pt x="48000" y="16235"/>
                  <a:pt x="49714" y="14823"/>
                </a:cubicBezTo>
                <a:cubicBezTo>
                  <a:pt x="51428" y="12000"/>
                  <a:pt x="54857" y="11294"/>
                  <a:pt x="58285" y="11294"/>
                </a:cubicBezTo>
                <a:cubicBezTo>
                  <a:pt x="61714" y="11294"/>
                  <a:pt x="65142" y="12000"/>
                  <a:pt x="66857" y="14823"/>
                </a:cubicBezTo>
                <a:cubicBezTo>
                  <a:pt x="68571" y="16235"/>
                  <a:pt x="69428" y="19058"/>
                  <a:pt x="69428" y="22588"/>
                </a:cubicBezTo>
                <a:close/>
                <a:moveTo>
                  <a:pt x="61714" y="35294"/>
                </a:moveTo>
                <a:cubicBezTo>
                  <a:pt x="61714" y="21176"/>
                  <a:pt x="61714" y="21176"/>
                  <a:pt x="61714" y="21176"/>
                </a:cubicBezTo>
                <a:cubicBezTo>
                  <a:pt x="61714" y="18352"/>
                  <a:pt x="60857" y="16235"/>
                  <a:pt x="58285" y="16235"/>
                </a:cubicBezTo>
                <a:cubicBezTo>
                  <a:pt x="55714" y="16235"/>
                  <a:pt x="54857" y="18352"/>
                  <a:pt x="54857" y="21176"/>
                </a:cubicBezTo>
                <a:cubicBezTo>
                  <a:pt x="54857" y="35294"/>
                  <a:pt x="54857" y="35294"/>
                  <a:pt x="54857" y="35294"/>
                </a:cubicBezTo>
                <a:cubicBezTo>
                  <a:pt x="54857" y="38117"/>
                  <a:pt x="55714" y="39529"/>
                  <a:pt x="58285" y="39529"/>
                </a:cubicBezTo>
                <a:cubicBezTo>
                  <a:pt x="60857" y="39529"/>
                  <a:pt x="61714" y="38117"/>
                  <a:pt x="61714" y="35294"/>
                </a:cubicBezTo>
                <a:close/>
                <a:moveTo>
                  <a:pt x="84000" y="96705"/>
                </a:moveTo>
                <a:cubicBezTo>
                  <a:pt x="84000" y="83294"/>
                  <a:pt x="84000" y="83294"/>
                  <a:pt x="84000" y="83294"/>
                </a:cubicBezTo>
                <a:cubicBezTo>
                  <a:pt x="84000" y="80470"/>
                  <a:pt x="83142" y="78352"/>
                  <a:pt x="83142" y="76941"/>
                </a:cubicBezTo>
                <a:cubicBezTo>
                  <a:pt x="82285" y="74823"/>
                  <a:pt x="79714" y="73411"/>
                  <a:pt x="77142" y="73411"/>
                </a:cubicBezTo>
                <a:cubicBezTo>
                  <a:pt x="74571" y="73411"/>
                  <a:pt x="72000" y="74823"/>
                  <a:pt x="69428" y="76941"/>
                </a:cubicBezTo>
                <a:cubicBezTo>
                  <a:pt x="69428" y="62117"/>
                  <a:pt x="69428" y="62117"/>
                  <a:pt x="69428" y="62117"/>
                </a:cubicBezTo>
                <a:cubicBezTo>
                  <a:pt x="62571" y="62117"/>
                  <a:pt x="62571" y="62117"/>
                  <a:pt x="62571" y="62117"/>
                </a:cubicBezTo>
                <a:cubicBezTo>
                  <a:pt x="62571" y="106588"/>
                  <a:pt x="62571" y="106588"/>
                  <a:pt x="62571" y="106588"/>
                </a:cubicBezTo>
                <a:cubicBezTo>
                  <a:pt x="69428" y="106588"/>
                  <a:pt x="69428" y="106588"/>
                  <a:pt x="69428" y="106588"/>
                </a:cubicBezTo>
                <a:cubicBezTo>
                  <a:pt x="69428" y="103764"/>
                  <a:pt x="69428" y="103764"/>
                  <a:pt x="69428" y="103764"/>
                </a:cubicBezTo>
                <a:cubicBezTo>
                  <a:pt x="72000" y="105882"/>
                  <a:pt x="74571" y="107294"/>
                  <a:pt x="77142" y="107294"/>
                </a:cubicBezTo>
                <a:cubicBezTo>
                  <a:pt x="79714" y="107294"/>
                  <a:pt x="82285" y="105882"/>
                  <a:pt x="83142" y="103764"/>
                </a:cubicBezTo>
                <a:cubicBezTo>
                  <a:pt x="83142" y="102352"/>
                  <a:pt x="84000" y="100235"/>
                  <a:pt x="84000" y="96705"/>
                </a:cubicBezTo>
                <a:close/>
                <a:moveTo>
                  <a:pt x="76285" y="83294"/>
                </a:moveTo>
                <a:cubicBezTo>
                  <a:pt x="76285" y="97411"/>
                  <a:pt x="76285" y="97411"/>
                  <a:pt x="76285" y="97411"/>
                </a:cubicBezTo>
                <a:cubicBezTo>
                  <a:pt x="76285" y="100235"/>
                  <a:pt x="75428" y="101647"/>
                  <a:pt x="72857" y="101647"/>
                </a:cubicBezTo>
                <a:cubicBezTo>
                  <a:pt x="72000" y="101647"/>
                  <a:pt x="71142" y="100941"/>
                  <a:pt x="69428" y="100235"/>
                </a:cubicBezTo>
                <a:cubicBezTo>
                  <a:pt x="69428" y="80470"/>
                  <a:pt x="69428" y="80470"/>
                  <a:pt x="69428" y="80470"/>
                </a:cubicBezTo>
                <a:cubicBezTo>
                  <a:pt x="71142" y="79058"/>
                  <a:pt x="72000" y="78352"/>
                  <a:pt x="72857" y="78352"/>
                </a:cubicBezTo>
                <a:cubicBezTo>
                  <a:pt x="75428" y="78352"/>
                  <a:pt x="76285" y="80470"/>
                  <a:pt x="76285" y="83294"/>
                </a:cubicBezTo>
                <a:close/>
                <a:moveTo>
                  <a:pt x="96000" y="11294"/>
                </a:moveTo>
                <a:cubicBezTo>
                  <a:pt x="96000" y="45176"/>
                  <a:pt x="96000" y="45176"/>
                  <a:pt x="96000" y="45176"/>
                </a:cubicBezTo>
                <a:cubicBezTo>
                  <a:pt x="89142" y="45176"/>
                  <a:pt x="89142" y="45176"/>
                  <a:pt x="89142" y="45176"/>
                </a:cubicBezTo>
                <a:cubicBezTo>
                  <a:pt x="89142" y="40941"/>
                  <a:pt x="89142" y="40941"/>
                  <a:pt x="89142" y="40941"/>
                </a:cubicBezTo>
                <a:cubicBezTo>
                  <a:pt x="85714" y="43764"/>
                  <a:pt x="83142" y="45176"/>
                  <a:pt x="80571" y="45176"/>
                </a:cubicBezTo>
                <a:cubicBezTo>
                  <a:pt x="78000" y="45176"/>
                  <a:pt x="76285" y="44470"/>
                  <a:pt x="75428" y="43058"/>
                </a:cubicBezTo>
                <a:cubicBezTo>
                  <a:pt x="75428" y="41647"/>
                  <a:pt x="75428" y="40235"/>
                  <a:pt x="75428" y="38117"/>
                </a:cubicBezTo>
                <a:cubicBezTo>
                  <a:pt x="75428" y="11294"/>
                  <a:pt x="75428" y="11294"/>
                  <a:pt x="75428" y="11294"/>
                </a:cubicBezTo>
                <a:cubicBezTo>
                  <a:pt x="82285" y="11294"/>
                  <a:pt x="82285" y="11294"/>
                  <a:pt x="82285" y="11294"/>
                </a:cubicBezTo>
                <a:cubicBezTo>
                  <a:pt x="82285" y="36000"/>
                  <a:pt x="82285" y="36000"/>
                  <a:pt x="82285" y="36000"/>
                </a:cubicBezTo>
                <a:cubicBezTo>
                  <a:pt x="82285" y="37411"/>
                  <a:pt x="82285" y="38117"/>
                  <a:pt x="82285" y="38117"/>
                </a:cubicBezTo>
                <a:cubicBezTo>
                  <a:pt x="82285" y="39529"/>
                  <a:pt x="83142" y="39529"/>
                  <a:pt x="84000" y="39529"/>
                </a:cubicBezTo>
                <a:cubicBezTo>
                  <a:pt x="85714" y="39529"/>
                  <a:pt x="87428" y="38823"/>
                  <a:pt x="89142" y="36705"/>
                </a:cubicBezTo>
                <a:cubicBezTo>
                  <a:pt x="89142" y="11294"/>
                  <a:pt x="89142" y="11294"/>
                  <a:pt x="89142" y="11294"/>
                </a:cubicBezTo>
                <a:lnTo>
                  <a:pt x="96000" y="11294"/>
                </a:lnTo>
                <a:close/>
                <a:moveTo>
                  <a:pt x="110571" y="96000"/>
                </a:moveTo>
                <a:cubicBezTo>
                  <a:pt x="110571" y="95294"/>
                  <a:pt x="110571" y="95294"/>
                  <a:pt x="110571" y="95294"/>
                </a:cubicBezTo>
                <a:cubicBezTo>
                  <a:pt x="103714" y="95294"/>
                  <a:pt x="103714" y="95294"/>
                  <a:pt x="103714" y="95294"/>
                </a:cubicBezTo>
                <a:cubicBezTo>
                  <a:pt x="103714" y="97411"/>
                  <a:pt x="103714" y="98823"/>
                  <a:pt x="103714" y="99529"/>
                </a:cubicBezTo>
                <a:cubicBezTo>
                  <a:pt x="102857" y="100941"/>
                  <a:pt x="102000" y="101647"/>
                  <a:pt x="100285" y="101647"/>
                </a:cubicBezTo>
                <a:cubicBezTo>
                  <a:pt x="97714" y="101647"/>
                  <a:pt x="96857" y="100235"/>
                  <a:pt x="96857" y="97411"/>
                </a:cubicBezTo>
                <a:cubicBezTo>
                  <a:pt x="96857" y="91058"/>
                  <a:pt x="96857" y="91058"/>
                  <a:pt x="96857" y="91058"/>
                </a:cubicBezTo>
                <a:cubicBezTo>
                  <a:pt x="110571" y="91058"/>
                  <a:pt x="110571" y="91058"/>
                  <a:pt x="110571" y="91058"/>
                </a:cubicBezTo>
                <a:cubicBezTo>
                  <a:pt x="110571" y="84705"/>
                  <a:pt x="110571" y="84705"/>
                  <a:pt x="110571" y="84705"/>
                </a:cubicBezTo>
                <a:cubicBezTo>
                  <a:pt x="110571" y="81176"/>
                  <a:pt x="110571" y="78352"/>
                  <a:pt x="108857" y="76941"/>
                </a:cubicBezTo>
                <a:cubicBezTo>
                  <a:pt x="106285" y="74117"/>
                  <a:pt x="103714" y="73411"/>
                  <a:pt x="100285" y="73411"/>
                </a:cubicBezTo>
                <a:cubicBezTo>
                  <a:pt x="96857" y="73411"/>
                  <a:pt x="93428" y="74117"/>
                  <a:pt x="91714" y="76941"/>
                </a:cubicBezTo>
                <a:cubicBezTo>
                  <a:pt x="90000" y="78352"/>
                  <a:pt x="89142" y="81176"/>
                  <a:pt x="89142" y="84705"/>
                </a:cubicBezTo>
                <a:cubicBezTo>
                  <a:pt x="89142" y="96000"/>
                  <a:pt x="89142" y="96000"/>
                  <a:pt x="89142" y="96000"/>
                </a:cubicBezTo>
                <a:cubicBezTo>
                  <a:pt x="89142" y="99529"/>
                  <a:pt x="90000" y="102352"/>
                  <a:pt x="91714" y="103764"/>
                </a:cubicBezTo>
                <a:cubicBezTo>
                  <a:pt x="93428" y="105882"/>
                  <a:pt x="96857" y="107294"/>
                  <a:pt x="100285" y="107294"/>
                </a:cubicBezTo>
                <a:cubicBezTo>
                  <a:pt x="104571" y="107294"/>
                  <a:pt x="107142" y="105882"/>
                  <a:pt x="108857" y="103764"/>
                </a:cubicBezTo>
                <a:cubicBezTo>
                  <a:pt x="109714" y="102352"/>
                  <a:pt x="110571" y="100941"/>
                  <a:pt x="110571" y="100235"/>
                </a:cubicBezTo>
                <a:cubicBezTo>
                  <a:pt x="110571" y="99529"/>
                  <a:pt x="110571" y="98117"/>
                  <a:pt x="110571" y="96000"/>
                </a:cubicBezTo>
                <a:close/>
                <a:moveTo>
                  <a:pt x="103714" y="83294"/>
                </a:moveTo>
                <a:cubicBezTo>
                  <a:pt x="103714" y="86117"/>
                  <a:pt x="103714" y="86117"/>
                  <a:pt x="103714" y="86117"/>
                </a:cubicBezTo>
                <a:cubicBezTo>
                  <a:pt x="96857" y="86117"/>
                  <a:pt x="96857" y="86117"/>
                  <a:pt x="96857" y="86117"/>
                </a:cubicBezTo>
                <a:cubicBezTo>
                  <a:pt x="96857" y="83294"/>
                  <a:pt x="96857" y="83294"/>
                  <a:pt x="96857" y="83294"/>
                </a:cubicBezTo>
                <a:cubicBezTo>
                  <a:pt x="96857" y="80470"/>
                  <a:pt x="97714" y="78352"/>
                  <a:pt x="100285" y="78352"/>
                </a:cubicBezTo>
                <a:cubicBezTo>
                  <a:pt x="102857" y="78352"/>
                  <a:pt x="103714" y="80470"/>
                  <a:pt x="103714" y="8329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2303658" y="3606644"/>
            <a:ext cx="142631" cy="168565"/>
          </a:xfrm>
          <a:custGeom>
            <a:pathLst>
              <a:path extrusionOk="0" h="120000" w="120000">
                <a:moveTo>
                  <a:pt x="50526" y="47388"/>
                </a:moveTo>
                <a:cubicBezTo>
                  <a:pt x="50526" y="48152"/>
                  <a:pt x="43308" y="59617"/>
                  <a:pt x="28872" y="80254"/>
                </a:cubicBezTo>
                <a:cubicBezTo>
                  <a:pt x="27067" y="82547"/>
                  <a:pt x="25263" y="84076"/>
                  <a:pt x="23458" y="84076"/>
                </a:cubicBezTo>
                <a:cubicBezTo>
                  <a:pt x="2706" y="84076"/>
                  <a:pt x="2706" y="84076"/>
                  <a:pt x="2706" y="84076"/>
                </a:cubicBezTo>
                <a:cubicBezTo>
                  <a:pt x="1804" y="84076"/>
                  <a:pt x="902" y="83312"/>
                  <a:pt x="0" y="82547"/>
                </a:cubicBezTo>
                <a:cubicBezTo>
                  <a:pt x="0" y="81783"/>
                  <a:pt x="0" y="81019"/>
                  <a:pt x="0" y="80254"/>
                </a:cubicBezTo>
                <a:cubicBezTo>
                  <a:pt x="21654" y="47388"/>
                  <a:pt x="21654" y="47388"/>
                  <a:pt x="21654" y="47388"/>
                </a:cubicBezTo>
                <a:cubicBezTo>
                  <a:pt x="21654" y="47388"/>
                  <a:pt x="21654" y="47388"/>
                  <a:pt x="21654" y="47388"/>
                </a:cubicBezTo>
                <a:cubicBezTo>
                  <a:pt x="8120" y="27515"/>
                  <a:pt x="8120" y="27515"/>
                  <a:pt x="8120" y="27515"/>
                </a:cubicBezTo>
                <a:cubicBezTo>
                  <a:pt x="7218" y="26751"/>
                  <a:pt x="7218" y="25222"/>
                  <a:pt x="8120" y="24458"/>
                </a:cubicBezTo>
                <a:cubicBezTo>
                  <a:pt x="8120" y="23694"/>
                  <a:pt x="9022" y="23694"/>
                  <a:pt x="10827" y="23694"/>
                </a:cubicBezTo>
                <a:cubicBezTo>
                  <a:pt x="31578" y="23694"/>
                  <a:pt x="31578" y="23694"/>
                  <a:pt x="31578" y="23694"/>
                </a:cubicBezTo>
                <a:cubicBezTo>
                  <a:pt x="33383" y="23694"/>
                  <a:pt x="35187" y="24458"/>
                  <a:pt x="36992" y="26751"/>
                </a:cubicBezTo>
                <a:lnTo>
                  <a:pt x="50526" y="47388"/>
                </a:lnTo>
                <a:close/>
                <a:moveTo>
                  <a:pt x="119097" y="1528"/>
                </a:moveTo>
                <a:cubicBezTo>
                  <a:pt x="120000" y="2292"/>
                  <a:pt x="120000" y="3057"/>
                  <a:pt x="119097" y="3821"/>
                </a:cubicBezTo>
                <a:cubicBezTo>
                  <a:pt x="74887" y="71082"/>
                  <a:pt x="74887" y="71082"/>
                  <a:pt x="74887" y="71082"/>
                </a:cubicBezTo>
                <a:cubicBezTo>
                  <a:pt x="74887" y="71082"/>
                  <a:pt x="74887" y="71082"/>
                  <a:pt x="74887" y="71082"/>
                </a:cubicBezTo>
                <a:cubicBezTo>
                  <a:pt x="102857" y="116178"/>
                  <a:pt x="102857" y="116178"/>
                  <a:pt x="102857" y="116178"/>
                </a:cubicBezTo>
                <a:cubicBezTo>
                  <a:pt x="103759" y="116942"/>
                  <a:pt x="103759" y="117707"/>
                  <a:pt x="102857" y="118471"/>
                </a:cubicBezTo>
                <a:cubicBezTo>
                  <a:pt x="102857" y="119235"/>
                  <a:pt x="101954" y="120000"/>
                  <a:pt x="100150" y="120000"/>
                </a:cubicBezTo>
                <a:cubicBezTo>
                  <a:pt x="80300" y="120000"/>
                  <a:pt x="80300" y="120000"/>
                  <a:pt x="80300" y="120000"/>
                </a:cubicBezTo>
                <a:cubicBezTo>
                  <a:pt x="77593" y="120000"/>
                  <a:pt x="75789" y="118471"/>
                  <a:pt x="74887" y="116178"/>
                </a:cubicBezTo>
                <a:cubicBezTo>
                  <a:pt x="46015" y="71082"/>
                  <a:pt x="46015" y="71082"/>
                  <a:pt x="46015" y="71082"/>
                </a:cubicBezTo>
                <a:cubicBezTo>
                  <a:pt x="46917" y="69554"/>
                  <a:pt x="61353" y="47388"/>
                  <a:pt x="91127" y="3057"/>
                </a:cubicBezTo>
                <a:cubicBezTo>
                  <a:pt x="92030" y="1528"/>
                  <a:pt x="93834" y="0"/>
                  <a:pt x="96541" y="0"/>
                </a:cubicBezTo>
                <a:cubicBezTo>
                  <a:pt x="117293" y="0"/>
                  <a:pt x="117293" y="0"/>
                  <a:pt x="117293" y="0"/>
                </a:cubicBezTo>
                <a:cubicBezTo>
                  <a:pt x="118195" y="0"/>
                  <a:pt x="119097" y="764"/>
                  <a:pt x="119097" y="152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493297" y="3617989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4206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1586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1586" y="2465"/>
                  <a:pt x="16551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4275" y="0"/>
                  <a:pt x="109241" y="2465"/>
                  <a:pt x="114206" y="6575"/>
                </a:cubicBezTo>
                <a:cubicBezTo>
                  <a:pt x="118344" y="11506"/>
                  <a:pt x="120000" y="16438"/>
                  <a:pt x="120000" y="23013"/>
                </a:cubicBezTo>
                <a:close/>
                <a:moveTo>
                  <a:pt x="53793" y="50136"/>
                </a:moveTo>
                <a:cubicBezTo>
                  <a:pt x="53793" y="49315"/>
                  <a:pt x="50482" y="43561"/>
                  <a:pt x="43862" y="32876"/>
                </a:cubicBezTo>
                <a:cubicBezTo>
                  <a:pt x="43034" y="30410"/>
                  <a:pt x="41379" y="29589"/>
                  <a:pt x="39724" y="29589"/>
                </a:cubicBezTo>
                <a:cubicBezTo>
                  <a:pt x="25655" y="29589"/>
                  <a:pt x="25655" y="29589"/>
                  <a:pt x="25655" y="29589"/>
                </a:cubicBezTo>
                <a:cubicBezTo>
                  <a:pt x="24827" y="29589"/>
                  <a:pt x="24000" y="30410"/>
                  <a:pt x="23172" y="30410"/>
                </a:cubicBezTo>
                <a:cubicBezTo>
                  <a:pt x="23172" y="31232"/>
                  <a:pt x="23172" y="32054"/>
                  <a:pt x="23172" y="32876"/>
                </a:cubicBezTo>
                <a:cubicBezTo>
                  <a:pt x="33103" y="50136"/>
                  <a:pt x="33103" y="50136"/>
                  <a:pt x="33103" y="50136"/>
                </a:cubicBezTo>
                <a:cubicBezTo>
                  <a:pt x="33103" y="50136"/>
                  <a:pt x="33103" y="50136"/>
                  <a:pt x="33103" y="50136"/>
                </a:cubicBezTo>
                <a:cubicBezTo>
                  <a:pt x="18206" y="76438"/>
                  <a:pt x="18206" y="76438"/>
                  <a:pt x="18206" y="76438"/>
                </a:cubicBezTo>
                <a:cubicBezTo>
                  <a:pt x="17379" y="77260"/>
                  <a:pt x="17379" y="78082"/>
                  <a:pt x="18206" y="78904"/>
                </a:cubicBezTo>
                <a:cubicBezTo>
                  <a:pt x="18206" y="79726"/>
                  <a:pt x="19034" y="79726"/>
                  <a:pt x="19862" y="79726"/>
                </a:cubicBezTo>
                <a:cubicBezTo>
                  <a:pt x="33931" y="79726"/>
                  <a:pt x="33931" y="79726"/>
                  <a:pt x="33931" y="79726"/>
                </a:cubicBezTo>
                <a:cubicBezTo>
                  <a:pt x="35586" y="79726"/>
                  <a:pt x="37241" y="78904"/>
                  <a:pt x="38068" y="77260"/>
                </a:cubicBezTo>
                <a:lnTo>
                  <a:pt x="53793" y="50136"/>
                </a:lnTo>
                <a:close/>
                <a:moveTo>
                  <a:pt x="102620" y="11506"/>
                </a:moveTo>
                <a:cubicBezTo>
                  <a:pt x="102620" y="10684"/>
                  <a:pt x="101793" y="9863"/>
                  <a:pt x="100965" y="9863"/>
                </a:cubicBezTo>
                <a:cubicBezTo>
                  <a:pt x="86068" y="9863"/>
                  <a:pt x="86068" y="9863"/>
                  <a:pt x="86068" y="9863"/>
                </a:cubicBezTo>
                <a:cubicBezTo>
                  <a:pt x="84413" y="9863"/>
                  <a:pt x="83586" y="11506"/>
                  <a:pt x="81931" y="13150"/>
                </a:cubicBezTo>
                <a:cubicBezTo>
                  <a:pt x="50482" y="69863"/>
                  <a:pt x="50482" y="69863"/>
                  <a:pt x="50482" y="69863"/>
                </a:cubicBezTo>
                <a:cubicBezTo>
                  <a:pt x="50482" y="69863"/>
                  <a:pt x="57103" y="82191"/>
                  <a:pt x="70344" y="106849"/>
                </a:cubicBezTo>
                <a:cubicBezTo>
                  <a:pt x="72000" y="108493"/>
                  <a:pt x="72827" y="109315"/>
                  <a:pt x="74482" y="109315"/>
                </a:cubicBezTo>
                <a:cubicBezTo>
                  <a:pt x="89379" y="109315"/>
                  <a:pt x="89379" y="109315"/>
                  <a:pt x="89379" y="109315"/>
                </a:cubicBezTo>
                <a:cubicBezTo>
                  <a:pt x="90206" y="109315"/>
                  <a:pt x="91034" y="109315"/>
                  <a:pt x="91034" y="108493"/>
                </a:cubicBezTo>
                <a:cubicBezTo>
                  <a:pt x="91862" y="107671"/>
                  <a:pt x="91862" y="107671"/>
                  <a:pt x="91034" y="106849"/>
                </a:cubicBezTo>
                <a:cubicBezTo>
                  <a:pt x="70344" y="69863"/>
                  <a:pt x="70344" y="69863"/>
                  <a:pt x="70344" y="69863"/>
                </a:cubicBezTo>
                <a:cubicBezTo>
                  <a:pt x="70344" y="69863"/>
                  <a:pt x="70344" y="69863"/>
                  <a:pt x="70344" y="69863"/>
                </a:cubicBezTo>
                <a:cubicBezTo>
                  <a:pt x="102620" y="13150"/>
                  <a:pt x="102620" y="13150"/>
                  <a:pt x="102620" y="13150"/>
                </a:cubicBezTo>
                <a:cubicBezTo>
                  <a:pt x="103448" y="12328"/>
                  <a:pt x="103448" y="11506"/>
                  <a:pt x="102620" y="1150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697519" y="3630955"/>
            <a:ext cx="181531" cy="131287"/>
          </a:xfrm>
          <a:custGeom>
            <a:pathLst>
              <a:path extrusionOk="0" h="120000" w="120000">
                <a:moveTo>
                  <a:pt x="120000" y="46611"/>
                </a:moveTo>
                <a:cubicBezTo>
                  <a:pt x="120000" y="49586"/>
                  <a:pt x="120000" y="54545"/>
                  <a:pt x="120000" y="60495"/>
                </a:cubicBezTo>
                <a:cubicBezTo>
                  <a:pt x="120000" y="66446"/>
                  <a:pt x="120000" y="71404"/>
                  <a:pt x="120000" y="74380"/>
                </a:cubicBezTo>
                <a:cubicBezTo>
                  <a:pt x="120000" y="78347"/>
                  <a:pt x="120000" y="82314"/>
                  <a:pt x="119289" y="87272"/>
                </a:cubicBezTo>
                <a:cubicBezTo>
                  <a:pt x="119289" y="92231"/>
                  <a:pt x="118579" y="97190"/>
                  <a:pt x="117869" y="101157"/>
                </a:cubicBezTo>
                <a:cubicBezTo>
                  <a:pt x="117159" y="106115"/>
                  <a:pt x="115739" y="109090"/>
                  <a:pt x="113609" y="113057"/>
                </a:cubicBezTo>
                <a:cubicBezTo>
                  <a:pt x="110769" y="116033"/>
                  <a:pt x="107928" y="118016"/>
                  <a:pt x="105088" y="118016"/>
                </a:cubicBezTo>
                <a:cubicBezTo>
                  <a:pt x="95147" y="120000"/>
                  <a:pt x="80236" y="120000"/>
                  <a:pt x="60355" y="120000"/>
                </a:cubicBezTo>
                <a:cubicBezTo>
                  <a:pt x="39763" y="120000"/>
                  <a:pt x="24852" y="120000"/>
                  <a:pt x="14911" y="118016"/>
                </a:cubicBezTo>
                <a:cubicBezTo>
                  <a:pt x="12071" y="118016"/>
                  <a:pt x="9230" y="116033"/>
                  <a:pt x="6390" y="113057"/>
                </a:cubicBezTo>
                <a:cubicBezTo>
                  <a:pt x="4260" y="109090"/>
                  <a:pt x="2840" y="106115"/>
                  <a:pt x="2130" y="101157"/>
                </a:cubicBezTo>
                <a:cubicBezTo>
                  <a:pt x="1420" y="97190"/>
                  <a:pt x="710" y="92231"/>
                  <a:pt x="710" y="87272"/>
                </a:cubicBezTo>
                <a:cubicBezTo>
                  <a:pt x="0" y="82314"/>
                  <a:pt x="0" y="78347"/>
                  <a:pt x="0" y="74380"/>
                </a:cubicBezTo>
                <a:cubicBezTo>
                  <a:pt x="0" y="71404"/>
                  <a:pt x="0" y="66446"/>
                  <a:pt x="0" y="60495"/>
                </a:cubicBezTo>
                <a:cubicBezTo>
                  <a:pt x="0" y="54545"/>
                  <a:pt x="0" y="49586"/>
                  <a:pt x="0" y="46611"/>
                </a:cubicBezTo>
                <a:cubicBezTo>
                  <a:pt x="0" y="42644"/>
                  <a:pt x="0" y="38677"/>
                  <a:pt x="710" y="33719"/>
                </a:cubicBezTo>
                <a:cubicBezTo>
                  <a:pt x="710" y="28760"/>
                  <a:pt x="1420" y="23801"/>
                  <a:pt x="2130" y="19834"/>
                </a:cubicBezTo>
                <a:cubicBezTo>
                  <a:pt x="2840" y="14876"/>
                  <a:pt x="4260" y="10909"/>
                  <a:pt x="6390" y="7933"/>
                </a:cubicBezTo>
                <a:cubicBezTo>
                  <a:pt x="9230" y="4958"/>
                  <a:pt x="12071" y="2975"/>
                  <a:pt x="14911" y="2975"/>
                </a:cubicBezTo>
                <a:cubicBezTo>
                  <a:pt x="24852" y="991"/>
                  <a:pt x="39763" y="0"/>
                  <a:pt x="60355" y="0"/>
                </a:cubicBezTo>
                <a:cubicBezTo>
                  <a:pt x="80236" y="0"/>
                  <a:pt x="95147" y="991"/>
                  <a:pt x="105088" y="2975"/>
                </a:cubicBezTo>
                <a:cubicBezTo>
                  <a:pt x="107928" y="2975"/>
                  <a:pt x="110769" y="4958"/>
                  <a:pt x="113609" y="7933"/>
                </a:cubicBezTo>
                <a:cubicBezTo>
                  <a:pt x="115739" y="10909"/>
                  <a:pt x="117159" y="14876"/>
                  <a:pt x="117869" y="19834"/>
                </a:cubicBezTo>
                <a:cubicBezTo>
                  <a:pt x="118579" y="23801"/>
                  <a:pt x="119289" y="28760"/>
                  <a:pt x="119289" y="33719"/>
                </a:cubicBezTo>
                <a:cubicBezTo>
                  <a:pt x="120000" y="38677"/>
                  <a:pt x="120000" y="42644"/>
                  <a:pt x="120000" y="46611"/>
                </a:cubicBezTo>
                <a:close/>
                <a:moveTo>
                  <a:pt x="85917" y="60495"/>
                </a:moveTo>
                <a:cubicBezTo>
                  <a:pt x="85917" y="58512"/>
                  <a:pt x="85207" y="56528"/>
                  <a:pt x="83786" y="55537"/>
                </a:cubicBezTo>
                <a:cubicBezTo>
                  <a:pt x="49704" y="25785"/>
                  <a:pt x="49704" y="25785"/>
                  <a:pt x="49704" y="25785"/>
                </a:cubicBezTo>
                <a:cubicBezTo>
                  <a:pt x="48284" y="23801"/>
                  <a:pt x="46863" y="23801"/>
                  <a:pt x="44733" y="24793"/>
                </a:cubicBezTo>
                <a:cubicBezTo>
                  <a:pt x="43313" y="26776"/>
                  <a:pt x="42603" y="27768"/>
                  <a:pt x="42603" y="30743"/>
                </a:cubicBezTo>
                <a:cubicBezTo>
                  <a:pt x="42603" y="90247"/>
                  <a:pt x="42603" y="90247"/>
                  <a:pt x="42603" y="90247"/>
                </a:cubicBezTo>
                <a:cubicBezTo>
                  <a:pt x="42603" y="93223"/>
                  <a:pt x="43313" y="94214"/>
                  <a:pt x="44733" y="95206"/>
                </a:cubicBezTo>
                <a:cubicBezTo>
                  <a:pt x="45443" y="96198"/>
                  <a:pt x="46153" y="96198"/>
                  <a:pt x="46863" y="96198"/>
                </a:cubicBezTo>
                <a:cubicBezTo>
                  <a:pt x="48284" y="96198"/>
                  <a:pt x="48994" y="96198"/>
                  <a:pt x="49704" y="95206"/>
                </a:cubicBezTo>
                <a:cubicBezTo>
                  <a:pt x="83786" y="65454"/>
                  <a:pt x="83786" y="65454"/>
                  <a:pt x="83786" y="65454"/>
                </a:cubicBezTo>
                <a:cubicBezTo>
                  <a:pt x="85207" y="64462"/>
                  <a:pt x="85917" y="62479"/>
                  <a:pt x="85917" y="6049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934159" y="3617989"/>
            <a:ext cx="168565" cy="157219"/>
          </a:xfrm>
          <a:custGeom>
            <a:pathLst>
              <a:path extrusionOk="0" h="120000" w="120000">
                <a:moveTo>
                  <a:pt x="35769" y="0"/>
                </a:moveTo>
                <a:lnTo>
                  <a:pt x="60000" y="22268"/>
                </a:lnTo>
                <a:lnTo>
                  <a:pt x="24230" y="45773"/>
                </a:lnTo>
                <a:lnTo>
                  <a:pt x="0" y="24742"/>
                </a:lnTo>
                <a:lnTo>
                  <a:pt x="35769" y="0"/>
                </a:lnTo>
                <a:close/>
                <a:moveTo>
                  <a:pt x="24230" y="45773"/>
                </a:moveTo>
                <a:lnTo>
                  <a:pt x="60000" y="69278"/>
                </a:lnTo>
                <a:lnTo>
                  <a:pt x="35769" y="91546"/>
                </a:lnTo>
                <a:lnTo>
                  <a:pt x="0" y="66804"/>
                </a:lnTo>
                <a:lnTo>
                  <a:pt x="24230" y="45773"/>
                </a:lnTo>
                <a:close/>
                <a:moveTo>
                  <a:pt x="95769" y="89072"/>
                </a:moveTo>
                <a:lnTo>
                  <a:pt x="95769" y="97731"/>
                </a:lnTo>
                <a:lnTo>
                  <a:pt x="60000" y="120000"/>
                </a:lnTo>
                <a:lnTo>
                  <a:pt x="60000" y="120000"/>
                </a:lnTo>
                <a:lnTo>
                  <a:pt x="60000" y="120000"/>
                </a:lnTo>
                <a:lnTo>
                  <a:pt x="60000" y="120000"/>
                </a:lnTo>
                <a:lnTo>
                  <a:pt x="60000" y="120000"/>
                </a:lnTo>
                <a:lnTo>
                  <a:pt x="24230" y="97731"/>
                </a:lnTo>
                <a:lnTo>
                  <a:pt x="24230" y="89072"/>
                </a:lnTo>
                <a:lnTo>
                  <a:pt x="35769" y="96494"/>
                </a:lnTo>
                <a:lnTo>
                  <a:pt x="60000" y="74226"/>
                </a:lnTo>
                <a:lnTo>
                  <a:pt x="60000" y="74226"/>
                </a:lnTo>
                <a:lnTo>
                  <a:pt x="60000" y="74226"/>
                </a:lnTo>
                <a:lnTo>
                  <a:pt x="60000" y="74226"/>
                </a:lnTo>
                <a:lnTo>
                  <a:pt x="60000" y="74226"/>
                </a:lnTo>
                <a:lnTo>
                  <a:pt x="85384" y="96494"/>
                </a:lnTo>
                <a:lnTo>
                  <a:pt x="95769" y="89072"/>
                </a:lnTo>
                <a:close/>
                <a:moveTo>
                  <a:pt x="85384" y="0"/>
                </a:moveTo>
                <a:lnTo>
                  <a:pt x="120000" y="24742"/>
                </a:lnTo>
                <a:lnTo>
                  <a:pt x="95769" y="45773"/>
                </a:lnTo>
                <a:lnTo>
                  <a:pt x="60000" y="22268"/>
                </a:lnTo>
                <a:lnTo>
                  <a:pt x="85384" y="0"/>
                </a:lnTo>
                <a:close/>
                <a:moveTo>
                  <a:pt x="95769" y="45773"/>
                </a:moveTo>
                <a:lnTo>
                  <a:pt x="120000" y="66804"/>
                </a:lnTo>
                <a:lnTo>
                  <a:pt x="85384" y="91546"/>
                </a:lnTo>
                <a:lnTo>
                  <a:pt x="60000" y="69278"/>
                </a:lnTo>
                <a:lnTo>
                  <a:pt x="95769" y="4577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156211" y="3605023"/>
            <a:ext cx="144253" cy="183152"/>
          </a:xfrm>
          <a:custGeom>
            <a:pathLst>
              <a:path extrusionOk="0" h="120000" w="120000">
                <a:moveTo>
                  <a:pt x="99775" y="71150"/>
                </a:moveTo>
                <a:lnTo>
                  <a:pt x="99775" y="117876"/>
                </a:lnTo>
                <a:lnTo>
                  <a:pt x="99775" y="120000"/>
                </a:lnTo>
                <a:lnTo>
                  <a:pt x="99775" y="120000"/>
                </a:lnTo>
                <a:lnTo>
                  <a:pt x="4044" y="120000"/>
                </a:lnTo>
                <a:lnTo>
                  <a:pt x="0" y="120000"/>
                </a:lnTo>
                <a:lnTo>
                  <a:pt x="0" y="120000"/>
                </a:lnTo>
                <a:lnTo>
                  <a:pt x="0" y="71150"/>
                </a:lnTo>
                <a:lnTo>
                  <a:pt x="10786" y="71150"/>
                </a:lnTo>
                <a:lnTo>
                  <a:pt x="10786" y="111504"/>
                </a:lnTo>
                <a:lnTo>
                  <a:pt x="88988" y="111504"/>
                </a:lnTo>
                <a:lnTo>
                  <a:pt x="88988" y="71150"/>
                </a:lnTo>
                <a:lnTo>
                  <a:pt x="99775" y="71150"/>
                </a:lnTo>
                <a:close/>
                <a:moveTo>
                  <a:pt x="79550" y="94513"/>
                </a:moveTo>
                <a:lnTo>
                  <a:pt x="79550" y="104070"/>
                </a:lnTo>
                <a:lnTo>
                  <a:pt x="18876" y="104070"/>
                </a:lnTo>
                <a:lnTo>
                  <a:pt x="18876" y="94513"/>
                </a:lnTo>
                <a:lnTo>
                  <a:pt x="79550" y="94513"/>
                </a:lnTo>
                <a:close/>
                <a:moveTo>
                  <a:pt x="21573" y="76460"/>
                </a:moveTo>
                <a:lnTo>
                  <a:pt x="80898" y="80707"/>
                </a:lnTo>
                <a:lnTo>
                  <a:pt x="79550" y="91327"/>
                </a:lnTo>
                <a:lnTo>
                  <a:pt x="20224" y="86017"/>
                </a:lnTo>
                <a:lnTo>
                  <a:pt x="21573" y="76460"/>
                </a:lnTo>
                <a:close/>
                <a:moveTo>
                  <a:pt x="26966" y="55221"/>
                </a:moveTo>
                <a:lnTo>
                  <a:pt x="84943" y="67964"/>
                </a:lnTo>
                <a:lnTo>
                  <a:pt x="80898" y="77522"/>
                </a:lnTo>
                <a:lnTo>
                  <a:pt x="24269" y="65840"/>
                </a:lnTo>
                <a:lnTo>
                  <a:pt x="26966" y="55221"/>
                </a:lnTo>
                <a:close/>
                <a:moveTo>
                  <a:pt x="40449" y="31858"/>
                </a:moveTo>
                <a:lnTo>
                  <a:pt x="91685" y="56283"/>
                </a:lnTo>
                <a:lnTo>
                  <a:pt x="84943" y="65840"/>
                </a:lnTo>
                <a:lnTo>
                  <a:pt x="35056" y="41415"/>
                </a:lnTo>
                <a:lnTo>
                  <a:pt x="40449" y="31858"/>
                </a:lnTo>
                <a:close/>
                <a:moveTo>
                  <a:pt x="71460" y="10619"/>
                </a:moveTo>
                <a:lnTo>
                  <a:pt x="105168" y="48849"/>
                </a:lnTo>
                <a:lnTo>
                  <a:pt x="94382" y="55221"/>
                </a:lnTo>
                <a:lnTo>
                  <a:pt x="60674" y="15929"/>
                </a:lnTo>
                <a:lnTo>
                  <a:pt x="71460" y="10619"/>
                </a:lnTo>
                <a:close/>
                <a:moveTo>
                  <a:pt x="109213" y="0"/>
                </a:moveTo>
                <a:lnTo>
                  <a:pt x="120000" y="46725"/>
                </a:lnTo>
                <a:lnTo>
                  <a:pt x="106516" y="48849"/>
                </a:lnTo>
                <a:lnTo>
                  <a:pt x="97078" y="2123"/>
                </a:lnTo>
                <a:lnTo>
                  <a:pt x="10921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347469" y="3617989"/>
            <a:ext cx="157219" cy="157219"/>
          </a:xfrm>
          <a:custGeom>
            <a:pathLst>
              <a:path extrusionOk="0" h="120000" w="120000">
                <a:moveTo>
                  <a:pt x="120000" y="15616"/>
                </a:moveTo>
                <a:cubicBezTo>
                  <a:pt x="120000" y="104383"/>
                  <a:pt x="120000" y="104383"/>
                  <a:pt x="120000" y="104383"/>
                </a:cubicBezTo>
                <a:cubicBezTo>
                  <a:pt x="120000" y="108493"/>
                  <a:pt x="118344" y="111780"/>
                  <a:pt x="115034" y="115068"/>
                </a:cubicBezTo>
                <a:cubicBezTo>
                  <a:pt x="112551" y="118356"/>
                  <a:pt x="108413" y="119999"/>
                  <a:pt x="104275" y="119999"/>
                </a:cubicBezTo>
                <a:cubicBezTo>
                  <a:pt x="14896" y="119999"/>
                  <a:pt x="14896" y="119999"/>
                  <a:pt x="14896" y="119999"/>
                </a:cubicBezTo>
                <a:cubicBezTo>
                  <a:pt x="10758" y="119999"/>
                  <a:pt x="7448" y="118356"/>
                  <a:pt x="4137" y="115068"/>
                </a:cubicBezTo>
                <a:cubicBezTo>
                  <a:pt x="1655" y="111780"/>
                  <a:pt x="0" y="108493"/>
                  <a:pt x="0" y="104383"/>
                </a:cubicBezTo>
                <a:cubicBezTo>
                  <a:pt x="0" y="15616"/>
                  <a:pt x="0" y="15616"/>
                  <a:pt x="0" y="15616"/>
                </a:cubicBezTo>
                <a:cubicBezTo>
                  <a:pt x="0" y="11506"/>
                  <a:pt x="1655" y="7397"/>
                  <a:pt x="4137" y="4931"/>
                </a:cubicBezTo>
                <a:cubicBezTo>
                  <a:pt x="7448" y="1643"/>
                  <a:pt x="10758" y="0"/>
                  <a:pt x="14896" y="0"/>
                </a:cubicBezTo>
                <a:cubicBezTo>
                  <a:pt x="104275" y="0"/>
                  <a:pt x="104275" y="0"/>
                  <a:pt x="104275" y="0"/>
                </a:cubicBezTo>
                <a:cubicBezTo>
                  <a:pt x="108413" y="0"/>
                  <a:pt x="112551" y="1643"/>
                  <a:pt x="115034" y="4931"/>
                </a:cubicBezTo>
                <a:cubicBezTo>
                  <a:pt x="118344" y="7397"/>
                  <a:pt x="120000" y="11506"/>
                  <a:pt x="120000" y="15616"/>
                </a:cubicBezTo>
                <a:close/>
                <a:moveTo>
                  <a:pt x="105931" y="101095"/>
                </a:moveTo>
                <a:cubicBezTo>
                  <a:pt x="105931" y="50958"/>
                  <a:pt x="105931" y="50958"/>
                  <a:pt x="105931" y="50958"/>
                </a:cubicBezTo>
                <a:cubicBezTo>
                  <a:pt x="96000" y="50958"/>
                  <a:pt x="96000" y="50958"/>
                  <a:pt x="96000" y="50958"/>
                </a:cubicBezTo>
                <a:cubicBezTo>
                  <a:pt x="96827" y="54246"/>
                  <a:pt x="97655" y="57534"/>
                  <a:pt x="97655" y="60821"/>
                </a:cubicBezTo>
                <a:cubicBezTo>
                  <a:pt x="97655" y="67397"/>
                  <a:pt x="96000" y="73150"/>
                  <a:pt x="92689" y="78904"/>
                </a:cubicBezTo>
                <a:cubicBezTo>
                  <a:pt x="89379" y="84657"/>
                  <a:pt x="84413" y="88767"/>
                  <a:pt x="78620" y="92054"/>
                </a:cubicBezTo>
                <a:cubicBezTo>
                  <a:pt x="72827" y="95342"/>
                  <a:pt x="67034" y="96986"/>
                  <a:pt x="59586" y="96986"/>
                </a:cubicBezTo>
                <a:cubicBezTo>
                  <a:pt x="49655" y="96986"/>
                  <a:pt x="40551" y="93698"/>
                  <a:pt x="33931" y="86301"/>
                </a:cubicBezTo>
                <a:cubicBezTo>
                  <a:pt x="26482" y="79726"/>
                  <a:pt x="22344" y="70684"/>
                  <a:pt x="22344" y="60821"/>
                </a:cubicBezTo>
                <a:cubicBezTo>
                  <a:pt x="22344" y="57534"/>
                  <a:pt x="23172" y="54246"/>
                  <a:pt x="24000" y="50958"/>
                </a:cubicBezTo>
                <a:cubicBezTo>
                  <a:pt x="13241" y="50958"/>
                  <a:pt x="13241" y="50958"/>
                  <a:pt x="13241" y="50958"/>
                </a:cubicBezTo>
                <a:cubicBezTo>
                  <a:pt x="13241" y="101095"/>
                  <a:pt x="13241" y="101095"/>
                  <a:pt x="13241" y="101095"/>
                </a:cubicBezTo>
                <a:cubicBezTo>
                  <a:pt x="13241" y="102739"/>
                  <a:pt x="13241" y="103561"/>
                  <a:pt x="14896" y="104383"/>
                </a:cubicBezTo>
                <a:cubicBezTo>
                  <a:pt x="15724" y="105205"/>
                  <a:pt x="16551" y="106027"/>
                  <a:pt x="18206" y="106027"/>
                </a:cubicBezTo>
                <a:cubicBezTo>
                  <a:pt x="101793" y="106027"/>
                  <a:pt x="101793" y="106027"/>
                  <a:pt x="101793" y="106027"/>
                </a:cubicBezTo>
                <a:cubicBezTo>
                  <a:pt x="102620" y="106027"/>
                  <a:pt x="104275" y="105205"/>
                  <a:pt x="105103" y="104383"/>
                </a:cubicBezTo>
                <a:cubicBezTo>
                  <a:pt x="105931" y="103561"/>
                  <a:pt x="105931" y="102739"/>
                  <a:pt x="105931" y="101095"/>
                </a:cubicBezTo>
                <a:close/>
                <a:moveTo>
                  <a:pt x="76965" y="76438"/>
                </a:moveTo>
                <a:cubicBezTo>
                  <a:pt x="81931" y="71506"/>
                  <a:pt x="84413" y="65753"/>
                  <a:pt x="84413" y="59999"/>
                </a:cubicBezTo>
                <a:cubicBezTo>
                  <a:pt x="84413" y="53424"/>
                  <a:pt x="81931" y="47671"/>
                  <a:pt x="76965" y="43561"/>
                </a:cubicBezTo>
                <a:cubicBezTo>
                  <a:pt x="72000" y="38630"/>
                  <a:pt x="66206" y="36164"/>
                  <a:pt x="59586" y="36164"/>
                </a:cubicBezTo>
                <a:cubicBezTo>
                  <a:pt x="52965" y="36164"/>
                  <a:pt x="48000" y="38630"/>
                  <a:pt x="43034" y="43561"/>
                </a:cubicBezTo>
                <a:cubicBezTo>
                  <a:pt x="38068" y="47671"/>
                  <a:pt x="35586" y="53424"/>
                  <a:pt x="35586" y="59999"/>
                </a:cubicBezTo>
                <a:cubicBezTo>
                  <a:pt x="35586" y="65753"/>
                  <a:pt x="38068" y="71506"/>
                  <a:pt x="43034" y="76438"/>
                </a:cubicBezTo>
                <a:cubicBezTo>
                  <a:pt x="48000" y="80547"/>
                  <a:pt x="52965" y="83013"/>
                  <a:pt x="59586" y="83013"/>
                </a:cubicBezTo>
                <a:cubicBezTo>
                  <a:pt x="66206" y="83013"/>
                  <a:pt x="72000" y="80547"/>
                  <a:pt x="76965" y="76438"/>
                </a:cubicBezTo>
                <a:close/>
                <a:moveTo>
                  <a:pt x="105931" y="32054"/>
                </a:moveTo>
                <a:cubicBezTo>
                  <a:pt x="105931" y="18904"/>
                  <a:pt x="105931" y="18904"/>
                  <a:pt x="105931" y="18904"/>
                </a:cubicBezTo>
                <a:cubicBezTo>
                  <a:pt x="105931" y="17260"/>
                  <a:pt x="105931" y="16438"/>
                  <a:pt x="105103" y="14794"/>
                </a:cubicBezTo>
                <a:cubicBezTo>
                  <a:pt x="103448" y="13972"/>
                  <a:pt x="102620" y="13150"/>
                  <a:pt x="100965" y="13150"/>
                </a:cubicBezTo>
                <a:cubicBezTo>
                  <a:pt x="87724" y="13150"/>
                  <a:pt x="87724" y="13150"/>
                  <a:pt x="87724" y="13150"/>
                </a:cubicBezTo>
                <a:cubicBezTo>
                  <a:pt x="86068" y="13150"/>
                  <a:pt x="84413" y="13972"/>
                  <a:pt x="83586" y="14794"/>
                </a:cubicBezTo>
                <a:cubicBezTo>
                  <a:pt x="82758" y="16438"/>
                  <a:pt x="81931" y="17260"/>
                  <a:pt x="81931" y="18904"/>
                </a:cubicBezTo>
                <a:cubicBezTo>
                  <a:pt x="81931" y="32054"/>
                  <a:pt x="81931" y="32054"/>
                  <a:pt x="81931" y="32054"/>
                </a:cubicBezTo>
                <a:cubicBezTo>
                  <a:pt x="81931" y="32876"/>
                  <a:pt x="82758" y="34520"/>
                  <a:pt x="83586" y="35342"/>
                </a:cubicBezTo>
                <a:cubicBezTo>
                  <a:pt x="84413" y="36164"/>
                  <a:pt x="86068" y="36986"/>
                  <a:pt x="87724" y="36986"/>
                </a:cubicBezTo>
                <a:cubicBezTo>
                  <a:pt x="100965" y="36986"/>
                  <a:pt x="100965" y="36986"/>
                  <a:pt x="100965" y="36986"/>
                </a:cubicBezTo>
                <a:cubicBezTo>
                  <a:pt x="102620" y="36986"/>
                  <a:pt x="103448" y="36164"/>
                  <a:pt x="105103" y="35342"/>
                </a:cubicBezTo>
                <a:cubicBezTo>
                  <a:pt x="105931" y="34520"/>
                  <a:pt x="105931" y="32876"/>
                  <a:pt x="105931" y="3205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551692" y="3617989"/>
            <a:ext cx="155597" cy="157219"/>
          </a:xfrm>
          <a:custGeom>
            <a:pathLst>
              <a:path extrusionOk="0" h="120000" w="120000">
                <a:moveTo>
                  <a:pt x="97655" y="0"/>
                </a:moveTo>
                <a:cubicBezTo>
                  <a:pt x="104275" y="0"/>
                  <a:pt x="109241" y="2465"/>
                  <a:pt x="113379" y="6575"/>
                </a:cubicBezTo>
                <a:cubicBezTo>
                  <a:pt x="118344" y="11506"/>
                  <a:pt x="120000" y="16438"/>
                  <a:pt x="120000" y="23013"/>
                </a:cubicBez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8344" y="108493"/>
                  <a:pt x="113379" y="113424"/>
                </a:cubicBezTo>
                <a:cubicBezTo>
                  <a:pt x="109241" y="117534"/>
                  <a:pt x="104275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6551" y="119999"/>
                  <a:pt x="11586" y="117534"/>
                  <a:pt x="6620" y="113424"/>
                </a:cubicBezTo>
                <a:cubicBezTo>
                  <a:pt x="2482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82" y="11506"/>
                  <a:pt x="6620" y="6575"/>
                </a:cubicBezTo>
                <a:cubicBezTo>
                  <a:pt x="11586" y="2465"/>
                  <a:pt x="16551" y="0"/>
                  <a:pt x="22344" y="0"/>
                </a:cubicBezTo>
                <a:lnTo>
                  <a:pt x="97655" y="0"/>
                </a:lnTo>
                <a:close/>
                <a:moveTo>
                  <a:pt x="49655" y="71506"/>
                </a:moveTo>
                <a:cubicBezTo>
                  <a:pt x="52965" y="68219"/>
                  <a:pt x="54620" y="64109"/>
                  <a:pt x="54620" y="59999"/>
                </a:cubicBezTo>
                <a:cubicBezTo>
                  <a:pt x="54620" y="55068"/>
                  <a:pt x="52965" y="51780"/>
                  <a:pt x="49655" y="48493"/>
                </a:cubicBezTo>
                <a:cubicBezTo>
                  <a:pt x="46344" y="45205"/>
                  <a:pt x="43034" y="43561"/>
                  <a:pt x="38068" y="43561"/>
                </a:cubicBezTo>
                <a:cubicBezTo>
                  <a:pt x="33931" y="43561"/>
                  <a:pt x="29793" y="45205"/>
                  <a:pt x="26482" y="48493"/>
                </a:cubicBezTo>
                <a:cubicBezTo>
                  <a:pt x="23172" y="51780"/>
                  <a:pt x="21517" y="55068"/>
                  <a:pt x="21517" y="59999"/>
                </a:cubicBezTo>
                <a:cubicBezTo>
                  <a:pt x="21517" y="64109"/>
                  <a:pt x="23172" y="68219"/>
                  <a:pt x="26482" y="71506"/>
                </a:cubicBezTo>
                <a:cubicBezTo>
                  <a:pt x="29793" y="74794"/>
                  <a:pt x="33931" y="76438"/>
                  <a:pt x="38068" y="76438"/>
                </a:cubicBezTo>
                <a:cubicBezTo>
                  <a:pt x="43034" y="76438"/>
                  <a:pt x="46344" y="74794"/>
                  <a:pt x="49655" y="71506"/>
                </a:cubicBezTo>
                <a:close/>
                <a:moveTo>
                  <a:pt x="94344" y="71506"/>
                </a:moveTo>
                <a:cubicBezTo>
                  <a:pt x="97655" y="68219"/>
                  <a:pt x="99310" y="64109"/>
                  <a:pt x="99310" y="59999"/>
                </a:cubicBezTo>
                <a:cubicBezTo>
                  <a:pt x="99310" y="55068"/>
                  <a:pt x="97655" y="51780"/>
                  <a:pt x="94344" y="48493"/>
                </a:cubicBezTo>
                <a:cubicBezTo>
                  <a:pt x="91034" y="45205"/>
                  <a:pt x="86896" y="43561"/>
                  <a:pt x="82758" y="43561"/>
                </a:cubicBezTo>
                <a:cubicBezTo>
                  <a:pt x="77793" y="43561"/>
                  <a:pt x="73655" y="45205"/>
                  <a:pt x="70344" y="48493"/>
                </a:cubicBezTo>
                <a:cubicBezTo>
                  <a:pt x="67034" y="51780"/>
                  <a:pt x="65379" y="55068"/>
                  <a:pt x="65379" y="59999"/>
                </a:cubicBezTo>
                <a:cubicBezTo>
                  <a:pt x="65379" y="64109"/>
                  <a:pt x="67034" y="68219"/>
                  <a:pt x="70344" y="71506"/>
                </a:cubicBezTo>
                <a:cubicBezTo>
                  <a:pt x="73655" y="74794"/>
                  <a:pt x="77793" y="76438"/>
                  <a:pt x="82758" y="76438"/>
                </a:cubicBezTo>
                <a:cubicBezTo>
                  <a:pt x="86896" y="76438"/>
                  <a:pt x="91034" y="74794"/>
                  <a:pt x="94344" y="7150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755916" y="3617989"/>
            <a:ext cx="155597" cy="157219"/>
          </a:xfrm>
          <a:custGeom>
            <a:pathLst>
              <a:path extrusionOk="0" h="120000" w="120000">
                <a:moveTo>
                  <a:pt x="111724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8630"/>
                  <a:pt x="99310" y="106027"/>
                  <a:pt x="90206" y="111780"/>
                </a:cubicBezTo>
                <a:cubicBezTo>
                  <a:pt x="81103" y="116712"/>
                  <a:pt x="71172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8275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8275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1172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29589"/>
                </a:cubicBezTo>
                <a:close/>
                <a:moveTo>
                  <a:pt x="88551" y="79726"/>
                </a:moveTo>
                <a:cubicBezTo>
                  <a:pt x="96000" y="79726"/>
                  <a:pt x="96000" y="79726"/>
                  <a:pt x="96000" y="79726"/>
                </a:cubicBezTo>
                <a:cubicBezTo>
                  <a:pt x="59586" y="26301"/>
                  <a:pt x="59586" y="26301"/>
                  <a:pt x="59586" y="26301"/>
                </a:cubicBezTo>
                <a:cubicBezTo>
                  <a:pt x="24000" y="79726"/>
                  <a:pt x="24000" y="79726"/>
                  <a:pt x="24000" y="79726"/>
                </a:cubicBezTo>
                <a:cubicBezTo>
                  <a:pt x="31448" y="79726"/>
                  <a:pt x="31448" y="79726"/>
                  <a:pt x="31448" y="79726"/>
                </a:cubicBezTo>
                <a:cubicBezTo>
                  <a:pt x="39724" y="67397"/>
                  <a:pt x="39724" y="67397"/>
                  <a:pt x="39724" y="67397"/>
                </a:cubicBezTo>
                <a:cubicBezTo>
                  <a:pt x="80275" y="67397"/>
                  <a:pt x="80275" y="67397"/>
                  <a:pt x="80275" y="67397"/>
                </a:cubicBezTo>
                <a:lnTo>
                  <a:pt x="88551" y="79726"/>
                </a:lnTo>
                <a:close/>
                <a:moveTo>
                  <a:pt x="59586" y="38630"/>
                </a:moveTo>
                <a:cubicBezTo>
                  <a:pt x="75310" y="62465"/>
                  <a:pt x="75310" y="62465"/>
                  <a:pt x="75310" y="62465"/>
                </a:cubicBezTo>
                <a:cubicBezTo>
                  <a:pt x="43862" y="62465"/>
                  <a:pt x="43862" y="62465"/>
                  <a:pt x="43862" y="62465"/>
                </a:cubicBezTo>
                <a:lnTo>
                  <a:pt x="59586" y="386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958519" y="3613128"/>
            <a:ext cx="144253" cy="166945"/>
          </a:xfrm>
          <a:custGeom>
            <a:pathLst>
              <a:path extrusionOk="0" h="120000" w="120000">
                <a:moveTo>
                  <a:pt x="119104" y="21677"/>
                </a:moveTo>
                <a:cubicBezTo>
                  <a:pt x="117313" y="30193"/>
                  <a:pt x="114626" y="45677"/>
                  <a:pt x="109253" y="69677"/>
                </a:cubicBezTo>
                <a:cubicBezTo>
                  <a:pt x="109253" y="71225"/>
                  <a:pt x="108358" y="72774"/>
                  <a:pt x="107462" y="73548"/>
                </a:cubicBezTo>
                <a:cubicBezTo>
                  <a:pt x="106567" y="75096"/>
                  <a:pt x="104776" y="75870"/>
                  <a:pt x="103880" y="76645"/>
                </a:cubicBezTo>
                <a:cubicBezTo>
                  <a:pt x="102089" y="77419"/>
                  <a:pt x="101194" y="78193"/>
                  <a:pt x="99402" y="78967"/>
                </a:cubicBezTo>
                <a:cubicBezTo>
                  <a:pt x="85074" y="85161"/>
                  <a:pt x="68059" y="87483"/>
                  <a:pt x="47462" y="85161"/>
                </a:cubicBezTo>
                <a:cubicBezTo>
                  <a:pt x="33134" y="84387"/>
                  <a:pt x="22388" y="80516"/>
                  <a:pt x="14328" y="75096"/>
                </a:cubicBezTo>
                <a:cubicBezTo>
                  <a:pt x="13432" y="75096"/>
                  <a:pt x="12537" y="74322"/>
                  <a:pt x="11641" y="73548"/>
                </a:cubicBezTo>
                <a:cubicBezTo>
                  <a:pt x="11641" y="72774"/>
                  <a:pt x="10746" y="72000"/>
                  <a:pt x="10746" y="70451"/>
                </a:cubicBezTo>
                <a:cubicBezTo>
                  <a:pt x="9850" y="69677"/>
                  <a:pt x="9850" y="68903"/>
                  <a:pt x="9850" y="68129"/>
                </a:cubicBezTo>
                <a:cubicBezTo>
                  <a:pt x="9850" y="67354"/>
                  <a:pt x="9850" y="66580"/>
                  <a:pt x="8955" y="65806"/>
                </a:cubicBezTo>
                <a:cubicBezTo>
                  <a:pt x="8955" y="64258"/>
                  <a:pt x="8955" y="63483"/>
                  <a:pt x="8955" y="62709"/>
                </a:cubicBezTo>
                <a:cubicBezTo>
                  <a:pt x="8059" y="60387"/>
                  <a:pt x="7164" y="56516"/>
                  <a:pt x="6268" y="51870"/>
                </a:cubicBezTo>
                <a:cubicBezTo>
                  <a:pt x="5373" y="47225"/>
                  <a:pt x="4477" y="43354"/>
                  <a:pt x="4477" y="40258"/>
                </a:cubicBezTo>
                <a:cubicBezTo>
                  <a:pt x="3582" y="37161"/>
                  <a:pt x="2686" y="33290"/>
                  <a:pt x="1791" y="29419"/>
                </a:cubicBezTo>
                <a:cubicBezTo>
                  <a:pt x="1791" y="24774"/>
                  <a:pt x="895" y="20903"/>
                  <a:pt x="0" y="17806"/>
                </a:cubicBezTo>
                <a:cubicBezTo>
                  <a:pt x="895" y="16258"/>
                  <a:pt x="895" y="15483"/>
                  <a:pt x="1791" y="13935"/>
                </a:cubicBezTo>
                <a:cubicBezTo>
                  <a:pt x="2686" y="13161"/>
                  <a:pt x="3582" y="12387"/>
                  <a:pt x="4477" y="11612"/>
                </a:cubicBezTo>
                <a:cubicBezTo>
                  <a:pt x="5373" y="10838"/>
                  <a:pt x="6268" y="10064"/>
                  <a:pt x="8059" y="9290"/>
                </a:cubicBezTo>
                <a:cubicBezTo>
                  <a:pt x="9850" y="8516"/>
                  <a:pt x="10746" y="7741"/>
                  <a:pt x="12537" y="7741"/>
                </a:cubicBezTo>
                <a:cubicBezTo>
                  <a:pt x="13432" y="6967"/>
                  <a:pt x="14328" y="6967"/>
                  <a:pt x="16119" y="6193"/>
                </a:cubicBezTo>
                <a:cubicBezTo>
                  <a:pt x="23283" y="3870"/>
                  <a:pt x="32238" y="2322"/>
                  <a:pt x="42985" y="1548"/>
                </a:cubicBezTo>
                <a:cubicBezTo>
                  <a:pt x="64477" y="0"/>
                  <a:pt x="83283" y="774"/>
                  <a:pt x="100298" y="5419"/>
                </a:cubicBezTo>
                <a:cubicBezTo>
                  <a:pt x="108358" y="7741"/>
                  <a:pt x="114626" y="10064"/>
                  <a:pt x="118208" y="13935"/>
                </a:cubicBezTo>
                <a:cubicBezTo>
                  <a:pt x="119104" y="15483"/>
                  <a:pt x="119104" y="16258"/>
                  <a:pt x="119104" y="17806"/>
                </a:cubicBezTo>
                <a:cubicBezTo>
                  <a:pt x="120000" y="19354"/>
                  <a:pt x="119104" y="20903"/>
                  <a:pt x="119104" y="21677"/>
                </a:cubicBezTo>
                <a:close/>
                <a:moveTo>
                  <a:pt x="103880" y="92129"/>
                </a:moveTo>
                <a:cubicBezTo>
                  <a:pt x="102985" y="93677"/>
                  <a:pt x="102985" y="95225"/>
                  <a:pt x="102089" y="97548"/>
                </a:cubicBezTo>
                <a:cubicBezTo>
                  <a:pt x="102089" y="99870"/>
                  <a:pt x="101194" y="102193"/>
                  <a:pt x="101194" y="103741"/>
                </a:cubicBezTo>
                <a:cubicBezTo>
                  <a:pt x="101194" y="105290"/>
                  <a:pt x="100298" y="107612"/>
                  <a:pt x="98507" y="109161"/>
                </a:cubicBezTo>
                <a:cubicBezTo>
                  <a:pt x="97611" y="110709"/>
                  <a:pt x="95820" y="112258"/>
                  <a:pt x="94029" y="113032"/>
                </a:cubicBezTo>
                <a:cubicBezTo>
                  <a:pt x="88656" y="115354"/>
                  <a:pt x="83283" y="116903"/>
                  <a:pt x="77910" y="118451"/>
                </a:cubicBezTo>
                <a:cubicBezTo>
                  <a:pt x="71641" y="119225"/>
                  <a:pt x="66268" y="120000"/>
                  <a:pt x="60895" y="120000"/>
                </a:cubicBezTo>
                <a:cubicBezTo>
                  <a:pt x="55522" y="120000"/>
                  <a:pt x="49253" y="119225"/>
                  <a:pt x="43880" y="118451"/>
                </a:cubicBezTo>
                <a:cubicBezTo>
                  <a:pt x="41194" y="118451"/>
                  <a:pt x="38507" y="117677"/>
                  <a:pt x="36716" y="117677"/>
                </a:cubicBezTo>
                <a:cubicBezTo>
                  <a:pt x="34925" y="116903"/>
                  <a:pt x="32238" y="116129"/>
                  <a:pt x="30447" y="115354"/>
                </a:cubicBezTo>
                <a:cubicBezTo>
                  <a:pt x="27761" y="114580"/>
                  <a:pt x="25970" y="113806"/>
                  <a:pt x="24179" y="112258"/>
                </a:cubicBezTo>
                <a:cubicBezTo>
                  <a:pt x="22388" y="110709"/>
                  <a:pt x="20597" y="109161"/>
                  <a:pt x="19701" y="107612"/>
                </a:cubicBezTo>
                <a:cubicBezTo>
                  <a:pt x="17910" y="102967"/>
                  <a:pt x="17014" y="96000"/>
                  <a:pt x="15223" y="85935"/>
                </a:cubicBezTo>
                <a:cubicBezTo>
                  <a:pt x="15223" y="85161"/>
                  <a:pt x="15223" y="85161"/>
                  <a:pt x="15223" y="85161"/>
                </a:cubicBezTo>
                <a:cubicBezTo>
                  <a:pt x="17014" y="84387"/>
                  <a:pt x="17014" y="84387"/>
                  <a:pt x="17014" y="84387"/>
                </a:cubicBezTo>
                <a:cubicBezTo>
                  <a:pt x="29552" y="91354"/>
                  <a:pt x="43880" y="95225"/>
                  <a:pt x="60000" y="95225"/>
                </a:cubicBezTo>
                <a:cubicBezTo>
                  <a:pt x="76119" y="95225"/>
                  <a:pt x="90447" y="91354"/>
                  <a:pt x="102985" y="84387"/>
                </a:cubicBezTo>
                <a:cubicBezTo>
                  <a:pt x="103880" y="84387"/>
                  <a:pt x="104776" y="85161"/>
                  <a:pt x="104776" y="85935"/>
                </a:cubicBezTo>
                <a:cubicBezTo>
                  <a:pt x="104776" y="86709"/>
                  <a:pt x="104776" y="88258"/>
                  <a:pt x="104776" y="89806"/>
                </a:cubicBezTo>
                <a:cubicBezTo>
                  <a:pt x="103880" y="90580"/>
                  <a:pt x="103880" y="91354"/>
                  <a:pt x="103880" y="92129"/>
                </a:cubicBezTo>
                <a:close/>
                <a:moveTo>
                  <a:pt x="98507" y="16258"/>
                </a:moveTo>
                <a:cubicBezTo>
                  <a:pt x="97611" y="14709"/>
                  <a:pt x="95820" y="13935"/>
                  <a:pt x="94029" y="13161"/>
                </a:cubicBezTo>
                <a:cubicBezTo>
                  <a:pt x="92238" y="12387"/>
                  <a:pt x="90447" y="11612"/>
                  <a:pt x="89552" y="11612"/>
                </a:cubicBezTo>
                <a:cubicBezTo>
                  <a:pt x="87761" y="11612"/>
                  <a:pt x="85970" y="10838"/>
                  <a:pt x="83283" y="10838"/>
                </a:cubicBezTo>
                <a:cubicBezTo>
                  <a:pt x="67164" y="8516"/>
                  <a:pt x="51044" y="8516"/>
                  <a:pt x="34925" y="10838"/>
                </a:cubicBezTo>
                <a:cubicBezTo>
                  <a:pt x="33134" y="10838"/>
                  <a:pt x="31343" y="11612"/>
                  <a:pt x="29552" y="11612"/>
                </a:cubicBezTo>
                <a:cubicBezTo>
                  <a:pt x="28656" y="11612"/>
                  <a:pt x="26865" y="12387"/>
                  <a:pt x="25074" y="13161"/>
                </a:cubicBezTo>
                <a:cubicBezTo>
                  <a:pt x="23283" y="13935"/>
                  <a:pt x="21492" y="15483"/>
                  <a:pt x="20597" y="16258"/>
                </a:cubicBezTo>
                <a:cubicBezTo>
                  <a:pt x="22388" y="17806"/>
                  <a:pt x="25074" y="18580"/>
                  <a:pt x="26865" y="19354"/>
                </a:cubicBezTo>
                <a:cubicBezTo>
                  <a:pt x="29552" y="20903"/>
                  <a:pt x="32238" y="20903"/>
                  <a:pt x="33134" y="21677"/>
                </a:cubicBezTo>
                <a:cubicBezTo>
                  <a:pt x="34925" y="21677"/>
                  <a:pt x="37611" y="21677"/>
                  <a:pt x="41194" y="22451"/>
                </a:cubicBezTo>
                <a:cubicBezTo>
                  <a:pt x="53731" y="23225"/>
                  <a:pt x="66268" y="24000"/>
                  <a:pt x="78805" y="22451"/>
                </a:cubicBezTo>
                <a:cubicBezTo>
                  <a:pt x="82388" y="21677"/>
                  <a:pt x="85074" y="21677"/>
                  <a:pt x="86865" y="21677"/>
                </a:cubicBezTo>
                <a:cubicBezTo>
                  <a:pt x="87761" y="20903"/>
                  <a:pt x="89552" y="20903"/>
                  <a:pt x="92238" y="20129"/>
                </a:cubicBezTo>
                <a:cubicBezTo>
                  <a:pt x="94925" y="18580"/>
                  <a:pt x="97611" y="17806"/>
                  <a:pt x="98507" y="16258"/>
                </a:cubicBezTo>
                <a:close/>
                <a:moveTo>
                  <a:pt x="78805" y="55741"/>
                </a:moveTo>
                <a:cubicBezTo>
                  <a:pt x="77910" y="51096"/>
                  <a:pt x="74328" y="47225"/>
                  <a:pt x="68955" y="44129"/>
                </a:cubicBezTo>
                <a:cubicBezTo>
                  <a:pt x="63582" y="41032"/>
                  <a:pt x="58208" y="41032"/>
                  <a:pt x="52835" y="43354"/>
                </a:cubicBezTo>
                <a:cubicBezTo>
                  <a:pt x="49253" y="44129"/>
                  <a:pt x="45671" y="46451"/>
                  <a:pt x="43880" y="49548"/>
                </a:cubicBezTo>
                <a:cubicBezTo>
                  <a:pt x="42089" y="52645"/>
                  <a:pt x="41194" y="55741"/>
                  <a:pt x="41194" y="58838"/>
                </a:cubicBezTo>
                <a:cubicBezTo>
                  <a:pt x="41194" y="63483"/>
                  <a:pt x="42985" y="67354"/>
                  <a:pt x="47462" y="70451"/>
                </a:cubicBezTo>
                <a:cubicBezTo>
                  <a:pt x="51940" y="73548"/>
                  <a:pt x="56417" y="75096"/>
                  <a:pt x="61791" y="74322"/>
                </a:cubicBezTo>
                <a:cubicBezTo>
                  <a:pt x="67164" y="74322"/>
                  <a:pt x="70746" y="72000"/>
                  <a:pt x="74328" y="68129"/>
                </a:cubicBezTo>
                <a:cubicBezTo>
                  <a:pt x="77910" y="65032"/>
                  <a:pt x="79701" y="60387"/>
                  <a:pt x="78805" y="55741"/>
                </a:cubicBezTo>
                <a:close/>
                <a:moveTo>
                  <a:pt x="68955" y="57290"/>
                </a:moveTo>
                <a:cubicBezTo>
                  <a:pt x="69850" y="60387"/>
                  <a:pt x="68059" y="63483"/>
                  <a:pt x="65373" y="65032"/>
                </a:cubicBezTo>
                <a:cubicBezTo>
                  <a:pt x="61791" y="66580"/>
                  <a:pt x="58208" y="67354"/>
                  <a:pt x="55522" y="65806"/>
                </a:cubicBezTo>
                <a:cubicBezTo>
                  <a:pt x="53731" y="64258"/>
                  <a:pt x="51940" y="63483"/>
                  <a:pt x="51044" y="61161"/>
                </a:cubicBezTo>
                <a:cubicBezTo>
                  <a:pt x="50149" y="58838"/>
                  <a:pt x="50149" y="57290"/>
                  <a:pt x="51044" y="54967"/>
                </a:cubicBezTo>
                <a:cubicBezTo>
                  <a:pt x="51940" y="53419"/>
                  <a:pt x="52835" y="51870"/>
                  <a:pt x="55522" y="51096"/>
                </a:cubicBezTo>
                <a:cubicBezTo>
                  <a:pt x="57313" y="50322"/>
                  <a:pt x="59104" y="49548"/>
                  <a:pt x="61791" y="50322"/>
                </a:cubicBezTo>
                <a:cubicBezTo>
                  <a:pt x="63582" y="50322"/>
                  <a:pt x="65373" y="51096"/>
                  <a:pt x="67164" y="52645"/>
                </a:cubicBezTo>
                <a:cubicBezTo>
                  <a:pt x="68955" y="54193"/>
                  <a:pt x="68955" y="55741"/>
                  <a:pt x="68955" y="57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149776" y="3617989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5724" y="119999"/>
                  <a:pt x="10758" y="117534"/>
                  <a:pt x="6620" y="113424"/>
                </a:cubicBezTo>
                <a:cubicBezTo>
                  <a:pt x="165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1655" y="11506"/>
                  <a:pt x="6620" y="6575"/>
                </a:cubicBezTo>
                <a:cubicBezTo>
                  <a:pt x="10758" y="2465"/>
                  <a:pt x="15724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close/>
                <a:moveTo>
                  <a:pt x="99310" y="30410"/>
                </a:moveTo>
                <a:cubicBezTo>
                  <a:pt x="100137" y="27945"/>
                  <a:pt x="99310" y="25479"/>
                  <a:pt x="98482" y="24657"/>
                </a:cubicBezTo>
                <a:cubicBezTo>
                  <a:pt x="96827" y="21369"/>
                  <a:pt x="92689" y="19726"/>
                  <a:pt x="86896" y="18082"/>
                </a:cubicBezTo>
                <a:cubicBezTo>
                  <a:pt x="75310" y="14794"/>
                  <a:pt x="62896" y="13150"/>
                  <a:pt x="48827" y="14794"/>
                </a:cubicBezTo>
                <a:cubicBezTo>
                  <a:pt x="41379" y="15616"/>
                  <a:pt x="35586" y="16438"/>
                  <a:pt x="30620" y="18904"/>
                </a:cubicBezTo>
                <a:cubicBezTo>
                  <a:pt x="28965" y="18904"/>
                  <a:pt x="27310" y="19726"/>
                  <a:pt x="26482" y="20547"/>
                </a:cubicBezTo>
                <a:cubicBezTo>
                  <a:pt x="24827" y="21369"/>
                  <a:pt x="24000" y="22191"/>
                  <a:pt x="22344" y="23013"/>
                </a:cubicBezTo>
                <a:cubicBezTo>
                  <a:pt x="21517" y="24657"/>
                  <a:pt x="20689" y="25479"/>
                  <a:pt x="19862" y="27123"/>
                </a:cubicBezTo>
                <a:cubicBezTo>
                  <a:pt x="20689" y="30410"/>
                  <a:pt x="20689" y="34520"/>
                  <a:pt x="21517" y="37808"/>
                </a:cubicBezTo>
                <a:cubicBezTo>
                  <a:pt x="22344" y="41917"/>
                  <a:pt x="23172" y="46027"/>
                  <a:pt x="24000" y="50958"/>
                </a:cubicBezTo>
                <a:cubicBezTo>
                  <a:pt x="24827" y="56712"/>
                  <a:pt x="25655" y="59999"/>
                  <a:pt x="25655" y="61643"/>
                </a:cubicBezTo>
                <a:cubicBezTo>
                  <a:pt x="25655" y="62465"/>
                  <a:pt x="25655" y="63287"/>
                  <a:pt x="26482" y="64109"/>
                </a:cubicBezTo>
                <a:cubicBezTo>
                  <a:pt x="26482" y="65753"/>
                  <a:pt x="26482" y="66575"/>
                  <a:pt x="26482" y="67397"/>
                </a:cubicBezTo>
                <a:cubicBezTo>
                  <a:pt x="26482" y="67397"/>
                  <a:pt x="27310" y="68219"/>
                  <a:pt x="27310" y="69041"/>
                </a:cubicBezTo>
                <a:cubicBezTo>
                  <a:pt x="28137" y="69863"/>
                  <a:pt x="28965" y="70684"/>
                  <a:pt x="28965" y="71506"/>
                </a:cubicBezTo>
                <a:cubicBezTo>
                  <a:pt x="34758" y="75616"/>
                  <a:pt x="42206" y="78082"/>
                  <a:pt x="51310" y="78904"/>
                </a:cubicBezTo>
                <a:cubicBezTo>
                  <a:pt x="65379" y="80547"/>
                  <a:pt x="76965" y="78904"/>
                  <a:pt x="86068" y="73972"/>
                </a:cubicBezTo>
                <a:cubicBezTo>
                  <a:pt x="86896" y="73972"/>
                  <a:pt x="88551" y="73150"/>
                  <a:pt x="89379" y="72328"/>
                </a:cubicBezTo>
                <a:cubicBezTo>
                  <a:pt x="90206" y="72328"/>
                  <a:pt x="91034" y="71506"/>
                  <a:pt x="91862" y="69863"/>
                </a:cubicBezTo>
                <a:cubicBezTo>
                  <a:pt x="92689" y="69041"/>
                  <a:pt x="92689" y="68219"/>
                  <a:pt x="92689" y="67397"/>
                </a:cubicBezTo>
                <a:cubicBezTo>
                  <a:pt x="95172" y="53424"/>
                  <a:pt x="97655" y="41095"/>
                  <a:pt x="99310" y="30410"/>
                </a:cubicBezTo>
                <a:close/>
                <a:moveTo>
                  <a:pt x="89379" y="84657"/>
                </a:moveTo>
                <a:cubicBezTo>
                  <a:pt x="89379" y="83835"/>
                  <a:pt x="89379" y="83013"/>
                  <a:pt x="89379" y="82191"/>
                </a:cubicBezTo>
                <a:cubicBezTo>
                  <a:pt x="90206" y="81369"/>
                  <a:pt x="90206" y="80547"/>
                  <a:pt x="90206" y="79726"/>
                </a:cubicBezTo>
                <a:cubicBezTo>
                  <a:pt x="89379" y="78904"/>
                  <a:pt x="89379" y="78904"/>
                  <a:pt x="88551" y="78082"/>
                </a:cubicBezTo>
                <a:cubicBezTo>
                  <a:pt x="80275" y="83835"/>
                  <a:pt x="70344" y="86301"/>
                  <a:pt x="59586" y="86301"/>
                </a:cubicBezTo>
                <a:cubicBezTo>
                  <a:pt x="49655" y="86301"/>
                  <a:pt x="39724" y="83835"/>
                  <a:pt x="31448" y="78082"/>
                </a:cubicBezTo>
                <a:cubicBezTo>
                  <a:pt x="30620" y="78904"/>
                  <a:pt x="30620" y="78904"/>
                  <a:pt x="30620" y="78904"/>
                </a:cubicBezTo>
                <a:cubicBezTo>
                  <a:pt x="29793" y="79726"/>
                  <a:pt x="29793" y="79726"/>
                  <a:pt x="29793" y="79726"/>
                </a:cubicBezTo>
                <a:cubicBezTo>
                  <a:pt x="31448" y="87945"/>
                  <a:pt x="32275" y="92876"/>
                  <a:pt x="33103" y="96164"/>
                </a:cubicBezTo>
                <a:cubicBezTo>
                  <a:pt x="35586" y="100273"/>
                  <a:pt x="40551" y="102739"/>
                  <a:pt x="48827" y="104383"/>
                </a:cubicBezTo>
                <a:cubicBezTo>
                  <a:pt x="62068" y="106849"/>
                  <a:pt x="73655" y="105205"/>
                  <a:pt x="82758" y="100273"/>
                </a:cubicBezTo>
                <a:cubicBezTo>
                  <a:pt x="84413" y="99452"/>
                  <a:pt x="85241" y="97808"/>
                  <a:pt x="86068" y="96164"/>
                </a:cubicBezTo>
                <a:cubicBezTo>
                  <a:pt x="86896" y="94520"/>
                  <a:pt x="87724" y="92876"/>
                  <a:pt x="88551" y="89589"/>
                </a:cubicBezTo>
                <a:cubicBezTo>
                  <a:pt x="88551" y="87123"/>
                  <a:pt x="88551" y="85479"/>
                  <a:pt x="89379" y="84657"/>
                </a:cubicBezTo>
                <a:close/>
                <a:moveTo>
                  <a:pt x="86068" y="26301"/>
                </a:moveTo>
                <a:cubicBezTo>
                  <a:pt x="84413" y="27123"/>
                  <a:pt x="83586" y="27945"/>
                  <a:pt x="81931" y="28767"/>
                </a:cubicBezTo>
                <a:cubicBezTo>
                  <a:pt x="80275" y="29589"/>
                  <a:pt x="78620" y="30410"/>
                  <a:pt x="77793" y="30410"/>
                </a:cubicBezTo>
                <a:cubicBezTo>
                  <a:pt x="76137" y="30410"/>
                  <a:pt x="74482" y="30410"/>
                  <a:pt x="72827" y="30410"/>
                </a:cubicBezTo>
                <a:cubicBezTo>
                  <a:pt x="64551" y="32054"/>
                  <a:pt x="56275" y="32054"/>
                  <a:pt x="47172" y="30410"/>
                </a:cubicBezTo>
                <a:cubicBezTo>
                  <a:pt x="44689" y="30410"/>
                  <a:pt x="43034" y="30410"/>
                  <a:pt x="42206" y="30410"/>
                </a:cubicBezTo>
                <a:cubicBezTo>
                  <a:pt x="41379" y="29589"/>
                  <a:pt x="39724" y="29589"/>
                  <a:pt x="38068" y="28767"/>
                </a:cubicBezTo>
                <a:cubicBezTo>
                  <a:pt x="36413" y="27945"/>
                  <a:pt x="34758" y="27123"/>
                  <a:pt x="33931" y="26301"/>
                </a:cubicBezTo>
                <a:cubicBezTo>
                  <a:pt x="34758" y="25479"/>
                  <a:pt x="35586" y="24657"/>
                  <a:pt x="36413" y="23835"/>
                </a:cubicBezTo>
                <a:cubicBezTo>
                  <a:pt x="38068" y="23013"/>
                  <a:pt x="38896" y="23013"/>
                  <a:pt x="39724" y="23013"/>
                </a:cubicBezTo>
                <a:cubicBezTo>
                  <a:pt x="40551" y="22191"/>
                  <a:pt x="42206" y="22191"/>
                  <a:pt x="43862" y="22191"/>
                </a:cubicBezTo>
                <a:cubicBezTo>
                  <a:pt x="53793" y="20547"/>
                  <a:pt x="64551" y="20547"/>
                  <a:pt x="75310" y="22191"/>
                </a:cubicBezTo>
                <a:cubicBezTo>
                  <a:pt x="76965" y="22191"/>
                  <a:pt x="78620" y="22191"/>
                  <a:pt x="79448" y="22191"/>
                </a:cubicBezTo>
                <a:cubicBezTo>
                  <a:pt x="80275" y="23013"/>
                  <a:pt x="81103" y="23013"/>
                  <a:pt x="82758" y="23835"/>
                </a:cubicBezTo>
                <a:cubicBezTo>
                  <a:pt x="84413" y="24657"/>
                  <a:pt x="85241" y="25479"/>
                  <a:pt x="86068" y="26301"/>
                </a:cubicBezTo>
                <a:close/>
                <a:moveTo>
                  <a:pt x="72000" y="56712"/>
                </a:moveTo>
                <a:cubicBezTo>
                  <a:pt x="72827" y="59999"/>
                  <a:pt x="72000" y="63287"/>
                  <a:pt x="69517" y="65753"/>
                </a:cubicBezTo>
                <a:cubicBezTo>
                  <a:pt x="67034" y="69041"/>
                  <a:pt x="64551" y="70684"/>
                  <a:pt x="61241" y="70684"/>
                </a:cubicBezTo>
                <a:cubicBezTo>
                  <a:pt x="57931" y="71506"/>
                  <a:pt x="54620" y="69863"/>
                  <a:pt x="51310" y="67397"/>
                </a:cubicBezTo>
                <a:cubicBezTo>
                  <a:pt x="48827" y="64931"/>
                  <a:pt x="47172" y="62465"/>
                  <a:pt x="47172" y="59178"/>
                </a:cubicBezTo>
                <a:cubicBezTo>
                  <a:pt x="47172" y="56712"/>
                  <a:pt x="48000" y="54246"/>
                  <a:pt x="49655" y="51780"/>
                </a:cubicBezTo>
                <a:cubicBezTo>
                  <a:pt x="50482" y="49315"/>
                  <a:pt x="52965" y="47671"/>
                  <a:pt x="54620" y="46849"/>
                </a:cubicBezTo>
                <a:cubicBezTo>
                  <a:pt x="58758" y="45205"/>
                  <a:pt x="62068" y="45205"/>
                  <a:pt x="66206" y="47671"/>
                </a:cubicBezTo>
                <a:cubicBezTo>
                  <a:pt x="69517" y="49315"/>
                  <a:pt x="72000" y="52602"/>
                  <a:pt x="72000" y="56712"/>
                </a:cubicBezTo>
                <a:close/>
                <a:moveTo>
                  <a:pt x="66206" y="57534"/>
                </a:moveTo>
                <a:cubicBezTo>
                  <a:pt x="66206" y="55890"/>
                  <a:pt x="65379" y="54246"/>
                  <a:pt x="62896" y="52602"/>
                </a:cubicBezTo>
                <a:cubicBezTo>
                  <a:pt x="60413" y="51780"/>
                  <a:pt x="58758" y="51780"/>
                  <a:pt x="57103" y="52602"/>
                </a:cubicBezTo>
                <a:cubicBezTo>
                  <a:pt x="54620" y="53424"/>
                  <a:pt x="53793" y="55890"/>
                  <a:pt x="53793" y="58356"/>
                </a:cubicBezTo>
                <a:cubicBezTo>
                  <a:pt x="53793" y="60821"/>
                  <a:pt x="54620" y="63287"/>
                  <a:pt x="57103" y="64109"/>
                </a:cubicBezTo>
                <a:cubicBezTo>
                  <a:pt x="58758" y="64931"/>
                  <a:pt x="61241" y="64931"/>
                  <a:pt x="63724" y="63287"/>
                </a:cubicBezTo>
                <a:cubicBezTo>
                  <a:pt x="65379" y="62465"/>
                  <a:pt x="66206" y="59999"/>
                  <a:pt x="66206" y="575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360483" y="3605023"/>
            <a:ext cx="97248" cy="170187"/>
          </a:xfrm>
          <a:custGeom>
            <a:pathLst>
              <a:path extrusionOk="0" h="120000" w="120000">
                <a:moveTo>
                  <a:pt x="110666" y="95696"/>
                </a:moveTo>
                <a:cubicBezTo>
                  <a:pt x="120000" y="112405"/>
                  <a:pt x="120000" y="112405"/>
                  <a:pt x="120000" y="112405"/>
                </a:cubicBezTo>
                <a:cubicBezTo>
                  <a:pt x="118666" y="113924"/>
                  <a:pt x="113333" y="116202"/>
                  <a:pt x="106666" y="117721"/>
                </a:cubicBezTo>
                <a:cubicBezTo>
                  <a:pt x="98666" y="118481"/>
                  <a:pt x="90666" y="119240"/>
                  <a:pt x="84000" y="120000"/>
                </a:cubicBezTo>
                <a:cubicBezTo>
                  <a:pt x="74666" y="120000"/>
                  <a:pt x="66666" y="119240"/>
                  <a:pt x="60000" y="117721"/>
                </a:cubicBezTo>
                <a:cubicBezTo>
                  <a:pt x="52000" y="116202"/>
                  <a:pt x="46666" y="114683"/>
                  <a:pt x="41333" y="112405"/>
                </a:cubicBezTo>
                <a:cubicBezTo>
                  <a:pt x="37333" y="110126"/>
                  <a:pt x="33333" y="107848"/>
                  <a:pt x="29333" y="104810"/>
                </a:cubicBezTo>
                <a:cubicBezTo>
                  <a:pt x="26666" y="101772"/>
                  <a:pt x="24000" y="98734"/>
                  <a:pt x="22666" y="96455"/>
                </a:cubicBezTo>
                <a:cubicBezTo>
                  <a:pt x="21333" y="93417"/>
                  <a:pt x="21333" y="90379"/>
                  <a:pt x="21333" y="88101"/>
                </a:cubicBezTo>
                <a:cubicBezTo>
                  <a:pt x="21333" y="48607"/>
                  <a:pt x="21333" y="48607"/>
                  <a:pt x="21333" y="48607"/>
                </a:cubicBezTo>
                <a:cubicBezTo>
                  <a:pt x="0" y="48607"/>
                  <a:pt x="0" y="48607"/>
                  <a:pt x="0" y="48607"/>
                </a:cubicBezTo>
                <a:cubicBezTo>
                  <a:pt x="0" y="33417"/>
                  <a:pt x="0" y="33417"/>
                  <a:pt x="0" y="33417"/>
                </a:cubicBezTo>
                <a:cubicBezTo>
                  <a:pt x="5333" y="31898"/>
                  <a:pt x="10666" y="30379"/>
                  <a:pt x="16000" y="28101"/>
                </a:cubicBezTo>
                <a:cubicBezTo>
                  <a:pt x="21333" y="25822"/>
                  <a:pt x="24000" y="24303"/>
                  <a:pt x="28000" y="22025"/>
                </a:cubicBezTo>
                <a:cubicBezTo>
                  <a:pt x="30666" y="19746"/>
                  <a:pt x="32000" y="17468"/>
                  <a:pt x="34666" y="14430"/>
                </a:cubicBezTo>
                <a:cubicBezTo>
                  <a:pt x="37333" y="12151"/>
                  <a:pt x="38666" y="9113"/>
                  <a:pt x="38666" y="7594"/>
                </a:cubicBezTo>
                <a:cubicBezTo>
                  <a:pt x="40000" y="5316"/>
                  <a:pt x="40000" y="3037"/>
                  <a:pt x="41333" y="759"/>
                </a:cubicBezTo>
                <a:cubicBezTo>
                  <a:pt x="41333" y="759"/>
                  <a:pt x="41333" y="759"/>
                  <a:pt x="41333" y="759"/>
                </a:cubicBezTo>
                <a:cubicBezTo>
                  <a:pt x="41333" y="0"/>
                  <a:pt x="42666" y="0"/>
                  <a:pt x="42666" y="0"/>
                </a:cubicBezTo>
                <a:cubicBezTo>
                  <a:pt x="73333" y="0"/>
                  <a:pt x="73333" y="0"/>
                  <a:pt x="73333" y="0"/>
                </a:cubicBezTo>
                <a:cubicBezTo>
                  <a:pt x="73333" y="30379"/>
                  <a:pt x="73333" y="30379"/>
                  <a:pt x="73333" y="30379"/>
                </a:cubicBezTo>
                <a:cubicBezTo>
                  <a:pt x="114666" y="30379"/>
                  <a:pt x="114666" y="30379"/>
                  <a:pt x="114666" y="30379"/>
                </a:cubicBezTo>
                <a:cubicBezTo>
                  <a:pt x="114666" y="48607"/>
                  <a:pt x="114666" y="48607"/>
                  <a:pt x="114666" y="48607"/>
                </a:cubicBezTo>
                <a:cubicBezTo>
                  <a:pt x="73333" y="48607"/>
                  <a:pt x="73333" y="48607"/>
                  <a:pt x="73333" y="48607"/>
                </a:cubicBezTo>
                <a:cubicBezTo>
                  <a:pt x="73333" y="85822"/>
                  <a:pt x="73333" y="85822"/>
                  <a:pt x="73333" y="85822"/>
                </a:cubicBezTo>
                <a:cubicBezTo>
                  <a:pt x="73333" y="87341"/>
                  <a:pt x="73333" y="88860"/>
                  <a:pt x="73333" y="89620"/>
                </a:cubicBezTo>
                <a:cubicBezTo>
                  <a:pt x="74666" y="91139"/>
                  <a:pt x="74666" y="92658"/>
                  <a:pt x="76000" y="93417"/>
                </a:cubicBezTo>
                <a:cubicBezTo>
                  <a:pt x="77333" y="94936"/>
                  <a:pt x="80000" y="95696"/>
                  <a:pt x="82666" y="96455"/>
                </a:cubicBezTo>
                <a:cubicBezTo>
                  <a:pt x="85333" y="97215"/>
                  <a:pt x="89333" y="97974"/>
                  <a:pt x="93333" y="97974"/>
                </a:cubicBezTo>
                <a:cubicBezTo>
                  <a:pt x="100000" y="97215"/>
                  <a:pt x="105333" y="97215"/>
                  <a:pt x="110666" y="9569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504737" y="3617989"/>
            <a:ext cx="157219" cy="157219"/>
          </a:xfrm>
          <a:custGeom>
            <a:pathLst>
              <a:path extrusionOk="0" h="120000" w="120000">
                <a:moveTo>
                  <a:pt x="119999" y="23013"/>
                </a:moveTo>
                <a:cubicBezTo>
                  <a:pt x="119999" y="96986"/>
                  <a:pt x="119999" y="96986"/>
                  <a:pt x="119999" y="96986"/>
                </a:cubicBezTo>
                <a:cubicBezTo>
                  <a:pt x="119999" y="103561"/>
                  <a:pt x="117534" y="108493"/>
                  <a:pt x="113424" y="113424"/>
                </a:cubicBezTo>
                <a:cubicBezTo>
                  <a:pt x="108493" y="117534"/>
                  <a:pt x="103561" y="119999"/>
                  <a:pt x="96986" y="119999"/>
                </a:cubicBezTo>
                <a:cubicBezTo>
                  <a:pt x="23013" y="119999"/>
                  <a:pt x="23013" y="119999"/>
                  <a:pt x="23013" y="119999"/>
                </a:cubicBezTo>
                <a:cubicBezTo>
                  <a:pt x="16438" y="119999"/>
                  <a:pt x="11506" y="117534"/>
                  <a:pt x="6575" y="113424"/>
                </a:cubicBezTo>
                <a:cubicBezTo>
                  <a:pt x="246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2465" y="11506"/>
                  <a:pt x="6575" y="6575"/>
                </a:cubicBezTo>
                <a:cubicBezTo>
                  <a:pt x="11506" y="2465"/>
                  <a:pt x="16438" y="0"/>
                  <a:pt x="23013" y="0"/>
                </a:cubicBezTo>
                <a:cubicBezTo>
                  <a:pt x="96986" y="0"/>
                  <a:pt x="96986" y="0"/>
                  <a:pt x="96986" y="0"/>
                </a:cubicBezTo>
                <a:cubicBezTo>
                  <a:pt x="103561" y="0"/>
                  <a:pt x="108493" y="2465"/>
                  <a:pt x="113424" y="6575"/>
                </a:cubicBezTo>
                <a:cubicBezTo>
                  <a:pt x="117534" y="11506"/>
                  <a:pt x="119999" y="16438"/>
                  <a:pt x="119999" y="23013"/>
                </a:cubicBezTo>
                <a:close/>
                <a:moveTo>
                  <a:pt x="88767" y="103561"/>
                </a:moveTo>
                <a:cubicBezTo>
                  <a:pt x="83835" y="89589"/>
                  <a:pt x="83835" y="89589"/>
                  <a:pt x="83835" y="89589"/>
                </a:cubicBezTo>
                <a:cubicBezTo>
                  <a:pt x="81369" y="90410"/>
                  <a:pt x="78904" y="91232"/>
                  <a:pt x="75616" y="91232"/>
                </a:cubicBezTo>
                <a:cubicBezTo>
                  <a:pt x="73972" y="91232"/>
                  <a:pt x="72328" y="91232"/>
                  <a:pt x="70684" y="90410"/>
                </a:cubicBezTo>
                <a:cubicBezTo>
                  <a:pt x="69863" y="89589"/>
                  <a:pt x="69041" y="88767"/>
                  <a:pt x="68219" y="87945"/>
                </a:cubicBezTo>
                <a:cubicBezTo>
                  <a:pt x="67397" y="87123"/>
                  <a:pt x="66575" y="86301"/>
                  <a:pt x="66575" y="84657"/>
                </a:cubicBezTo>
                <a:cubicBezTo>
                  <a:pt x="66575" y="83835"/>
                  <a:pt x="66575" y="83013"/>
                  <a:pt x="66575" y="81369"/>
                </a:cubicBezTo>
                <a:cubicBezTo>
                  <a:pt x="66575" y="50958"/>
                  <a:pt x="66575" y="50958"/>
                  <a:pt x="66575" y="50958"/>
                </a:cubicBezTo>
                <a:cubicBezTo>
                  <a:pt x="86301" y="50958"/>
                  <a:pt x="86301" y="50958"/>
                  <a:pt x="86301" y="50958"/>
                </a:cubicBezTo>
                <a:cubicBezTo>
                  <a:pt x="86301" y="35342"/>
                  <a:pt x="86301" y="35342"/>
                  <a:pt x="86301" y="35342"/>
                </a:cubicBezTo>
                <a:cubicBezTo>
                  <a:pt x="66575" y="35342"/>
                  <a:pt x="66575" y="35342"/>
                  <a:pt x="66575" y="35342"/>
                </a:cubicBezTo>
                <a:cubicBezTo>
                  <a:pt x="66575" y="9863"/>
                  <a:pt x="66575" y="9863"/>
                  <a:pt x="66575" y="9863"/>
                </a:cubicBezTo>
                <a:cubicBezTo>
                  <a:pt x="51780" y="9863"/>
                  <a:pt x="51780" y="9863"/>
                  <a:pt x="51780" y="9863"/>
                </a:cubicBezTo>
                <a:cubicBezTo>
                  <a:pt x="50958" y="9863"/>
                  <a:pt x="50958" y="10684"/>
                  <a:pt x="50958" y="10684"/>
                </a:cubicBezTo>
                <a:cubicBezTo>
                  <a:pt x="50958" y="13150"/>
                  <a:pt x="50136" y="15616"/>
                  <a:pt x="49315" y="18082"/>
                </a:cubicBezTo>
                <a:cubicBezTo>
                  <a:pt x="49315" y="19726"/>
                  <a:pt x="47671" y="22191"/>
                  <a:pt x="46849" y="25479"/>
                </a:cubicBezTo>
                <a:cubicBezTo>
                  <a:pt x="45205" y="27945"/>
                  <a:pt x="43561" y="30410"/>
                  <a:pt x="40273" y="32876"/>
                </a:cubicBezTo>
                <a:cubicBezTo>
                  <a:pt x="37808" y="34520"/>
                  <a:pt x="35342" y="36164"/>
                  <a:pt x="31232" y="37808"/>
                </a:cubicBezTo>
                <a:cubicBezTo>
                  <a:pt x="31232" y="50958"/>
                  <a:pt x="31232" y="50958"/>
                  <a:pt x="31232" y="50958"/>
                </a:cubicBezTo>
                <a:cubicBezTo>
                  <a:pt x="41917" y="50958"/>
                  <a:pt x="41917" y="50958"/>
                  <a:pt x="41917" y="50958"/>
                </a:cubicBezTo>
                <a:cubicBezTo>
                  <a:pt x="41917" y="83013"/>
                  <a:pt x="41917" y="83013"/>
                  <a:pt x="41917" y="83013"/>
                </a:cubicBezTo>
                <a:cubicBezTo>
                  <a:pt x="41917" y="86301"/>
                  <a:pt x="41917" y="88767"/>
                  <a:pt x="43561" y="92054"/>
                </a:cubicBezTo>
                <a:cubicBezTo>
                  <a:pt x="44383" y="95342"/>
                  <a:pt x="46027" y="97808"/>
                  <a:pt x="48493" y="100273"/>
                </a:cubicBezTo>
                <a:cubicBezTo>
                  <a:pt x="50136" y="103561"/>
                  <a:pt x="53424" y="105205"/>
                  <a:pt x="57534" y="107671"/>
                </a:cubicBezTo>
                <a:cubicBezTo>
                  <a:pt x="61643" y="109315"/>
                  <a:pt x="66575" y="110136"/>
                  <a:pt x="71506" y="109315"/>
                </a:cubicBezTo>
                <a:cubicBezTo>
                  <a:pt x="74794" y="109315"/>
                  <a:pt x="78082" y="109315"/>
                  <a:pt x="82191" y="107671"/>
                </a:cubicBezTo>
                <a:cubicBezTo>
                  <a:pt x="85479" y="106849"/>
                  <a:pt x="87945" y="105205"/>
                  <a:pt x="88767" y="10356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708960" y="3605023"/>
            <a:ext cx="77799" cy="176669"/>
          </a:xfrm>
          <a:custGeom>
            <a:pathLst>
              <a:path extrusionOk="0" h="120000" w="120000">
                <a:moveTo>
                  <a:pt x="118356" y="90000"/>
                </a:moveTo>
                <a:cubicBezTo>
                  <a:pt x="119999" y="90731"/>
                  <a:pt x="119999" y="91463"/>
                  <a:pt x="118356" y="92195"/>
                </a:cubicBezTo>
                <a:cubicBezTo>
                  <a:pt x="64109" y="119268"/>
                  <a:pt x="64109" y="119268"/>
                  <a:pt x="64109" y="119268"/>
                </a:cubicBezTo>
                <a:cubicBezTo>
                  <a:pt x="62465" y="119268"/>
                  <a:pt x="60821" y="120000"/>
                  <a:pt x="60821" y="120000"/>
                </a:cubicBezTo>
                <a:cubicBezTo>
                  <a:pt x="59178" y="120000"/>
                  <a:pt x="57534" y="119268"/>
                  <a:pt x="55890" y="119268"/>
                </a:cubicBezTo>
                <a:cubicBezTo>
                  <a:pt x="1643" y="92195"/>
                  <a:pt x="1643" y="92195"/>
                  <a:pt x="1643" y="92195"/>
                </a:cubicBezTo>
                <a:cubicBezTo>
                  <a:pt x="0" y="91463"/>
                  <a:pt x="0" y="90731"/>
                  <a:pt x="0" y="90000"/>
                </a:cubicBezTo>
                <a:cubicBezTo>
                  <a:pt x="1643" y="89268"/>
                  <a:pt x="3287" y="88536"/>
                  <a:pt x="4931" y="88536"/>
                </a:cubicBezTo>
                <a:cubicBezTo>
                  <a:pt x="39452" y="88536"/>
                  <a:pt x="39452" y="88536"/>
                  <a:pt x="39452" y="88536"/>
                </a:cubicBezTo>
                <a:cubicBezTo>
                  <a:pt x="39452" y="2195"/>
                  <a:pt x="39452" y="2195"/>
                  <a:pt x="39452" y="2195"/>
                </a:cubicBezTo>
                <a:cubicBezTo>
                  <a:pt x="39452" y="1463"/>
                  <a:pt x="39452" y="1463"/>
                  <a:pt x="41095" y="731"/>
                </a:cubicBezTo>
                <a:cubicBezTo>
                  <a:pt x="42739" y="0"/>
                  <a:pt x="42739" y="0"/>
                  <a:pt x="44383" y="0"/>
                </a:cubicBezTo>
                <a:cubicBezTo>
                  <a:pt x="73972" y="0"/>
                  <a:pt x="73972" y="0"/>
                  <a:pt x="73972" y="0"/>
                </a:cubicBezTo>
                <a:cubicBezTo>
                  <a:pt x="75616" y="0"/>
                  <a:pt x="77260" y="0"/>
                  <a:pt x="78904" y="731"/>
                </a:cubicBezTo>
                <a:cubicBezTo>
                  <a:pt x="78904" y="1463"/>
                  <a:pt x="78904" y="1463"/>
                  <a:pt x="78904" y="2195"/>
                </a:cubicBezTo>
                <a:cubicBezTo>
                  <a:pt x="78904" y="88536"/>
                  <a:pt x="78904" y="88536"/>
                  <a:pt x="78904" y="88536"/>
                </a:cubicBezTo>
                <a:cubicBezTo>
                  <a:pt x="115068" y="88536"/>
                  <a:pt x="115068" y="88536"/>
                  <a:pt x="115068" y="88536"/>
                </a:cubicBezTo>
                <a:cubicBezTo>
                  <a:pt x="116712" y="88536"/>
                  <a:pt x="118356" y="89268"/>
                  <a:pt x="118356" y="9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833762" y="3611507"/>
            <a:ext cx="79421" cy="176669"/>
          </a:xfrm>
          <a:custGeom>
            <a:pathLst>
              <a:path extrusionOk="0" h="120000" w="120000">
                <a:moveTo>
                  <a:pt x="118356" y="30000"/>
                </a:moveTo>
                <a:cubicBezTo>
                  <a:pt x="118356" y="30731"/>
                  <a:pt x="116712" y="31463"/>
                  <a:pt x="113424" y="31463"/>
                </a:cubicBezTo>
                <a:cubicBezTo>
                  <a:pt x="78904" y="31463"/>
                  <a:pt x="78904" y="31463"/>
                  <a:pt x="78904" y="31463"/>
                </a:cubicBezTo>
                <a:cubicBezTo>
                  <a:pt x="78904" y="117804"/>
                  <a:pt x="78904" y="117804"/>
                  <a:pt x="78904" y="117804"/>
                </a:cubicBezTo>
                <a:cubicBezTo>
                  <a:pt x="78904" y="117804"/>
                  <a:pt x="78904" y="118536"/>
                  <a:pt x="77260" y="119268"/>
                </a:cubicBezTo>
                <a:cubicBezTo>
                  <a:pt x="77260" y="119268"/>
                  <a:pt x="75616" y="120000"/>
                  <a:pt x="73972" y="120000"/>
                </a:cubicBezTo>
                <a:cubicBezTo>
                  <a:pt x="44383" y="120000"/>
                  <a:pt x="44383" y="120000"/>
                  <a:pt x="44383" y="120000"/>
                </a:cubicBezTo>
                <a:cubicBezTo>
                  <a:pt x="42739" y="120000"/>
                  <a:pt x="41095" y="119268"/>
                  <a:pt x="41095" y="119268"/>
                </a:cubicBezTo>
                <a:cubicBezTo>
                  <a:pt x="39452" y="118536"/>
                  <a:pt x="39452" y="117804"/>
                  <a:pt x="39452" y="117804"/>
                </a:cubicBezTo>
                <a:cubicBezTo>
                  <a:pt x="39452" y="31463"/>
                  <a:pt x="39452" y="31463"/>
                  <a:pt x="39452" y="31463"/>
                </a:cubicBezTo>
                <a:cubicBezTo>
                  <a:pt x="4931" y="31463"/>
                  <a:pt x="4931" y="31463"/>
                  <a:pt x="4931" y="31463"/>
                </a:cubicBezTo>
                <a:cubicBezTo>
                  <a:pt x="3287" y="31463"/>
                  <a:pt x="1643" y="30731"/>
                  <a:pt x="0" y="30000"/>
                </a:cubicBezTo>
                <a:cubicBezTo>
                  <a:pt x="0" y="29268"/>
                  <a:pt x="0" y="28536"/>
                  <a:pt x="1643" y="27804"/>
                </a:cubicBezTo>
                <a:cubicBezTo>
                  <a:pt x="55890" y="731"/>
                  <a:pt x="55890" y="731"/>
                  <a:pt x="55890" y="731"/>
                </a:cubicBezTo>
                <a:cubicBezTo>
                  <a:pt x="55890" y="731"/>
                  <a:pt x="57534" y="0"/>
                  <a:pt x="59178" y="0"/>
                </a:cubicBezTo>
                <a:cubicBezTo>
                  <a:pt x="60821" y="0"/>
                  <a:pt x="62465" y="731"/>
                  <a:pt x="62465" y="731"/>
                </a:cubicBezTo>
                <a:cubicBezTo>
                  <a:pt x="118356" y="27804"/>
                  <a:pt x="118356" y="27804"/>
                  <a:pt x="118356" y="27804"/>
                </a:cubicBezTo>
                <a:cubicBezTo>
                  <a:pt x="119999" y="28536"/>
                  <a:pt x="119999" y="29268"/>
                  <a:pt x="118356" y="3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4966671" y="3656889"/>
            <a:ext cx="175048" cy="79420"/>
          </a:xfrm>
          <a:custGeom>
            <a:pathLst>
              <a:path extrusionOk="0" h="120000" w="120000">
                <a:moveTo>
                  <a:pt x="120000" y="46027"/>
                </a:moveTo>
                <a:cubicBezTo>
                  <a:pt x="120000" y="75616"/>
                  <a:pt x="120000" y="75616"/>
                  <a:pt x="120000" y="75616"/>
                </a:cubicBezTo>
                <a:cubicBezTo>
                  <a:pt x="120000" y="77260"/>
                  <a:pt x="120000" y="78904"/>
                  <a:pt x="119263" y="78904"/>
                </a:cubicBezTo>
                <a:cubicBezTo>
                  <a:pt x="119263" y="80547"/>
                  <a:pt x="118527" y="80547"/>
                  <a:pt x="117791" y="80547"/>
                </a:cubicBezTo>
                <a:cubicBezTo>
                  <a:pt x="30920" y="80547"/>
                  <a:pt x="30920" y="80547"/>
                  <a:pt x="30920" y="80547"/>
                </a:cubicBezTo>
                <a:cubicBezTo>
                  <a:pt x="30920" y="115068"/>
                  <a:pt x="30920" y="115068"/>
                  <a:pt x="30920" y="115068"/>
                </a:cubicBezTo>
                <a:cubicBezTo>
                  <a:pt x="30920" y="118356"/>
                  <a:pt x="30920" y="118356"/>
                  <a:pt x="29447" y="119999"/>
                </a:cubicBezTo>
                <a:cubicBezTo>
                  <a:pt x="28711" y="119999"/>
                  <a:pt x="27975" y="119999"/>
                  <a:pt x="27239" y="118356"/>
                </a:cubicBezTo>
                <a:cubicBezTo>
                  <a:pt x="736" y="64109"/>
                  <a:pt x="736" y="64109"/>
                  <a:pt x="736" y="64109"/>
                </a:cubicBezTo>
                <a:cubicBezTo>
                  <a:pt x="0" y="64109"/>
                  <a:pt x="0" y="62465"/>
                  <a:pt x="0" y="60821"/>
                </a:cubicBezTo>
                <a:cubicBezTo>
                  <a:pt x="0" y="59178"/>
                  <a:pt x="0" y="59178"/>
                  <a:pt x="736" y="57534"/>
                </a:cubicBezTo>
                <a:cubicBezTo>
                  <a:pt x="27239" y="1643"/>
                  <a:pt x="27239" y="1643"/>
                  <a:pt x="27239" y="1643"/>
                </a:cubicBezTo>
                <a:cubicBezTo>
                  <a:pt x="27975" y="1643"/>
                  <a:pt x="28711" y="0"/>
                  <a:pt x="29447" y="1643"/>
                </a:cubicBezTo>
                <a:cubicBezTo>
                  <a:pt x="30920" y="1643"/>
                  <a:pt x="30920" y="3287"/>
                  <a:pt x="30920" y="6575"/>
                </a:cubicBezTo>
                <a:cubicBezTo>
                  <a:pt x="30920" y="41095"/>
                  <a:pt x="30920" y="41095"/>
                  <a:pt x="30920" y="41095"/>
                </a:cubicBezTo>
                <a:cubicBezTo>
                  <a:pt x="117791" y="41095"/>
                  <a:pt x="117791" y="41095"/>
                  <a:pt x="117791" y="41095"/>
                </a:cubicBezTo>
                <a:cubicBezTo>
                  <a:pt x="118527" y="41095"/>
                  <a:pt x="119263" y="41095"/>
                  <a:pt x="119263" y="42739"/>
                </a:cubicBezTo>
                <a:cubicBezTo>
                  <a:pt x="120000" y="42739"/>
                  <a:pt x="120000" y="44383"/>
                  <a:pt x="120000" y="4602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190344" y="3656889"/>
            <a:ext cx="175048" cy="79420"/>
          </a:xfrm>
          <a:custGeom>
            <a:pathLst>
              <a:path extrusionOk="0" h="120000" w="120000">
                <a:moveTo>
                  <a:pt x="120000" y="60821"/>
                </a:moveTo>
                <a:cubicBezTo>
                  <a:pt x="120000" y="62465"/>
                  <a:pt x="120000" y="62465"/>
                  <a:pt x="119263" y="64109"/>
                </a:cubicBezTo>
                <a:cubicBezTo>
                  <a:pt x="92760" y="118356"/>
                  <a:pt x="92760" y="118356"/>
                  <a:pt x="92760" y="118356"/>
                </a:cubicBezTo>
                <a:cubicBezTo>
                  <a:pt x="92024" y="119999"/>
                  <a:pt x="91288" y="119999"/>
                  <a:pt x="89815" y="119999"/>
                </a:cubicBezTo>
                <a:cubicBezTo>
                  <a:pt x="89079" y="118356"/>
                  <a:pt x="89079" y="116712"/>
                  <a:pt x="89079" y="115068"/>
                </a:cubicBezTo>
                <a:cubicBezTo>
                  <a:pt x="89079" y="80547"/>
                  <a:pt x="89079" y="80547"/>
                  <a:pt x="89079" y="80547"/>
                </a:cubicBezTo>
                <a:cubicBezTo>
                  <a:pt x="2208" y="80547"/>
                  <a:pt x="2208" y="80547"/>
                  <a:pt x="2208" y="80547"/>
                </a:cubicBezTo>
                <a:cubicBezTo>
                  <a:pt x="1472" y="80547"/>
                  <a:pt x="736" y="80547"/>
                  <a:pt x="0" y="78904"/>
                </a:cubicBezTo>
                <a:cubicBezTo>
                  <a:pt x="0" y="78904"/>
                  <a:pt x="0" y="77260"/>
                  <a:pt x="0" y="75616"/>
                </a:cubicBezTo>
                <a:cubicBezTo>
                  <a:pt x="0" y="46027"/>
                  <a:pt x="0" y="46027"/>
                  <a:pt x="0" y="46027"/>
                </a:cubicBezTo>
                <a:cubicBezTo>
                  <a:pt x="0" y="44383"/>
                  <a:pt x="0" y="42739"/>
                  <a:pt x="0" y="42739"/>
                </a:cubicBezTo>
                <a:cubicBezTo>
                  <a:pt x="736" y="41095"/>
                  <a:pt x="1472" y="41095"/>
                  <a:pt x="2208" y="41095"/>
                </a:cubicBezTo>
                <a:cubicBezTo>
                  <a:pt x="89079" y="41095"/>
                  <a:pt x="89079" y="41095"/>
                  <a:pt x="89079" y="41095"/>
                </a:cubicBezTo>
                <a:cubicBezTo>
                  <a:pt x="89079" y="6575"/>
                  <a:pt x="89079" y="6575"/>
                  <a:pt x="89079" y="6575"/>
                </a:cubicBezTo>
                <a:cubicBezTo>
                  <a:pt x="89079" y="3287"/>
                  <a:pt x="89079" y="1643"/>
                  <a:pt x="89815" y="1643"/>
                </a:cubicBezTo>
                <a:cubicBezTo>
                  <a:pt x="91288" y="0"/>
                  <a:pt x="92024" y="1643"/>
                  <a:pt x="92760" y="1643"/>
                </a:cubicBezTo>
                <a:cubicBezTo>
                  <a:pt x="119263" y="55890"/>
                  <a:pt x="119263" y="55890"/>
                  <a:pt x="119263" y="55890"/>
                </a:cubicBezTo>
                <a:cubicBezTo>
                  <a:pt x="120000" y="57534"/>
                  <a:pt x="120000" y="59178"/>
                  <a:pt x="120000" y="6082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5418878" y="3605023"/>
            <a:ext cx="142631" cy="170187"/>
          </a:xfrm>
          <a:custGeom>
            <a:pathLst>
              <a:path extrusionOk="0" h="120000" w="120000">
                <a:moveTo>
                  <a:pt x="120000" y="87341"/>
                </a:moveTo>
                <a:cubicBezTo>
                  <a:pt x="118181" y="93417"/>
                  <a:pt x="114545" y="99493"/>
                  <a:pt x="109090" y="105569"/>
                </a:cubicBezTo>
                <a:cubicBezTo>
                  <a:pt x="101818" y="114683"/>
                  <a:pt x="94545" y="119240"/>
                  <a:pt x="87272" y="119240"/>
                </a:cubicBezTo>
                <a:cubicBezTo>
                  <a:pt x="84545" y="119240"/>
                  <a:pt x="80909" y="118481"/>
                  <a:pt x="75454" y="116962"/>
                </a:cubicBezTo>
                <a:cubicBezTo>
                  <a:pt x="70000" y="115443"/>
                  <a:pt x="66363" y="114683"/>
                  <a:pt x="62727" y="114683"/>
                </a:cubicBezTo>
                <a:cubicBezTo>
                  <a:pt x="59090" y="114683"/>
                  <a:pt x="54545" y="115443"/>
                  <a:pt x="50000" y="116962"/>
                </a:cubicBezTo>
                <a:cubicBezTo>
                  <a:pt x="45454" y="118481"/>
                  <a:pt x="41818" y="120000"/>
                  <a:pt x="39090" y="120000"/>
                </a:cubicBezTo>
                <a:cubicBezTo>
                  <a:pt x="30000" y="120000"/>
                  <a:pt x="21818" y="113164"/>
                  <a:pt x="12727" y="101012"/>
                </a:cubicBezTo>
                <a:cubicBezTo>
                  <a:pt x="4545" y="88860"/>
                  <a:pt x="0" y="76708"/>
                  <a:pt x="0" y="64556"/>
                </a:cubicBezTo>
                <a:cubicBezTo>
                  <a:pt x="0" y="53924"/>
                  <a:pt x="3636" y="44810"/>
                  <a:pt x="10000" y="37974"/>
                </a:cubicBezTo>
                <a:cubicBezTo>
                  <a:pt x="16363" y="31139"/>
                  <a:pt x="24545" y="28101"/>
                  <a:pt x="34545" y="28101"/>
                </a:cubicBezTo>
                <a:cubicBezTo>
                  <a:pt x="38181" y="28101"/>
                  <a:pt x="43636" y="28101"/>
                  <a:pt x="50000" y="29620"/>
                </a:cubicBezTo>
                <a:cubicBezTo>
                  <a:pt x="55454" y="31139"/>
                  <a:pt x="59090" y="31898"/>
                  <a:pt x="61818" y="31898"/>
                </a:cubicBezTo>
                <a:cubicBezTo>
                  <a:pt x="63636" y="31898"/>
                  <a:pt x="68181" y="31139"/>
                  <a:pt x="73636" y="29620"/>
                </a:cubicBezTo>
                <a:cubicBezTo>
                  <a:pt x="80000" y="28101"/>
                  <a:pt x="84545" y="27341"/>
                  <a:pt x="88181" y="27341"/>
                </a:cubicBezTo>
                <a:cubicBezTo>
                  <a:pt x="95454" y="27341"/>
                  <a:pt x="101818" y="28860"/>
                  <a:pt x="107272" y="31898"/>
                </a:cubicBezTo>
                <a:cubicBezTo>
                  <a:pt x="110000" y="33417"/>
                  <a:pt x="112727" y="35696"/>
                  <a:pt x="115454" y="38734"/>
                </a:cubicBezTo>
                <a:cubicBezTo>
                  <a:pt x="110909" y="42531"/>
                  <a:pt x="108181" y="44810"/>
                  <a:pt x="106363" y="47848"/>
                </a:cubicBezTo>
                <a:cubicBezTo>
                  <a:pt x="102727" y="51645"/>
                  <a:pt x="100909" y="56962"/>
                  <a:pt x="100909" y="62278"/>
                </a:cubicBezTo>
                <a:cubicBezTo>
                  <a:pt x="100909" y="68354"/>
                  <a:pt x="102727" y="73670"/>
                  <a:pt x="106363" y="78227"/>
                </a:cubicBezTo>
                <a:cubicBezTo>
                  <a:pt x="110000" y="82784"/>
                  <a:pt x="114545" y="85822"/>
                  <a:pt x="120000" y="87341"/>
                </a:cubicBezTo>
                <a:close/>
                <a:moveTo>
                  <a:pt x="87272" y="3037"/>
                </a:moveTo>
                <a:cubicBezTo>
                  <a:pt x="87272" y="6075"/>
                  <a:pt x="87272" y="9113"/>
                  <a:pt x="85454" y="12911"/>
                </a:cubicBezTo>
                <a:cubicBezTo>
                  <a:pt x="83636" y="16708"/>
                  <a:pt x="80909" y="19746"/>
                  <a:pt x="77272" y="22784"/>
                </a:cubicBezTo>
                <a:cubicBezTo>
                  <a:pt x="73636" y="25063"/>
                  <a:pt x="70909" y="27341"/>
                  <a:pt x="68181" y="28101"/>
                </a:cubicBezTo>
                <a:cubicBezTo>
                  <a:pt x="65454" y="28860"/>
                  <a:pt x="62727" y="28860"/>
                  <a:pt x="59090" y="28860"/>
                </a:cubicBezTo>
                <a:cubicBezTo>
                  <a:pt x="59090" y="22025"/>
                  <a:pt x="60909" y="15949"/>
                  <a:pt x="65454" y="10632"/>
                </a:cubicBezTo>
                <a:cubicBezTo>
                  <a:pt x="70000" y="5316"/>
                  <a:pt x="77272" y="2278"/>
                  <a:pt x="87272" y="0"/>
                </a:cubicBezTo>
                <a:cubicBezTo>
                  <a:pt x="87272" y="0"/>
                  <a:pt x="87272" y="759"/>
                  <a:pt x="87272" y="759"/>
                </a:cubicBezTo>
                <a:cubicBezTo>
                  <a:pt x="87272" y="1518"/>
                  <a:pt x="87272" y="1518"/>
                  <a:pt x="87272" y="1518"/>
                </a:cubicBezTo>
                <a:cubicBezTo>
                  <a:pt x="87272" y="2278"/>
                  <a:pt x="87272" y="2278"/>
                  <a:pt x="87272" y="2278"/>
                </a:cubicBezTo>
                <a:cubicBezTo>
                  <a:pt x="87272" y="3037"/>
                  <a:pt x="87272" y="3037"/>
                  <a:pt x="87272" y="303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5610137" y="3617989"/>
            <a:ext cx="168565" cy="170187"/>
          </a:xfrm>
          <a:custGeom>
            <a:pathLst>
              <a:path extrusionOk="0" h="120000" w="120000">
                <a:moveTo>
                  <a:pt x="49615" y="10285"/>
                </a:moveTo>
                <a:lnTo>
                  <a:pt x="49615" y="57142"/>
                </a:lnTo>
                <a:lnTo>
                  <a:pt x="0" y="57142"/>
                </a:lnTo>
                <a:lnTo>
                  <a:pt x="0" y="17142"/>
                </a:lnTo>
                <a:lnTo>
                  <a:pt x="49615" y="10285"/>
                </a:lnTo>
                <a:close/>
                <a:moveTo>
                  <a:pt x="49615" y="62857"/>
                </a:moveTo>
                <a:lnTo>
                  <a:pt x="49615" y="110857"/>
                </a:lnTo>
                <a:lnTo>
                  <a:pt x="0" y="104000"/>
                </a:lnTo>
                <a:lnTo>
                  <a:pt x="0" y="62857"/>
                </a:lnTo>
                <a:lnTo>
                  <a:pt x="49615" y="62857"/>
                </a:lnTo>
                <a:close/>
                <a:moveTo>
                  <a:pt x="120000" y="0"/>
                </a:moveTo>
                <a:lnTo>
                  <a:pt x="120000" y="57142"/>
                </a:lnTo>
                <a:lnTo>
                  <a:pt x="54230" y="57142"/>
                </a:lnTo>
                <a:lnTo>
                  <a:pt x="54230" y="9142"/>
                </a:lnTo>
                <a:lnTo>
                  <a:pt x="120000" y="0"/>
                </a:lnTo>
                <a:close/>
                <a:moveTo>
                  <a:pt x="120000" y="62857"/>
                </a:moveTo>
                <a:lnTo>
                  <a:pt x="120000" y="120000"/>
                </a:lnTo>
                <a:lnTo>
                  <a:pt x="54230" y="110857"/>
                </a:lnTo>
                <a:lnTo>
                  <a:pt x="54230" y="62857"/>
                </a:lnTo>
                <a:lnTo>
                  <a:pt x="120000" y="6285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5827326" y="3617989"/>
            <a:ext cx="142631" cy="170187"/>
          </a:xfrm>
          <a:custGeom>
            <a:pathLst>
              <a:path extrusionOk="0" h="120000" w="120000">
                <a:moveTo>
                  <a:pt x="9022" y="38734"/>
                </a:moveTo>
                <a:cubicBezTo>
                  <a:pt x="11729" y="38734"/>
                  <a:pt x="13533" y="39493"/>
                  <a:pt x="15338" y="41012"/>
                </a:cubicBezTo>
                <a:cubicBezTo>
                  <a:pt x="17142" y="42531"/>
                  <a:pt x="18045" y="44050"/>
                  <a:pt x="18045" y="46329"/>
                </a:cubicBezTo>
                <a:cubicBezTo>
                  <a:pt x="18045" y="77468"/>
                  <a:pt x="18045" y="77468"/>
                  <a:pt x="18045" y="77468"/>
                </a:cubicBezTo>
                <a:cubicBezTo>
                  <a:pt x="18045" y="78987"/>
                  <a:pt x="17142" y="81265"/>
                  <a:pt x="15338" y="82025"/>
                </a:cubicBezTo>
                <a:cubicBezTo>
                  <a:pt x="13533" y="83544"/>
                  <a:pt x="11729" y="84303"/>
                  <a:pt x="9022" y="84303"/>
                </a:cubicBezTo>
                <a:cubicBezTo>
                  <a:pt x="6315" y="84303"/>
                  <a:pt x="4511" y="83544"/>
                  <a:pt x="2706" y="82025"/>
                </a:cubicBezTo>
                <a:cubicBezTo>
                  <a:pt x="902" y="81265"/>
                  <a:pt x="0" y="78987"/>
                  <a:pt x="0" y="77468"/>
                </a:cubicBezTo>
                <a:cubicBezTo>
                  <a:pt x="0" y="46329"/>
                  <a:pt x="0" y="46329"/>
                  <a:pt x="0" y="46329"/>
                </a:cubicBezTo>
                <a:cubicBezTo>
                  <a:pt x="0" y="44050"/>
                  <a:pt x="902" y="42531"/>
                  <a:pt x="2706" y="41012"/>
                </a:cubicBezTo>
                <a:cubicBezTo>
                  <a:pt x="4511" y="39493"/>
                  <a:pt x="6315" y="38734"/>
                  <a:pt x="9022" y="38734"/>
                </a:cubicBezTo>
                <a:close/>
                <a:moveTo>
                  <a:pt x="79398" y="11392"/>
                </a:moveTo>
                <a:cubicBezTo>
                  <a:pt x="85714" y="13670"/>
                  <a:pt x="90225" y="17468"/>
                  <a:pt x="94736" y="22025"/>
                </a:cubicBezTo>
                <a:cubicBezTo>
                  <a:pt x="98345" y="26582"/>
                  <a:pt x="100150" y="31898"/>
                  <a:pt x="100150" y="37974"/>
                </a:cubicBezTo>
                <a:cubicBezTo>
                  <a:pt x="20751" y="37974"/>
                  <a:pt x="20751" y="37974"/>
                  <a:pt x="20751" y="37974"/>
                </a:cubicBezTo>
                <a:cubicBezTo>
                  <a:pt x="20751" y="31898"/>
                  <a:pt x="22556" y="26582"/>
                  <a:pt x="26165" y="22025"/>
                </a:cubicBezTo>
                <a:cubicBezTo>
                  <a:pt x="29774" y="17468"/>
                  <a:pt x="35187" y="13670"/>
                  <a:pt x="40601" y="11392"/>
                </a:cubicBezTo>
                <a:cubicBezTo>
                  <a:pt x="35187" y="1518"/>
                  <a:pt x="35187" y="1518"/>
                  <a:pt x="35187" y="1518"/>
                </a:cubicBezTo>
                <a:cubicBezTo>
                  <a:pt x="34285" y="1518"/>
                  <a:pt x="34285" y="759"/>
                  <a:pt x="35187" y="0"/>
                </a:cubicBezTo>
                <a:cubicBezTo>
                  <a:pt x="36090" y="0"/>
                  <a:pt x="36992" y="0"/>
                  <a:pt x="36992" y="759"/>
                </a:cubicBezTo>
                <a:cubicBezTo>
                  <a:pt x="43308" y="10632"/>
                  <a:pt x="43308" y="10632"/>
                  <a:pt x="43308" y="10632"/>
                </a:cubicBezTo>
                <a:cubicBezTo>
                  <a:pt x="48721" y="8354"/>
                  <a:pt x="54135" y="7594"/>
                  <a:pt x="60451" y="7594"/>
                </a:cubicBezTo>
                <a:cubicBezTo>
                  <a:pt x="66766" y="7594"/>
                  <a:pt x="72180" y="8354"/>
                  <a:pt x="77593" y="10632"/>
                </a:cubicBezTo>
                <a:cubicBezTo>
                  <a:pt x="83909" y="759"/>
                  <a:pt x="83909" y="759"/>
                  <a:pt x="83909" y="759"/>
                </a:cubicBezTo>
                <a:cubicBezTo>
                  <a:pt x="83909" y="0"/>
                  <a:pt x="84812" y="0"/>
                  <a:pt x="85714" y="0"/>
                </a:cubicBezTo>
                <a:cubicBezTo>
                  <a:pt x="85714" y="759"/>
                  <a:pt x="86616" y="1518"/>
                  <a:pt x="85714" y="1518"/>
                </a:cubicBezTo>
                <a:lnTo>
                  <a:pt x="79398" y="11392"/>
                </a:lnTo>
                <a:close/>
                <a:moveTo>
                  <a:pt x="99248" y="40253"/>
                </a:moveTo>
                <a:cubicBezTo>
                  <a:pt x="99248" y="88101"/>
                  <a:pt x="99248" y="88101"/>
                  <a:pt x="99248" y="88101"/>
                </a:cubicBezTo>
                <a:cubicBezTo>
                  <a:pt x="99248" y="90379"/>
                  <a:pt x="98345" y="91898"/>
                  <a:pt x="96541" y="93417"/>
                </a:cubicBezTo>
                <a:cubicBezTo>
                  <a:pt x="94736" y="94936"/>
                  <a:pt x="92932" y="95696"/>
                  <a:pt x="90225" y="95696"/>
                </a:cubicBezTo>
                <a:cubicBezTo>
                  <a:pt x="83909" y="95696"/>
                  <a:pt x="83909" y="95696"/>
                  <a:pt x="83909" y="95696"/>
                </a:cubicBezTo>
                <a:cubicBezTo>
                  <a:pt x="83909" y="112405"/>
                  <a:pt x="83909" y="112405"/>
                  <a:pt x="83909" y="112405"/>
                </a:cubicBezTo>
                <a:cubicBezTo>
                  <a:pt x="83909" y="114683"/>
                  <a:pt x="83007" y="116202"/>
                  <a:pt x="81203" y="117721"/>
                </a:cubicBezTo>
                <a:cubicBezTo>
                  <a:pt x="79398" y="119240"/>
                  <a:pt x="77593" y="120000"/>
                  <a:pt x="74887" y="120000"/>
                </a:cubicBezTo>
                <a:cubicBezTo>
                  <a:pt x="72180" y="120000"/>
                  <a:pt x="70375" y="119240"/>
                  <a:pt x="68571" y="117721"/>
                </a:cubicBezTo>
                <a:cubicBezTo>
                  <a:pt x="66766" y="116202"/>
                  <a:pt x="65864" y="114683"/>
                  <a:pt x="65864" y="112405"/>
                </a:cubicBezTo>
                <a:cubicBezTo>
                  <a:pt x="65864" y="95696"/>
                  <a:pt x="65864" y="95696"/>
                  <a:pt x="65864" y="95696"/>
                </a:cubicBezTo>
                <a:cubicBezTo>
                  <a:pt x="54135" y="95696"/>
                  <a:pt x="54135" y="95696"/>
                  <a:pt x="54135" y="95696"/>
                </a:cubicBezTo>
                <a:cubicBezTo>
                  <a:pt x="54135" y="112405"/>
                  <a:pt x="54135" y="112405"/>
                  <a:pt x="54135" y="112405"/>
                </a:cubicBezTo>
                <a:cubicBezTo>
                  <a:pt x="54135" y="114683"/>
                  <a:pt x="53233" y="116202"/>
                  <a:pt x="52330" y="117721"/>
                </a:cubicBezTo>
                <a:cubicBezTo>
                  <a:pt x="50526" y="119240"/>
                  <a:pt x="47819" y="120000"/>
                  <a:pt x="46015" y="120000"/>
                </a:cubicBezTo>
                <a:cubicBezTo>
                  <a:pt x="43308" y="120000"/>
                  <a:pt x="41503" y="119240"/>
                  <a:pt x="39699" y="117721"/>
                </a:cubicBezTo>
                <a:cubicBezTo>
                  <a:pt x="37894" y="116202"/>
                  <a:pt x="36992" y="114683"/>
                  <a:pt x="36992" y="112405"/>
                </a:cubicBezTo>
                <a:cubicBezTo>
                  <a:pt x="36992" y="95696"/>
                  <a:pt x="36992" y="95696"/>
                  <a:pt x="36992" y="95696"/>
                </a:cubicBezTo>
                <a:cubicBezTo>
                  <a:pt x="30676" y="95696"/>
                  <a:pt x="30676" y="95696"/>
                  <a:pt x="30676" y="95696"/>
                </a:cubicBezTo>
                <a:cubicBezTo>
                  <a:pt x="27969" y="95696"/>
                  <a:pt x="26165" y="94936"/>
                  <a:pt x="24360" y="93417"/>
                </a:cubicBezTo>
                <a:cubicBezTo>
                  <a:pt x="22556" y="91898"/>
                  <a:pt x="20751" y="90379"/>
                  <a:pt x="20751" y="88101"/>
                </a:cubicBezTo>
                <a:cubicBezTo>
                  <a:pt x="20751" y="40253"/>
                  <a:pt x="20751" y="40253"/>
                  <a:pt x="20751" y="40253"/>
                </a:cubicBezTo>
                <a:lnTo>
                  <a:pt x="99248" y="40253"/>
                </a:lnTo>
                <a:close/>
                <a:moveTo>
                  <a:pt x="39699" y="25063"/>
                </a:moveTo>
                <a:cubicBezTo>
                  <a:pt x="40601" y="25822"/>
                  <a:pt x="41503" y="25822"/>
                  <a:pt x="42406" y="25822"/>
                </a:cubicBezTo>
                <a:cubicBezTo>
                  <a:pt x="43308" y="25822"/>
                  <a:pt x="44210" y="25822"/>
                  <a:pt x="45112" y="25063"/>
                </a:cubicBezTo>
                <a:cubicBezTo>
                  <a:pt x="45112" y="24303"/>
                  <a:pt x="46015" y="23544"/>
                  <a:pt x="46015" y="22784"/>
                </a:cubicBezTo>
                <a:cubicBezTo>
                  <a:pt x="46015" y="22025"/>
                  <a:pt x="45112" y="21265"/>
                  <a:pt x="45112" y="21265"/>
                </a:cubicBezTo>
                <a:cubicBezTo>
                  <a:pt x="44210" y="20506"/>
                  <a:pt x="43308" y="19746"/>
                  <a:pt x="42406" y="19746"/>
                </a:cubicBezTo>
                <a:cubicBezTo>
                  <a:pt x="41503" y="19746"/>
                  <a:pt x="40601" y="20506"/>
                  <a:pt x="39699" y="21265"/>
                </a:cubicBezTo>
                <a:cubicBezTo>
                  <a:pt x="39699" y="21265"/>
                  <a:pt x="38796" y="22025"/>
                  <a:pt x="38796" y="22784"/>
                </a:cubicBezTo>
                <a:cubicBezTo>
                  <a:pt x="38796" y="23544"/>
                  <a:pt x="39699" y="24303"/>
                  <a:pt x="39699" y="25063"/>
                </a:cubicBezTo>
                <a:close/>
                <a:moveTo>
                  <a:pt x="75789" y="25063"/>
                </a:moveTo>
                <a:cubicBezTo>
                  <a:pt x="76691" y="25822"/>
                  <a:pt x="77593" y="25822"/>
                  <a:pt x="78496" y="25822"/>
                </a:cubicBezTo>
                <a:cubicBezTo>
                  <a:pt x="79398" y="25822"/>
                  <a:pt x="80300" y="25822"/>
                  <a:pt x="80300" y="25063"/>
                </a:cubicBezTo>
                <a:cubicBezTo>
                  <a:pt x="81203" y="24303"/>
                  <a:pt x="81203" y="23544"/>
                  <a:pt x="81203" y="22784"/>
                </a:cubicBezTo>
                <a:cubicBezTo>
                  <a:pt x="81203" y="22025"/>
                  <a:pt x="81203" y="21265"/>
                  <a:pt x="80300" y="21265"/>
                </a:cubicBezTo>
                <a:cubicBezTo>
                  <a:pt x="80300" y="20506"/>
                  <a:pt x="79398" y="19746"/>
                  <a:pt x="78496" y="19746"/>
                </a:cubicBezTo>
                <a:cubicBezTo>
                  <a:pt x="77593" y="19746"/>
                  <a:pt x="76691" y="20506"/>
                  <a:pt x="75789" y="21265"/>
                </a:cubicBezTo>
                <a:cubicBezTo>
                  <a:pt x="75789" y="21265"/>
                  <a:pt x="74887" y="22025"/>
                  <a:pt x="74887" y="22784"/>
                </a:cubicBezTo>
                <a:cubicBezTo>
                  <a:pt x="74887" y="23544"/>
                  <a:pt x="75789" y="24303"/>
                  <a:pt x="75789" y="25063"/>
                </a:cubicBezTo>
                <a:close/>
                <a:moveTo>
                  <a:pt x="120000" y="46329"/>
                </a:moveTo>
                <a:cubicBezTo>
                  <a:pt x="120000" y="77468"/>
                  <a:pt x="120000" y="77468"/>
                  <a:pt x="120000" y="77468"/>
                </a:cubicBezTo>
                <a:cubicBezTo>
                  <a:pt x="120000" y="78987"/>
                  <a:pt x="120000" y="81265"/>
                  <a:pt x="118195" y="82025"/>
                </a:cubicBezTo>
                <a:cubicBezTo>
                  <a:pt x="116390" y="83544"/>
                  <a:pt x="113684" y="84303"/>
                  <a:pt x="111879" y="84303"/>
                </a:cubicBezTo>
                <a:cubicBezTo>
                  <a:pt x="109172" y="84303"/>
                  <a:pt x="107368" y="83544"/>
                  <a:pt x="105563" y="82025"/>
                </a:cubicBezTo>
                <a:cubicBezTo>
                  <a:pt x="103759" y="81265"/>
                  <a:pt x="102857" y="78987"/>
                  <a:pt x="102857" y="77468"/>
                </a:cubicBezTo>
                <a:cubicBezTo>
                  <a:pt x="102857" y="46329"/>
                  <a:pt x="102857" y="46329"/>
                  <a:pt x="102857" y="46329"/>
                </a:cubicBezTo>
                <a:cubicBezTo>
                  <a:pt x="102857" y="44050"/>
                  <a:pt x="103759" y="42531"/>
                  <a:pt x="105563" y="41012"/>
                </a:cubicBezTo>
                <a:cubicBezTo>
                  <a:pt x="107368" y="39493"/>
                  <a:pt x="109172" y="38734"/>
                  <a:pt x="111879" y="38734"/>
                </a:cubicBezTo>
                <a:cubicBezTo>
                  <a:pt x="113684" y="38734"/>
                  <a:pt x="116390" y="39493"/>
                  <a:pt x="118195" y="41012"/>
                </a:cubicBezTo>
                <a:cubicBezTo>
                  <a:pt x="120000" y="42531"/>
                  <a:pt x="120000" y="44050"/>
                  <a:pt x="120000" y="463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018583" y="3605023"/>
            <a:ext cx="153979" cy="183152"/>
          </a:xfrm>
          <a:custGeom>
            <a:pathLst>
              <a:path extrusionOk="0" h="120000" w="120000">
                <a:moveTo>
                  <a:pt x="116666" y="98823"/>
                </a:moveTo>
                <a:cubicBezTo>
                  <a:pt x="118333" y="99529"/>
                  <a:pt x="119166" y="99529"/>
                  <a:pt x="119166" y="100235"/>
                </a:cubicBezTo>
                <a:cubicBezTo>
                  <a:pt x="120000" y="100941"/>
                  <a:pt x="120000" y="101647"/>
                  <a:pt x="120000" y="101647"/>
                </a:cubicBezTo>
                <a:cubicBezTo>
                  <a:pt x="120000" y="102352"/>
                  <a:pt x="120000" y="103058"/>
                  <a:pt x="120000" y="103058"/>
                </a:cubicBezTo>
                <a:cubicBezTo>
                  <a:pt x="120000" y="103764"/>
                  <a:pt x="119166" y="104470"/>
                  <a:pt x="119166" y="105176"/>
                </a:cubicBezTo>
                <a:cubicBezTo>
                  <a:pt x="118333" y="105176"/>
                  <a:pt x="117500" y="105882"/>
                  <a:pt x="116666" y="105882"/>
                </a:cubicBezTo>
                <a:cubicBezTo>
                  <a:pt x="116666" y="106588"/>
                  <a:pt x="115833" y="107294"/>
                  <a:pt x="115000" y="107294"/>
                </a:cubicBezTo>
                <a:cubicBezTo>
                  <a:pt x="113333" y="108000"/>
                  <a:pt x="112500" y="108000"/>
                  <a:pt x="112500" y="108705"/>
                </a:cubicBezTo>
                <a:cubicBezTo>
                  <a:pt x="111666" y="108705"/>
                  <a:pt x="110833" y="109411"/>
                  <a:pt x="110000" y="109411"/>
                </a:cubicBezTo>
                <a:cubicBezTo>
                  <a:pt x="108333" y="110117"/>
                  <a:pt x="108333" y="110117"/>
                  <a:pt x="107500" y="110117"/>
                </a:cubicBezTo>
                <a:cubicBezTo>
                  <a:pt x="105833" y="111529"/>
                  <a:pt x="103333" y="112235"/>
                  <a:pt x="100833" y="114352"/>
                </a:cubicBezTo>
                <a:cubicBezTo>
                  <a:pt x="98333" y="115764"/>
                  <a:pt x="96666" y="117176"/>
                  <a:pt x="95000" y="118588"/>
                </a:cubicBezTo>
                <a:cubicBezTo>
                  <a:pt x="94166" y="119294"/>
                  <a:pt x="92500" y="119294"/>
                  <a:pt x="89166" y="120000"/>
                </a:cubicBezTo>
                <a:cubicBezTo>
                  <a:pt x="86666" y="120000"/>
                  <a:pt x="84166" y="119294"/>
                  <a:pt x="82500" y="118588"/>
                </a:cubicBezTo>
                <a:cubicBezTo>
                  <a:pt x="81666" y="118588"/>
                  <a:pt x="80833" y="117882"/>
                  <a:pt x="80000" y="117176"/>
                </a:cubicBezTo>
                <a:cubicBezTo>
                  <a:pt x="79166" y="116470"/>
                  <a:pt x="79166" y="115764"/>
                  <a:pt x="79166" y="115764"/>
                </a:cubicBezTo>
                <a:cubicBezTo>
                  <a:pt x="78333" y="115058"/>
                  <a:pt x="78333" y="114352"/>
                  <a:pt x="77500" y="114352"/>
                </a:cubicBezTo>
                <a:cubicBezTo>
                  <a:pt x="75833" y="113647"/>
                  <a:pt x="75000" y="113647"/>
                  <a:pt x="73333" y="113647"/>
                </a:cubicBezTo>
                <a:cubicBezTo>
                  <a:pt x="70833" y="113647"/>
                  <a:pt x="67500" y="113647"/>
                  <a:pt x="63333" y="113647"/>
                </a:cubicBezTo>
                <a:cubicBezTo>
                  <a:pt x="62500" y="113647"/>
                  <a:pt x="60833" y="113647"/>
                  <a:pt x="58333" y="113647"/>
                </a:cubicBezTo>
                <a:cubicBezTo>
                  <a:pt x="56666" y="113647"/>
                  <a:pt x="55000" y="113647"/>
                  <a:pt x="54166" y="113647"/>
                </a:cubicBezTo>
                <a:cubicBezTo>
                  <a:pt x="51666" y="113647"/>
                  <a:pt x="50000" y="114352"/>
                  <a:pt x="47500" y="115058"/>
                </a:cubicBezTo>
                <a:cubicBezTo>
                  <a:pt x="45833" y="115058"/>
                  <a:pt x="44166" y="115764"/>
                  <a:pt x="43333" y="116470"/>
                </a:cubicBezTo>
                <a:cubicBezTo>
                  <a:pt x="42500" y="117176"/>
                  <a:pt x="41666" y="117882"/>
                  <a:pt x="40000" y="118588"/>
                </a:cubicBezTo>
                <a:cubicBezTo>
                  <a:pt x="39166" y="119294"/>
                  <a:pt x="37500" y="119294"/>
                  <a:pt x="35833" y="119294"/>
                </a:cubicBezTo>
                <a:cubicBezTo>
                  <a:pt x="34166" y="119294"/>
                  <a:pt x="31666" y="118588"/>
                  <a:pt x="27500" y="117176"/>
                </a:cubicBezTo>
                <a:cubicBezTo>
                  <a:pt x="22500" y="115764"/>
                  <a:pt x="19166" y="115058"/>
                  <a:pt x="15833" y="114352"/>
                </a:cubicBezTo>
                <a:cubicBezTo>
                  <a:pt x="15000" y="114352"/>
                  <a:pt x="13333" y="114352"/>
                  <a:pt x="11666" y="113647"/>
                </a:cubicBezTo>
                <a:cubicBezTo>
                  <a:pt x="10000" y="113647"/>
                  <a:pt x="8333" y="113647"/>
                  <a:pt x="7500" y="112941"/>
                </a:cubicBezTo>
                <a:cubicBezTo>
                  <a:pt x="6666" y="112941"/>
                  <a:pt x="5833" y="112941"/>
                  <a:pt x="5000" y="112941"/>
                </a:cubicBezTo>
                <a:cubicBezTo>
                  <a:pt x="3333" y="112235"/>
                  <a:pt x="2500" y="112235"/>
                  <a:pt x="1666" y="111529"/>
                </a:cubicBezTo>
                <a:cubicBezTo>
                  <a:pt x="1666" y="111529"/>
                  <a:pt x="833" y="110823"/>
                  <a:pt x="833" y="110117"/>
                </a:cubicBezTo>
                <a:cubicBezTo>
                  <a:pt x="0" y="109411"/>
                  <a:pt x="0" y="108000"/>
                  <a:pt x="833" y="105882"/>
                </a:cubicBezTo>
                <a:cubicBezTo>
                  <a:pt x="2500" y="103764"/>
                  <a:pt x="2500" y="103058"/>
                  <a:pt x="2500" y="102352"/>
                </a:cubicBezTo>
                <a:cubicBezTo>
                  <a:pt x="2500" y="101647"/>
                  <a:pt x="2500" y="100941"/>
                  <a:pt x="2500" y="99529"/>
                </a:cubicBezTo>
                <a:cubicBezTo>
                  <a:pt x="1666" y="98823"/>
                  <a:pt x="1666" y="97411"/>
                  <a:pt x="1666" y="96705"/>
                </a:cubicBezTo>
                <a:cubicBezTo>
                  <a:pt x="1666" y="96000"/>
                  <a:pt x="833" y="95294"/>
                  <a:pt x="833" y="94588"/>
                </a:cubicBezTo>
                <a:cubicBezTo>
                  <a:pt x="833" y="93176"/>
                  <a:pt x="1666" y="93176"/>
                  <a:pt x="1666" y="92470"/>
                </a:cubicBezTo>
                <a:cubicBezTo>
                  <a:pt x="2500" y="91764"/>
                  <a:pt x="4166" y="91764"/>
                  <a:pt x="6666" y="91764"/>
                </a:cubicBezTo>
                <a:cubicBezTo>
                  <a:pt x="9166" y="91764"/>
                  <a:pt x="10000" y="91058"/>
                  <a:pt x="10833" y="91058"/>
                </a:cubicBezTo>
                <a:cubicBezTo>
                  <a:pt x="12500" y="89647"/>
                  <a:pt x="14166" y="88941"/>
                  <a:pt x="14166" y="88235"/>
                </a:cubicBezTo>
                <a:cubicBezTo>
                  <a:pt x="15000" y="87529"/>
                  <a:pt x="15833" y="86823"/>
                  <a:pt x="15833" y="84705"/>
                </a:cubicBezTo>
                <a:cubicBezTo>
                  <a:pt x="16666" y="88235"/>
                  <a:pt x="15833" y="90352"/>
                  <a:pt x="13333" y="91764"/>
                </a:cubicBezTo>
                <a:cubicBezTo>
                  <a:pt x="11666" y="93176"/>
                  <a:pt x="9166" y="93176"/>
                  <a:pt x="6666" y="93176"/>
                </a:cubicBezTo>
                <a:cubicBezTo>
                  <a:pt x="5000" y="93176"/>
                  <a:pt x="3333" y="93176"/>
                  <a:pt x="3333" y="93882"/>
                </a:cubicBezTo>
                <a:cubicBezTo>
                  <a:pt x="2500" y="94588"/>
                  <a:pt x="2500" y="96000"/>
                  <a:pt x="3333" y="97411"/>
                </a:cubicBezTo>
                <a:cubicBezTo>
                  <a:pt x="3333" y="98117"/>
                  <a:pt x="4166" y="98117"/>
                  <a:pt x="4166" y="98823"/>
                </a:cubicBezTo>
                <a:cubicBezTo>
                  <a:pt x="4166" y="99529"/>
                  <a:pt x="5000" y="99529"/>
                  <a:pt x="5000" y="100235"/>
                </a:cubicBezTo>
                <a:cubicBezTo>
                  <a:pt x="5000" y="100235"/>
                  <a:pt x="5000" y="100941"/>
                  <a:pt x="5000" y="100941"/>
                </a:cubicBezTo>
                <a:cubicBezTo>
                  <a:pt x="5000" y="101647"/>
                  <a:pt x="5000" y="102352"/>
                  <a:pt x="5000" y="102352"/>
                </a:cubicBezTo>
                <a:cubicBezTo>
                  <a:pt x="5000" y="103058"/>
                  <a:pt x="5000" y="104470"/>
                  <a:pt x="4166" y="105882"/>
                </a:cubicBezTo>
                <a:cubicBezTo>
                  <a:pt x="3333" y="107294"/>
                  <a:pt x="2500" y="108705"/>
                  <a:pt x="2500" y="109411"/>
                </a:cubicBezTo>
                <a:cubicBezTo>
                  <a:pt x="2500" y="110117"/>
                  <a:pt x="4166" y="110117"/>
                  <a:pt x="5833" y="110823"/>
                </a:cubicBezTo>
                <a:cubicBezTo>
                  <a:pt x="6666" y="110823"/>
                  <a:pt x="9166" y="111529"/>
                  <a:pt x="12500" y="112235"/>
                </a:cubicBezTo>
                <a:cubicBezTo>
                  <a:pt x="15833" y="112941"/>
                  <a:pt x="18333" y="112941"/>
                  <a:pt x="20000" y="113647"/>
                </a:cubicBezTo>
                <a:cubicBezTo>
                  <a:pt x="21666" y="113647"/>
                  <a:pt x="23333" y="114352"/>
                  <a:pt x="25833" y="115058"/>
                </a:cubicBezTo>
                <a:cubicBezTo>
                  <a:pt x="28333" y="115764"/>
                  <a:pt x="30833" y="115764"/>
                  <a:pt x="32500" y="116470"/>
                </a:cubicBezTo>
                <a:cubicBezTo>
                  <a:pt x="34166" y="116470"/>
                  <a:pt x="35833" y="116470"/>
                  <a:pt x="36666" y="116470"/>
                </a:cubicBezTo>
                <a:cubicBezTo>
                  <a:pt x="39166" y="116470"/>
                  <a:pt x="40833" y="115764"/>
                  <a:pt x="41666" y="115058"/>
                </a:cubicBezTo>
                <a:cubicBezTo>
                  <a:pt x="43333" y="113647"/>
                  <a:pt x="43333" y="112941"/>
                  <a:pt x="43333" y="111529"/>
                </a:cubicBezTo>
                <a:cubicBezTo>
                  <a:pt x="44166" y="110117"/>
                  <a:pt x="43333" y="109411"/>
                  <a:pt x="43333" y="108000"/>
                </a:cubicBezTo>
                <a:cubicBezTo>
                  <a:pt x="42500" y="106588"/>
                  <a:pt x="42500" y="105176"/>
                  <a:pt x="41666" y="104470"/>
                </a:cubicBezTo>
                <a:cubicBezTo>
                  <a:pt x="40833" y="103058"/>
                  <a:pt x="40833" y="102352"/>
                  <a:pt x="40000" y="101647"/>
                </a:cubicBezTo>
                <a:cubicBezTo>
                  <a:pt x="33333" y="93176"/>
                  <a:pt x="29166" y="88235"/>
                  <a:pt x="26666" y="85411"/>
                </a:cubicBezTo>
                <a:cubicBezTo>
                  <a:pt x="23333" y="82588"/>
                  <a:pt x="20000" y="81176"/>
                  <a:pt x="17500" y="83294"/>
                </a:cubicBezTo>
                <a:cubicBezTo>
                  <a:pt x="17500" y="83294"/>
                  <a:pt x="16666" y="83294"/>
                  <a:pt x="16666" y="81882"/>
                </a:cubicBezTo>
                <a:cubicBezTo>
                  <a:pt x="16666" y="81176"/>
                  <a:pt x="16666" y="80470"/>
                  <a:pt x="16666" y="79764"/>
                </a:cubicBezTo>
                <a:cubicBezTo>
                  <a:pt x="16666" y="78352"/>
                  <a:pt x="16666" y="76941"/>
                  <a:pt x="17500" y="76235"/>
                </a:cubicBezTo>
                <a:cubicBezTo>
                  <a:pt x="17500" y="74823"/>
                  <a:pt x="18333" y="74117"/>
                  <a:pt x="19166" y="72705"/>
                </a:cubicBezTo>
                <a:cubicBezTo>
                  <a:pt x="20000" y="72000"/>
                  <a:pt x="20833" y="70588"/>
                  <a:pt x="20833" y="69882"/>
                </a:cubicBezTo>
                <a:cubicBezTo>
                  <a:pt x="21666" y="69176"/>
                  <a:pt x="21666" y="67764"/>
                  <a:pt x="23333" y="64941"/>
                </a:cubicBezTo>
                <a:cubicBezTo>
                  <a:pt x="24166" y="62823"/>
                  <a:pt x="25000" y="61411"/>
                  <a:pt x="25000" y="60000"/>
                </a:cubicBezTo>
                <a:cubicBezTo>
                  <a:pt x="25833" y="58588"/>
                  <a:pt x="26666" y="57176"/>
                  <a:pt x="27500" y="55764"/>
                </a:cubicBezTo>
                <a:cubicBezTo>
                  <a:pt x="28333" y="54352"/>
                  <a:pt x="30000" y="52941"/>
                  <a:pt x="30833" y="52235"/>
                </a:cubicBezTo>
                <a:cubicBezTo>
                  <a:pt x="36666" y="45882"/>
                  <a:pt x="40000" y="41647"/>
                  <a:pt x="40833" y="39529"/>
                </a:cubicBezTo>
                <a:cubicBezTo>
                  <a:pt x="40000" y="34588"/>
                  <a:pt x="39166" y="27529"/>
                  <a:pt x="39166" y="18352"/>
                </a:cubicBezTo>
                <a:cubicBezTo>
                  <a:pt x="39166" y="14823"/>
                  <a:pt x="40000" y="11294"/>
                  <a:pt x="40833" y="8470"/>
                </a:cubicBezTo>
                <a:cubicBezTo>
                  <a:pt x="42500" y="5647"/>
                  <a:pt x="45000" y="3529"/>
                  <a:pt x="49166" y="1411"/>
                </a:cubicBezTo>
                <a:cubicBezTo>
                  <a:pt x="51666" y="705"/>
                  <a:pt x="54166" y="0"/>
                  <a:pt x="57500" y="0"/>
                </a:cubicBezTo>
                <a:cubicBezTo>
                  <a:pt x="60833" y="0"/>
                  <a:pt x="63333" y="705"/>
                  <a:pt x="65833" y="705"/>
                </a:cubicBezTo>
                <a:cubicBezTo>
                  <a:pt x="69166" y="1411"/>
                  <a:pt x="70833" y="2823"/>
                  <a:pt x="73333" y="3529"/>
                </a:cubicBezTo>
                <a:cubicBezTo>
                  <a:pt x="75833" y="5647"/>
                  <a:pt x="78333" y="8470"/>
                  <a:pt x="80000" y="12000"/>
                </a:cubicBezTo>
                <a:cubicBezTo>
                  <a:pt x="82500" y="15529"/>
                  <a:pt x="82500" y="19058"/>
                  <a:pt x="82500" y="21882"/>
                </a:cubicBezTo>
                <a:cubicBezTo>
                  <a:pt x="82500" y="26117"/>
                  <a:pt x="83333" y="31058"/>
                  <a:pt x="85000" y="36000"/>
                </a:cubicBezTo>
                <a:cubicBezTo>
                  <a:pt x="86666" y="40941"/>
                  <a:pt x="90000" y="45882"/>
                  <a:pt x="95833" y="50823"/>
                </a:cubicBezTo>
                <a:cubicBezTo>
                  <a:pt x="98333" y="52941"/>
                  <a:pt x="100833" y="57176"/>
                  <a:pt x="103333" y="61411"/>
                </a:cubicBezTo>
                <a:cubicBezTo>
                  <a:pt x="105833" y="66352"/>
                  <a:pt x="107500" y="70588"/>
                  <a:pt x="108333" y="74117"/>
                </a:cubicBezTo>
                <a:cubicBezTo>
                  <a:pt x="108333" y="76235"/>
                  <a:pt x="108333" y="78352"/>
                  <a:pt x="108333" y="79764"/>
                </a:cubicBezTo>
                <a:cubicBezTo>
                  <a:pt x="108333" y="81176"/>
                  <a:pt x="107500" y="82588"/>
                  <a:pt x="107500" y="83294"/>
                </a:cubicBezTo>
                <a:cubicBezTo>
                  <a:pt x="106666" y="84705"/>
                  <a:pt x="106666" y="84705"/>
                  <a:pt x="105833" y="84705"/>
                </a:cubicBezTo>
                <a:cubicBezTo>
                  <a:pt x="105000" y="85411"/>
                  <a:pt x="105000" y="85411"/>
                  <a:pt x="104166" y="86117"/>
                </a:cubicBezTo>
                <a:cubicBezTo>
                  <a:pt x="103333" y="86823"/>
                  <a:pt x="102500" y="87529"/>
                  <a:pt x="101666" y="88941"/>
                </a:cubicBezTo>
                <a:cubicBezTo>
                  <a:pt x="100833" y="89647"/>
                  <a:pt x="100000" y="90352"/>
                  <a:pt x="98333" y="91058"/>
                </a:cubicBezTo>
                <a:cubicBezTo>
                  <a:pt x="97500" y="91764"/>
                  <a:pt x="95833" y="91764"/>
                  <a:pt x="94166" y="91764"/>
                </a:cubicBezTo>
                <a:cubicBezTo>
                  <a:pt x="93333" y="91764"/>
                  <a:pt x="92500" y="91764"/>
                  <a:pt x="91666" y="91764"/>
                </a:cubicBezTo>
                <a:cubicBezTo>
                  <a:pt x="90833" y="91058"/>
                  <a:pt x="90000" y="91058"/>
                  <a:pt x="90000" y="90352"/>
                </a:cubicBezTo>
                <a:cubicBezTo>
                  <a:pt x="89166" y="90352"/>
                  <a:pt x="89166" y="89647"/>
                  <a:pt x="88333" y="89647"/>
                </a:cubicBezTo>
                <a:cubicBezTo>
                  <a:pt x="88333" y="89647"/>
                  <a:pt x="88333" y="88941"/>
                  <a:pt x="87500" y="88235"/>
                </a:cubicBezTo>
                <a:cubicBezTo>
                  <a:pt x="87500" y="87529"/>
                  <a:pt x="86666" y="86823"/>
                  <a:pt x="86666" y="86823"/>
                </a:cubicBezTo>
                <a:cubicBezTo>
                  <a:pt x="85833" y="85411"/>
                  <a:pt x="85000" y="84705"/>
                  <a:pt x="83333" y="84705"/>
                </a:cubicBezTo>
                <a:cubicBezTo>
                  <a:pt x="82500" y="85411"/>
                  <a:pt x="81666" y="86117"/>
                  <a:pt x="81666" y="88235"/>
                </a:cubicBezTo>
                <a:cubicBezTo>
                  <a:pt x="80833" y="90352"/>
                  <a:pt x="80833" y="92470"/>
                  <a:pt x="81666" y="94588"/>
                </a:cubicBezTo>
                <a:cubicBezTo>
                  <a:pt x="83333" y="98117"/>
                  <a:pt x="83333" y="102352"/>
                  <a:pt x="82500" y="108000"/>
                </a:cubicBezTo>
                <a:cubicBezTo>
                  <a:pt x="81666" y="110823"/>
                  <a:pt x="82500" y="112941"/>
                  <a:pt x="83333" y="114352"/>
                </a:cubicBezTo>
                <a:cubicBezTo>
                  <a:pt x="85000" y="115764"/>
                  <a:pt x="86666" y="116470"/>
                  <a:pt x="89166" y="116470"/>
                </a:cubicBezTo>
                <a:cubicBezTo>
                  <a:pt x="91666" y="116470"/>
                  <a:pt x="94166" y="115764"/>
                  <a:pt x="95833" y="114352"/>
                </a:cubicBezTo>
                <a:cubicBezTo>
                  <a:pt x="99166" y="112235"/>
                  <a:pt x="101666" y="110823"/>
                  <a:pt x="103333" y="110117"/>
                </a:cubicBezTo>
                <a:cubicBezTo>
                  <a:pt x="105000" y="108705"/>
                  <a:pt x="107500" y="108000"/>
                  <a:pt x="110833" y="106588"/>
                </a:cubicBezTo>
                <a:cubicBezTo>
                  <a:pt x="114166" y="105882"/>
                  <a:pt x="115833" y="105176"/>
                  <a:pt x="117500" y="104470"/>
                </a:cubicBezTo>
                <a:cubicBezTo>
                  <a:pt x="118333" y="103764"/>
                  <a:pt x="119166" y="103058"/>
                  <a:pt x="118333" y="102352"/>
                </a:cubicBezTo>
                <a:cubicBezTo>
                  <a:pt x="118333" y="101647"/>
                  <a:pt x="117500" y="100941"/>
                  <a:pt x="116666" y="100235"/>
                </a:cubicBezTo>
                <a:cubicBezTo>
                  <a:pt x="115833" y="99529"/>
                  <a:pt x="114166" y="99529"/>
                  <a:pt x="112500" y="98823"/>
                </a:cubicBezTo>
                <a:cubicBezTo>
                  <a:pt x="110833" y="98117"/>
                  <a:pt x="110000" y="97411"/>
                  <a:pt x="109166" y="95294"/>
                </a:cubicBezTo>
                <a:cubicBezTo>
                  <a:pt x="108333" y="93882"/>
                  <a:pt x="107500" y="92470"/>
                  <a:pt x="107500" y="90352"/>
                </a:cubicBezTo>
                <a:cubicBezTo>
                  <a:pt x="107500" y="88941"/>
                  <a:pt x="108333" y="88235"/>
                  <a:pt x="109166" y="87529"/>
                </a:cubicBezTo>
                <a:cubicBezTo>
                  <a:pt x="109166" y="88941"/>
                  <a:pt x="109166" y="90352"/>
                  <a:pt x="109166" y="91058"/>
                </a:cubicBezTo>
                <a:cubicBezTo>
                  <a:pt x="110000" y="92470"/>
                  <a:pt x="110000" y="93176"/>
                  <a:pt x="110833" y="93882"/>
                </a:cubicBezTo>
                <a:cubicBezTo>
                  <a:pt x="110833" y="94588"/>
                  <a:pt x="111666" y="95294"/>
                  <a:pt x="112500" y="96000"/>
                </a:cubicBezTo>
                <a:cubicBezTo>
                  <a:pt x="113333" y="96705"/>
                  <a:pt x="113333" y="96705"/>
                  <a:pt x="114166" y="97411"/>
                </a:cubicBezTo>
                <a:cubicBezTo>
                  <a:pt x="114166" y="97411"/>
                  <a:pt x="115000" y="97411"/>
                  <a:pt x="115833" y="98117"/>
                </a:cubicBezTo>
                <a:cubicBezTo>
                  <a:pt x="116666" y="98117"/>
                  <a:pt x="116666" y="98823"/>
                  <a:pt x="116666" y="98823"/>
                </a:cubicBezTo>
                <a:close/>
                <a:moveTo>
                  <a:pt x="98333" y="81176"/>
                </a:moveTo>
                <a:cubicBezTo>
                  <a:pt x="98333" y="80470"/>
                  <a:pt x="97500" y="79058"/>
                  <a:pt x="94166" y="78352"/>
                </a:cubicBezTo>
                <a:cubicBezTo>
                  <a:pt x="94166" y="77647"/>
                  <a:pt x="95000" y="76941"/>
                  <a:pt x="95000" y="76235"/>
                </a:cubicBezTo>
                <a:cubicBezTo>
                  <a:pt x="95000" y="75529"/>
                  <a:pt x="95000" y="75529"/>
                  <a:pt x="95000" y="74823"/>
                </a:cubicBezTo>
                <a:cubicBezTo>
                  <a:pt x="95000" y="74117"/>
                  <a:pt x="95833" y="73411"/>
                  <a:pt x="95833" y="73411"/>
                </a:cubicBezTo>
                <a:cubicBezTo>
                  <a:pt x="95833" y="72705"/>
                  <a:pt x="95833" y="72000"/>
                  <a:pt x="95833" y="72000"/>
                </a:cubicBezTo>
                <a:cubicBezTo>
                  <a:pt x="95833" y="71294"/>
                  <a:pt x="95833" y="70588"/>
                  <a:pt x="95833" y="70588"/>
                </a:cubicBezTo>
                <a:cubicBezTo>
                  <a:pt x="95833" y="69882"/>
                  <a:pt x="95000" y="69882"/>
                  <a:pt x="95000" y="69176"/>
                </a:cubicBezTo>
                <a:cubicBezTo>
                  <a:pt x="95000" y="68470"/>
                  <a:pt x="95000" y="67764"/>
                  <a:pt x="95000" y="67764"/>
                </a:cubicBezTo>
                <a:cubicBezTo>
                  <a:pt x="95000" y="67058"/>
                  <a:pt x="95000" y="67058"/>
                  <a:pt x="94166" y="65647"/>
                </a:cubicBezTo>
                <a:cubicBezTo>
                  <a:pt x="94166" y="64941"/>
                  <a:pt x="94166" y="64235"/>
                  <a:pt x="94166" y="64235"/>
                </a:cubicBezTo>
                <a:cubicBezTo>
                  <a:pt x="93333" y="62117"/>
                  <a:pt x="92500" y="60000"/>
                  <a:pt x="90000" y="57176"/>
                </a:cubicBezTo>
                <a:cubicBezTo>
                  <a:pt x="88333" y="55058"/>
                  <a:pt x="86666" y="52941"/>
                  <a:pt x="85000" y="52235"/>
                </a:cubicBezTo>
                <a:cubicBezTo>
                  <a:pt x="85833" y="52941"/>
                  <a:pt x="87500" y="55058"/>
                  <a:pt x="89166" y="57882"/>
                </a:cubicBezTo>
                <a:cubicBezTo>
                  <a:pt x="93333" y="64941"/>
                  <a:pt x="95000" y="71294"/>
                  <a:pt x="93333" y="76235"/>
                </a:cubicBezTo>
                <a:cubicBezTo>
                  <a:pt x="92500" y="78352"/>
                  <a:pt x="91666" y="79058"/>
                  <a:pt x="89166" y="79058"/>
                </a:cubicBezTo>
                <a:cubicBezTo>
                  <a:pt x="87500" y="79058"/>
                  <a:pt x="86666" y="79058"/>
                  <a:pt x="86666" y="77647"/>
                </a:cubicBezTo>
                <a:cubicBezTo>
                  <a:pt x="85833" y="76941"/>
                  <a:pt x="85833" y="74823"/>
                  <a:pt x="85833" y="72000"/>
                </a:cubicBezTo>
                <a:cubicBezTo>
                  <a:pt x="85833" y="69882"/>
                  <a:pt x="85833" y="67058"/>
                  <a:pt x="85000" y="64941"/>
                </a:cubicBezTo>
                <a:cubicBezTo>
                  <a:pt x="84166" y="63529"/>
                  <a:pt x="84166" y="62117"/>
                  <a:pt x="83333" y="60705"/>
                </a:cubicBezTo>
                <a:cubicBezTo>
                  <a:pt x="82500" y="59294"/>
                  <a:pt x="82500" y="57882"/>
                  <a:pt x="81666" y="57176"/>
                </a:cubicBezTo>
                <a:cubicBezTo>
                  <a:pt x="81666" y="56470"/>
                  <a:pt x="80833" y="56470"/>
                  <a:pt x="80833" y="55764"/>
                </a:cubicBezTo>
                <a:cubicBezTo>
                  <a:pt x="80000" y="55764"/>
                  <a:pt x="80000" y="55058"/>
                  <a:pt x="80000" y="55058"/>
                </a:cubicBezTo>
                <a:cubicBezTo>
                  <a:pt x="79166" y="54352"/>
                  <a:pt x="79166" y="54352"/>
                  <a:pt x="79166" y="54352"/>
                </a:cubicBezTo>
                <a:cubicBezTo>
                  <a:pt x="78333" y="51529"/>
                  <a:pt x="77500" y="49411"/>
                  <a:pt x="76666" y="47294"/>
                </a:cubicBezTo>
                <a:cubicBezTo>
                  <a:pt x="75833" y="45882"/>
                  <a:pt x="75000" y="44470"/>
                  <a:pt x="74166" y="43764"/>
                </a:cubicBezTo>
                <a:cubicBezTo>
                  <a:pt x="73333" y="43058"/>
                  <a:pt x="73333" y="42352"/>
                  <a:pt x="72500" y="41647"/>
                </a:cubicBezTo>
                <a:cubicBezTo>
                  <a:pt x="71666" y="40941"/>
                  <a:pt x="71666" y="40235"/>
                  <a:pt x="70833" y="38823"/>
                </a:cubicBezTo>
                <a:cubicBezTo>
                  <a:pt x="70833" y="38117"/>
                  <a:pt x="70833" y="36705"/>
                  <a:pt x="71666" y="35294"/>
                </a:cubicBezTo>
                <a:cubicBezTo>
                  <a:pt x="72500" y="33882"/>
                  <a:pt x="72500" y="32470"/>
                  <a:pt x="71666" y="31764"/>
                </a:cubicBezTo>
                <a:cubicBezTo>
                  <a:pt x="71666" y="31058"/>
                  <a:pt x="70833" y="31058"/>
                  <a:pt x="68333" y="30352"/>
                </a:cubicBezTo>
                <a:cubicBezTo>
                  <a:pt x="67500" y="30352"/>
                  <a:pt x="66666" y="29647"/>
                  <a:pt x="65000" y="28941"/>
                </a:cubicBezTo>
                <a:cubicBezTo>
                  <a:pt x="63333" y="28235"/>
                  <a:pt x="62500" y="28235"/>
                  <a:pt x="62500" y="28235"/>
                </a:cubicBezTo>
                <a:cubicBezTo>
                  <a:pt x="61666" y="28235"/>
                  <a:pt x="61666" y="27529"/>
                  <a:pt x="61666" y="26117"/>
                </a:cubicBezTo>
                <a:cubicBezTo>
                  <a:pt x="60833" y="25411"/>
                  <a:pt x="61666" y="24000"/>
                  <a:pt x="61666" y="23294"/>
                </a:cubicBezTo>
                <a:cubicBezTo>
                  <a:pt x="62500" y="21882"/>
                  <a:pt x="63333" y="21176"/>
                  <a:pt x="65000" y="21176"/>
                </a:cubicBezTo>
                <a:cubicBezTo>
                  <a:pt x="66666" y="21176"/>
                  <a:pt x="68333" y="21882"/>
                  <a:pt x="69166" y="23294"/>
                </a:cubicBezTo>
                <a:cubicBezTo>
                  <a:pt x="69166" y="24705"/>
                  <a:pt x="70000" y="26117"/>
                  <a:pt x="69166" y="26823"/>
                </a:cubicBezTo>
                <a:cubicBezTo>
                  <a:pt x="68333" y="28235"/>
                  <a:pt x="68333" y="28235"/>
                  <a:pt x="69166" y="28941"/>
                </a:cubicBezTo>
                <a:cubicBezTo>
                  <a:pt x="69166" y="28941"/>
                  <a:pt x="70000" y="28941"/>
                  <a:pt x="71666" y="28941"/>
                </a:cubicBezTo>
                <a:cubicBezTo>
                  <a:pt x="71666" y="28941"/>
                  <a:pt x="72500" y="27529"/>
                  <a:pt x="72500" y="26117"/>
                </a:cubicBezTo>
                <a:cubicBezTo>
                  <a:pt x="72500" y="24705"/>
                  <a:pt x="72500" y="24000"/>
                  <a:pt x="72500" y="24000"/>
                </a:cubicBezTo>
                <a:cubicBezTo>
                  <a:pt x="72500" y="22588"/>
                  <a:pt x="71666" y="21176"/>
                  <a:pt x="71666" y="20470"/>
                </a:cubicBezTo>
                <a:cubicBezTo>
                  <a:pt x="70833" y="19764"/>
                  <a:pt x="70000" y="19058"/>
                  <a:pt x="70000" y="18352"/>
                </a:cubicBezTo>
                <a:cubicBezTo>
                  <a:pt x="69166" y="18352"/>
                  <a:pt x="68333" y="17647"/>
                  <a:pt x="67500" y="17647"/>
                </a:cubicBezTo>
                <a:cubicBezTo>
                  <a:pt x="67500" y="17647"/>
                  <a:pt x="66666" y="16941"/>
                  <a:pt x="65833" y="16941"/>
                </a:cubicBezTo>
                <a:cubicBezTo>
                  <a:pt x="60000" y="17647"/>
                  <a:pt x="57500" y="20470"/>
                  <a:pt x="58333" y="26117"/>
                </a:cubicBezTo>
                <a:cubicBezTo>
                  <a:pt x="58333" y="26823"/>
                  <a:pt x="58333" y="26823"/>
                  <a:pt x="58333" y="26823"/>
                </a:cubicBezTo>
                <a:cubicBezTo>
                  <a:pt x="58333" y="26823"/>
                  <a:pt x="57500" y="26117"/>
                  <a:pt x="56666" y="26117"/>
                </a:cubicBezTo>
                <a:cubicBezTo>
                  <a:pt x="55000" y="26117"/>
                  <a:pt x="54166" y="26117"/>
                  <a:pt x="53333" y="26117"/>
                </a:cubicBezTo>
                <a:cubicBezTo>
                  <a:pt x="53333" y="26117"/>
                  <a:pt x="52500" y="26117"/>
                  <a:pt x="52500" y="26117"/>
                </a:cubicBezTo>
                <a:cubicBezTo>
                  <a:pt x="52500" y="23294"/>
                  <a:pt x="51666" y="21176"/>
                  <a:pt x="50833" y="19764"/>
                </a:cubicBezTo>
                <a:cubicBezTo>
                  <a:pt x="50000" y="18352"/>
                  <a:pt x="49166" y="17647"/>
                  <a:pt x="47500" y="17647"/>
                </a:cubicBezTo>
                <a:cubicBezTo>
                  <a:pt x="45833" y="17647"/>
                  <a:pt x="45000" y="18352"/>
                  <a:pt x="44166" y="19764"/>
                </a:cubicBezTo>
                <a:cubicBezTo>
                  <a:pt x="43333" y="21176"/>
                  <a:pt x="43333" y="21882"/>
                  <a:pt x="43333" y="23294"/>
                </a:cubicBezTo>
                <a:cubicBezTo>
                  <a:pt x="43333" y="24000"/>
                  <a:pt x="43333" y="25411"/>
                  <a:pt x="43333" y="26117"/>
                </a:cubicBezTo>
                <a:cubicBezTo>
                  <a:pt x="43333" y="26823"/>
                  <a:pt x="44166" y="27529"/>
                  <a:pt x="44166" y="28235"/>
                </a:cubicBezTo>
                <a:cubicBezTo>
                  <a:pt x="45000" y="28941"/>
                  <a:pt x="45000" y="29647"/>
                  <a:pt x="45833" y="29647"/>
                </a:cubicBezTo>
                <a:cubicBezTo>
                  <a:pt x="45833" y="29647"/>
                  <a:pt x="46666" y="28941"/>
                  <a:pt x="46666" y="28235"/>
                </a:cubicBezTo>
                <a:cubicBezTo>
                  <a:pt x="46666" y="28235"/>
                  <a:pt x="46666" y="28235"/>
                  <a:pt x="46666" y="28235"/>
                </a:cubicBezTo>
                <a:cubicBezTo>
                  <a:pt x="45833" y="28235"/>
                  <a:pt x="45833" y="27529"/>
                  <a:pt x="45000" y="26823"/>
                </a:cubicBezTo>
                <a:cubicBezTo>
                  <a:pt x="45000" y="26117"/>
                  <a:pt x="44166" y="25411"/>
                  <a:pt x="44166" y="24705"/>
                </a:cubicBezTo>
                <a:cubicBezTo>
                  <a:pt x="44166" y="24000"/>
                  <a:pt x="44166" y="23294"/>
                  <a:pt x="45000" y="22588"/>
                </a:cubicBezTo>
                <a:cubicBezTo>
                  <a:pt x="45833" y="21882"/>
                  <a:pt x="46666" y="21176"/>
                  <a:pt x="47500" y="21176"/>
                </a:cubicBezTo>
                <a:cubicBezTo>
                  <a:pt x="48333" y="21176"/>
                  <a:pt x="49166" y="21882"/>
                  <a:pt x="50000" y="22588"/>
                </a:cubicBezTo>
                <a:cubicBezTo>
                  <a:pt x="50000" y="24000"/>
                  <a:pt x="50833" y="24705"/>
                  <a:pt x="50833" y="25411"/>
                </a:cubicBezTo>
                <a:cubicBezTo>
                  <a:pt x="50833" y="26117"/>
                  <a:pt x="50833" y="26823"/>
                  <a:pt x="50833" y="26823"/>
                </a:cubicBezTo>
                <a:cubicBezTo>
                  <a:pt x="49166" y="27529"/>
                  <a:pt x="48333" y="28235"/>
                  <a:pt x="48333" y="28941"/>
                </a:cubicBezTo>
                <a:cubicBezTo>
                  <a:pt x="47500" y="29647"/>
                  <a:pt x="46666" y="29647"/>
                  <a:pt x="45833" y="30352"/>
                </a:cubicBezTo>
                <a:cubicBezTo>
                  <a:pt x="45000" y="31058"/>
                  <a:pt x="44166" y="31058"/>
                  <a:pt x="44166" y="31058"/>
                </a:cubicBezTo>
                <a:cubicBezTo>
                  <a:pt x="43333" y="31764"/>
                  <a:pt x="43333" y="32470"/>
                  <a:pt x="43333" y="33176"/>
                </a:cubicBezTo>
                <a:cubicBezTo>
                  <a:pt x="42500" y="33882"/>
                  <a:pt x="43333" y="33882"/>
                  <a:pt x="43333" y="33882"/>
                </a:cubicBezTo>
                <a:cubicBezTo>
                  <a:pt x="44166" y="34588"/>
                  <a:pt x="45000" y="35294"/>
                  <a:pt x="45833" y="35294"/>
                </a:cubicBezTo>
                <a:cubicBezTo>
                  <a:pt x="45833" y="36000"/>
                  <a:pt x="46666" y="36705"/>
                  <a:pt x="46666" y="36705"/>
                </a:cubicBezTo>
                <a:cubicBezTo>
                  <a:pt x="47500" y="37411"/>
                  <a:pt x="47500" y="37411"/>
                  <a:pt x="48333" y="37411"/>
                </a:cubicBezTo>
                <a:cubicBezTo>
                  <a:pt x="49166" y="38117"/>
                  <a:pt x="50000" y="38117"/>
                  <a:pt x="50833" y="38117"/>
                </a:cubicBezTo>
                <a:cubicBezTo>
                  <a:pt x="53333" y="38117"/>
                  <a:pt x="56666" y="38117"/>
                  <a:pt x="59166" y="36705"/>
                </a:cubicBezTo>
                <a:cubicBezTo>
                  <a:pt x="59166" y="36705"/>
                  <a:pt x="60000" y="36705"/>
                  <a:pt x="60833" y="36705"/>
                </a:cubicBezTo>
                <a:cubicBezTo>
                  <a:pt x="61666" y="36000"/>
                  <a:pt x="63333" y="36000"/>
                  <a:pt x="63333" y="36000"/>
                </a:cubicBezTo>
                <a:cubicBezTo>
                  <a:pt x="64166" y="36000"/>
                  <a:pt x="65000" y="35294"/>
                  <a:pt x="65833" y="35294"/>
                </a:cubicBezTo>
                <a:cubicBezTo>
                  <a:pt x="66666" y="34588"/>
                  <a:pt x="67500" y="34588"/>
                  <a:pt x="67500" y="33882"/>
                </a:cubicBezTo>
                <a:cubicBezTo>
                  <a:pt x="68333" y="33176"/>
                  <a:pt x="68333" y="33176"/>
                  <a:pt x="69166" y="33176"/>
                </a:cubicBezTo>
                <a:cubicBezTo>
                  <a:pt x="69166" y="33176"/>
                  <a:pt x="70000" y="33882"/>
                  <a:pt x="70000" y="33882"/>
                </a:cubicBezTo>
                <a:cubicBezTo>
                  <a:pt x="70000" y="33882"/>
                  <a:pt x="70000" y="34588"/>
                  <a:pt x="69166" y="34588"/>
                </a:cubicBezTo>
                <a:cubicBezTo>
                  <a:pt x="69166" y="35294"/>
                  <a:pt x="69166" y="35294"/>
                  <a:pt x="68333" y="35294"/>
                </a:cubicBezTo>
                <a:cubicBezTo>
                  <a:pt x="67500" y="35294"/>
                  <a:pt x="65833" y="36000"/>
                  <a:pt x="63333" y="36705"/>
                </a:cubicBezTo>
                <a:cubicBezTo>
                  <a:pt x="61666" y="37411"/>
                  <a:pt x="60833" y="38117"/>
                  <a:pt x="60000" y="38117"/>
                </a:cubicBezTo>
                <a:cubicBezTo>
                  <a:pt x="57500" y="38823"/>
                  <a:pt x="55833" y="39529"/>
                  <a:pt x="55000" y="39529"/>
                </a:cubicBezTo>
                <a:cubicBezTo>
                  <a:pt x="53333" y="39529"/>
                  <a:pt x="51666" y="39529"/>
                  <a:pt x="48333" y="39529"/>
                </a:cubicBezTo>
                <a:cubicBezTo>
                  <a:pt x="47500" y="39529"/>
                  <a:pt x="47500" y="39529"/>
                  <a:pt x="47500" y="39529"/>
                </a:cubicBezTo>
                <a:cubicBezTo>
                  <a:pt x="47500" y="39529"/>
                  <a:pt x="48333" y="40235"/>
                  <a:pt x="49166" y="40941"/>
                </a:cubicBezTo>
                <a:cubicBezTo>
                  <a:pt x="50000" y="41647"/>
                  <a:pt x="52500" y="42352"/>
                  <a:pt x="54166" y="42352"/>
                </a:cubicBezTo>
                <a:cubicBezTo>
                  <a:pt x="55000" y="42352"/>
                  <a:pt x="55833" y="42352"/>
                  <a:pt x="57500" y="41647"/>
                </a:cubicBezTo>
                <a:cubicBezTo>
                  <a:pt x="58333" y="41647"/>
                  <a:pt x="59166" y="40941"/>
                  <a:pt x="60000" y="40941"/>
                </a:cubicBezTo>
                <a:cubicBezTo>
                  <a:pt x="60833" y="40235"/>
                  <a:pt x="61666" y="40235"/>
                  <a:pt x="62500" y="39529"/>
                </a:cubicBezTo>
                <a:cubicBezTo>
                  <a:pt x="63333" y="39529"/>
                  <a:pt x="64166" y="38823"/>
                  <a:pt x="65000" y="38823"/>
                </a:cubicBezTo>
                <a:cubicBezTo>
                  <a:pt x="65833" y="38117"/>
                  <a:pt x="66666" y="38117"/>
                  <a:pt x="66666" y="38117"/>
                </a:cubicBezTo>
                <a:cubicBezTo>
                  <a:pt x="67500" y="37411"/>
                  <a:pt x="68333" y="37411"/>
                  <a:pt x="68333" y="37411"/>
                </a:cubicBezTo>
                <a:cubicBezTo>
                  <a:pt x="68333" y="37411"/>
                  <a:pt x="69166" y="38117"/>
                  <a:pt x="69166" y="38117"/>
                </a:cubicBezTo>
                <a:cubicBezTo>
                  <a:pt x="69166" y="38823"/>
                  <a:pt x="69166" y="38823"/>
                  <a:pt x="69166" y="38823"/>
                </a:cubicBezTo>
                <a:cubicBezTo>
                  <a:pt x="69166" y="38823"/>
                  <a:pt x="68333" y="38823"/>
                  <a:pt x="68333" y="38823"/>
                </a:cubicBezTo>
                <a:cubicBezTo>
                  <a:pt x="68333" y="38823"/>
                  <a:pt x="68333" y="39529"/>
                  <a:pt x="68333" y="39529"/>
                </a:cubicBezTo>
                <a:cubicBezTo>
                  <a:pt x="68333" y="39529"/>
                  <a:pt x="67500" y="39529"/>
                  <a:pt x="67500" y="39529"/>
                </a:cubicBezTo>
                <a:cubicBezTo>
                  <a:pt x="67500" y="39529"/>
                  <a:pt x="66666" y="40235"/>
                  <a:pt x="66666" y="40235"/>
                </a:cubicBezTo>
                <a:cubicBezTo>
                  <a:pt x="66666" y="40235"/>
                  <a:pt x="66666" y="40235"/>
                  <a:pt x="65833" y="40235"/>
                </a:cubicBezTo>
                <a:cubicBezTo>
                  <a:pt x="65833" y="40235"/>
                  <a:pt x="65000" y="40235"/>
                  <a:pt x="65000" y="40941"/>
                </a:cubicBezTo>
                <a:cubicBezTo>
                  <a:pt x="63333" y="40941"/>
                  <a:pt x="61666" y="42352"/>
                  <a:pt x="60000" y="43764"/>
                </a:cubicBezTo>
                <a:cubicBezTo>
                  <a:pt x="57500" y="45176"/>
                  <a:pt x="55833" y="45882"/>
                  <a:pt x="55000" y="46588"/>
                </a:cubicBezTo>
                <a:cubicBezTo>
                  <a:pt x="53333" y="47294"/>
                  <a:pt x="51666" y="47294"/>
                  <a:pt x="50833" y="46588"/>
                </a:cubicBezTo>
                <a:cubicBezTo>
                  <a:pt x="50000" y="45882"/>
                  <a:pt x="48333" y="44470"/>
                  <a:pt x="45833" y="41647"/>
                </a:cubicBezTo>
                <a:cubicBezTo>
                  <a:pt x="45000" y="40235"/>
                  <a:pt x="44166" y="39529"/>
                  <a:pt x="44166" y="40235"/>
                </a:cubicBezTo>
                <a:cubicBezTo>
                  <a:pt x="44166" y="40235"/>
                  <a:pt x="44166" y="40235"/>
                  <a:pt x="44166" y="40941"/>
                </a:cubicBezTo>
                <a:cubicBezTo>
                  <a:pt x="44166" y="41647"/>
                  <a:pt x="43333" y="43058"/>
                  <a:pt x="42500" y="44470"/>
                </a:cubicBezTo>
                <a:cubicBezTo>
                  <a:pt x="41666" y="45882"/>
                  <a:pt x="40833" y="47294"/>
                  <a:pt x="40000" y="48000"/>
                </a:cubicBezTo>
                <a:cubicBezTo>
                  <a:pt x="39166" y="49411"/>
                  <a:pt x="39166" y="50823"/>
                  <a:pt x="38333" y="52235"/>
                </a:cubicBezTo>
                <a:cubicBezTo>
                  <a:pt x="38333" y="53647"/>
                  <a:pt x="38333" y="55058"/>
                  <a:pt x="39166" y="56470"/>
                </a:cubicBezTo>
                <a:cubicBezTo>
                  <a:pt x="38333" y="56470"/>
                  <a:pt x="36666" y="58588"/>
                  <a:pt x="35000" y="62117"/>
                </a:cubicBezTo>
                <a:cubicBezTo>
                  <a:pt x="32500" y="66352"/>
                  <a:pt x="31666" y="69176"/>
                  <a:pt x="30833" y="72000"/>
                </a:cubicBezTo>
                <a:cubicBezTo>
                  <a:pt x="30833" y="72705"/>
                  <a:pt x="30833" y="74117"/>
                  <a:pt x="30833" y="76235"/>
                </a:cubicBezTo>
                <a:cubicBezTo>
                  <a:pt x="30833" y="78352"/>
                  <a:pt x="30833" y="79764"/>
                  <a:pt x="30000" y="80470"/>
                </a:cubicBezTo>
                <a:cubicBezTo>
                  <a:pt x="30000" y="81176"/>
                  <a:pt x="29166" y="81176"/>
                  <a:pt x="28333" y="80470"/>
                </a:cubicBezTo>
                <a:cubicBezTo>
                  <a:pt x="26666" y="79058"/>
                  <a:pt x="25000" y="76941"/>
                  <a:pt x="25000" y="74117"/>
                </a:cubicBezTo>
                <a:cubicBezTo>
                  <a:pt x="25000" y="72705"/>
                  <a:pt x="25000" y="72000"/>
                  <a:pt x="25833" y="70588"/>
                </a:cubicBezTo>
                <a:cubicBezTo>
                  <a:pt x="25833" y="69882"/>
                  <a:pt x="25833" y="69176"/>
                  <a:pt x="25000" y="69176"/>
                </a:cubicBezTo>
                <a:cubicBezTo>
                  <a:pt x="25000" y="69882"/>
                  <a:pt x="25000" y="69882"/>
                  <a:pt x="25000" y="69882"/>
                </a:cubicBezTo>
                <a:cubicBezTo>
                  <a:pt x="23333" y="72705"/>
                  <a:pt x="23333" y="76235"/>
                  <a:pt x="25833" y="80470"/>
                </a:cubicBezTo>
                <a:cubicBezTo>
                  <a:pt x="25833" y="81176"/>
                  <a:pt x="26666" y="81882"/>
                  <a:pt x="27500" y="82588"/>
                </a:cubicBezTo>
                <a:cubicBezTo>
                  <a:pt x="29166" y="83294"/>
                  <a:pt x="29166" y="84000"/>
                  <a:pt x="30000" y="84000"/>
                </a:cubicBezTo>
                <a:cubicBezTo>
                  <a:pt x="30833" y="84705"/>
                  <a:pt x="33333" y="86823"/>
                  <a:pt x="38333" y="89647"/>
                </a:cubicBezTo>
                <a:cubicBezTo>
                  <a:pt x="42500" y="93176"/>
                  <a:pt x="45000" y="94588"/>
                  <a:pt x="45000" y="95294"/>
                </a:cubicBezTo>
                <a:cubicBezTo>
                  <a:pt x="45833" y="96000"/>
                  <a:pt x="46666" y="96705"/>
                  <a:pt x="46666" y="97411"/>
                </a:cubicBezTo>
                <a:cubicBezTo>
                  <a:pt x="46666" y="98823"/>
                  <a:pt x="46666" y="99529"/>
                  <a:pt x="45833" y="100235"/>
                </a:cubicBezTo>
                <a:cubicBezTo>
                  <a:pt x="45000" y="101647"/>
                  <a:pt x="43333" y="101647"/>
                  <a:pt x="41666" y="101647"/>
                </a:cubicBezTo>
                <a:cubicBezTo>
                  <a:pt x="42500" y="102352"/>
                  <a:pt x="43333" y="103764"/>
                  <a:pt x="44166" y="105176"/>
                </a:cubicBezTo>
                <a:cubicBezTo>
                  <a:pt x="45000" y="106588"/>
                  <a:pt x="45833" y="107294"/>
                  <a:pt x="46666" y="108705"/>
                </a:cubicBezTo>
                <a:cubicBezTo>
                  <a:pt x="46666" y="109411"/>
                  <a:pt x="46666" y="111529"/>
                  <a:pt x="46666" y="112941"/>
                </a:cubicBezTo>
                <a:cubicBezTo>
                  <a:pt x="49166" y="112235"/>
                  <a:pt x="50000" y="110117"/>
                  <a:pt x="47500" y="107294"/>
                </a:cubicBezTo>
                <a:cubicBezTo>
                  <a:pt x="47500" y="106588"/>
                  <a:pt x="46666" y="106588"/>
                  <a:pt x="46666" y="105882"/>
                </a:cubicBezTo>
                <a:cubicBezTo>
                  <a:pt x="46666" y="105882"/>
                  <a:pt x="45833" y="105176"/>
                  <a:pt x="45833" y="105176"/>
                </a:cubicBezTo>
                <a:cubicBezTo>
                  <a:pt x="45833" y="105176"/>
                  <a:pt x="45833" y="105176"/>
                  <a:pt x="45833" y="105176"/>
                </a:cubicBezTo>
                <a:cubicBezTo>
                  <a:pt x="45833" y="104470"/>
                  <a:pt x="46666" y="104470"/>
                  <a:pt x="46666" y="104470"/>
                </a:cubicBezTo>
                <a:cubicBezTo>
                  <a:pt x="47500" y="103764"/>
                  <a:pt x="47500" y="103764"/>
                  <a:pt x="48333" y="104470"/>
                </a:cubicBezTo>
                <a:cubicBezTo>
                  <a:pt x="50833" y="106588"/>
                  <a:pt x="55000" y="107294"/>
                  <a:pt x="61666" y="106588"/>
                </a:cubicBezTo>
                <a:cubicBezTo>
                  <a:pt x="68333" y="105882"/>
                  <a:pt x="73333" y="104470"/>
                  <a:pt x="75833" y="100941"/>
                </a:cubicBezTo>
                <a:cubicBezTo>
                  <a:pt x="76666" y="99529"/>
                  <a:pt x="77500" y="98823"/>
                  <a:pt x="78333" y="98823"/>
                </a:cubicBezTo>
                <a:cubicBezTo>
                  <a:pt x="79166" y="99529"/>
                  <a:pt x="79166" y="100235"/>
                  <a:pt x="79166" y="102352"/>
                </a:cubicBezTo>
                <a:cubicBezTo>
                  <a:pt x="79166" y="103764"/>
                  <a:pt x="78333" y="105882"/>
                  <a:pt x="77500" y="108705"/>
                </a:cubicBezTo>
                <a:cubicBezTo>
                  <a:pt x="76666" y="109411"/>
                  <a:pt x="76666" y="110117"/>
                  <a:pt x="76666" y="110823"/>
                </a:cubicBezTo>
                <a:cubicBezTo>
                  <a:pt x="76666" y="111529"/>
                  <a:pt x="77500" y="112235"/>
                  <a:pt x="78333" y="112235"/>
                </a:cubicBezTo>
                <a:cubicBezTo>
                  <a:pt x="78333" y="111529"/>
                  <a:pt x="79166" y="109411"/>
                  <a:pt x="80000" y="107294"/>
                </a:cubicBezTo>
                <a:cubicBezTo>
                  <a:pt x="80000" y="104470"/>
                  <a:pt x="80833" y="102352"/>
                  <a:pt x="80833" y="100941"/>
                </a:cubicBezTo>
                <a:cubicBezTo>
                  <a:pt x="80833" y="100235"/>
                  <a:pt x="80833" y="98117"/>
                  <a:pt x="80000" y="96000"/>
                </a:cubicBezTo>
                <a:cubicBezTo>
                  <a:pt x="80000" y="93882"/>
                  <a:pt x="79166" y="91764"/>
                  <a:pt x="80000" y="89647"/>
                </a:cubicBezTo>
                <a:cubicBezTo>
                  <a:pt x="80000" y="87529"/>
                  <a:pt x="80000" y="86117"/>
                  <a:pt x="81666" y="84705"/>
                </a:cubicBezTo>
                <a:cubicBezTo>
                  <a:pt x="82500" y="84000"/>
                  <a:pt x="83333" y="84000"/>
                  <a:pt x="85833" y="84000"/>
                </a:cubicBezTo>
                <a:cubicBezTo>
                  <a:pt x="85833" y="81882"/>
                  <a:pt x="86666" y="81176"/>
                  <a:pt x="88333" y="80470"/>
                </a:cubicBezTo>
                <a:cubicBezTo>
                  <a:pt x="90000" y="79764"/>
                  <a:pt x="91666" y="79058"/>
                  <a:pt x="94166" y="79764"/>
                </a:cubicBezTo>
                <a:cubicBezTo>
                  <a:pt x="95833" y="79764"/>
                  <a:pt x="97500" y="80470"/>
                  <a:pt x="98333" y="81176"/>
                </a:cubicBezTo>
                <a:close/>
                <a:moveTo>
                  <a:pt x="30833" y="57176"/>
                </a:moveTo>
                <a:cubicBezTo>
                  <a:pt x="30833" y="57176"/>
                  <a:pt x="30833" y="57176"/>
                  <a:pt x="30833" y="57176"/>
                </a:cubicBezTo>
                <a:cubicBezTo>
                  <a:pt x="30833" y="57176"/>
                  <a:pt x="30833" y="57882"/>
                  <a:pt x="30833" y="57882"/>
                </a:cubicBezTo>
                <a:cubicBezTo>
                  <a:pt x="30000" y="58588"/>
                  <a:pt x="30000" y="58588"/>
                  <a:pt x="30000" y="59294"/>
                </a:cubicBezTo>
                <a:cubicBezTo>
                  <a:pt x="30000" y="59294"/>
                  <a:pt x="29166" y="59294"/>
                  <a:pt x="29166" y="60000"/>
                </a:cubicBezTo>
                <a:cubicBezTo>
                  <a:pt x="29166" y="60000"/>
                  <a:pt x="29166" y="60705"/>
                  <a:pt x="29166" y="60705"/>
                </a:cubicBezTo>
                <a:cubicBezTo>
                  <a:pt x="29166" y="60705"/>
                  <a:pt x="30000" y="60705"/>
                  <a:pt x="30000" y="60000"/>
                </a:cubicBezTo>
                <a:cubicBezTo>
                  <a:pt x="30833" y="60000"/>
                  <a:pt x="30833" y="59294"/>
                  <a:pt x="30833" y="59294"/>
                </a:cubicBezTo>
                <a:cubicBezTo>
                  <a:pt x="30833" y="58588"/>
                  <a:pt x="30833" y="58588"/>
                  <a:pt x="30833" y="58588"/>
                </a:cubicBezTo>
                <a:cubicBezTo>
                  <a:pt x="31666" y="58588"/>
                  <a:pt x="31666" y="57882"/>
                  <a:pt x="31666" y="57882"/>
                </a:cubicBezTo>
                <a:cubicBezTo>
                  <a:pt x="31666" y="57882"/>
                  <a:pt x="31666" y="57882"/>
                  <a:pt x="31666" y="57882"/>
                </a:cubicBezTo>
                <a:cubicBezTo>
                  <a:pt x="31666" y="57882"/>
                  <a:pt x="31666" y="57882"/>
                  <a:pt x="31666" y="57176"/>
                </a:cubicBezTo>
                <a:cubicBezTo>
                  <a:pt x="31666" y="57176"/>
                  <a:pt x="31666" y="57176"/>
                  <a:pt x="31666" y="57176"/>
                </a:cubicBezTo>
                <a:cubicBezTo>
                  <a:pt x="31666" y="57176"/>
                  <a:pt x="31666" y="57176"/>
                  <a:pt x="31666" y="57176"/>
                </a:cubicBezTo>
                <a:cubicBezTo>
                  <a:pt x="31666" y="57176"/>
                  <a:pt x="31666" y="57176"/>
                  <a:pt x="30833" y="57176"/>
                </a:cubicBezTo>
                <a:close/>
                <a:moveTo>
                  <a:pt x="49166" y="26117"/>
                </a:moveTo>
                <a:cubicBezTo>
                  <a:pt x="49166" y="24705"/>
                  <a:pt x="49166" y="24000"/>
                  <a:pt x="49166" y="24000"/>
                </a:cubicBezTo>
                <a:cubicBezTo>
                  <a:pt x="48333" y="23294"/>
                  <a:pt x="48333" y="22588"/>
                  <a:pt x="48333" y="22588"/>
                </a:cubicBezTo>
                <a:cubicBezTo>
                  <a:pt x="47500" y="22588"/>
                  <a:pt x="47500" y="22588"/>
                  <a:pt x="47500" y="23294"/>
                </a:cubicBezTo>
                <a:cubicBezTo>
                  <a:pt x="47500" y="23294"/>
                  <a:pt x="47500" y="23294"/>
                  <a:pt x="47500" y="23294"/>
                </a:cubicBezTo>
                <a:cubicBezTo>
                  <a:pt x="48333" y="23294"/>
                  <a:pt x="48333" y="24000"/>
                  <a:pt x="48333" y="24705"/>
                </a:cubicBezTo>
                <a:cubicBezTo>
                  <a:pt x="48333" y="25411"/>
                  <a:pt x="48333" y="26117"/>
                  <a:pt x="49166" y="26117"/>
                </a:cubicBezTo>
                <a:cubicBezTo>
                  <a:pt x="49166" y="26117"/>
                  <a:pt x="49166" y="26117"/>
                  <a:pt x="49166" y="26117"/>
                </a:cubicBezTo>
                <a:close/>
                <a:moveTo>
                  <a:pt x="51666" y="27529"/>
                </a:moveTo>
                <a:cubicBezTo>
                  <a:pt x="51666" y="27529"/>
                  <a:pt x="50833" y="27529"/>
                  <a:pt x="50833" y="28235"/>
                </a:cubicBezTo>
                <a:cubicBezTo>
                  <a:pt x="50833" y="28941"/>
                  <a:pt x="50000" y="28941"/>
                  <a:pt x="50000" y="28941"/>
                </a:cubicBezTo>
                <a:cubicBezTo>
                  <a:pt x="50000" y="28941"/>
                  <a:pt x="50000" y="28941"/>
                  <a:pt x="50000" y="28235"/>
                </a:cubicBezTo>
                <a:cubicBezTo>
                  <a:pt x="50000" y="28235"/>
                  <a:pt x="50000" y="27529"/>
                  <a:pt x="51666" y="27529"/>
                </a:cubicBezTo>
                <a:cubicBezTo>
                  <a:pt x="51666" y="27529"/>
                  <a:pt x="51666" y="27529"/>
                  <a:pt x="51666" y="27529"/>
                </a:cubicBezTo>
                <a:close/>
                <a:moveTo>
                  <a:pt x="59166" y="28235"/>
                </a:moveTo>
                <a:cubicBezTo>
                  <a:pt x="58333" y="28235"/>
                  <a:pt x="58333" y="28235"/>
                  <a:pt x="58333" y="28235"/>
                </a:cubicBezTo>
                <a:cubicBezTo>
                  <a:pt x="57500" y="27529"/>
                  <a:pt x="57500" y="27529"/>
                  <a:pt x="56666" y="27529"/>
                </a:cubicBezTo>
                <a:cubicBezTo>
                  <a:pt x="57500" y="27529"/>
                  <a:pt x="58333" y="27529"/>
                  <a:pt x="59166" y="28235"/>
                </a:cubicBezTo>
                <a:cubicBezTo>
                  <a:pt x="59166" y="28235"/>
                  <a:pt x="59166" y="28235"/>
                  <a:pt x="59166" y="28235"/>
                </a:cubicBezTo>
                <a:close/>
                <a:moveTo>
                  <a:pt x="68333" y="24705"/>
                </a:moveTo>
                <a:cubicBezTo>
                  <a:pt x="68333" y="24000"/>
                  <a:pt x="68333" y="24000"/>
                  <a:pt x="67500" y="23294"/>
                </a:cubicBezTo>
                <a:cubicBezTo>
                  <a:pt x="67500" y="23294"/>
                  <a:pt x="67500" y="22588"/>
                  <a:pt x="66666" y="22588"/>
                </a:cubicBezTo>
                <a:cubicBezTo>
                  <a:pt x="66666" y="22588"/>
                  <a:pt x="66666" y="22588"/>
                  <a:pt x="65833" y="22588"/>
                </a:cubicBezTo>
                <a:cubicBezTo>
                  <a:pt x="65000" y="22588"/>
                  <a:pt x="65000" y="22588"/>
                  <a:pt x="65833" y="22588"/>
                </a:cubicBezTo>
                <a:cubicBezTo>
                  <a:pt x="65833" y="22588"/>
                  <a:pt x="65833" y="22588"/>
                  <a:pt x="65833" y="23294"/>
                </a:cubicBezTo>
                <a:cubicBezTo>
                  <a:pt x="66666" y="23294"/>
                  <a:pt x="67500" y="24000"/>
                  <a:pt x="67500" y="24705"/>
                </a:cubicBezTo>
                <a:cubicBezTo>
                  <a:pt x="67500" y="25411"/>
                  <a:pt x="67500" y="25411"/>
                  <a:pt x="68333" y="24705"/>
                </a:cubicBezTo>
                <a:close/>
                <a:moveTo>
                  <a:pt x="72500" y="9176"/>
                </a:moveTo>
                <a:cubicBezTo>
                  <a:pt x="72500" y="9176"/>
                  <a:pt x="72500" y="9176"/>
                  <a:pt x="72500" y="8470"/>
                </a:cubicBezTo>
                <a:cubicBezTo>
                  <a:pt x="71666" y="8470"/>
                  <a:pt x="71666" y="8470"/>
                  <a:pt x="71666" y="8470"/>
                </a:cubicBezTo>
                <a:cubicBezTo>
                  <a:pt x="70833" y="8470"/>
                  <a:pt x="70833" y="7764"/>
                  <a:pt x="70833" y="7764"/>
                </a:cubicBezTo>
                <a:cubicBezTo>
                  <a:pt x="70000" y="7058"/>
                  <a:pt x="69166" y="7058"/>
                  <a:pt x="69166" y="7058"/>
                </a:cubicBezTo>
                <a:cubicBezTo>
                  <a:pt x="68333" y="7058"/>
                  <a:pt x="68333" y="7058"/>
                  <a:pt x="68333" y="7764"/>
                </a:cubicBezTo>
                <a:cubicBezTo>
                  <a:pt x="67500" y="7764"/>
                  <a:pt x="67500" y="7764"/>
                  <a:pt x="67500" y="8470"/>
                </a:cubicBezTo>
                <a:cubicBezTo>
                  <a:pt x="68333" y="8470"/>
                  <a:pt x="67500" y="9176"/>
                  <a:pt x="67500" y="9176"/>
                </a:cubicBezTo>
                <a:cubicBezTo>
                  <a:pt x="67500" y="9176"/>
                  <a:pt x="67500" y="9882"/>
                  <a:pt x="67500" y="9882"/>
                </a:cubicBezTo>
                <a:cubicBezTo>
                  <a:pt x="66666" y="9882"/>
                  <a:pt x="66666" y="10588"/>
                  <a:pt x="66666" y="10588"/>
                </a:cubicBezTo>
                <a:cubicBezTo>
                  <a:pt x="66666" y="10588"/>
                  <a:pt x="66666" y="10588"/>
                  <a:pt x="67500" y="11294"/>
                </a:cubicBezTo>
                <a:cubicBezTo>
                  <a:pt x="67500" y="11294"/>
                  <a:pt x="67500" y="11294"/>
                  <a:pt x="67500" y="11294"/>
                </a:cubicBezTo>
                <a:cubicBezTo>
                  <a:pt x="68333" y="10588"/>
                  <a:pt x="68333" y="10588"/>
                  <a:pt x="68333" y="10588"/>
                </a:cubicBezTo>
                <a:cubicBezTo>
                  <a:pt x="69166" y="9882"/>
                  <a:pt x="69166" y="9882"/>
                  <a:pt x="70000" y="9882"/>
                </a:cubicBezTo>
                <a:cubicBezTo>
                  <a:pt x="70000" y="9882"/>
                  <a:pt x="70000" y="9882"/>
                  <a:pt x="70833" y="9882"/>
                </a:cubicBezTo>
                <a:cubicBezTo>
                  <a:pt x="70833" y="9882"/>
                  <a:pt x="71666" y="9882"/>
                  <a:pt x="71666" y="9882"/>
                </a:cubicBezTo>
                <a:cubicBezTo>
                  <a:pt x="71666" y="9882"/>
                  <a:pt x="72500" y="9176"/>
                  <a:pt x="72500" y="9176"/>
                </a:cubicBezTo>
                <a:close/>
                <a:moveTo>
                  <a:pt x="82500" y="38823"/>
                </a:moveTo>
                <a:cubicBezTo>
                  <a:pt x="81666" y="38823"/>
                  <a:pt x="81666" y="38117"/>
                  <a:pt x="81666" y="38117"/>
                </a:cubicBezTo>
                <a:cubicBezTo>
                  <a:pt x="81666" y="38117"/>
                  <a:pt x="80833" y="38117"/>
                  <a:pt x="80833" y="38117"/>
                </a:cubicBezTo>
                <a:cubicBezTo>
                  <a:pt x="80000" y="37411"/>
                  <a:pt x="80000" y="37411"/>
                  <a:pt x="79166" y="37411"/>
                </a:cubicBezTo>
                <a:cubicBezTo>
                  <a:pt x="79166" y="37411"/>
                  <a:pt x="79166" y="37411"/>
                  <a:pt x="78333" y="36705"/>
                </a:cubicBezTo>
                <a:cubicBezTo>
                  <a:pt x="78333" y="36705"/>
                  <a:pt x="78333" y="36705"/>
                  <a:pt x="78333" y="36705"/>
                </a:cubicBezTo>
                <a:cubicBezTo>
                  <a:pt x="78333" y="36000"/>
                  <a:pt x="77500" y="36000"/>
                  <a:pt x="77500" y="36000"/>
                </a:cubicBezTo>
                <a:cubicBezTo>
                  <a:pt x="77500" y="36000"/>
                  <a:pt x="77500" y="36000"/>
                  <a:pt x="77500" y="36000"/>
                </a:cubicBezTo>
                <a:cubicBezTo>
                  <a:pt x="77500" y="36000"/>
                  <a:pt x="77500" y="36000"/>
                  <a:pt x="77500" y="36000"/>
                </a:cubicBezTo>
                <a:cubicBezTo>
                  <a:pt x="76666" y="36705"/>
                  <a:pt x="76666" y="37411"/>
                  <a:pt x="77500" y="38823"/>
                </a:cubicBezTo>
                <a:cubicBezTo>
                  <a:pt x="79166" y="40235"/>
                  <a:pt x="80000" y="40941"/>
                  <a:pt x="80833" y="40941"/>
                </a:cubicBezTo>
                <a:cubicBezTo>
                  <a:pt x="80833" y="40941"/>
                  <a:pt x="81666" y="40941"/>
                  <a:pt x="81666" y="40235"/>
                </a:cubicBezTo>
                <a:cubicBezTo>
                  <a:pt x="82500" y="39529"/>
                  <a:pt x="82500" y="39529"/>
                  <a:pt x="82500" y="3882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221187" y="3617989"/>
            <a:ext cx="157219" cy="157219"/>
          </a:xfrm>
          <a:custGeom>
            <a:pathLst>
              <a:path extrusionOk="0" h="120000" w="120000">
                <a:moveTo>
                  <a:pt x="111780" y="29589"/>
                </a:moveTo>
                <a:cubicBezTo>
                  <a:pt x="116712" y="39452"/>
                  <a:pt x="119999" y="49315"/>
                  <a:pt x="119999" y="59999"/>
                </a:cubicBezTo>
                <a:cubicBezTo>
                  <a:pt x="119999" y="70684"/>
                  <a:pt x="116712" y="80547"/>
                  <a:pt x="111780" y="89589"/>
                </a:cubicBezTo>
                <a:cubicBezTo>
                  <a:pt x="106027" y="98630"/>
                  <a:pt x="98630" y="106027"/>
                  <a:pt x="89589" y="111780"/>
                </a:cubicBezTo>
                <a:cubicBezTo>
                  <a:pt x="80547" y="116712"/>
                  <a:pt x="70684" y="119999"/>
                  <a:pt x="59999" y="119999"/>
                </a:cubicBezTo>
                <a:cubicBezTo>
                  <a:pt x="49315" y="119999"/>
                  <a:pt x="39452" y="116712"/>
                  <a:pt x="29589" y="111780"/>
                </a:cubicBezTo>
                <a:cubicBezTo>
                  <a:pt x="20547" y="106027"/>
                  <a:pt x="13972" y="98630"/>
                  <a:pt x="8219" y="89589"/>
                </a:cubicBezTo>
                <a:cubicBezTo>
                  <a:pt x="3287" y="80547"/>
                  <a:pt x="0" y="70684"/>
                  <a:pt x="0" y="59999"/>
                </a:cubicBezTo>
                <a:cubicBezTo>
                  <a:pt x="0" y="49315"/>
                  <a:pt x="3287" y="39452"/>
                  <a:pt x="8219" y="29589"/>
                </a:cubicBezTo>
                <a:cubicBezTo>
                  <a:pt x="13972" y="20547"/>
                  <a:pt x="20547" y="13972"/>
                  <a:pt x="29589" y="8219"/>
                </a:cubicBezTo>
                <a:cubicBezTo>
                  <a:pt x="39452" y="3287"/>
                  <a:pt x="49315" y="0"/>
                  <a:pt x="59999" y="0"/>
                </a:cubicBezTo>
                <a:cubicBezTo>
                  <a:pt x="70684" y="0"/>
                  <a:pt x="80547" y="3287"/>
                  <a:pt x="89589" y="8219"/>
                </a:cubicBezTo>
                <a:cubicBezTo>
                  <a:pt x="98630" y="13972"/>
                  <a:pt x="106027" y="20547"/>
                  <a:pt x="111780" y="29589"/>
                </a:cubicBezTo>
                <a:close/>
                <a:moveTo>
                  <a:pt x="65753" y="59999"/>
                </a:moveTo>
                <a:cubicBezTo>
                  <a:pt x="64109" y="57534"/>
                  <a:pt x="63287" y="54246"/>
                  <a:pt x="61643" y="50958"/>
                </a:cubicBezTo>
                <a:cubicBezTo>
                  <a:pt x="45205" y="55890"/>
                  <a:pt x="27945" y="58356"/>
                  <a:pt x="9041" y="58356"/>
                </a:cubicBezTo>
                <a:cubicBezTo>
                  <a:pt x="9041" y="58356"/>
                  <a:pt x="9041" y="59178"/>
                  <a:pt x="9041" y="59999"/>
                </a:cubicBezTo>
                <a:cubicBezTo>
                  <a:pt x="9041" y="66575"/>
                  <a:pt x="9863" y="72328"/>
                  <a:pt x="12328" y="78082"/>
                </a:cubicBezTo>
                <a:cubicBezTo>
                  <a:pt x="14794" y="83835"/>
                  <a:pt x="18082" y="89589"/>
                  <a:pt x="22191" y="93698"/>
                </a:cubicBezTo>
                <a:cubicBezTo>
                  <a:pt x="24657" y="89589"/>
                  <a:pt x="27945" y="84657"/>
                  <a:pt x="31232" y="81369"/>
                </a:cubicBezTo>
                <a:cubicBezTo>
                  <a:pt x="35342" y="77260"/>
                  <a:pt x="39452" y="73972"/>
                  <a:pt x="42739" y="71506"/>
                </a:cubicBezTo>
                <a:cubicBezTo>
                  <a:pt x="46027" y="69041"/>
                  <a:pt x="49315" y="66575"/>
                  <a:pt x="52602" y="64931"/>
                </a:cubicBezTo>
                <a:cubicBezTo>
                  <a:pt x="55890" y="63287"/>
                  <a:pt x="58356" y="62465"/>
                  <a:pt x="60821" y="61643"/>
                </a:cubicBezTo>
                <a:cubicBezTo>
                  <a:pt x="63287" y="59999"/>
                  <a:pt x="63287" y="59999"/>
                  <a:pt x="63287" y="59999"/>
                </a:cubicBezTo>
                <a:cubicBezTo>
                  <a:pt x="63287" y="59999"/>
                  <a:pt x="64109" y="59999"/>
                  <a:pt x="64109" y="59999"/>
                </a:cubicBezTo>
                <a:cubicBezTo>
                  <a:pt x="64931" y="59999"/>
                  <a:pt x="64931" y="59999"/>
                  <a:pt x="65753" y="59999"/>
                </a:cubicBezTo>
                <a:close/>
                <a:moveTo>
                  <a:pt x="57534" y="43561"/>
                </a:moveTo>
                <a:cubicBezTo>
                  <a:pt x="50958" y="32054"/>
                  <a:pt x="44383" y="22191"/>
                  <a:pt x="37808" y="13972"/>
                </a:cubicBezTo>
                <a:cubicBezTo>
                  <a:pt x="31232" y="17260"/>
                  <a:pt x="24657" y="22191"/>
                  <a:pt x="19726" y="27945"/>
                </a:cubicBezTo>
                <a:cubicBezTo>
                  <a:pt x="14794" y="34520"/>
                  <a:pt x="11506" y="41917"/>
                  <a:pt x="9863" y="49315"/>
                </a:cubicBezTo>
                <a:cubicBezTo>
                  <a:pt x="25479" y="49315"/>
                  <a:pt x="41095" y="47671"/>
                  <a:pt x="57534" y="43561"/>
                </a:cubicBezTo>
                <a:close/>
                <a:moveTo>
                  <a:pt x="79726" y="106849"/>
                </a:moveTo>
                <a:cubicBezTo>
                  <a:pt x="77260" y="94520"/>
                  <a:pt x="73972" y="81369"/>
                  <a:pt x="69041" y="68219"/>
                </a:cubicBezTo>
                <a:cubicBezTo>
                  <a:pt x="69041" y="68219"/>
                  <a:pt x="69041" y="68219"/>
                  <a:pt x="69041" y="68219"/>
                </a:cubicBezTo>
                <a:cubicBezTo>
                  <a:pt x="69041" y="68219"/>
                  <a:pt x="69041" y="68219"/>
                  <a:pt x="69041" y="68219"/>
                </a:cubicBezTo>
                <a:cubicBezTo>
                  <a:pt x="68219" y="68219"/>
                  <a:pt x="66575" y="69041"/>
                  <a:pt x="64931" y="69863"/>
                </a:cubicBezTo>
                <a:cubicBezTo>
                  <a:pt x="64109" y="69863"/>
                  <a:pt x="61643" y="71506"/>
                  <a:pt x="57534" y="73150"/>
                </a:cubicBezTo>
                <a:cubicBezTo>
                  <a:pt x="53424" y="75616"/>
                  <a:pt x="50136" y="77260"/>
                  <a:pt x="46849" y="79726"/>
                </a:cubicBezTo>
                <a:cubicBezTo>
                  <a:pt x="43561" y="82191"/>
                  <a:pt x="40273" y="84657"/>
                  <a:pt x="36986" y="88767"/>
                </a:cubicBezTo>
                <a:cubicBezTo>
                  <a:pt x="32876" y="92054"/>
                  <a:pt x="30410" y="96164"/>
                  <a:pt x="28767" y="100273"/>
                </a:cubicBezTo>
                <a:cubicBezTo>
                  <a:pt x="27123" y="99452"/>
                  <a:pt x="27123" y="99452"/>
                  <a:pt x="27123" y="99452"/>
                </a:cubicBezTo>
                <a:cubicBezTo>
                  <a:pt x="36986" y="106849"/>
                  <a:pt x="47671" y="110958"/>
                  <a:pt x="59999" y="110958"/>
                </a:cubicBezTo>
                <a:cubicBezTo>
                  <a:pt x="66575" y="110958"/>
                  <a:pt x="73150" y="109315"/>
                  <a:pt x="79726" y="106849"/>
                </a:cubicBezTo>
                <a:close/>
                <a:moveTo>
                  <a:pt x="47671" y="10684"/>
                </a:moveTo>
                <a:cubicBezTo>
                  <a:pt x="47671" y="10684"/>
                  <a:pt x="47671" y="10684"/>
                  <a:pt x="47671" y="10684"/>
                </a:cubicBezTo>
                <a:cubicBezTo>
                  <a:pt x="47671" y="10684"/>
                  <a:pt x="47671" y="10684"/>
                  <a:pt x="47671" y="10684"/>
                </a:cubicBezTo>
                <a:close/>
                <a:moveTo>
                  <a:pt x="93698" y="21369"/>
                </a:moveTo>
                <a:cubicBezTo>
                  <a:pt x="83835" y="13150"/>
                  <a:pt x="73150" y="9041"/>
                  <a:pt x="59999" y="9041"/>
                </a:cubicBezTo>
                <a:cubicBezTo>
                  <a:pt x="55890" y="9041"/>
                  <a:pt x="51780" y="9041"/>
                  <a:pt x="47671" y="10684"/>
                </a:cubicBezTo>
                <a:cubicBezTo>
                  <a:pt x="55068" y="18904"/>
                  <a:pt x="60821" y="28767"/>
                  <a:pt x="67397" y="40273"/>
                </a:cubicBezTo>
                <a:cubicBezTo>
                  <a:pt x="70684" y="38630"/>
                  <a:pt x="73972" y="36986"/>
                  <a:pt x="77260" y="35342"/>
                </a:cubicBezTo>
                <a:cubicBezTo>
                  <a:pt x="80547" y="33698"/>
                  <a:pt x="83013" y="32054"/>
                  <a:pt x="84657" y="30410"/>
                </a:cubicBezTo>
                <a:cubicBezTo>
                  <a:pt x="86301" y="29589"/>
                  <a:pt x="87945" y="27945"/>
                  <a:pt x="89589" y="26301"/>
                </a:cubicBezTo>
                <a:cubicBezTo>
                  <a:pt x="91232" y="24657"/>
                  <a:pt x="92054" y="23835"/>
                  <a:pt x="92876" y="23013"/>
                </a:cubicBezTo>
                <a:cubicBezTo>
                  <a:pt x="92876" y="22191"/>
                  <a:pt x="93698" y="22191"/>
                  <a:pt x="93698" y="21369"/>
                </a:cubicBezTo>
                <a:close/>
                <a:moveTo>
                  <a:pt x="110958" y="59178"/>
                </a:moveTo>
                <a:cubicBezTo>
                  <a:pt x="110958" y="47671"/>
                  <a:pt x="106849" y="36986"/>
                  <a:pt x="99452" y="27123"/>
                </a:cubicBezTo>
                <a:cubicBezTo>
                  <a:pt x="99452" y="27945"/>
                  <a:pt x="99452" y="27945"/>
                  <a:pt x="99452" y="27945"/>
                </a:cubicBezTo>
                <a:cubicBezTo>
                  <a:pt x="98630" y="27945"/>
                  <a:pt x="98630" y="28767"/>
                  <a:pt x="97808" y="29589"/>
                </a:cubicBezTo>
                <a:cubicBezTo>
                  <a:pt x="96986" y="30410"/>
                  <a:pt x="96164" y="31232"/>
                  <a:pt x="94520" y="32876"/>
                </a:cubicBezTo>
                <a:cubicBezTo>
                  <a:pt x="92876" y="34520"/>
                  <a:pt x="91232" y="36164"/>
                  <a:pt x="88767" y="37808"/>
                </a:cubicBezTo>
                <a:cubicBezTo>
                  <a:pt x="87123" y="39452"/>
                  <a:pt x="84657" y="41095"/>
                  <a:pt x="81369" y="42739"/>
                </a:cubicBezTo>
                <a:cubicBezTo>
                  <a:pt x="78082" y="44383"/>
                  <a:pt x="74794" y="46027"/>
                  <a:pt x="70684" y="47671"/>
                </a:cubicBezTo>
                <a:cubicBezTo>
                  <a:pt x="72328" y="50136"/>
                  <a:pt x="73150" y="52602"/>
                  <a:pt x="73972" y="55068"/>
                </a:cubicBezTo>
                <a:cubicBezTo>
                  <a:pt x="74794" y="55068"/>
                  <a:pt x="74794" y="55890"/>
                  <a:pt x="74794" y="56712"/>
                </a:cubicBezTo>
                <a:cubicBezTo>
                  <a:pt x="74794" y="56712"/>
                  <a:pt x="75616" y="57534"/>
                  <a:pt x="75616" y="57534"/>
                </a:cubicBezTo>
                <a:cubicBezTo>
                  <a:pt x="77260" y="57534"/>
                  <a:pt x="78904" y="57534"/>
                  <a:pt x="81369" y="57534"/>
                </a:cubicBezTo>
                <a:cubicBezTo>
                  <a:pt x="83013" y="56712"/>
                  <a:pt x="85479" y="56712"/>
                  <a:pt x="87123" y="56712"/>
                </a:cubicBezTo>
                <a:cubicBezTo>
                  <a:pt x="88767" y="56712"/>
                  <a:pt x="90410" y="56712"/>
                  <a:pt x="92054" y="57534"/>
                </a:cubicBezTo>
                <a:cubicBezTo>
                  <a:pt x="93698" y="57534"/>
                  <a:pt x="95342" y="57534"/>
                  <a:pt x="96986" y="57534"/>
                </a:cubicBezTo>
                <a:cubicBezTo>
                  <a:pt x="98630" y="57534"/>
                  <a:pt x="100273" y="57534"/>
                  <a:pt x="101917" y="57534"/>
                </a:cubicBezTo>
                <a:cubicBezTo>
                  <a:pt x="102739" y="58356"/>
                  <a:pt x="104383" y="58356"/>
                  <a:pt x="105205" y="58356"/>
                </a:cubicBezTo>
                <a:cubicBezTo>
                  <a:pt x="106849" y="58356"/>
                  <a:pt x="107671" y="58356"/>
                  <a:pt x="108493" y="59178"/>
                </a:cubicBezTo>
                <a:cubicBezTo>
                  <a:pt x="109315" y="59178"/>
                  <a:pt x="109315" y="59178"/>
                  <a:pt x="110136" y="59178"/>
                </a:cubicBezTo>
                <a:lnTo>
                  <a:pt x="110958" y="59178"/>
                </a:lnTo>
                <a:close/>
                <a:moveTo>
                  <a:pt x="110136" y="68219"/>
                </a:moveTo>
                <a:cubicBezTo>
                  <a:pt x="99452" y="64931"/>
                  <a:pt x="88767" y="64109"/>
                  <a:pt x="78904" y="65753"/>
                </a:cubicBezTo>
                <a:cubicBezTo>
                  <a:pt x="83013" y="78082"/>
                  <a:pt x="86301" y="90410"/>
                  <a:pt x="88767" y="101917"/>
                </a:cubicBezTo>
                <a:cubicBezTo>
                  <a:pt x="94520" y="98630"/>
                  <a:pt x="98630" y="93698"/>
                  <a:pt x="102739" y="87123"/>
                </a:cubicBezTo>
                <a:cubicBezTo>
                  <a:pt x="106849" y="81369"/>
                  <a:pt x="109315" y="74794"/>
                  <a:pt x="110136" y="6821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425410" y="3617989"/>
            <a:ext cx="155597" cy="157219"/>
          </a:xfrm>
          <a:custGeom>
            <a:pathLst>
              <a:path extrusionOk="0" h="120000" w="120000">
                <a:moveTo>
                  <a:pt x="120000" y="89589"/>
                </a:moveTo>
                <a:cubicBezTo>
                  <a:pt x="120000" y="97808"/>
                  <a:pt x="117517" y="105205"/>
                  <a:pt x="110896" y="110958"/>
                </a:cubicBezTo>
                <a:cubicBezTo>
                  <a:pt x="105103" y="116712"/>
                  <a:pt x="98482" y="119999"/>
                  <a:pt x="90206" y="119999"/>
                </a:cubicBezTo>
                <a:cubicBezTo>
                  <a:pt x="83586" y="119999"/>
                  <a:pt x="76965" y="117534"/>
                  <a:pt x="72000" y="113424"/>
                </a:cubicBezTo>
                <a:cubicBezTo>
                  <a:pt x="67862" y="114246"/>
                  <a:pt x="63724" y="114246"/>
                  <a:pt x="59586" y="114246"/>
                </a:cubicBezTo>
                <a:cubicBezTo>
                  <a:pt x="52137" y="114246"/>
                  <a:pt x="45517" y="113424"/>
                  <a:pt x="38896" y="110136"/>
                </a:cubicBezTo>
                <a:cubicBezTo>
                  <a:pt x="31448" y="107671"/>
                  <a:pt x="25655" y="103561"/>
                  <a:pt x="20689" y="98630"/>
                </a:cubicBezTo>
                <a:cubicBezTo>
                  <a:pt x="15724" y="93698"/>
                  <a:pt x="12413" y="87945"/>
                  <a:pt x="9103" y="81369"/>
                </a:cubicBezTo>
                <a:cubicBezTo>
                  <a:pt x="6620" y="74794"/>
                  <a:pt x="4965" y="67397"/>
                  <a:pt x="4965" y="59999"/>
                </a:cubicBezTo>
                <a:cubicBezTo>
                  <a:pt x="4965" y="55890"/>
                  <a:pt x="4965" y="52602"/>
                  <a:pt x="5793" y="48493"/>
                </a:cubicBezTo>
                <a:cubicBezTo>
                  <a:pt x="1655" y="42739"/>
                  <a:pt x="0" y="36986"/>
                  <a:pt x="0" y="30410"/>
                </a:cubicBezTo>
                <a:cubicBezTo>
                  <a:pt x="0" y="22191"/>
                  <a:pt x="2482" y="14794"/>
                  <a:pt x="8275" y="9041"/>
                </a:cubicBezTo>
                <a:cubicBezTo>
                  <a:pt x="14896" y="3287"/>
                  <a:pt x="21517" y="0"/>
                  <a:pt x="29793" y="0"/>
                </a:cubicBezTo>
                <a:cubicBezTo>
                  <a:pt x="36413" y="0"/>
                  <a:pt x="43034" y="2465"/>
                  <a:pt x="48000" y="6575"/>
                </a:cubicBezTo>
                <a:cubicBezTo>
                  <a:pt x="52137" y="5753"/>
                  <a:pt x="56275" y="4931"/>
                  <a:pt x="59586" y="4931"/>
                </a:cubicBezTo>
                <a:cubicBezTo>
                  <a:pt x="67034" y="4931"/>
                  <a:pt x="74482" y="6575"/>
                  <a:pt x="81103" y="9863"/>
                </a:cubicBezTo>
                <a:cubicBezTo>
                  <a:pt x="88551" y="12328"/>
                  <a:pt x="94344" y="16438"/>
                  <a:pt x="99310" y="21369"/>
                </a:cubicBezTo>
                <a:cubicBezTo>
                  <a:pt x="104275" y="26301"/>
                  <a:pt x="107586" y="32054"/>
                  <a:pt x="110896" y="38630"/>
                </a:cubicBezTo>
                <a:cubicBezTo>
                  <a:pt x="113379" y="45205"/>
                  <a:pt x="115034" y="52602"/>
                  <a:pt x="115034" y="59999"/>
                </a:cubicBezTo>
                <a:cubicBezTo>
                  <a:pt x="115034" y="64109"/>
                  <a:pt x="115034" y="67397"/>
                  <a:pt x="113379" y="71506"/>
                </a:cubicBezTo>
                <a:cubicBezTo>
                  <a:pt x="118344" y="77260"/>
                  <a:pt x="120000" y="83013"/>
                  <a:pt x="120000" y="89589"/>
                </a:cubicBezTo>
                <a:close/>
                <a:moveTo>
                  <a:pt x="91862" y="73150"/>
                </a:moveTo>
                <a:cubicBezTo>
                  <a:pt x="91862" y="70684"/>
                  <a:pt x="91034" y="68219"/>
                  <a:pt x="90206" y="65753"/>
                </a:cubicBezTo>
                <a:cubicBezTo>
                  <a:pt x="89379" y="63287"/>
                  <a:pt x="87724" y="61643"/>
                  <a:pt x="86068" y="60821"/>
                </a:cubicBezTo>
                <a:cubicBezTo>
                  <a:pt x="84413" y="59178"/>
                  <a:pt x="82758" y="57534"/>
                  <a:pt x="80275" y="56712"/>
                </a:cubicBezTo>
                <a:cubicBezTo>
                  <a:pt x="78620" y="55890"/>
                  <a:pt x="76137" y="54246"/>
                  <a:pt x="74482" y="54246"/>
                </a:cubicBezTo>
                <a:cubicBezTo>
                  <a:pt x="72000" y="53424"/>
                  <a:pt x="69517" y="52602"/>
                  <a:pt x="67034" y="52602"/>
                </a:cubicBezTo>
                <a:cubicBezTo>
                  <a:pt x="58758" y="50136"/>
                  <a:pt x="58758" y="50136"/>
                  <a:pt x="58758" y="50136"/>
                </a:cubicBezTo>
                <a:cubicBezTo>
                  <a:pt x="57931" y="50136"/>
                  <a:pt x="56275" y="50136"/>
                  <a:pt x="55448" y="49315"/>
                </a:cubicBezTo>
                <a:cubicBezTo>
                  <a:pt x="54620" y="49315"/>
                  <a:pt x="53793" y="49315"/>
                  <a:pt x="52965" y="48493"/>
                </a:cubicBezTo>
                <a:cubicBezTo>
                  <a:pt x="52137" y="48493"/>
                  <a:pt x="51310" y="47671"/>
                  <a:pt x="50482" y="47671"/>
                </a:cubicBezTo>
                <a:cubicBezTo>
                  <a:pt x="50482" y="46849"/>
                  <a:pt x="49655" y="46849"/>
                  <a:pt x="49655" y="46027"/>
                </a:cubicBezTo>
                <a:cubicBezTo>
                  <a:pt x="48827" y="45205"/>
                  <a:pt x="48827" y="44383"/>
                  <a:pt x="48827" y="43561"/>
                </a:cubicBezTo>
                <a:cubicBezTo>
                  <a:pt x="48827" y="39452"/>
                  <a:pt x="52137" y="37808"/>
                  <a:pt x="60413" y="37808"/>
                </a:cubicBezTo>
                <a:cubicBezTo>
                  <a:pt x="62068" y="37808"/>
                  <a:pt x="64551" y="37808"/>
                  <a:pt x="66206" y="38630"/>
                </a:cubicBezTo>
                <a:cubicBezTo>
                  <a:pt x="67862" y="38630"/>
                  <a:pt x="69517" y="39452"/>
                  <a:pt x="70344" y="40273"/>
                </a:cubicBezTo>
                <a:cubicBezTo>
                  <a:pt x="71172" y="41095"/>
                  <a:pt x="72000" y="42739"/>
                  <a:pt x="73655" y="43561"/>
                </a:cubicBezTo>
                <a:cubicBezTo>
                  <a:pt x="74482" y="44383"/>
                  <a:pt x="75310" y="45205"/>
                  <a:pt x="76137" y="45205"/>
                </a:cubicBezTo>
                <a:cubicBezTo>
                  <a:pt x="77793" y="46027"/>
                  <a:pt x="78620" y="46027"/>
                  <a:pt x="80275" y="46027"/>
                </a:cubicBezTo>
                <a:cubicBezTo>
                  <a:pt x="82758" y="46027"/>
                  <a:pt x="84413" y="45205"/>
                  <a:pt x="86068" y="43561"/>
                </a:cubicBezTo>
                <a:cubicBezTo>
                  <a:pt x="87724" y="41917"/>
                  <a:pt x="88551" y="40273"/>
                  <a:pt x="88551" y="37808"/>
                </a:cubicBezTo>
                <a:cubicBezTo>
                  <a:pt x="88551" y="35342"/>
                  <a:pt x="86896" y="32876"/>
                  <a:pt x="83586" y="30410"/>
                </a:cubicBezTo>
                <a:cubicBezTo>
                  <a:pt x="81103" y="27945"/>
                  <a:pt x="76965" y="26301"/>
                  <a:pt x="72827" y="24657"/>
                </a:cubicBezTo>
                <a:cubicBezTo>
                  <a:pt x="68689" y="23835"/>
                  <a:pt x="63724" y="23013"/>
                  <a:pt x="58758" y="23013"/>
                </a:cubicBezTo>
                <a:cubicBezTo>
                  <a:pt x="54620" y="23013"/>
                  <a:pt x="51310" y="23835"/>
                  <a:pt x="48000" y="24657"/>
                </a:cubicBezTo>
                <a:cubicBezTo>
                  <a:pt x="44689" y="25479"/>
                  <a:pt x="41379" y="26301"/>
                  <a:pt x="38896" y="27945"/>
                </a:cubicBezTo>
                <a:cubicBezTo>
                  <a:pt x="35586" y="29589"/>
                  <a:pt x="33931" y="32054"/>
                  <a:pt x="32275" y="34520"/>
                </a:cubicBezTo>
                <a:cubicBezTo>
                  <a:pt x="29793" y="37808"/>
                  <a:pt x="28965" y="41095"/>
                  <a:pt x="28965" y="44383"/>
                </a:cubicBezTo>
                <a:cubicBezTo>
                  <a:pt x="28965" y="47671"/>
                  <a:pt x="29793" y="50958"/>
                  <a:pt x="30620" y="53424"/>
                </a:cubicBezTo>
                <a:cubicBezTo>
                  <a:pt x="31448" y="55068"/>
                  <a:pt x="33103" y="57534"/>
                  <a:pt x="34758" y="59178"/>
                </a:cubicBezTo>
                <a:cubicBezTo>
                  <a:pt x="37241" y="60821"/>
                  <a:pt x="38896" y="61643"/>
                  <a:pt x="41379" y="62465"/>
                </a:cubicBezTo>
                <a:cubicBezTo>
                  <a:pt x="43862" y="63287"/>
                  <a:pt x="46344" y="64109"/>
                  <a:pt x="49655" y="64931"/>
                </a:cubicBezTo>
                <a:cubicBezTo>
                  <a:pt x="61241" y="68219"/>
                  <a:pt x="61241" y="68219"/>
                  <a:pt x="61241" y="68219"/>
                </a:cubicBezTo>
                <a:cubicBezTo>
                  <a:pt x="65379" y="69041"/>
                  <a:pt x="68689" y="69863"/>
                  <a:pt x="69517" y="70684"/>
                </a:cubicBezTo>
                <a:cubicBezTo>
                  <a:pt x="71172" y="71506"/>
                  <a:pt x="72000" y="73150"/>
                  <a:pt x="72000" y="75616"/>
                </a:cubicBezTo>
                <a:cubicBezTo>
                  <a:pt x="72000" y="77260"/>
                  <a:pt x="71172" y="78904"/>
                  <a:pt x="68689" y="80547"/>
                </a:cubicBezTo>
                <a:cubicBezTo>
                  <a:pt x="67034" y="82191"/>
                  <a:pt x="64551" y="82191"/>
                  <a:pt x="60413" y="82191"/>
                </a:cubicBezTo>
                <a:cubicBezTo>
                  <a:pt x="57931" y="82191"/>
                  <a:pt x="55448" y="82191"/>
                  <a:pt x="53793" y="81369"/>
                </a:cubicBezTo>
                <a:cubicBezTo>
                  <a:pt x="51310" y="80547"/>
                  <a:pt x="49655" y="79726"/>
                  <a:pt x="48827" y="78082"/>
                </a:cubicBezTo>
                <a:cubicBezTo>
                  <a:pt x="47172" y="77260"/>
                  <a:pt x="46344" y="75616"/>
                  <a:pt x="44689" y="74794"/>
                </a:cubicBezTo>
                <a:cubicBezTo>
                  <a:pt x="43862" y="73972"/>
                  <a:pt x="43034" y="72328"/>
                  <a:pt x="41379" y="71506"/>
                </a:cubicBezTo>
                <a:cubicBezTo>
                  <a:pt x="39724" y="70684"/>
                  <a:pt x="38896" y="70684"/>
                  <a:pt x="37241" y="70684"/>
                </a:cubicBezTo>
                <a:cubicBezTo>
                  <a:pt x="34758" y="70684"/>
                  <a:pt x="32275" y="71506"/>
                  <a:pt x="31448" y="73150"/>
                </a:cubicBezTo>
                <a:cubicBezTo>
                  <a:pt x="29793" y="74794"/>
                  <a:pt x="28965" y="76438"/>
                  <a:pt x="28965" y="78904"/>
                </a:cubicBezTo>
                <a:cubicBezTo>
                  <a:pt x="28965" y="83835"/>
                  <a:pt x="32275" y="87123"/>
                  <a:pt x="38896" y="91232"/>
                </a:cubicBezTo>
                <a:cubicBezTo>
                  <a:pt x="45517" y="94520"/>
                  <a:pt x="52965" y="96164"/>
                  <a:pt x="61241" y="96164"/>
                </a:cubicBezTo>
                <a:cubicBezTo>
                  <a:pt x="65379" y="96164"/>
                  <a:pt x="68689" y="95342"/>
                  <a:pt x="72827" y="94520"/>
                </a:cubicBezTo>
                <a:cubicBezTo>
                  <a:pt x="76137" y="93698"/>
                  <a:pt x="79448" y="92054"/>
                  <a:pt x="81931" y="90410"/>
                </a:cubicBezTo>
                <a:cubicBezTo>
                  <a:pt x="85241" y="88767"/>
                  <a:pt x="87724" y="86301"/>
                  <a:pt x="89379" y="83013"/>
                </a:cubicBezTo>
                <a:cubicBezTo>
                  <a:pt x="91034" y="79726"/>
                  <a:pt x="91862" y="76438"/>
                  <a:pt x="91862" y="7315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634496" y="3605023"/>
            <a:ext cx="121562" cy="170187"/>
          </a:xfrm>
          <a:custGeom>
            <a:pathLst>
              <a:path extrusionOk="0" h="120000" w="120000">
                <a:moveTo>
                  <a:pt x="117876" y="15189"/>
                </a:moveTo>
                <a:cubicBezTo>
                  <a:pt x="116814" y="18987"/>
                  <a:pt x="115752" y="25063"/>
                  <a:pt x="112566" y="34177"/>
                </a:cubicBezTo>
                <a:cubicBezTo>
                  <a:pt x="110442" y="44050"/>
                  <a:pt x="108318" y="52405"/>
                  <a:pt x="106194" y="60000"/>
                </a:cubicBezTo>
                <a:cubicBezTo>
                  <a:pt x="104070" y="66835"/>
                  <a:pt x="103008" y="71392"/>
                  <a:pt x="101946" y="72151"/>
                </a:cubicBezTo>
                <a:cubicBezTo>
                  <a:pt x="101946" y="72911"/>
                  <a:pt x="101946" y="73670"/>
                  <a:pt x="101946" y="74430"/>
                </a:cubicBezTo>
                <a:cubicBezTo>
                  <a:pt x="100884" y="75189"/>
                  <a:pt x="100884" y="75949"/>
                  <a:pt x="99823" y="76708"/>
                </a:cubicBezTo>
                <a:cubicBezTo>
                  <a:pt x="99823" y="77468"/>
                  <a:pt x="98761" y="78987"/>
                  <a:pt x="97699" y="78987"/>
                </a:cubicBezTo>
                <a:cubicBezTo>
                  <a:pt x="96637" y="79746"/>
                  <a:pt x="95575" y="80506"/>
                  <a:pt x="93451" y="80506"/>
                </a:cubicBezTo>
                <a:cubicBezTo>
                  <a:pt x="92389" y="81265"/>
                  <a:pt x="90265" y="81265"/>
                  <a:pt x="88141" y="81265"/>
                </a:cubicBezTo>
                <a:cubicBezTo>
                  <a:pt x="60530" y="81265"/>
                  <a:pt x="60530" y="81265"/>
                  <a:pt x="60530" y="81265"/>
                </a:cubicBezTo>
                <a:cubicBezTo>
                  <a:pt x="59469" y="81265"/>
                  <a:pt x="59469" y="81265"/>
                  <a:pt x="58407" y="82025"/>
                </a:cubicBezTo>
                <a:cubicBezTo>
                  <a:pt x="58407" y="82784"/>
                  <a:pt x="43539" y="94177"/>
                  <a:pt x="15929" y="117721"/>
                </a:cubicBezTo>
                <a:cubicBezTo>
                  <a:pt x="13805" y="118481"/>
                  <a:pt x="12743" y="119240"/>
                  <a:pt x="9557" y="119240"/>
                </a:cubicBezTo>
                <a:cubicBezTo>
                  <a:pt x="7433" y="120000"/>
                  <a:pt x="5309" y="120000"/>
                  <a:pt x="5309" y="119240"/>
                </a:cubicBezTo>
                <a:cubicBezTo>
                  <a:pt x="1061" y="118481"/>
                  <a:pt x="0" y="115443"/>
                  <a:pt x="0" y="112405"/>
                </a:cubicBezTo>
                <a:cubicBezTo>
                  <a:pt x="0" y="10632"/>
                  <a:pt x="0" y="10632"/>
                  <a:pt x="0" y="10632"/>
                </a:cubicBezTo>
                <a:cubicBezTo>
                  <a:pt x="0" y="8354"/>
                  <a:pt x="1061" y="6075"/>
                  <a:pt x="3185" y="3797"/>
                </a:cubicBezTo>
                <a:cubicBezTo>
                  <a:pt x="6371" y="1518"/>
                  <a:pt x="9557" y="0"/>
                  <a:pt x="14867" y="0"/>
                </a:cubicBezTo>
                <a:cubicBezTo>
                  <a:pt x="104070" y="0"/>
                  <a:pt x="104070" y="0"/>
                  <a:pt x="104070" y="0"/>
                </a:cubicBezTo>
                <a:cubicBezTo>
                  <a:pt x="110442" y="0"/>
                  <a:pt x="114690" y="1518"/>
                  <a:pt x="116814" y="3797"/>
                </a:cubicBezTo>
                <a:cubicBezTo>
                  <a:pt x="118938" y="6835"/>
                  <a:pt x="120000" y="10632"/>
                  <a:pt x="117876" y="15189"/>
                </a:cubicBezTo>
                <a:close/>
                <a:moveTo>
                  <a:pt x="95575" y="31139"/>
                </a:moveTo>
                <a:cubicBezTo>
                  <a:pt x="98761" y="17468"/>
                  <a:pt x="98761" y="17468"/>
                  <a:pt x="98761" y="17468"/>
                </a:cubicBezTo>
                <a:cubicBezTo>
                  <a:pt x="99823" y="15949"/>
                  <a:pt x="98761" y="15189"/>
                  <a:pt x="98761" y="14430"/>
                </a:cubicBezTo>
                <a:cubicBezTo>
                  <a:pt x="97699" y="13670"/>
                  <a:pt x="96637" y="13670"/>
                  <a:pt x="94513" y="13670"/>
                </a:cubicBezTo>
                <a:cubicBezTo>
                  <a:pt x="23362" y="13670"/>
                  <a:pt x="23362" y="13670"/>
                  <a:pt x="23362" y="13670"/>
                </a:cubicBezTo>
                <a:cubicBezTo>
                  <a:pt x="21238" y="13670"/>
                  <a:pt x="20176" y="13670"/>
                  <a:pt x="19115" y="14430"/>
                </a:cubicBezTo>
                <a:cubicBezTo>
                  <a:pt x="18053" y="15189"/>
                  <a:pt x="18053" y="15949"/>
                  <a:pt x="18053" y="17468"/>
                </a:cubicBezTo>
                <a:cubicBezTo>
                  <a:pt x="18053" y="96455"/>
                  <a:pt x="18053" y="96455"/>
                  <a:pt x="18053" y="96455"/>
                </a:cubicBezTo>
                <a:cubicBezTo>
                  <a:pt x="18053" y="96455"/>
                  <a:pt x="18053" y="96455"/>
                  <a:pt x="18053" y="96455"/>
                </a:cubicBezTo>
                <a:cubicBezTo>
                  <a:pt x="47787" y="71392"/>
                  <a:pt x="47787" y="71392"/>
                  <a:pt x="47787" y="71392"/>
                </a:cubicBezTo>
                <a:cubicBezTo>
                  <a:pt x="48849" y="69873"/>
                  <a:pt x="50973" y="69113"/>
                  <a:pt x="52035" y="68354"/>
                </a:cubicBezTo>
                <a:cubicBezTo>
                  <a:pt x="52035" y="68354"/>
                  <a:pt x="54159" y="68354"/>
                  <a:pt x="56283" y="68354"/>
                </a:cubicBezTo>
                <a:cubicBezTo>
                  <a:pt x="80707" y="68354"/>
                  <a:pt x="80707" y="68354"/>
                  <a:pt x="80707" y="68354"/>
                </a:cubicBezTo>
                <a:cubicBezTo>
                  <a:pt x="81769" y="68354"/>
                  <a:pt x="82831" y="67594"/>
                  <a:pt x="83893" y="66835"/>
                </a:cubicBezTo>
                <a:cubicBezTo>
                  <a:pt x="84955" y="66075"/>
                  <a:pt x="86017" y="65316"/>
                  <a:pt x="86017" y="64556"/>
                </a:cubicBezTo>
                <a:cubicBezTo>
                  <a:pt x="87079" y="58481"/>
                  <a:pt x="89203" y="53924"/>
                  <a:pt x="89203" y="50886"/>
                </a:cubicBezTo>
                <a:cubicBezTo>
                  <a:pt x="90265" y="50126"/>
                  <a:pt x="89203" y="49367"/>
                  <a:pt x="88141" y="48607"/>
                </a:cubicBezTo>
                <a:cubicBezTo>
                  <a:pt x="87079" y="47088"/>
                  <a:pt x="86017" y="47088"/>
                  <a:pt x="84955" y="47088"/>
                </a:cubicBezTo>
                <a:cubicBezTo>
                  <a:pt x="55221" y="47088"/>
                  <a:pt x="55221" y="47088"/>
                  <a:pt x="55221" y="47088"/>
                </a:cubicBezTo>
                <a:cubicBezTo>
                  <a:pt x="53097" y="47088"/>
                  <a:pt x="52035" y="46329"/>
                  <a:pt x="49911" y="45569"/>
                </a:cubicBezTo>
                <a:cubicBezTo>
                  <a:pt x="48849" y="44810"/>
                  <a:pt x="48849" y="43291"/>
                  <a:pt x="48849" y="42531"/>
                </a:cubicBezTo>
                <a:cubicBezTo>
                  <a:pt x="48849" y="39493"/>
                  <a:pt x="48849" y="39493"/>
                  <a:pt x="48849" y="39493"/>
                </a:cubicBezTo>
                <a:cubicBezTo>
                  <a:pt x="48849" y="37974"/>
                  <a:pt x="48849" y="36455"/>
                  <a:pt x="49911" y="35696"/>
                </a:cubicBezTo>
                <a:cubicBezTo>
                  <a:pt x="52035" y="34936"/>
                  <a:pt x="53097" y="34177"/>
                  <a:pt x="55221" y="34177"/>
                </a:cubicBezTo>
                <a:cubicBezTo>
                  <a:pt x="90265" y="34177"/>
                  <a:pt x="90265" y="34177"/>
                  <a:pt x="90265" y="34177"/>
                </a:cubicBezTo>
                <a:cubicBezTo>
                  <a:pt x="91327" y="34177"/>
                  <a:pt x="92389" y="34177"/>
                  <a:pt x="93451" y="33417"/>
                </a:cubicBezTo>
                <a:cubicBezTo>
                  <a:pt x="94513" y="32658"/>
                  <a:pt x="95575" y="31898"/>
                  <a:pt x="95575" y="31139"/>
                </a:cubicBezTo>
                <a:close/>
                <a:moveTo>
                  <a:pt x="117876" y="15189"/>
                </a:moveTo>
                <a:cubicBezTo>
                  <a:pt x="101946" y="72151"/>
                  <a:pt x="101946" y="72151"/>
                  <a:pt x="101946" y="72151"/>
                </a:cubicBezTo>
                <a:cubicBezTo>
                  <a:pt x="103008" y="71392"/>
                  <a:pt x="104070" y="66835"/>
                  <a:pt x="106194" y="60000"/>
                </a:cubicBezTo>
                <a:cubicBezTo>
                  <a:pt x="108318" y="52405"/>
                  <a:pt x="110442" y="44050"/>
                  <a:pt x="112566" y="34177"/>
                </a:cubicBezTo>
                <a:cubicBezTo>
                  <a:pt x="115752" y="25063"/>
                  <a:pt x="116814" y="18987"/>
                  <a:pt x="117876" y="151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806303" y="3617989"/>
            <a:ext cx="157219" cy="157219"/>
          </a:xfrm>
          <a:custGeom>
            <a:pathLst>
              <a:path extrusionOk="0" h="120000" w="120000">
                <a:moveTo>
                  <a:pt x="120000" y="4931"/>
                </a:moveTo>
                <a:cubicBezTo>
                  <a:pt x="120000" y="114246"/>
                  <a:pt x="120000" y="114246"/>
                  <a:pt x="120000" y="114246"/>
                </a:cubicBezTo>
                <a:cubicBezTo>
                  <a:pt x="120000" y="115890"/>
                  <a:pt x="119172" y="117534"/>
                  <a:pt x="118344" y="118356"/>
                </a:cubicBezTo>
                <a:cubicBezTo>
                  <a:pt x="117517" y="119178"/>
                  <a:pt x="116689" y="119999"/>
                  <a:pt x="115034" y="119999"/>
                </a:cubicBezTo>
                <a:cubicBezTo>
                  <a:pt x="4965" y="119999"/>
                  <a:pt x="4965" y="119999"/>
                  <a:pt x="4965" y="119999"/>
                </a:cubicBezTo>
                <a:cubicBezTo>
                  <a:pt x="3310" y="119999"/>
                  <a:pt x="2482" y="119178"/>
                  <a:pt x="1655" y="118356"/>
                </a:cubicBezTo>
                <a:cubicBezTo>
                  <a:pt x="0" y="117534"/>
                  <a:pt x="0" y="115890"/>
                  <a:pt x="0" y="114246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0" y="2465"/>
                  <a:pt x="1655" y="1643"/>
                </a:cubicBezTo>
                <a:cubicBezTo>
                  <a:pt x="2482" y="821"/>
                  <a:pt x="3310" y="0"/>
                  <a:pt x="4965" y="0"/>
                </a:cubicBezTo>
                <a:cubicBezTo>
                  <a:pt x="115034" y="0"/>
                  <a:pt x="115034" y="0"/>
                  <a:pt x="115034" y="0"/>
                </a:cubicBezTo>
                <a:cubicBezTo>
                  <a:pt x="116689" y="0"/>
                  <a:pt x="117517" y="821"/>
                  <a:pt x="118344" y="1643"/>
                </a:cubicBezTo>
                <a:cubicBezTo>
                  <a:pt x="119172" y="2465"/>
                  <a:pt x="120000" y="4109"/>
                  <a:pt x="120000" y="4931"/>
                </a:cubicBezTo>
                <a:close/>
                <a:moveTo>
                  <a:pt x="54620" y="94520"/>
                </a:moveTo>
                <a:cubicBezTo>
                  <a:pt x="54620" y="14794"/>
                  <a:pt x="54620" y="14794"/>
                  <a:pt x="54620" y="14794"/>
                </a:cubicBezTo>
                <a:cubicBezTo>
                  <a:pt x="54620" y="14794"/>
                  <a:pt x="54620" y="13972"/>
                  <a:pt x="53793" y="13150"/>
                </a:cubicBezTo>
                <a:cubicBezTo>
                  <a:pt x="53793" y="13150"/>
                  <a:pt x="52965" y="12328"/>
                  <a:pt x="52137" y="12328"/>
                </a:cubicBezTo>
                <a:cubicBezTo>
                  <a:pt x="14896" y="12328"/>
                  <a:pt x="14896" y="12328"/>
                  <a:pt x="14896" y="12328"/>
                </a:cubicBezTo>
                <a:cubicBezTo>
                  <a:pt x="14068" y="12328"/>
                  <a:pt x="13241" y="13150"/>
                  <a:pt x="13241" y="13150"/>
                </a:cubicBezTo>
                <a:cubicBezTo>
                  <a:pt x="12413" y="13972"/>
                  <a:pt x="12413" y="14794"/>
                  <a:pt x="12413" y="14794"/>
                </a:cubicBezTo>
                <a:cubicBezTo>
                  <a:pt x="12413" y="94520"/>
                  <a:pt x="12413" y="94520"/>
                  <a:pt x="12413" y="94520"/>
                </a:cubicBezTo>
                <a:cubicBezTo>
                  <a:pt x="12413" y="95342"/>
                  <a:pt x="12413" y="96164"/>
                  <a:pt x="13241" y="96164"/>
                </a:cubicBezTo>
                <a:cubicBezTo>
                  <a:pt x="13241" y="96986"/>
                  <a:pt x="14068" y="96986"/>
                  <a:pt x="14896" y="96986"/>
                </a:cubicBezTo>
                <a:cubicBezTo>
                  <a:pt x="52137" y="96986"/>
                  <a:pt x="52137" y="96986"/>
                  <a:pt x="52137" y="96986"/>
                </a:cubicBezTo>
                <a:cubicBezTo>
                  <a:pt x="52965" y="96986"/>
                  <a:pt x="53793" y="96986"/>
                  <a:pt x="53793" y="96164"/>
                </a:cubicBezTo>
                <a:cubicBezTo>
                  <a:pt x="54620" y="96164"/>
                  <a:pt x="54620" y="95342"/>
                  <a:pt x="54620" y="94520"/>
                </a:cubicBezTo>
                <a:close/>
                <a:moveTo>
                  <a:pt x="107586" y="64931"/>
                </a:moveTo>
                <a:cubicBezTo>
                  <a:pt x="107586" y="14794"/>
                  <a:pt x="107586" y="14794"/>
                  <a:pt x="107586" y="14794"/>
                </a:cubicBezTo>
                <a:cubicBezTo>
                  <a:pt x="107586" y="14794"/>
                  <a:pt x="107586" y="13972"/>
                  <a:pt x="106758" y="13150"/>
                </a:cubicBezTo>
                <a:cubicBezTo>
                  <a:pt x="105931" y="13150"/>
                  <a:pt x="105931" y="12328"/>
                  <a:pt x="105103" y="12328"/>
                </a:cubicBezTo>
                <a:cubicBezTo>
                  <a:pt x="67034" y="12328"/>
                  <a:pt x="67034" y="12328"/>
                  <a:pt x="67034" y="12328"/>
                </a:cubicBezTo>
                <a:cubicBezTo>
                  <a:pt x="67034" y="12328"/>
                  <a:pt x="66206" y="13150"/>
                  <a:pt x="65379" y="13150"/>
                </a:cubicBezTo>
                <a:cubicBezTo>
                  <a:pt x="65379" y="13972"/>
                  <a:pt x="64551" y="14794"/>
                  <a:pt x="64551" y="14794"/>
                </a:cubicBezTo>
                <a:cubicBezTo>
                  <a:pt x="64551" y="64931"/>
                  <a:pt x="64551" y="64931"/>
                  <a:pt x="64551" y="64931"/>
                </a:cubicBezTo>
                <a:cubicBezTo>
                  <a:pt x="64551" y="65753"/>
                  <a:pt x="65379" y="66575"/>
                  <a:pt x="65379" y="66575"/>
                </a:cubicBezTo>
                <a:cubicBezTo>
                  <a:pt x="66206" y="67397"/>
                  <a:pt x="67034" y="67397"/>
                  <a:pt x="67034" y="67397"/>
                </a:cubicBezTo>
                <a:cubicBezTo>
                  <a:pt x="105103" y="67397"/>
                  <a:pt x="105103" y="67397"/>
                  <a:pt x="105103" y="67397"/>
                </a:cubicBezTo>
                <a:cubicBezTo>
                  <a:pt x="105931" y="67397"/>
                  <a:pt x="105931" y="67397"/>
                  <a:pt x="106758" y="66575"/>
                </a:cubicBezTo>
                <a:cubicBezTo>
                  <a:pt x="107586" y="66575"/>
                  <a:pt x="107586" y="65753"/>
                  <a:pt x="107586" y="649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7010528" y="3608264"/>
            <a:ext cx="129665" cy="179911"/>
          </a:xfrm>
          <a:custGeom>
            <a:pathLst>
              <a:path extrusionOk="0" h="120000" w="120000">
                <a:moveTo>
                  <a:pt x="120000" y="69700"/>
                </a:moveTo>
                <a:cubicBezTo>
                  <a:pt x="120000" y="71856"/>
                  <a:pt x="119008" y="73293"/>
                  <a:pt x="118016" y="74011"/>
                </a:cubicBezTo>
                <a:cubicBezTo>
                  <a:pt x="116033" y="75449"/>
                  <a:pt x="114049" y="76167"/>
                  <a:pt x="111074" y="76167"/>
                </a:cubicBezTo>
                <a:cubicBezTo>
                  <a:pt x="108099" y="76167"/>
                  <a:pt x="105123" y="75449"/>
                  <a:pt x="104132" y="73293"/>
                </a:cubicBezTo>
                <a:cubicBezTo>
                  <a:pt x="82314" y="50299"/>
                  <a:pt x="82314" y="50299"/>
                  <a:pt x="82314" y="50299"/>
                </a:cubicBezTo>
                <a:cubicBezTo>
                  <a:pt x="78347" y="50299"/>
                  <a:pt x="78347" y="50299"/>
                  <a:pt x="78347" y="50299"/>
                </a:cubicBezTo>
                <a:cubicBezTo>
                  <a:pt x="78347" y="58922"/>
                  <a:pt x="78347" y="58922"/>
                  <a:pt x="78347" y="58922"/>
                </a:cubicBezTo>
                <a:cubicBezTo>
                  <a:pt x="101157" y="86946"/>
                  <a:pt x="101157" y="86946"/>
                  <a:pt x="101157" y="86946"/>
                </a:cubicBezTo>
                <a:cubicBezTo>
                  <a:pt x="102148" y="87664"/>
                  <a:pt x="102148" y="88383"/>
                  <a:pt x="102148" y="89101"/>
                </a:cubicBezTo>
                <a:cubicBezTo>
                  <a:pt x="102148" y="90538"/>
                  <a:pt x="102148" y="91257"/>
                  <a:pt x="100165" y="92694"/>
                </a:cubicBezTo>
                <a:cubicBezTo>
                  <a:pt x="99173" y="93413"/>
                  <a:pt x="98181" y="93413"/>
                  <a:pt x="96198" y="93413"/>
                </a:cubicBezTo>
                <a:cubicBezTo>
                  <a:pt x="78347" y="93413"/>
                  <a:pt x="78347" y="93413"/>
                  <a:pt x="78347" y="93413"/>
                </a:cubicBezTo>
                <a:cubicBezTo>
                  <a:pt x="78347" y="112095"/>
                  <a:pt x="78347" y="112095"/>
                  <a:pt x="78347" y="112095"/>
                </a:cubicBezTo>
                <a:cubicBezTo>
                  <a:pt x="78347" y="114251"/>
                  <a:pt x="77355" y="115688"/>
                  <a:pt x="75371" y="117844"/>
                </a:cubicBezTo>
                <a:cubicBezTo>
                  <a:pt x="73388" y="119281"/>
                  <a:pt x="70413" y="120000"/>
                  <a:pt x="67438" y="120000"/>
                </a:cubicBezTo>
                <a:cubicBezTo>
                  <a:pt x="52561" y="120000"/>
                  <a:pt x="52561" y="120000"/>
                  <a:pt x="52561" y="120000"/>
                </a:cubicBezTo>
                <a:cubicBezTo>
                  <a:pt x="49586" y="120000"/>
                  <a:pt x="47603" y="119281"/>
                  <a:pt x="45619" y="117844"/>
                </a:cubicBezTo>
                <a:cubicBezTo>
                  <a:pt x="43636" y="115688"/>
                  <a:pt x="42644" y="114251"/>
                  <a:pt x="42644" y="112095"/>
                </a:cubicBezTo>
                <a:cubicBezTo>
                  <a:pt x="42644" y="93413"/>
                  <a:pt x="42644" y="93413"/>
                  <a:pt x="42644" y="93413"/>
                </a:cubicBezTo>
                <a:cubicBezTo>
                  <a:pt x="23801" y="93413"/>
                  <a:pt x="23801" y="93413"/>
                  <a:pt x="23801" y="93413"/>
                </a:cubicBezTo>
                <a:cubicBezTo>
                  <a:pt x="22809" y="93413"/>
                  <a:pt x="20826" y="93413"/>
                  <a:pt x="19834" y="92694"/>
                </a:cubicBezTo>
                <a:cubicBezTo>
                  <a:pt x="18842" y="91257"/>
                  <a:pt x="17851" y="90538"/>
                  <a:pt x="17851" y="89101"/>
                </a:cubicBezTo>
                <a:cubicBezTo>
                  <a:pt x="17851" y="88383"/>
                  <a:pt x="18842" y="87664"/>
                  <a:pt x="18842" y="86946"/>
                </a:cubicBezTo>
                <a:cubicBezTo>
                  <a:pt x="42644" y="58922"/>
                  <a:pt x="42644" y="58922"/>
                  <a:pt x="42644" y="58922"/>
                </a:cubicBezTo>
                <a:cubicBezTo>
                  <a:pt x="42644" y="50299"/>
                  <a:pt x="42644" y="50299"/>
                  <a:pt x="42644" y="50299"/>
                </a:cubicBezTo>
                <a:cubicBezTo>
                  <a:pt x="37685" y="50299"/>
                  <a:pt x="37685" y="50299"/>
                  <a:pt x="37685" y="50299"/>
                </a:cubicBezTo>
                <a:cubicBezTo>
                  <a:pt x="16859" y="73293"/>
                  <a:pt x="16859" y="73293"/>
                  <a:pt x="16859" y="73293"/>
                </a:cubicBezTo>
                <a:cubicBezTo>
                  <a:pt x="14876" y="75449"/>
                  <a:pt x="12892" y="76167"/>
                  <a:pt x="8925" y="76167"/>
                </a:cubicBezTo>
                <a:cubicBezTo>
                  <a:pt x="6942" y="76167"/>
                  <a:pt x="4958" y="75449"/>
                  <a:pt x="2975" y="74011"/>
                </a:cubicBezTo>
                <a:cubicBezTo>
                  <a:pt x="991" y="73293"/>
                  <a:pt x="0" y="71856"/>
                  <a:pt x="0" y="69700"/>
                </a:cubicBezTo>
                <a:cubicBezTo>
                  <a:pt x="0" y="68263"/>
                  <a:pt x="991" y="67544"/>
                  <a:pt x="1983" y="66107"/>
                </a:cubicBezTo>
                <a:cubicBezTo>
                  <a:pt x="25785" y="40239"/>
                  <a:pt x="25785" y="40239"/>
                  <a:pt x="25785" y="40239"/>
                </a:cubicBezTo>
                <a:cubicBezTo>
                  <a:pt x="30743" y="35209"/>
                  <a:pt x="35702" y="33053"/>
                  <a:pt x="42644" y="33053"/>
                </a:cubicBezTo>
                <a:cubicBezTo>
                  <a:pt x="78347" y="33053"/>
                  <a:pt x="78347" y="33053"/>
                  <a:pt x="78347" y="33053"/>
                </a:cubicBezTo>
                <a:cubicBezTo>
                  <a:pt x="84297" y="33053"/>
                  <a:pt x="90247" y="35209"/>
                  <a:pt x="95206" y="40239"/>
                </a:cubicBezTo>
                <a:cubicBezTo>
                  <a:pt x="119008" y="66107"/>
                  <a:pt x="119008" y="66107"/>
                  <a:pt x="119008" y="66107"/>
                </a:cubicBezTo>
                <a:cubicBezTo>
                  <a:pt x="120000" y="67544"/>
                  <a:pt x="120000" y="68263"/>
                  <a:pt x="120000" y="69700"/>
                </a:cubicBezTo>
                <a:close/>
                <a:moveTo>
                  <a:pt x="75371" y="4311"/>
                </a:moveTo>
                <a:cubicBezTo>
                  <a:pt x="79338" y="7904"/>
                  <a:pt x="81322" y="11497"/>
                  <a:pt x="81322" y="15089"/>
                </a:cubicBezTo>
                <a:cubicBezTo>
                  <a:pt x="81322" y="19401"/>
                  <a:pt x="79338" y="22994"/>
                  <a:pt x="75371" y="25868"/>
                </a:cubicBezTo>
                <a:cubicBezTo>
                  <a:pt x="71404" y="29461"/>
                  <a:pt x="66446" y="30898"/>
                  <a:pt x="60495" y="30898"/>
                </a:cubicBezTo>
                <a:cubicBezTo>
                  <a:pt x="54545" y="30898"/>
                  <a:pt x="49586" y="29461"/>
                  <a:pt x="45619" y="25868"/>
                </a:cubicBezTo>
                <a:cubicBezTo>
                  <a:pt x="41652" y="22994"/>
                  <a:pt x="39669" y="19401"/>
                  <a:pt x="39669" y="15089"/>
                </a:cubicBezTo>
                <a:cubicBezTo>
                  <a:pt x="39669" y="11497"/>
                  <a:pt x="41652" y="7904"/>
                  <a:pt x="45619" y="4311"/>
                </a:cubicBezTo>
                <a:cubicBezTo>
                  <a:pt x="49586" y="1437"/>
                  <a:pt x="54545" y="0"/>
                  <a:pt x="60495" y="0"/>
                </a:cubicBezTo>
                <a:cubicBezTo>
                  <a:pt x="66446" y="0"/>
                  <a:pt x="71404" y="1437"/>
                  <a:pt x="75371" y="43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188817" y="3608264"/>
            <a:ext cx="102113" cy="179911"/>
          </a:xfrm>
          <a:custGeom>
            <a:pathLst>
              <a:path extrusionOk="0" h="120000" w="120000">
                <a:moveTo>
                  <a:pt x="120000" y="45988"/>
                </a:moveTo>
                <a:cubicBezTo>
                  <a:pt x="120000" y="74011"/>
                  <a:pt x="120000" y="74011"/>
                  <a:pt x="120000" y="74011"/>
                </a:cubicBezTo>
                <a:cubicBezTo>
                  <a:pt x="120000" y="76167"/>
                  <a:pt x="120000" y="77604"/>
                  <a:pt x="117500" y="79041"/>
                </a:cubicBezTo>
                <a:cubicBezTo>
                  <a:pt x="115000" y="79760"/>
                  <a:pt x="112500" y="80479"/>
                  <a:pt x="108750" y="80479"/>
                </a:cubicBezTo>
                <a:cubicBezTo>
                  <a:pt x="106250" y="80479"/>
                  <a:pt x="103750" y="79760"/>
                  <a:pt x="101250" y="79041"/>
                </a:cubicBezTo>
                <a:cubicBezTo>
                  <a:pt x="98750" y="77604"/>
                  <a:pt x="97500" y="76167"/>
                  <a:pt x="97500" y="74011"/>
                </a:cubicBezTo>
                <a:cubicBezTo>
                  <a:pt x="97500" y="50299"/>
                  <a:pt x="97500" y="50299"/>
                  <a:pt x="97500" y="50299"/>
                </a:cubicBezTo>
                <a:cubicBezTo>
                  <a:pt x="90000" y="50299"/>
                  <a:pt x="90000" y="50299"/>
                  <a:pt x="90000" y="50299"/>
                </a:cubicBezTo>
                <a:cubicBezTo>
                  <a:pt x="90000" y="112095"/>
                  <a:pt x="90000" y="112095"/>
                  <a:pt x="90000" y="112095"/>
                </a:cubicBezTo>
                <a:cubicBezTo>
                  <a:pt x="90000" y="114251"/>
                  <a:pt x="88750" y="115688"/>
                  <a:pt x="86250" y="117844"/>
                </a:cubicBezTo>
                <a:cubicBezTo>
                  <a:pt x="83750" y="119281"/>
                  <a:pt x="80000" y="120000"/>
                  <a:pt x="77500" y="120000"/>
                </a:cubicBezTo>
                <a:cubicBezTo>
                  <a:pt x="73750" y="120000"/>
                  <a:pt x="70000" y="119281"/>
                  <a:pt x="67500" y="117844"/>
                </a:cubicBezTo>
                <a:cubicBezTo>
                  <a:pt x="65000" y="115688"/>
                  <a:pt x="63750" y="114251"/>
                  <a:pt x="63750" y="112095"/>
                </a:cubicBezTo>
                <a:cubicBezTo>
                  <a:pt x="63750" y="80479"/>
                  <a:pt x="63750" y="80479"/>
                  <a:pt x="63750" y="80479"/>
                </a:cubicBezTo>
                <a:cubicBezTo>
                  <a:pt x="56250" y="80479"/>
                  <a:pt x="56250" y="80479"/>
                  <a:pt x="56250" y="80479"/>
                </a:cubicBezTo>
                <a:cubicBezTo>
                  <a:pt x="56250" y="112095"/>
                  <a:pt x="56250" y="112095"/>
                  <a:pt x="56250" y="112095"/>
                </a:cubicBezTo>
                <a:cubicBezTo>
                  <a:pt x="56250" y="114251"/>
                  <a:pt x="55000" y="115688"/>
                  <a:pt x="52500" y="117844"/>
                </a:cubicBezTo>
                <a:cubicBezTo>
                  <a:pt x="50000" y="119281"/>
                  <a:pt x="46250" y="120000"/>
                  <a:pt x="42500" y="120000"/>
                </a:cubicBezTo>
                <a:cubicBezTo>
                  <a:pt x="38750" y="120000"/>
                  <a:pt x="36250" y="119281"/>
                  <a:pt x="33750" y="117844"/>
                </a:cubicBezTo>
                <a:cubicBezTo>
                  <a:pt x="31250" y="115688"/>
                  <a:pt x="30000" y="114251"/>
                  <a:pt x="30000" y="112095"/>
                </a:cubicBezTo>
                <a:cubicBezTo>
                  <a:pt x="30000" y="50299"/>
                  <a:pt x="30000" y="50299"/>
                  <a:pt x="30000" y="50299"/>
                </a:cubicBezTo>
                <a:cubicBezTo>
                  <a:pt x="22500" y="50299"/>
                  <a:pt x="22500" y="50299"/>
                  <a:pt x="22500" y="50299"/>
                </a:cubicBezTo>
                <a:cubicBezTo>
                  <a:pt x="22500" y="74011"/>
                  <a:pt x="22500" y="74011"/>
                  <a:pt x="22500" y="74011"/>
                </a:cubicBezTo>
                <a:cubicBezTo>
                  <a:pt x="22500" y="76167"/>
                  <a:pt x="21250" y="77604"/>
                  <a:pt x="18750" y="79041"/>
                </a:cubicBezTo>
                <a:cubicBezTo>
                  <a:pt x="16250" y="79760"/>
                  <a:pt x="13750" y="80479"/>
                  <a:pt x="11250" y="80479"/>
                </a:cubicBezTo>
                <a:cubicBezTo>
                  <a:pt x="7500" y="80479"/>
                  <a:pt x="5000" y="79760"/>
                  <a:pt x="2500" y="79041"/>
                </a:cubicBezTo>
                <a:cubicBezTo>
                  <a:pt x="0" y="77604"/>
                  <a:pt x="0" y="76167"/>
                  <a:pt x="0" y="74011"/>
                </a:cubicBezTo>
                <a:cubicBezTo>
                  <a:pt x="0" y="45988"/>
                  <a:pt x="0" y="45988"/>
                  <a:pt x="0" y="45988"/>
                </a:cubicBezTo>
                <a:cubicBezTo>
                  <a:pt x="0" y="42395"/>
                  <a:pt x="1250" y="38802"/>
                  <a:pt x="6250" y="36646"/>
                </a:cubicBezTo>
                <a:cubicBezTo>
                  <a:pt x="10000" y="33772"/>
                  <a:pt x="16250" y="33053"/>
                  <a:pt x="22500" y="33053"/>
                </a:cubicBezTo>
                <a:cubicBezTo>
                  <a:pt x="97500" y="33053"/>
                  <a:pt x="97500" y="33053"/>
                  <a:pt x="97500" y="33053"/>
                </a:cubicBezTo>
                <a:cubicBezTo>
                  <a:pt x="103750" y="33053"/>
                  <a:pt x="110000" y="33772"/>
                  <a:pt x="113750" y="36646"/>
                </a:cubicBezTo>
                <a:cubicBezTo>
                  <a:pt x="118750" y="38802"/>
                  <a:pt x="120000" y="42395"/>
                  <a:pt x="120000" y="45988"/>
                </a:cubicBezTo>
                <a:close/>
                <a:moveTo>
                  <a:pt x="78750" y="4311"/>
                </a:moveTo>
                <a:cubicBezTo>
                  <a:pt x="83750" y="7904"/>
                  <a:pt x="86250" y="11497"/>
                  <a:pt x="86250" y="15089"/>
                </a:cubicBezTo>
                <a:cubicBezTo>
                  <a:pt x="86250" y="19401"/>
                  <a:pt x="83750" y="22994"/>
                  <a:pt x="78750" y="25868"/>
                </a:cubicBezTo>
                <a:cubicBezTo>
                  <a:pt x="73750" y="29461"/>
                  <a:pt x="67500" y="30898"/>
                  <a:pt x="60000" y="30898"/>
                </a:cubicBezTo>
                <a:cubicBezTo>
                  <a:pt x="52500" y="30898"/>
                  <a:pt x="46250" y="29461"/>
                  <a:pt x="41250" y="25868"/>
                </a:cubicBezTo>
                <a:cubicBezTo>
                  <a:pt x="36250" y="22994"/>
                  <a:pt x="33750" y="19401"/>
                  <a:pt x="33750" y="15089"/>
                </a:cubicBezTo>
                <a:cubicBezTo>
                  <a:pt x="33750" y="11497"/>
                  <a:pt x="36250" y="7904"/>
                  <a:pt x="41250" y="4311"/>
                </a:cubicBezTo>
                <a:cubicBezTo>
                  <a:pt x="46250" y="1437"/>
                  <a:pt x="52500" y="0"/>
                  <a:pt x="60000" y="0"/>
                </a:cubicBezTo>
                <a:cubicBezTo>
                  <a:pt x="67500" y="0"/>
                  <a:pt x="73750" y="1437"/>
                  <a:pt x="78750" y="43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339553" y="3617989"/>
            <a:ext cx="155597" cy="157219"/>
          </a:xfrm>
          <a:custGeom>
            <a:pathLst>
              <a:path extrusionOk="0" h="120000" w="120000">
                <a:moveTo>
                  <a:pt x="111724" y="29589"/>
                </a:moveTo>
                <a:cubicBezTo>
                  <a:pt x="117517" y="39452"/>
                  <a:pt x="120000" y="49315"/>
                  <a:pt x="120000" y="59999"/>
                </a:cubicBezTo>
                <a:cubicBezTo>
                  <a:pt x="120000" y="70684"/>
                  <a:pt x="117517" y="80547"/>
                  <a:pt x="111724" y="89589"/>
                </a:cubicBezTo>
                <a:cubicBezTo>
                  <a:pt x="106758" y="98630"/>
                  <a:pt x="99310" y="106027"/>
                  <a:pt x="90206" y="111780"/>
                </a:cubicBezTo>
                <a:cubicBezTo>
                  <a:pt x="81103" y="116712"/>
                  <a:pt x="70344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0344" y="0"/>
                  <a:pt x="81103" y="3287"/>
                  <a:pt x="90206" y="8219"/>
                </a:cubicBezTo>
                <a:cubicBezTo>
                  <a:pt x="99310" y="13972"/>
                  <a:pt x="106758" y="20547"/>
                  <a:pt x="111724" y="29589"/>
                </a:cubicBezTo>
                <a:close/>
                <a:moveTo>
                  <a:pt x="60413" y="91232"/>
                </a:moveTo>
                <a:cubicBezTo>
                  <a:pt x="87724" y="55068"/>
                  <a:pt x="87724" y="55068"/>
                  <a:pt x="87724" y="55068"/>
                </a:cubicBezTo>
                <a:cubicBezTo>
                  <a:pt x="88551" y="53424"/>
                  <a:pt x="89379" y="51780"/>
                  <a:pt x="89379" y="50136"/>
                </a:cubicBezTo>
                <a:cubicBezTo>
                  <a:pt x="90206" y="48493"/>
                  <a:pt x="90206" y="46027"/>
                  <a:pt x="89379" y="43561"/>
                </a:cubicBezTo>
                <a:cubicBezTo>
                  <a:pt x="88551" y="41095"/>
                  <a:pt x="86896" y="38630"/>
                  <a:pt x="84413" y="37808"/>
                </a:cubicBezTo>
                <a:cubicBezTo>
                  <a:pt x="81931" y="36164"/>
                  <a:pt x="80275" y="35342"/>
                  <a:pt x="77793" y="35342"/>
                </a:cubicBezTo>
                <a:cubicBezTo>
                  <a:pt x="75310" y="35342"/>
                  <a:pt x="73655" y="36164"/>
                  <a:pt x="72000" y="36986"/>
                </a:cubicBezTo>
                <a:cubicBezTo>
                  <a:pt x="70344" y="37808"/>
                  <a:pt x="68689" y="38630"/>
                  <a:pt x="67862" y="40273"/>
                </a:cubicBezTo>
                <a:cubicBezTo>
                  <a:pt x="66206" y="42739"/>
                  <a:pt x="63724" y="43561"/>
                  <a:pt x="60413" y="43561"/>
                </a:cubicBezTo>
                <a:cubicBezTo>
                  <a:pt x="57103" y="43561"/>
                  <a:pt x="54620" y="42739"/>
                  <a:pt x="52965" y="40273"/>
                </a:cubicBezTo>
                <a:cubicBezTo>
                  <a:pt x="51310" y="38630"/>
                  <a:pt x="50482" y="37808"/>
                  <a:pt x="48827" y="36986"/>
                </a:cubicBezTo>
                <a:cubicBezTo>
                  <a:pt x="47172" y="36164"/>
                  <a:pt x="44689" y="35342"/>
                  <a:pt x="43034" y="35342"/>
                </a:cubicBezTo>
                <a:cubicBezTo>
                  <a:pt x="40551" y="35342"/>
                  <a:pt x="38068" y="36164"/>
                  <a:pt x="36413" y="37808"/>
                </a:cubicBezTo>
                <a:cubicBezTo>
                  <a:pt x="33931" y="38630"/>
                  <a:pt x="32275" y="41095"/>
                  <a:pt x="31448" y="43561"/>
                </a:cubicBezTo>
                <a:cubicBezTo>
                  <a:pt x="30620" y="46027"/>
                  <a:pt x="30620" y="48493"/>
                  <a:pt x="30620" y="50136"/>
                </a:cubicBezTo>
                <a:cubicBezTo>
                  <a:pt x="31448" y="51780"/>
                  <a:pt x="32275" y="53424"/>
                  <a:pt x="33103" y="55068"/>
                </a:cubicBezTo>
                <a:lnTo>
                  <a:pt x="60413" y="9123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7547020" y="3605023"/>
            <a:ext cx="175048" cy="183152"/>
          </a:xfrm>
          <a:custGeom>
            <a:pathLst>
              <a:path extrusionOk="0" h="120000" w="120000">
                <a:moveTo>
                  <a:pt x="119259" y="78352"/>
                </a:moveTo>
                <a:cubicBezTo>
                  <a:pt x="119259" y="79058"/>
                  <a:pt x="119259" y="79764"/>
                  <a:pt x="118518" y="79764"/>
                </a:cubicBezTo>
                <a:cubicBezTo>
                  <a:pt x="97777" y="86117"/>
                  <a:pt x="97777" y="86117"/>
                  <a:pt x="97777" y="86117"/>
                </a:cubicBezTo>
                <a:cubicBezTo>
                  <a:pt x="97777" y="106588"/>
                  <a:pt x="97777" y="106588"/>
                  <a:pt x="97777" y="106588"/>
                </a:cubicBezTo>
                <a:cubicBezTo>
                  <a:pt x="97777" y="107294"/>
                  <a:pt x="97777" y="108000"/>
                  <a:pt x="97037" y="108000"/>
                </a:cubicBezTo>
                <a:cubicBezTo>
                  <a:pt x="96296" y="108705"/>
                  <a:pt x="95555" y="108705"/>
                  <a:pt x="94814" y="108705"/>
                </a:cubicBezTo>
                <a:cubicBezTo>
                  <a:pt x="74074" y="102352"/>
                  <a:pt x="74074" y="102352"/>
                  <a:pt x="74074" y="102352"/>
                </a:cubicBezTo>
                <a:cubicBezTo>
                  <a:pt x="61481" y="118588"/>
                  <a:pt x="61481" y="118588"/>
                  <a:pt x="61481" y="118588"/>
                </a:cubicBezTo>
                <a:cubicBezTo>
                  <a:pt x="61481" y="119294"/>
                  <a:pt x="60740" y="120000"/>
                  <a:pt x="60000" y="120000"/>
                </a:cubicBezTo>
                <a:cubicBezTo>
                  <a:pt x="59259" y="120000"/>
                  <a:pt x="58518" y="119294"/>
                  <a:pt x="57777" y="118588"/>
                </a:cubicBezTo>
                <a:cubicBezTo>
                  <a:pt x="45185" y="102352"/>
                  <a:pt x="45185" y="102352"/>
                  <a:pt x="45185" y="102352"/>
                </a:cubicBezTo>
                <a:cubicBezTo>
                  <a:pt x="25185" y="108705"/>
                  <a:pt x="25185" y="108705"/>
                  <a:pt x="25185" y="108705"/>
                </a:cubicBezTo>
                <a:cubicBezTo>
                  <a:pt x="24444" y="108705"/>
                  <a:pt x="23703" y="108705"/>
                  <a:pt x="22962" y="108000"/>
                </a:cubicBezTo>
                <a:cubicBezTo>
                  <a:pt x="22222" y="108000"/>
                  <a:pt x="22222" y="107294"/>
                  <a:pt x="22222" y="106588"/>
                </a:cubicBezTo>
                <a:cubicBezTo>
                  <a:pt x="22222" y="86117"/>
                  <a:pt x="22222" y="86117"/>
                  <a:pt x="22222" y="86117"/>
                </a:cubicBezTo>
                <a:cubicBezTo>
                  <a:pt x="1481" y="79764"/>
                  <a:pt x="1481" y="79764"/>
                  <a:pt x="1481" y="79764"/>
                </a:cubicBezTo>
                <a:cubicBezTo>
                  <a:pt x="740" y="79764"/>
                  <a:pt x="740" y="79058"/>
                  <a:pt x="0" y="78352"/>
                </a:cubicBezTo>
                <a:cubicBezTo>
                  <a:pt x="0" y="77647"/>
                  <a:pt x="0" y="76941"/>
                  <a:pt x="740" y="76235"/>
                </a:cubicBezTo>
                <a:cubicBezTo>
                  <a:pt x="13333" y="60000"/>
                  <a:pt x="13333" y="60000"/>
                  <a:pt x="13333" y="60000"/>
                </a:cubicBezTo>
                <a:cubicBezTo>
                  <a:pt x="740" y="43058"/>
                  <a:pt x="740" y="43058"/>
                  <a:pt x="740" y="43058"/>
                </a:cubicBezTo>
                <a:cubicBezTo>
                  <a:pt x="0" y="43058"/>
                  <a:pt x="0" y="42352"/>
                  <a:pt x="0" y="41647"/>
                </a:cubicBezTo>
                <a:cubicBezTo>
                  <a:pt x="740" y="40941"/>
                  <a:pt x="740" y="40235"/>
                  <a:pt x="1481" y="40235"/>
                </a:cubicBezTo>
                <a:cubicBezTo>
                  <a:pt x="22222" y="33882"/>
                  <a:pt x="22222" y="33882"/>
                  <a:pt x="22222" y="33882"/>
                </a:cubicBezTo>
                <a:cubicBezTo>
                  <a:pt x="22222" y="13411"/>
                  <a:pt x="22222" y="13411"/>
                  <a:pt x="22222" y="13411"/>
                </a:cubicBezTo>
                <a:cubicBezTo>
                  <a:pt x="22222" y="12705"/>
                  <a:pt x="22222" y="12000"/>
                  <a:pt x="22962" y="11294"/>
                </a:cubicBezTo>
                <a:cubicBezTo>
                  <a:pt x="23703" y="11294"/>
                  <a:pt x="24444" y="11294"/>
                  <a:pt x="25185" y="11294"/>
                </a:cubicBezTo>
                <a:cubicBezTo>
                  <a:pt x="45185" y="17647"/>
                  <a:pt x="45185" y="17647"/>
                  <a:pt x="45185" y="17647"/>
                </a:cubicBezTo>
                <a:cubicBezTo>
                  <a:pt x="57777" y="705"/>
                  <a:pt x="57777" y="705"/>
                  <a:pt x="57777" y="705"/>
                </a:cubicBezTo>
                <a:cubicBezTo>
                  <a:pt x="58518" y="705"/>
                  <a:pt x="59259" y="0"/>
                  <a:pt x="60000" y="0"/>
                </a:cubicBezTo>
                <a:cubicBezTo>
                  <a:pt x="60740" y="0"/>
                  <a:pt x="61481" y="705"/>
                  <a:pt x="61481" y="705"/>
                </a:cubicBezTo>
                <a:cubicBezTo>
                  <a:pt x="74074" y="17647"/>
                  <a:pt x="74074" y="17647"/>
                  <a:pt x="74074" y="17647"/>
                </a:cubicBezTo>
                <a:cubicBezTo>
                  <a:pt x="94814" y="11294"/>
                  <a:pt x="94814" y="11294"/>
                  <a:pt x="94814" y="11294"/>
                </a:cubicBezTo>
                <a:cubicBezTo>
                  <a:pt x="95555" y="11294"/>
                  <a:pt x="96296" y="11294"/>
                  <a:pt x="97037" y="11294"/>
                </a:cubicBezTo>
                <a:cubicBezTo>
                  <a:pt x="97777" y="12000"/>
                  <a:pt x="97777" y="12705"/>
                  <a:pt x="97777" y="13411"/>
                </a:cubicBezTo>
                <a:cubicBezTo>
                  <a:pt x="97777" y="33882"/>
                  <a:pt x="97777" y="33882"/>
                  <a:pt x="97777" y="33882"/>
                </a:cubicBezTo>
                <a:cubicBezTo>
                  <a:pt x="118518" y="40235"/>
                  <a:pt x="118518" y="40235"/>
                  <a:pt x="118518" y="40235"/>
                </a:cubicBezTo>
                <a:cubicBezTo>
                  <a:pt x="119259" y="40235"/>
                  <a:pt x="119259" y="40941"/>
                  <a:pt x="119259" y="41647"/>
                </a:cubicBezTo>
                <a:cubicBezTo>
                  <a:pt x="120000" y="42352"/>
                  <a:pt x="120000" y="43058"/>
                  <a:pt x="119259" y="43058"/>
                </a:cubicBezTo>
                <a:cubicBezTo>
                  <a:pt x="106666" y="60000"/>
                  <a:pt x="106666" y="60000"/>
                  <a:pt x="106666" y="60000"/>
                </a:cubicBezTo>
                <a:cubicBezTo>
                  <a:pt x="119259" y="76235"/>
                  <a:pt x="119259" y="76235"/>
                  <a:pt x="119259" y="76235"/>
                </a:cubicBezTo>
                <a:cubicBezTo>
                  <a:pt x="120000" y="76941"/>
                  <a:pt x="120000" y="77647"/>
                  <a:pt x="119259" y="78352"/>
                </a:cubicBezTo>
                <a:close/>
                <a:moveTo>
                  <a:pt x="97037" y="74823"/>
                </a:moveTo>
                <a:cubicBezTo>
                  <a:pt x="99259" y="69882"/>
                  <a:pt x="100000" y="64941"/>
                  <a:pt x="100000" y="60000"/>
                </a:cubicBezTo>
                <a:cubicBezTo>
                  <a:pt x="100000" y="55058"/>
                  <a:pt x="99259" y="49411"/>
                  <a:pt x="97037" y="45176"/>
                </a:cubicBezTo>
                <a:cubicBezTo>
                  <a:pt x="94814" y="40235"/>
                  <a:pt x="91851" y="36000"/>
                  <a:pt x="88148" y="32470"/>
                </a:cubicBezTo>
                <a:cubicBezTo>
                  <a:pt x="85185" y="29647"/>
                  <a:pt x="80740" y="26823"/>
                  <a:pt x="75555" y="24705"/>
                </a:cubicBezTo>
                <a:cubicBezTo>
                  <a:pt x="70370" y="22588"/>
                  <a:pt x="65185" y="21176"/>
                  <a:pt x="60000" y="21176"/>
                </a:cubicBezTo>
                <a:cubicBezTo>
                  <a:pt x="54814" y="21176"/>
                  <a:pt x="49629" y="22588"/>
                  <a:pt x="44444" y="24705"/>
                </a:cubicBezTo>
                <a:cubicBezTo>
                  <a:pt x="39259" y="26823"/>
                  <a:pt x="34814" y="29647"/>
                  <a:pt x="31111" y="32470"/>
                </a:cubicBezTo>
                <a:cubicBezTo>
                  <a:pt x="28148" y="36000"/>
                  <a:pt x="25185" y="40235"/>
                  <a:pt x="22962" y="45176"/>
                </a:cubicBezTo>
                <a:cubicBezTo>
                  <a:pt x="20740" y="49411"/>
                  <a:pt x="19259" y="55058"/>
                  <a:pt x="19259" y="60000"/>
                </a:cubicBezTo>
                <a:cubicBezTo>
                  <a:pt x="19259" y="64941"/>
                  <a:pt x="20740" y="69882"/>
                  <a:pt x="22962" y="74823"/>
                </a:cubicBezTo>
                <a:cubicBezTo>
                  <a:pt x="25185" y="79764"/>
                  <a:pt x="28148" y="84000"/>
                  <a:pt x="31111" y="86823"/>
                </a:cubicBezTo>
                <a:cubicBezTo>
                  <a:pt x="34814" y="90352"/>
                  <a:pt x="39259" y="93176"/>
                  <a:pt x="44444" y="95294"/>
                </a:cubicBezTo>
                <a:cubicBezTo>
                  <a:pt x="49629" y="97411"/>
                  <a:pt x="54814" y="98117"/>
                  <a:pt x="60000" y="98117"/>
                </a:cubicBezTo>
                <a:cubicBezTo>
                  <a:pt x="65185" y="98117"/>
                  <a:pt x="70370" y="97411"/>
                  <a:pt x="75555" y="95294"/>
                </a:cubicBezTo>
                <a:cubicBezTo>
                  <a:pt x="80740" y="93176"/>
                  <a:pt x="85185" y="90352"/>
                  <a:pt x="88148" y="86823"/>
                </a:cubicBezTo>
                <a:cubicBezTo>
                  <a:pt x="91851" y="84000"/>
                  <a:pt x="94814" y="79764"/>
                  <a:pt x="97037" y="7482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7773935" y="3617989"/>
            <a:ext cx="149114" cy="157219"/>
          </a:xfrm>
          <a:custGeom>
            <a:pathLst>
              <a:path extrusionOk="0" h="120000" w="120000">
                <a:moveTo>
                  <a:pt x="119136" y="84657"/>
                </a:moveTo>
                <a:cubicBezTo>
                  <a:pt x="114820" y="95342"/>
                  <a:pt x="107050" y="103561"/>
                  <a:pt x="96690" y="110136"/>
                </a:cubicBezTo>
                <a:cubicBezTo>
                  <a:pt x="86330" y="116712"/>
                  <a:pt x="75107" y="119999"/>
                  <a:pt x="63021" y="119999"/>
                </a:cubicBezTo>
                <a:cubicBezTo>
                  <a:pt x="54388" y="119999"/>
                  <a:pt x="45755" y="118356"/>
                  <a:pt x="37985" y="115068"/>
                </a:cubicBezTo>
                <a:cubicBezTo>
                  <a:pt x="30215" y="111780"/>
                  <a:pt x="24172" y="107671"/>
                  <a:pt x="18129" y="101917"/>
                </a:cubicBezTo>
                <a:cubicBezTo>
                  <a:pt x="12949" y="96986"/>
                  <a:pt x="8633" y="90410"/>
                  <a:pt x="5179" y="83013"/>
                </a:cubicBezTo>
                <a:cubicBezTo>
                  <a:pt x="1726" y="75616"/>
                  <a:pt x="0" y="68219"/>
                  <a:pt x="0" y="59999"/>
                </a:cubicBezTo>
                <a:cubicBezTo>
                  <a:pt x="0" y="51780"/>
                  <a:pt x="1726" y="44383"/>
                  <a:pt x="4316" y="36986"/>
                </a:cubicBezTo>
                <a:cubicBezTo>
                  <a:pt x="7769" y="29589"/>
                  <a:pt x="12086" y="23835"/>
                  <a:pt x="17266" y="18082"/>
                </a:cubicBezTo>
                <a:cubicBezTo>
                  <a:pt x="22446" y="13150"/>
                  <a:pt x="29352" y="9041"/>
                  <a:pt x="36258" y="5753"/>
                </a:cubicBezTo>
                <a:cubicBezTo>
                  <a:pt x="44028" y="2465"/>
                  <a:pt x="51798" y="821"/>
                  <a:pt x="60431" y="0"/>
                </a:cubicBezTo>
                <a:cubicBezTo>
                  <a:pt x="63021" y="0"/>
                  <a:pt x="64748" y="1643"/>
                  <a:pt x="65611" y="3287"/>
                </a:cubicBezTo>
                <a:cubicBezTo>
                  <a:pt x="66474" y="5753"/>
                  <a:pt x="65611" y="7397"/>
                  <a:pt x="63884" y="9041"/>
                </a:cubicBezTo>
                <a:cubicBezTo>
                  <a:pt x="59568" y="13150"/>
                  <a:pt x="56115" y="18082"/>
                  <a:pt x="53525" y="23013"/>
                </a:cubicBezTo>
                <a:cubicBezTo>
                  <a:pt x="50935" y="28767"/>
                  <a:pt x="49208" y="33698"/>
                  <a:pt x="49208" y="40273"/>
                </a:cubicBezTo>
                <a:cubicBezTo>
                  <a:pt x="49208" y="47671"/>
                  <a:pt x="51798" y="55068"/>
                  <a:pt x="55251" y="61643"/>
                </a:cubicBezTo>
                <a:cubicBezTo>
                  <a:pt x="59568" y="67397"/>
                  <a:pt x="64748" y="73150"/>
                  <a:pt x="71654" y="76438"/>
                </a:cubicBezTo>
                <a:cubicBezTo>
                  <a:pt x="78561" y="80547"/>
                  <a:pt x="86330" y="82191"/>
                  <a:pt x="94100" y="82191"/>
                </a:cubicBezTo>
                <a:cubicBezTo>
                  <a:pt x="100143" y="82191"/>
                  <a:pt x="107050" y="81369"/>
                  <a:pt x="112230" y="78082"/>
                </a:cubicBezTo>
                <a:cubicBezTo>
                  <a:pt x="114820" y="77260"/>
                  <a:pt x="116546" y="78082"/>
                  <a:pt x="118273" y="79726"/>
                </a:cubicBezTo>
                <a:cubicBezTo>
                  <a:pt x="119136" y="79726"/>
                  <a:pt x="120000" y="81369"/>
                  <a:pt x="120000" y="82191"/>
                </a:cubicBezTo>
                <a:cubicBezTo>
                  <a:pt x="120000" y="83013"/>
                  <a:pt x="120000" y="83835"/>
                  <a:pt x="119136" y="84657"/>
                </a:cubicBezTo>
                <a:close/>
                <a:moveTo>
                  <a:pt x="102733" y="91232"/>
                </a:moveTo>
                <a:cubicBezTo>
                  <a:pt x="100143" y="92054"/>
                  <a:pt x="96690" y="92054"/>
                  <a:pt x="94100" y="92054"/>
                </a:cubicBezTo>
                <a:cubicBezTo>
                  <a:pt x="83741" y="92054"/>
                  <a:pt x="75107" y="89589"/>
                  <a:pt x="66474" y="85479"/>
                </a:cubicBezTo>
                <a:cubicBezTo>
                  <a:pt x="57841" y="80547"/>
                  <a:pt x="51798" y="73972"/>
                  <a:pt x="46618" y="66575"/>
                </a:cubicBezTo>
                <a:cubicBezTo>
                  <a:pt x="41438" y="58356"/>
                  <a:pt x="38848" y="49315"/>
                  <a:pt x="38848" y="40273"/>
                </a:cubicBezTo>
                <a:cubicBezTo>
                  <a:pt x="38848" y="30410"/>
                  <a:pt x="42302" y="20547"/>
                  <a:pt x="47482" y="12328"/>
                </a:cubicBezTo>
                <a:cubicBezTo>
                  <a:pt x="37122" y="15616"/>
                  <a:pt x="27625" y="21369"/>
                  <a:pt x="20719" y="30410"/>
                </a:cubicBezTo>
                <a:cubicBezTo>
                  <a:pt x="13812" y="38630"/>
                  <a:pt x="10359" y="48493"/>
                  <a:pt x="10359" y="59999"/>
                </a:cubicBezTo>
                <a:cubicBezTo>
                  <a:pt x="10359" y="66575"/>
                  <a:pt x="12086" y="73150"/>
                  <a:pt x="14676" y="78904"/>
                </a:cubicBezTo>
                <a:cubicBezTo>
                  <a:pt x="17266" y="85479"/>
                  <a:pt x="20719" y="90410"/>
                  <a:pt x="25899" y="95342"/>
                </a:cubicBezTo>
                <a:cubicBezTo>
                  <a:pt x="30215" y="99452"/>
                  <a:pt x="36258" y="102739"/>
                  <a:pt x="42302" y="106027"/>
                </a:cubicBezTo>
                <a:cubicBezTo>
                  <a:pt x="49208" y="108493"/>
                  <a:pt x="55251" y="109315"/>
                  <a:pt x="63021" y="109315"/>
                </a:cubicBezTo>
                <a:cubicBezTo>
                  <a:pt x="70791" y="109315"/>
                  <a:pt x="77697" y="107671"/>
                  <a:pt x="84604" y="105205"/>
                </a:cubicBezTo>
                <a:cubicBezTo>
                  <a:pt x="92374" y="101917"/>
                  <a:pt x="98417" y="96986"/>
                  <a:pt x="102733" y="9123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7984642" y="3617989"/>
            <a:ext cx="168565" cy="157219"/>
          </a:xfrm>
          <a:custGeom>
            <a:pathLst>
              <a:path extrusionOk="0" h="120000" w="120000">
                <a:moveTo>
                  <a:pt x="120000" y="4931"/>
                </a:moveTo>
                <a:cubicBezTo>
                  <a:pt x="120000" y="25479"/>
                  <a:pt x="120000" y="25479"/>
                  <a:pt x="120000" y="25479"/>
                </a:cubicBezTo>
                <a:cubicBezTo>
                  <a:pt x="120000" y="26301"/>
                  <a:pt x="119235" y="27945"/>
                  <a:pt x="118471" y="28767"/>
                </a:cubicBezTo>
                <a:cubicBezTo>
                  <a:pt x="117707" y="29589"/>
                  <a:pt x="116178" y="30410"/>
                  <a:pt x="115414" y="30410"/>
                </a:cubicBezTo>
                <a:cubicBezTo>
                  <a:pt x="4585" y="30410"/>
                  <a:pt x="4585" y="30410"/>
                  <a:pt x="4585" y="30410"/>
                </a:cubicBezTo>
                <a:cubicBezTo>
                  <a:pt x="3057" y="30410"/>
                  <a:pt x="2292" y="29589"/>
                  <a:pt x="764" y="28767"/>
                </a:cubicBezTo>
                <a:cubicBezTo>
                  <a:pt x="0" y="27945"/>
                  <a:pt x="0" y="26301"/>
                  <a:pt x="0" y="25479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109"/>
                  <a:pt x="0" y="2465"/>
                  <a:pt x="764" y="1643"/>
                </a:cubicBezTo>
                <a:cubicBezTo>
                  <a:pt x="2292" y="821"/>
                  <a:pt x="3057" y="0"/>
                  <a:pt x="4585" y="0"/>
                </a:cubicBezTo>
                <a:cubicBezTo>
                  <a:pt x="115414" y="0"/>
                  <a:pt x="115414" y="0"/>
                  <a:pt x="115414" y="0"/>
                </a:cubicBezTo>
                <a:cubicBezTo>
                  <a:pt x="116178" y="0"/>
                  <a:pt x="117707" y="821"/>
                  <a:pt x="118471" y="1643"/>
                </a:cubicBezTo>
                <a:cubicBezTo>
                  <a:pt x="119235" y="2465"/>
                  <a:pt x="120000" y="4109"/>
                  <a:pt x="120000" y="4931"/>
                </a:cubicBezTo>
                <a:close/>
                <a:moveTo>
                  <a:pt x="115414" y="40273"/>
                </a:moveTo>
                <a:cubicBezTo>
                  <a:pt x="115414" y="114246"/>
                  <a:pt x="115414" y="114246"/>
                  <a:pt x="115414" y="114246"/>
                </a:cubicBezTo>
                <a:cubicBezTo>
                  <a:pt x="115414" y="115890"/>
                  <a:pt x="114649" y="117534"/>
                  <a:pt x="113885" y="118356"/>
                </a:cubicBezTo>
                <a:cubicBezTo>
                  <a:pt x="113121" y="119178"/>
                  <a:pt x="111592" y="119999"/>
                  <a:pt x="110828" y="119999"/>
                </a:cubicBezTo>
                <a:cubicBezTo>
                  <a:pt x="9171" y="119999"/>
                  <a:pt x="9171" y="119999"/>
                  <a:pt x="9171" y="119999"/>
                </a:cubicBezTo>
                <a:cubicBezTo>
                  <a:pt x="7643" y="119999"/>
                  <a:pt x="6878" y="119178"/>
                  <a:pt x="5350" y="118356"/>
                </a:cubicBezTo>
                <a:cubicBezTo>
                  <a:pt x="4585" y="117534"/>
                  <a:pt x="4585" y="115890"/>
                  <a:pt x="4585" y="114246"/>
                </a:cubicBezTo>
                <a:cubicBezTo>
                  <a:pt x="4585" y="40273"/>
                  <a:pt x="4585" y="40273"/>
                  <a:pt x="4585" y="40273"/>
                </a:cubicBezTo>
                <a:cubicBezTo>
                  <a:pt x="4585" y="38630"/>
                  <a:pt x="4585" y="37808"/>
                  <a:pt x="5350" y="36164"/>
                </a:cubicBezTo>
                <a:cubicBezTo>
                  <a:pt x="6878" y="35342"/>
                  <a:pt x="7643" y="35342"/>
                  <a:pt x="9171" y="35342"/>
                </a:cubicBezTo>
                <a:cubicBezTo>
                  <a:pt x="110828" y="35342"/>
                  <a:pt x="110828" y="35342"/>
                  <a:pt x="110828" y="35342"/>
                </a:cubicBezTo>
                <a:cubicBezTo>
                  <a:pt x="111592" y="35342"/>
                  <a:pt x="113121" y="35342"/>
                  <a:pt x="113885" y="36164"/>
                </a:cubicBezTo>
                <a:cubicBezTo>
                  <a:pt x="114649" y="37808"/>
                  <a:pt x="115414" y="38630"/>
                  <a:pt x="115414" y="40273"/>
                </a:cubicBezTo>
                <a:close/>
                <a:moveTo>
                  <a:pt x="72611" y="58356"/>
                </a:moveTo>
                <a:cubicBezTo>
                  <a:pt x="73375" y="57534"/>
                  <a:pt x="73375" y="56712"/>
                  <a:pt x="73375" y="55068"/>
                </a:cubicBezTo>
                <a:cubicBezTo>
                  <a:pt x="73375" y="53424"/>
                  <a:pt x="73375" y="52602"/>
                  <a:pt x="72611" y="51780"/>
                </a:cubicBezTo>
                <a:cubicBezTo>
                  <a:pt x="71082" y="50136"/>
                  <a:pt x="70318" y="50136"/>
                  <a:pt x="68789" y="50136"/>
                </a:cubicBezTo>
                <a:cubicBezTo>
                  <a:pt x="50445" y="50136"/>
                  <a:pt x="50445" y="50136"/>
                  <a:pt x="50445" y="50136"/>
                </a:cubicBezTo>
                <a:cubicBezTo>
                  <a:pt x="48917" y="50136"/>
                  <a:pt x="48152" y="50136"/>
                  <a:pt x="47388" y="51780"/>
                </a:cubicBezTo>
                <a:cubicBezTo>
                  <a:pt x="46624" y="52602"/>
                  <a:pt x="45859" y="53424"/>
                  <a:pt x="45859" y="55068"/>
                </a:cubicBezTo>
                <a:cubicBezTo>
                  <a:pt x="45859" y="56712"/>
                  <a:pt x="46624" y="57534"/>
                  <a:pt x="47388" y="58356"/>
                </a:cubicBezTo>
                <a:cubicBezTo>
                  <a:pt x="48152" y="59178"/>
                  <a:pt x="48917" y="59999"/>
                  <a:pt x="50445" y="59999"/>
                </a:cubicBezTo>
                <a:cubicBezTo>
                  <a:pt x="68789" y="59999"/>
                  <a:pt x="68789" y="59999"/>
                  <a:pt x="68789" y="59999"/>
                </a:cubicBezTo>
                <a:cubicBezTo>
                  <a:pt x="70318" y="59999"/>
                  <a:pt x="71082" y="59178"/>
                  <a:pt x="72611" y="583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8213177" y="3605023"/>
            <a:ext cx="64832" cy="183152"/>
          </a:xfrm>
          <a:custGeom>
            <a:pathLst>
              <a:path extrusionOk="0" h="120000" w="120000">
                <a:moveTo>
                  <a:pt x="120000" y="21176"/>
                </a:moveTo>
                <a:cubicBezTo>
                  <a:pt x="120000" y="22588"/>
                  <a:pt x="118032" y="24000"/>
                  <a:pt x="116065" y="24705"/>
                </a:cubicBezTo>
                <a:cubicBezTo>
                  <a:pt x="114098" y="25411"/>
                  <a:pt x="110163" y="26117"/>
                  <a:pt x="108196" y="26117"/>
                </a:cubicBezTo>
                <a:cubicBezTo>
                  <a:pt x="84590" y="26117"/>
                  <a:pt x="84590" y="26117"/>
                  <a:pt x="84590" y="26117"/>
                </a:cubicBezTo>
                <a:cubicBezTo>
                  <a:pt x="84590" y="93882"/>
                  <a:pt x="84590" y="93882"/>
                  <a:pt x="84590" y="93882"/>
                </a:cubicBezTo>
                <a:cubicBezTo>
                  <a:pt x="108196" y="93882"/>
                  <a:pt x="108196" y="93882"/>
                  <a:pt x="108196" y="93882"/>
                </a:cubicBezTo>
                <a:cubicBezTo>
                  <a:pt x="110163" y="93882"/>
                  <a:pt x="114098" y="94588"/>
                  <a:pt x="116065" y="95294"/>
                </a:cubicBezTo>
                <a:cubicBezTo>
                  <a:pt x="118032" y="96000"/>
                  <a:pt x="120000" y="97411"/>
                  <a:pt x="120000" y="98117"/>
                </a:cubicBezTo>
                <a:cubicBezTo>
                  <a:pt x="120000" y="99529"/>
                  <a:pt x="118032" y="100235"/>
                  <a:pt x="116065" y="101647"/>
                </a:cubicBezTo>
                <a:cubicBezTo>
                  <a:pt x="68852" y="118588"/>
                  <a:pt x="68852" y="118588"/>
                  <a:pt x="68852" y="118588"/>
                </a:cubicBezTo>
                <a:cubicBezTo>
                  <a:pt x="66885" y="119294"/>
                  <a:pt x="62950" y="120000"/>
                  <a:pt x="60983" y="120000"/>
                </a:cubicBezTo>
                <a:cubicBezTo>
                  <a:pt x="57049" y="120000"/>
                  <a:pt x="53114" y="119294"/>
                  <a:pt x="51147" y="118588"/>
                </a:cubicBezTo>
                <a:cubicBezTo>
                  <a:pt x="3934" y="101647"/>
                  <a:pt x="3934" y="101647"/>
                  <a:pt x="3934" y="101647"/>
                </a:cubicBezTo>
                <a:cubicBezTo>
                  <a:pt x="1967" y="100235"/>
                  <a:pt x="0" y="99529"/>
                  <a:pt x="0" y="98117"/>
                </a:cubicBezTo>
                <a:cubicBezTo>
                  <a:pt x="0" y="97411"/>
                  <a:pt x="1967" y="96000"/>
                  <a:pt x="3934" y="95294"/>
                </a:cubicBezTo>
                <a:cubicBezTo>
                  <a:pt x="5901" y="94588"/>
                  <a:pt x="9836" y="93882"/>
                  <a:pt x="11803" y="93882"/>
                </a:cubicBezTo>
                <a:cubicBezTo>
                  <a:pt x="35409" y="93882"/>
                  <a:pt x="35409" y="93882"/>
                  <a:pt x="35409" y="93882"/>
                </a:cubicBezTo>
                <a:cubicBezTo>
                  <a:pt x="35409" y="26117"/>
                  <a:pt x="35409" y="26117"/>
                  <a:pt x="35409" y="26117"/>
                </a:cubicBezTo>
                <a:cubicBezTo>
                  <a:pt x="11803" y="26117"/>
                  <a:pt x="11803" y="26117"/>
                  <a:pt x="11803" y="26117"/>
                </a:cubicBezTo>
                <a:cubicBezTo>
                  <a:pt x="9836" y="26117"/>
                  <a:pt x="5901" y="25411"/>
                  <a:pt x="3934" y="24705"/>
                </a:cubicBezTo>
                <a:cubicBezTo>
                  <a:pt x="1967" y="24000"/>
                  <a:pt x="0" y="22588"/>
                  <a:pt x="0" y="21176"/>
                </a:cubicBezTo>
                <a:cubicBezTo>
                  <a:pt x="0" y="20470"/>
                  <a:pt x="1967" y="19058"/>
                  <a:pt x="3934" y="18352"/>
                </a:cubicBezTo>
                <a:cubicBezTo>
                  <a:pt x="51147" y="1411"/>
                  <a:pt x="51147" y="1411"/>
                  <a:pt x="51147" y="1411"/>
                </a:cubicBezTo>
                <a:cubicBezTo>
                  <a:pt x="53114" y="705"/>
                  <a:pt x="57049" y="0"/>
                  <a:pt x="60983" y="0"/>
                </a:cubicBezTo>
                <a:cubicBezTo>
                  <a:pt x="62950" y="0"/>
                  <a:pt x="66885" y="705"/>
                  <a:pt x="68852" y="1411"/>
                </a:cubicBezTo>
                <a:cubicBezTo>
                  <a:pt x="116065" y="18352"/>
                  <a:pt x="116065" y="18352"/>
                  <a:pt x="116065" y="18352"/>
                </a:cubicBezTo>
                <a:cubicBezTo>
                  <a:pt x="118032" y="19058"/>
                  <a:pt x="120000" y="20470"/>
                  <a:pt x="120000" y="211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8391467" y="3617989"/>
            <a:ext cx="145874" cy="157219"/>
          </a:xfrm>
          <a:custGeom>
            <a:pathLst>
              <a:path extrusionOk="0" h="120000" w="120000">
                <a:moveTo>
                  <a:pt x="114705" y="71506"/>
                </a:moveTo>
                <a:cubicBezTo>
                  <a:pt x="116470" y="73150"/>
                  <a:pt x="118235" y="75616"/>
                  <a:pt x="119117" y="78082"/>
                </a:cubicBezTo>
                <a:cubicBezTo>
                  <a:pt x="120000" y="80547"/>
                  <a:pt x="120000" y="83013"/>
                  <a:pt x="118235" y="85479"/>
                </a:cubicBezTo>
                <a:cubicBezTo>
                  <a:pt x="112941" y="93698"/>
                  <a:pt x="112941" y="93698"/>
                  <a:pt x="112941" y="93698"/>
                </a:cubicBezTo>
                <a:cubicBezTo>
                  <a:pt x="111176" y="96164"/>
                  <a:pt x="109411" y="97808"/>
                  <a:pt x="106764" y="98630"/>
                </a:cubicBezTo>
                <a:cubicBezTo>
                  <a:pt x="103235" y="99452"/>
                  <a:pt x="100588" y="99452"/>
                  <a:pt x="97941" y="97808"/>
                </a:cubicBezTo>
                <a:cubicBezTo>
                  <a:pt x="75882" y="85479"/>
                  <a:pt x="75882" y="85479"/>
                  <a:pt x="75882" y="85479"/>
                </a:cubicBezTo>
                <a:cubicBezTo>
                  <a:pt x="75882" y="109315"/>
                  <a:pt x="75882" y="109315"/>
                  <a:pt x="75882" y="109315"/>
                </a:cubicBezTo>
                <a:cubicBezTo>
                  <a:pt x="75882" y="112602"/>
                  <a:pt x="75000" y="115068"/>
                  <a:pt x="73235" y="116712"/>
                </a:cubicBezTo>
                <a:cubicBezTo>
                  <a:pt x="70588" y="118356"/>
                  <a:pt x="67941" y="119999"/>
                  <a:pt x="65294" y="119999"/>
                </a:cubicBezTo>
                <a:cubicBezTo>
                  <a:pt x="54705" y="119999"/>
                  <a:pt x="54705" y="119999"/>
                  <a:pt x="54705" y="119999"/>
                </a:cubicBezTo>
                <a:cubicBezTo>
                  <a:pt x="52058" y="119999"/>
                  <a:pt x="49411" y="118356"/>
                  <a:pt x="47647" y="116712"/>
                </a:cubicBezTo>
                <a:cubicBezTo>
                  <a:pt x="45000" y="115068"/>
                  <a:pt x="44117" y="112602"/>
                  <a:pt x="44117" y="109315"/>
                </a:cubicBezTo>
                <a:cubicBezTo>
                  <a:pt x="44117" y="85479"/>
                  <a:pt x="44117" y="85479"/>
                  <a:pt x="44117" y="85479"/>
                </a:cubicBezTo>
                <a:cubicBezTo>
                  <a:pt x="22058" y="97808"/>
                  <a:pt x="22058" y="97808"/>
                  <a:pt x="22058" y="97808"/>
                </a:cubicBezTo>
                <a:cubicBezTo>
                  <a:pt x="19411" y="99452"/>
                  <a:pt x="16764" y="99452"/>
                  <a:pt x="14117" y="98630"/>
                </a:cubicBezTo>
                <a:cubicBezTo>
                  <a:pt x="10588" y="97808"/>
                  <a:pt x="8823" y="96164"/>
                  <a:pt x="7058" y="93698"/>
                </a:cubicBezTo>
                <a:cubicBezTo>
                  <a:pt x="1764" y="85479"/>
                  <a:pt x="1764" y="85479"/>
                  <a:pt x="1764" y="85479"/>
                </a:cubicBezTo>
                <a:cubicBezTo>
                  <a:pt x="882" y="83013"/>
                  <a:pt x="0" y="80547"/>
                  <a:pt x="882" y="78082"/>
                </a:cubicBezTo>
                <a:cubicBezTo>
                  <a:pt x="1764" y="75616"/>
                  <a:pt x="3529" y="73150"/>
                  <a:pt x="6176" y="71506"/>
                </a:cubicBezTo>
                <a:cubicBezTo>
                  <a:pt x="28235" y="59999"/>
                  <a:pt x="28235" y="59999"/>
                  <a:pt x="28235" y="59999"/>
                </a:cubicBezTo>
                <a:cubicBezTo>
                  <a:pt x="6176" y="47671"/>
                  <a:pt x="6176" y="47671"/>
                  <a:pt x="6176" y="47671"/>
                </a:cubicBezTo>
                <a:cubicBezTo>
                  <a:pt x="3529" y="46849"/>
                  <a:pt x="1764" y="44383"/>
                  <a:pt x="882" y="41917"/>
                </a:cubicBezTo>
                <a:cubicBezTo>
                  <a:pt x="0" y="39452"/>
                  <a:pt x="882" y="36986"/>
                  <a:pt x="1764" y="34520"/>
                </a:cubicBezTo>
                <a:cubicBezTo>
                  <a:pt x="7058" y="25479"/>
                  <a:pt x="7058" y="25479"/>
                  <a:pt x="7058" y="25479"/>
                </a:cubicBezTo>
                <a:cubicBezTo>
                  <a:pt x="8823" y="23835"/>
                  <a:pt x="10588" y="22191"/>
                  <a:pt x="14117" y="21369"/>
                </a:cubicBezTo>
                <a:cubicBezTo>
                  <a:pt x="16764" y="20547"/>
                  <a:pt x="19411" y="20547"/>
                  <a:pt x="22058" y="22191"/>
                </a:cubicBezTo>
                <a:cubicBezTo>
                  <a:pt x="44117" y="33698"/>
                  <a:pt x="44117" y="33698"/>
                  <a:pt x="44117" y="33698"/>
                </a:cubicBezTo>
                <a:cubicBezTo>
                  <a:pt x="44117" y="9863"/>
                  <a:pt x="44117" y="9863"/>
                  <a:pt x="44117" y="9863"/>
                </a:cubicBezTo>
                <a:cubicBezTo>
                  <a:pt x="44117" y="7397"/>
                  <a:pt x="45000" y="4931"/>
                  <a:pt x="47647" y="3287"/>
                </a:cubicBezTo>
                <a:cubicBezTo>
                  <a:pt x="49411" y="1643"/>
                  <a:pt x="52058" y="0"/>
                  <a:pt x="54705" y="0"/>
                </a:cubicBezTo>
                <a:cubicBezTo>
                  <a:pt x="65294" y="0"/>
                  <a:pt x="65294" y="0"/>
                  <a:pt x="65294" y="0"/>
                </a:cubicBezTo>
                <a:cubicBezTo>
                  <a:pt x="67941" y="0"/>
                  <a:pt x="70588" y="1643"/>
                  <a:pt x="73235" y="3287"/>
                </a:cubicBezTo>
                <a:cubicBezTo>
                  <a:pt x="75000" y="4931"/>
                  <a:pt x="75882" y="7397"/>
                  <a:pt x="75882" y="9863"/>
                </a:cubicBezTo>
                <a:cubicBezTo>
                  <a:pt x="75882" y="33698"/>
                  <a:pt x="75882" y="33698"/>
                  <a:pt x="75882" y="33698"/>
                </a:cubicBezTo>
                <a:cubicBezTo>
                  <a:pt x="97941" y="22191"/>
                  <a:pt x="97941" y="22191"/>
                  <a:pt x="97941" y="22191"/>
                </a:cubicBezTo>
                <a:cubicBezTo>
                  <a:pt x="100588" y="20547"/>
                  <a:pt x="103235" y="20547"/>
                  <a:pt x="106764" y="21369"/>
                </a:cubicBezTo>
                <a:cubicBezTo>
                  <a:pt x="109411" y="22191"/>
                  <a:pt x="111176" y="23835"/>
                  <a:pt x="112941" y="25479"/>
                </a:cubicBezTo>
                <a:cubicBezTo>
                  <a:pt x="118235" y="34520"/>
                  <a:pt x="118235" y="34520"/>
                  <a:pt x="118235" y="34520"/>
                </a:cubicBezTo>
                <a:cubicBezTo>
                  <a:pt x="120000" y="36986"/>
                  <a:pt x="120000" y="39452"/>
                  <a:pt x="119117" y="41917"/>
                </a:cubicBezTo>
                <a:cubicBezTo>
                  <a:pt x="118235" y="44383"/>
                  <a:pt x="116470" y="46849"/>
                  <a:pt x="114705" y="47671"/>
                </a:cubicBezTo>
                <a:cubicBezTo>
                  <a:pt x="91764" y="59999"/>
                  <a:pt x="91764" y="59999"/>
                  <a:pt x="91764" y="59999"/>
                </a:cubicBezTo>
                <a:lnTo>
                  <a:pt x="114705" y="7150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105871" y="3940533"/>
            <a:ext cx="207465" cy="163702"/>
          </a:xfrm>
          <a:custGeom>
            <a:pathLst>
              <a:path extrusionOk="0" h="120000" w="120000">
                <a:moveTo>
                  <a:pt x="120000" y="64736"/>
                </a:moveTo>
                <a:cubicBezTo>
                  <a:pt x="120000" y="93157"/>
                  <a:pt x="120000" y="93157"/>
                  <a:pt x="120000" y="93157"/>
                </a:cubicBezTo>
                <a:cubicBezTo>
                  <a:pt x="120000" y="93947"/>
                  <a:pt x="120000" y="94736"/>
                  <a:pt x="119378" y="94736"/>
                </a:cubicBezTo>
                <a:cubicBezTo>
                  <a:pt x="119378" y="95526"/>
                  <a:pt x="118756" y="95526"/>
                  <a:pt x="118134" y="95526"/>
                </a:cubicBezTo>
                <a:cubicBezTo>
                  <a:pt x="112538" y="95526"/>
                  <a:pt x="112538" y="95526"/>
                  <a:pt x="112538" y="95526"/>
                </a:cubicBezTo>
                <a:cubicBezTo>
                  <a:pt x="112538" y="105000"/>
                  <a:pt x="112538" y="105000"/>
                  <a:pt x="112538" y="105000"/>
                </a:cubicBezTo>
                <a:cubicBezTo>
                  <a:pt x="112538" y="108947"/>
                  <a:pt x="111295" y="112894"/>
                  <a:pt x="109430" y="115263"/>
                </a:cubicBezTo>
                <a:cubicBezTo>
                  <a:pt x="106943" y="118421"/>
                  <a:pt x="104455" y="120000"/>
                  <a:pt x="101347" y="120000"/>
                </a:cubicBezTo>
                <a:cubicBezTo>
                  <a:pt x="98238" y="120000"/>
                  <a:pt x="95751" y="118421"/>
                  <a:pt x="93264" y="115263"/>
                </a:cubicBezTo>
                <a:cubicBezTo>
                  <a:pt x="91398" y="112894"/>
                  <a:pt x="90155" y="108947"/>
                  <a:pt x="90155" y="105000"/>
                </a:cubicBezTo>
                <a:cubicBezTo>
                  <a:pt x="90155" y="95526"/>
                  <a:pt x="90155" y="95526"/>
                  <a:pt x="90155" y="95526"/>
                </a:cubicBezTo>
                <a:cubicBezTo>
                  <a:pt x="29844" y="95526"/>
                  <a:pt x="29844" y="95526"/>
                  <a:pt x="29844" y="95526"/>
                </a:cubicBezTo>
                <a:cubicBezTo>
                  <a:pt x="29844" y="105000"/>
                  <a:pt x="29844" y="105000"/>
                  <a:pt x="29844" y="105000"/>
                </a:cubicBezTo>
                <a:cubicBezTo>
                  <a:pt x="29844" y="108947"/>
                  <a:pt x="28601" y="112894"/>
                  <a:pt x="26735" y="115263"/>
                </a:cubicBezTo>
                <a:cubicBezTo>
                  <a:pt x="24248" y="118421"/>
                  <a:pt x="21761" y="120000"/>
                  <a:pt x="18652" y="120000"/>
                </a:cubicBezTo>
                <a:cubicBezTo>
                  <a:pt x="15544" y="120000"/>
                  <a:pt x="13056" y="118421"/>
                  <a:pt x="10569" y="115263"/>
                </a:cubicBezTo>
                <a:cubicBezTo>
                  <a:pt x="8704" y="112894"/>
                  <a:pt x="7461" y="108947"/>
                  <a:pt x="7461" y="105000"/>
                </a:cubicBezTo>
                <a:cubicBezTo>
                  <a:pt x="7461" y="95526"/>
                  <a:pt x="7461" y="95526"/>
                  <a:pt x="7461" y="95526"/>
                </a:cubicBezTo>
                <a:cubicBezTo>
                  <a:pt x="1865" y="95526"/>
                  <a:pt x="1865" y="95526"/>
                  <a:pt x="1865" y="95526"/>
                </a:cubicBezTo>
                <a:cubicBezTo>
                  <a:pt x="1243" y="95526"/>
                  <a:pt x="621" y="95526"/>
                  <a:pt x="621" y="94736"/>
                </a:cubicBezTo>
                <a:cubicBezTo>
                  <a:pt x="0" y="94736"/>
                  <a:pt x="0" y="93947"/>
                  <a:pt x="0" y="93157"/>
                </a:cubicBezTo>
                <a:cubicBezTo>
                  <a:pt x="0" y="64736"/>
                  <a:pt x="0" y="64736"/>
                  <a:pt x="0" y="64736"/>
                </a:cubicBezTo>
                <a:cubicBezTo>
                  <a:pt x="0" y="60000"/>
                  <a:pt x="1243" y="56052"/>
                  <a:pt x="3730" y="52894"/>
                </a:cubicBezTo>
                <a:cubicBezTo>
                  <a:pt x="6217" y="49736"/>
                  <a:pt x="9326" y="48157"/>
                  <a:pt x="13056" y="48157"/>
                </a:cubicBezTo>
                <a:cubicBezTo>
                  <a:pt x="14300" y="48157"/>
                  <a:pt x="14300" y="48157"/>
                  <a:pt x="14300" y="48157"/>
                </a:cubicBezTo>
                <a:cubicBezTo>
                  <a:pt x="20518" y="16578"/>
                  <a:pt x="20518" y="16578"/>
                  <a:pt x="20518" y="16578"/>
                </a:cubicBezTo>
                <a:cubicBezTo>
                  <a:pt x="21761" y="11842"/>
                  <a:pt x="23626" y="7894"/>
                  <a:pt x="26735" y="4736"/>
                </a:cubicBezTo>
                <a:cubicBezTo>
                  <a:pt x="29844" y="1578"/>
                  <a:pt x="33575" y="0"/>
                  <a:pt x="37305" y="0"/>
                </a:cubicBezTo>
                <a:cubicBezTo>
                  <a:pt x="82694" y="0"/>
                  <a:pt x="82694" y="0"/>
                  <a:pt x="82694" y="0"/>
                </a:cubicBezTo>
                <a:cubicBezTo>
                  <a:pt x="86424" y="0"/>
                  <a:pt x="90155" y="1578"/>
                  <a:pt x="93264" y="4736"/>
                </a:cubicBezTo>
                <a:cubicBezTo>
                  <a:pt x="96373" y="7894"/>
                  <a:pt x="98238" y="11842"/>
                  <a:pt x="99481" y="16578"/>
                </a:cubicBezTo>
                <a:cubicBezTo>
                  <a:pt x="105077" y="48157"/>
                  <a:pt x="105077" y="48157"/>
                  <a:pt x="105077" y="48157"/>
                </a:cubicBezTo>
                <a:cubicBezTo>
                  <a:pt x="106943" y="48157"/>
                  <a:pt x="106943" y="48157"/>
                  <a:pt x="106943" y="48157"/>
                </a:cubicBezTo>
                <a:cubicBezTo>
                  <a:pt x="110673" y="48157"/>
                  <a:pt x="113782" y="49736"/>
                  <a:pt x="116269" y="52894"/>
                </a:cubicBezTo>
                <a:cubicBezTo>
                  <a:pt x="118756" y="56052"/>
                  <a:pt x="120000" y="60000"/>
                  <a:pt x="120000" y="64736"/>
                </a:cubicBezTo>
                <a:close/>
                <a:moveTo>
                  <a:pt x="25492" y="80526"/>
                </a:moveTo>
                <a:cubicBezTo>
                  <a:pt x="27357" y="78157"/>
                  <a:pt x="27979" y="75000"/>
                  <a:pt x="27979" y="71842"/>
                </a:cubicBezTo>
                <a:cubicBezTo>
                  <a:pt x="27979" y="68684"/>
                  <a:pt x="27357" y="65526"/>
                  <a:pt x="25492" y="63157"/>
                </a:cubicBezTo>
                <a:cubicBezTo>
                  <a:pt x="23626" y="60789"/>
                  <a:pt x="21139" y="60000"/>
                  <a:pt x="18652" y="60000"/>
                </a:cubicBezTo>
                <a:cubicBezTo>
                  <a:pt x="16165" y="60000"/>
                  <a:pt x="13678" y="60789"/>
                  <a:pt x="11813" y="63157"/>
                </a:cubicBezTo>
                <a:cubicBezTo>
                  <a:pt x="9948" y="65526"/>
                  <a:pt x="9326" y="68684"/>
                  <a:pt x="9326" y="71842"/>
                </a:cubicBezTo>
                <a:cubicBezTo>
                  <a:pt x="9326" y="75000"/>
                  <a:pt x="9948" y="78157"/>
                  <a:pt x="11813" y="80526"/>
                </a:cubicBezTo>
                <a:cubicBezTo>
                  <a:pt x="13678" y="82894"/>
                  <a:pt x="16165" y="83684"/>
                  <a:pt x="18652" y="83684"/>
                </a:cubicBezTo>
                <a:cubicBezTo>
                  <a:pt x="21139" y="83684"/>
                  <a:pt x="23626" y="82894"/>
                  <a:pt x="25492" y="80526"/>
                </a:cubicBezTo>
                <a:close/>
                <a:moveTo>
                  <a:pt x="29844" y="48157"/>
                </a:moveTo>
                <a:cubicBezTo>
                  <a:pt x="90155" y="48157"/>
                  <a:pt x="90155" y="48157"/>
                  <a:pt x="90155" y="48157"/>
                </a:cubicBezTo>
                <a:cubicBezTo>
                  <a:pt x="84559" y="21315"/>
                  <a:pt x="84559" y="21315"/>
                  <a:pt x="84559" y="21315"/>
                </a:cubicBezTo>
                <a:cubicBezTo>
                  <a:pt x="84559" y="21315"/>
                  <a:pt x="84559" y="20526"/>
                  <a:pt x="83937" y="19736"/>
                </a:cubicBezTo>
                <a:cubicBezTo>
                  <a:pt x="83316" y="19736"/>
                  <a:pt x="82694" y="19736"/>
                  <a:pt x="82694" y="19736"/>
                </a:cubicBezTo>
                <a:cubicBezTo>
                  <a:pt x="37305" y="19736"/>
                  <a:pt x="37305" y="19736"/>
                  <a:pt x="37305" y="19736"/>
                </a:cubicBezTo>
                <a:cubicBezTo>
                  <a:pt x="37305" y="19736"/>
                  <a:pt x="36683" y="19736"/>
                  <a:pt x="36062" y="19736"/>
                </a:cubicBezTo>
                <a:cubicBezTo>
                  <a:pt x="35440" y="20526"/>
                  <a:pt x="35440" y="21315"/>
                  <a:pt x="35440" y="21315"/>
                </a:cubicBezTo>
                <a:lnTo>
                  <a:pt x="29844" y="48157"/>
                </a:lnTo>
                <a:close/>
                <a:moveTo>
                  <a:pt x="108186" y="80526"/>
                </a:moveTo>
                <a:cubicBezTo>
                  <a:pt x="110051" y="78157"/>
                  <a:pt x="110673" y="75000"/>
                  <a:pt x="110673" y="71842"/>
                </a:cubicBezTo>
                <a:cubicBezTo>
                  <a:pt x="110673" y="68684"/>
                  <a:pt x="110051" y="65526"/>
                  <a:pt x="108186" y="63157"/>
                </a:cubicBezTo>
                <a:cubicBezTo>
                  <a:pt x="106321" y="60789"/>
                  <a:pt x="103834" y="60000"/>
                  <a:pt x="101347" y="60000"/>
                </a:cubicBezTo>
                <a:cubicBezTo>
                  <a:pt x="98860" y="60000"/>
                  <a:pt x="96373" y="60789"/>
                  <a:pt x="94507" y="63157"/>
                </a:cubicBezTo>
                <a:cubicBezTo>
                  <a:pt x="92642" y="65526"/>
                  <a:pt x="92020" y="68684"/>
                  <a:pt x="92020" y="71842"/>
                </a:cubicBezTo>
                <a:cubicBezTo>
                  <a:pt x="92020" y="75000"/>
                  <a:pt x="92642" y="78157"/>
                  <a:pt x="94507" y="80526"/>
                </a:cubicBezTo>
                <a:cubicBezTo>
                  <a:pt x="96373" y="82894"/>
                  <a:pt x="98860" y="83684"/>
                  <a:pt x="101347" y="83684"/>
                </a:cubicBezTo>
                <a:cubicBezTo>
                  <a:pt x="103834" y="83684"/>
                  <a:pt x="106321" y="82894"/>
                  <a:pt x="108186" y="8052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417070" y="3940533"/>
            <a:ext cx="155597" cy="157219"/>
          </a:xfrm>
          <a:custGeom>
            <a:pathLst>
              <a:path extrusionOk="0" h="120000" w="120000">
                <a:moveTo>
                  <a:pt x="116689" y="1643"/>
                </a:moveTo>
                <a:cubicBezTo>
                  <a:pt x="117517" y="0"/>
                  <a:pt x="118344" y="0"/>
                  <a:pt x="119172" y="0"/>
                </a:cubicBezTo>
                <a:cubicBezTo>
                  <a:pt x="120000" y="821"/>
                  <a:pt x="120000" y="1643"/>
                  <a:pt x="120000" y="2465"/>
                </a:cubicBezTo>
                <a:cubicBezTo>
                  <a:pt x="120000" y="117534"/>
                  <a:pt x="120000" y="117534"/>
                  <a:pt x="120000" y="117534"/>
                </a:cubicBezTo>
                <a:cubicBezTo>
                  <a:pt x="120000" y="118356"/>
                  <a:pt x="120000" y="119178"/>
                  <a:pt x="119172" y="119999"/>
                </a:cubicBezTo>
                <a:cubicBezTo>
                  <a:pt x="118344" y="119999"/>
                  <a:pt x="117517" y="119178"/>
                  <a:pt x="116689" y="118356"/>
                </a:cubicBezTo>
                <a:cubicBezTo>
                  <a:pt x="61241" y="63287"/>
                  <a:pt x="61241" y="63287"/>
                  <a:pt x="61241" y="63287"/>
                </a:cubicBezTo>
                <a:cubicBezTo>
                  <a:pt x="60413" y="63287"/>
                  <a:pt x="60413" y="62465"/>
                  <a:pt x="60413" y="61643"/>
                </a:cubicBezTo>
                <a:cubicBezTo>
                  <a:pt x="60413" y="117534"/>
                  <a:pt x="60413" y="117534"/>
                  <a:pt x="60413" y="117534"/>
                </a:cubicBezTo>
                <a:cubicBezTo>
                  <a:pt x="60413" y="118356"/>
                  <a:pt x="59586" y="119178"/>
                  <a:pt x="59586" y="119999"/>
                </a:cubicBezTo>
                <a:cubicBezTo>
                  <a:pt x="58758" y="119999"/>
                  <a:pt x="57931" y="119178"/>
                  <a:pt x="56275" y="118356"/>
                </a:cubicBezTo>
                <a:cubicBezTo>
                  <a:pt x="827" y="63287"/>
                  <a:pt x="827" y="63287"/>
                  <a:pt x="827" y="63287"/>
                </a:cubicBezTo>
                <a:cubicBezTo>
                  <a:pt x="0" y="62465"/>
                  <a:pt x="0" y="61643"/>
                  <a:pt x="0" y="59999"/>
                </a:cubicBezTo>
                <a:cubicBezTo>
                  <a:pt x="0" y="58356"/>
                  <a:pt x="0" y="57534"/>
                  <a:pt x="827" y="56712"/>
                </a:cubicBezTo>
                <a:cubicBezTo>
                  <a:pt x="56275" y="1643"/>
                  <a:pt x="56275" y="1643"/>
                  <a:pt x="56275" y="1643"/>
                </a:cubicBezTo>
                <a:cubicBezTo>
                  <a:pt x="57931" y="0"/>
                  <a:pt x="58758" y="0"/>
                  <a:pt x="59586" y="0"/>
                </a:cubicBezTo>
                <a:cubicBezTo>
                  <a:pt x="59586" y="821"/>
                  <a:pt x="60413" y="1643"/>
                  <a:pt x="60413" y="2465"/>
                </a:cubicBezTo>
                <a:cubicBezTo>
                  <a:pt x="60413" y="57534"/>
                  <a:pt x="60413" y="57534"/>
                  <a:pt x="60413" y="57534"/>
                </a:cubicBezTo>
                <a:cubicBezTo>
                  <a:pt x="60413" y="57534"/>
                  <a:pt x="60413" y="56712"/>
                  <a:pt x="61241" y="56712"/>
                </a:cubicBezTo>
                <a:lnTo>
                  <a:pt x="116689" y="16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1665055" y="3940533"/>
            <a:ext cx="155597" cy="157219"/>
          </a:xfrm>
          <a:custGeom>
            <a:pathLst>
              <a:path extrusionOk="0" h="120000" w="120000">
                <a:moveTo>
                  <a:pt x="115862" y="36164"/>
                </a:moveTo>
                <a:cubicBezTo>
                  <a:pt x="118344" y="43561"/>
                  <a:pt x="120000" y="51780"/>
                  <a:pt x="120000" y="59999"/>
                </a:cubicBezTo>
                <a:cubicBezTo>
                  <a:pt x="120000" y="68219"/>
                  <a:pt x="118344" y="75616"/>
                  <a:pt x="115862" y="83013"/>
                </a:cubicBezTo>
                <a:cubicBezTo>
                  <a:pt x="112551" y="90410"/>
                  <a:pt x="108413" y="96986"/>
                  <a:pt x="102620" y="101917"/>
                </a:cubicBezTo>
                <a:cubicBezTo>
                  <a:pt x="97655" y="107671"/>
                  <a:pt x="91034" y="111780"/>
                  <a:pt x="83586" y="115068"/>
                </a:cubicBezTo>
                <a:cubicBezTo>
                  <a:pt x="76137" y="118356"/>
                  <a:pt x="68689" y="119999"/>
                  <a:pt x="60413" y="119999"/>
                </a:cubicBezTo>
                <a:cubicBezTo>
                  <a:pt x="52137" y="119999"/>
                  <a:pt x="43862" y="118356"/>
                  <a:pt x="36413" y="115068"/>
                </a:cubicBezTo>
                <a:cubicBezTo>
                  <a:pt x="28965" y="111780"/>
                  <a:pt x="23172" y="107671"/>
                  <a:pt x="17379" y="101917"/>
                </a:cubicBezTo>
                <a:cubicBezTo>
                  <a:pt x="12413" y="96986"/>
                  <a:pt x="8275" y="90410"/>
                  <a:pt x="4965" y="83013"/>
                </a:cubicBezTo>
                <a:cubicBezTo>
                  <a:pt x="1655" y="75616"/>
                  <a:pt x="0" y="68219"/>
                  <a:pt x="0" y="59999"/>
                </a:cubicBezTo>
                <a:cubicBezTo>
                  <a:pt x="0" y="51780"/>
                  <a:pt x="1655" y="43561"/>
                  <a:pt x="4965" y="36164"/>
                </a:cubicBezTo>
                <a:cubicBezTo>
                  <a:pt x="8275" y="28767"/>
                  <a:pt x="12413" y="23013"/>
                  <a:pt x="17379" y="17260"/>
                </a:cubicBezTo>
                <a:cubicBezTo>
                  <a:pt x="23172" y="12328"/>
                  <a:pt x="28965" y="7397"/>
                  <a:pt x="36413" y="4931"/>
                </a:cubicBezTo>
                <a:cubicBezTo>
                  <a:pt x="43862" y="1643"/>
                  <a:pt x="52137" y="0"/>
                  <a:pt x="60413" y="0"/>
                </a:cubicBezTo>
                <a:cubicBezTo>
                  <a:pt x="68689" y="0"/>
                  <a:pt x="76137" y="1643"/>
                  <a:pt x="83586" y="4931"/>
                </a:cubicBezTo>
                <a:cubicBezTo>
                  <a:pt x="91034" y="7397"/>
                  <a:pt x="97655" y="12328"/>
                  <a:pt x="102620" y="17260"/>
                </a:cubicBezTo>
                <a:cubicBezTo>
                  <a:pt x="108413" y="23013"/>
                  <a:pt x="112551" y="28767"/>
                  <a:pt x="115862" y="36164"/>
                </a:cubicBezTo>
                <a:close/>
                <a:moveTo>
                  <a:pt x="24827" y="83013"/>
                </a:moveTo>
                <a:cubicBezTo>
                  <a:pt x="83586" y="24657"/>
                  <a:pt x="83586" y="24657"/>
                  <a:pt x="83586" y="24657"/>
                </a:cubicBezTo>
                <a:cubicBezTo>
                  <a:pt x="76965" y="19726"/>
                  <a:pt x="68689" y="17260"/>
                  <a:pt x="60413" y="17260"/>
                </a:cubicBezTo>
                <a:cubicBezTo>
                  <a:pt x="52137" y="17260"/>
                  <a:pt x="45517" y="18904"/>
                  <a:pt x="38896" y="23013"/>
                </a:cubicBezTo>
                <a:cubicBezTo>
                  <a:pt x="32275" y="27123"/>
                  <a:pt x="27310" y="32054"/>
                  <a:pt x="23172" y="38630"/>
                </a:cubicBezTo>
                <a:cubicBezTo>
                  <a:pt x="19862" y="45205"/>
                  <a:pt x="17379" y="51780"/>
                  <a:pt x="17379" y="59999"/>
                </a:cubicBezTo>
                <a:cubicBezTo>
                  <a:pt x="17379" y="68219"/>
                  <a:pt x="19862" y="75616"/>
                  <a:pt x="24827" y="83013"/>
                </a:cubicBezTo>
                <a:close/>
                <a:moveTo>
                  <a:pt x="102620" y="59999"/>
                </a:moveTo>
                <a:cubicBezTo>
                  <a:pt x="102620" y="50958"/>
                  <a:pt x="100137" y="43561"/>
                  <a:pt x="96000" y="36986"/>
                </a:cubicBezTo>
                <a:cubicBezTo>
                  <a:pt x="37241" y="95342"/>
                  <a:pt x="37241" y="95342"/>
                  <a:pt x="37241" y="95342"/>
                </a:cubicBezTo>
                <a:cubicBezTo>
                  <a:pt x="43862" y="100273"/>
                  <a:pt x="52137" y="101917"/>
                  <a:pt x="60413" y="101917"/>
                </a:cubicBezTo>
                <a:cubicBezTo>
                  <a:pt x="66206" y="101917"/>
                  <a:pt x="71172" y="101095"/>
                  <a:pt x="76965" y="98630"/>
                </a:cubicBezTo>
                <a:cubicBezTo>
                  <a:pt x="81931" y="96164"/>
                  <a:pt x="86068" y="93698"/>
                  <a:pt x="90206" y="89589"/>
                </a:cubicBezTo>
                <a:cubicBezTo>
                  <a:pt x="94344" y="86301"/>
                  <a:pt x="96827" y="81369"/>
                  <a:pt x="99310" y="76438"/>
                </a:cubicBezTo>
                <a:cubicBezTo>
                  <a:pt x="101793" y="70684"/>
                  <a:pt x="102620" y="65753"/>
                  <a:pt x="102620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911421" y="3927567"/>
            <a:ext cx="196119" cy="183152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120000" y="26117"/>
                  <a:pt x="120000" y="26117"/>
                  <a:pt x="120000" y="26117"/>
                </a:cubicBezTo>
                <a:cubicBezTo>
                  <a:pt x="120000" y="34588"/>
                  <a:pt x="120000" y="34588"/>
                  <a:pt x="120000" y="34588"/>
                </a:cubicBezTo>
                <a:cubicBezTo>
                  <a:pt x="111428" y="34588"/>
                  <a:pt x="111428" y="34588"/>
                  <a:pt x="111428" y="34588"/>
                </a:cubicBezTo>
                <a:cubicBezTo>
                  <a:pt x="111428" y="35294"/>
                  <a:pt x="111428" y="36705"/>
                  <a:pt x="110109" y="37411"/>
                </a:cubicBezTo>
                <a:cubicBezTo>
                  <a:pt x="109450" y="38117"/>
                  <a:pt x="108791" y="38823"/>
                  <a:pt x="107472" y="38823"/>
                </a:cubicBezTo>
                <a:cubicBezTo>
                  <a:pt x="12527" y="38823"/>
                  <a:pt x="12527" y="38823"/>
                  <a:pt x="12527" y="38823"/>
                </a:cubicBezTo>
                <a:cubicBezTo>
                  <a:pt x="11208" y="38823"/>
                  <a:pt x="9890" y="38117"/>
                  <a:pt x="9230" y="37411"/>
                </a:cubicBezTo>
                <a:cubicBezTo>
                  <a:pt x="8571" y="36705"/>
                  <a:pt x="7912" y="35294"/>
                  <a:pt x="7912" y="34588"/>
                </a:cubicBezTo>
                <a:cubicBezTo>
                  <a:pt x="0" y="34588"/>
                  <a:pt x="0" y="34588"/>
                  <a:pt x="0" y="34588"/>
                </a:cubicBezTo>
                <a:cubicBezTo>
                  <a:pt x="0" y="26117"/>
                  <a:pt x="0" y="26117"/>
                  <a:pt x="0" y="26117"/>
                </a:cubicBezTo>
                <a:lnTo>
                  <a:pt x="60000" y="0"/>
                </a:lnTo>
                <a:close/>
                <a:moveTo>
                  <a:pt x="115384" y="106588"/>
                </a:moveTo>
                <a:cubicBezTo>
                  <a:pt x="116703" y="106588"/>
                  <a:pt x="117362" y="107294"/>
                  <a:pt x="118681" y="108000"/>
                </a:cubicBezTo>
                <a:cubicBezTo>
                  <a:pt x="119340" y="108705"/>
                  <a:pt x="120000" y="110117"/>
                  <a:pt x="120000" y="111529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11529"/>
                  <a:pt x="0" y="111529"/>
                  <a:pt x="0" y="111529"/>
                </a:cubicBezTo>
                <a:cubicBezTo>
                  <a:pt x="0" y="110117"/>
                  <a:pt x="659" y="108705"/>
                  <a:pt x="1318" y="108000"/>
                </a:cubicBezTo>
                <a:cubicBezTo>
                  <a:pt x="1978" y="107294"/>
                  <a:pt x="3296" y="106588"/>
                  <a:pt x="4615" y="106588"/>
                </a:cubicBezTo>
                <a:lnTo>
                  <a:pt x="115384" y="106588"/>
                </a:lnTo>
                <a:close/>
                <a:moveTo>
                  <a:pt x="15824" y="43058"/>
                </a:moveTo>
                <a:cubicBezTo>
                  <a:pt x="31648" y="43058"/>
                  <a:pt x="31648" y="43058"/>
                  <a:pt x="31648" y="43058"/>
                </a:cubicBezTo>
                <a:cubicBezTo>
                  <a:pt x="31648" y="93882"/>
                  <a:pt x="31648" y="93882"/>
                  <a:pt x="31648" y="93882"/>
                </a:cubicBezTo>
                <a:cubicBezTo>
                  <a:pt x="40219" y="93882"/>
                  <a:pt x="40219" y="93882"/>
                  <a:pt x="40219" y="93882"/>
                </a:cubicBezTo>
                <a:cubicBezTo>
                  <a:pt x="40219" y="43058"/>
                  <a:pt x="40219" y="43058"/>
                  <a:pt x="40219" y="43058"/>
                </a:cubicBezTo>
                <a:cubicBezTo>
                  <a:pt x="56043" y="43058"/>
                  <a:pt x="56043" y="43058"/>
                  <a:pt x="56043" y="43058"/>
                </a:cubicBezTo>
                <a:cubicBezTo>
                  <a:pt x="56043" y="93882"/>
                  <a:pt x="56043" y="93882"/>
                  <a:pt x="56043" y="93882"/>
                </a:cubicBezTo>
                <a:cubicBezTo>
                  <a:pt x="63956" y="93882"/>
                  <a:pt x="63956" y="93882"/>
                  <a:pt x="63956" y="93882"/>
                </a:cubicBezTo>
                <a:cubicBezTo>
                  <a:pt x="63956" y="43058"/>
                  <a:pt x="63956" y="43058"/>
                  <a:pt x="63956" y="43058"/>
                </a:cubicBezTo>
                <a:cubicBezTo>
                  <a:pt x="79780" y="43058"/>
                  <a:pt x="79780" y="43058"/>
                  <a:pt x="79780" y="43058"/>
                </a:cubicBezTo>
                <a:cubicBezTo>
                  <a:pt x="79780" y="93882"/>
                  <a:pt x="79780" y="93882"/>
                  <a:pt x="79780" y="93882"/>
                </a:cubicBezTo>
                <a:cubicBezTo>
                  <a:pt x="87692" y="93882"/>
                  <a:pt x="87692" y="93882"/>
                  <a:pt x="87692" y="93882"/>
                </a:cubicBezTo>
                <a:cubicBezTo>
                  <a:pt x="87692" y="43058"/>
                  <a:pt x="87692" y="43058"/>
                  <a:pt x="87692" y="43058"/>
                </a:cubicBezTo>
                <a:cubicBezTo>
                  <a:pt x="103516" y="43058"/>
                  <a:pt x="103516" y="43058"/>
                  <a:pt x="103516" y="43058"/>
                </a:cubicBezTo>
                <a:cubicBezTo>
                  <a:pt x="103516" y="93882"/>
                  <a:pt x="103516" y="93882"/>
                  <a:pt x="103516" y="93882"/>
                </a:cubicBezTo>
                <a:cubicBezTo>
                  <a:pt x="107472" y="93882"/>
                  <a:pt x="107472" y="93882"/>
                  <a:pt x="107472" y="93882"/>
                </a:cubicBezTo>
                <a:cubicBezTo>
                  <a:pt x="108791" y="93882"/>
                  <a:pt x="109450" y="94588"/>
                  <a:pt x="110109" y="95294"/>
                </a:cubicBezTo>
                <a:cubicBezTo>
                  <a:pt x="111428" y="96000"/>
                  <a:pt x="111428" y="97411"/>
                  <a:pt x="111428" y="98117"/>
                </a:cubicBezTo>
                <a:cubicBezTo>
                  <a:pt x="111428" y="102352"/>
                  <a:pt x="111428" y="102352"/>
                  <a:pt x="111428" y="102352"/>
                </a:cubicBezTo>
                <a:cubicBezTo>
                  <a:pt x="7912" y="102352"/>
                  <a:pt x="7912" y="102352"/>
                  <a:pt x="7912" y="102352"/>
                </a:cubicBezTo>
                <a:cubicBezTo>
                  <a:pt x="7912" y="98117"/>
                  <a:pt x="7912" y="98117"/>
                  <a:pt x="7912" y="98117"/>
                </a:cubicBezTo>
                <a:cubicBezTo>
                  <a:pt x="7912" y="97411"/>
                  <a:pt x="8571" y="96000"/>
                  <a:pt x="9230" y="95294"/>
                </a:cubicBezTo>
                <a:cubicBezTo>
                  <a:pt x="9890" y="94588"/>
                  <a:pt x="11208" y="93882"/>
                  <a:pt x="12527" y="93882"/>
                </a:cubicBezTo>
                <a:cubicBezTo>
                  <a:pt x="15824" y="93882"/>
                  <a:pt x="15824" y="93882"/>
                  <a:pt x="15824" y="93882"/>
                </a:cubicBezTo>
                <a:lnTo>
                  <a:pt x="15824" y="4305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211273" y="3940533"/>
            <a:ext cx="207465" cy="157219"/>
          </a:xfrm>
          <a:custGeom>
            <a:pathLst>
              <a:path extrusionOk="0" h="120000" w="120000">
                <a:moveTo>
                  <a:pt x="120000" y="108865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7500" y="0"/>
                </a:lnTo>
                <a:lnTo>
                  <a:pt x="7500" y="108865"/>
                </a:lnTo>
                <a:lnTo>
                  <a:pt x="120000" y="108865"/>
                </a:lnTo>
                <a:close/>
                <a:moveTo>
                  <a:pt x="37500" y="59381"/>
                </a:moveTo>
                <a:lnTo>
                  <a:pt x="37500" y="98969"/>
                </a:lnTo>
                <a:lnTo>
                  <a:pt x="22500" y="98969"/>
                </a:lnTo>
                <a:lnTo>
                  <a:pt x="22500" y="59381"/>
                </a:lnTo>
                <a:lnTo>
                  <a:pt x="37500" y="59381"/>
                </a:lnTo>
                <a:close/>
                <a:moveTo>
                  <a:pt x="60000" y="19793"/>
                </a:moveTo>
                <a:lnTo>
                  <a:pt x="60000" y="98969"/>
                </a:lnTo>
                <a:lnTo>
                  <a:pt x="45000" y="98969"/>
                </a:lnTo>
                <a:lnTo>
                  <a:pt x="45000" y="19793"/>
                </a:lnTo>
                <a:lnTo>
                  <a:pt x="60000" y="19793"/>
                </a:lnTo>
                <a:close/>
                <a:moveTo>
                  <a:pt x="82500" y="39587"/>
                </a:moveTo>
                <a:lnTo>
                  <a:pt x="82500" y="98969"/>
                </a:lnTo>
                <a:lnTo>
                  <a:pt x="67500" y="98969"/>
                </a:lnTo>
                <a:lnTo>
                  <a:pt x="67500" y="39587"/>
                </a:lnTo>
                <a:lnTo>
                  <a:pt x="82500" y="39587"/>
                </a:lnTo>
                <a:close/>
                <a:moveTo>
                  <a:pt x="105000" y="9896"/>
                </a:moveTo>
                <a:lnTo>
                  <a:pt x="105000" y="98969"/>
                </a:lnTo>
                <a:lnTo>
                  <a:pt x="90937" y="98969"/>
                </a:lnTo>
                <a:lnTo>
                  <a:pt x="90937" y="9896"/>
                </a:lnTo>
                <a:lnTo>
                  <a:pt x="105000" y="989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2511124" y="3940533"/>
            <a:ext cx="207465" cy="157219"/>
          </a:xfrm>
          <a:custGeom>
            <a:pathLst>
              <a:path extrusionOk="0" h="120000" w="120000">
                <a:moveTo>
                  <a:pt x="120000" y="108865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7500" y="0"/>
                </a:lnTo>
                <a:lnTo>
                  <a:pt x="7500" y="108865"/>
                </a:lnTo>
                <a:lnTo>
                  <a:pt x="120000" y="108865"/>
                </a:lnTo>
                <a:close/>
                <a:moveTo>
                  <a:pt x="37500" y="59381"/>
                </a:moveTo>
                <a:lnTo>
                  <a:pt x="37500" y="98969"/>
                </a:lnTo>
                <a:lnTo>
                  <a:pt x="22500" y="98969"/>
                </a:lnTo>
                <a:lnTo>
                  <a:pt x="22500" y="59381"/>
                </a:lnTo>
                <a:lnTo>
                  <a:pt x="37500" y="59381"/>
                </a:lnTo>
                <a:close/>
                <a:moveTo>
                  <a:pt x="60000" y="19793"/>
                </a:moveTo>
                <a:lnTo>
                  <a:pt x="60000" y="98969"/>
                </a:lnTo>
                <a:lnTo>
                  <a:pt x="45000" y="98969"/>
                </a:lnTo>
                <a:lnTo>
                  <a:pt x="45000" y="19793"/>
                </a:lnTo>
                <a:lnTo>
                  <a:pt x="60000" y="19793"/>
                </a:lnTo>
                <a:close/>
                <a:moveTo>
                  <a:pt x="82500" y="39587"/>
                </a:moveTo>
                <a:lnTo>
                  <a:pt x="82500" y="98969"/>
                </a:lnTo>
                <a:lnTo>
                  <a:pt x="67500" y="98969"/>
                </a:lnTo>
                <a:lnTo>
                  <a:pt x="67500" y="39587"/>
                </a:lnTo>
                <a:lnTo>
                  <a:pt x="82500" y="39587"/>
                </a:lnTo>
                <a:close/>
                <a:moveTo>
                  <a:pt x="105000" y="9896"/>
                </a:moveTo>
                <a:lnTo>
                  <a:pt x="105000" y="98969"/>
                </a:lnTo>
                <a:lnTo>
                  <a:pt x="90000" y="98969"/>
                </a:lnTo>
                <a:lnTo>
                  <a:pt x="90000" y="9896"/>
                </a:lnTo>
                <a:lnTo>
                  <a:pt x="105000" y="989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809356" y="3940533"/>
            <a:ext cx="181531" cy="142631"/>
          </a:xfrm>
          <a:custGeom>
            <a:pathLst>
              <a:path extrusionOk="0" h="120000" w="120000">
                <a:moveTo>
                  <a:pt x="4285" y="120000"/>
                </a:moveTo>
                <a:lnTo>
                  <a:pt x="0" y="120000"/>
                </a:lnTo>
                <a:lnTo>
                  <a:pt x="0" y="0"/>
                </a:lnTo>
                <a:lnTo>
                  <a:pt x="4285" y="0"/>
                </a:lnTo>
                <a:lnTo>
                  <a:pt x="4285" y="120000"/>
                </a:lnTo>
                <a:close/>
                <a:moveTo>
                  <a:pt x="8571" y="120000"/>
                </a:moveTo>
                <a:lnTo>
                  <a:pt x="6428" y="120000"/>
                </a:lnTo>
                <a:lnTo>
                  <a:pt x="6428" y="0"/>
                </a:lnTo>
                <a:lnTo>
                  <a:pt x="8571" y="0"/>
                </a:lnTo>
                <a:lnTo>
                  <a:pt x="8571" y="120000"/>
                </a:lnTo>
                <a:close/>
                <a:moveTo>
                  <a:pt x="14999" y="120000"/>
                </a:moveTo>
                <a:lnTo>
                  <a:pt x="12857" y="120000"/>
                </a:lnTo>
                <a:lnTo>
                  <a:pt x="12857" y="0"/>
                </a:lnTo>
                <a:lnTo>
                  <a:pt x="14999" y="0"/>
                </a:lnTo>
                <a:lnTo>
                  <a:pt x="14999" y="120000"/>
                </a:lnTo>
                <a:close/>
                <a:moveTo>
                  <a:pt x="25714" y="120000"/>
                </a:moveTo>
                <a:lnTo>
                  <a:pt x="23571" y="120000"/>
                </a:lnTo>
                <a:lnTo>
                  <a:pt x="23571" y="0"/>
                </a:lnTo>
                <a:lnTo>
                  <a:pt x="25714" y="0"/>
                </a:lnTo>
                <a:lnTo>
                  <a:pt x="25714" y="120000"/>
                </a:lnTo>
                <a:close/>
                <a:moveTo>
                  <a:pt x="36428" y="120000"/>
                </a:moveTo>
                <a:lnTo>
                  <a:pt x="32142" y="120000"/>
                </a:lnTo>
                <a:lnTo>
                  <a:pt x="32142" y="0"/>
                </a:lnTo>
                <a:lnTo>
                  <a:pt x="36428" y="0"/>
                </a:lnTo>
                <a:lnTo>
                  <a:pt x="36428" y="120000"/>
                </a:lnTo>
                <a:close/>
                <a:moveTo>
                  <a:pt x="43928" y="120000"/>
                </a:moveTo>
                <a:lnTo>
                  <a:pt x="42857" y="120000"/>
                </a:lnTo>
                <a:lnTo>
                  <a:pt x="42857" y="0"/>
                </a:lnTo>
                <a:lnTo>
                  <a:pt x="43928" y="0"/>
                </a:lnTo>
                <a:lnTo>
                  <a:pt x="43928" y="120000"/>
                </a:lnTo>
                <a:close/>
                <a:moveTo>
                  <a:pt x="48214" y="120000"/>
                </a:moveTo>
                <a:lnTo>
                  <a:pt x="46071" y="120000"/>
                </a:lnTo>
                <a:lnTo>
                  <a:pt x="46071" y="0"/>
                </a:lnTo>
                <a:lnTo>
                  <a:pt x="48214" y="0"/>
                </a:lnTo>
                <a:lnTo>
                  <a:pt x="48214" y="120000"/>
                </a:lnTo>
                <a:close/>
                <a:moveTo>
                  <a:pt x="52499" y="120000"/>
                </a:moveTo>
                <a:lnTo>
                  <a:pt x="50357" y="120000"/>
                </a:lnTo>
                <a:lnTo>
                  <a:pt x="50357" y="0"/>
                </a:lnTo>
                <a:lnTo>
                  <a:pt x="52499" y="0"/>
                </a:lnTo>
                <a:lnTo>
                  <a:pt x="52499" y="120000"/>
                </a:lnTo>
                <a:close/>
                <a:moveTo>
                  <a:pt x="63214" y="120000"/>
                </a:moveTo>
                <a:lnTo>
                  <a:pt x="58928" y="120000"/>
                </a:lnTo>
                <a:lnTo>
                  <a:pt x="58928" y="0"/>
                </a:lnTo>
                <a:lnTo>
                  <a:pt x="63214" y="0"/>
                </a:lnTo>
                <a:lnTo>
                  <a:pt x="63214" y="120000"/>
                </a:lnTo>
                <a:close/>
                <a:moveTo>
                  <a:pt x="73928" y="120000"/>
                </a:moveTo>
                <a:lnTo>
                  <a:pt x="69642" y="120000"/>
                </a:lnTo>
                <a:lnTo>
                  <a:pt x="69642" y="0"/>
                </a:lnTo>
                <a:lnTo>
                  <a:pt x="73928" y="0"/>
                </a:lnTo>
                <a:lnTo>
                  <a:pt x="73928" y="120000"/>
                </a:lnTo>
                <a:close/>
                <a:moveTo>
                  <a:pt x="82499" y="120000"/>
                </a:moveTo>
                <a:lnTo>
                  <a:pt x="78214" y="120000"/>
                </a:lnTo>
                <a:lnTo>
                  <a:pt x="78214" y="0"/>
                </a:lnTo>
                <a:lnTo>
                  <a:pt x="82499" y="0"/>
                </a:lnTo>
                <a:lnTo>
                  <a:pt x="82499" y="120000"/>
                </a:lnTo>
                <a:close/>
                <a:moveTo>
                  <a:pt x="91071" y="120000"/>
                </a:moveTo>
                <a:lnTo>
                  <a:pt x="86785" y="120000"/>
                </a:lnTo>
                <a:lnTo>
                  <a:pt x="86785" y="0"/>
                </a:lnTo>
                <a:lnTo>
                  <a:pt x="91071" y="0"/>
                </a:lnTo>
                <a:lnTo>
                  <a:pt x="91071" y="120000"/>
                </a:lnTo>
                <a:close/>
                <a:moveTo>
                  <a:pt x="97499" y="120000"/>
                </a:moveTo>
                <a:lnTo>
                  <a:pt x="93214" y="120000"/>
                </a:lnTo>
                <a:lnTo>
                  <a:pt x="93214" y="0"/>
                </a:lnTo>
                <a:lnTo>
                  <a:pt x="97499" y="0"/>
                </a:lnTo>
                <a:lnTo>
                  <a:pt x="97499" y="120000"/>
                </a:lnTo>
                <a:close/>
                <a:moveTo>
                  <a:pt x="110357" y="120000"/>
                </a:moveTo>
                <a:lnTo>
                  <a:pt x="103928" y="120000"/>
                </a:lnTo>
                <a:lnTo>
                  <a:pt x="103928" y="0"/>
                </a:lnTo>
                <a:lnTo>
                  <a:pt x="110357" y="0"/>
                </a:lnTo>
                <a:lnTo>
                  <a:pt x="110357" y="120000"/>
                </a:lnTo>
                <a:close/>
                <a:moveTo>
                  <a:pt x="114642" y="120000"/>
                </a:moveTo>
                <a:lnTo>
                  <a:pt x="112499" y="120000"/>
                </a:lnTo>
                <a:lnTo>
                  <a:pt x="112499" y="0"/>
                </a:lnTo>
                <a:lnTo>
                  <a:pt x="114642" y="0"/>
                </a:lnTo>
                <a:lnTo>
                  <a:pt x="114642" y="120000"/>
                </a:lnTo>
                <a:close/>
                <a:moveTo>
                  <a:pt x="119999" y="120000"/>
                </a:moveTo>
                <a:lnTo>
                  <a:pt x="116785" y="120000"/>
                </a:lnTo>
                <a:lnTo>
                  <a:pt x="116785" y="0"/>
                </a:lnTo>
                <a:lnTo>
                  <a:pt x="119999" y="0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083275" y="3953501"/>
            <a:ext cx="155597" cy="129665"/>
          </a:xfrm>
          <a:custGeom>
            <a:pathLst>
              <a:path extrusionOk="0" h="120000" w="120000">
                <a:moveTo>
                  <a:pt x="120000" y="5950"/>
                </a:moveTo>
                <a:cubicBezTo>
                  <a:pt x="120000" y="18842"/>
                  <a:pt x="120000" y="18842"/>
                  <a:pt x="120000" y="18842"/>
                </a:cubicBezTo>
                <a:cubicBezTo>
                  <a:pt x="120000" y="19834"/>
                  <a:pt x="120000" y="21818"/>
                  <a:pt x="119172" y="22809"/>
                </a:cubicBezTo>
                <a:cubicBezTo>
                  <a:pt x="117517" y="23801"/>
                  <a:pt x="116689" y="24793"/>
                  <a:pt x="115034" y="24793"/>
                </a:cubicBezTo>
                <a:cubicBezTo>
                  <a:pt x="4965" y="24793"/>
                  <a:pt x="4965" y="24793"/>
                  <a:pt x="4965" y="24793"/>
                </a:cubicBezTo>
                <a:cubicBezTo>
                  <a:pt x="4137" y="24793"/>
                  <a:pt x="2482" y="23801"/>
                  <a:pt x="1655" y="22809"/>
                </a:cubicBezTo>
                <a:cubicBezTo>
                  <a:pt x="827" y="21818"/>
                  <a:pt x="0" y="19834"/>
                  <a:pt x="0" y="18842"/>
                </a:cubicBezTo>
                <a:cubicBezTo>
                  <a:pt x="0" y="5950"/>
                  <a:pt x="0" y="5950"/>
                  <a:pt x="0" y="5950"/>
                </a:cubicBezTo>
                <a:cubicBezTo>
                  <a:pt x="0" y="4958"/>
                  <a:pt x="827" y="2975"/>
                  <a:pt x="1655" y="1983"/>
                </a:cubicBezTo>
                <a:cubicBezTo>
                  <a:pt x="2482" y="991"/>
                  <a:pt x="4137" y="0"/>
                  <a:pt x="4965" y="0"/>
                </a:cubicBezTo>
                <a:cubicBezTo>
                  <a:pt x="115034" y="0"/>
                  <a:pt x="115034" y="0"/>
                  <a:pt x="115034" y="0"/>
                </a:cubicBezTo>
                <a:cubicBezTo>
                  <a:pt x="116689" y="0"/>
                  <a:pt x="117517" y="991"/>
                  <a:pt x="119172" y="1983"/>
                </a:cubicBezTo>
                <a:cubicBezTo>
                  <a:pt x="120000" y="2975"/>
                  <a:pt x="120000" y="4958"/>
                  <a:pt x="120000" y="5950"/>
                </a:cubicBezTo>
                <a:close/>
                <a:moveTo>
                  <a:pt x="120000" y="54545"/>
                </a:moveTo>
                <a:cubicBezTo>
                  <a:pt x="120000" y="66446"/>
                  <a:pt x="120000" y="66446"/>
                  <a:pt x="120000" y="66446"/>
                </a:cubicBezTo>
                <a:cubicBezTo>
                  <a:pt x="120000" y="68429"/>
                  <a:pt x="120000" y="69421"/>
                  <a:pt x="119172" y="70413"/>
                </a:cubicBezTo>
                <a:cubicBezTo>
                  <a:pt x="117517" y="71404"/>
                  <a:pt x="116689" y="72396"/>
                  <a:pt x="115034" y="72396"/>
                </a:cubicBezTo>
                <a:cubicBezTo>
                  <a:pt x="4965" y="72396"/>
                  <a:pt x="4965" y="72396"/>
                  <a:pt x="4965" y="72396"/>
                </a:cubicBezTo>
                <a:cubicBezTo>
                  <a:pt x="4137" y="72396"/>
                  <a:pt x="2482" y="71404"/>
                  <a:pt x="1655" y="70413"/>
                </a:cubicBezTo>
                <a:cubicBezTo>
                  <a:pt x="827" y="69421"/>
                  <a:pt x="0" y="68429"/>
                  <a:pt x="0" y="66446"/>
                </a:cubicBezTo>
                <a:cubicBezTo>
                  <a:pt x="0" y="54545"/>
                  <a:pt x="0" y="54545"/>
                  <a:pt x="0" y="54545"/>
                </a:cubicBezTo>
                <a:cubicBezTo>
                  <a:pt x="0" y="52561"/>
                  <a:pt x="827" y="51570"/>
                  <a:pt x="1655" y="50578"/>
                </a:cubicBezTo>
                <a:cubicBezTo>
                  <a:pt x="2482" y="48595"/>
                  <a:pt x="4137" y="48595"/>
                  <a:pt x="4965" y="48595"/>
                </a:cubicBezTo>
                <a:cubicBezTo>
                  <a:pt x="115034" y="48595"/>
                  <a:pt x="115034" y="48595"/>
                  <a:pt x="115034" y="48595"/>
                </a:cubicBezTo>
                <a:cubicBezTo>
                  <a:pt x="116689" y="48595"/>
                  <a:pt x="117517" y="48595"/>
                  <a:pt x="119172" y="50578"/>
                </a:cubicBezTo>
                <a:cubicBezTo>
                  <a:pt x="120000" y="51570"/>
                  <a:pt x="120000" y="52561"/>
                  <a:pt x="120000" y="54545"/>
                </a:cubicBezTo>
                <a:close/>
                <a:moveTo>
                  <a:pt x="120000" y="102148"/>
                </a:moveTo>
                <a:cubicBezTo>
                  <a:pt x="120000" y="114049"/>
                  <a:pt x="120000" y="114049"/>
                  <a:pt x="120000" y="114049"/>
                </a:cubicBezTo>
                <a:cubicBezTo>
                  <a:pt x="120000" y="116033"/>
                  <a:pt x="120000" y="117024"/>
                  <a:pt x="119172" y="119008"/>
                </a:cubicBezTo>
                <a:cubicBezTo>
                  <a:pt x="117517" y="120000"/>
                  <a:pt x="116689" y="120000"/>
                  <a:pt x="115034" y="120000"/>
                </a:cubicBezTo>
                <a:cubicBezTo>
                  <a:pt x="4965" y="120000"/>
                  <a:pt x="4965" y="120000"/>
                  <a:pt x="4965" y="120000"/>
                </a:cubicBezTo>
                <a:cubicBezTo>
                  <a:pt x="4137" y="120000"/>
                  <a:pt x="2482" y="120000"/>
                  <a:pt x="1655" y="119008"/>
                </a:cubicBezTo>
                <a:cubicBezTo>
                  <a:pt x="827" y="117024"/>
                  <a:pt x="0" y="116033"/>
                  <a:pt x="0" y="114049"/>
                </a:cubicBezTo>
                <a:cubicBezTo>
                  <a:pt x="0" y="102148"/>
                  <a:pt x="0" y="102148"/>
                  <a:pt x="0" y="102148"/>
                </a:cubicBezTo>
                <a:cubicBezTo>
                  <a:pt x="0" y="101157"/>
                  <a:pt x="827" y="99173"/>
                  <a:pt x="1655" y="98181"/>
                </a:cubicBezTo>
                <a:cubicBezTo>
                  <a:pt x="2482" y="97190"/>
                  <a:pt x="4137" y="96198"/>
                  <a:pt x="4965" y="96198"/>
                </a:cubicBezTo>
                <a:cubicBezTo>
                  <a:pt x="115034" y="96198"/>
                  <a:pt x="115034" y="96198"/>
                  <a:pt x="115034" y="96198"/>
                </a:cubicBezTo>
                <a:cubicBezTo>
                  <a:pt x="116689" y="96198"/>
                  <a:pt x="117517" y="97190"/>
                  <a:pt x="119172" y="98181"/>
                </a:cubicBezTo>
                <a:cubicBezTo>
                  <a:pt x="120000" y="99173"/>
                  <a:pt x="120000" y="101157"/>
                  <a:pt x="120000" y="10214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336123" y="3940533"/>
            <a:ext cx="162082" cy="142631"/>
          </a:xfrm>
          <a:custGeom>
            <a:pathLst>
              <a:path extrusionOk="0" h="120000" w="120000">
                <a:moveTo>
                  <a:pt x="120000" y="103759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34172" y="120000"/>
                  <a:pt x="34172" y="120000"/>
                  <a:pt x="34172" y="120000"/>
                </a:cubicBezTo>
                <a:cubicBezTo>
                  <a:pt x="34172" y="103759"/>
                  <a:pt x="34172" y="103759"/>
                  <a:pt x="34172" y="103759"/>
                </a:cubicBezTo>
                <a:cubicBezTo>
                  <a:pt x="43708" y="87518"/>
                  <a:pt x="43708" y="87518"/>
                  <a:pt x="43708" y="87518"/>
                </a:cubicBezTo>
                <a:cubicBezTo>
                  <a:pt x="34172" y="87518"/>
                  <a:pt x="34172" y="87518"/>
                  <a:pt x="34172" y="87518"/>
                </a:cubicBezTo>
                <a:cubicBezTo>
                  <a:pt x="26225" y="87518"/>
                  <a:pt x="19072" y="84812"/>
                  <a:pt x="13509" y="77593"/>
                </a:cubicBezTo>
                <a:cubicBezTo>
                  <a:pt x="7947" y="71278"/>
                  <a:pt x="4768" y="64060"/>
                  <a:pt x="4768" y="55037"/>
                </a:cubicBezTo>
                <a:cubicBezTo>
                  <a:pt x="4768" y="27969"/>
                  <a:pt x="4768" y="27969"/>
                  <a:pt x="4768" y="27969"/>
                </a:cubicBezTo>
                <a:cubicBezTo>
                  <a:pt x="0" y="22556"/>
                  <a:pt x="0" y="22556"/>
                  <a:pt x="0" y="22556"/>
                </a:cubicBezTo>
                <a:cubicBezTo>
                  <a:pt x="2384" y="10827"/>
                  <a:pt x="2384" y="10827"/>
                  <a:pt x="2384" y="10827"/>
                </a:cubicBezTo>
                <a:cubicBezTo>
                  <a:pt x="38940" y="10827"/>
                  <a:pt x="38940" y="10827"/>
                  <a:pt x="38940" y="10827"/>
                </a:cubicBezTo>
                <a:cubicBezTo>
                  <a:pt x="41324" y="0"/>
                  <a:pt x="41324" y="0"/>
                  <a:pt x="41324" y="0"/>
                </a:cubicBezTo>
                <a:cubicBezTo>
                  <a:pt x="112847" y="0"/>
                  <a:pt x="112847" y="0"/>
                  <a:pt x="112847" y="0"/>
                </a:cubicBezTo>
                <a:cubicBezTo>
                  <a:pt x="115231" y="16240"/>
                  <a:pt x="115231" y="16240"/>
                  <a:pt x="115231" y="16240"/>
                </a:cubicBezTo>
                <a:cubicBezTo>
                  <a:pt x="110463" y="18947"/>
                  <a:pt x="110463" y="18947"/>
                  <a:pt x="110463" y="18947"/>
                </a:cubicBezTo>
                <a:cubicBezTo>
                  <a:pt x="110463" y="87518"/>
                  <a:pt x="110463" y="87518"/>
                  <a:pt x="110463" y="87518"/>
                </a:cubicBezTo>
                <a:lnTo>
                  <a:pt x="120000" y="103759"/>
                </a:lnTo>
                <a:close/>
                <a:moveTo>
                  <a:pt x="43708" y="65864"/>
                </a:moveTo>
                <a:cubicBezTo>
                  <a:pt x="43708" y="33383"/>
                  <a:pt x="43708" y="33383"/>
                  <a:pt x="43708" y="33383"/>
                </a:cubicBezTo>
                <a:cubicBezTo>
                  <a:pt x="23841" y="33383"/>
                  <a:pt x="23841" y="33383"/>
                  <a:pt x="23841" y="33383"/>
                </a:cubicBezTo>
                <a:cubicBezTo>
                  <a:pt x="23841" y="55037"/>
                  <a:pt x="23841" y="55037"/>
                  <a:pt x="23841" y="55037"/>
                </a:cubicBezTo>
                <a:cubicBezTo>
                  <a:pt x="23841" y="57744"/>
                  <a:pt x="25430" y="60451"/>
                  <a:pt x="27019" y="62255"/>
                </a:cubicBezTo>
                <a:cubicBezTo>
                  <a:pt x="28609" y="64962"/>
                  <a:pt x="30993" y="65864"/>
                  <a:pt x="34172" y="65864"/>
                </a:cubicBezTo>
                <a:lnTo>
                  <a:pt x="43708" y="6586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590592" y="3953501"/>
            <a:ext cx="207465" cy="13128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4639" y="0"/>
                  <a:pt x="34639" y="0"/>
                  <a:pt x="34639" y="0"/>
                </a:cubicBezTo>
                <a:cubicBezTo>
                  <a:pt x="38350" y="0"/>
                  <a:pt x="41443" y="983"/>
                  <a:pt x="43917" y="1967"/>
                </a:cubicBezTo>
                <a:cubicBezTo>
                  <a:pt x="46391" y="1967"/>
                  <a:pt x="48865" y="3934"/>
                  <a:pt x="51340" y="5901"/>
                </a:cubicBezTo>
                <a:cubicBezTo>
                  <a:pt x="53814" y="7868"/>
                  <a:pt x="55051" y="10819"/>
                  <a:pt x="56288" y="14754"/>
                </a:cubicBezTo>
                <a:cubicBezTo>
                  <a:pt x="57525" y="18688"/>
                  <a:pt x="58144" y="23606"/>
                  <a:pt x="58144" y="29508"/>
                </a:cubicBezTo>
                <a:cubicBezTo>
                  <a:pt x="58144" y="40327"/>
                  <a:pt x="55051" y="48196"/>
                  <a:pt x="48247" y="54098"/>
                </a:cubicBezTo>
                <a:cubicBezTo>
                  <a:pt x="52577" y="56065"/>
                  <a:pt x="56288" y="59016"/>
                  <a:pt x="58144" y="63934"/>
                </a:cubicBezTo>
                <a:cubicBezTo>
                  <a:pt x="60618" y="69836"/>
                  <a:pt x="61855" y="75737"/>
                  <a:pt x="61855" y="83606"/>
                </a:cubicBezTo>
                <a:cubicBezTo>
                  <a:pt x="61855" y="87540"/>
                  <a:pt x="61237" y="92459"/>
                  <a:pt x="60618" y="96393"/>
                </a:cubicBezTo>
                <a:cubicBezTo>
                  <a:pt x="59381" y="100327"/>
                  <a:pt x="58144" y="103278"/>
                  <a:pt x="56288" y="105245"/>
                </a:cubicBezTo>
                <a:cubicBezTo>
                  <a:pt x="55051" y="108196"/>
                  <a:pt x="53195" y="110163"/>
                  <a:pt x="50721" y="112131"/>
                </a:cubicBezTo>
                <a:cubicBezTo>
                  <a:pt x="48247" y="114098"/>
                  <a:pt x="46391" y="115081"/>
                  <a:pt x="43917" y="116065"/>
                </a:cubicBezTo>
                <a:cubicBezTo>
                  <a:pt x="41443" y="117049"/>
                  <a:pt x="38350" y="117049"/>
                  <a:pt x="35876" y="117049"/>
                </a:cubicBezTo>
                <a:cubicBezTo>
                  <a:pt x="0" y="117049"/>
                  <a:pt x="0" y="117049"/>
                  <a:pt x="0" y="117049"/>
                </a:cubicBezTo>
                <a:lnTo>
                  <a:pt x="0" y="0"/>
                </a:lnTo>
                <a:close/>
                <a:moveTo>
                  <a:pt x="16082" y="47213"/>
                </a:moveTo>
                <a:cubicBezTo>
                  <a:pt x="32783" y="47213"/>
                  <a:pt x="32783" y="47213"/>
                  <a:pt x="32783" y="47213"/>
                </a:cubicBezTo>
                <a:cubicBezTo>
                  <a:pt x="35876" y="47213"/>
                  <a:pt x="38350" y="46229"/>
                  <a:pt x="40206" y="44262"/>
                </a:cubicBezTo>
                <a:cubicBezTo>
                  <a:pt x="41443" y="42295"/>
                  <a:pt x="42680" y="38360"/>
                  <a:pt x="42680" y="33442"/>
                </a:cubicBezTo>
                <a:cubicBezTo>
                  <a:pt x="42680" y="24590"/>
                  <a:pt x="38969" y="20655"/>
                  <a:pt x="31546" y="20655"/>
                </a:cubicBezTo>
                <a:cubicBezTo>
                  <a:pt x="16082" y="20655"/>
                  <a:pt x="16082" y="20655"/>
                  <a:pt x="16082" y="20655"/>
                </a:cubicBezTo>
                <a:lnTo>
                  <a:pt x="16082" y="47213"/>
                </a:lnTo>
                <a:close/>
                <a:moveTo>
                  <a:pt x="16082" y="97377"/>
                </a:moveTo>
                <a:cubicBezTo>
                  <a:pt x="33402" y="97377"/>
                  <a:pt x="33402" y="97377"/>
                  <a:pt x="33402" y="97377"/>
                </a:cubicBezTo>
                <a:cubicBezTo>
                  <a:pt x="41443" y="97377"/>
                  <a:pt x="45773" y="92459"/>
                  <a:pt x="45773" y="81639"/>
                </a:cubicBezTo>
                <a:cubicBezTo>
                  <a:pt x="45773" y="70819"/>
                  <a:pt x="41443" y="64918"/>
                  <a:pt x="34020" y="64918"/>
                </a:cubicBezTo>
                <a:cubicBezTo>
                  <a:pt x="16082" y="64918"/>
                  <a:pt x="16082" y="64918"/>
                  <a:pt x="16082" y="64918"/>
                </a:cubicBezTo>
                <a:lnTo>
                  <a:pt x="16082" y="97377"/>
                </a:lnTo>
                <a:close/>
                <a:moveTo>
                  <a:pt x="94639" y="102295"/>
                </a:moveTo>
                <a:cubicBezTo>
                  <a:pt x="97113" y="102295"/>
                  <a:pt x="98969" y="101311"/>
                  <a:pt x="101443" y="99344"/>
                </a:cubicBezTo>
                <a:cubicBezTo>
                  <a:pt x="103917" y="97377"/>
                  <a:pt x="105154" y="94426"/>
                  <a:pt x="105773" y="91475"/>
                </a:cubicBezTo>
                <a:cubicBezTo>
                  <a:pt x="118762" y="91475"/>
                  <a:pt x="118762" y="91475"/>
                  <a:pt x="118762" y="91475"/>
                </a:cubicBezTo>
                <a:cubicBezTo>
                  <a:pt x="115051" y="110163"/>
                  <a:pt x="106391" y="120000"/>
                  <a:pt x="94020" y="120000"/>
                </a:cubicBezTo>
                <a:cubicBezTo>
                  <a:pt x="85360" y="120000"/>
                  <a:pt x="79175" y="115081"/>
                  <a:pt x="74226" y="107213"/>
                </a:cubicBezTo>
                <a:cubicBezTo>
                  <a:pt x="69278" y="99344"/>
                  <a:pt x="66804" y="88524"/>
                  <a:pt x="66804" y="74754"/>
                </a:cubicBezTo>
                <a:cubicBezTo>
                  <a:pt x="66804" y="61967"/>
                  <a:pt x="69278" y="51147"/>
                  <a:pt x="74226" y="43278"/>
                </a:cubicBezTo>
                <a:cubicBezTo>
                  <a:pt x="79175" y="34426"/>
                  <a:pt x="85979" y="30491"/>
                  <a:pt x="94020" y="30491"/>
                </a:cubicBezTo>
                <a:cubicBezTo>
                  <a:pt x="99587" y="30491"/>
                  <a:pt x="103917" y="32459"/>
                  <a:pt x="108247" y="36393"/>
                </a:cubicBezTo>
                <a:cubicBezTo>
                  <a:pt x="111958" y="40327"/>
                  <a:pt x="115051" y="46229"/>
                  <a:pt x="116907" y="53114"/>
                </a:cubicBezTo>
                <a:cubicBezTo>
                  <a:pt x="118762" y="60000"/>
                  <a:pt x="120000" y="67868"/>
                  <a:pt x="120000" y="75737"/>
                </a:cubicBezTo>
                <a:cubicBezTo>
                  <a:pt x="120000" y="77704"/>
                  <a:pt x="120000" y="78688"/>
                  <a:pt x="120000" y="80655"/>
                </a:cubicBezTo>
                <a:cubicBezTo>
                  <a:pt x="81030" y="80655"/>
                  <a:pt x="81030" y="80655"/>
                  <a:pt x="81030" y="80655"/>
                </a:cubicBezTo>
                <a:cubicBezTo>
                  <a:pt x="81030" y="87540"/>
                  <a:pt x="82268" y="92459"/>
                  <a:pt x="84742" y="96393"/>
                </a:cubicBezTo>
                <a:cubicBezTo>
                  <a:pt x="86597" y="100327"/>
                  <a:pt x="90309" y="102295"/>
                  <a:pt x="94639" y="102295"/>
                </a:cubicBezTo>
                <a:close/>
                <a:moveTo>
                  <a:pt x="108247" y="7868"/>
                </a:moveTo>
                <a:cubicBezTo>
                  <a:pt x="78556" y="7868"/>
                  <a:pt x="78556" y="7868"/>
                  <a:pt x="78556" y="7868"/>
                </a:cubicBezTo>
                <a:cubicBezTo>
                  <a:pt x="78556" y="19672"/>
                  <a:pt x="78556" y="19672"/>
                  <a:pt x="78556" y="19672"/>
                </a:cubicBezTo>
                <a:cubicBezTo>
                  <a:pt x="108247" y="19672"/>
                  <a:pt x="108247" y="19672"/>
                  <a:pt x="108247" y="19672"/>
                </a:cubicBezTo>
                <a:lnTo>
                  <a:pt x="108247" y="7868"/>
                </a:lnTo>
                <a:close/>
                <a:moveTo>
                  <a:pt x="93402" y="48196"/>
                </a:moveTo>
                <a:cubicBezTo>
                  <a:pt x="89690" y="48196"/>
                  <a:pt x="87216" y="49180"/>
                  <a:pt x="84742" y="52131"/>
                </a:cubicBezTo>
                <a:cubicBezTo>
                  <a:pt x="82886" y="56065"/>
                  <a:pt x="81649" y="60000"/>
                  <a:pt x="81030" y="65901"/>
                </a:cubicBezTo>
                <a:cubicBezTo>
                  <a:pt x="105154" y="65901"/>
                  <a:pt x="105154" y="65901"/>
                  <a:pt x="105154" y="65901"/>
                </a:cubicBezTo>
                <a:cubicBezTo>
                  <a:pt x="104536" y="54098"/>
                  <a:pt x="100824" y="48196"/>
                  <a:pt x="93402" y="4819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3896928" y="3927567"/>
            <a:ext cx="168565" cy="183152"/>
          </a:xfrm>
          <a:custGeom>
            <a:pathLst>
              <a:path extrusionOk="0" h="120000" w="120000">
                <a:moveTo>
                  <a:pt x="120000" y="93882"/>
                </a:moveTo>
                <a:cubicBezTo>
                  <a:pt x="120000" y="96705"/>
                  <a:pt x="119235" y="98117"/>
                  <a:pt x="116942" y="100235"/>
                </a:cubicBezTo>
                <a:cubicBezTo>
                  <a:pt x="115414" y="101647"/>
                  <a:pt x="113121" y="102352"/>
                  <a:pt x="110828" y="102352"/>
                </a:cubicBezTo>
                <a:cubicBezTo>
                  <a:pt x="77961" y="102352"/>
                  <a:pt x="77961" y="102352"/>
                  <a:pt x="77961" y="102352"/>
                </a:cubicBezTo>
                <a:cubicBezTo>
                  <a:pt x="77961" y="107294"/>
                  <a:pt x="76433" y="111529"/>
                  <a:pt x="72611" y="115058"/>
                </a:cubicBezTo>
                <a:cubicBezTo>
                  <a:pt x="69554" y="117882"/>
                  <a:pt x="64968" y="120000"/>
                  <a:pt x="59617" y="120000"/>
                </a:cubicBezTo>
                <a:cubicBezTo>
                  <a:pt x="55031" y="120000"/>
                  <a:pt x="50445" y="117882"/>
                  <a:pt x="46624" y="115058"/>
                </a:cubicBezTo>
                <a:cubicBezTo>
                  <a:pt x="42802" y="111529"/>
                  <a:pt x="41273" y="107294"/>
                  <a:pt x="41273" y="102352"/>
                </a:cubicBezTo>
                <a:cubicBezTo>
                  <a:pt x="9171" y="102352"/>
                  <a:pt x="9171" y="102352"/>
                  <a:pt x="9171" y="102352"/>
                </a:cubicBezTo>
                <a:cubicBezTo>
                  <a:pt x="6114" y="102352"/>
                  <a:pt x="4585" y="101647"/>
                  <a:pt x="2292" y="100235"/>
                </a:cubicBezTo>
                <a:cubicBezTo>
                  <a:pt x="764" y="98117"/>
                  <a:pt x="0" y="96705"/>
                  <a:pt x="0" y="93882"/>
                </a:cubicBezTo>
                <a:cubicBezTo>
                  <a:pt x="2292" y="92470"/>
                  <a:pt x="4585" y="90352"/>
                  <a:pt x="6114" y="88235"/>
                </a:cubicBezTo>
                <a:cubicBezTo>
                  <a:pt x="8407" y="86117"/>
                  <a:pt x="9936" y="83294"/>
                  <a:pt x="12229" y="80470"/>
                </a:cubicBezTo>
                <a:cubicBezTo>
                  <a:pt x="14522" y="76941"/>
                  <a:pt x="16050" y="73411"/>
                  <a:pt x="17579" y="69882"/>
                </a:cubicBezTo>
                <a:cubicBezTo>
                  <a:pt x="19108" y="65647"/>
                  <a:pt x="20636" y="61411"/>
                  <a:pt x="21401" y="55764"/>
                </a:cubicBezTo>
                <a:cubicBezTo>
                  <a:pt x="22165" y="50823"/>
                  <a:pt x="22929" y="44470"/>
                  <a:pt x="22929" y="38823"/>
                </a:cubicBezTo>
                <a:cubicBezTo>
                  <a:pt x="22929" y="31764"/>
                  <a:pt x="25987" y="25411"/>
                  <a:pt x="31337" y="19764"/>
                </a:cubicBezTo>
                <a:cubicBezTo>
                  <a:pt x="36687" y="14117"/>
                  <a:pt x="44331" y="10588"/>
                  <a:pt x="53503" y="9176"/>
                </a:cubicBezTo>
                <a:cubicBezTo>
                  <a:pt x="52738" y="8470"/>
                  <a:pt x="52738" y="7764"/>
                  <a:pt x="52738" y="6352"/>
                </a:cubicBezTo>
                <a:cubicBezTo>
                  <a:pt x="52738" y="4941"/>
                  <a:pt x="53503" y="3529"/>
                  <a:pt x="55031" y="2117"/>
                </a:cubicBezTo>
                <a:cubicBezTo>
                  <a:pt x="56560" y="705"/>
                  <a:pt x="58089" y="0"/>
                  <a:pt x="59617" y="0"/>
                </a:cubicBezTo>
                <a:cubicBezTo>
                  <a:pt x="61910" y="0"/>
                  <a:pt x="63439" y="705"/>
                  <a:pt x="64968" y="2117"/>
                </a:cubicBezTo>
                <a:cubicBezTo>
                  <a:pt x="65732" y="3529"/>
                  <a:pt x="66496" y="4941"/>
                  <a:pt x="66496" y="6352"/>
                </a:cubicBezTo>
                <a:cubicBezTo>
                  <a:pt x="66496" y="7764"/>
                  <a:pt x="66496" y="8470"/>
                  <a:pt x="66496" y="9176"/>
                </a:cubicBezTo>
                <a:cubicBezTo>
                  <a:pt x="75668" y="10588"/>
                  <a:pt x="82547" y="14117"/>
                  <a:pt x="88662" y="19764"/>
                </a:cubicBezTo>
                <a:cubicBezTo>
                  <a:pt x="94012" y="25411"/>
                  <a:pt x="97070" y="31764"/>
                  <a:pt x="97070" y="38823"/>
                </a:cubicBezTo>
                <a:cubicBezTo>
                  <a:pt x="97070" y="44470"/>
                  <a:pt x="97070" y="50823"/>
                  <a:pt x="97834" y="55764"/>
                </a:cubicBezTo>
                <a:cubicBezTo>
                  <a:pt x="99363" y="61411"/>
                  <a:pt x="100127" y="65647"/>
                  <a:pt x="101656" y="69882"/>
                </a:cubicBezTo>
                <a:cubicBezTo>
                  <a:pt x="103184" y="73411"/>
                  <a:pt x="104713" y="76941"/>
                  <a:pt x="107006" y="80470"/>
                </a:cubicBezTo>
                <a:cubicBezTo>
                  <a:pt x="109299" y="83294"/>
                  <a:pt x="111592" y="86117"/>
                  <a:pt x="113121" y="88235"/>
                </a:cubicBezTo>
                <a:cubicBezTo>
                  <a:pt x="115414" y="90352"/>
                  <a:pt x="117707" y="92470"/>
                  <a:pt x="120000" y="93882"/>
                </a:cubicBezTo>
                <a:close/>
                <a:moveTo>
                  <a:pt x="61146" y="113647"/>
                </a:moveTo>
                <a:cubicBezTo>
                  <a:pt x="61146" y="112941"/>
                  <a:pt x="60382" y="112235"/>
                  <a:pt x="59617" y="112235"/>
                </a:cubicBezTo>
                <a:cubicBezTo>
                  <a:pt x="57324" y="112235"/>
                  <a:pt x="54267" y="111529"/>
                  <a:pt x="52738" y="109411"/>
                </a:cubicBezTo>
                <a:cubicBezTo>
                  <a:pt x="50445" y="107294"/>
                  <a:pt x="49681" y="105176"/>
                  <a:pt x="49681" y="102352"/>
                </a:cubicBezTo>
                <a:cubicBezTo>
                  <a:pt x="49681" y="101647"/>
                  <a:pt x="48917" y="101647"/>
                  <a:pt x="48152" y="101647"/>
                </a:cubicBezTo>
                <a:cubicBezTo>
                  <a:pt x="47388" y="101647"/>
                  <a:pt x="47388" y="101647"/>
                  <a:pt x="47388" y="102352"/>
                </a:cubicBezTo>
                <a:cubicBezTo>
                  <a:pt x="47388" y="105882"/>
                  <a:pt x="48152" y="108705"/>
                  <a:pt x="50445" y="110823"/>
                </a:cubicBezTo>
                <a:cubicBezTo>
                  <a:pt x="53503" y="112941"/>
                  <a:pt x="56560" y="114352"/>
                  <a:pt x="59617" y="114352"/>
                </a:cubicBezTo>
                <a:cubicBezTo>
                  <a:pt x="60382" y="114352"/>
                  <a:pt x="61146" y="114352"/>
                  <a:pt x="61146" y="1136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169226" y="3927567"/>
            <a:ext cx="168565" cy="183152"/>
          </a:xfrm>
          <a:custGeom>
            <a:pathLst>
              <a:path extrusionOk="0" h="120000" w="120000">
                <a:moveTo>
                  <a:pt x="120000" y="93882"/>
                </a:moveTo>
                <a:cubicBezTo>
                  <a:pt x="120000" y="96705"/>
                  <a:pt x="119235" y="98117"/>
                  <a:pt x="116942" y="100235"/>
                </a:cubicBezTo>
                <a:cubicBezTo>
                  <a:pt x="115414" y="101647"/>
                  <a:pt x="113121" y="102352"/>
                  <a:pt x="110828" y="102352"/>
                </a:cubicBezTo>
                <a:cubicBezTo>
                  <a:pt x="78726" y="102352"/>
                  <a:pt x="78726" y="102352"/>
                  <a:pt x="78726" y="102352"/>
                </a:cubicBezTo>
                <a:cubicBezTo>
                  <a:pt x="78726" y="107294"/>
                  <a:pt x="76433" y="111529"/>
                  <a:pt x="73375" y="115058"/>
                </a:cubicBezTo>
                <a:cubicBezTo>
                  <a:pt x="69554" y="117882"/>
                  <a:pt x="64968" y="120000"/>
                  <a:pt x="59617" y="120000"/>
                </a:cubicBezTo>
                <a:cubicBezTo>
                  <a:pt x="55031" y="120000"/>
                  <a:pt x="50445" y="117882"/>
                  <a:pt x="46624" y="115058"/>
                </a:cubicBezTo>
                <a:cubicBezTo>
                  <a:pt x="43566" y="111529"/>
                  <a:pt x="41273" y="107294"/>
                  <a:pt x="41273" y="102352"/>
                </a:cubicBezTo>
                <a:cubicBezTo>
                  <a:pt x="9171" y="102352"/>
                  <a:pt x="9171" y="102352"/>
                  <a:pt x="9171" y="102352"/>
                </a:cubicBezTo>
                <a:cubicBezTo>
                  <a:pt x="6878" y="102352"/>
                  <a:pt x="4585" y="101647"/>
                  <a:pt x="2292" y="100235"/>
                </a:cubicBezTo>
                <a:cubicBezTo>
                  <a:pt x="764" y="98117"/>
                  <a:pt x="0" y="96705"/>
                  <a:pt x="0" y="93882"/>
                </a:cubicBezTo>
                <a:cubicBezTo>
                  <a:pt x="2292" y="92470"/>
                  <a:pt x="4585" y="90352"/>
                  <a:pt x="6114" y="88235"/>
                </a:cubicBezTo>
                <a:cubicBezTo>
                  <a:pt x="8407" y="86117"/>
                  <a:pt x="10700" y="83294"/>
                  <a:pt x="12229" y="80470"/>
                </a:cubicBezTo>
                <a:cubicBezTo>
                  <a:pt x="14522" y="76941"/>
                  <a:pt x="16050" y="73411"/>
                  <a:pt x="17579" y="69882"/>
                </a:cubicBezTo>
                <a:cubicBezTo>
                  <a:pt x="19108" y="65647"/>
                  <a:pt x="20636" y="61411"/>
                  <a:pt x="21401" y="55764"/>
                </a:cubicBezTo>
                <a:cubicBezTo>
                  <a:pt x="22165" y="50823"/>
                  <a:pt x="22929" y="44470"/>
                  <a:pt x="22929" y="38823"/>
                </a:cubicBezTo>
                <a:cubicBezTo>
                  <a:pt x="22929" y="31764"/>
                  <a:pt x="25987" y="25411"/>
                  <a:pt x="31337" y="19764"/>
                </a:cubicBezTo>
                <a:cubicBezTo>
                  <a:pt x="36687" y="14117"/>
                  <a:pt x="44331" y="10588"/>
                  <a:pt x="53503" y="9176"/>
                </a:cubicBezTo>
                <a:cubicBezTo>
                  <a:pt x="53503" y="8470"/>
                  <a:pt x="52738" y="7764"/>
                  <a:pt x="52738" y="6352"/>
                </a:cubicBezTo>
                <a:cubicBezTo>
                  <a:pt x="52738" y="4941"/>
                  <a:pt x="53503" y="3529"/>
                  <a:pt x="55031" y="2117"/>
                </a:cubicBezTo>
                <a:cubicBezTo>
                  <a:pt x="56560" y="705"/>
                  <a:pt x="58089" y="0"/>
                  <a:pt x="59617" y="0"/>
                </a:cubicBezTo>
                <a:cubicBezTo>
                  <a:pt x="61910" y="0"/>
                  <a:pt x="63439" y="705"/>
                  <a:pt x="64968" y="2117"/>
                </a:cubicBezTo>
                <a:cubicBezTo>
                  <a:pt x="66496" y="3529"/>
                  <a:pt x="66496" y="4941"/>
                  <a:pt x="66496" y="6352"/>
                </a:cubicBezTo>
                <a:cubicBezTo>
                  <a:pt x="66496" y="7764"/>
                  <a:pt x="66496" y="8470"/>
                  <a:pt x="66496" y="9176"/>
                </a:cubicBezTo>
                <a:cubicBezTo>
                  <a:pt x="75668" y="10588"/>
                  <a:pt x="82547" y="14117"/>
                  <a:pt x="88662" y="19764"/>
                </a:cubicBezTo>
                <a:cubicBezTo>
                  <a:pt x="94012" y="25411"/>
                  <a:pt x="97070" y="31764"/>
                  <a:pt x="97070" y="38823"/>
                </a:cubicBezTo>
                <a:cubicBezTo>
                  <a:pt x="97070" y="44470"/>
                  <a:pt x="97070" y="50823"/>
                  <a:pt x="98598" y="55764"/>
                </a:cubicBezTo>
                <a:cubicBezTo>
                  <a:pt x="99363" y="61411"/>
                  <a:pt x="100127" y="65647"/>
                  <a:pt x="101656" y="69882"/>
                </a:cubicBezTo>
                <a:cubicBezTo>
                  <a:pt x="103184" y="73411"/>
                  <a:pt x="105477" y="76941"/>
                  <a:pt x="107006" y="80470"/>
                </a:cubicBezTo>
                <a:cubicBezTo>
                  <a:pt x="109299" y="83294"/>
                  <a:pt x="111592" y="86117"/>
                  <a:pt x="113121" y="88235"/>
                </a:cubicBezTo>
                <a:cubicBezTo>
                  <a:pt x="115414" y="90352"/>
                  <a:pt x="117707" y="92470"/>
                  <a:pt x="120000" y="93882"/>
                </a:cubicBezTo>
                <a:close/>
                <a:moveTo>
                  <a:pt x="12993" y="93882"/>
                </a:moveTo>
                <a:cubicBezTo>
                  <a:pt x="107006" y="93882"/>
                  <a:pt x="107006" y="93882"/>
                  <a:pt x="107006" y="93882"/>
                </a:cubicBezTo>
                <a:cubicBezTo>
                  <a:pt x="94012" y="80470"/>
                  <a:pt x="87898" y="62117"/>
                  <a:pt x="87898" y="38823"/>
                </a:cubicBezTo>
                <a:cubicBezTo>
                  <a:pt x="87898" y="36000"/>
                  <a:pt x="87133" y="33882"/>
                  <a:pt x="85605" y="31764"/>
                </a:cubicBezTo>
                <a:cubicBezTo>
                  <a:pt x="84840" y="28941"/>
                  <a:pt x="83312" y="26823"/>
                  <a:pt x="81019" y="24705"/>
                </a:cubicBezTo>
                <a:cubicBezTo>
                  <a:pt x="78726" y="22588"/>
                  <a:pt x="75668" y="20470"/>
                  <a:pt x="71847" y="19058"/>
                </a:cubicBezTo>
                <a:cubicBezTo>
                  <a:pt x="68789" y="17647"/>
                  <a:pt x="64203" y="16941"/>
                  <a:pt x="59617" y="16941"/>
                </a:cubicBezTo>
                <a:cubicBezTo>
                  <a:pt x="55796" y="16941"/>
                  <a:pt x="51210" y="17647"/>
                  <a:pt x="47388" y="19058"/>
                </a:cubicBezTo>
                <a:cubicBezTo>
                  <a:pt x="44331" y="20470"/>
                  <a:pt x="41273" y="22588"/>
                  <a:pt x="38980" y="24705"/>
                </a:cubicBezTo>
                <a:cubicBezTo>
                  <a:pt x="36687" y="26823"/>
                  <a:pt x="35159" y="28941"/>
                  <a:pt x="33630" y="31764"/>
                </a:cubicBezTo>
                <a:cubicBezTo>
                  <a:pt x="32866" y="33882"/>
                  <a:pt x="32101" y="36000"/>
                  <a:pt x="32101" y="38823"/>
                </a:cubicBezTo>
                <a:cubicBezTo>
                  <a:pt x="32101" y="62117"/>
                  <a:pt x="25987" y="80470"/>
                  <a:pt x="12993" y="93882"/>
                </a:cubicBezTo>
                <a:close/>
                <a:moveTo>
                  <a:pt x="61146" y="113647"/>
                </a:moveTo>
                <a:cubicBezTo>
                  <a:pt x="61146" y="112941"/>
                  <a:pt x="60382" y="112235"/>
                  <a:pt x="59617" y="112235"/>
                </a:cubicBezTo>
                <a:cubicBezTo>
                  <a:pt x="57324" y="112235"/>
                  <a:pt x="54267" y="111529"/>
                  <a:pt x="52738" y="109411"/>
                </a:cubicBezTo>
                <a:cubicBezTo>
                  <a:pt x="50445" y="107294"/>
                  <a:pt x="49681" y="105176"/>
                  <a:pt x="49681" y="102352"/>
                </a:cubicBezTo>
                <a:cubicBezTo>
                  <a:pt x="49681" y="101647"/>
                  <a:pt x="48917" y="101647"/>
                  <a:pt x="48152" y="101647"/>
                </a:cubicBezTo>
                <a:cubicBezTo>
                  <a:pt x="47388" y="101647"/>
                  <a:pt x="47388" y="101647"/>
                  <a:pt x="47388" y="102352"/>
                </a:cubicBezTo>
                <a:cubicBezTo>
                  <a:pt x="47388" y="105882"/>
                  <a:pt x="48152" y="108705"/>
                  <a:pt x="51210" y="110823"/>
                </a:cubicBezTo>
                <a:cubicBezTo>
                  <a:pt x="53503" y="112941"/>
                  <a:pt x="56560" y="114352"/>
                  <a:pt x="59617" y="114352"/>
                </a:cubicBezTo>
                <a:cubicBezTo>
                  <a:pt x="60382" y="114352"/>
                  <a:pt x="61146" y="114352"/>
                  <a:pt x="61146" y="1136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435041" y="3934051"/>
            <a:ext cx="144253" cy="166945"/>
          </a:xfrm>
          <a:custGeom>
            <a:pathLst>
              <a:path extrusionOk="0" h="120000" w="120000">
                <a:moveTo>
                  <a:pt x="119097" y="21677"/>
                </a:moveTo>
                <a:cubicBezTo>
                  <a:pt x="118195" y="30193"/>
                  <a:pt x="114586" y="45677"/>
                  <a:pt x="110075" y="69677"/>
                </a:cubicBezTo>
                <a:cubicBezTo>
                  <a:pt x="110075" y="71225"/>
                  <a:pt x="109172" y="72774"/>
                  <a:pt x="107368" y="73548"/>
                </a:cubicBezTo>
                <a:cubicBezTo>
                  <a:pt x="106466" y="75096"/>
                  <a:pt x="105563" y="75870"/>
                  <a:pt x="103759" y="76645"/>
                </a:cubicBezTo>
                <a:cubicBezTo>
                  <a:pt x="102857" y="77419"/>
                  <a:pt x="101052" y="78193"/>
                  <a:pt x="99248" y="78967"/>
                </a:cubicBezTo>
                <a:cubicBezTo>
                  <a:pt x="84812" y="85161"/>
                  <a:pt x="67669" y="87483"/>
                  <a:pt x="46917" y="85161"/>
                </a:cubicBezTo>
                <a:cubicBezTo>
                  <a:pt x="33383" y="84387"/>
                  <a:pt x="21654" y="80516"/>
                  <a:pt x="13533" y="75096"/>
                </a:cubicBezTo>
                <a:cubicBezTo>
                  <a:pt x="12631" y="75096"/>
                  <a:pt x="11729" y="74322"/>
                  <a:pt x="11729" y="73548"/>
                </a:cubicBezTo>
                <a:cubicBezTo>
                  <a:pt x="10827" y="72774"/>
                  <a:pt x="10827" y="72000"/>
                  <a:pt x="9924" y="70451"/>
                </a:cubicBezTo>
                <a:cubicBezTo>
                  <a:pt x="9924" y="69677"/>
                  <a:pt x="9924" y="68903"/>
                  <a:pt x="9022" y="68129"/>
                </a:cubicBezTo>
                <a:cubicBezTo>
                  <a:pt x="9022" y="67354"/>
                  <a:pt x="9022" y="66580"/>
                  <a:pt x="9022" y="65806"/>
                </a:cubicBezTo>
                <a:cubicBezTo>
                  <a:pt x="9022" y="64258"/>
                  <a:pt x="8120" y="63483"/>
                  <a:pt x="8120" y="62709"/>
                </a:cubicBezTo>
                <a:cubicBezTo>
                  <a:pt x="8120" y="60387"/>
                  <a:pt x="7218" y="56516"/>
                  <a:pt x="6315" y="51870"/>
                </a:cubicBezTo>
                <a:cubicBezTo>
                  <a:pt x="5413" y="47225"/>
                  <a:pt x="4511" y="43354"/>
                  <a:pt x="3609" y="40258"/>
                </a:cubicBezTo>
                <a:cubicBezTo>
                  <a:pt x="2706" y="37161"/>
                  <a:pt x="2706" y="33290"/>
                  <a:pt x="1804" y="29419"/>
                </a:cubicBezTo>
                <a:cubicBezTo>
                  <a:pt x="902" y="24774"/>
                  <a:pt x="0" y="20903"/>
                  <a:pt x="0" y="17806"/>
                </a:cubicBezTo>
                <a:cubicBezTo>
                  <a:pt x="0" y="16258"/>
                  <a:pt x="902" y="15483"/>
                  <a:pt x="902" y="13935"/>
                </a:cubicBezTo>
                <a:cubicBezTo>
                  <a:pt x="1804" y="13161"/>
                  <a:pt x="2706" y="12387"/>
                  <a:pt x="3609" y="11612"/>
                </a:cubicBezTo>
                <a:cubicBezTo>
                  <a:pt x="5413" y="10838"/>
                  <a:pt x="6315" y="10064"/>
                  <a:pt x="8120" y="9290"/>
                </a:cubicBezTo>
                <a:cubicBezTo>
                  <a:pt x="9022" y="8516"/>
                  <a:pt x="10827" y="7741"/>
                  <a:pt x="11729" y="7741"/>
                </a:cubicBezTo>
                <a:cubicBezTo>
                  <a:pt x="12631" y="6967"/>
                  <a:pt x="14436" y="6967"/>
                  <a:pt x="16240" y="6193"/>
                </a:cubicBezTo>
                <a:cubicBezTo>
                  <a:pt x="22556" y="3870"/>
                  <a:pt x="31578" y="2322"/>
                  <a:pt x="42406" y="1548"/>
                </a:cubicBezTo>
                <a:cubicBezTo>
                  <a:pt x="64060" y="0"/>
                  <a:pt x="83007" y="774"/>
                  <a:pt x="100150" y="5419"/>
                </a:cubicBezTo>
                <a:cubicBezTo>
                  <a:pt x="109172" y="7741"/>
                  <a:pt x="115488" y="10064"/>
                  <a:pt x="118195" y="13935"/>
                </a:cubicBezTo>
                <a:cubicBezTo>
                  <a:pt x="119097" y="15483"/>
                  <a:pt x="120000" y="16258"/>
                  <a:pt x="120000" y="17806"/>
                </a:cubicBezTo>
                <a:cubicBezTo>
                  <a:pt x="120000" y="19354"/>
                  <a:pt x="120000" y="20903"/>
                  <a:pt x="119097" y="21677"/>
                </a:cubicBezTo>
                <a:close/>
                <a:moveTo>
                  <a:pt x="103759" y="92129"/>
                </a:moveTo>
                <a:cubicBezTo>
                  <a:pt x="103759" y="93677"/>
                  <a:pt x="102857" y="95225"/>
                  <a:pt x="102857" y="97548"/>
                </a:cubicBezTo>
                <a:cubicBezTo>
                  <a:pt x="101954" y="99870"/>
                  <a:pt x="101954" y="102193"/>
                  <a:pt x="101954" y="103741"/>
                </a:cubicBezTo>
                <a:cubicBezTo>
                  <a:pt x="101052" y="105290"/>
                  <a:pt x="100150" y="107612"/>
                  <a:pt x="99248" y="109161"/>
                </a:cubicBezTo>
                <a:cubicBezTo>
                  <a:pt x="97443" y="110709"/>
                  <a:pt x="96541" y="112258"/>
                  <a:pt x="93834" y="113032"/>
                </a:cubicBezTo>
                <a:cubicBezTo>
                  <a:pt x="89323" y="115354"/>
                  <a:pt x="83909" y="116903"/>
                  <a:pt x="77593" y="118451"/>
                </a:cubicBezTo>
                <a:cubicBezTo>
                  <a:pt x="72180" y="119225"/>
                  <a:pt x="66766" y="120000"/>
                  <a:pt x="60451" y="120000"/>
                </a:cubicBezTo>
                <a:cubicBezTo>
                  <a:pt x="55037" y="120000"/>
                  <a:pt x="49624" y="119225"/>
                  <a:pt x="43308" y="118451"/>
                </a:cubicBezTo>
                <a:cubicBezTo>
                  <a:pt x="40601" y="118451"/>
                  <a:pt x="38796" y="117677"/>
                  <a:pt x="36992" y="117677"/>
                </a:cubicBezTo>
                <a:cubicBezTo>
                  <a:pt x="34285" y="116903"/>
                  <a:pt x="32481" y="116129"/>
                  <a:pt x="29774" y="115354"/>
                </a:cubicBezTo>
                <a:cubicBezTo>
                  <a:pt x="27969" y="114580"/>
                  <a:pt x="25263" y="113806"/>
                  <a:pt x="23458" y="112258"/>
                </a:cubicBezTo>
                <a:cubicBezTo>
                  <a:pt x="21654" y="110709"/>
                  <a:pt x="20751" y="109161"/>
                  <a:pt x="19849" y="107612"/>
                </a:cubicBezTo>
                <a:cubicBezTo>
                  <a:pt x="18045" y="102967"/>
                  <a:pt x="16240" y="96000"/>
                  <a:pt x="14436" y="85935"/>
                </a:cubicBezTo>
                <a:cubicBezTo>
                  <a:pt x="15338" y="85161"/>
                  <a:pt x="15338" y="85161"/>
                  <a:pt x="15338" y="85161"/>
                </a:cubicBezTo>
                <a:cubicBezTo>
                  <a:pt x="16240" y="84387"/>
                  <a:pt x="16240" y="84387"/>
                  <a:pt x="16240" y="84387"/>
                </a:cubicBezTo>
                <a:cubicBezTo>
                  <a:pt x="28872" y="91354"/>
                  <a:pt x="43308" y="95225"/>
                  <a:pt x="59548" y="95225"/>
                </a:cubicBezTo>
                <a:cubicBezTo>
                  <a:pt x="75789" y="95225"/>
                  <a:pt x="90225" y="91354"/>
                  <a:pt x="102857" y="84387"/>
                </a:cubicBezTo>
                <a:cubicBezTo>
                  <a:pt x="104661" y="84387"/>
                  <a:pt x="104661" y="85161"/>
                  <a:pt x="105563" y="85935"/>
                </a:cubicBezTo>
                <a:cubicBezTo>
                  <a:pt x="105563" y="86709"/>
                  <a:pt x="105563" y="88258"/>
                  <a:pt x="104661" y="89806"/>
                </a:cubicBezTo>
                <a:cubicBezTo>
                  <a:pt x="104661" y="90580"/>
                  <a:pt x="103759" y="91354"/>
                  <a:pt x="103759" y="92129"/>
                </a:cubicBezTo>
                <a:close/>
                <a:moveTo>
                  <a:pt x="99248" y="16258"/>
                </a:moveTo>
                <a:cubicBezTo>
                  <a:pt x="98345" y="14709"/>
                  <a:pt x="96541" y="13935"/>
                  <a:pt x="94736" y="13161"/>
                </a:cubicBezTo>
                <a:cubicBezTo>
                  <a:pt x="92030" y="12387"/>
                  <a:pt x="91127" y="11612"/>
                  <a:pt x="89323" y="11612"/>
                </a:cubicBezTo>
                <a:cubicBezTo>
                  <a:pt x="88421" y="11612"/>
                  <a:pt x="86616" y="10838"/>
                  <a:pt x="83007" y="10838"/>
                </a:cubicBezTo>
                <a:cubicBezTo>
                  <a:pt x="66766" y="8516"/>
                  <a:pt x="50526" y="8516"/>
                  <a:pt x="35187" y="10838"/>
                </a:cubicBezTo>
                <a:cubicBezTo>
                  <a:pt x="32481" y="10838"/>
                  <a:pt x="30676" y="11612"/>
                  <a:pt x="29774" y="11612"/>
                </a:cubicBezTo>
                <a:cubicBezTo>
                  <a:pt x="27969" y="11612"/>
                  <a:pt x="27067" y="12387"/>
                  <a:pt x="25263" y="13161"/>
                </a:cubicBezTo>
                <a:cubicBezTo>
                  <a:pt x="23458" y="13935"/>
                  <a:pt x="21654" y="15483"/>
                  <a:pt x="20751" y="16258"/>
                </a:cubicBezTo>
                <a:cubicBezTo>
                  <a:pt x="22556" y="17806"/>
                  <a:pt x="24360" y="18580"/>
                  <a:pt x="27067" y="19354"/>
                </a:cubicBezTo>
                <a:cubicBezTo>
                  <a:pt x="29774" y="20903"/>
                  <a:pt x="31578" y="20903"/>
                  <a:pt x="33383" y="21677"/>
                </a:cubicBezTo>
                <a:cubicBezTo>
                  <a:pt x="35187" y="21677"/>
                  <a:pt x="36992" y="21677"/>
                  <a:pt x="40601" y="22451"/>
                </a:cubicBezTo>
                <a:cubicBezTo>
                  <a:pt x="54135" y="23225"/>
                  <a:pt x="66766" y="24000"/>
                  <a:pt x="79398" y="22451"/>
                </a:cubicBezTo>
                <a:cubicBezTo>
                  <a:pt x="83007" y="21677"/>
                  <a:pt x="84812" y="21677"/>
                  <a:pt x="86616" y="21677"/>
                </a:cubicBezTo>
                <a:cubicBezTo>
                  <a:pt x="88421" y="20903"/>
                  <a:pt x="90225" y="20903"/>
                  <a:pt x="92932" y="20129"/>
                </a:cubicBezTo>
                <a:cubicBezTo>
                  <a:pt x="95639" y="18580"/>
                  <a:pt x="97443" y="17806"/>
                  <a:pt x="99248" y="16258"/>
                </a:cubicBezTo>
                <a:close/>
                <a:moveTo>
                  <a:pt x="78496" y="55741"/>
                </a:moveTo>
                <a:cubicBezTo>
                  <a:pt x="77593" y="51096"/>
                  <a:pt x="74887" y="47225"/>
                  <a:pt x="69473" y="44129"/>
                </a:cubicBezTo>
                <a:cubicBezTo>
                  <a:pt x="63157" y="41032"/>
                  <a:pt x="57744" y="41032"/>
                  <a:pt x="52330" y="43354"/>
                </a:cubicBezTo>
                <a:cubicBezTo>
                  <a:pt x="48721" y="44129"/>
                  <a:pt x="46015" y="46451"/>
                  <a:pt x="44210" y="49548"/>
                </a:cubicBezTo>
                <a:cubicBezTo>
                  <a:pt x="41503" y="52645"/>
                  <a:pt x="40601" y="55741"/>
                  <a:pt x="40601" y="58838"/>
                </a:cubicBezTo>
                <a:cubicBezTo>
                  <a:pt x="41503" y="63483"/>
                  <a:pt x="43308" y="67354"/>
                  <a:pt x="47819" y="70451"/>
                </a:cubicBezTo>
                <a:cubicBezTo>
                  <a:pt x="51428" y="73548"/>
                  <a:pt x="55939" y="75096"/>
                  <a:pt x="61353" y="74322"/>
                </a:cubicBezTo>
                <a:cubicBezTo>
                  <a:pt x="66766" y="74322"/>
                  <a:pt x="71278" y="72000"/>
                  <a:pt x="74887" y="68129"/>
                </a:cubicBezTo>
                <a:cubicBezTo>
                  <a:pt x="77593" y="65032"/>
                  <a:pt x="79398" y="60387"/>
                  <a:pt x="78496" y="55741"/>
                </a:cubicBezTo>
                <a:close/>
                <a:moveTo>
                  <a:pt x="69473" y="57290"/>
                </a:moveTo>
                <a:cubicBezTo>
                  <a:pt x="69473" y="60387"/>
                  <a:pt x="68571" y="63483"/>
                  <a:pt x="64962" y="65032"/>
                </a:cubicBezTo>
                <a:cubicBezTo>
                  <a:pt x="61353" y="66580"/>
                  <a:pt x="58646" y="67354"/>
                  <a:pt x="55939" y="65806"/>
                </a:cubicBezTo>
                <a:cubicBezTo>
                  <a:pt x="53233" y="64258"/>
                  <a:pt x="51428" y="63483"/>
                  <a:pt x="50526" y="61161"/>
                </a:cubicBezTo>
                <a:cubicBezTo>
                  <a:pt x="50526" y="58838"/>
                  <a:pt x="50526" y="57290"/>
                  <a:pt x="50526" y="54967"/>
                </a:cubicBezTo>
                <a:cubicBezTo>
                  <a:pt x="51428" y="53419"/>
                  <a:pt x="53233" y="51870"/>
                  <a:pt x="55037" y="51096"/>
                </a:cubicBezTo>
                <a:cubicBezTo>
                  <a:pt x="57744" y="50322"/>
                  <a:pt x="59548" y="49548"/>
                  <a:pt x="61353" y="50322"/>
                </a:cubicBezTo>
                <a:cubicBezTo>
                  <a:pt x="64060" y="50322"/>
                  <a:pt x="65864" y="51096"/>
                  <a:pt x="66766" y="52645"/>
                </a:cubicBezTo>
                <a:cubicBezTo>
                  <a:pt x="68571" y="54193"/>
                  <a:pt x="69473" y="55741"/>
                  <a:pt x="69473" y="57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670060" y="3940533"/>
            <a:ext cx="155597" cy="157219"/>
          </a:xfrm>
          <a:custGeom>
            <a:pathLst>
              <a:path extrusionOk="0" h="120000" w="120000">
                <a:moveTo>
                  <a:pt x="120000" y="23013"/>
                </a:moveTo>
                <a:cubicBezTo>
                  <a:pt x="120000" y="96986"/>
                  <a:pt x="120000" y="96986"/>
                  <a:pt x="120000" y="96986"/>
                </a:cubicBezTo>
                <a:cubicBezTo>
                  <a:pt x="120000" y="103561"/>
                  <a:pt x="117517" y="108493"/>
                  <a:pt x="113379" y="113424"/>
                </a:cubicBezTo>
                <a:cubicBezTo>
                  <a:pt x="109241" y="117534"/>
                  <a:pt x="103448" y="119999"/>
                  <a:pt x="97655" y="119999"/>
                </a:cubicBezTo>
                <a:cubicBezTo>
                  <a:pt x="22344" y="119999"/>
                  <a:pt x="22344" y="119999"/>
                  <a:pt x="22344" y="119999"/>
                </a:cubicBezTo>
                <a:cubicBezTo>
                  <a:pt x="15724" y="119999"/>
                  <a:pt x="10758" y="117534"/>
                  <a:pt x="6620" y="113424"/>
                </a:cubicBezTo>
                <a:cubicBezTo>
                  <a:pt x="1655" y="108493"/>
                  <a:pt x="0" y="103561"/>
                  <a:pt x="0" y="96986"/>
                </a:cubicBezTo>
                <a:cubicBezTo>
                  <a:pt x="0" y="23013"/>
                  <a:pt x="0" y="23013"/>
                  <a:pt x="0" y="23013"/>
                </a:cubicBezTo>
                <a:cubicBezTo>
                  <a:pt x="0" y="16438"/>
                  <a:pt x="1655" y="11506"/>
                  <a:pt x="6620" y="6575"/>
                </a:cubicBezTo>
                <a:cubicBezTo>
                  <a:pt x="10758" y="2465"/>
                  <a:pt x="15724" y="0"/>
                  <a:pt x="22344" y="0"/>
                </a:cubicBezTo>
                <a:cubicBezTo>
                  <a:pt x="97655" y="0"/>
                  <a:pt x="97655" y="0"/>
                  <a:pt x="97655" y="0"/>
                </a:cubicBezTo>
                <a:cubicBezTo>
                  <a:pt x="103448" y="0"/>
                  <a:pt x="109241" y="2465"/>
                  <a:pt x="113379" y="6575"/>
                </a:cubicBezTo>
                <a:cubicBezTo>
                  <a:pt x="117517" y="11506"/>
                  <a:pt x="120000" y="16438"/>
                  <a:pt x="120000" y="23013"/>
                </a:cubicBezTo>
                <a:close/>
                <a:moveTo>
                  <a:pt x="99310" y="30410"/>
                </a:moveTo>
                <a:cubicBezTo>
                  <a:pt x="99310" y="27945"/>
                  <a:pt x="99310" y="25479"/>
                  <a:pt x="98482" y="24657"/>
                </a:cubicBezTo>
                <a:cubicBezTo>
                  <a:pt x="96000" y="21369"/>
                  <a:pt x="92689" y="19726"/>
                  <a:pt x="86896" y="18082"/>
                </a:cubicBezTo>
                <a:cubicBezTo>
                  <a:pt x="75310" y="14794"/>
                  <a:pt x="62896" y="13150"/>
                  <a:pt x="48000" y="14794"/>
                </a:cubicBezTo>
                <a:cubicBezTo>
                  <a:pt x="41379" y="15616"/>
                  <a:pt x="35586" y="16438"/>
                  <a:pt x="30620" y="18904"/>
                </a:cubicBezTo>
                <a:cubicBezTo>
                  <a:pt x="28965" y="18904"/>
                  <a:pt x="27310" y="19726"/>
                  <a:pt x="25655" y="20547"/>
                </a:cubicBezTo>
                <a:cubicBezTo>
                  <a:pt x="24827" y="21369"/>
                  <a:pt x="24000" y="22191"/>
                  <a:pt x="22344" y="23013"/>
                </a:cubicBezTo>
                <a:cubicBezTo>
                  <a:pt x="20689" y="24657"/>
                  <a:pt x="19862" y="25479"/>
                  <a:pt x="19862" y="27123"/>
                </a:cubicBezTo>
                <a:cubicBezTo>
                  <a:pt x="20689" y="30410"/>
                  <a:pt x="20689" y="34520"/>
                  <a:pt x="21517" y="37808"/>
                </a:cubicBezTo>
                <a:cubicBezTo>
                  <a:pt x="22344" y="41917"/>
                  <a:pt x="23172" y="46027"/>
                  <a:pt x="24000" y="50958"/>
                </a:cubicBezTo>
                <a:cubicBezTo>
                  <a:pt x="24827" y="56712"/>
                  <a:pt x="25655" y="59999"/>
                  <a:pt x="25655" y="61643"/>
                </a:cubicBezTo>
                <a:cubicBezTo>
                  <a:pt x="25655" y="62465"/>
                  <a:pt x="25655" y="63287"/>
                  <a:pt x="26482" y="64109"/>
                </a:cubicBezTo>
                <a:cubicBezTo>
                  <a:pt x="26482" y="65753"/>
                  <a:pt x="26482" y="66575"/>
                  <a:pt x="26482" y="67397"/>
                </a:cubicBezTo>
                <a:cubicBezTo>
                  <a:pt x="26482" y="67397"/>
                  <a:pt x="27310" y="68219"/>
                  <a:pt x="27310" y="69041"/>
                </a:cubicBezTo>
                <a:cubicBezTo>
                  <a:pt x="28137" y="69863"/>
                  <a:pt x="28965" y="70684"/>
                  <a:pt x="28965" y="71506"/>
                </a:cubicBezTo>
                <a:cubicBezTo>
                  <a:pt x="34758" y="75616"/>
                  <a:pt x="42206" y="78082"/>
                  <a:pt x="51310" y="78904"/>
                </a:cubicBezTo>
                <a:cubicBezTo>
                  <a:pt x="65379" y="80547"/>
                  <a:pt x="76137" y="78904"/>
                  <a:pt x="86068" y="73972"/>
                </a:cubicBezTo>
                <a:cubicBezTo>
                  <a:pt x="86896" y="73972"/>
                  <a:pt x="88551" y="73150"/>
                  <a:pt x="89379" y="72328"/>
                </a:cubicBezTo>
                <a:cubicBezTo>
                  <a:pt x="90206" y="72328"/>
                  <a:pt x="91034" y="71506"/>
                  <a:pt x="91862" y="69863"/>
                </a:cubicBezTo>
                <a:cubicBezTo>
                  <a:pt x="91862" y="69041"/>
                  <a:pt x="92689" y="68219"/>
                  <a:pt x="92689" y="67397"/>
                </a:cubicBezTo>
                <a:cubicBezTo>
                  <a:pt x="95172" y="53424"/>
                  <a:pt x="97655" y="41095"/>
                  <a:pt x="99310" y="30410"/>
                </a:cubicBezTo>
                <a:close/>
                <a:moveTo>
                  <a:pt x="89379" y="84657"/>
                </a:moveTo>
                <a:cubicBezTo>
                  <a:pt x="89379" y="83835"/>
                  <a:pt x="89379" y="83013"/>
                  <a:pt x="89379" y="82191"/>
                </a:cubicBezTo>
                <a:cubicBezTo>
                  <a:pt x="89379" y="81369"/>
                  <a:pt x="90206" y="80547"/>
                  <a:pt x="89379" y="79726"/>
                </a:cubicBezTo>
                <a:cubicBezTo>
                  <a:pt x="89379" y="78904"/>
                  <a:pt x="89379" y="78904"/>
                  <a:pt x="88551" y="78082"/>
                </a:cubicBezTo>
                <a:cubicBezTo>
                  <a:pt x="80275" y="83835"/>
                  <a:pt x="70344" y="86301"/>
                  <a:pt x="59586" y="86301"/>
                </a:cubicBezTo>
                <a:cubicBezTo>
                  <a:pt x="48827" y="86301"/>
                  <a:pt x="39724" y="83835"/>
                  <a:pt x="31448" y="78082"/>
                </a:cubicBezTo>
                <a:cubicBezTo>
                  <a:pt x="30620" y="78904"/>
                  <a:pt x="30620" y="78904"/>
                  <a:pt x="30620" y="78904"/>
                </a:cubicBezTo>
                <a:cubicBezTo>
                  <a:pt x="29793" y="79726"/>
                  <a:pt x="29793" y="79726"/>
                  <a:pt x="29793" y="79726"/>
                </a:cubicBezTo>
                <a:cubicBezTo>
                  <a:pt x="31448" y="87945"/>
                  <a:pt x="32275" y="92876"/>
                  <a:pt x="33103" y="96164"/>
                </a:cubicBezTo>
                <a:cubicBezTo>
                  <a:pt x="35586" y="100273"/>
                  <a:pt x="40551" y="102739"/>
                  <a:pt x="48827" y="104383"/>
                </a:cubicBezTo>
                <a:cubicBezTo>
                  <a:pt x="62068" y="106849"/>
                  <a:pt x="72827" y="105205"/>
                  <a:pt x="82758" y="100273"/>
                </a:cubicBezTo>
                <a:cubicBezTo>
                  <a:pt x="84413" y="99452"/>
                  <a:pt x="85241" y="97808"/>
                  <a:pt x="86068" y="96164"/>
                </a:cubicBezTo>
                <a:cubicBezTo>
                  <a:pt x="86896" y="94520"/>
                  <a:pt x="87724" y="92876"/>
                  <a:pt x="87724" y="89589"/>
                </a:cubicBezTo>
                <a:cubicBezTo>
                  <a:pt x="88551" y="87123"/>
                  <a:pt x="88551" y="85479"/>
                  <a:pt x="89379" y="84657"/>
                </a:cubicBezTo>
                <a:close/>
                <a:moveTo>
                  <a:pt x="86068" y="26301"/>
                </a:moveTo>
                <a:cubicBezTo>
                  <a:pt x="84413" y="27123"/>
                  <a:pt x="83586" y="27945"/>
                  <a:pt x="81931" y="28767"/>
                </a:cubicBezTo>
                <a:cubicBezTo>
                  <a:pt x="79448" y="29589"/>
                  <a:pt x="78620" y="30410"/>
                  <a:pt x="77793" y="30410"/>
                </a:cubicBezTo>
                <a:cubicBezTo>
                  <a:pt x="76137" y="30410"/>
                  <a:pt x="74482" y="30410"/>
                  <a:pt x="72827" y="30410"/>
                </a:cubicBezTo>
                <a:cubicBezTo>
                  <a:pt x="64551" y="32054"/>
                  <a:pt x="56275" y="32054"/>
                  <a:pt x="47172" y="30410"/>
                </a:cubicBezTo>
                <a:cubicBezTo>
                  <a:pt x="44689" y="30410"/>
                  <a:pt x="43034" y="30410"/>
                  <a:pt x="42206" y="30410"/>
                </a:cubicBezTo>
                <a:cubicBezTo>
                  <a:pt x="41379" y="29589"/>
                  <a:pt x="39724" y="29589"/>
                  <a:pt x="38068" y="28767"/>
                </a:cubicBezTo>
                <a:cubicBezTo>
                  <a:pt x="36413" y="27945"/>
                  <a:pt x="34758" y="27123"/>
                  <a:pt x="33931" y="26301"/>
                </a:cubicBezTo>
                <a:cubicBezTo>
                  <a:pt x="34758" y="25479"/>
                  <a:pt x="35586" y="24657"/>
                  <a:pt x="36413" y="23835"/>
                </a:cubicBezTo>
                <a:cubicBezTo>
                  <a:pt x="38068" y="23013"/>
                  <a:pt x="38896" y="23013"/>
                  <a:pt x="39724" y="23013"/>
                </a:cubicBezTo>
                <a:cubicBezTo>
                  <a:pt x="40551" y="22191"/>
                  <a:pt x="42206" y="22191"/>
                  <a:pt x="43862" y="22191"/>
                </a:cubicBezTo>
                <a:cubicBezTo>
                  <a:pt x="53793" y="20547"/>
                  <a:pt x="64551" y="20547"/>
                  <a:pt x="75310" y="22191"/>
                </a:cubicBezTo>
                <a:cubicBezTo>
                  <a:pt x="76965" y="22191"/>
                  <a:pt x="78620" y="22191"/>
                  <a:pt x="79448" y="22191"/>
                </a:cubicBezTo>
                <a:cubicBezTo>
                  <a:pt x="80275" y="23013"/>
                  <a:pt x="81103" y="23013"/>
                  <a:pt x="82758" y="23835"/>
                </a:cubicBezTo>
                <a:cubicBezTo>
                  <a:pt x="84413" y="24657"/>
                  <a:pt x="85241" y="25479"/>
                  <a:pt x="86068" y="26301"/>
                </a:cubicBezTo>
                <a:close/>
                <a:moveTo>
                  <a:pt x="72000" y="56712"/>
                </a:moveTo>
                <a:cubicBezTo>
                  <a:pt x="72827" y="59999"/>
                  <a:pt x="72000" y="63287"/>
                  <a:pt x="69517" y="65753"/>
                </a:cubicBezTo>
                <a:cubicBezTo>
                  <a:pt x="67034" y="69041"/>
                  <a:pt x="64551" y="70684"/>
                  <a:pt x="61241" y="70684"/>
                </a:cubicBezTo>
                <a:cubicBezTo>
                  <a:pt x="57103" y="71506"/>
                  <a:pt x="54620" y="69863"/>
                  <a:pt x="51310" y="67397"/>
                </a:cubicBezTo>
                <a:cubicBezTo>
                  <a:pt x="48827" y="64931"/>
                  <a:pt x="47172" y="62465"/>
                  <a:pt x="47172" y="59178"/>
                </a:cubicBezTo>
                <a:cubicBezTo>
                  <a:pt x="47172" y="56712"/>
                  <a:pt x="48000" y="54246"/>
                  <a:pt x="48827" y="51780"/>
                </a:cubicBezTo>
                <a:cubicBezTo>
                  <a:pt x="50482" y="49315"/>
                  <a:pt x="52137" y="47671"/>
                  <a:pt x="54620" y="46849"/>
                </a:cubicBezTo>
                <a:cubicBezTo>
                  <a:pt x="58758" y="45205"/>
                  <a:pt x="62068" y="45205"/>
                  <a:pt x="66206" y="47671"/>
                </a:cubicBezTo>
                <a:cubicBezTo>
                  <a:pt x="69517" y="49315"/>
                  <a:pt x="72000" y="52602"/>
                  <a:pt x="72000" y="56712"/>
                </a:cubicBezTo>
                <a:close/>
                <a:moveTo>
                  <a:pt x="66206" y="57534"/>
                </a:moveTo>
                <a:cubicBezTo>
                  <a:pt x="66206" y="55890"/>
                  <a:pt x="65379" y="54246"/>
                  <a:pt x="62896" y="52602"/>
                </a:cubicBezTo>
                <a:cubicBezTo>
                  <a:pt x="60413" y="51780"/>
                  <a:pt x="58758" y="51780"/>
                  <a:pt x="57103" y="52602"/>
                </a:cubicBezTo>
                <a:cubicBezTo>
                  <a:pt x="54620" y="53424"/>
                  <a:pt x="53793" y="55890"/>
                  <a:pt x="53793" y="58356"/>
                </a:cubicBezTo>
                <a:cubicBezTo>
                  <a:pt x="53793" y="60821"/>
                  <a:pt x="54620" y="63287"/>
                  <a:pt x="57103" y="64109"/>
                </a:cubicBezTo>
                <a:cubicBezTo>
                  <a:pt x="58758" y="64931"/>
                  <a:pt x="61241" y="64931"/>
                  <a:pt x="62896" y="63287"/>
                </a:cubicBezTo>
                <a:cubicBezTo>
                  <a:pt x="65379" y="62465"/>
                  <a:pt x="66206" y="59999"/>
                  <a:pt x="66206" y="575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922908" y="3940533"/>
            <a:ext cx="121562" cy="170187"/>
          </a:xfrm>
          <a:custGeom>
            <a:pathLst>
              <a:path extrusionOk="0" h="120000" w="120000">
                <a:moveTo>
                  <a:pt x="110526" y="37215"/>
                </a:moveTo>
                <a:cubicBezTo>
                  <a:pt x="111578" y="45569"/>
                  <a:pt x="107368" y="51645"/>
                  <a:pt x="97894" y="55443"/>
                </a:cubicBezTo>
                <a:cubicBezTo>
                  <a:pt x="105263" y="56962"/>
                  <a:pt x="110526" y="59240"/>
                  <a:pt x="114736" y="63037"/>
                </a:cubicBezTo>
                <a:cubicBezTo>
                  <a:pt x="118947" y="66835"/>
                  <a:pt x="119999" y="71392"/>
                  <a:pt x="118947" y="78227"/>
                </a:cubicBezTo>
                <a:cubicBezTo>
                  <a:pt x="118947" y="82025"/>
                  <a:pt x="117894" y="84303"/>
                  <a:pt x="115789" y="87341"/>
                </a:cubicBezTo>
                <a:cubicBezTo>
                  <a:pt x="114736" y="89620"/>
                  <a:pt x="112631" y="91898"/>
                  <a:pt x="109473" y="93417"/>
                </a:cubicBezTo>
                <a:cubicBezTo>
                  <a:pt x="107368" y="95696"/>
                  <a:pt x="104210" y="96455"/>
                  <a:pt x="99999" y="97974"/>
                </a:cubicBezTo>
                <a:cubicBezTo>
                  <a:pt x="95789" y="98734"/>
                  <a:pt x="92631" y="99493"/>
                  <a:pt x="88421" y="100253"/>
                </a:cubicBezTo>
                <a:cubicBezTo>
                  <a:pt x="84210" y="101012"/>
                  <a:pt x="78947" y="101012"/>
                  <a:pt x="73684" y="101772"/>
                </a:cubicBezTo>
                <a:cubicBezTo>
                  <a:pt x="73684" y="120000"/>
                  <a:pt x="73684" y="120000"/>
                  <a:pt x="73684" y="120000"/>
                </a:cubicBezTo>
                <a:cubicBezTo>
                  <a:pt x="57894" y="120000"/>
                  <a:pt x="57894" y="120000"/>
                  <a:pt x="57894" y="120000"/>
                </a:cubicBezTo>
                <a:cubicBezTo>
                  <a:pt x="57894" y="101772"/>
                  <a:pt x="57894" y="101772"/>
                  <a:pt x="57894" y="101772"/>
                </a:cubicBezTo>
                <a:cubicBezTo>
                  <a:pt x="52631" y="101772"/>
                  <a:pt x="48421" y="101772"/>
                  <a:pt x="46315" y="101772"/>
                </a:cubicBezTo>
                <a:cubicBezTo>
                  <a:pt x="46315" y="120000"/>
                  <a:pt x="46315" y="120000"/>
                  <a:pt x="46315" y="120000"/>
                </a:cubicBezTo>
                <a:cubicBezTo>
                  <a:pt x="30526" y="120000"/>
                  <a:pt x="30526" y="120000"/>
                  <a:pt x="30526" y="120000"/>
                </a:cubicBezTo>
                <a:cubicBezTo>
                  <a:pt x="30526" y="101772"/>
                  <a:pt x="30526" y="101772"/>
                  <a:pt x="30526" y="101772"/>
                </a:cubicBezTo>
                <a:cubicBezTo>
                  <a:pt x="29473" y="101772"/>
                  <a:pt x="27368" y="101772"/>
                  <a:pt x="25263" y="101012"/>
                </a:cubicBezTo>
                <a:cubicBezTo>
                  <a:pt x="23157" y="101012"/>
                  <a:pt x="21052" y="101012"/>
                  <a:pt x="20000" y="101012"/>
                </a:cubicBezTo>
                <a:cubicBezTo>
                  <a:pt x="0" y="101012"/>
                  <a:pt x="0" y="101012"/>
                  <a:pt x="0" y="101012"/>
                </a:cubicBezTo>
                <a:cubicBezTo>
                  <a:pt x="3157" y="88101"/>
                  <a:pt x="3157" y="88101"/>
                  <a:pt x="3157" y="88101"/>
                </a:cubicBezTo>
                <a:cubicBezTo>
                  <a:pt x="13684" y="88101"/>
                  <a:pt x="13684" y="88101"/>
                  <a:pt x="13684" y="88101"/>
                </a:cubicBezTo>
                <a:cubicBezTo>
                  <a:pt x="16842" y="88101"/>
                  <a:pt x="18947" y="87341"/>
                  <a:pt x="20000" y="84303"/>
                </a:cubicBezTo>
                <a:cubicBezTo>
                  <a:pt x="20000" y="55443"/>
                  <a:pt x="20000" y="55443"/>
                  <a:pt x="20000" y="55443"/>
                </a:cubicBezTo>
                <a:cubicBezTo>
                  <a:pt x="21052" y="55443"/>
                  <a:pt x="21052" y="55443"/>
                  <a:pt x="21052" y="55443"/>
                </a:cubicBezTo>
                <a:cubicBezTo>
                  <a:pt x="21052" y="55443"/>
                  <a:pt x="20000" y="55443"/>
                  <a:pt x="20000" y="55443"/>
                </a:cubicBezTo>
                <a:cubicBezTo>
                  <a:pt x="20000" y="34936"/>
                  <a:pt x="20000" y="34936"/>
                  <a:pt x="20000" y="34936"/>
                </a:cubicBezTo>
                <a:cubicBezTo>
                  <a:pt x="18947" y="31898"/>
                  <a:pt x="15789" y="30379"/>
                  <a:pt x="10526" y="30379"/>
                </a:cubicBezTo>
                <a:cubicBezTo>
                  <a:pt x="0" y="30379"/>
                  <a:pt x="0" y="30379"/>
                  <a:pt x="0" y="30379"/>
                </a:cubicBezTo>
                <a:cubicBezTo>
                  <a:pt x="0" y="18227"/>
                  <a:pt x="0" y="18227"/>
                  <a:pt x="0" y="18227"/>
                </a:cubicBezTo>
                <a:cubicBezTo>
                  <a:pt x="21052" y="18227"/>
                  <a:pt x="21052" y="18227"/>
                  <a:pt x="21052" y="18227"/>
                </a:cubicBezTo>
                <a:cubicBezTo>
                  <a:pt x="25263" y="18227"/>
                  <a:pt x="28421" y="18227"/>
                  <a:pt x="30526" y="18227"/>
                </a:cubicBezTo>
                <a:cubicBezTo>
                  <a:pt x="30526" y="0"/>
                  <a:pt x="30526" y="0"/>
                  <a:pt x="30526" y="0"/>
                </a:cubicBezTo>
                <a:cubicBezTo>
                  <a:pt x="46315" y="0"/>
                  <a:pt x="46315" y="0"/>
                  <a:pt x="46315" y="0"/>
                </a:cubicBezTo>
                <a:cubicBezTo>
                  <a:pt x="46315" y="18227"/>
                  <a:pt x="46315" y="18227"/>
                  <a:pt x="46315" y="18227"/>
                </a:cubicBezTo>
                <a:cubicBezTo>
                  <a:pt x="51578" y="18227"/>
                  <a:pt x="55789" y="17468"/>
                  <a:pt x="57894" y="17468"/>
                </a:cubicBezTo>
                <a:cubicBezTo>
                  <a:pt x="57894" y="0"/>
                  <a:pt x="57894" y="0"/>
                  <a:pt x="57894" y="0"/>
                </a:cubicBezTo>
                <a:cubicBezTo>
                  <a:pt x="73684" y="0"/>
                  <a:pt x="73684" y="0"/>
                  <a:pt x="73684" y="0"/>
                </a:cubicBezTo>
                <a:cubicBezTo>
                  <a:pt x="73684" y="18227"/>
                  <a:pt x="73684" y="18227"/>
                  <a:pt x="73684" y="18227"/>
                </a:cubicBezTo>
                <a:cubicBezTo>
                  <a:pt x="78947" y="18987"/>
                  <a:pt x="83157" y="18987"/>
                  <a:pt x="87368" y="19746"/>
                </a:cubicBezTo>
                <a:cubicBezTo>
                  <a:pt x="91578" y="20506"/>
                  <a:pt x="94736" y="22025"/>
                  <a:pt x="98947" y="23544"/>
                </a:cubicBezTo>
                <a:cubicBezTo>
                  <a:pt x="102105" y="24303"/>
                  <a:pt x="105263" y="26582"/>
                  <a:pt x="106315" y="28860"/>
                </a:cubicBezTo>
                <a:cubicBezTo>
                  <a:pt x="108421" y="31139"/>
                  <a:pt x="110526" y="34177"/>
                  <a:pt x="110526" y="37215"/>
                </a:cubicBezTo>
                <a:close/>
                <a:moveTo>
                  <a:pt x="82105" y="41772"/>
                </a:moveTo>
                <a:cubicBezTo>
                  <a:pt x="82105" y="40253"/>
                  <a:pt x="81052" y="38734"/>
                  <a:pt x="81052" y="37974"/>
                </a:cubicBezTo>
                <a:cubicBezTo>
                  <a:pt x="80000" y="36455"/>
                  <a:pt x="78947" y="35696"/>
                  <a:pt x="77894" y="34936"/>
                </a:cubicBezTo>
                <a:cubicBezTo>
                  <a:pt x="76842" y="34177"/>
                  <a:pt x="74736" y="33417"/>
                  <a:pt x="72631" y="32658"/>
                </a:cubicBezTo>
                <a:cubicBezTo>
                  <a:pt x="70526" y="31898"/>
                  <a:pt x="69473" y="31898"/>
                  <a:pt x="67368" y="31898"/>
                </a:cubicBezTo>
                <a:cubicBezTo>
                  <a:pt x="66315" y="31139"/>
                  <a:pt x="64210" y="31139"/>
                  <a:pt x="61052" y="31139"/>
                </a:cubicBezTo>
                <a:cubicBezTo>
                  <a:pt x="58947" y="31139"/>
                  <a:pt x="56842" y="31139"/>
                  <a:pt x="55789" y="31139"/>
                </a:cubicBezTo>
                <a:cubicBezTo>
                  <a:pt x="53684" y="31139"/>
                  <a:pt x="52631" y="31139"/>
                  <a:pt x="50526" y="31139"/>
                </a:cubicBezTo>
                <a:cubicBezTo>
                  <a:pt x="48421" y="31139"/>
                  <a:pt x="46315" y="31139"/>
                  <a:pt x="46315" y="31139"/>
                </a:cubicBezTo>
                <a:cubicBezTo>
                  <a:pt x="46315" y="53164"/>
                  <a:pt x="46315" y="53164"/>
                  <a:pt x="46315" y="53164"/>
                </a:cubicBezTo>
                <a:cubicBezTo>
                  <a:pt x="46315" y="53164"/>
                  <a:pt x="47368" y="53164"/>
                  <a:pt x="49473" y="53164"/>
                </a:cubicBezTo>
                <a:cubicBezTo>
                  <a:pt x="51578" y="53164"/>
                  <a:pt x="53684" y="53164"/>
                  <a:pt x="54736" y="53164"/>
                </a:cubicBezTo>
                <a:cubicBezTo>
                  <a:pt x="55789" y="53164"/>
                  <a:pt x="56842" y="53164"/>
                  <a:pt x="58947" y="53164"/>
                </a:cubicBezTo>
                <a:cubicBezTo>
                  <a:pt x="61052" y="52405"/>
                  <a:pt x="63157" y="52405"/>
                  <a:pt x="65263" y="52405"/>
                </a:cubicBezTo>
                <a:cubicBezTo>
                  <a:pt x="66315" y="52405"/>
                  <a:pt x="68421" y="51645"/>
                  <a:pt x="69473" y="51645"/>
                </a:cubicBezTo>
                <a:cubicBezTo>
                  <a:pt x="71578" y="51645"/>
                  <a:pt x="73684" y="50886"/>
                  <a:pt x="74736" y="50126"/>
                </a:cubicBezTo>
                <a:cubicBezTo>
                  <a:pt x="75789" y="50126"/>
                  <a:pt x="76842" y="49367"/>
                  <a:pt x="77894" y="48607"/>
                </a:cubicBezTo>
                <a:cubicBezTo>
                  <a:pt x="80000" y="47848"/>
                  <a:pt x="80000" y="47088"/>
                  <a:pt x="81052" y="45569"/>
                </a:cubicBezTo>
                <a:cubicBezTo>
                  <a:pt x="82105" y="44810"/>
                  <a:pt x="82105" y="43291"/>
                  <a:pt x="82105" y="41772"/>
                </a:cubicBezTo>
                <a:close/>
                <a:moveTo>
                  <a:pt x="89473" y="75949"/>
                </a:moveTo>
                <a:cubicBezTo>
                  <a:pt x="89473" y="74430"/>
                  <a:pt x="88421" y="72911"/>
                  <a:pt x="87368" y="71392"/>
                </a:cubicBezTo>
                <a:cubicBezTo>
                  <a:pt x="86315" y="69873"/>
                  <a:pt x="85263" y="69113"/>
                  <a:pt x="84210" y="68354"/>
                </a:cubicBezTo>
                <a:cubicBezTo>
                  <a:pt x="82105" y="67594"/>
                  <a:pt x="80000" y="66835"/>
                  <a:pt x="77894" y="66075"/>
                </a:cubicBezTo>
                <a:cubicBezTo>
                  <a:pt x="75789" y="65316"/>
                  <a:pt x="73684" y="65316"/>
                  <a:pt x="71578" y="64556"/>
                </a:cubicBezTo>
                <a:cubicBezTo>
                  <a:pt x="69473" y="64556"/>
                  <a:pt x="67368" y="64556"/>
                  <a:pt x="64210" y="63797"/>
                </a:cubicBezTo>
                <a:cubicBezTo>
                  <a:pt x="61052" y="63797"/>
                  <a:pt x="58947" y="63797"/>
                  <a:pt x="57894" y="63797"/>
                </a:cubicBezTo>
                <a:cubicBezTo>
                  <a:pt x="55789" y="63797"/>
                  <a:pt x="53684" y="63797"/>
                  <a:pt x="50526" y="63797"/>
                </a:cubicBezTo>
                <a:cubicBezTo>
                  <a:pt x="48421" y="63797"/>
                  <a:pt x="46315" y="63797"/>
                  <a:pt x="46315" y="63797"/>
                </a:cubicBezTo>
                <a:cubicBezTo>
                  <a:pt x="46315" y="88101"/>
                  <a:pt x="46315" y="88101"/>
                  <a:pt x="46315" y="88101"/>
                </a:cubicBezTo>
                <a:cubicBezTo>
                  <a:pt x="46315" y="88101"/>
                  <a:pt x="48421" y="88101"/>
                  <a:pt x="49473" y="88101"/>
                </a:cubicBezTo>
                <a:cubicBezTo>
                  <a:pt x="51578" y="88101"/>
                  <a:pt x="53684" y="88101"/>
                  <a:pt x="54736" y="88101"/>
                </a:cubicBezTo>
                <a:cubicBezTo>
                  <a:pt x="55789" y="88101"/>
                  <a:pt x="57894" y="88101"/>
                  <a:pt x="59999" y="88101"/>
                </a:cubicBezTo>
                <a:cubicBezTo>
                  <a:pt x="62105" y="88101"/>
                  <a:pt x="64210" y="88101"/>
                  <a:pt x="66315" y="88101"/>
                </a:cubicBezTo>
                <a:cubicBezTo>
                  <a:pt x="67368" y="88101"/>
                  <a:pt x="69473" y="87341"/>
                  <a:pt x="71578" y="87341"/>
                </a:cubicBezTo>
                <a:cubicBezTo>
                  <a:pt x="73684" y="87341"/>
                  <a:pt x="75789" y="86582"/>
                  <a:pt x="76842" y="86582"/>
                </a:cubicBezTo>
                <a:cubicBezTo>
                  <a:pt x="78947" y="85822"/>
                  <a:pt x="80000" y="85063"/>
                  <a:pt x="82105" y="85063"/>
                </a:cubicBezTo>
                <a:cubicBezTo>
                  <a:pt x="83157" y="84303"/>
                  <a:pt x="84210" y="83544"/>
                  <a:pt x="85263" y="82784"/>
                </a:cubicBezTo>
                <a:cubicBezTo>
                  <a:pt x="86315" y="82025"/>
                  <a:pt x="87368" y="81265"/>
                  <a:pt x="88421" y="79746"/>
                </a:cubicBezTo>
                <a:cubicBezTo>
                  <a:pt x="88421" y="78987"/>
                  <a:pt x="89473" y="77468"/>
                  <a:pt x="89473" y="7594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138478" y="3940533"/>
            <a:ext cx="90765" cy="170187"/>
          </a:xfrm>
          <a:custGeom>
            <a:pathLst>
              <a:path extrusionOk="0" h="120000" w="120000">
                <a:moveTo>
                  <a:pt x="118588" y="31898"/>
                </a:moveTo>
                <a:cubicBezTo>
                  <a:pt x="120000" y="32658"/>
                  <a:pt x="120000" y="33417"/>
                  <a:pt x="120000" y="34936"/>
                </a:cubicBezTo>
                <a:cubicBezTo>
                  <a:pt x="48000" y="117721"/>
                  <a:pt x="48000" y="117721"/>
                  <a:pt x="48000" y="117721"/>
                </a:cubicBezTo>
                <a:cubicBezTo>
                  <a:pt x="46588" y="119240"/>
                  <a:pt x="43764" y="120000"/>
                  <a:pt x="42352" y="120000"/>
                </a:cubicBezTo>
                <a:cubicBezTo>
                  <a:pt x="40941" y="120000"/>
                  <a:pt x="40941" y="120000"/>
                  <a:pt x="39529" y="119240"/>
                </a:cubicBezTo>
                <a:cubicBezTo>
                  <a:pt x="38117" y="119240"/>
                  <a:pt x="36705" y="119240"/>
                  <a:pt x="36705" y="118481"/>
                </a:cubicBezTo>
                <a:cubicBezTo>
                  <a:pt x="35294" y="117721"/>
                  <a:pt x="35294" y="116962"/>
                  <a:pt x="35294" y="116202"/>
                </a:cubicBezTo>
                <a:cubicBezTo>
                  <a:pt x="62117" y="57721"/>
                  <a:pt x="62117" y="57721"/>
                  <a:pt x="62117" y="57721"/>
                </a:cubicBezTo>
                <a:cubicBezTo>
                  <a:pt x="8470" y="65316"/>
                  <a:pt x="8470" y="65316"/>
                  <a:pt x="8470" y="65316"/>
                </a:cubicBezTo>
                <a:cubicBezTo>
                  <a:pt x="7058" y="65316"/>
                  <a:pt x="7058" y="65316"/>
                  <a:pt x="7058" y="65316"/>
                </a:cubicBezTo>
                <a:cubicBezTo>
                  <a:pt x="4235" y="65316"/>
                  <a:pt x="2823" y="65316"/>
                  <a:pt x="2823" y="64556"/>
                </a:cubicBezTo>
                <a:cubicBezTo>
                  <a:pt x="1411" y="63797"/>
                  <a:pt x="0" y="63037"/>
                  <a:pt x="0" y="61518"/>
                </a:cubicBezTo>
                <a:cubicBezTo>
                  <a:pt x="26823" y="2278"/>
                  <a:pt x="26823" y="2278"/>
                  <a:pt x="26823" y="2278"/>
                </a:cubicBezTo>
                <a:cubicBezTo>
                  <a:pt x="28235" y="1518"/>
                  <a:pt x="28235" y="1518"/>
                  <a:pt x="29647" y="759"/>
                </a:cubicBezTo>
                <a:cubicBezTo>
                  <a:pt x="31058" y="759"/>
                  <a:pt x="32470" y="0"/>
                  <a:pt x="33882" y="0"/>
                </a:cubicBezTo>
                <a:cubicBezTo>
                  <a:pt x="77647" y="0"/>
                  <a:pt x="77647" y="0"/>
                  <a:pt x="77647" y="0"/>
                </a:cubicBezTo>
                <a:cubicBezTo>
                  <a:pt x="79058" y="0"/>
                  <a:pt x="80470" y="759"/>
                  <a:pt x="81882" y="759"/>
                </a:cubicBezTo>
                <a:cubicBezTo>
                  <a:pt x="81882" y="1518"/>
                  <a:pt x="83294" y="2278"/>
                  <a:pt x="83294" y="3037"/>
                </a:cubicBezTo>
                <a:cubicBezTo>
                  <a:pt x="83294" y="3797"/>
                  <a:pt x="83294" y="3797"/>
                  <a:pt x="81882" y="4556"/>
                </a:cubicBezTo>
                <a:cubicBezTo>
                  <a:pt x="59294" y="37974"/>
                  <a:pt x="59294" y="37974"/>
                  <a:pt x="59294" y="37974"/>
                </a:cubicBezTo>
                <a:cubicBezTo>
                  <a:pt x="112941" y="30379"/>
                  <a:pt x="112941" y="30379"/>
                  <a:pt x="112941" y="30379"/>
                </a:cubicBezTo>
                <a:cubicBezTo>
                  <a:pt x="112941" y="30379"/>
                  <a:pt x="114352" y="30379"/>
                  <a:pt x="114352" y="30379"/>
                </a:cubicBezTo>
                <a:cubicBezTo>
                  <a:pt x="115764" y="30379"/>
                  <a:pt x="117176" y="31139"/>
                  <a:pt x="118588" y="3189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5320010" y="3927567"/>
            <a:ext cx="181531" cy="183152"/>
          </a:xfrm>
          <a:custGeom>
            <a:pathLst>
              <a:path extrusionOk="0" h="120000" w="120000">
                <a:moveTo>
                  <a:pt x="101538" y="15529"/>
                </a:moveTo>
                <a:cubicBezTo>
                  <a:pt x="104378" y="19058"/>
                  <a:pt x="104378" y="19058"/>
                  <a:pt x="104378" y="19058"/>
                </a:cubicBezTo>
                <a:cubicBezTo>
                  <a:pt x="88047" y="35294"/>
                  <a:pt x="88047" y="35294"/>
                  <a:pt x="88047" y="35294"/>
                </a:cubicBezTo>
                <a:cubicBezTo>
                  <a:pt x="93017" y="39529"/>
                  <a:pt x="93017" y="39529"/>
                  <a:pt x="93017" y="39529"/>
                </a:cubicBezTo>
                <a:cubicBezTo>
                  <a:pt x="93727" y="40235"/>
                  <a:pt x="93727" y="41647"/>
                  <a:pt x="93727" y="42352"/>
                </a:cubicBezTo>
                <a:cubicBezTo>
                  <a:pt x="93727" y="43764"/>
                  <a:pt x="93727" y="44470"/>
                  <a:pt x="93017" y="45882"/>
                </a:cubicBezTo>
                <a:cubicBezTo>
                  <a:pt x="88047" y="50117"/>
                  <a:pt x="88047" y="50117"/>
                  <a:pt x="88047" y="50117"/>
                </a:cubicBezTo>
                <a:cubicBezTo>
                  <a:pt x="92307" y="57176"/>
                  <a:pt x="94437" y="64941"/>
                  <a:pt x="94437" y="72705"/>
                </a:cubicBezTo>
                <a:cubicBezTo>
                  <a:pt x="94437" y="79058"/>
                  <a:pt x="93017" y="85411"/>
                  <a:pt x="90887" y="91058"/>
                </a:cubicBezTo>
                <a:cubicBezTo>
                  <a:pt x="88047" y="96705"/>
                  <a:pt x="84497" y="101647"/>
                  <a:pt x="80236" y="105882"/>
                </a:cubicBezTo>
                <a:cubicBezTo>
                  <a:pt x="75976" y="110117"/>
                  <a:pt x="71005" y="113647"/>
                  <a:pt x="65325" y="115764"/>
                </a:cubicBezTo>
                <a:cubicBezTo>
                  <a:pt x="59644" y="118588"/>
                  <a:pt x="53254" y="120000"/>
                  <a:pt x="46863" y="120000"/>
                </a:cubicBezTo>
                <a:cubicBezTo>
                  <a:pt x="40473" y="120000"/>
                  <a:pt x="34792" y="118588"/>
                  <a:pt x="28402" y="115764"/>
                </a:cubicBezTo>
                <a:cubicBezTo>
                  <a:pt x="22721" y="113647"/>
                  <a:pt x="17751" y="110117"/>
                  <a:pt x="13491" y="105882"/>
                </a:cubicBezTo>
                <a:cubicBezTo>
                  <a:pt x="9230" y="101647"/>
                  <a:pt x="6390" y="96705"/>
                  <a:pt x="3550" y="91058"/>
                </a:cubicBezTo>
                <a:cubicBezTo>
                  <a:pt x="1420" y="85411"/>
                  <a:pt x="0" y="79058"/>
                  <a:pt x="0" y="72705"/>
                </a:cubicBezTo>
                <a:cubicBezTo>
                  <a:pt x="0" y="66352"/>
                  <a:pt x="1420" y="60000"/>
                  <a:pt x="3550" y="54352"/>
                </a:cubicBezTo>
                <a:cubicBezTo>
                  <a:pt x="6390" y="48705"/>
                  <a:pt x="9230" y="43764"/>
                  <a:pt x="13491" y="39529"/>
                </a:cubicBezTo>
                <a:cubicBezTo>
                  <a:pt x="17751" y="35294"/>
                  <a:pt x="22721" y="31764"/>
                  <a:pt x="28402" y="29647"/>
                </a:cubicBezTo>
                <a:cubicBezTo>
                  <a:pt x="34792" y="26823"/>
                  <a:pt x="40473" y="26117"/>
                  <a:pt x="46863" y="26117"/>
                </a:cubicBezTo>
                <a:cubicBezTo>
                  <a:pt x="55384" y="26117"/>
                  <a:pt x="63195" y="27529"/>
                  <a:pt x="70295" y="31764"/>
                </a:cubicBezTo>
                <a:cubicBezTo>
                  <a:pt x="74556" y="27529"/>
                  <a:pt x="74556" y="27529"/>
                  <a:pt x="74556" y="27529"/>
                </a:cubicBezTo>
                <a:cubicBezTo>
                  <a:pt x="75266" y="26823"/>
                  <a:pt x="75976" y="26117"/>
                  <a:pt x="77396" y="26117"/>
                </a:cubicBezTo>
                <a:cubicBezTo>
                  <a:pt x="78816" y="26117"/>
                  <a:pt x="79526" y="26823"/>
                  <a:pt x="80236" y="27529"/>
                </a:cubicBezTo>
                <a:cubicBezTo>
                  <a:pt x="85207" y="31764"/>
                  <a:pt x="85207" y="31764"/>
                  <a:pt x="85207" y="31764"/>
                </a:cubicBezTo>
                <a:lnTo>
                  <a:pt x="101538" y="15529"/>
                </a:lnTo>
                <a:close/>
                <a:moveTo>
                  <a:pt x="38343" y="43058"/>
                </a:moveTo>
                <a:cubicBezTo>
                  <a:pt x="38343" y="41647"/>
                  <a:pt x="38343" y="40235"/>
                  <a:pt x="38343" y="39529"/>
                </a:cubicBezTo>
                <a:cubicBezTo>
                  <a:pt x="37633" y="38117"/>
                  <a:pt x="36923" y="37411"/>
                  <a:pt x="36213" y="37411"/>
                </a:cubicBezTo>
                <a:cubicBezTo>
                  <a:pt x="34792" y="36705"/>
                  <a:pt x="33372" y="36705"/>
                  <a:pt x="32662" y="37411"/>
                </a:cubicBezTo>
                <a:cubicBezTo>
                  <a:pt x="27692" y="38823"/>
                  <a:pt x="23431" y="41647"/>
                  <a:pt x="19881" y="45882"/>
                </a:cubicBezTo>
                <a:cubicBezTo>
                  <a:pt x="16331" y="49411"/>
                  <a:pt x="13491" y="53647"/>
                  <a:pt x="11360" y="58588"/>
                </a:cubicBezTo>
                <a:cubicBezTo>
                  <a:pt x="10650" y="59294"/>
                  <a:pt x="10650" y="60705"/>
                  <a:pt x="11360" y="61411"/>
                </a:cubicBezTo>
                <a:cubicBezTo>
                  <a:pt x="11360" y="62823"/>
                  <a:pt x="12781" y="63529"/>
                  <a:pt x="13491" y="63529"/>
                </a:cubicBezTo>
                <a:cubicBezTo>
                  <a:pt x="14201" y="64235"/>
                  <a:pt x="14911" y="64235"/>
                  <a:pt x="14911" y="64235"/>
                </a:cubicBezTo>
                <a:cubicBezTo>
                  <a:pt x="17041" y="64235"/>
                  <a:pt x="18461" y="63529"/>
                  <a:pt x="19171" y="61411"/>
                </a:cubicBezTo>
                <a:cubicBezTo>
                  <a:pt x="20591" y="57882"/>
                  <a:pt x="22721" y="54352"/>
                  <a:pt x="25562" y="51529"/>
                </a:cubicBezTo>
                <a:cubicBezTo>
                  <a:pt x="28402" y="48705"/>
                  <a:pt x="31952" y="46588"/>
                  <a:pt x="35502" y="45176"/>
                </a:cubicBezTo>
                <a:cubicBezTo>
                  <a:pt x="36923" y="44470"/>
                  <a:pt x="37633" y="43764"/>
                  <a:pt x="38343" y="43058"/>
                </a:cubicBezTo>
                <a:close/>
                <a:moveTo>
                  <a:pt x="102248" y="12000"/>
                </a:moveTo>
                <a:cubicBezTo>
                  <a:pt x="101538" y="12705"/>
                  <a:pt x="100828" y="12705"/>
                  <a:pt x="100118" y="12705"/>
                </a:cubicBezTo>
                <a:cubicBezTo>
                  <a:pt x="100118" y="12705"/>
                  <a:pt x="99408" y="12705"/>
                  <a:pt x="98698" y="12000"/>
                </a:cubicBezTo>
                <a:cubicBezTo>
                  <a:pt x="93017" y="5647"/>
                  <a:pt x="93017" y="5647"/>
                  <a:pt x="93017" y="5647"/>
                </a:cubicBezTo>
                <a:cubicBezTo>
                  <a:pt x="92307" y="5647"/>
                  <a:pt x="92307" y="4941"/>
                  <a:pt x="92307" y="4235"/>
                </a:cubicBezTo>
                <a:cubicBezTo>
                  <a:pt x="92307" y="3529"/>
                  <a:pt x="92307" y="3529"/>
                  <a:pt x="93017" y="2823"/>
                </a:cubicBezTo>
                <a:cubicBezTo>
                  <a:pt x="93017" y="2823"/>
                  <a:pt x="93727" y="2117"/>
                  <a:pt x="94437" y="2117"/>
                </a:cubicBezTo>
                <a:cubicBezTo>
                  <a:pt x="95147" y="2117"/>
                  <a:pt x="95147" y="2823"/>
                  <a:pt x="95857" y="2823"/>
                </a:cubicBezTo>
                <a:cubicBezTo>
                  <a:pt x="102248" y="9176"/>
                  <a:pt x="102248" y="9176"/>
                  <a:pt x="102248" y="9176"/>
                </a:cubicBezTo>
                <a:cubicBezTo>
                  <a:pt x="102248" y="9176"/>
                  <a:pt x="102958" y="9882"/>
                  <a:pt x="102958" y="10588"/>
                </a:cubicBezTo>
                <a:cubicBezTo>
                  <a:pt x="102958" y="11294"/>
                  <a:pt x="102248" y="11294"/>
                  <a:pt x="102248" y="12000"/>
                </a:cubicBezTo>
                <a:close/>
                <a:moveTo>
                  <a:pt x="107218" y="2117"/>
                </a:moveTo>
                <a:cubicBezTo>
                  <a:pt x="107218" y="8470"/>
                  <a:pt x="107218" y="8470"/>
                  <a:pt x="107218" y="8470"/>
                </a:cubicBezTo>
                <a:cubicBezTo>
                  <a:pt x="107218" y="9176"/>
                  <a:pt x="107218" y="9882"/>
                  <a:pt x="106508" y="9882"/>
                </a:cubicBezTo>
                <a:cubicBezTo>
                  <a:pt x="106508" y="10588"/>
                  <a:pt x="105798" y="10588"/>
                  <a:pt x="105088" y="10588"/>
                </a:cubicBezTo>
                <a:cubicBezTo>
                  <a:pt x="104378" y="10588"/>
                  <a:pt x="103668" y="10588"/>
                  <a:pt x="103668" y="9882"/>
                </a:cubicBezTo>
                <a:cubicBezTo>
                  <a:pt x="102958" y="9882"/>
                  <a:pt x="102958" y="9176"/>
                  <a:pt x="102958" y="8470"/>
                </a:cubicBezTo>
                <a:cubicBezTo>
                  <a:pt x="102958" y="2117"/>
                  <a:pt x="102958" y="2117"/>
                  <a:pt x="102958" y="2117"/>
                </a:cubicBezTo>
                <a:cubicBezTo>
                  <a:pt x="102958" y="1411"/>
                  <a:pt x="102958" y="1411"/>
                  <a:pt x="103668" y="705"/>
                </a:cubicBezTo>
                <a:cubicBezTo>
                  <a:pt x="103668" y="0"/>
                  <a:pt x="104378" y="0"/>
                  <a:pt x="105088" y="0"/>
                </a:cubicBezTo>
                <a:cubicBezTo>
                  <a:pt x="105798" y="0"/>
                  <a:pt x="106508" y="0"/>
                  <a:pt x="106508" y="705"/>
                </a:cubicBezTo>
                <a:cubicBezTo>
                  <a:pt x="107218" y="1411"/>
                  <a:pt x="107218" y="1411"/>
                  <a:pt x="107218" y="2117"/>
                </a:cubicBezTo>
                <a:close/>
                <a:moveTo>
                  <a:pt x="117159" y="5647"/>
                </a:moveTo>
                <a:cubicBezTo>
                  <a:pt x="111479" y="12000"/>
                  <a:pt x="111479" y="12000"/>
                  <a:pt x="111479" y="12000"/>
                </a:cubicBezTo>
                <a:cubicBezTo>
                  <a:pt x="110769" y="12705"/>
                  <a:pt x="110059" y="12705"/>
                  <a:pt x="110059" y="12705"/>
                </a:cubicBezTo>
                <a:cubicBezTo>
                  <a:pt x="109349" y="12705"/>
                  <a:pt x="108639" y="12705"/>
                  <a:pt x="107928" y="12000"/>
                </a:cubicBezTo>
                <a:cubicBezTo>
                  <a:pt x="107928" y="11294"/>
                  <a:pt x="107218" y="11294"/>
                  <a:pt x="107218" y="10588"/>
                </a:cubicBezTo>
                <a:cubicBezTo>
                  <a:pt x="107218" y="9882"/>
                  <a:pt x="107928" y="9176"/>
                  <a:pt x="107928" y="9176"/>
                </a:cubicBezTo>
                <a:cubicBezTo>
                  <a:pt x="114319" y="2823"/>
                  <a:pt x="114319" y="2823"/>
                  <a:pt x="114319" y="2823"/>
                </a:cubicBezTo>
                <a:cubicBezTo>
                  <a:pt x="115029" y="2823"/>
                  <a:pt x="115029" y="2117"/>
                  <a:pt x="115739" y="2117"/>
                </a:cubicBezTo>
                <a:cubicBezTo>
                  <a:pt x="116449" y="2117"/>
                  <a:pt x="117159" y="2823"/>
                  <a:pt x="117159" y="2823"/>
                </a:cubicBezTo>
                <a:cubicBezTo>
                  <a:pt x="117869" y="3529"/>
                  <a:pt x="117869" y="3529"/>
                  <a:pt x="117869" y="4235"/>
                </a:cubicBezTo>
                <a:cubicBezTo>
                  <a:pt x="117869" y="4941"/>
                  <a:pt x="117869" y="5647"/>
                  <a:pt x="117159" y="5647"/>
                </a:cubicBezTo>
                <a:close/>
                <a:moveTo>
                  <a:pt x="117159" y="27529"/>
                </a:moveTo>
                <a:cubicBezTo>
                  <a:pt x="117159" y="27529"/>
                  <a:pt x="116449" y="28235"/>
                  <a:pt x="115739" y="28235"/>
                </a:cubicBezTo>
                <a:cubicBezTo>
                  <a:pt x="115029" y="28235"/>
                  <a:pt x="115029" y="27529"/>
                  <a:pt x="114319" y="27529"/>
                </a:cubicBezTo>
                <a:cubicBezTo>
                  <a:pt x="107928" y="21176"/>
                  <a:pt x="107928" y="21176"/>
                  <a:pt x="107928" y="21176"/>
                </a:cubicBezTo>
                <a:cubicBezTo>
                  <a:pt x="107928" y="21176"/>
                  <a:pt x="107218" y="20470"/>
                  <a:pt x="107218" y="19764"/>
                </a:cubicBezTo>
                <a:cubicBezTo>
                  <a:pt x="107218" y="19058"/>
                  <a:pt x="107928" y="18352"/>
                  <a:pt x="107928" y="18352"/>
                </a:cubicBezTo>
                <a:cubicBezTo>
                  <a:pt x="108639" y="17647"/>
                  <a:pt x="109349" y="17647"/>
                  <a:pt x="110059" y="17647"/>
                </a:cubicBezTo>
                <a:cubicBezTo>
                  <a:pt x="110059" y="17647"/>
                  <a:pt x="110769" y="17647"/>
                  <a:pt x="111479" y="18352"/>
                </a:cubicBezTo>
                <a:cubicBezTo>
                  <a:pt x="117159" y="24000"/>
                  <a:pt x="117159" y="24000"/>
                  <a:pt x="117159" y="24000"/>
                </a:cubicBezTo>
                <a:cubicBezTo>
                  <a:pt x="117869" y="24705"/>
                  <a:pt x="117869" y="25411"/>
                  <a:pt x="117869" y="26117"/>
                </a:cubicBezTo>
                <a:cubicBezTo>
                  <a:pt x="117869" y="26117"/>
                  <a:pt x="117869" y="26823"/>
                  <a:pt x="117159" y="27529"/>
                </a:cubicBezTo>
                <a:close/>
                <a:moveTo>
                  <a:pt x="119289" y="13411"/>
                </a:moveTo>
                <a:cubicBezTo>
                  <a:pt x="120000" y="14117"/>
                  <a:pt x="120000" y="14117"/>
                  <a:pt x="120000" y="14823"/>
                </a:cubicBezTo>
                <a:cubicBezTo>
                  <a:pt x="120000" y="15529"/>
                  <a:pt x="120000" y="16235"/>
                  <a:pt x="119289" y="16941"/>
                </a:cubicBezTo>
                <a:cubicBezTo>
                  <a:pt x="119289" y="16941"/>
                  <a:pt x="118579" y="16941"/>
                  <a:pt x="117869" y="16941"/>
                </a:cubicBezTo>
                <a:cubicBezTo>
                  <a:pt x="111479" y="16941"/>
                  <a:pt x="111479" y="16941"/>
                  <a:pt x="111479" y="16941"/>
                </a:cubicBezTo>
                <a:cubicBezTo>
                  <a:pt x="110769" y="16941"/>
                  <a:pt x="110059" y="16941"/>
                  <a:pt x="110059" y="16941"/>
                </a:cubicBezTo>
                <a:cubicBezTo>
                  <a:pt x="109349" y="16235"/>
                  <a:pt x="109349" y="15529"/>
                  <a:pt x="109349" y="14823"/>
                </a:cubicBezTo>
                <a:cubicBezTo>
                  <a:pt x="109349" y="14117"/>
                  <a:pt x="109349" y="14117"/>
                  <a:pt x="110059" y="13411"/>
                </a:cubicBezTo>
                <a:cubicBezTo>
                  <a:pt x="110059" y="13411"/>
                  <a:pt x="110769" y="12705"/>
                  <a:pt x="111479" y="12705"/>
                </a:cubicBezTo>
                <a:cubicBezTo>
                  <a:pt x="117869" y="12705"/>
                  <a:pt x="117869" y="12705"/>
                  <a:pt x="117869" y="12705"/>
                </a:cubicBezTo>
                <a:cubicBezTo>
                  <a:pt x="118579" y="12705"/>
                  <a:pt x="119289" y="13411"/>
                  <a:pt x="119289" y="134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5592308" y="3940533"/>
            <a:ext cx="170187" cy="157219"/>
          </a:xfrm>
          <a:custGeom>
            <a:pathLst>
              <a:path extrusionOk="0" h="120000" w="120000">
                <a:moveTo>
                  <a:pt x="117735" y="27123"/>
                </a:moveTo>
                <a:cubicBezTo>
                  <a:pt x="119245" y="30410"/>
                  <a:pt x="120000" y="33698"/>
                  <a:pt x="119245" y="37808"/>
                </a:cubicBezTo>
                <a:cubicBezTo>
                  <a:pt x="99622" y="107671"/>
                  <a:pt x="99622" y="107671"/>
                  <a:pt x="99622" y="107671"/>
                </a:cubicBezTo>
                <a:cubicBezTo>
                  <a:pt x="98113" y="110958"/>
                  <a:pt x="96603" y="114246"/>
                  <a:pt x="93584" y="115890"/>
                </a:cubicBezTo>
                <a:cubicBezTo>
                  <a:pt x="91320" y="118356"/>
                  <a:pt x="88301" y="119999"/>
                  <a:pt x="85283" y="119999"/>
                </a:cubicBezTo>
                <a:cubicBezTo>
                  <a:pt x="18867" y="119999"/>
                  <a:pt x="18867" y="119999"/>
                  <a:pt x="18867" y="119999"/>
                </a:cubicBezTo>
                <a:cubicBezTo>
                  <a:pt x="15849" y="119999"/>
                  <a:pt x="12075" y="118356"/>
                  <a:pt x="8301" y="115068"/>
                </a:cubicBezTo>
                <a:cubicBezTo>
                  <a:pt x="5283" y="112602"/>
                  <a:pt x="3018" y="109315"/>
                  <a:pt x="1509" y="105205"/>
                </a:cubicBezTo>
                <a:cubicBezTo>
                  <a:pt x="754" y="101917"/>
                  <a:pt x="0" y="98630"/>
                  <a:pt x="1509" y="95342"/>
                </a:cubicBezTo>
                <a:cubicBezTo>
                  <a:pt x="1509" y="95342"/>
                  <a:pt x="1509" y="94520"/>
                  <a:pt x="1509" y="92876"/>
                </a:cubicBezTo>
                <a:cubicBezTo>
                  <a:pt x="1509" y="92054"/>
                  <a:pt x="1509" y="91232"/>
                  <a:pt x="2264" y="90410"/>
                </a:cubicBezTo>
                <a:cubicBezTo>
                  <a:pt x="2264" y="89589"/>
                  <a:pt x="1509" y="89589"/>
                  <a:pt x="1509" y="88767"/>
                </a:cubicBezTo>
                <a:cubicBezTo>
                  <a:pt x="1509" y="87945"/>
                  <a:pt x="1509" y="87123"/>
                  <a:pt x="1509" y="87123"/>
                </a:cubicBezTo>
                <a:cubicBezTo>
                  <a:pt x="1509" y="86301"/>
                  <a:pt x="1509" y="86301"/>
                  <a:pt x="2264" y="85479"/>
                </a:cubicBezTo>
                <a:cubicBezTo>
                  <a:pt x="2264" y="84657"/>
                  <a:pt x="3018" y="84657"/>
                  <a:pt x="3018" y="83835"/>
                </a:cubicBezTo>
                <a:cubicBezTo>
                  <a:pt x="3773" y="83013"/>
                  <a:pt x="3773" y="82191"/>
                  <a:pt x="4528" y="82191"/>
                </a:cubicBezTo>
                <a:cubicBezTo>
                  <a:pt x="5283" y="79726"/>
                  <a:pt x="6792" y="77260"/>
                  <a:pt x="7547" y="74794"/>
                </a:cubicBezTo>
                <a:cubicBezTo>
                  <a:pt x="8301" y="72328"/>
                  <a:pt x="9056" y="69863"/>
                  <a:pt x="9811" y="67397"/>
                </a:cubicBezTo>
                <a:cubicBezTo>
                  <a:pt x="9811" y="67397"/>
                  <a:pt x="9811" y="66575"/>
                  <a:pt x="9811" y="65753"/>
                </a:cubicBezTo>
                <a:cubicBezTo>
                  <a:pt x="9811" y="64109"/>
                  <a:pt x="9811" y="63287"/>
                  <a:pt x="9811" y="63287"/>
                </a:cubicBezTo>
                <a:cubicBezTo>
                  <a:pt x="9811" y="62465"/>
                  <a:pt x="10566" y="61643"/>
                  <a:pt x="11320" y="60821"/>
                </a:cubicBezTo>
                <a:cubicBezTo>
                  <a:pt x="11320" y="59999"/>
                  <a:pt x="12075" y="59178"/>
                  <a:pt x="12075" y="59178"/>
                </a:cubicBezTo>
                <a:cubicBezTo>
                  <a:pt x="12830" y="57534"/>
                  <a:pt x="14339" y="55068"/>
                  <a:pt x="15094" y="51780"/>
                </a:cubicBezTo>
                <a:cubicBezTo>
                  <a:pt x="15849" y="49315"/>
                  <a:pt x="16603" y="46849"/>
                  <a:pt x="16603" y="45205"/>
                </a:cubicBezTo>
                <a:cubicBezTo>
                  <a:pt x="17358" y="44383"/>
                  <a:pt x="16603" y="43561"/>
                  <a:pt x="16603" y="42739"/>
                </a:cubicBezTo>
                <a:cubicBezTo>
                  <a:pt x="16603" y="41095"/>
                  <a:pt x="16603" y="40273"/>
                  <a:pt x="16603" y="40273"/>
                </a:cubicBezTo>
                <a:cubicBezTo>
                  <a:pt x="17358" y="39452"/>
                  <a:pt x="17358" y="38630"/>
                  <a:pt x="18113" y="37808"/>
                </a:cubicBezTo>
                <a:cubicBezTo>
                  <a:pt x="18867" y="36986"/>
                  <a:pt x="19622" y="36164"/>
                  <a:pt x="19622" y="36164"/>
                </a:cubicBezTo>
                <a:cubicBezTo>
                  <a:pt x="21132" y="35342"/>
                  <a:pt x="21886" y="32876"/>
                  <a:pt x="22641" y="29589"/>
                </a:cubicBezTo>
                <a:cubicBezTo>
                  <a:pt x="24150" y="26301"/>
                  <a:pt x="24905" y="23835"/>
                  <a:pt x="24905" y="22191"/>
                </a:cubicBezTo>
                <a:cubicBezTo>
                  <a:pt x="24905" y="22191"/>
                  <a:pt x="24905" y="21369"/>
                  <a:pt x="24905" y="20547"/>
                </a:cubicBezTo>
                <a:cubicBezTo>
                  <a:pt x="24905" y="19726"/>
                  <a:pt x="24150" y="18904"/>
                  <a:pt x="24905" y="18082"/>
                </a:cubicBezTo>
                <a:cubicBezTo>
                  <a:pt x="24905" y="18082"/>
                  <a:pt x="24905" y="17260"/>
                  <a:pt x="24905" y="16438"/>
                </a:cubicBezTo>
                <a:cubicBezTo>
                  <a:pt x="25660" y="16438"/>
                  <a:pt x="25660" y="15616"/>
                  <a:pt x="26415" y="14794"/>
                </a:cubicBezTo>
                <a:cubicBezTo>
                  <a:pt x="27169" y="13972"/>
                  <a:pt x="27169" y="13972"/>
                  <a:pt x="27924" y="13150"/>
                </a:cubicBezTo>
                <a:cubicBezTo>
                  <a:pt x="27924" y="13150"/>
                  <a:pt x="28679" y="12328"/>
                  <a:pt x="28679" y="10684"/>
                </a:cubicBezTo>
                <a:cubicBezTo>
                  <a:pt x="29433" y="9863"/>
                  <a:pt x="29433" y="9041"/>
                  <a:pt x="30188" y="8219"/>
                </a:cubicBezTo>
                <a:cubicBezTo>
                  <a:pt x="30188" y="7397"/>
                  <a:pt x="30943" y="6575"/>
                  <a:pt x="30943" y="5753"/>
                </a:cubicBezTo>
                <a:cubicBezTo>
                  <a:pt x="31698" y="4109"/>
                  <a:pt x="31698" y="3287"/>
                  <a:pt x="32452" y="3287"/>
                </a:cubicBezTo>
                <a:cubicBezTo>
                  <a:pt x="33207" y="2465"/>
                  <a:pt x="33962" y="1643"/>
                  <a:pt x="34716" y="821"/>
                </a:cubicBezTo>
                <a:cubicBezTo>
                  <a:pt x="35471" y="821"/>
                  <a:pt x="36226" y="0"/>
                  <a:pt x="36981" y="0"/>
                </a:cubicBezTo>
                <a:cubicBezTo>
                  <a:pt x="37735" y="0"/>
                  <a:pt x="39245" y="0"/>
                  <a:pt x="40000" y="821"/>
                </a:cubicBezTo>
                <a:cubicBezTo>
                  <a:pt x="40000" y="821"/>
                  <a:pt x="40000" y="821"/>
                  <a:pt x="40000" y="821"/>
                </a:cubicBezTo>
                <a:cubicBezTo>
                  <a:pt x="42264" y="821"/>
                  <a:pt x="43018" y="0"/>
                  <a:pt x="43773" y="0"/>
                </a:cubicBezTo>
                <a:cubicBezTo>
                  <a:pt x="98113" y="0"/>
                  <a:pt x="98113" y="0"/>
                  <a:pt x="98113" y="0"/>
                </a:cubicBezTo>
                <a:cubicBezTo>
                  <a:pt x="101886" y="0"/>
                  <a:pt x="104150" y="1643"/>
                  <a:pt x="106415" y="4931"/>
                </a:cubicBezTo>
                <a:cubicBezTo>
                  <a:pt x="107924" y="7397"/>
                  <a:pt x="108679" y="10684"/>
                  <a:pt x="107924" y="14794"/>
                </a:cubicBezTo>
                <a:cubicBezTo>
                  <a:pt x="88301" y="85479"/>
                  <a:pt x="88301" y="85479"/>
                  <a:pt x="88301" y="85479"/>
                </a:cubicBezTo>
                <a:cubicBezTo>
                  <a:pt x="86037" y="91232"/>
                  <a:pt x="84528" y="95342"/>
                  <a:pt x="83018" y="96986"/>
                </a:cubicBezTo>
                <a:cubicBezTo>
                  <a:pt x="81509" y="98630"/>
                  <a:pt x="78490" y="99452"/>
                  <a:pt x="73962" y="99452"/>
                </a:cubicBezTo>
                <a:cubicBezTo>
                  <a:pt x="12075" y="99452"/>
                  <a:pt x="12075" y="99452"/>
                  <a:pt x="12075" y="99452"/>
                </a:cubicBezTo>
                <a:cubicBezTo>
                  <a:pt x="10566" y="99452"/>
                  <a:pt x="9811" y="100273"/>
                  <a:pt x="9056" y="101095"/>
                </a:cubicBezTo>
                <a:cubicBezTo>
                  <a:pt x="8301" y="101917"/>
                  <a:pt x="8301" y="102739"/>
                  <a:pt x="9056" y="104383"/>
                </a:cubicBezTo>
                <a:cubicBezTo>
                  <a:pt x="9811" y="107671"/>
                  <a:pt x="13584" y="109315"/>
                  <a:pt x="19622" y="109315"/>
                </a:cubicBezTo>
                <a:cubicBezTo>
                  <a:pt x="85283" y="109315"/>
                  <a:pt x="85283" y="109315"/>
                  <a:pt x="85283" y="109315"/>
                </a:cubicBezTo>
                <a:cubicBezTo>
                  <a:pt x="86792" y="109315"/>
                  <a:pt x="87547" y="109315"/>
                  <a:pt x="89056" y="108493"/>
                </a:cubicBezTo>
                <a:cubicBezTo>
                  <a:pt x="90566" y="107671"/>
                  <a:pt x="91320" y="106849"/>
                  <a:pt x="91320" y="105205"/>
                </a:cubicBezTo>
                <a:cubicBezTo>
                  <a:pt x="113207" y="28767"/>
                  <a:pt x="113207" y="28767"/>
                  <a:pt x="113207" y="28767"/>
                </a:cubicBezTo>
                <a:cubicBezTo>
                  <a:pt x="113207" y="27123"/>
                  <a:pt x="113207" y="26301"/>
                  <a:pt x="113207" y="23835"/>
                </a:cubicBezTo>
                <a:cubicBezTo>
                  <a:pt x="115471" y="24657"/>
                  <a:pt x="116981" y="26301"/>
                  <a:pt x="117735" y="27123"/>
                </a:cubicBezTo>
                <a:close/>
                <a:moveTo>
                  <a:pt x="35471" y="47671"/>
                </a:moveTo>
                <a:cubicBezTo>
                  <a:pt x="35471" y="48493"/>
                  <a:pt x="35471" y="48493"/>
                  <a:pt x="36226" y="49315"/>
                </a:cubicBezTo>
                <a:cubicBezTo>
                  <a:pt x="36226" y="50136"/>
                  <a:pt x="36981" y="50136"/>
                  <a:pt x="36981" y="50136"/>
                </a:cubicBezTo>
                <a:cubicBezTo>
                  <a:pt x="80754" y="50136"/>
                  <a:pt x="80754" y="50136"/>
                  <a:pt x="80754" y="50136"/>
                </a:cubicBezTo>
                <a:cubicBezTo>
                  <a:pt x="81509" y="50136"/>
                  <a:pt x="82264" y="50136"/>
                  <a:pt x="82264" y="49315"/>
                </a:cubicBezTo>
                <a:cubicBezTo>
                  <a:pt x="83018" y="48493"/>
                  <a:pt x="83773" y="48493"/>
                  <a:pt x="83773" y="47671"/>
                </a:cubicBezTo>
                <a:cubicBezTo>
                  <a:pt x="85283" y="42739"/>
                  <a:pt x="85283" y="42739"/>
                  <a:pt x="85283" y="42739"/>
                </a:cubicBezTo>
                <a:cubicBezTo>
                  <a:pt x="85283" y="41917"/>
                  <a:pt x="85283" y="41095"/>
                  <a:pt x="85283" y="41095"/>
                </a:cubicBezTo>
                <a:cubicBezTo>
                  <a:pt x="84528" y="40273"/>
                  <a:pt x="84528" y="40273"/>
                  <a:pt x="83773" y="40273"/>
                </a:cubicBezTo>
                <a:cubicBezTo>
                  <a:pt x="40000" y="40273"/>
                  <a:pt x="40000" y="40273"/>
                  <a:pt x="40000" y="40273"/>
                </a:cubicBezTo>
                <a:cubicBezTo>
                  <a:pt x="40000" y="40273"/>
                  <a:pt x="39245" y="40273"/>
                  <a:pt x="38490" y="41095"/>
                </a:cubicBezTo>
                <a:cubicBezTo>
                  <a:pt x="37735" y="41095"/>
                  <a:pt x="37735" y="41917"/>
                  <a:pt x="36981" y="42739"/>
                </a:cubicBezTo>
                <a:lnTo>
                  <a:pt x="35471" y="47671"/>
                </a:lnTo>
                <a:close/>
                <a:moveTo>
                  <a:pt x="41509" y="27945"/>
                </a:moveTo>
                <a:cubicBezTo>
                  <a:pt x="41509" y="27945"/>
                  <a:pt x="41509" y="28767"/>
                  <a:pt x="41509" y="29589"/>
                </a:cubicBezTo>
                <a:cubicBezTo>
                  <a:pt x="42264" y="29589"/>
                  <a:pt x="42264" y="30410"/>
                  <a:pt x="43018" y="30410"/>
                </a:cubicBezTo>
                <a:cubicBezTo>
                  <a:pt x="86792" y="30410"/>
                  <a:pt x="86792" y="30410"/>
                  <a:pt x="86792" y="30410"/>
                </a:cubicBezTo>
                <a:cubicBezTo>
                  <a:pt x="87547" y="30410"/>
                  <a:pt x="87547" y="29589"/>
                  <a:pt x="88301" y="29589"/>
                </a:cubicBezTo>
                <a:cubicBezTo>
                  <a:pt x="89056" y="28767"/>
                  <a:pt x="89811" y="27945"/>
                  <a:pt x="89811" y="27945"/>
                </a:cubicBezTo>
                <a:cubicBezTo>
                  <a:pt x="91320" y="23013"/>
                  <a:pt x="91320" y="23013"/>
                  <a:pt x="91320" y="23013"/>
                </a:cubicBezTo>
                <a:cubicBezTo>
                  <a:pt x="91320" y="22191"/>
                  <a:pt x="91320" y="21369"/>
                  <a:pt x="91320" y="20547"/>
                </a:cubicBezTo>
                <a:cubicBezTo>
                  <a:pt x="90566" y="20547"/>
                  <a:pt x="90566" y="20547"/>
                  <a:pt x="89811" y="20547"/>
                </a:cubicBezTo>
                <a:cubicBezTo>
                  <a:pt x="46037" y="20547"/>
                  <a:pt x="46037" y="20547"/>
                  <a:pt x="46037" y="20547"/>
                </a:cubicBezTo>
                <a:cubicBezTo>
                  <a:pt x="45283" y="20547"/>
                  <a:pt x="45283" y="20547"/>
                  <a:pt x="44528" y="20547"/>
                </a:cubicBezTo>
                <a:cubicBezTo>
                  <a:pt x="43773" y="21369"/>
                  <a:pt x="43773" y="22191"/>
                  <a:pt x="43018" y="23013"/>
                </a:cubicBezTo>
                <a:lnTo>
                  <a:pt x="41509" y="2794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853260" y="3940533"/>
            <a:ext cx="129665" cy="153979"/>
          </a:xfrm>
          <a:custGeom>
            <a:pathLst>
              <a:path extrusionOk="0" h="120000" w="120000">
                <a:moveTo>
                  <a:pt x="109090" y="0"/>
                </a:moveTo>
                <a:cubicBezTo>
                  <a:pt x="110082" y="0"/>
                  <a:pt x="112066" y="839"/>
                  <a:pt x="113057" y="839"/>
                </a:cubicBezTo>
                <a:cubicBezTo>
                  <a:pt x="115041" y="1678"/>
                  <a:pt x="117024" y="2517"/>
                  <a:pt x="118016" y="4195"/>
                </a:cubicBezTo>
                <a:cubicBezTo>
                  <a:pt x="119008" y="5874"/>
                  <a:pt x="120000" y="7552"/>
                  <a:pt x="120000" y="9230"/>
                </a:cubicBezTo>
                <a:cubicBezTo>
                  <a:pt x="120000" y="111608"/>
                  <a:pt x="120000" y="111608"/>
                  <a:pt x="120000" y="111608"/>
                </a:cubicBezTo>
                <a:cubicBezTo>
                  <a:pt x="120000" y="113286"/>
                  <a:pt x="119008" y="114965"/>
                  <a:pt x="118016" y="116643"/>
                </a:cubicBezTo>
                <a:cubicBezTo>
                  <a:pt x="117024" y="117482"/>
                  <a:pt x="115041" y="119160"/>
                  <a:pt x="113057" y="120000"/>
                </a:cubicBezTo>
                <a:cubicBezTo>
                  <a:pt x="112066" y="120000"/>
                  <a:pt x="111074" y="120000"/>
                  <a:pt x="109090" y="120000"/>
                </a:cubicBezTo>
                <a:cubicBezTo>
                  <a:pt x="106115" y="120000"/>
                  <a:pt x="103140" y="119160"/>
                  <a:pt x="101157" y="117482"/>
                </a:cubicBezTo>
                <a:cubicBezTo>
                  <a:pt x="59504" y="83916"/>
                  <a:pt x="59504" y="83916"/>
                  <a:pt x="59504" y="83916"/>
                </a:cubicBezTo>
                <a:cubicBezTo>
                  <a:pt x="18842" y="117482"/>
                  <a:pt x="18842" y="117482"/>
                  <a:pt x="18842" y="117482"/>
                </a:cubicBezTo>
                <a:cubicBezTo>
                  <a:pt x="15867" y="119160"/>
                  <a:pt x="13884" y="120000"/>
                  <a:pt x="10909" y="120000"/>
                </a:cubicBezTo>
                <a:cubicBezTo>
                  <a:pt x="8925" y="120000"/>
                  <a:pt x="7933" y="120000"/>
                  <a:pt x="6942" y="120000"/>
                </a:cubicBezTo>
                <a:cubicBezTo>
                  <a:pt x="4958" y="119160"/>
                  <a:pt x="2975" y="117482"/>
                  <a:pt x="1983" y="116643"/>
                </a:cubicBezTo>
                <a:cubicBezTo>
                  <a:pt x="991" y="114965"/>
                  <a:pt x="0" y="113286"/>
                  <a:pt x="0" y="111608"/>
                </a:cubicBezTo>
                <a:cubicBezTo>
                  <a:pt x="0" y="9230"/>
                  <a:pt x="0" y="9230"/>
                  <a:pt x="0" y="9230"/>
                </a:cubicBezTo>
                <a:cubicBezTo>
                  <a:pt x="0" y="7552"/>
                  <a:pt x="991" y="5874"/>
                  <a:pt x="1983" y="4195"/>
                </a:cubicBezTo>
                <a:cubicBezTo>
                  <a:pt x="2975" y="2517"/>
                  <a:pt x="4958" y="1678"/>
                  <a:pt x="6942" y="839"/>
                </a:cubicBezTo>
                <a:cubicBezTo>
                  <a:pt x="7933" y="839"/>
                  <a:pt x="8925" y="0"/>
                  <a:pt x="10909" y="0"/>
                </a:cubicBezTo>
                <a:lnTo>
                  <a:pt x="10909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075312" y="3940533"/>
            <a:ext cx="129665" cy="153979"/>
          </a:xfrm>
          <a:custGeom>
            <a:pathLst>
              <a:path extrusionOk="0" h="120000" w="120000">
                <a:moveTo>
                  <a:pt x="109090" y="0"/>
                </a:moveTo>
                <a:cubicBezTo>
                  <a:pt x="110082" y="0"/>
                  <a:pt x="112066" y="839"/>
                  <a:pt x="113057" y="839"/>
                </a:cubicBezTo>
                <a:cubicBezTo>
                  <a:pt x="115041" y="1678"/>
                  <a:pt x="117024" y="2517"/>
                  <a:pt x="118016" y="4195"/>
                </a:cubicBezTo>
                <a:cubicBezTo>
                  <a:pt x="119008" y="5874"/>
                  <a:pt x="120000" y="7552"/>
                  <a:pt x="120000" y="9230"/>
                </a:cubicBezTo>
                <a:cubicBezTo>
                  <a:pt x="120000" y="111608"/>
                  <a:pt x="120000" y="111608"/>
                  <a:pt x="120000" y="111608"/>
                </a:cubicBezTo>
                <a:cubicBezTo>
                  <a:pt x="120000" y="113286"/>
                  <a:pt x="119008" y="114965"/>
                  <a:pt x="118016" y="116643"/>
                </a:cubicBezTo>
                <a:cubicBezTo>
                  <a:pt x="117024" y="117482"/>
                  <a:pt x="115041" y="119160"/>
                  <a:pt x="113057" y="120000"/>
                </a:cubicBezTo>
                <a:cubicBezTo>
                  <a:pt x="112066" y="120000"/>
                  <a:pt x="110082" y="120000"/>
                  <a:pt x="109090" y="120000"/>
                </a:cubicBezTo>
                <a:cubicBezTo>
                  <a:pt x="106115" y="120000"/>
                  <a:pt x="103140" y="119160"/>
                  <a:pt x="101157" y="117482"/>
                </a:cubicBezTo>
                <a:cubicBezTo>
                  <a:pt x="59504" y="83916"/>
                  <a:pt x="59504" y="83916"/>
                  <a:pt x="59504" y="83916"/>
                </a:cubicBezTo>
                <a:cubicBezTo>
                  <a:pt x="17851" y="117482"/>
                  <a:pt x="17851" y="117482"/>
                  <a:pt x="17851" y="117482"/>
                </a:cubicBezTo>
                <a:cubicBezTo>
                  <a:pt x="15867" y="119160"/>
                  <a:pt x="13884" y="120000"/>
                  <a:pt x="10909" y="120000"/>
                </a:cubicBezTo>
                <a:cubicBezTo>
                  <a:pt x="8925" y="120000"/>
                  <a:pt x="7933" y="120000"/>
                  <a:pt x="5950" y="120000"/>
                </a:cubicBezTo>
                <a:cubicBezTo>
                  <a:pt x="3966" y="119160"/>
                  <a:pt x="2975" y="117482"/>
                  <a:pt x="1983" y="116643"/>
                </a:cubicBezTo>
                <a:cubicBezTo>
                  <a:pt x="0" y="114965"/>
                  <a:pt x="0" y="113286"/>
                  <a:pt x="0" y="111608"/>
                </a:cubicBezTo>
                <a:cubicBezTo>
                  <a:pt x="0" y="9230"/>
                  <a:pt x="0" y="9230"/>
                  <a:pt x="0" y="9230"/>
                </a:cubicBezTo>
                <a:cubicBezTo>
                  <a:pt x="0" y="7552"/>
                  <a:pt x="0" y="5874"/>
                  <a:pt x="1983" y="4195"/>
                </a:cubicBezTo>
                <a:cubicBezTo>
                  <a:pt x="2975" y="2517"/>
                  <a:pt x="3966" y="1678"/>
                  <a:pt x="5950" y="839"/>
                </a:cubicBezTo>
                <a:cubicBezTo>
                  <a:pt x="7933" y="839"/>
                  <a:pt x="8925" y="0"/>
                  <a:pt x="10909" y="0"/>
                </a:cubicBezTo>
                <a:lnTo>
                  <a:pt x="109090" y="0"/>
                </a:lnTo>
                <a:close/>
                <a:moveTo>
                  <a:pt x="108099" y="10069"/>
                </a:moveTo>
                <a:cubicBezTo>
                  <a:pt x="11900" y="10069"/>
                  <a:pt x="11900" y="10069"/>
                  <a:pt x="11900" y="10069"/>
                </a:cubicBezTo>
                <a:cubicBezTo>
                  <a:pt x="11900" y="109090"/>
                  <a:pt x="11900" y="109090"/>
                  <a:pt x="11900" y="109090"/>
                </a:cubicBezTo>
                <a:cubicBezTo>
                  <a:pt x="51570" y="76363"/>
                  <a:pt x="51570" y="76363"/>
                  <a:pt x="51570" y="76363"/>
                </a:cubicBezTo>
                <a:cubicBezTo>
                  <a:pt x="59504" y="69650"/>
                  <a:pt x="59504" y="69650"/>
                  <a:pt x="59504" y="69650"/>
                </a:cubicBezTo>
                <a:cubicBezTo>
                  <a:pt x="68429" y="76363"/>
                  <a:pt x="68429" y="76363"/>
                  <a:pt x="68429" y="76363"/>
                </a:cubicBezTo>
                <a:cubicBezTo>
                  <a:pt x="108099" y="109090"/>
                  <a:pt x="108099" y="109090"/>
                  <a:pt x="108099" y="109090"/>
                </a:cubicBezTo>
                <a:lnTo>
                  <a:pt x="108099" y="100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6295744" y="3927567"/>
            <a:ext cx="181531" cy="155597"/>
          </a:xfrm>
          <a:custGeom>
            <a:pathLst>
              <a:path extrusionOk="0" h="120000" w="120000">
                <a:moveTo>
                  <a:pt x="120000" y="33103"/>
                </a:moveTo>
                <a:cubicBezTo>
                  <a:pt x="120000" y="62896"/>
                  <a:pt x="120000" y="62896"/>
                  <a:pt x="120000" y="62896"/>
                </a:cubicBezTo>
                <a:cubicBezTo>
                  <a:pt x="0" y="62896"/>
                  <a:pt x="0" y="62896"/>
                  <a:pt x="0" y="62896"/>
                </a:cubicBezTo>
                <a:cubicBezTo>
                  <a:pt x="0" y="33103"/>
                  <a:pt x="0" y="33103"/>
                  <a:pt x="0" y="33103"/>
                </a:cubicBezTo>
                <a:cubicBezTo>
                  <a:pt x="0" y="28965"/>
                  <a:pt x="1411" y="26482"/>
                  <a:pt x="3529" y="24000"/>
                </a:cubicBezTo>
                <a:cubicBezTo>
                  <a:pt x="5647" y="21517"/>
                  <a:pt x="7764" y="19862"/>
                  <a:pt x="11294" y="19862"/>
                </a:cubicBezTo>
                <a:cubicBezTo>
                  <a:pt x="34588" y="19862"/>
                  <a:pt x="34588" y="19862"/>
                  <a:pt x="34588" y="19862"/>
                </a:cubicBezTo>
                <a:cubicBezTo>
                  <a:pt x="34588" y="7448"/>
                  <a:pt x="34588" y="7448"/>
                  <a:pt x="34588" y="7448"/>
                </a:cubicBezTo>
                <a:cubicBezTo>
                  <a:pt x="34588" y="5793"/>
                  <a:pt x="35294" y="4137"/>
                  <a:pt x="36000" y="2482"/>
                </a:cubicBezTo>
                <a:cubicBezTo>
                  <a:pt x="37411" y="827"/>
                  <a:pt x="38823" y="0"/>
                  <a:pt x="40941" y="0"/>
                </a:cubicBezTo>
                <a:cubicBezTo>
                  <a:pt x="79058" y="0"/>
                  <a:pt x="79058" y="0"/>
                  <a:pt x="79058" y="0"/>
                </a:cubicBezTo>
                <a:cubicBezTo>
                  <a:pt x="81176" y="0"/>
                  <a:pt x="82588" y="827"/>
                  <a:pt x="84000" y="2482"/>
                </a:cubicBezTo>
                <a:cubicBezTo>
                  <a:pt x="85411" y="4137"/>
                  <a:pt x="85411" y="5793"/>
                  <a:pt x="85411" y="7448"/>
                </a:cubicBezTo>
                <a:cubicBezTo>
                  <a:pt x="85411" y="19862"/>
                  <a:pt x="85411" y="19862"/>
                  <a:pt x="85411" y="19862"/>
                </a:cubicBezTo>
                <a:cubicBezTo>
                  <a:pt x="109411" y="19862"/>
                  <a:pt x="109411" y="19862"/>
                  <a:pt x="109411" y="19862"/>
                </a:cubicBezTo>
                <a:cubicBezTo>
                  <a:pt x="112235" y="19862"/>
                  <a:pt x="114352" y="21517"/>
                  <a:pt x="116470" y="24000"/>
                </a:cubicBezTo>
                <a:cubicBezTo>
                  <a:pt x="118588" y="26482"/>
                  <a:pt x="120000" y="28965"/>
                  <a:pt x="120000" y="33103"/>
                </a:cubicBezTo>
                <a:close/>
                <a:moveTo>
                  <a:pt x="120000" y="70344"/>
                </a:moveTo>
                <a:cubicBezTo>
                  <a:pt x="120000" y="107586"/>
                  <a:pt x="120000" y="107586"/>
                  <a:pt x="120000" y="107586"/>
                </a:cubicBezTo>
                <a:cubicBezTo>
                  <a:pt x="120000" y="110896"/>
                  <a:pt x="118588" y="114206"/>
                  <a:pt x="116470" y="116689"/>
                </a:cubicBezTo>
                <a:cubicBezTo>
                  <a:pt x="114352" y="119172"/>
                  <a:pt x="112235" y="120000"/>
                  <a:pt x="109411" y="120000"/>
                </a:cubicBezTo>
                <a:cubicBezTo>
                  <a:pt x="11294" y="120000"/>
                  <a:pt x="11294" y="120000"/>
                  <a:pt x="11294" y="120000"/>
                </a:cubicBezTo>
                <a:cubicBezTo>
                  <a:pt x="7764" y="120000"/>
                  <a:pt x="5647" y="119172"/>
                  <a:pt x="3529" y="116689"/>
                </a:cubicBezTo>
                <a:cubicBezTo>
                  <a:pt x="1411" y="114206"/>
                  <a:pt x="0" y="110896"/>
                  <a:pt x="0" y="107586"/>
                </a:cubicBezTo>
                <a:cubicBezTo>
                  <a:pt x="0" y="70344"/>
                  <a:pt x="0" y="70344"/>
                  <a:pt x="0" y="70344"/>
                </a:cubicBezTo>
                <a:cubicBezTo>
                  <a:pt x="45176" y="70344"/>
                  <a:pt x="45176" y="70344"/>
                  <a:pt x="45176" y="70344"/>
                </a:cubicBezTo>
                <a:cubicBezTo>
                  <a:pt x="45176" y="82758"/>
                  <a:pt x="45176" y="82758"/>
                  <a:pt x="45176" y="82758"/>
                </a:cubicBezTo>
                <a:cubicBezTo>
                  <a:pt x="45176" y="84413"/>
                  <a:pt x="45882" y="85241"/>
                  <a:pt x="46588" y="86068"/>
                </a:cubicBezTo>
                <a:cubicBezTo>
                  <a:pt x="47294" y="86896"/>
                  <a:pt x="48000" y="87724"/>
                  <a:pt x="49411" y="87724"/>
                </a:cubicBezTo>
                <a:cubicBezTo>
                  <a:pt x="70588" y="87724"/>
                  <a:pt x="70588" y="87724"/>
                  <a:pt x="70588" y="87724"/>
                </a:cubicBezTo>
                <a:cubicBezTo>
                  <a:pt x="72000" y="87724"/>
                  <a:pt x="72705" y="86896"/>
                  <a:pt x="73411" y="86068"/>
                </a:cubicBezTo>
                <a:cubicBezTo>
                  <a:pt x="74823" y="85241"/>
                  <a:pt x="74823" y="84413"/>
                  <a:pt x="74823" y="82758"/>
                </a:cubicBezTo>
                <a:cubicBezTo>
                  <a:pt x="74823" y="70344"/>
                  <a:pt x="74823" y="70344"/>
                  <a:pt x="74823" y="70344"/>
                </a:cubicBezTo>
                <a:lnTo>
                  <a:pt x="120000" y="70344"/>
                </a:lnTo>
                <a:close/>
                <a:moveTo>
                  <a:pt x="43058" y="19862"/>
                </a:moveTo>
                <a:cubicBezTo>
                  <a:pt x="76941" y="19862"/>
                  <a:pt x="76941" y="19862"/>
                  <a:pt x="76941" y="19862"/>
                </a:cubicBezTo>
                <a:cubicBezTo>
                  <a:pt x="76941" y="9931"/>
                  <a:pt x="76941" y="9931"/>
                  <a:pt x="76941" y="9931"/>
                </a:cubicBezTo>
                <a:cubicBezTo>
                  <a:pt x="43058" y="9931"/>
                  <a:pt x="43058" y="9931"/>
                  <a:pt x="43058" y="9931"/>
                </a:cubicBezTo>
                <a:lnTo>
                  <a:pt x="43058" y="19862"/>
                </a:lnTo>
                <a:close/>
                <a:moveTo>
                  <a:pt x="68470" y="70344"/>
                </a:moveTo>
                <a:cubicBezTo>
                  <a:pt x="68470" y="80275"/>
                  <a:pt x="68470" y="80275"/>
                  <a:pt x="68470" y="80275"/>
                </a:cubicBezTo>
                <a:cubicBezTo>
                  <a:pt x="51529" y="80275"/>
                  <a:pt x="51529" y="80275"/>
                  <a:pt x="51529" y="80275"/>
                </a:cubicBezTo>
                <a:cubicBezTo>
                  <a:pt x="51529" y="70344"/>
                  <a:pt x="51529" y="70344"/>
                  <a:pt x="51529" y="70344"/>
                </a:cubicBezTo>
                <a:lnTo>
                  <a:pt x="68470" y="7034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6572904" y="3934051"/>
            <a:ext cx="162082" cy="160462"/>
          </a:xfrm>
          <a:custGeom>
            <a:pathLst>
              <a:path extrusionOk="0" h="120000" w="120000">
                <a:moveTo>
                  <a:pt x="118410" y="65234"/>
                </a:moveTo>
                <a:cubicBezTo>
                  <a:pt x="119205" y="66040"/>
                  <a:pt x="120000" y="66845"/>
                  <a:pt x="120000" y="68456"/>
                </a:cubicBezTo>
                <a:cubicBezTo>
                  <a:pt x="120000" y="70067"/>
                  <a:pt x="119205" y="70872"/>
                  <a:pt x="118410" y="71677"/>
                </a:cubicBezTo>
                <a:cubicBezTo>
                  <a:pt x="117615" y="72483"/>
                  <a:pt x="116026" y="73288"/>
                  <a:pt x="115231" y="73288"/>
                </a:cubicBezTo>
                <a:cubicBezTo>
                  <a:pt x="98543" y="73288"/>
                  <a:pt x="98543" y="73288"/>
                  <a:pt x="98543" y="73288"/>
                </a:cubicBezTo>
                <a:cubicBezTo>
                  <a:pt x="98543" y="82147"/>
                  <a:pt x="96953" y="89395"/>
                  <a:pt x="92980" y="95033"/>
                </a:cubicBezTo>
                <a:cubicBezTo>
                  <a:pt x="108874" y="111140"/>
                  <a:pt x="108874" y="111140"/>
                  <a:pt x="108874" y="111140"/>
                </a:cubicBezTo>
                <a:cubicBezTo>
                  <a:pt x="109668" y="111946"/>
                  <a:pt x="110463" y="113557"/>
                  <a:pt x="110463" y="114362"/>
                </a:cubicBezTo>
                <a:cubicBezTo>
                  <a:pt x="110463" y="115973"/>
                  <a:pt x="109668" y="117583"/>
                  <a:pt x="108874" y="118389"/>
                </a:cubicBezTo>
                <a:cubicBezTo>
                  <a:pt x="108079" y="119194"/>
                  <a:pt x="106490" y="120000"/>
                  <a:pt x="105695" y="120000"/>
                </a:cubicBezTo>
                <a:cubicBezTo>
                  <a:pt x="104105" y="120000"/>
                  <a:pt x="103311" y="119194"/>
                  <a:pt x="101721" y="118389"/>
                </a:cubicBezTo>
                <a:cubicBezTo>
                  <a:pt x="87417" y="103087"/>
                  <a:pt x="87417" y="103087"/>
                  <a:pt x="87417" y="103087"/>
                </a:cubicBezTo>
                <a:cubicBezTo>
                  <a:pt x="86622" y="103087"/>
                  <a:pt x="86622" y="103892"/>
                  <a:pt x="85827" y="103892"/>
                </a:cubicBezTo>
                <a:cubicBezTo>
                  <a:pt x="85827" y="104697"/>
                  <a:pt x="84238" y="105503"/>
                  <a:pt x="82649" y="106308"/>
                </a:cubicBezTo>
                <a:cubicBezTo>
                  <a:pt x="81059" y="107114"/>
                  <a:pt x="79470" y="107919"/>
                  <a:pt x="77880" y="108724"/>
                </a:cubicBezTo>
                <a:cubicBezTo>
                  <a:pt x="76291" y="109530"/>
                  <a:pt x="74701" y="110335"/>
                  <a:pt x="71523" y="111140"/>
                </a:cubicBezTo>
                <a:cubicBezTo>
                  <a:pt x="69139" y="111946"/>
                  <a:pt x="66754" y="111946"/>
                  <a:pt x="64370" y="111946"/>
                </a:cubicBezTo>
                <a:cubicBezTo>
                  <a:pt x="64370" y="44295"/>
                  <a:pt x="64370" y="44295"/>
                  <a:pt x="64370" y="44295"/>
                </a:cubicBezTo>
                <a:cubicBezTo>
                  <a:pt x="54834" y="44295"/>
                  <a:pt x="54834" y="44295"/>
                  <a:pt x="54834" y="44295"/>
                </a:cubicBezTo>
                <a:cubicBezTo>
                  <a:pt x="54834" y="111946"/>
                  <a:pt x="54834" y="111946"/>
                  <a:pt x="54834" y="111946"/>
                </a:cubicBezTo>
                <a:cubicBezTo>
                  <a:pt x="52450" y="111946"/>
                  <a:pt x="50066" y="111946"/>
                  <a:pt x="47682" y="111140"/>
                </a:cubicBezTo>
                <a:cubicBezTo>
                  <a:pt x="44503" y="110335"/>
                  <a:pt x="42913" y="109530"/>
                  <a:pt x="40529" y="108724"/>
                </a:cubicBezTo>
                <a:cubicBezTo>
                  <a:pt x="38940" y="107919"/>
                  <a:pt x="37350" y="107114"/>
                  <a:pt x="35761" y="105503"/>
                </a:cubicBezTo>
                <a:cubicBezTo>
                  <a:pt x="34172" y="104697"/>
                  <a:pt x="33377" y="103892"/>
                  <a:pt x="32582" y="103087"/>
                </a:cubicBezTo>
                <a:cubicBezTo>
                  <a:pt x="31788" y="102281"/>
                  <a:pt x="31788" y="102281"/>
                  <a:pt x="31788" y="102281"/>
                </a:cubicBezTo>
                <a:cubicBezTo>
                  <a:pt x="17483" y="118389"/>
                  <a:pt x="17483" y="118389"/>
                  <a:pt x="17483" y="118389"/>
                </a:cubicBezTo>
                <a:cubicBezTo>
                  <a:pt x="16688" y="119194"/>
                  <a:pt x="15099" y="120000"/>
                  <a:pt x="14304" y="120000"/>
                </a:cubicBezTo>
                <a:cubicBezTo>
                  <a:pt x="12715" y="120000"/>
                  <a:pt x="11920" y="119194"/>
                  <a:pt x="11125" y="118389"/>
                </a:cubicBezTo>
                <a:cubicBezTo>
                  <a:pt x="9536" y="117583"/>
                  <a:pt x="9536" y="115973"/>
                  <a:pt x="9536" y="115167"/>
                </a:cubicBezTo>
                <a:cubicBezTo>
                  <a:pt x="9536" y="113557"/>
                  <a:pt x="9536" y="112751"/>
                  <a:pt x="10331" y="111140"/>
                </a:cubicBezTo>
                <a:cubicBezTo>
                  <a:pt x="25430" y="94228"/>
                  <a:pt x="25430" y="94228"/>
                  <a:pt x="25430" y="94228"/>
                </a:cubicBezTo>
                <a:cubicBezTo>
                  <a:pt x="23046" y="88590"/>
                  <a:pt x="21456" y="81342"/>
                  <a:pt x="21456" y="73288"/>
                </a:cubicBezTo>
                <a:cubicBezTo>
                  <a:pt x="4768" y="73288"/>
                  <a:pt x="4768" y="73288"/>
                  <a:pt x="4768" y="73288"/>
                </a:cubicBezTo>
                <a:cubicBezTo>
                  <a:pt x="3178" y="73288"/>
                  <a:pt x="2384" y="72483"/>
                  <a:pt x="794" y="71677"/>
                </a:cubicBezTo>
                <a:cubicBezTo>
                  <a:pt x="0" y="70872"/>
                  <a:pt x="0" y="70067"/>
                  <a:pt x="0" y="68456"/>
                </a:cubicBezTo>
                <a:cubicBezTo>
                  <a:pt x="0" y="66845"/>
                  <a:pt x="0" y="66040"/>
                  <a:pt x="794" y="65234"/>
                </a:cubicBezTo>
                <a:cubicBezTo>
                  <a:pt x="2384" y="64429"/>
                  <a:pt x="3178" y="63624"/>
                  <a:pt x="4768" y="63624"/>
                </a:cubicBezTo>
                <a:cubicBezTo>
                  <a:pt x="21456" y="63624"/>
                  <a:pt x="21456" y="63624"/>
                  <a:pt x="21456" y="63624"/>
                </a:cubicBezTo>
                <a:cubicBezTo>
                  <a:pt x="21456" y="41073"/>
                  <a:pt x="21456" y="41073"/>
                  <a:pt x="21456" y="41073"/>
                </a:cubicBezTo>
                <a:cubicBezTo>
                  <a:pt x="7947" y="28187"/>
                  <a:pt x="7947" y="28187"/>
                  <a:pt x="7947" y="28187"/>
                </a:cubicBezTo>
                <a:cubicBezTo>
                  <a:pt x="7152" y="27382"/>
                  <a:pt x="7152" y="25771"/>
                  <a:pt x="7152" y="24966"/>
                </a:cubicBezTo>
                <a:cubicBezTo>
                  <a:pt x="7152" y="23355"/>
                  <a:pt x="7152" y="21744"/>
                  <a:pt x="7947" y="20939"/>
                </a:cubicBezTo>
                <a:cubicBezTo>
                  <a:pt x="9536" y="20134"/>
                  <a:pt x="10331" y="19328"/>
                  <a:pt x="11920" y="19328"/>
                </a:cubicBezTo>
                <a:cubicBezTo>
                  <a:pt x="12715" y="19328"/>
                  <a:pt x="14304" y="20134"/>
                  <a:pt x="15099" y="20939"/>
                </a:cubicBezTo>
                <a:cubicBezTo>
                  <a:pt x="27814" y="34630"/>
                  <a:pt x="27814" y="34630"/>
                  <a:pt x="27814" y="34630"/>
                </a:cubicBezTo>
                <a:cubicBezTo>
                  <a:pt x="91390" y="34630"/>
                  <a:pt x="91390" y="34630"/>
                  <a:pt x="91390" y="34630"/>
                </a:cubicBezTo>
                <a:cubicBezTo>
                  <a:pt x="104105" y="20939"/>
                  <a:pt x="104105" y="20939"/>
                  <a:pt x="104105" y="20939"/>
                </a:cubicBezTo>
                <a:cubicBezTo>
                  <a:pt x="105695" y="20134"/>
                  <a:pt x="106490" y="19328"/>
                  <a:pt x="108079" y="19328"/>
                </a:cubicBezTo>
                <a:cubicBezTo>
                  <a:pt x="108874" y="19328"/>
                  <a:pt x="110463" y="20134"/>
                  <a:pt x="111258" y="20939"/>
                </a:cubicBezTo>
                <a:cubicBezTo>
                  <a:pt x="112052" y="21744"/>
                  <a:pt x="112847" y="23355"/>
                  <a:pt x="112847" y="24966"/>
                </a:cubicBezTo>
                <a:cubicBezTo>
                  <a:pt x="112847" y="25771"/>
                  <a:pt x="112052" y="27382"/>
                  <a:pt x="111258" y="28187"/>
                </a:cubicBezTo>
                <a:cubicBezTo>
                  <a:pt x="98543" y="41073"/>
                  <a:pt x="98543" y="41073"/>
                  <a:pt x="98543" y="41073"/>
                </a:cubicBezTo>
                <a:cubicBezTo>
                  <a:pt x="98543" y="63624"/>
                  <a:pt x="98543" y="63624"/>
                  <a:pt x="98543" y="63624"/>
                </a:cubicBezTo>
                <a:cubicBezTo>
                  <a:pt x="115231" y="63624"/>
                  <a:pt x="115231" y="63624"/>
                  <a:pt x="115231" y="63624"/>
                </a:cubicBezTo>
                <a:cubicBezTo>
                  <a:pt x="116026" y="63624"/>
                  <a:pt x="117615" y="64429"/>
                  <a:pt x="118410" y="65234"/>
                </a:cubicBezTo>
                <a:close/>
                <a:moveTo>
                  <a:pt x="83443" y="24966"/>
                </a:moveTo>
                <a:cubicBezTo>
                  <a:pt x="35761" y="24966"/>
                  <a:pt x="35761" y="24966"/>
                  <a:pt x="35761" y="24966"/>
                </a:cubicBezTo>
                <a:cubicBezTo>
                  <a:pt x="35761" y="17718"/>
                  <a:pt x="38145" y="12080"/>
                  <a:pt x="42913" y="7248"/>
                </a:cubicBezTo>
                <a:cubicBezTo>
                  <a:pt x="47682" y="2416"/>
                  <a:pt x="53245" y="0"/>
                  <a:pt x="59602" y="0"/>
                </a:cubicBezTo>
                <a:cubicBezTo>
                  <a:pt x="66754" y="0"/>
                  <a:pt x="72317" y="2416"/>
                  <a:pt x="77086" y="7248"/>
                </a:cubicBezTo>
                <a:cubicBezTo>
                  <a:pt x="81854" y="12080"/>
                  <a:pt x="83443" y="17718"/>
                  <a:pt x="83443" y="2496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828995" y="3927567"/>
            <a:ext cx="144253" cy="183152"/>
          </a:xfrm>
          <a:custGeom>
            <a:pathLst>
              <a:path extrusionOk="0" h="120000" w="120000">
                <a:moveTo>
                  <a:pt x="114586" y="0"/>
                </a:moveTo>
                <a:cubicBezTo>
                  <a:pt x="115488" y="0"/>
                  <a:pt x="117293" y="705"/>
                  <a:pt x="118195" y="1411"/>
                </a:cubicBezTo>
                <a:cubicBezTo>
                  <a:pt x="119097" y="2117"/>
                  <a:pt x="120000" y="3529"/>
                  <a:pt x="120000" y="4235"/>
                </a:cubicBezTo>
                <a:cubicBezTo>
                  <a:pt x="120000" y="115764"/>
                  <a:pt x="120000" y="115764"/>
                  <a:pt x="120000" y="115764"/>
                </a:cubicBezTo>
                <a:cubicBezTo>
                  <a:pt x="120000" y="116470"/>
                  <a:pt x="119097" y="117882"/>
                  <a:pt x="118195" y="118588"/>
                </a:cubicBezTo>
                <a:cubicBezTo>
                  <a:pt x="117293" y="119294"/>
                  <a:pt x="115488" y="120000"/>
                  <a:pt x="114586" y="120000"/>
                </a:cubicBezTo>
                <a:cubicBezTo>
                  <a:pt x="5413" y="120000"/>
                  <a:pt x="5413" y="120000"/>
                  <a:pt x="5413" y="120000"/>
                </a:cubicBezTo>
                <a:cubicBezTo>
                  <a:pt x="3609" y="120000"/>
                  <a:pt x="2706" y="119294"/>
                  <a:pt x="902" y="118588"/>
                </a:cubicBezTo>
                <a:cubicBezTo>
                  <a:pt x="0" y="117882"/>
                  <a:pt x="0" y="116470"/>
                  <a:pt x="0" y="115764"/>
                </a:cubicBezTo>
                <a:cubicBezTo>
                  <a:pt x="0" y="4235"/>
                  <a:pt x="0" y="4235"/>
                  <a:pt x="0" y="4235"/>
                </a:cubicBezTo>
                <a:cubicBezTo>
                  <a:pt x="0" y="3529"/>
                  <a:pt x="0" y="2117"/>
                  <a:pt x="902" y="1411"/>
                </a:cubicBezTo>
                <a:cubicBezTo>
                  <a:pt x="2706" y="705"/>
                  <a:pt x="3609" y="0"/>
                  <a:pt x="5413" y="0"/>
                </a:cubicBezTo>
                <a:lnTo>
                  <a:pt x="114586" y="0"/>
                </a:lnTo>
                <a:close/>
                <a:moveTo>
                  <a:pt x="32481" y="23294"/>
                </a:moveTo>
                <a:cubicBezTo>
                  <a:pt x="32481" y="19058"/>
                  <a:pt x="32481" y="19058"/>
                  <a:pt x="32481" y="19058"/>
                </a:cubicBezTo>
                <a:cubicBezTo>
                  <a:pt x="32481" y="19058"/>
                  <a:pt x="32481" y="18352"/>
                  <a:pt x="31578" y="17647"/>
                </a:cubicBezTo>
                <a:cubicBezTo>
                  <a:pt x="30676" y="17647"/>
                  <a:pt x="30676" y="16941"/>
                  <a:pt x="29774" y="16941"/>
                </a:cubicBezTo>
                <a:cubicBezTo>
                  <a:pt x="24360" y="16941"/>
                  <a:pt x="24360" y="16941"/>
                  <a:pt x="24360" y="16941"/>
                </a:cubicBezTo>
                <a:cubicBezTo>
                  <a:pt x="23458" y="16941"/>
                  <a:pt x="22556" y="17647"/>
                  <a:pt x="22556" y="17647"/>
                </a:cubicBezTo>
                <a:cubicBezTo>
                  <a:pt x="21654" y="18352"/>
                  <a:pt x="21654" y="19058"/>
                  <a:pt x="21654" y="19058"/>
                </a:cubicBezTo>
                <a:cubicBezTo>
                  <a:pt x="21654" y="23294"/>
                  <a:pt x="21654" y="23294"/>
                  <a:pt x="21654" y="23294"/>
                </a:cubicBezTo>
                <a:cubicBezTo>
                  <a:pt x="21654" y="24000"/>
                  <a:pt x="21654" y="24705"/>
                  <a:pt x="22556" y="25411"/>
                </a:cubicBezTo>
                <a:cubicBezTo>
                  <a:pt x="22556" y="25411"/>
                  <a:pt x="23458" y="26117"/>
                  <a:pt x="24360" y="26117"/>
                </a:cubicBezTo>
                <a:cubicBezTo>
                  <a:pt x="29774" y="26117"/>
                  <a:pt x="29774" y="26117"/>
                  <a:pt x="29774" y="26117"/>
                </a:cubicBezTo>
                <a:cubicBezTo>
                  <a:pt x="30676" y="26117"/>
                  <a:pt x="30676" y="25411"/>
                  <a:pt x="31578" y="25411"/>
                </a:cubicBezTo>
                <a:cubicBezTo>
                  <a:pt x="32481" y="24705"/>
                  <a:pt x="32481" y="24000"/>
                  <a:pt x="32481" y="23294"/>
                </a:cubicBezTo>
                <a:close/>
                <a:moveTo>
                  <a:pt x="32481" y="40941"/>
                </a:moveTo>
                <a:cubicBezTo>
                  <a:pt x="32481" y="36705"/>
                  <a:pt x="32481" y="36705"/>
                  <a:pt x="32481" y="36705"/>
                </a:cubicBezTo>
                <a:cubicBezTo>
                  <a:pt x="32481" y="36000"/>
                  <a:pt x="32481" y="35294"/>
                  <a:pt x="31578" y="34588"/>
                </a:cubicBezTo>
                <a:cubicBezTo>
                  <a:pt x="30676" y="34588"/>
                  <a:pt x="30676" y="34588"/>
                  <a:pt x="29774" y="34588"/>
                </a:cubicBezTo>
                <a:cubicBezTo>
                  <a:pt x="24360" y="34588"/>
                  <a:pt x="24360" y="34588"/>
                  <a:pt x="24360" y="34588"/>
                </a:cubicBezTo>
                <a:cubicBezTo>
                  <a:pt x="23458" y="34588"/>
                  <a:pt x="22556" y="34588"/>
                  <a:pt x="22556" y="34588"/>
                </a:cubicBezTo>
                <a:cubicBezTo>
                  <a:pt x="21654" y="35294"/>
                  <a:pt x="21654" y="36000"/>
                  <a:pt x="21654" y="36705"/>
                </a:cubicBezTo>
                <a:cubicBezTo>
                  <a:pt x="21654" y="40941"/>
                  <a:pt x="21654" y="40941"/>
                  <a:pt x="21654" y="40941"/>
                </a:cubicBezTo>
                <a:cubicBezTo>
                  <a:pt x="21654" y="41647"/>
                  <a:pt x="21654" y="41647"/>
                  <a:pt x="22556" y="42352"/>
                </a:cubicBezTo>
                <a:cubicBezTo>
                  <a:pt x="22556" y="42352"/>
                  <a:pt x="23458" y="43058"/>
                  <a:pt x="24360" y="43058"/>
                </a:cubicBezTo>
                <a:cubicBezTo>
                  <a:pt x="29774" y="43058"/>
                  <a:pt x="29774" y="43058"/>
                  <a:pt x="29774" y="43058"/>
                </a:cubicBezTo>
                <a:cubicBezTo>
                  <a:pt x="30676" y="43058"/>
                  <a:pt x="30676" y="42352"/>
                  <a:pt x="31578" y="42352"/>
                </a:cubicBezTo>
                <a:cubicBezTo>
                  <a:pt x="32481" y="41647"/>
                  <a:pt x="32481" y="41647"/>
                  <a:pt x="32481" y="40941"/>
                </a:cubicBezTo>
                <a:close/>
                <a:moveTo>
                  <a:pt x="32481" y="57882"/>
                </a:moveTo>
                <a:cubicBezTo>
                  <a:pt x="32481" y="53647"/>
                  <a:pt x="32481" y="53647"/>
                  <a:pt x="32481" y="53647"/>
                </a:cubicBezTo>
                <a:cubicBezTo>
                  <a:pt x="32481" y="52941"/>
                  <a:pt x="32481" y="52235"/>
                  <a:pt x="31578" y="52235"/>
                </a:cubicBezTo>
                <a:cubicBezTo>
                  <a:pt x="30676" y="51529"/>
                  <a:pt x="30676" y="51529"/>
                  <a:pt x="29774" y="51529"/>
                </a:cubicBezTo>
                <a:cubicBezTo>
                  <a:pt x="24360" y="51529"/>
                  <a:pt x="24360" y="51529"/>
                  <a:pt x="24360" y="51529"/>
                </a:cubicBezTo>
                <a:cubicBezTo>
                  <a:pt x="23458" y="51529"/>
                  <a:pt x="22556" y="51529"/>
                  <a:pt x="22556" y="52235"/>
                </a:cubicBezTo>
                <a:cubicBezTo>
                  <a:pt x="21654" y="52235"/>
                  <a:pt x="21654" y="52941"/>
                  <a:pt x="21654" y="53647"/>
                </a:cubicBezTo>
                <a:cubicBezTo>
                  <a:pt x="21654" y="57882"/>
                  <a:pt x="21654" y="57882"/>
                  <a:pt x="21654" y="57882"/>
                </a:cubicBezTo>
                <a:cubicBezTo>
                  <a:pt x="21654" y="58588"/>
                  <a:pt x="21654" y="58588"/>
                  <a:pt x="22556" y="59294"/>
                </a:cubicBezTo>
                <a:cubicBezTo>
                  <a:pt x="22556" y="60000"/>
                  <a:pt x="23458" y="60000"/>
                  <a:pt x="24360" y="60000"/>
                </a:cubicBezTo>
                <a:cubicBezTo>
                  <a:pt x="29774" y="60000"/>
                  <a:pt x="29774" y="60000"/>
                  <a:pt x="29774" y="60000"/>
                </a:cubicBezTo>
                <a:cubicBezTo>
                  <a:pt x="30676" y="60000"/>
                  <a:pt x="30676" y="60000"/>
                  <a:pt x="31578" y="59294"/>
                </a:cubicBezTo>
                <a:cubicBezTo>
                  <a:pt x="32481" y="58588"/>
                  <a:pt x="32481" y="58588"/>
                  <a:pt x="32481" y="57882"/>
                </a:cubicBezTo>
                <a:close/>
                <a:moveTo>
                  <a:pt x="32481" y="74823"/>
                </a:moveTo>
                <a:cubicBezTo>
                  <a:pt x="32481" y="70588"/>
                  <a:pt x="32481" y="70588"/>
                  <a:pt x="32481" y="70588"/>
                </a:cubicBezTo>
                <a:cubicBezTo>
                  <a:pt x="32481" y="69882"/>
                  <a:pt x="32481" y="69176"/>
                  <a:pt x="31578" y="69176"/>
                </a:cubicBezTo>
                <a:cubicBezTo>
                  <a:pt x="30676" y="68470"/>
                  <a:pt x="30676" y="68470"/>
                  <a:pt x="29774" y="68470"/>
                </a:cubicBezTo>
                <a:cubicBezTo>
                  <a:pt x="24360" y="68470"/>
                  <a:pt x="24360" y="68470"/>
                  <a:pt x="24360" y="68470"/>
                </a:cubicBezTo>
                <a:cubicBezTo>
                  <a:pt x="23458" y="68470"/>
                  <a:pt x="22556" y="68470"/>
                  <a:pt x="22556" y="69176"/>
                </a:cubicBezTo>
                <a:cubicBezTo>
                  <a:pt x="21654" y="69176"/>
                  <a:pt x="21654" y="69882"/>
                  <a:pt x="21654" y="70588"/>
                </a:cubicBezTo>
                <a:cubicBezTo>
                  <a:pt x="21654" y="74823"/>
                  <a:pt x="21654" y="74823"/>
                  <a:pt x="21654" y="74823"/>
                </a:cubicBezTo>
                <a:cubicBezTo>
                  <a:pt x="21654" y="75529"/>
                  <a:pt x="21654" y="76235"/>
                  <a:pt x="22556" y="76235"/>
                </a:cubicBezTo>
                <a:cubicBezTo>
                  <a:pt x="22556" y="76941"/>
                  <a:pt x="23458" y="76941"/>
                  <a:pt x="24360" y="76941"/>
                </a:cubicBezTo>
                <a:cubicBezTo>
                  <a:pt x="29774" y="76941"/>
                  <a:pt x="29774" y="76941"/>
                  <a:pt x="29774" y="76941"/>
                </a:cubicBezTo>
                <a:cubicBezTo>
                  <a:pt x="30676" y="76941"/>
                  <a:pt x="30676" y="76941"/>
                  <a:pt x="31578" y="76235"/>
                </a:cubicBezTo>
                <a:cubicBezTo>
                  <a:pt x="32481" y="76235"/>
                  <a:pt x="32481" y="75529"/>
                  <a:pt x="32481" y="74823"/>
                </a:cubicBezTo>
                <a:close/>
                <a:moveTo>
                  <a:pt x="32481" y="91764"/>
                </a:moveTo>
                <a:cubicBezTo>
                  <a:pt x="32481" y="87529"/>
                  <a:pt x="32481" y="87529"/>
                  <a:pt x="32481" y="87529"/>
                </a:cubicBezTo>
                <a:cubicBezTo>
                  <a:pt x="32481" y="86823"/>
                  <a:pt x="32481" y="86823"/>
                  <a:pt x="31578" y="86117"/>
                </a:cubicBezTo>
                <a:cubicBezTo>
                  <a:pt x="30676" y="86117"/>
                  <a:pt x="30676" y="85411"/>
                  <a:pt x="29774" y="85411"/>
                </a:cubicBezTo>
                <a:cubicBezTo>
                  <a:pt x="24360" y="85411"/>
                  <a:pt x="24360" y="85411"/>
                  <a:pt x="24360" y="85411"/>
                </a:cubicBezTo>
                <a:cubicBezTo>
                  <a:pt x="23458" y="85411"/>
                  <a:pt x="22556" y="86117"/>
                  <a:pt x="22556" y="86117"/>
                </a:cubicBezTo>
                <a:cubicBezTo>
                  <a:pt x="21654" y="86823"/>
                  <a:pt x="21654" y="86823"/>
                  <a:pt x="21654" y="87529"/>
                </a:cubicBezTo>
                <a:cubicBezTo>
                  <a:pt x="21654" y="91764"/>
                  <a:pt x="21654" y="91764"/>
                  <a:pt x="21654" y="91764"/>
                </a:cubicBezTo>
                <a:cubicBezTo>
                  <a:pt x="21654" y="92470"/>
                  <a:pt x="21654" y="93176"/>
                  <a:pt x="22556" y="93176"/>
                </a:cubicBezTo>
                <a:cubicBezTo>
                  <a:pt x="22556" y="93882"/>
                  <a:pt x="23458" y="93882"/>
                  <a:pt x="24360" y="93882"/>
                </a:cubicBezTo>
                <a:cubicBezTo>
                  <a:pt x="29774" y="93882"/>
                  <a:pt x="29774" y="93882"/>
                  <a:pt x="29774" y="93882"/>
                </a:cubicBezTo>
                <a:cubicBezTo>
                  <a:pt x="30676" y="93882"/>
                  <a:pt x="30676" y="93882"/>
                  <a:pt x="31578" y="93176"/>
                </a:cubicBezTo>
                <a:cubicBezTo>
                  <a:pt x="32481" y="93176"/>
                  <a:pt x="32481" y="92470"/>
                  <a:pt x="32481" y="91764"/>
                </a:cubicBezTo>
                <a:close/>
                <a:moveTo>
                  <a:pt x="43308" y="19058"/>
                </a:moveTo>
                <a:cubicBezTo>
                  <a:pt x="43308" y="23294"/>
                  <a:pt x="43308" y="23294"/>
                  <a:pt x="43308" y="23294"/>
                </a:cubicBezTo>
                <a:cubicBezTo>
                  <a:pt x="43308" y="24000"/>
                  <a:pt x="43308" y="24705"/>
                  <a:pt x="44210" y="25411"/>
                </a:cubicBezTo>
                <a:cubicBezTo>
                  <a:pt x="44210" y="25411"/>
                  <a:pt x="45112" y="26117"/>
                  <a:pt x="46015" y="26117"/>
                </a:cubicBezTo>
                <a:cubicBezTo>
                  <a:pt x="51428" y="26117"/>
                  <a:pt x="51428" y="26117"/>
                  <a:pt x="51428" y="26117"/>
                </a:cubicBezTo>
                <a:cubicBezTo>
                  <a:pt x="52330" y="26117"/>
                  <a:pt x="53233" y="25411"/>
                  <a:pt x="53233" y="25411"/>
                </a:cubicBezTo>
                <a:cubicBezTo>
                  <a:pt x="54135" y="24705"/>
                  <a:pt x="54135" y="24000"/>
                  <a:pt x="54135" y="23294"/>
                </a:cubicBezTo>
                <a:cubicBezTo>
                  <a:pt x="54135" y="19058"/>
                  <a:pt x="54135" y="19058"/>
                  <a:pt x="54135" y="19058"/>
                </a:cubicBezTo>
                <a:cubicBezTo>
                  <a:pt x="54135" y="19058"/>
                  <a:pt x="54135" y="18352"/>
                  <a:pt x="53233" y="17647"/>
                </a:cubicBezTo>
                <a:cubicBezTo>
                  <a:pt x="53233" y="17647"/>
                  <a:pt x="52330" y="16941"/>
                  <a:pt x="51428" y="16941"/>
                </a:cubicBezTo>
                <a:cubicBezTo>
                  <a:pt x="46015" y="16941"/>
                  <a:pt x="46015" y="16941"/>
                  <a:pt x="46015" y="16941"/>
                </a:cubicBezTo>
                <a:cubicBezTo>
                  <a:pt x="45112" y="16941"/>
                  <a:pt x="44210" y="17647"/>
                  <a:pt x="44210" y="17647"/>
                </a:cubicBezTo>
                <a:cubicBezTo>
                  <a:pt x="43308" y="18352"/>
                  <a:pt x="43308" y="19058"/>
                  <a:pt x="43308" y="19058"/>
                </a:cubicBezTo>
                <a:close/>
                <a:moveTo>
                  <a:pt x="43308" y="36705"/>
                </a:moveTo>
                <a:cubicBezTo>
                  <a:pt x="43308" y="40941"/>
                  <a:pt x="43308" y="40941"/>
                  <a:pt x="43308" y="40941"/>
                </a:cubicBezTo>
                <a:cubicBezTo>
                  <a:pt x="43308" y="41647"/>
                  <a:pt x="43308" y="41647"/>
                  <a:pt x="44210" y="42352"/>
                </a:cubicBezTo>
                <a:cubicBezTo>
                  <a:pt x="44210" y="42352"/>
                  <a:pt x="45112" y="43058"/>
                  <a:pt x="46015" y="43058"/>
                </a:cubicBezTo>
                <a:cubicBezTo>
                  <a:pt x="51428" y="43058"/>
                  <a:pt x="51428" y="43058"/>
                  <a:pt x="51428" y="43058"/>
                </a:cubicBezTo>
                <a:cubicBezTo>
                  <a:pt x="52330" y="43058"/>
                  <a:pt x="53233" y="42352"/>
                  <a:pt x="53233" y="42352"/>
                </a:cubicBezTo>
                <a:cubicBezTo>
                  <a:pt x="54135" y="41647"/>
                  <a:pt x="54135" y="41647"/>
                  <a:pt x="54135" y="40941"/>
                </a:cubicBezTo>
                <a:cubicBezTo>
                  <a:pt x="54135" y="36705"/>
                  <a:pt x="54135" y="36705"/>
                  <a:pt x="54135" y="36705"/>
                </a:cubicBezTo>
                <a:cubicBezTo>
                  <a:pt x="54135" y="36000"/>
                  <a:pt x="54135" y="35294"/>
                  <a:pt x="53233" y="34588"/>
                </a:cubicBezTo>
                <a:cubicBezTo>
                  <a:pt x="53233" y="34588"/>
                  <a:pt x="52330" y="34588"/>
                  <a:pt x="51428" y="34588"/>
                </a:cubicBezTo>
                <a:cubicBezTo>
                  <a:pt x="46015" y="34588"/>
                  <a:pt x="46015" y="34588"/>
                  <a:pt x="46015" y="34588"/>
                </a:cubicBezTo>
                <a:cubicBezTo>
                  <a:pt x="45112" y="34588"/>
                  <a:pt x="44210" y="34588"/>
                  <a:pt x="44210" y="34588"/>
                </a:cubicBezTo>
                <a:cubicBezTo>
                  <a:pt x="43308" y="35294"/>
                  <a:pt x="43308" y="36000"/>
                  <a:pt x="43308" y="36705"/>
                </a:cubicBezTo>
                <a:close/>
                <a:moveTo>
                  <a:pt x="43308" y="53647"/>
                </a:moveTo>
                <a:cubicBezTo>
                  <a:pt x="43308" y="57882"/>
                  <a:pt x="43308" y="57882"/>
                  <a:pt x="43308" y="57882"/>
                </a:cubicBezTo>
                <a:cubicBezTo>
                  <a:pt x="43308" y="58588"/>
                  <a:pt x="43308" y="58588"/>
                  <a:pt x="44210" y="59294"/>
                </a:cubicBezTo>
                <a:cubicBezTo>
                  <a:pt x="44210" y="60000"/>
                  <a:pt x="45112" y="60000"/>
                  <a:pt x="46015" y="60000"/>
                </a:cubicBezTo>
                <a:cubicBezTo>
                  <a:pt x="51428" y="60000"/>
                  <a:pt x="51428" y="60000"/>
                  <a:pt x="51428" y="60000"/>
                </a:cubicBezTo>
                <a:cubicBezTo>
                  <a:pt x="52330" y="60000"/>
                  <a:pt x="53233" y="60000"/>
                  <a:pt x="53233" y="59294"/>
                </a:cubicBezTo>
                <a:cubicBezTo>
                  <a:pt x="54135" y="58588"/>
                  <a:pt x="54135" y="58588"/>
                  <a:pt x="54135" y="57882"/>
                </a:cubicBezTo>
                <a:cubicBezTo>
                  <a:pt x="54135" y="53647"/>
                  <a:pt x="54135" y="53647"/>
                  <a:pt x="54135" y="53647"/>
                </a:cubicBezTo>
                <a:cubicBezTo>
                  <a:pt x="54135" y="52941"/>
                  <a:pt x="54135" y="52235"/>
                  <a:pt x="53233" y="52235"/>
                </a:cubicBezTo>
                <a:cubicBezTo>
                  <a:pt x="53233" y="51529"/>
                  <a:pt x="52330" y="51529"/>
                  <a:pt x="51428" y="51529"/>
                </a:cubicBezTo>
                <a:cubicBezTo>
                  <a:pt x="46015" y="51529"/>
                  <a:pt x="46015" y="51529"/>
                  <a:pt x="46015" y="51529"/>
                </a:cubicBezTo>
                <a:cubicBezTo>
                  <a:pt x="45112" y="51529"/>
                  <a:pt x="44210" y="51529"/>
                  <a:pt x="44210" y="52235"/>
                </a:cubicBezTo>
                <a:cubicBezTo>
                  <a:pt x="43308" y="52235"/>
                  <a:pt x="43308" y="52941"/>
                  <a:pt x="43308" y="53647"/>
                </a:cubicBezTo>
                <a:close/>
                <a:moveTo>
                  <a:pt x="43308" y="70588"/>
                </a:moveTo>
                <a:cubicBezTo>
                  <a:pt x="43308" y="74823"/>
                  <a:pt x="43308" y="74823"/>
                  <a:pt x="43308" y="74823"/>
                </a:cubicBezTo>
                <a:cubicBezTo>
                  <a:pt x="43308" y="75529"/>
                  <a:pt x="43308" y="76235"/>
                  <a:pt x="44210" y="76235"/>
                </a:cubicBezTo>
                <a:cubicBezTo>
                  <a:pt x="44210" y="76941"/>
                  <a:pt x="45112" y="76941"/>
                  <a:pt x="46015" y="76941"/>
                </a:cubicBezTo>
                <a:cubicBezTo>
                  <a:pt x="51428" y="76941"/>
                  <a:pt x="51428" y="76941"/>
                  <a:pt x="51428" y="76941"/>
                </a:cubicBezTo>
                <a:cubicBezTo>
                  <a:pt x="52330" y="76941"/>
                  <a:pt x="53233" y="76941"/>
                  <a:pt x="53233" y="76235"/>
                </a:cubicBezTo>
                <a:cubicBezTo>
                  <a:pt x="54135" y="76235"/>
                  <a:pt x="54135" y="75529"/>
                  <a:pt x="54135" y="74823"/>
                </a:cubicBezTo>
                <a:cubicBezTo>
                  <a:pt x="54135" y="70588"/>
                  <a:pt x="54135" y="70588"/>
                  <a:pt x="54135" y="70588"/>
                </a:cubicBezTo>
                <a:cubicBezTo>
                  <a:pt x="54135" y="69882"/>
                  <a:pt x="54135" y="69176"/>
                  <a:pt x="53233" y="69176"/>
                </a:cubicBezTo>
                <a:cubicBezTo>
                  <a:pt x="53233" y="68470"/>
                  <a:pt x="52330" y="68470"/>
                  <a:pt x="51428" y="68470"/>
                </a:cubicBezTo>
                <a:cubicBezTo>
                  <a:pt x="46015" y="68470"/>
                  <a:pt x="46015" y="68470"/>
                  <a:pt x="46015" y="68470"/>
                </a:cubicBezTo>
                <a:cubicBezTo>
                  <a:pt x="45112" y="68470"/>
                  <a:pt x="44210" y="68470"/>
                  <a:pt x="44210" y="69176"/>
                </a:cubicBezTo>
                <a:cubicBezTo>
                  <a:pt x="43308" y="69176"/>
                  <a:pt x="43308" y="69882"/>
                  <a:pt x="43308" y="70588"/>
                </a:cubicBezTo>
                <a:close/>
                <a:moveTo>
                  <a:pt x="75789" y="109411"/>
                </a:moveTo>
                <a:cubicBezTo>
                  <a:pt x="75789" y="96000"/>
                  <a:pt x="75789" y="96000"/>
                  <a:pt x="75789" y="96000"/>
                </a:cubicBezTo>
                <a:cubicBezTo>
                  <a:pt x="75789" y="95294"/>
                  <a:pt x="75789" y="95294"/>
                  <a:pt x="74887" y="94588"/>
                </a:cubicBezTo>
                <a:cubicBezTo>
                  <a:pt x="74887" y="94588"/>
                  <a:pt x="73984" y="93882"/>
                  <a:pt x="73082" y="93882"/>
                </a:cubicBezTo>
                <a:cubicBezTo>
                  <a:pt x="46015" y="93882"/>
                  <a:pt x="46015" y="93882"/>
                  <a:pt x="46015" y="93882"/>
                </a:cubicBezTo>
                <a:cubicBezTo>
                  <a:pt x="45112" y="93882"/>
                  <a:pt x="44210" y="94588"/>
                  <a:pt x="44210" y="94588"/>
                </a:cubicBezTo>
                <a:cubicBezTo>
                  <a:pt x="43308" y="95294"/>
                  <a:pt x="43308" y="95294"/>
                  <a:pt x="43308" y="96000"/>
                </a:cubicBezTo>
                <a:cubicBezTo>
                  <a:pt x="43308" y="109411"/>
                  <a:pt x="43308" y="109411"/>
                  <a:pt x="43308" y="109411"/>
                </a:cubicBezTo>
                <a:cubicBezTo>
                  <a:pt x="43308" y="109411"/>
                  <a:pt x="43308" y="110117"/>
                  <a:pt x="44210" y="110823"/>
                </a:cubicBezTo>
                <a:cubicBezTo>
                  <a:pt x="44210" y="110823"/>
                  <a:pt x="45112" y="111529"/>
                  <a:pt x="46015" y="111529"/>
                </a:cubicBezTo>
                <a:cubicBezTo>
                  <a:pt x="73082" y="111529"/>
                  <a:pt x="73082" y="111529"/>
                  <a:pt x="73082" y="111529"/>
                </a:cubicBezTo>
                <a:cubicBezTo>
                  <a:pt x="73984" y="111529"/>
                  <a:pt x="74887" y="110823"/>
                  <a:pt x="74887" y="110823"/>
                </a:cubicBezTo>
                <a:cubicBezTo>
                  <a:pt x="75789" y="110117"/>
                  <a:pt x="75789" y="109411"/>
                  <a:pt x="75789" y="109411"/>
                </a:cubicBezTo>
                <a:close/>
                <a:moveTo>
                  <a:pt x="75789" y="23294"/>
                </a:moveTo>
                <a:cubicBezTo>
                  <a:pt x="75789" y="19058"/>
                  <a:pt x="75789" y="19058"/>
                  <a:pt x="75789" y="19058"/>
                </a:cubicBezTo>
                <a:cubicBezTo>
                  <a:pt x="75789" y="19058"/>
                  <a:pt x="75789" y="18352"/>
                  <a:pt x="74887" y="17647"/>
                </a:cubicBezTo>
                <a:cubicBezTo>
                  <a:pt x="74887" y="17647"/>
                  <a:pt x="73984" y="16941"/>
                  <a:pt x="73082" y="16941"/>
                </a:cubicBezTo>
                <a:cubicBezTo>
                  <a:pt x="67669" y="16941"/>
                  <a:pt x="67669" y="16941"/>
                  <a:pt x="67669" y="16941"/>
                </a:cubicBezTo>
                <a:cubicBezTo>
                  <a:pt x="66766" y="16941"/>
                  <a:pt x="66766" y="17647"/>
                  <a:pt x="65864" y="17647"/>
                </a:cubicBezTo>
                <a:cubicBezTo>
                  <a:pt x="64962" y="18352"/>
                  <a:pt x="64962" y="19058"/>
                  <a:pt x="64962" y="19058"/>
                </a:cubicBezTo>
                <a:cubicBezTo>
                  <a:pt x="64962" y="23294"/>
                  <a:pt x="64962" y="23294"/>
                  <a:pt x="64962" y="23294"/>
                </a:cubicBezTo>
                <a:cubicBezTo>
                  <a:pt x="64962" y="24000"/>
                  <a:pt x="64962" y="24705"/>
                  <a:pt x="65864" y="25411"/>
                </a:cubicBezTo>
                <a:cubicBezTo>
                  <a:pt x="66766" y="25411"/>
                  <a:pt x="66766" y="26117"/>
                  <a:pt x="67669" y="26117"/>
                </a:cubicBezTo>
                <a:cubicBezTo>
                  <a:pt x="73082" y="26117"/>
                  <a:pt x="73082" y="26117"/>
                  <a:pt x="73082" y="26117"/>
                </a:cubicBezTo>
                <a:cubicBezTo>
                  <a:pt x="73984" y="26117"/>
                  <a:pt x="74887" y="25411"/>
                  <a:pt x="74887" y="25411"/>
                </a:cubicBezTo>
                <a:cubicBezTo>
                  <a:pt x="75789" y="24705"/>
                  <a:pt x="75789" y="24000"/>
                  <a:pt x="75789" y="23294"/>
                </a:cubicBezTo>
                <a:close/>
                <a:moveTo>
                  <a:pt x="75789" y="40941"/>
                </a:moveTo>
                <a:cubicBezTo>
                  <a:pt x="75789" y="36705"/>
                  <a:pt x="75789" y="36705"/>
                  <a:pt x="75789" y="36705"/>
                </a:cubicBezTo>
                <a:cubicBezTo>
                  <a:pt x="75789" y="36000"/>
                  <a:pt x="75789" y="35294"/>
                  <a:pt x="74887" y="34588"/>
                </a:cubicBezTo>
                <a:cubicBezTo>
                  <a:pt x="74887" y="34588"/>
                  <a:pt x="73984" y="34588"/>
                  <a:pt x="73082" y="34588"/>
                </a:cubicBezTo>
                <a:cubicBezTo>
                  <a:pt x="67669" y="34588"/>
                  <a:pt x="67669" y="34588"/>
                  <a:pt x="67669" y="34588"/>
                </a:cubicBezTo>
                <a:cubicBezTo>
                  <a:pt x="66766" y="34588"/>
                  <a:pt x="66766" y="34588"/>
                  <a:pt x="65864" y="34588"/>
                </a:cubicBezTo>
                <a:cubicBezTo>
                  <a:pt x="64962" y="35294"/>
                  <a:pt x="64962" y="36000"/>
                  <a:pt x="64962" y="36705"/>
                </a:cubicBezTo>
                <a:cubicBezTo>
                  <a:pt x="64962" y="40941"/>
                  <a:pt x="64962" y="40941"/>
                  <a:pt x="64962" y="40941"/>
                </a:cubicBezTo>
                <a:cubicBezTo>
                  <a:pt x="64962" y="41647"/>
                  <a:pt x="64962" y="41647"/>
                  <a:pt x="65864" y="42352"/>
                </a:cubicBezTo>
                <a:cubicBezTo>
                  <a:pt x="66766" y="42352"/>
                  <a:pt x="66766" y="43058"/>
                  <a:pt x="67669" y="43058"/>
                </a:cubicBezTo>
                <a:cubicBezTo>
                  <a:pt x="73082" y="43058"/>
                  <a:pt x="73082" y="43058"/>
                  <a:pt x="73082" y="43058"/>
                </a:cubicBezTo>
                <a:cubicBezTo>
                  <a:pt x="73984" y="43058"/>
                  <a:pt x="74887" y="42352"/>
                  <a:pt x="74887" y="42352"/>
                </a:cubicBezTo>
                <a:cubicBezTo>
                  <a:pt x="75789" y="41647"/>
                  <a:pt x="75789" y="41647"/>
                  <a:pt x="75789" y="40941"/>
                </a:cubicBezTo>
                <a:close/>
                <a:moveTo>
                  <a:pt x="75789" y="57882"/>
                </a:moveTo>
                <a:cubicBezTo>
                  <a:pt x="75789" y="53647"/>
                  <a:pt x="75789" y="53647"/>
                  <a:pt x="75789" y="53647"/>
                </a:cubicBezTo>
                <a:cubicBezTo>
                  <a:pt x="75789" y="52941"/>
                  <a:pt x="75789" y="52235"/>
                  <a:pt x="74887" y="52235"/>
                </a:cubicBezTo>
                <a:cubicBezTo>
                  <a:pt x="74887" y="51529"/>
                  <a:pt x="73984" y="51529"/>
                  <a:pt x="73082" y="51529"/>
                </a:cubicBezTo>
                <a:cubicBezTo>
                  <a:pt x="67669" y="51529"/>
                  <a:pt x="67669" y="51529"/>
                  <a:pt x="67669" y="51529"/>
                </a:cubicBezTo>
                <a:cubicBezTo>
                  <a:pt x="66766" y="51529"/>
                  <a:pt x="66766" y="51529"/>
                  <a:pt x="65864" y="52235"/>
                </a:cubicBezTo>
                <a:cubicBezTo>
                  <a:pt x="64962" y="52235"/>
                  <a:pt x="64962" y="52941"/>
                  <a:pt x="64962" y="53647"/>
                </a:cubicBezTo>
                <a:cubicBezTo>
                  <a:pt x="64962" y="57882"/>
                  <a:pt x="64962" y="57882"/>
                  <a:pt x="64962" y="57882"/>
                </a:cubicBezTo>
                <a:cubicBezTo>
                  <a:pt x="64962" y="58588"/>
                  <a:pt x="64962" y="58588"/>
                  <a:pt x="65864" y="59294"/>
                </a:cubicBezTo>
                <a:cubicBezTo>
                  <a:pt x="66766" y="60000"/>
                  <a:pt x="66766" y="60000"/>
                  <a:pt x="67669" y="60000"/>
                </a:cubicBezTo>
                <a:cubicBezTo>
                  <a:pt x="73082" y="60000"/>
                  <a:pt x="73082" y="60000"/>
                  <a:pt x="73082" y="60000"/>
                </a:cubicBezTo>
                <a:cubicBezTo>
                  <a:pt x="73984" y="60000"/>
                  <a:pt x="74887" y="60000"/>
                  <a:pt x="74887" y="59294"/>
                </a:cubicBezTo>
                <a:cubicBezTo>
                  <a:pt x="75789" y="58588"/>
                  <a:pt x="75789" y="58588"/>
                  <a:pt x="75789" y="57882"/>
                </a:cubicBezTo>
                <a:close/>
                <a:moveTo>
                  <a:pt x="75789" y="74823"/>
                </a:moveTo>
                <a:cubicBezTo>
                  <a:pt x="75789" y="70588"/>
                  <a:pt x="75789" y="70588"/>
                  <a:pt x="75789" y="70588"/>
                </a:cubicBezTo>
                <a:cubicBezTo>
                  <a:pt x="75789" y="69882"/>
                  <a:pt x="75789" y="69176"/>
                  <a:pt x="74887" y="69176"/>
                </a:cubicBezTo>
                <a:cubicBezTo>
                  <a:pt x="74887" y="68470"/>
                  <a:pt x="73984" y="68470"/>
                  <a:pt x="73082" y="68470"/>
                </a:cubicBezTo>
                <a:cubicBezTo>
                  <a:pt x="67669" y="68470"/>
                  <a:pt x="67669" y="68470"/>
                  <a:pt x="67669" y="68470"/>
                </a:cubicBezTo>
                <a:cubicBezTo>
                  <a:pt x="66766" y="68470"/>
                  <a:pt x="66766" y="68470"/>
                  <a:pt x="65864" y="69176"/>
                </a:cubicBezTo>
                <a:cubicBezTo>
                  <a:pt x="64962" y="69176"/>
                  <a:pt x="64962" y="69882"/>
                  <a:pt x="64962" y="70588"/>
                </a:cubicBezTo>
                <a:cubicBezTo>
                  <a:pt x="64962" y="74823"/>
                  <a:pt x="64962" y="74823"/>
                  <a:pt x="64962" y="74823"/>
                </a:cubicBezTo>
                <a:cubicBezTo>
                  <a:pt x="64962" y="75529"/>
                  <a:pt x="64962" y="76235"/>
                  <a:pt x="65864" y="76235"/>
                </a:cubicBezTo>
                <a:cubicBezTo>
                  <a:pt x="66766" y="76941"/>
                  <a:pt x="66766" y="76941"/>
                  <a:pt x="67669" y="76941"/>
                </a:cubicBezTo>
                <a:cubicBezTo>
                  <a:pt x="73082" y="76941"/>
                  <a:pt x="73082" y="76941"/>
                  <a:pt x="73082" y="76941"/>
                </a:cubicBezTo>
                <a:cubicBezTo>
                  <a:pt x="73984" y="76941"/>
                  <a:pt x="74887" y="76941"/>
                  <a:pt x="74887" y="76235"/>
                </a:cubicBezTo>
                <a:cubicBezTo>
                  <a:pt x="75789" y="76235"/>
                  <a:pt x="75789" y="75529"/>
                  <a:pt x="75789" y="74823"/>
                </a:cubicBezTo>
                <a:close/>
                <a:moveTo>
                  <a:pt x="98345" y="23294"/>
                </a:moveTo>
                <a:cubicBezTo>
                  <a:pt x="98345" y="19058"/>
                  <a:pt x="98345" y="19058"/>
                  <a:pt x="98345" y="19058"/>
                </a:cubicBezTo>
                <a:cubicBezTo>
                  <a:pt x="98345" y="19058"/>
                  <a:pt x="97443" y="18352"/>
                  <a:pt x="97443" y="17647"/>
                </a:cubicBezTo>
                <a:cubicBezTo>
                  <a:pt x="96541" y="17647"/>
                  <a:pt x="95639" y="16941"/>
                  <a:pt x="94736" y="16941"/>
                </a:cubicBezTo>
                <a:cubicBezTo>
                  <a:pt x="89323" y="16941"/>
                  <a:pt x="89323" y="16941"/>
                  <a:pt x="89323" y="16941"/>
                </a:cubicBezTo>
                <a:cubicBezTo>
                  <a:pt x="89323" y="16941"/>
                  <a:pt x="88421" y="17647"/>
                  <a:pt x="87518" y="17647"/>
                </a:cubicBezTo>
                <a:cubicBezTo>
                  <a:pt x="87518" y="18352"/>
                  <a:pt x="86616" y="19058"/>
                  <a:pt x="86616" y="19058"/>
                </a:cubicBezTo>
                <a:cubicBezTo>
                  <a:pt x="86616" y="23294"/>
                  <a:pt x="86616" y="23294"/>
                  <a:pt x="86616" y="23294"/>
                </a:cubicBezTo>
                <a:cubicBezTo>
                  <a:pt x="86616" y="24000"/>
                  <a:pt x="87518" y="24705"/>
                  <a:pt x="87518" y="25411"/>
                </a:cubicBezTo>
                <a:cubicBezTo>
                  <a:pt x="88421" y="25411"/>
                  <a:pt x="89323" y="26117"/>
                  <a:pt x="89323" y="26117"/>
                </a:cubicBezTo>
                <a:cubicBezTo>
                  <a:pt x="94736" y="26117"/>
                  <a:pt x="94736" y="26117"/>
                  <a:pt x="94736" y="26117"/>
                </a:cubicBezTo>
                <a:cubicBezTo>
                  <a:pt x="95639" y="26117"/>
                  <a:pt x="96541" y="25411"/>
                  <a:pt x="97443" y="25411"/>
                </a:cubicBezTo>
                <a:cubicBezTo>
                  <a:pt x="97443" y="24705"/>
                  <a:pt x="98345" y="24000"/>
                  <a:pt x="98345" y="23294"/>
                </a:cubicBezTo>
                <a:close/>
                <a:moveTo>
                  <a:pt x="98345" y="40941"/>
                </a:moveTo>
                <a:cubicBezTo>
                  <a:pt x="98345" y="36705"/>
                  <a:pt x="98345" y="36705"/>
                  <a:pt x="98345" y="36705"/>
                </a:cubicBezTo>
                <a:cubicBezTo>
                  <a:pt x="98345" y="36000"/>
                  <a:pt x="97443" y="35294"/>
                  <a:pt x="97443" y="34588"/>
                </a:cubicBezTo>
                <a:cubicBezTo>
                  <a:pt x="96541" y="34588"/>
                  <a:pt x="95639" y="34588"/>
                  <a:pt x="94736" y="34588"/>
                </a:cubicBezTo>
                <a:cubicBezTo>
                  <a:pt x="89323" y="34588"/>
                  <a:pt x="89323" y="34588"/>
                  <a:pt x="89323" y="34588"/>
                </a:cubicBezTo>
                <a:cubicBezTo>
                  <a:pt x="89323" y="34588"/>
                  <a:pt x="88421" y="34588"/>
                  <a:pt x="87518" y="34588"/>
                </a:cubicBezTo>
                <a:cubicBezTo>
                  <a:pt x="87518" y="35294"/>
                  <a:pt x="86616" y="36000"/>
                  <a:pt x="86616" y="36705"/>
                </a:cubicBezTo>
                <a:cubicBezTo>
                  <a:pt x="86616" y="40941"/>
                  <a:pt x="86616" y="40941"/>
                  <a:pt x="86616" y="40941"/>
                </a:cubicBezTo>
                <a:cubicBezTo>
                  <a:pt x="86616" y="41647"/>
                  <a:pt x="87518" y="41647"/>
                  <a:pt x="87518" y="42352"/>
                </a:cubicBezTo>
                <a:cubicBezTo>
                  <a:pt x="88421" y="42352"/>
                  <a:pt x="89323" y="43058"/>
                  <a:pt x="89323" y="43058"/>
                </a:cubicBezTo>
                <a:cubicBezTo>
                  <a:pt x="94736" y="43058"/>
                  <a:pt x="94736" y="43058"/>
                  <a:pt x="94736" y="43058"/>
                </a:cubicBezTo>
                <a:cubicBezTo>
                  <a:pt x="95639" y="43058"/>
                  <a:pt x="96541" y="42352"/>
                  <a:pt x="97443" y="42352"/>
                </a:cubicBezTo>
                <a:cubicBezTo>
                  <a:pt x="97443" y="41647"/>
                  <a:pt x="98345" y="41647"/>
                  <a:pt x="98345" y="40941"/>
                </a:cubicBezTo>
                <a:close/>
                <a:moveTo>
                  <a:pt x="98345" y="57882"/>
                </a:moveTo>
                <a:cubicBezTo>
                  <a:pt x="98345" y="53647"/>
                  <a:pt x="98345" y="53647"/>
                  <a:pt x="98345" y="53647"/>
                </a:cubicBezTo>
                <a:cubicBezTo>
                  <a:pt x="98345" y="52941"/>
                  <a:pt x="97443" y="52235"/>
                  <a:pt x="97443" y="52235"/>
                </a:cubicBezTo>
                <a:cubicBezTo>
                  <a:pt x="96541" y="51529"/>
                  <a:pt x="95639" y="51529"/>
                  <a:pt x="94736" y="51529"/>
                </a:cubicBezTo>
                <a:cubicBezTo>
                  <a:pt x="89323" y="51529"/>
                  <a:pt x="89323" y="51529"/>
                  <a:pt x="89323" y="51529"/>
                </a:cubicBezTo>
                <a:cubicBezTo>
                  <a:pt x="89323" y="51529"/>
                  <a:pt x="88421" y="51529"/>
                  <a:pt x="87518" y="52235"/>
                </a:cubicBezTo>
                <a:cubicBezTo>
                  <a:pt x="87518" y="52235"/>
                  <a:pt x="86616" y="52941"/>
                  <a:pt x="86616" y="53647"/>
                </a:cubicBezTo>
                <a:cubicBezTo>
                  <a:pt x="86616" y="57882"/>
                  <a:pt x="86616" y="57882"/>
                  <a:pt x="86616" y="57882"/>
                </a:cubicBezTo>
                <a:cubicBezTo>
                  <a:pt x="86616" y="58588"/>
                  <a:pt x="87518" y="58588"/>
                  <a:pt x="87518" y="59294"/>
                </a:cubicBezTo>
                <a:cubicBezTo>
                  <a:pt x="88421" y="60000"/>
                  <a:pt x="89323" y="60000"/>
                  <a:pt x="89323" y="60000"/>
                </a:cubicBezTo>
                <a:cubicBezTo>
                  <a:pt x="94736" y="60000"/>
                  <a:pt x="94736" y="60000"/>
                  <a:pt x="94736" y="60000"/>
                </a:cubicBezTo>
                <a:cubicBezTo>
                  <a:pt x="95639" y="60000"/>
                  <a:pt x="96541" y="60000"/>
                  <a:pt x="97443" y="59294"/>
                </a:cubicBezTo>
                <a:cubicBezTo>
                  <a:pt x="97443" y="58588"/>
                  <a:pt x="98345" y="58588"/>
                  <a:pt x="98345" y="57882"/>
                </a:cubicBezTo>
                <a:close/>
                <a:moveTo>
                  <a:pt x="98345" y="74823"/>
                </a:moveTo>
                <a:cubicBezTo>
                  <a:pt x="98345" y="70588"/>
                  <a:pt x="98345" y="70588"/>
                  <a:pt x="98345" y="70588"/>
                </a:cubicBezTo>
                <a:cubicBezTo>
                  <a:pt x="98345" y="69882"/>
                  <a:pt x="97443" y="69176"/>
                  <a:pt x="97443" y="69176"/>
                </a:cubicBezTo>
                <a:cubicBezTo>
                  <a:pt x="96541" y="68470"/>
                  <a:pt x="95639" y="68470"/>
                  <a:pt x="94736" y="68470"/>
                </a:cubicBezTo>
                <a:cubicBezTo>
                  <a:pt x="89323" y="68470"/>
                  <a:pt x="89323" y="68470"/>
                  <a:pt x="89323" y="68470"/>
                </a:cubicBezTo>
                <a:cubicBezTo>
                  <a:pt x="89323" y="68470"/>
                  <a:pt x="88421" y="68470"/>
                  <a:pt x="87518" y="69176"/>
                </a:cubicBezTo>
                <a:cubicBezTo>
                  <a:pt x="87518" y="69176"/>
                  <a:pt x="86616" y="69882"/>
                  <a:pt x="86616" y="70588"/>
                </a:cubicBezTo>
                <a:cubicBezTo>
                  <a:pt x="86616" y="74823"/>
                  <a:pt x="86616" y="74823"/>
                  <a:pt x="86616" y="74823"/>
                </a:cubicBezTo>
                <a:cubicBezTo>
                  <a:pt x="86616" y="75529"/>
                  <a:pt x="87518" y="76235"/>
                  <a:pt x="87518" y="76235"/>
                </a:cubicBezTo>
                <a:cubicBezTo>
                  <a:pt x="88421" y="76941"/>
                  <a:pt x="89323" y="76941"/>
                  <a:pt x="89323" y="76941"/>
                </a:cubicBezTo>
                <a:cubicBezTo>
                  <a:pt x="94736" y="76941"/>
                  <a:pt x="94736" y="76941"/>
                  <a:pt x="94736" y="76941"/>
                </a:cubicBezTo>
                <a:cubicBezTo>
                  <a:pt x="95639" y="76941"/>
                  <a:pt x="96541" y="76941"/>
                  <a:pt x="97443" y="76235"/>
                </a:cubicBezTo>
                <a:cubicBezTo>
                  <a:pt x="97443" y="76235"/>
                  <a:pt x="98345" y="75529"/>
                  <a:pt x="98345" y="74823"/>
                </a:cubicBezTo>
                <a:close/>
                <a:moveTo>
                  <a:pt x="98345" y="91764"/>
                </a:moveTo>
                <a:cubicBezTo>
                  <a:pt x="98345" y="87529"/>
                  <a:pt x="98345" y="87529"/>
                  <a:pt x="98345" y="87529"/>
                </a:cubicBezTo>
                <a:cubicBezTo>
                  <a:pt x="98345" y="86823"/>
                  <a:pt x="97443" y="86823"/>
                  <a:pt x="97443" y="86117"/>
                </a:cubicBezTo>
                <a:cubicBezTo>
                  <a:pt x="96541" y="86117"/>
                  <a:pt x="95639" y="85411"/>
                  <a:pt x="94736" y="85411"/>
                </a:cubicBezTo>
                <a:cubicBezTo>
                  <a:pt x="89323" y="85411"/>
                  <a:pt x="89323" y="85411"/>
                  <a:pt x="89323" y="85411"/>
                </a:cubicBezTo>
                <a:cubicBezTo>
                  <a:pt x="89323" y="85411"/>
                  <a:pt x="88421" y="86117"/>
                  <a:pt x="87518" y="86117"/>
                </a:cubicBezTo>
                <a:cubicBezTo>
                  <a:pt x="87518" y="86823"/>
                  <a:pt x="86616" y="86823"/>
                  <a:pt x="86616" y="87529"/>
                </a:cubicBezTo>
                <a:cubicBezTo>
                  <a:pt x="86616" y="91764"/>
                  <a:pt x="86616" y="91764"/>
                  <a:pt x="86616" y="91764"/>
                </a:cubicBezTo>
                <a:cubicBezTo>
                  <a:pt x="86616" y="92470"/>
                  <a:pt x="87518" y="93176"/>
                  <a:pt x="87518" y="93176"/>
                </a:cubicBezTo>
                <a:cubicBezTo>
                  <a:pt x="88421" y="93882"/>
                  <a:pt x="89323" y="93882"/>
                  <a:pt x="89323" y="93882"/>
                </a:cubicBezTo>
                <a:cubicBezTo>
                  <a:pt x="94736" y="93882"/>
                  <a:pt x="94736" y="93882"/>
                  <a:pt x="94736" y="93882"/>
                </a:cubicBezTo>
                <a:cubicBezTo>
                  <a:pt x="95639" y="93882"/>
                  <a:pt x="96541" y="93882"/>
                  <a:pt x="97443" y="93176"/>
                </a:cubicBezTo>
                <a:cubicBezTo>
                  <a:pt x="97443" y="93176"/>
                  <a:pt x="98345" y="92470"/>
                  <a:pt x="98345" y="9176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7076982" y="3927567"/>
            <a:ext cx="142631" cy="183152"/>
          </a:xfrm>
          <a:custGeom>
            <a:pathLst>
              <a:path extrusionOk="0" h="120000" w="120000">
                <a:moveTo>
                  <a:pt x="120000" y="4235"/>
                </a:moveTo>
                <a:cubicBezTo>
                  <a:pt x="120000" y="115764"/>
                  <a:pt x="120000" y="115764"/>
                  <a:pt x="120000" y="115764"/>
                </a:cubicBezTo>
                <a:cubicBezTo>
                  <a:pt x="120000" y="116470"/>
                  <a:pt x="119097" y="117882"/>
                  <a:pt x="118195" y="118588"/>
                </a:cubicBezTo>
                <a:cubicBezTo>
                  <a:pt x="117293" y="119294"/>
                  <a:pt x="115488" y="120000"/>
                  <a:pt x="114586" y="120000"/>
                </a:cubicBezTo>
                <a:cubicBezTo>
                  <a:pt x="5413" y="120000"/>
                  <a:pt x="5413" y="120000"/>
                  <a:pt x="5413" y="120000"/>
                </a:cubicBezTo>
                <a:cubicBezTo>
                  <a:pt x="3609" y="120000"/>
                  <a:pt x="2706" y="119294"/>
                  <a:pt x="902" y="118588"/>
                </a:cubicBezTo>
                <a:cubicBezTo>
                  <a:pt x="0" y="117882"/>
                  <a:pt x="0" y="116470"/>
                  <a:pt x="0" y="115764"/>
                </a:cubicBezTo>
                <a:cubicBezTo>
                  <a:pt x="0" y="4235"/>
                  <a:pt x="0" y="4235"/>
                  <a:pt x="0" y="4235"/>
                </a:cubicBezTo>
                <a:cubicBezTo>
                  <a:pt x="0" y="3529"/>
                  <a:pt x="0" y="2117"/>
                  <a:pt x="902" y="1411"/>
                </a:cubicBezTo>
                <a:cubicBezTo>
                  <a:pt x="2706" y="705"/>
                  <a:pt x="3609" y="0"/>
                  <a:pt x="5413" y="0"/>
                </a:cubicBezTo>
                <a:cubicBezTo>
                  <a:pt x="114586" y="0"/>
                  <a:pt x="114586" y="0"/>
                  <a:pt x="114586" y="0"/>
                </a:cubicBezTo>
                <a:cubicBezTo>
                  <a:pt x="115488" y="0"/>
                  <a:pt x="117293" y="705"/>
                  <a:pt x="118195" y="1411"/>
                </a:cubicBezTo>
                <a:cubicBezTo>
                  <a:pt x="119097" y="2117"/>
                  <a:pt x="120000" y="3529"/>
                  <a:pt x="120000" y="4235"/>
                </a:cubicBezTo>
                <a:close/>
                <a:moveTo>
                  <a:pt x="75789" y="111529"/>
                </a:moveTo>
                <a:cubicBezTo>
                  <a:pt x="109172" y="111529"/>
                  <a:pt x="109172" y="111529"/>
                  <a:pt x="109172" y="111529"/>
                </a:cubicBezTo>
                <a:cubicBezTo>
                  <a:pt x="109172" y="8470"/>
                  <a:pt x="109172" y="8470"/>
                  <a:pt x="109172" y="8470"/>
                </a:cubicBezTo>
                <a:cubicBezTo>
                  <a:pt x="10827" y="8470"/>
                  <a:pt x="10827" y="8470"/>
                  <a:pt x="10827" y="8470"/>
                </a:cubicBezTo>
                <a:cubicBezTo>
                  <a:pt x="10827" y="111529"/>
                  <a:pt x="10827" y="111529"/>
                  <a:pt x="10827" y="111529"/>
                </a:cubicBezTo>
                <a:cubicBezTo>
                  <a:pt x="43308" y="111529"/>
                  <a:pt x="43308" y="111529"/>
                  <a:pt x="43308" y="111529"/>
                </a:cubicBezTo>
                <a:cubicBezTo>
                  <a:pt x="43308" y="96000"/>
                  <a:pt x="43308" y="96000"/>
                  <a:pt x="43308" y="96000"/>
                </a:cubicBezTo>
                <a:cubicBezTo>
                  <a:pt x="43308" y="96000"/>
                  <a:pt x="43308" y="95294"/>
                  <a:pt x="44210" y="94588"/>
                </a:cubicBezTo>
                <a:cubicBezTo>
                  <a:pt x="44210" y="94588"/>
                  <a:pt x="45112" y="93882"/>
                  <a:pt x="46015" y="93882"/>
                </a:cubicBezTo>
                <a:cubicBezTo>
                  <a:pt x="73082" y="93882"/>
                  <a:pt x="73082" y="93882"/>
                  <a:pt x="73082" y="93882"/>
                </a:cubicBezTo>
                <a:cubicBezTo>
                  <a:pt x="73984" y="93882"/>
                  <a:pt x="74887" y="94588"/>
                  <a:pt x="74887" y="94588"/>
                </a:cubicBezTo>
                <a:cubicBezTo>
                  <a:pt x="75789" y="95294"/>
                  <a:pt x="75789" y="96000"/>
                  <a:pt x="75789" y="96000"/>
                </a:cubicBezTo>
                <a:lnTo>
                  <a:pt x="75789" y="111529"/>
                </a:lnTo>
                <a:close/>
                <a:moveTo>
                  <a:pt x="32481" y="19058"/>
                </a:moveTo>
                <a:cubicBezTo>
                  <a:pt x="32481" y="23294"/>
                  <a:pt x="32481" y="23294"/>
                  <a:pt x="32481" y="23294"/>
                </a:cubicBezTo>
                <a:cubicBezTo>
                  <a:pt x="32481" y="24000"/>
                  <a:pt x="32481" y="24705"/>
                  <a:pt x="31578" y="25411"/>
                </a:cubicBezTo>
                <a:cubicBezTo>
                  <a:pt x="30676" y="25411"/>
                  <a:pt x="30676" y="26117"/>
                  <a:pt x="29774" y="26117"/>
                </a:cubicBezTo>
                <a:cubicBezTo>
                  <a:pt x="24360" y="26117"/>
                  <a:pt x="24360" y="26117"/>
                  <a:pt x="24360" y="26117"/>
                </a:cubicBezTo>
                <a:cubicBezTo>
                  <a:pt x="23458" y="26117"/>
                  <a:pt x="22556" y="25411"/>
                  <a:pt x="22556" y="25411"/>
                </a:cubicBezTo>
                <a:cubicBezTo>
                  <a:pt x="21654" y="24705"/>
                  <a:pt x="21654" y="24000"/>
                  <a:pt x="21654" y="23294"/>
                </a:cubicBezTo>
                <a:cubicBezTo>
                  <a:pt x="21654" y="19058"/>
                  <a:pt x="21654" y="19058"/>
                  <a:pt x="21654" y="19058"/>
                </a:cubicBezTo>
                <a:cubicBezTo>
                  <a:pt x="21654" y="19058"/>
                  <a:pt x="21654" y="18352"/>
                  <a:pt x="22556" y="17647"/>
                </a:cubicBezTo>
                <a:cubicBezTo>
                  <a:pt x="22556" y="17647"/>
                  <a:pt x="23458" y="16941"/>
                  <a:pt x="24360" y="16941"/>
                </a:cubicBezTo>
                <a:cubicBezTo>
                  <a:pt x="29774" y="16941"/>
                  <a:pt x="29774" y="16941"/>
                  <a:pt x="29774" y="16941"/>
                </a:cubicBezTo>
                <a:cubicBezTo>
                  <a:pt x="30676" y="16941"/>
                  <a:pt x="30676" y="17647"/>
                  <a:pt x="31578" y="17647"/>
                </a:cubicBezTo>
                <a:cubicBezTo>
                  <a:pt x="32481" y="18352"/>
                  <a:pt x="32481" y="19058"/>
                  <a:pt x="32481" y="19058"/>
                </a:cubicBezTo>
                <a:close/>
                <a:moveTo>
                  <a:pt x="32481" y="36705"/>
                </a:moveTo>
                <a:cubicBezTo>
                  <a:pt x="32481" y="40941"/>
                  <a:pt x="32481" y="40941"/>
                  <a:pt x="32481" y="40941"/>
                </a:cubicBezTo>
                <a:cubicBezTo>
                  <a:pt x="32481" y="40941"/>
                  <a:pt x="32481" y="41647"/>
                  <a:pt x="31578" y="42352"/>
                </a:cubicBezTo>
                <a:cubicBezTo>
                  <a:pt x="30676" y="42352"/>
                  <a:pt x="30676" y="43058"/>
                  <a:pt x="29774" y="43058"/>
                </a:cubicBezTo>
                <a:cubicBezTo>
                  <a:pt x="24360" y="43058"/>
                  <a:pt x="24360" y="43058"/>
                  <a:pt x="24360" y="43058"/>
                </a:cubicBezTo>
                <a:cubicBezTo>
                  <a:pt x="23458" y="43058"/>
                  <a:pt x="22556" y="42352"/>
                  <a:pt x="22556" y="42352"/>
                </a:cubicBezTo>
                <a:cubicBezTo>
                  <a:pt x="21654" y="41647"/>
                  <a:pt x="21654" y="40941"/>
                  <a:pt x="21654" y="40941"/>
                </a:cubicBezTo>
                <a:cubicBezTo>
                  <a:pt x="21654" y="36705"/>
                  <a:pt x="21654" y="36705"/>
                  <a:pt x="21654" y="36705"/>
                </a:cubicBezTo>
                <a:cubicBezTo>
                  <a:pt x="21654" y="36000"/>
                  <a:pt x="21654" y="35294"/>
                  <a:pt x="22556" y="35294"/>
                </a:cubicBezTo>
                <a:cubicBezTo>
                  <a:pt x="22556" y="34588"/>
                  <a:pt x="23458" y="34588"/>
                  <a:pt x="24360" y="34588"/>
                </a:cubicBezTo>
                <a:cubicBezTo>
                  <a:pt x="29774" y="34588"/>
                  <a:pt x="29774" y="34588"/>
                  <a:pt x="29774" y="34588"/>
                </a:cubicBezTo>
                <a:cubicBezTo>
                  <a:pt x="30676" y="34588"/>
                  <a:pt x="30676" y="34588"/>
                  <a:pt x="31578" y="35294"/>
                </a:cubicBezTo>
                <a:cubicBezTo>
                  <a:pt x="32481" y="35294"/>
                  <a:pt x="32481" y="36000"/>
                  <a:pt x="32481" y="36705"/>
                </a:cubicBezTo>
                <a:close/>
                <a:moveTo>
                  <a:pt x="32481" y="53647"/>
                </a:moveTo>
                <a:cubicBezTo>
                  <a:pt x="32481" y="57882"/>
                  <a:pt x="32481" y="57882"/>
                  <a:pt x="32481" y="57882"/>
                </a:cubicBezTo>
                <a:cubicBezTo>
                  <a:pt x="32481" y="58588"/>
                  <a:pt x="32481" y="58588"/>
                  <a:pt x="31578" y="59294"/>
                </a:cubicBezTo>
                <a:cubicBezTo>
                  <a:pt x="30676" y="60000"/>
                  <a:pt x="30676" y="60000"/>
                  <a:pt x="29774" y="60000"/>
                </a:cubicBezTo>
                <a:cubicBezTo>
                  <a:pt x="24360" y="60000"/>
                  <a:pt x="24360" y="60000"/>
                  <a:pt x="24360" y="60000"/>
                </a:cubicBezTo>
                <a:cubicBezTo>
                  <a:pt x="23458" y="60000"/>
                  <a:pt x="22556" y="60000"/>
                  <a:pt x="22556" y="59294"/>
                </a:cubicBezTo>
                <a:cubicBezTo>
                  <a:pt x="21654" y="58588"/>
                  <a:pt x="21654" y="58588"/>
                  <a:pt x="21654" y="57882"/>
                </a:cubicBezTo>
                <a:cubicBezTo>
                  <a:pt x="21654" y="53647"/>
                  <a:pt x="21654" y="53647"/>
                  <a:pt x="21654" y="53647"/>
                </a:cubicBezTo>
                <a:cubicBezTo>
                  <a:pt x="21654" y="52941"/>
                  <a:pt x="21654" y="52235"/>
                  <a:pt x="22556" y="52235"/>
                </a:cubicBezTo>
                <a:cubicBezTo>
                  <a:pt x="22556" y="51529"/>
                  <a:pt x="23458" y="51529"/>
                  <a:pt x="24360" y="51529"/>
                </a:cubicBezTo>
                <a:cubicBezTo>
                  <a:pt x="29774" y="51529"/>
                  <a:pt x="29774" y="51529"/>
                  <a:pt x="29774" y="51529"/>
                </a:cubicBezTo>
                <a:cubicBezTo>
                  <a:pt x="30676" y="51529"/>
                  <a:pt x="30676" y="51529"/>
                  <a:pt x="31578" y="52235"/>
                </a:cubicBezTo>
                <a:cubicBezTo>
                  <a:pt x="32481" y="52235"/>
                  <a:pt x="32481" y="52941"/>
                  <a:pt x="32481" y="53647"/>
                </a:cubicBezTo>
                <a:close/>
                <a:moveTo>
                  <a:pt x="32481" y="70588"/>
                </a:moveTo>
                <a:cubicBezTo>
                  <a:pt x="32481" y="74823"/>
                  <a:pt x="32481" y="74823"/>
                  <a:pt x="32481" y="74823"/>
                </a:cubicBezTo>
                <a:cubicBezTo>
                  <a:pt x="32481" y="75529"/>
                  <a:pt x="32481" y="76235"/>
                  <a:pt x="31578" y="76235"/>
                </a:cubicBezTo>
                <a:cubicBezTo>
                  <a:pt x="30676" y="76941"/>
                  <a:pt x="30676" y="76941"/>
                  <a:pt x="29774" y="76941"/>
                </a:cubicBezTo>
                <a:cubicBezTo>
                  <a:pt x="24360" y="76941"/>
                  <a:pt x="24360" y="76941"/>
                  <a:pt x="24360" y="76941"/>
                </a:cubicBezTo>
                <a:cubicBezTo>
                  <a:pt x="23458" y="76941"/>
                  <a:pt x="22556" y="76941"/>
                  <a:pt x="22556" y="76235"/>
                </a:cubicBezTo>
                <a:cubicBezTo>
                  <a:pt x="21654" y="76235"/>
                  <a:pt x="21654" y="75529"/>
                  <a:pt x="21654" y="74823"/>
                </a:cubicBezTo>
                <a:cubicBezTo>
                  <a:pt x="21654" y="70588"/>
                  <a:pt x="21654" y="70588"/>
                  <a:pt x="21654" y="70588"/>
                </a:cubicBezTo>
                <a:cubicBezTo>
                  <a:pt x="21654" y="69882"/>
                  <a:pt x="21654" y="69882"/>
                  <a:pt x="22556" y="69176"/>
                </a:cubicBezTo>
                <a:cubicBezTo>
                  <a:pt x="22556" y="68470"/>
                  <a:pt x="23458" y="68470"/>
                  <a:pt x="24360" y="68470"/>
                </a:cubicBezTo>
                <a:cubicBezTo>
                  <a:pt x="29774" y="68470"/>
                  <a:pt x="29774" y="68470"/>
                  <a:pt x="29774" y="68470"/>
                </a:cubicBezTo>
                <a:cubicBezTo>
                  <a:pt x="30676" y="68470"/>
                  <a:pt x="30676" y="68470"/>
                  <a:pt x="31578" y="69176"/>
                </a:cubicBezTo>
                <a:cubicBezTo>
                  <a:pt x="32481" y="69882"/>
                  <a:pt x="32481" y="69882"/>
                  <a:pt x="32481" y="70588"/>
                </a:cubicBezTo>
                <a:close/>
                <a:moveTo>
                  <a:pt x="32481" y="87529"/>
                </a:moveTo>
                <a:cubicBezTo>
                  <a:pt x="32481" y="91764"/>
                  <a:pt x="32481" y="91764"/>
                  <a:pt x="32481" y="91764"/>
                </a:cubicBezTo>
                <a:cubicBezTo>
                  <a:pt x="32481" y="92470"/>
                  <a:pt x="32481" y="93176"/>
                  <a:pt x="31578" y="93176"/>
                </a:cubicBezTo>
                <a:cubicBezTo>
                  <a:pt x="30676" y="93882"/>
                  <a:pt x="30676" y="93882"/>
                  <a:pt x="29774" y="93882"/>
                </a:cubicBezTo>
                <a:cubicBezTo>
                  <a:pt x="24360" y="93882"/>
                  <a:pt x="24360" y="93882"/>
                  <a:pt x="24360" y="93882"/>
                </a:cubicBezTo>
                <a:cubicBezTo>
                  <a:pt x="23458" y="93882"/>
                  <a:pt x="22556" y="93882"/>
                  <a:pt x="22556" y="93176"/>
                </a:cubicBezTo>
                <a:cubicBezTo>
                  <a:pt x="21654" y="93176"/>
                  <a:pt x="21654" y="92470"/>
                  <a:pt x="21654" y="91764"/>
                </a:cubicBezTo>
                <a:cubicBezTo>
                  <a:pt x="21654" y="87529"/>
                  <a:pt x="21654" y="87529"/>
                  <a:pt x="21654" y="87529"/>
                </a:cubicBezTo>
                <a:cubicBezTo>
                  <a:pt x="21654" y="86823"/>
                  <a:pt x="21654" y="86823"/>
                  <a:pt x="22556" y="86117"/>
                </a:cubicBezTo>
                <a:cubicBezTo>
                  <a:pt x="22556" y="86117"/>
                  <a:pt x="23458" y="85411"/>
                  <a:pt x="24360" y="85411"/>
                </a:cubicBezTo>
                <a:cubicBezTo>
                  <a:pt x="29774" y="85411"/>
                  <a:pt x="29774" y="85411"/>
                  <a:pt x="29774" y="85411"/>
                </a:cubicBezTo>
                <a:cubicBezTo>
                  <a:pt x="30676" y="85411"/>
                  <a:pt x="30676" y="86117"/>
                  <a:pt x="31578" y="86117"/>
                </a:cubicBezTo>
                <a:cubicBezTo>
                  <a:pt x="32481" y="86823"/>
                  <a:pt x="32481" y="86823"/>
                  <a:pt x="32481" y="87529"/>
                </a:cubicBezTo>
                <a:close/>
                <a:moveTo>
                  <a:pt x="54135" y="19058"/>
                </a:moveTo>
                <a:cubicBezTo>
                  <a:pt x="54135" y="23294"/>
                  <a:pt x="54135" y="23294"/>
                  <a:pt x="54135" y="23294"/>
                </a:cubicBezTo>
                <a:cubicBezTo>
                  <a:pt x="54135" y="24000"/>
                  <a:pt x="54135" y="24705"/>
                  <a:pt x="53233" y="25411"/>
                </a:cubicBezTo>
                <a:cubicBezTo>
                  <a:pt x="53233" y="25411"/>
                  <a:pt x="52330" y="26117"/>
                  <a:pt x="51428" y="26117"/>
                </a:cubicBezTo>
                <a:cubicBezTo>
                  <a:pt x="46015" y="26117"/>
                  <a:pt x="46015" y="26117"/>
                  <a:pt x="46015" y="26117"/>
                </a:cubicBezTo>
                <a:cubicBezTo>
                  <a:pt x="45112" y="26117"/>
                  <a:pt x="44210" y="25411"/>
                  <a:pt x="44210" y="25411"/>
                </a:cubicBezTo>
                <a:cubicBezTo>
                  <a:pt x="43308" y="24705"/>
                  <a:pt x="43308" y="24000"/>
                  <a:pt x="43308" y="23294"/>
                </a:cubicBezTo>
                <a:cubicBezTo>
                  <a:pt x="43308" y="19058"/>
                  <a:pt x="43308" y="19058"/>
                  <a:pt x="43308" y="19058"/>
                </a:cubicBezTo>
                <a:cubicBezTo>
                  <a:pt x="43308" y="19058"/>
                  <a:pt x="43308" y="18352"/>
                  <a:pt x="44210" y="17647"/>
                </a:cubicBezTo>
                <a:cubicBezTo>
                  <a:pt x="44210" y="17647"/>
                  <a:pt x="45112" y="16941"/>
                  <a:pt x="46015" y="16941"/>
                </a:cubicBezTo>
                <a:cubicBezTo>
                  <a:pt x="51428" y="16941"/>
                  <a:pt x="51428" y="16941"/>
                  <a:pt x="51428" y="16941"/>
                </a:cubicBezTo>
                <a:cubicBezTo>
                  <a:pt x="52330" y="16941"/>
                  <a:pt x="53233" y="17647"/>
                  <a:pt x="53233" y="17647"/>
                </a:cubicBezTo>
                <a:cubicBezTo>
                  <a:pt x="54135" y="18352"/>
                  <a:pt x="54135" y="19058"/>
                  <a:pt x="54135" y="19058"/>
                </a:cubicBezTo>
                <a:close/>
                <a:moveTo>
                  <a:pt x="54135" y="36705"/>
                </a:moveTo>
                <a:cubicBezTo>
                  <a:pt x="54135" y="40941"/>
                  <a:pt x="54135" y="40941"/>
                  <a:pt x="54135" y="40941"/>
                </a:cubicBezTo>
                <a:cubicBezTo>
                  <a:pt x="54135" y="40941"/>
                  <a:pt x="54135" y="41647"/>
                  <a:pt x="53233" y="42352"/>
                </a:cubicBezTo>
                <a:cubicBezTo>
                  <a:pt x="53233" y="42352"/>
                  <a:pt x="52330" y="43058"/>
                  <a:pt x="51428" y="43058"/>
                </a:cubicBezTo>
                <a:cubicBezTo>
                  <a:pt x="46015" y="43058"/>
                  <a:pt x="46015" y="43058"/>
                  <a:pt x="46015" y="43058"/>
                </a:cubicBezTo>
                <a:cubicBezTo>
                  <a:pt x="45112" y="43058"/>
                  <a:pt x="44210" y="42352"/>
                  <a:pt x="44210" y="42352"/>
                </a:cubicBezTo>
                <a:cubicBezTo>
                  <a:pt x="43308" y="41647"/>
                  <a:pt x="43308" y="40941"/>
                  <a:pt x="43308" y="40941"/>
                </a:cubicBezTo>
                <a:cubicBezTo>
                  <a:pt x="43308" y="36705"/>
                  <a:pt x="43308" y="36705"/>
                  <a:pt x="43308" y="36705"/>
                </a:cubicBezTo>
                <a:cubicBezTo>
                  <a:pt x="43308" y="36000"/>
                  <a:pt x="43308" y="35294"/>
                  <a:pt x="44210" y="35294"/>
                </a:cubicBezTo>
                <a:cubicBezTo>
                  <a:pt x="44210" y="34588"/>
                  <a:pt x="45112" y="34588"/>
                  <a:pt x="46015" y="34588"/>
                </a:cubicBezTo>
                <a:cubicBezTo>
                  <a:pt x="51428" y="34588"/>
                  <a:pt x="51428" y="34588"/>
                  <a:pt x="51428" y="34588"/>
                </a:cubicBezTo>
                <a:cubicBezTo>
                  <a:pt x="52330" y="34588"/>
                  <a:pt x="53233" y="34588"/>
                  <a:pt x="53233" y="35294"/>
                </a:cubicBezTo>
                <a:cubicBezTo>
                  <a:pt x="54135" y="35294"/>
                  <a:pt x="54135" y="36000"/>
                  <a:pt x="54135" y="36705"/>
                </a:cubicBezTo>
                <a:close/>
                <a:moveTo>
                  <a:pt x="54135" y="53647"/>
                </a:moveTo>
                <a:cubicBezTo>
                  <a:pt x="54135" y="57882"/>
                  <a:pt x="54135" y="57882"/>
                  <a:pt x="54135" y="57882"/>
                </a:cubicBezTo>
                <a:cubicBezTo>
                  <a:pt x="54135" y="58588"/>
                  <a:pt x="54135" y="58588"/>
                  <a:pt x="53233" y="59294"/>
                </a:cubicBezTo>
                <a:cubicBezTo>
                  <a:pt x="53233" y="60000"/>
                  <a:pt x="52330" y="60000"/>
                  <a:pt x="51428" y="60000"/>
                </a:cubicBezTo>
                <a:cubicBezTo>
                  <a:pt x="46015" y="60000"/>
                  <a:pt x="46015" y="60000"/>
                  <a:pt x="46015" y="60000"/>
                </a:cubicBezTo>
                <a:cubicBezTo>
                  <a:pt x="45112" y="60000"/>
                  <a:pt x="44210" y="60000"/>
                  <a:pt x="44210" y="59294"/>
                </a:cubicBezTo>
                <a:cubicBezTo>
                  <a:pt x="43308" y="58588"/>
                  <a:pt x="43308" y="58588"/>
                  <a:pt x="43308" y="57882"/>
                </a:cubicBezTo>
                <a:cubicBezTo>
                  <a:pt x="43308" y="53647"/>
                  <a:pt x="43308" y="53647"/>
                  <a:pt x="43308" y="53647"/>
                </a:cubicBezTo>
                <a:cubicBezTo>
                  <a:pt x="43308" y="52941"/>
                  <a:pt x="43308" y="52235"/>
                  <a:pt x="44210" y="52235"/>
                </a:cubicBezTo>
                <a:cubicBezTo>
                  <a:pt x="44210" y="51529"/>
                  <a:pt x="45112" y="51529"/>
                  <a:pt x="46015" y="51529"/>
                </a:cubicBezTo>
                <a:cubicBezTo>
                  <a:pt x="51428" y="51529"/>
                  <a:pt x="51428" y="51529"/>
                  <a:pt x="51428" y="51529"/>
                </a:cubicBezTo>
                <a:cubicBezTo>
                  <a:pt x="52330" y="51529"/>
                  <a:pt x="53233" y="51529"/>
                  <a:pt x="53233" y="52235"/>
                </a:cubicBezTo>
                <a:cubicBezTo>
                  <a:pt x="54135" y="52235"/>
                  <a:pt x="54135" y="52941"/>
                  <a:pt x="54135" y="53647"/>
                </a:cubicBezTo>
                <a:close/>
                <a:moveTo>
                  <a:pt x="54135" y="70588"/>
                </a:moveTo>
                <a:cubicBezTo>
                  <a:pt x="54135" y="74823"/>
                  <a:pt x="54135" y="74823"/>
                  <a:pt x="54135" y="74823"/>
                </a:cubicBezTo>
                <a:cubicBezTo>
                  <a:pt x="54135" y="75529"/>
                  <a:pt x="54135" y="76235"/>
                  <a:pt x="53233" y="76235"/>
                </a:cubicBezTo>
                <a:cubicBezTo>
                  <a:pt x="53233" y="76941"/>
                  <a:pt x="52330" y="76941"/>
                  <a:pt x="51428" y="76941"/>
                </a:cubicBezTo>
                <a:cubicBezTo>
                  <a:pt x="46015" y="76941"/>
                  <a:pt x="46015" y="76941"/>
                  <a:pt x="46015" y="76941"/>
                </a:cubicBezTo>
                <a:cubicBezTo>
                  <a:pt x="45112" y="76941"/>
                  <a:pt x="44210" y="76941"/>
                  <a:pt x="44210" y="76235"/>
                </a:cubicBezTo>
                <a:cubicBezTo>
                  <a:pt x="43308" y="76235"/>
                  <a:pt x="43308" y="75529"/>
                  <a:pt x="43308" y="74823"/>
                </a:cubicBezTo>
                <a:cubicBezTo>
                  <a:pt x="43308" y="70588"/>
                  <a:pt x="43308" y="70588"/>
                  <a:pt x="43308" y="70588"/>
                </a:cubicBezTo>
                <a:cubicBezTo>
                  <a:pt x="43308" y="69882"/>
                  <a:pt x="43308" y="69882"/>
                  <a:pt x="44210" y="69176"/>
                </a:cubicBezTo>
                <a:cubicBezTo>
                  <a:pt x="44210" y="68470"/>
                  <a:pt x="45112" y="68470"/>
                  <a:pt x="46015" y="68470"/>
                </a:cubicBezTo>
                <a:cubicBezTo>
                  <a:pt x="51428" y="68470"/>
                  <a:pt x="51428" y="68470"/>
                  <a:pt x="51428" y="68470"/>
                </a:cubicBezTo>
                <a:cubicBezTo>
                  <a:pt x="52330" y="68470"/>
                  <a:pt x="53233" y="68470"/>
                  <a:pt x="53233" y="69176"/>
                </a:cubicBezTo>
                <a:cubicBezTo>
                  <a:pt x="54135" y="69882"/>
                  <a:pt x="54135" y="69882"/>
                  <a:pt x="54135" y="70588"/>
                </a:cubicBezTo>
                <a:close/>
                <a:moveTo>
                  <a:pt x="75789" y="19058"/>
                </a:moveTo>
                <a:cubicBezTo>
                  <a:pt x="75789" y="23294"/>
                  <a:pt x="75789" y="23294"/>
                  <a:pt x="75789" y="23294"/>
                </a:cubicBezTo>
                <a:cubicBezTo>
                  <a:pt x="75789" y="24000"/>
                  <a:pt x="75789" y="24705"/>
                  <a:pt x="74887" y="25411"/>
                </a:cubicBezTo>
                <a:cubicBezTo>
                  <a:pt x="74887" y="25411"/>
                  <a:pt x="73984" y="26117"/>
                  <a:pt x="73082" y="26117"/>
                </a:cubicBezTo>
                <a:cubicBezTo>
                  <a:pt x="67669" y="26117"/>
                  <a:pt x="67669" y="26117"/>
                  <a:pt x="67669" y="26117"/>
                </a:cubicBezTo>
                <a:cubicBezTo>
                  <a:pt x="66766" y="26117"/>
                  <a:pt x="66766" y="25411"/>
                  <a:pt x="65864" y="25411"/>
                </a:cubicBezTo>
                <a:cubicBezTo>
                  <a:pt x="64962" y="24705"/>
                  <a:pt x="64962" y="24000"/>
                  <a:pt x="64962" y="23294"/>
                </a:cubicBezTo>
                <a:cubicBezTo>
                  <a:pt x="64962" y="19058"/>
                  <a:pt x="64962" y="19058"/>
                  <a:pt x="64962" y="19058"/>
                </a:cubicBezTo>
                <a:cubicBezTo>
                  <a:pt x="64962" y="19058"/>
                  <a:pt x="64962" y="18352"/>
                  <a:pt x="65864" y="17647"/>
                </a:cubicBezTo>
                <a:cubicBezTo>
                  <a:pt x="66766" y="17647"/>
                  <a:pt x="66766" y="16941"/>
                  <a:pt x="67669" y="16941"/>
                </a:cubicBezTo>
                <a:cubicBezTo>
                  <a:pt x="73082" y="16941"/>
                  <a:pt x="73082" y="16941"/>
                  <a:pt x="73082" y="16941"/>
                </a:cubicBezTo>
                <a:cubicBezTo>
                  <a:pt x="73984" y="16941"/>
                  <a:pt x="74887" y="17647"/>
                  <a:pt x="74887" y="17647"/>
                </a:cubicBezTo>
                <a:cubicBezTo>
                  <a:pt x="75789" y="18352"/>
                  <a:pt x="75789" y="19058"/>
                  <a:pt x="75789" y="19058"/>
                </a:cubicBezTo>
                <a:close/>
                <a:moveTo>
                  <a:pt x="75789" y="36705"/>
                </a:moveTo>
                <a:cubicBezTo>
                  <a:pt x="75789" y="40941"/>
                  <a:pt x="75789" y="40941"/>
                  <a:pt x="75789" y="40941"/>
                </a:cubicBezTo>
                <a:cubicBezTo>
                  <a:pt x="75789" y="40941"/>
                  <a:pt x="75789" y="41647"/>
                  <a:pt x="74887" y="42352"/>
                </a:cubicBezTo>
                <a:cubicBezTo>
                  <a:pt x="74887" y="42352"/>
                  <a:pt x="73984" y="43058"/>
                  <a:pt x="73082" y="43058"/>
                </a:cubicBezTo>
                <a:cubicBezTo>
                  <a:pt x="67669" y="43058"/>
                  <a:pt x="67669" y="43058"/>
                  <a:pt x="67669" y="43058"/>
                </a:cubicBezTo>
                <a:cubicBezTo>
                  <a:pt x="66766" y="43058"/>
                  <a:pt x="66766" y="42352"/>
                  <a:pt x="65864" y="42352"/>
                </a:cubicBezTo>
                <a:cubicBezTo>
                  <a:pt x="64962" y="41647"/>
                  <a:pt x="64962" y="40941"/>
                  <a:pt x="64962" y="40941"/>
                </a:cubicBezTo>
                <a:cubicBezTo>
                  <a:pt x="64962" y="36705"/>
                  <a:pt x="64962" y="36705"/>
                  <a:pt x="64962" y="36705"/>
                </a:cubicBezTo>
                <a:cubicBezTo>
                  <a:pt x="64962" y="36000"/>
                  <a:pt x="64962" y="35294"/>
                  <a:pt x="65864" y="35294"/>
                </a:cubicBezTo>
                <a:cubicBezTo>
                  <a:pt x="66766" y="34588"/>
                  <a:pt x="66766" y="34588"/>
                  <a:pt x="67669" y="34588"/>
                </a:cubicBezTo>
                <a:cubicBezTo>
                  <a:pt x="73082" y="34588"/>
                  <a:pt x="73082" y="34588"/>
                  <a:pt x="73082" y="34588"/>
                </a:cubicBezTo>
                <a:cubicBezTo>
                  <a:pt x="73984" y="34588"/>
                  <a:pt x="74887" y="34588"/>
                  <a:pt x="74887" y="35294"/>
                </a:cubicBezTo>
                <a:cubicBezTo>
                  <a:pt x="75789" y="35294"/>
                  <a:pt x="75789" y="36000"/>
                  <a:pt x="75789" y="36705"/>
                </a:cubicBezTo>
                <a:close/>
                <a:moveTo>
                  <a:pt x="75789" y="53647"/>
                </a:moveTo>
                <a:cubicBezTo>
                  <a:pt x="75789" y="57882"/>
                  <a:pt x="75789" y="57882"/>
                  <a:pt x="75789" y="57882"/>
                </a:cubicBezTo>
                <a:cubicBezTo>
                  <a:pt x="75789" y="58588"/>
                  <a:pt x="75789" y="58588"/>
                  <a:pt x="74887" y="59294"/>
                </a:cubicBezTo>
                <a:cubicBezTo>
                  <a:pt x="74887" y="60000"/>
                  <a:pt x="73984" y="60000"/>
                  <a:pt x="73082" y="60000"/>
                </a:cubicBezTo>
                <a:cubicBezTo>
                  <a:pt x="67669" y="60000"/>
                  <a:pt x="67669" y="60000"/>
                  <a:pt x="67669" y="60000"/>
                </a:cubicBezTo>
                <a:cubicBezTo>
                  <a:pt x="66766" y="60000"/>
                  <a:pt x="66766" y="60000"/>
                  <a:pt x="65864" y="59294"/>
                </a:cubicBezTo>
                <a:cubicBezTo>
                  <a:pt x="64962" y="58588"/>
                  <a:pt x="64962" y="58588"/>
                  <a:pt x="64962" y="57882"/>
                </a:cubicBezTo>
                <a:cubicBezTo>
                  <a:pt x="64962" y="53647"/>
                  <a:pt x="64962" y="53647"/>
                  <a:pt x="64962" y="53647"/>
                </a:cubicBezTo>
                <a:cubicBezTo>
                  <a:pt x="64962" y="52941"/>
                  <a:pt x="64962" y="52235"/>
                  <a:pt x="65864" y="52235"/>
                </a:cubicBezTo>
                <a:cubicBezTo>
                  <a:pt x="66766" y="51529"/>
                  <a:pt x="66766" y="51529"/>
                  <a:pt x="67669" y="51529"/>
                </a:cubicBezTo>
                <a:cubicBezTo>
                  <a:pt x="73082" y="51529"/>
                  <a:pt x="73082" y="51529"/>
                  <a:pt x="73082" y="51529"/>
                </a:cubicBezTo>
                <a:cubicBezTo>
                  <a:pt x="73984" y="51529"/>
                  <a:pt x="74887" y="51529"/>
                  <a:pt x="74887" y="52235"/>
                </a:cubicBezTo>
                <a:cubicBezTo>
                  <a:pt x="75789" y="52235"/>
                  <a:pt x="75789" y="52941"/>
                  <a:pt x="75789" y="53647"/>
                </a:cubicBezTo>
                <a:close/>
                <a:moveTo>
                  <a:pt x="75789" y="70588"/>
                </a:moveTo>
                <a:cubicBezTo>
                  <a:pt x="75789" y="74823"/>
                  <a:pt x="75789" y="74823"/>
                  <a:pt x="75789" y="74823"/>
                </a:cubicBezTo>
                <a:cubicBezTo>
                  <a:pt x="75789" y="75529"/>
                  <a:pt x="75789" y="76235"/>
                  <a:pt x="74887" y="76235"/>
                </a:cubicBezTo>
                <a:cubicBezTo>
                  <a:pt x="74887" y="76941"/>
                  <a:pt x="73984" y="76941"/>
                  <a:pt x="73082" y="76941"/>
                </a:cubicBezTo>
                <a:cubicBezTo>
                  <a:pt x="67669" y="76941"/>
                  <a:pt x="67669" y="76941"/>
                  <a:pt x="67669" y="76941"/>
                </a:cubicBezTo>
                <a:cubicBezTo>
                  <a:pt x="66766" y="76941"/>
                  <a:pt x="66766" y="76941"/>
                  <a:pt x="65864" y="76235"/>
                </a:cubicBezTo>
                <a:cubicBezTo>
                  <a:pt x="64962" y="76235"/>
                  <a:pt x="64962" y="75529"/>
                  <a:pt x="64962" y="74823"/>
                </a:cubicBezTo>
                <a:cubicBezTo>
                  <a:pt x="64962" y="70588"/>
                  <a:pt x="64962" y="70588"/>
                  <a:pt x="64962" y="70588"/>
                </a:cubicBezTo>
                <a:cubicBezTo>
                  <a:pt x="64962" y="69882"/>
                  <a:pt x="64962" y="69882"/>
                  <a:pt x="65864" y="69176"/>
                </a:cubicBezTo>
                <a:cubicBezTo>
                  <a:pt x="66766" y="68470"/>
                  <a:pt x="66766" y="68470"/>
                  <a:pt x="67669" y="68470"/>
                </a:cubicBezTo>
                <a:cubicBezTo>
                  <a:pt x="73082" y="68470"/>
                  <a:pt x="73082" y="68470"/>
                  <a:pt x="73082" y="68470"/>
                </a:cubicBezTo>
                <a:cubicBezTo>
                  <a:pt x="73984" y="68470"/>
                  <a:pt x="74887" y="68470"/>
                  <a:pt x="74887" y="69176"/>
                </a:cubicBezTo>
                <a:cubicBezTo>
                  <a:pt x="75789" y="69882"/>
                  <a:pt x="75789" y="69882"/>
                  <a:pt x="75789" y="70588"/>
                </a:cubicBezTo>
                <a:close/>
                <a:moveTo>
                  <a:pt x="97443" y="19058"/>
                </a:moveTo>
                <a:cubicBezTo>
                  <a:pt x="97443" y="23294"/>
                  <a:pt x="97443" y="23294"/>
                  <a:pt x="97443" y="23294"/>
                </a:cubicBezTo>
                <a:cubicBezTo>
                  <a:pt x="97443" y="24000"/>
                  <a:pt x="97443" y="24705"/>
                  <a:pt x="97443" y="25411"/>
                </a:cubicBezTo>
                <a:cubicBezTo>
                  <a:pt x="96541" y="25411"/>
                  <a:pt x="95639" y="26117"/>
                  <a:pt x="94736" y="26117"/>
                </a:cubicBezTo>
                <a:cubicBezTo>
                  <a:pt x="89323" y="26117"/>
                  <a:pt x="89323" y="26117"/>
                  <a:pt x="89323" y="26117"/>
                </a:cubicBezTo>
                <a:cubicBezTo>
                  <a:pt x="89323" y="26117"/>
                  <a:pt x="88421" y="25411"/>
                  <a:pt x="87518" y="25411"/>
                </a:cubicBezTo>
                <a:cubicBezTo>
                  <a:pt x="87518" y="24705"/>
                  <a:pt x="86616" y="24000"/>
                  <a:pt x="86616" y="23294"/>
                </a:cubicBezTo>
                <a:cubicBezTo>
                  <a:pt x="86616" y="19058"/>
                  <a:pt x="86616" y="19058"/>
                  <a:pt x="86616" y="19058"/>
                </a:cubicBezTo>
                <a:cubicBezTo>
                  <a:pt x="86616" y="19058"/>
                  <a:pt x="87518" y="18352"/>
                  <a:pt x="87518" y="17647"/>
                </a:cubicBezTo>
                <a:cubicBezTo>
                  <a:pt x="88421" y="17647"/>
                  <a:pt x="89323" y="16941"/>
                  <a:pt x="89323" y="16941"/>
                </a:cubicBezTo>
                <a:cubicBezTo>
                  <a:pt x="94736" y="16941"/>
                  <a:pt x="94736" y="16941"/>
                  <a:pt x="94736" y="16941"/>
                </a:cubicBezTo>
                <a:cubicBezTo>
                  <a:pt x="95639" y="16941"/>
                  <a:pt x="96541" y="17647"/>
                  <a:pt x="97443" y="17647"/>
                </a:cubicBezTo>
                <a:cubicBezTo>
                  <a:pt x="97443" y="18352"/>
                  <a:pt x="97443" y="19058"/>
                  <a:pt x="97443" y="19058"/>
                </a:cubicBezTo>
                <a:close/>
                <a:moveTo>
                  <a:pt x="97443" y="36705"/>
                </a:moveTo>
                <a:cubicBezTo>
                  <a:pt x="97443" y="40941"/>
                  <a:pt x="97443" y="40941"/>
                  <a:pt x="97443" y="40941"/>
                </a:cubicBezTo>
                <a:cubicBezTo>
                  <a:pt x="97443" y="40941"/>
                  <a:pt x="97443" y="41647"/>
                  <a:pt x="97443" y="42352"/>
                </a:cubicBezTo>
                <a:cubicBezTo>
                  <a:pt x="96541" y="42352"/>
                  <a:pt x="95639" y="43058"/>
                  <a:pt x="94736" y="43058"/>
                </a:cubicBezTo>
                <a:cubicBezTo>
                  <a:pt x="89323" y="43058"/>
                  <a:pt x="89323" y="43058"/>
                  <a:pt x="89323" y="43058"/>
                </a:cubicBezTo>
                <a:cubicBezTo>
                  <a:pt x="89323" y="43058"/>
                  <a:pt x="88421" y="42352"/>
                  <a:pt x="87518" y="42352"/>
                </a:cubicBezTo>
                <a:cubicBezTo>
                  <a:pt x="87518" y="41647"/>
                  <a:pt x="86616" y="40941"/>
                  <a:pt x="86616" y="40941"/>
                </a:cubicBezTo>
                <a:cubicBezTo>
                  <a:pt x="86616" y="36705"/>
                  <a:pt x="86616" y="36705"/>
                  <a:pt x="86616" y="36705"/>
                </a:cubicBezTo>
                <a:cubicBezTo>
                  <a:pt x="86616" y="36000"/>
                  <a:pt x="87518" y="35294"/>
                  <a:pt x="87518" y="35294"/>
                </a:cubicBezTo>
                <a:cubicBezTo>
                  <a:pt x="88421" y="34588"/>
                  <a:pt x="89323" y="34588"/>
                  <a:pt x="89323" y="34588"/>
                </a:cubicBezTo>
                <a:cubicBezTo>
                  <a:pt x="94736" y="34588"/>
                  <a:pt x="94736" y="34588"/>
                  <a:pt x="94736" y="34588"/>
                </a:cubicBezTo>
                <a:cubicBezTo>
                  <a:pt x="95639" y="34588"/>
                  <a:pt x="96541" y="34588"/>
                  <a:pt x="97443" y="35294"/>
                </a:cubicBezTo>
                <a:cubicBezTo>
                  <a:pt x="97443" y="35294"/>
                  <a:pt x="97443" y="36000"/>
                  <a:pt x="97443" y="36705"/>
                </a:cubicBezTo>
                <a:close/>
                <a:moveTo>
                  <a:pt x="97443" y="53647"/>
                </a:moveTo>
                <a:cubicBezTo>
                  <a:pt x="97443" y="57882"/>
                  <a:pt x="97443" y="57882"/>
                  <a:pt x="97443" y="57882"/>
                </a:cubicBezTo>
                <a:cubicBezTo>
                  <a:pt x="97443" y="58588"/>
                  <a:pt x="97443" y="58588"/>
                  <a:pt x="97443" y="59294"/>
                </a:cubicBezTo>
                <a:cubicBezTo>
                  <a:pt x="96541" y="60000"/>
                  <a:pt x="95639" y="60000"/>
                  <a:pt x="94736" y="60000"/>
                </a:cubicBezTo>
                <a:cubicBezTo>
                  <a:pt x="89323" y="60000"/>
                  <a:pt x="89323" y="60000"/>
                  <a:pt x="89323" y="60000"/>
                </a:cubicBezTo>
                <a:cubicBezTo>
                  <a:pt x="89323" y="60000"/>
                  <a:pt x="88421" y="60000"/>
                  <a:pt x="87518" y="59294"/>
                </a:cubicBezTo>
                <a:cubicBezTo>
                  <a:pt x="87518" y="58588"/>
                  <a:pt x="86616" y="58588"/>
                  <a:pt x="86616" y="57882"/>
                </a:cubicBezTo>
                <a:cubicBezTo>
                  <a:pt x="86616" y="53647"/>
                  <a:pt x="86616" y="53647"/>
                  <a:pt x="86616" y="53647"/>
                </a:cubicBezTo>
                <a:cubicBezTo>
                  <a:pt x="86616" y="52941"/>
                  <a:pt x="87518" y="52235"/>
                  <a:pt x="87518" y="52235"/>
                </a:cubicBezTo>
                <a:cubicBezTo>
                  <a:pt x="88421" y="51529"/>
                  <a:pt x="89323" y="51529"/>
                  <a:pt x="89323" y="51529"/>
                </a:cubicBezTo>
                <a:cubicBezTo>
                  <a:pt x="94736" y="51529"/>
                  <a:pt x="94736" y="51529"/>
                  <a:pt x="94736" y="51529"/>
                </a:cubicBezTo>
                <a:cubicBezTo>
                  <a:pt x="95639" y="51529"/>
                  <a:pt x="96541" y="51529"/>
                  <a:pt x="97443" y="52235"/>
                </a:cubicBezTo>
                <a:cubicBezTo>
                  <a:pt x="97443" y="52235"/>
                  <a:pt x="97443" y="52941"/>
                  <a:pt x="97443" y="53647"/>
                </a:cubicBezTo>
                <a:close/>
                <a:moveTo>
                  <a:pt x="97443" y="70588"/>
                </a:moveTo>
                <a:cubicBezTo>
                  <a:pt x="97443" y="74823"/>
                  <a:pt x="97443" y="74823"/>
                  <a:pt x="97443" y="74823"/>
                </a:cubicBezTo>
                <a:cubicBezTo>
                  <a:pt x="97443" y="75529"/>
                  <a:pt x="97443" y="76235"/>
                  <a:pt x="97443" y="76235"/>
                </a:cubicBezTo>
                <a:cubicBezTo>
                  <a:pt x="96541" y="76941"/>
                  <a:pt x="95639" y="76941"/>
                  <a:pt x="94736" y="76941"/>
                </a:cubicBezTo>
                <a:cubicBezTo>
                  <a:pt x="89323" y="76941"/>
                  <a:pt x="89323" y="76941"/>
                  <a:pt x="89323" y="76941"/>
                </a:cubicBezTo>
                <a:cubicBezTo>
                  <a:pt x="89323" y="76941"/>
                  <a:pt x="88421" y="76941"/>
                  <a:pt x="87518" y="76235"/>
                </a:cubicBezTo>
                <a:cubicBezTo>
                  <a:pt x="87518" y="76235"/>
                  <a:pt x="86616" y="75529"/>
                  <a:pt x="86616" y="74823"/>
                </a:cubicBezTo>
                <a:cubicBezTo>
                  <a:pt x="86616" y="70588"/>
                  <a:pt x="86616" y="70588"/>
                  <a:pt x="86616" y="70588"/>
                </a:cubicBezTo>
                <a:cubicBezTo>
                  <a:pt x="86616" y="69882"/>
                  <a:pt x="87518" y="69882"/>
                  <a:pt x="87518" y="69176"/>
                </a:cubicBezTo>
                <a:cubicBezTo>
                  <a:pt x="88421" y="68470"/>
                  <a:pt x="89323" y="68470"/>
                  <a:pt x="89323" y="68470"/>
                </a:cubicBezTo>
                <a:cubicBezTo>
                  <a:pt x="94736" y="68470"/>
                  <a:pt x="94736" y="68470"/>
                  <a:pt x="94736" y="68470"/>
                </a:cubicBezTo>
                <a:cubicBezTo>
                  <a:pt x="95639" y="68470"/>
                  <a:pt x="96541" y="68470"/>
                  <a:pt x="97443" y="69176"/>
                </a:cubicBezTo>
                <a:cubicBezTo>
                  <a:pt x="97443" y="69882"/>
                  <a:pt x="97443" y="69882"/>
                  <a:pt x="97443" y="70588"/>
                </a:cubicBezTo>
                <a:close/>
                <a:moveTo>
                  <a:pt x="97443" y="87529"/>
                </a:moveTo>
                <a:cubicBezTo>
                  <a:pt x="97443" y="91764"/>
                  <a:pt x="97443" y="91764"/>
                  <a:pt x="97443" y="91764"/>
                </a:cubicBezTo>
                <a:cubicBezTo>
                  <a:pt x="97443" y="92470"/>
                  <a:pt x="97443" y="93176"/>
                  <a:pt x="97443" y="93176"/>
                </a:cubicBezTo>
                <a:cubicBezTo>
                  <a:pt x="96541" y="93882"/>
                  <a:pt x="95639" y="93882"/>
                  <a:pt x="94736" y="93882"/>
                </a:cubicBezTo>
                <a:cubicBezTo>
                  <a:pt x="89323" y="93882"/>
                  <a:pt x="89323" y="93882"/>
                  <a:pt x="89323" y="93882"/>
                </a:cubicBezTo>
                <a:cubicBezTo>
                  <a:pt x="89323" y="93882"/>
                  <a:pt x="88421" y="93882"/>
                  <a:pt x="87518" y="93176"/>
                </a:cubicBezTo>
                <a:cubicBezTo>
                  <a:pt x="87518" y="93176"/>
                  <a:pt x="86616" y="92470"/>
                  <a:pt x="86616" y="91764"/>
                </a:cubicBezTo>
                <a:cubicBezTo>
                  <a:pt x="86616" y="87529"/>
                  <a:pt x="86616" y="87529"/>
                  <a:pt x="86616" y="87529"/>
                </a:cubicBezTo>
                <a:cubicBezTo>
                  <a:pt x="86616" y="86823"/>
                  <a:pt x="87518" y="86823"/>
                  <a:pt x="87518" y="86117"/>
                </a:cubicBezTo>
                <a:cubicBezTo>
                  <a:pt x="88421" y="86117"/>
                  <a:pt x="89323" y="85411"/>
                  <a:pt x="89323" y="85411"/>
                </a:cubicBezTo>
                <a:cubicBezTo>
                  <a:pt x="94736" y="85411"/>
                  <a:pt x="94736" y="85411"/>
                  <a:pt x="94736" y="85411"/>
                </a:cubicBezTo>
                <a:cubicBezTo>
                  <a:pt x="95639" y="85411"/>
                  <a:pt x="96541" y="86117"/>
                  <a:pt x="97443" y="86117"/>
                </a:cubicBezTo>
                <a:cubicBezTo>
                  <a:pt x="97443" y="86823"/>
                  <a:pt x="97443" y="86823"/>
                  <a:pt x="97443" y="875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7310379" y="3940533"/>
            <a:ext cx="181531" cy="157219"/>
          </a:xfrm>
          <a:custGeom>
            <a:pathLst>
              <a:path extrusionOk="0" h="120000" w="120000">
                <a:moveTo>
                  <a:pt x="111529" y="40273"/>
                </a:moveTo>
                <a:cubicBezTo>
                  <a:pt x="113647" y="40273"/>
                  <a:pt x="115764" y="41095"/>
                  <a:pt x="117176" y="42739"/>
                </a:cubicBezTo>
                <a:cubicBezTo>
                  <a:pt x="119294" y="45205"/>
                  <a:pt x="120000" y="46849"/>
                  <a:pt x="120000" y="50136"/>
                </a:cubicBezTo>
                <a:cubicBezTo>
                  <a:pt x="120000" y="52602"/>
                  <a:pt x="119294" y="55068"/>
                  <a:pt x="117176" y="56712"/>
                </a:cubicBezTo>
                <a:cubicBezTo>
                  <a:pt x="115764" y="59178"/>
                  <a:pt x="113647" y="59999"/>
                  <a:pt x="111529" y="59999"/>
                </a:cubicBezTo>
                <a:cubicBezTo>
                  <a:pt x="111529" y="89589"/>
                  <a:pt x="111529" y="89589"/>
                  <a:pt x="111529" y="89589"/>
                </a:cubicBezTo>
                <a:cubicBezTo>
                  <a:pt x="111529" y="92054"/>
                  <a:pt x="110117" y="94520"/>
                  <a:pt x="108705" y="96986"/>
                </a:cubicBezTo>
                <a:cubicBezTo>
                  <a:pt x="107294" y="98630"/>
                  <a:pt x="105176" y="99452"/>
                  <a:pt x="103058" y="99452"/>
                </a:cubicBezTo>
                <a:cubicBezTo>
                  <a:pt x="84000" y="81369"/>
                  <a:pt x="66352" y="71506"/>
                  <a:pt x="48705" y="69863"/>
                </a:cubicBezTo>
                <a:cubicBezTo>
                  <a:pt x="45882" y="71506"/>
                  <a:pt x="43764" y="73150"/>
                  <a:pt x="42352" y="75616"/>
                </a:cubicBezTo>
                <a:cubicBezTo>
                  <a:pt x="40941" y="78082"/>
                  <a:pt x="40235" y="80547"/>
                  <a:pt x="40235" y="83013"/>
                </a:cubicBezTo>
                <a:cubicBezTo>
                  <a:pt x="40235" y="86301"/>
                  <a:pt x="41647" y="87945"/>
                  <a:pt x="43058" y="90410"/>
                </a:cubicBezTo>
                <a:cubicBezTo>
                  <a:pt x="42352" y="92054"/>
                  <a:pt x="41647" y="93698"/>
                  <a:pt x="41647" y="95342"/>
                </a:cubicBezTo>
                <a:cubicBezTo>
                  <a:pt x="41647" y="96986"/>
                  <a:pt x="41647" y="98630"/>
                  <a:pt x="41647" y="100273"/>
                </a:cubicBezTo>
                <a:cubicBezTo>
                  <a:pt x="42352" y="101095"/>
                  <a:pt x="43058" y="102739"/>
                  <a:pt x="44470" y="104383"/>
                </a:cubicBezTo>
                <a:cubicBezTo>
                  <a:pt x="45176" y="106027"/>
                  <a:pt x="46588" y="106849"/>
                  <a:pt x="47294" y="107671"/>
                </a:cubicBezTo>
                <a:cubicBezTo>
                  <a:pt x="48705" y="109315"/>
                  <a:pt x="50117" y="110136"/>
                  <a:pt x="51529" y="111780"/>
                </a:cubicBezTo>
                <a:cubicBezTo>
                  <a:pt x="50117" y="115068"/>
                  <a:pt x="48000" y="117534"/>
                  <a:pt x="43764" y="118356"/>
                </a:cubicBezTo>
                <a:cubicBezTo>
                  <a:pt x="40235" y="119999"/>
                  <a:pt x="36705" y="119999"/>
                  <a:pt x="33176" y="119178"/>
                </a:cubicBezTo>
                <a:cubicBezTo>
                  <a:pt x="28941" y="118356"/>
                  <a:pt x="26117" y="117534"/>
                  <a:pt x="24000" y="115068"/>
                </a:cubicBezTo>
                <a:cubicBezTo>
                  <a:pt x="24000" y="113424"/>
                  <a:pt x="23294" y="111780"/>
                  <a:pt x="21882" y="108493"/>
                </a:cubicBezTo>
                <a:cubicBezTo>
                  <a:pt x="21176" y="105205"/>
                  <a:pt x="20470" y="102739"/>
                  <a:pt x="19764" y="101095"/>
                </a:cubicBezTo>
                <a:cubicBezTo>
                  <a:pt x="19764" y="99452"/>
                  <a:pt x="19058" y="96986"/>
                  <a:pt x="18352" y="93698"/>
                </a:cubicBezTo>
                <a:cubicBezTo>
                  <a:pt x="17647" y="91232"/>
                  <a:pt x="17647" y="87945"/>
                  <a:pt x="17647" y="86301"/>
                </a:cubicBezTo>
                <a:cubicBezTo>
                  <a:pt x="17647" y="83835"/>
                  <a:pt x="17647" y="81369"/>
                  <a:pt x="17647" y="78082"/>
                </a:cubicBezTo>
                <a:cubicBezTo>
                  <a:pt x="17647" y="75616"/>
                  <a:pt x="18352" y="72328"/>
                  <a:pt x="19058" y="69863"/>
                </a:cubicBezTo>
                <a:cubicBezTo>
                  <a:pt x="10588" y="69863"/>
                  <a:pt x="10588" y="69863"/>
                  <a:pt x="10588" y="69863"/>
                </a:cubicBezTo>
                <a:cubicBezTo>
                  <a:pt x="7764" y="69863"/>
                  <a:pt x="5647" y="69041"/>
                  <a:pt x="3529" y="66575"/>
                </a:cubicBezTo>
                <a:cubicBezTo>
                  <a:pt x="1411" y="64109"/>
                  <a:pt x="0" y="60821"/>
                  <a:pt x="0" y="57534"/>
                </a:cubicBezTo>
                <a:cubicBezTo>
                  <a:pt x="0" y="42739"/>
                  <a:pt x="0" y="42739"/>
                  <a:pt x="0" y="42739"/>
                </a:cubicBezTo>
                <a:cubicBezTo>
                  <a:pt x="0" y="39452"/>
                  <a:pt x="1411" y="36164"/>
                  <a:pt x="3529" y="33698"/>
                </a:cubicBezTo>
                <a:cubicBezTo>
                  <a:pt x="5647" y="31232"/>
                  <a:pt x="7764" y="30410"/>
                  <a:pt x="10588" y="30410"/>
                </a:cubicBezTo>
                <a:cubicBezTo>
                  <a:pt x="43058" y="30410"/>
                  <a:pt x="43058" y="30410"/>
                  <a:pt x="43058" y="30410"/>
                </a:cubicBezTo>
                <a:cubicBezTo>
                  <a:pt x="62117" y="30410"/>
                  <a:pt x="82588" y="20547"/>
                  <a:pt x="103058" y="0"/>
                </a:cubicBezTo>
                <a:cubicBezTo>
                  <a:pt x="105176" y="0"/>
                  <a:pt x="107294" y="821"/>
                  <a:pt x="108705" y="3287"/>
                </a:cubicBezTo>
                <a:cubicBezTo>
                  <a:pt x="110117" y="4931"/>
                  <a:pt x="111529" y="7397"/>
                  <a:pt x="111529" y="9863"/>
                </a:cubicBezTo>
                <a:lnTo>
                  <a:pt x="111529" y="40273"/>
                </a:lnTo>
                <a:close/>
                <a:moveTo>
                  <a:pt x="103058" y="87123"/>
                </a:moveTo>
                <a:cubicBezTo>
                  <a:pt x="103058" y="13150"/>
                  <a:pt x="103058" y="13150"/>
                  <a:pt x="103058" y="13150"/>
                </a:cubicBezTo>
                <a:cubicBezTo>
                  <a:pt x="85411" y="28767"/>
                  <a:pt x="68470" y="36986"/>
                  <a:pt x="51529" y="39452"/>
                </a:cubicBezTo>
                <a:cubicBezTo>
                  <a:pt x="51529" y="60821"/>
                  <a:pt x="51529" y="60821"/>
                  <a:pt x="51529" y="60821"/>
                </a:cubicBezTo>
                <a:cubicBezTo>
                  <a:pt x="68470" y="62465"/>
                  <a:pt x="85411" y="71506"/>
                  <a:pt x="103058" y="8712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7584297" y="3940533"/>
            <a:ext cx="155597" cy="157219"/>
          </a:xfrm>
          <a:custGeom>
            <a:pathLst>
              <a:path extrusionOk="0" h="120000" w="120000">
                <a:moveTo>
                  <a:pt x="111724" y="29589"/>
                </a:moveTo>
                <a:cubicBezTo>
                  <a:pt x="116689" y="39452"/>
                  <a:pt x="120000" y="49315"/>
                  <a:pt x="120000" y="59999"/>
                </a:cubicBezTo>
                <a:cubicBezTo>
                  <a:pt x="120000" y="70684"/>
                  <a:pt x="116689" y="80547"/>
                  <a:pt x="111724" y="89589"/>
                </a:cubicBezTo>
                <a:cubicBezTo>
                  <a:pt x="105931" y="98630"/>
                  <a:pt x="99310" y="106027"/>
                  <a:pt x="90206" y="111780"/>
                </a:cubicBezTo>
                <a:cubicBezTo>
                  <a:pt x="80275" y="116712"/>
                  <a:pt x="70344" y="119999"/>
                  <a:pt x="59586" y="119999"/>
                </a:cubicBezTo>
                <a:cubicBezTo>
                  <a:pt x="48827" y="119999"/>
                  <a:pt x="38896" y="116712"/>
                  <a:pt x="29793" y="111780"/>
                </a:cubicBezTo>
                <a:cubicBezTo>
                  <a:pt x="20689" y="106027"/>
                  <a:pt x="13241" y="98630"/>
                  <a:pt x="7448" y="89589"/>
                </a:cubicBezTo>
                <a:cubicBezTo>
                  <a:pt x="2482" y="80547"/>
                  <a:pt x="0" y="70684"/>
                  <a:pt x="0" y="59999"/>
                </a:cubicBezTo>
                <a:cubicBezTo>
                  <a:pt x="0" y="49315"/>
                  <a:pt x="2482" y="39452"/>
                  <a:pt x="7448" y="29589"/>
                </a:cubicBezTo>
                <a:cubicBezTo>
                  <a:pt x="13241" y="20547"/>
                  <a:pt x="20689" y="13972"/>
                  <a:pt x="29793" y="8219"/>
                </a:cubicBezTo>
                <a:cubicBezTo>
                  <a:pt x="38896" y="3287"/>
                  <a:pt x="48827" y="0"/>
                  <a:pt x="59586" y="0"/>
                </a:cubicBezTo>
                <a:cubicBezTo>
                  <a:pt x="70344" y="0"/>
                  <a:pt x="80275" y="3287"/>
                  <a:pt x="90206" y="8219"/>
                </a:cubicBezTo>
                <a:cubicBezTo>
                  <a:pt x="99310" y="13972"/>
                  <a:pt x="105931" y="20547"/>
                  <a:pt x="111724" y="29589"/>
                </a:cubicBezTo>
                <a:close/>
                <a:moveTo>
                  <a:pt x="105931" y="78904"/>
                </a:moveTo>
                <a:cubicBezTo>
                  <a:pt x="108413" y="73150"/>
                  <a:pt x="110068" y="66575"/>
                  <a:pt x="110068" y="59999"/>
                </a:cubicBezTo>
                <a:cubicBezTo>
                  <a:pt x="110068" y="53424"/>
                  <a:pt x="108413" y="46849"/>
                  <a:pt x="105931" y="40273"/>
                </a:cubicBezTo>
                <a:cubicBezTo>
                  <a:pt x="103448" y="34520"/>
                  <a:pt x="99310" y="29589"/>
                  <a:pt x="95172" y="24657"/>
                </a:cubicBezTo>
                <a:cubicBezTo>
                  <a:pt x="91034" y="20547"/>
                  <a:pt x="85241" y="16438"/>
                  <a:pt x="79448" y="13972"/>
                </a:cubicBezTo>
                <a:cubicBezTo>
                  <a:pt x="72827" y="11506"/>
                  <a:pt x="66206" y="9863"/>
                  <a:pt x="59586" y="9863"/>
                </a:cubicBezTo>
                <a:cubicBezTo>
                  <a:pt x="52965" y="9863"/>
                  <a:pt x="46344" y="11506"/>
                  <a:pt x="40551" y="13972"/>
                </a:cubicBezTo>
                <a:cubicBezTo>
                  <a:pt x="33931" y="16438"/>
                  <a:pt x="28965" y="20547"/>
                  <a:pt x="24000" y="24657"/>
                </a:cubicBezTo>
                <a:cubicBezTo>
                  <a:pt x="19862" y="29589"/>
                  <a:pt x="16551" y="34520"/>
                  <a:pt x="13241" y="40273"/>
                </a:cubicBezTo>
                <a:cubicBezTo>
                  <a:pt x="10758" y="46849"/>
                  <a:pt x="9931" y="53424"/>
                  <a:pt x="9931" y="59999"/>
                </a:cubicBezTo>
                <a:cubicBezTo>
                  <a:pt x="9931" y="66575"/>
                  <a:pt x="10758" y="73150"/>
                  <a:pt x="13241" y="78904"/>
                </a:cubicBezTo>
                <a:cubicBezTo>
                  <a:pt x="16551" y="85479"/>
                  <a:pt x="19862" y="90410"/>
                  <a:pt x="24000" y="95342"/>
                </a:cubicBezTo>
                <a:cubicBezTo>
                  <a:pt x="28965" y="99452"/>
                  <a:pt x="33931" y="102739"/>
                  <a:pt x="40551" y="106027"/>
                </a:cubicBezTo>
                <a:cubicBezTo>
                  <a:pt x="46344" y="108493"/>
                  <a:pt x="52965" y="109315"/>
                  <a:pt x="59586" y="109315"/>
                </a:cubicBezTo>
                <a:cubicBezTo>
                  <a:pt x="66206" y="109315"/>
                  <a:pt x="72827" y="108493"/>
                  <a:pt x="79448" y="106027"/>
                </a:cubicBezTo>
                <a:cubicBezTo>
                  <a:pt x="85241" y="102739"/>
                  <a:pt x="91034" y="99452"/>
                  <a:pt x="95172" y="95342"/>
                </a:cubicBezTo>
                <a:cubicBezTo>
                  <a:pt x="99310" y="90410"/>
                  <a:pt x="103448" y="85479"/>
                  <a:pt x="105931" y="78904"/>
                </a:cubicBezTo>
                <a:close/>
                <a:moveTo>
                  <a:pt x="87724" y="32054"/>
                </a:moveTo>
                <a:cubicBezTo>
                  <a:pt x="96000" y="39452"/>
                  <a:pt x="100137" y="49315"/>
                  <a:pt x="100137" y="59999"/>
                </a:cubicBezTo>
                <a:cubicBezTo>
                  <a:pt x="100137" y="70684"/>
                  <a:pt x="96000" y="80547"/>
                  <a:pt x="87724" y="87945"/>
                </a:cubicBezTo>
                <a:cubicBezTo>
                  <a:pt x="80275" y="96164"/>
                  <a:pt x="70344" y="99452"/>
                  <a:pt x="59586" y="99452"/>
                </a:cubicBezTo>
                <a:cubicBezTo>
                  <a:pt x="48827" y="99452"/>
                  <a:pt x="38896" y="96164"/>
                  <a:pt x="31448" y="87945"/>
                </a:cubicBezTo>
                <a:cubicBezTo>
                  <a:pt x="23172" y="80547"/>
                  <a:pt x="19862" y="70684"/>
                  <a:pt x="19862" y="59999"/>
                </a:cubicBezTo>
                <a:cubicBezTo>
                  <a:pt x="19862" y="49315"/>
                  <a:pt x="23172" y="39452"/>
                  <a:pt x="31448" y="32054"/>
                </a:cubicBezTo>
                <a:cubicBezTo>
                  <a:pt x="38896" y="23835"/>
                  <a:pt x="48827" y="20547"/>
                  <a:pt x="59586" y="20547"/>
                </a:cubicBezTo>
                <a:cubicBezTo>
                  <a:pt x="70344" y="20547"/>
                  <a:pt x="80275" y="23835"/>
                  <a:pt x="87724" y="32054"/>
                </a:cubicBezTo>
                <a:close/>
                <a:moveTo>
                  <a:pt x="81103" y="81369"/>
                </a:moveTo>
                <a:cubicBezTo>
                  <a:pt x="86896" y="74794"/>
                  <a:pt x="89379" y="68219"/>
                  <a:pt x="89379" y="59999"/>
                </a:cubicBezTo>
                <a:cubicBezTo>
                  <a:pt x="89379" y="51780"/>
                  <a:pt x="86896" y="44383"/>
                  <a:pt x="81103" y="38630"/>
                </a:cubicBezTo>
                <a:cubicBezTo>
                  <a:pt x="75310" y="32876"/>
                  <a:pt x="67862" y="30410"/>
                  <a:pt x="59586" y="30410"/>
                </a:cubicBezTo>
                <a:cubicBezTo>
                  <a:pt x="51310" y="30410"/>
                  <a:pt x="44689" y="32876"/>
                  <a:pt x="38068" y="38630"/>
                </a:cubicBezTo>
                <a:cubicBezTo>
                  <a:pt x="32275" y="44383"/>
                  <a:pt x="29793" y="51780"/>
                  <a:pt x="29793" y="59999"/>
                </a:cubicBezTo>
                <a:cubicBezTo>
                  <a:pt x="29793" y="68219"/>
                  <a:pt x="32275" y="74794"/>
                  <a:pt x="38068" y="81369"/>
                </a:cubicBezTo>
                <a:cubicBezTo>
                  <a:pt x="44689" y="87123"/>
                  <a:pt x="51310" y="89589"/>
                  <a:pt x="59586" y="89589"/>
                </a:cubicBezTo>
                <a:cubicBezTo>
                  <a:pt x="67862" y="89589"/>
                  <a:pt x="75310" y="87123"/>
                  <a:pt x="81103" y="81369"/>
                </a:cubicBezTo>
                <a:close/>
                <a:moveTo>
                  <a:pt x="73655" y="46027"/>
                </a:moveTo>
                <a:cubicBezTo>
                  <a:pt x="77793" y="50136"/>
                  <a:pt x="79448" y="54246"/>
                  <a:pt x="79448" y="59999"/>
                </a:cubicBezTo>
                <a:cubicBezTo>
                  <a:pt x="79448" y="65753"/>
                  <a:pt x="77793" y="69863"/>
                  <a:pt x="73655" y="73972"/>
                </a:cubicBezTo>
                <a:cubicBezTo>
                  <a:pt x="70344" y="78082"/>
                  <a:pt x="65379" y="79726"/>
                  <a:pt x="59586" y="79726"/>
                </a:cubicBezTo>
                <a:cubicBezTo>
                  <a:pt x="53793" y="79726"/>
                  <a:pt x="49655" y="78082"/>
                  <a:pt x="45517" y="73972"/>
                </a:cubicBezTo>
                <a:cubicBezTo>
                  <a:pt x="41379" y="69863"/>
                  <a:pt x="39724" y="65753"/>
                  <a:pt x="39724" y="59999"/>
                </a:cubicBezTo>
                <a:cubicBezTo>
                  <a:pt x="39724" y="54246"/>
                  <a:pt x="41379" y="50136"/>
                  <a:pt x="45517" y="46027"/>
                </a:cubicBezTo>
                <a:cubicBezTo>
                  <a:pt x="49655" y="41917"/>
                  <a:pt x="53793" y="40273"/>
                  <a:pt x="59586" y="40273"/>
                </a:cubicBezTo>
                <a:cubicBezTo>
                  <a:pt x="65379" y="40273"/>
                  <a:pt x="70344" y="41917"/>
                  <a:pt x="73655" y="4602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7830664" y="3927567"/>
            <a:ext cx="207465" cy="183152"/>
          </a:xfrm>
          <a:custGeom>
            <a:pathLst>
              <a:path extrusionOk="0" h="120000" w="120000">
                <a:moveTo>
                  <a:pt x="107010" y="60000"/>
                </a:moveTo>
                <a:cubicBezTo>
                  <a:pt x="110721" y="60000"/>
                  <a:pt x="113814" y="61411"/>
                  <a:pt x="116288" y="64235"/>
                </a:cubicBezTo>
                <a:cubicBezTo>
                  <a:pt x="118762" y="67058"/>
                  <a:pt x="120000" y="70588"/>
                  <a:pt x="120000" y="74823"/>
                </a:cubicBezTo>
                <a:cubicBezTo>
                  <a:pt x="120000" y="100235"/>
                  <a:pt x="120000" y="100235"/>
                  <a:pt x="120000" y="100235"/>
                </a:cubicBezTo>
                <a:cubicBezTo>
                  <a:pt x="120000" y="100941"/>
                  <a:pt x="120000" y="101647"/>
                  <a:pt x="119381" y="102352"/>
                </a:cubicBezTo>
                <a:cubicBezTo>
                  <a:pt x="119381" y="102352"/>
                  <a:pt x="118762" y="102352"/>
                  <a:pt x="118144" y="102352"/>
                </a:cubicBezTo>
                <a:cubicBezTo>
                  <a:pt x="112577" y="102352"/>
                  <a:pt x="112577" y="102352"/>
                  <a:pt x="112577" y="102352"/>
                </a:cubicBezTo>
                <a:cubicBezTo>
                  <a:pt x="112577" y="106588"/>
                  <a:pt x="112577" y="106588"/>
                  <a:pt x="112577" y="106588"/>
                </a:cubicBezTo>
                <a:cubicBezTo>
                  <a:pt x="112577" y="110823"/>
                  <a:pt x="111340" y="113647"/>
                  <a:pt x="109484" y="115764"/>
                </a:cubicBezTo>
                <a:cubicBezTo>
                  <a:pt x="107010" y="118588"/>
                  <a:pt x="104536" y="120000"/>
                  <a:pt x="101443" y="120000"/>
                </a:cubicBezTo>
                <a:cubicBezTo>
                  <a:pt x="98350" y="120000"/>
                  <a:pt x="95257" y="118588"/>
                  <a:pt x="93402" y="115764"/>
                </a:cubicBezTo>
                <a:cubicBezTo>
                  <a:pt x="90927" y="113647"/>
                  <a:pt x="90309" y="110823"/>
                  <a:pt x="90309" y="106588"/>
                </a:cubicBezTo>
                <a:cubicBezTo>
                  <a:pt x="90309" y="102352"/>
                  <a:pt x="90309" y="102352"/>
                  <a:pt x="90309" y="102352"/>
                </a:cubicBezTo>
                <a:cubicBezTo>
                  <a:pt x="30309" y="102352"/>
                  <a:pt x="30309" y="102352"/>
                  <a:pt x="30309" y="102352"/>
                </a:cubicBezTo>
                <a:cubicBezTo>
                  <a:pt x="30309" y="106588"/>
                  <a:pt x="30309" y="106588"/>
                  <a:pt x="30309" y="106588"/>
                </a:cubicBezTo>
                <a:cubicBezTo>
                  <a:pt x="30309" y="110823"/>
                  <a:pt x="29072" y="113647"/>
                  <a:pt x="27216" y="115764"/>
                </a:cubicBezTo>
                <a:cubicBezTo>
                  <a:pt x="24742" y="118588"/>
                  <a:pt x="22268" y="120000"/>
                  <a:pt x="19175" y="120000"/>
                </a:cubicBezTo>
                <a:cubicBezTo>
                  <a:pt x="16082" y="120000"/>
                  <a:pt x="12989" y="118588"/>
                  <a:pt x="11134" y="115764"/>
                </a:cubicBezTo>
                <a:cubicBezTo>
                  <a:pt x="8659" y="113647"/>
                  <a:pt x="8041" y="110823"/>
                  <a:pt x="8041" y="106588"/>
                </a:cubicBezTo>
                <a:cubicBezTo>
                  <a:pt x="8041" y="102352"/>
                  <a:pt x="8041" y="102352"/>
                  <a:pt x="8041" y="102352"/>
                </a:cubicBezTo>
                <a:cubicBezTo>
                  <a:pt x="1855" y="102352"/>
                  <a:pt x="1855" y="102352"/>
                  <a:pt x="1855" y="102352"/>
                </a:cubicBezTo>
                <a:cubicBezTo>
                  <a:pt x="1855" y="102352"/>
                  <a:pt x="1237" y="102352"/>
                  <a:pt x="618" y="102352"/>
                </a:cubicBezTo>
                <a:cubicBezTo>
                  <a:pt x="618" y="101647"/>
                  <a:pt x="0" y="100941"/>
                  <a:pt x="0" y="100235"/>
                </a:cubicBezTo>
                <a:cubicBezTo>
                  <a:pt x="0" y="74823"/>
                  <a:pt x="0" y="74823"/>
                  <a:pt x="0" y="74823"/>
                </a:cubicBezTo>
                <a:cubicBezTo>
                  <a:pt x="0" y="70588"/>
                  <a:pt x="1855" y="67058"/>
                  <a:pt x="4329" y="64235"/>
                </a:cubicBezTo>
                <a:cubicBezTo>
                  <a:pt x="6804" y="61411"/>
                  <a:pt x="9896" y="60000"/>
                  <a:pt x="13608" y="60000"/>
                </a:cubicBezTo>
                <a:cubicBezTo>
                  <a:pt x="14845" y="60000"/>
                  <a:pt x="14845" y="60000"/>
                  <a:pt x="14845" y="60000"/>
                </a:cubicBezTo>
                <a:cubicBezTo>
                  <a:pt x="21030" y="31764"/>
                  <a:pt x="21030" y="31764"/>
                  <a:pt x="21030" y="31764"/>
                </a:cubicBezTo>
                <a:cubicBezTo>
                  <a:pt x="22268" y="27529"/>
                  <a:pt x="24123" y="24000"/>
                  <a:pt x="27216" y="21176"/>
                </a:cubicBezTo>
                <a:cubicBezTo>
                  <a:pt x="30309" y="18352"/>
                  <a:pt x="34020" y="16941"/>
                  <a:pt x="37731" y="16941"/>
                </a:cubicBezTo>
                <a:cubicBezTo>
                  <a:pt x="45154" y="16941"/>
                  <a:pt x="45154" y="16941"/>
                  <a:pt x="45154" y="16941"/>
                </a:cubicBezTo>
                <a:cubicBezTo>
                  <a:pt x="45154" y="2117"/>
                  <a:pt x="45154" y="2117"/>
                  <a:pt x="45154" y="2117"/>
                </a:cubicBezTo>
                <a:cubicBezTo>
                  <a:pt x="45154" y="1411"/>
                  <a:pt x="45154" y="1411"/>
                  <a:pt x="45773" y="705"/>
                </a:cubicBezTo>
                <a:cubicBezTo>
                  <a:pt x="45773" y="0"/>
                  <a:pt x="46391" y="0"/>
                  <a:pt x="47010" y="0"/>
                </a:cubicBezTo>
                <a:cubicBezTo>
                  <a:pt x="72989" y="0"/>
                  <a:pt x="72989" y="0"/>
                  <a:pt x="72989" y="0"/>
                </a:cubicBezTo>
                <a:cubicBezTo>
                  <a:pt x="73608" y="0"/>
                  <a:pt x="74226" y="0"/>
                  <a:pt x="74845" y="705"/>
                </a:cubicBezTo>
                <a:cubicBezTo>
                  <a:pt x="74845" y="1411"/>
                  <a:pt x="74845" y="1411"/>
                  <a:pt x="74845" y="2117"/>
                </a:cubicBezTo>
                <a:cubicBezTo>
                  <a:pt x="74845" y="16941"/>
                  <a:pt x="74845" y="16941"/>
                  <a:pt x="74845" y="16941"/>
                </a:cubicBezTo>
                <a:cubicBezTo>
                  <a:pt x="82886" y="16941"/>
                  <a:pt x="82886" y="16941"/>
                  <a:pt x="82886" y="16941"/>
                </a:cubicBezTo>
                <a:cubicBezTo>
                  <a:pt x="86597" y="16941"/>
                  <a:pt x="89690" y="18352"/>
                  <a:pt x="92783" y="21176"/>
                </a:cubicBezTo>
                <a:cubicBezTo>
                  <a:pt x="96494" y="24000"/>
                  <a:pt x="98350" y="27529"/>
                  <a:pt x="98969" y="31764"/>
                </a:cubicBezTo>
                <a:cubicBezTo>
                  <a:pt x="105154" y="60000"/>
                  <a:pt x="105154" y="60000"/>
                  <a:pt x="105154" y="60000"/>
                </a:cubicBezTo>
                <a:lnTo>
                  <a:pt x="107010" y="60000"/>
                </a:lnTo>
                <a:close/>
                <a:moveTo>
                  <a:pt x="12371" y="88941"/>
                </a:moveTo>
                <a:cubicBezTo>
                  <a:pt x="14226" y="91058"/>
                  <a:pt x="16701" y="91764"/>
                  <a:pt x="19175" y="91764"/>
                </a:cubicBezTo>
                <a:cubicBezTo>
                  <a:pt x="21649" y="91764"/>
                  <a:pt x="23505" y="91058"/>
                  <a:pt x="25360" y="88941"/>
                </a:cubicBezTo>
                <a:cubicBezTo>
                  <a:pt x="27216" y="86823"/>
                  <a:pt x="28453" y="84000"/>
                  <a:pt x="28453" y="81176"/>
                </a:cubicBezTo>
                <a:cubicBezTo>
                  <a:pt x="28453" y="78352"/>
                  <a:pt x="27216" y="75529"/>
                  <a:pt x="25360" y="73411"/>
                </a:cubicBezTo>
                <a:cubicBezTo>
                  <a:pt x="23505" y="72000"/>
                  <a:pt x="21649" y="70588"/>
                  <a:pt x="19175" y="70588"/>
                </a:cubicBezTo>
                <a:cubicBezTo>
                  <a:pt x="16701" y="70588"/>
                  <a:pt x="14226" y="72000"/>
                  <a:pt x="12371" y="73411"/>
                </a:cubicBezTo>
                <a:cubicBezTo>
                  <a:pt x="10515" y="75529"/>
                  <a:pt x="9896" y="78352"/>
                  <a:pt x="9896" y="81176"/>
                </a:cubicBezTo>
                <a:cubicBezTo>
                  <a:pt x="9896" y="84000"/>
                  <a:pt x="10515" y="86823"/>
                  <a:pt x="12371" y="88941"/>
                </a:cubicBezTo>
                <a:close/>
                <a:moveTo>
                  <a:pt x="30309" y="60000"/>
                </a:moveTo>
                <a:cubicBezTo>
                  <a:pt x="89690" y="60000"/>
                  <a:pt x="89690" y="60000"/>
                  <a:pt x="89690" y="60000"/>
                </a:cubicBezTo>
                <a:cubicBezTo>
                  <a:pt x="84742" y="36000"/>
                  <a:pt x="84742" y="36000"/>
                  <a:pt x="84742" y="36000"/>
                </a:cubicBezTo>
                <a:cubicBezTo>
                  <a:pt x="84742" y="36000"/>
                  <a:pt x="84123" y="35294"/>
                  <a:pt x="84123" y="35294"/>
                </a:cubicBezTo>
                <a:cubicBezTo>
                  <a:pt x="83505" y="34588"/>
                  <a:pt x="82886" y="34588"/>
                  <a:pt x="82886" y="34588"/>
                </a:cubicBezTo>
                <a:cubicBezTo>
                  <a:pt x="37731" y="34588"/>
                  <a:pt x="37731" y="34588"/>
                  <a:pt x="37731" y="34588"/>
                </a:cubicBezTo>
                <a:cubicBezTo>
                  <a:pt x="37113" y="34588"/>
                  <a:pt x="37113" y="34588"/>
                  <a:pt x="36494" y="35294"/>
                </a:cubicBezTo>
                <a:cubicBezTo>
                  <a:pt x="35876" y="35294"/>
                  <a:pt x="35876" y="36000"/>
                  <a:pt x="35876" y="36000"/>
                </a:cubicBezTo>
                <a:lnTo>
                  <a:pt x="30309" y="60000"/>
                </a:lnTo>
                <a:close/>
                <a:moveTo>
                  <a:pt x="94639" y="88941"/>
                </a:moveTo>
                <a:cubicBezTo>
                  <a:pt x="96494" y="91058"/>
                  <a:pt x="98969" y="91764"/>
                  <a:pt x="101443" y="91764"/>
                </a:cubicBezTo>
                <a:cubicBezTo>
                  <a:pt x="103917" y="91764"/>
                  <a:pt x="106391" y="91058"/>
                  <a:pt x="108247" y="88941"/>
                </a:cubicBezTo>
                <a:cubicBezTo>
                  <a:pt x="109484" y="86823"/>
                  <a:pt x="110721" y="84000"/>
                  <a:pt x="110721" y="81176"/>
                </a:cubicBezTo>
                <a:cubicBezTo>
                  <a:pt x="110721" y="78352"/>
                  <a:pt x="109484" y="75529"/>
                  <a:pt x="108247" y="73411"/>
                </a:cubicBezTo>
                <a:cubicBezTo>
                  <a:pt x="106391" y="72000"/>
                  <a:pt x="103917" y="70588"/>
                  <a:pt x="101443" y="70588"/>
                </a:cubicBezTo>
                <a:cubicBezTo>
                  <a:pt x="98969" y="70588"/>
                  <a:pt x="96494" y="72000"/>
                  <a:pt x="94639" y="73411"/>
                </a:cubicBezTo>
                <a:cubicBezTo>
                  <a:pt x="92783" y="75529"/>
                  <a:pt x="92164" y="78352"/>
                  <a:pt x="92164" y="81176"/>
                </a:cubicBezTo>
                <a:cubicBezTo>
                  <a:pt x="92164" y="84000"/>
                  <a:pt x="92783" y="86823"/>
                  <a:pt x="94639" y="8894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600239" y="1318307"/>
            <a:ext cx="223144" cy="167766"/>
          </a:xfrm>
          <a:custGeom>
            <a:pathLst>
              <a:path extrusionOk="0" h="120000" w="120000">
                <a:moveTo>
                  <a:pt x="0" y="40000"/>
                </a:moveTo>
                <a:cubicBezTo>
                  <a:pt x="0" y="35384"/>
                  <a:pt x="1153" y="31538"/>
                  <a:pt x="3461" y="28461"/>
                </a:cubicBezTo>
                <a:cubicBezTo>
                  <a:pt x="5769" y="25384"/>
                  <a:pt x="8653" y="23846"/>
                  <a:pt x="12115" y="23846"/>
                </a:cubicBezTo>
                <a:cubicBezTo>
                  <a:pt x="35769" y="23846"/>
                  <a:pt x="35769" y="23846"/>
                  <a:pt x="35769" y="23846"/>
                </a:cubicBezTo>
                <a:cubicBezTo>
                  <a:pt x="42115" y="7692"/>
                  <a:pt x="42115" y="7692"/>
                  <a:pt x="42115" y="7692"/>
                </a:cubicBezTo>
                <a:cubicBezTo>
                  <a:pt x="43846" y="3846"/>
                  <a:pt x="43846" y="3846"/>
                  <a:pt x="43846" y="3846"/>
                </a:cubicBezTo>
                <a:cubicBezTo>
                  <a:pt x="43846" y="3076"/>
                  <a:pt x="44423" y="2307"/>
                  <a:pt x="45576" y="769"/>
                </a:cubicBezTo>
                <a:cubicBezTo>
                  <a:pt x="46153" y="0"/>
                  <a:pt x="47307" y="0"/>
                  <a:pt x="47884" y="0"/>
                </a:cubicBezTo>
                <a:cubicBezTo>
                  <a:pt x="72115" y="0"/>
                  <a:pt x="72115" y="0"/>
                  <a:pt x="72115" y="0"/>
                </a:cubicBezTo>
                <a:cubicBezTo>
                  <a:pt x="72692" y="0"/>
                  <a:pt x="73269" y="0"/>
                  <a:pt x="73846" y="0"/>
                </a:cubicBezTo>
                <a:cubicBezTo>
                  <a:pt x="74423" y="769"/>
                  <a:pt x="75000" y="1538"/>
                  <a:pt x="75576" y="2307"/>
                </a:cubicBezTo>
                <a:cubicBezTo>
                  <a:pt x="76153" y="3076"/>
                  <a:pt x="76730" y="3846"/>
                  <a:pt x="76730" y="4615"/>
                </a:cubicBezTo>
                <a:cubicBezTo>
                  <a:pt x="77307" y="5384"/>
                  <a:pt x="77307" y="6153"/>
                  <a:pt x="77884" y="7692"/>
                </a:cubicBezTo>
                <a:cubicBezTo>
                  <a:pt x="84230" y="23846"/>
                  <a:pt x="84230" y="23846"/>
                  <a:pt x="84230" y="23846"/>
                </a:cubicBezTo>
                <a:cubicBezTo>
                  <a:pt x="107884" y="23846"/>
                  <a:pt x="107884" y="23846"/>
                  <a:pt x="107884" y="23846"/>
                </a:cubicBezTo>
                <a:cubicBezTo>
                  <a:pt x="111346" y="23846"/>
                  <a:pt x="114230" y="25384"/>
                  <a:pt x="116538" y="28461"/>
                </a:cubicBezTo>
                <a:cubicBezTo>
                  <a:pt x="118846" y="31538"/>
                  <a:pt x="120000" y="35384"/>
                  <a:pt x="120000" y="40000"/>
                </a:cubicBezTo>
                <a:cubicBezTo>
                  <a:pt x="120000" y="103846"/>
                  <a:pt x="120000" y="103846"/>
                  <a:pt x="120000" y="103846"/>
                </a:cubicBezTo>
                <a:cubicBezTo>
                  <a:pt x="120000" y="108461"/>
                  <a:pt x="118846" y="112307"/>
                  <a:pt x="116538" y="115384"/>
                </a:cubicBezTo>
                <a:cubicBezTo>
                  <a:pt x="114230" y="118461"/>
                  <a:pt x="111346" y="120000"/>
                  <a:pt x="107884" y="120000"/>
                </a:cubicBezTo>
                <a:cubicBezTo>
                  <a:pt x="12115" y="120000"/>
                  <a:pt x="12115" y="120000"/>
                  <a:pt x="12115" y="120000"/>
                </a:cubicBezTo>
                <a:cubicBezTo>
                  <a:pt x="8653" y="120000"/>
                  <a:pt x="5769" y="118461"/>
                  <a:pt x="3461" y="115384"/>
                </a:cubicBezTo>
                <a:cubicBezTo>
                  <a:pt x="1153" y="112307"/>
                  <a:pt x="0" y="108461"/>
                  <a:pt x="0" y="103846"/>
                </a:cubicBezTo>
                <a:lnTo>
                  <a:pt x="0" y="40000"/>
                </a:lnTo>
                <a:close/>
                <a:moveTo>
                  <a:pt x="32884" y="67692"/>
                </a:moveTo>
                <a:cubicBezTo>
                  <a:pt x="32884" y="77692"/>
                  <a:pt x="35769" y="86153"/>
                  <a:pt x="40961" y="93076"/>
                </a:cubicBezTo>
                <a:cubicBezTo>
                  <a:pt x="46153" y="100000"/>
                  <a:pt x="52500" y="103846"/>
                  <a:pt x="60000" y="103846"/>
                </a:cubicBezTo>
                <a:cubicBezTo>
                  <a:pt x="67500" y="103846"/>
                  <a:pt x="73846" y="100000"/>
                  <a:pt x="79038" y="93076"/>
                </a:cubicBezTo>
                <a:cubicBezTo>
                  <a:pt x="84230" y="86153"/>
                  <a:pt x="87115" y="77692"/>
                  <a:pt x="87115" y="67692"/>
                </a:cubicBezTo>
                <a:cubicBezTo>
                  <a:pt x="87115" y="57692"/>
                  <a:pt x="84230" y="49230"/>
                  <a:pt x="79038" y="42307"/>
                </a:cubicBezTo>
                <a:cubicBezTo>
                  <a:pt x="73846" y="35384"/>
                  <a:pt x="67500" y="31538"/>
                  <a:pt x="60000" y="31538"/>
                </a:cubicBezTo>
                <a:cubicBezTo>
                  <a:pt x="52500" y="31538"/>
                  <a:pt x="46153" y="35384"/>
                  <a:pt x="40961" y="42307"/>
                </a:cubicBezTo>
                <a:cubicBezTo>
                  <a:pt x="35769" y="49230"/>
                  <a:pt x="32884" y="57692"/>
                  <a:pt x="32884" y="67692"/>
                </a:cubicBezTo>
                <a:close/>
                <a:moveTo>
                  <a:pt x="45000" y="67692"/>
                </a:moveTo>
                <a:cubicBezTo>
                  <a:pt x="45000" y="62307"/>
                  <a:pt x="46730" y="57692"/>
                  <a:pt x="49615" y="53846"/>
                </a:cubicBezTo>
                <a:cubicBezTo>
                  <a:pt x="52500" y="50000"/>
                  <a:pt x="55961" y="47692"/>
                  <a:pt x="60000" y="47692"/>
                </a:cubicBezTo>
                <a:cubicBezTo>
                  <a:pt x="64038" y="47692"/>
                  <a:pt x="67500" y="50000"/>
                  <a:pt x="70384" y="53846"/>
                </a:cubicBezTo>
                <a:cubicBezTo>
                  <a:pt x="73846" y="57692"/>
                  <a:pt x="75000" y="62307"/>
                  <a:pt x="75000" y="67692"/>
                </a:cubicBezTo>
                <a:cubicBezTo>
                  <a:pt x="75000" y="73076"/>
                  <a:pt x="73846" y="78461"/>
                  <a:pt x="70384" y="82307"/>
                </a:cubicBezTo>
                <a:cubicBezTo>
                  <a:pt x="67500" y="86153"/>
                  <a:pt x="64038" y="87692"/>
                  <a:pt x="60000" y="87692"/>
                </a:cubicBezTo>
                <a:cubicBezTo>
                  <a:pt x="55961" y="87692"/>
                  <a:pt x="52500" y="86153"/>
                  <a:pt x="49615" y="82307"/>
                </a:cubicBezTo>
                <a:cubicBezTo>
                  <a:pt x="46730" y="78461"/>
                  <a:pt x="45000" y="73076"/>
                  <a:pt x="45000" y="67692"/>
                </a:cubicBezTo>
                <a:close/>
                <a:moveTo>
                  <a:pt x="98076" y="42307"/>
                </a:moveTo>
                <a:cubicBezTo>
                  <a:pt x="97500" y="43076"/>
                  <a:pt x="96923" y="43846"/>
                  <a:pt x="96346" y="44615"/>
                </a:cubicBezTo>
                <a:cubicBezTo>
                  <a:pt x="96346" y="46153"/>
                  <a:pt x="95769" y="46923"/>
                  <a:pt x="95769" y="47692"/>
                </a:cubicBezTo>
                <a:cubicBezTo>
                  <a:pt x="95769" y="49230"/>
                  <a:pt x="96346" y="50000"/>
                  <a:pt x="96346" y="50769"/>
                </a:cubicBezTo>
                <a:cubicBezTo>
                  <a:pt x="96923" y="51538"/>
                  <a:pt x="96923" y="53076"/>
                  <a:pt x="98076" y="53846"/>
                </a:cubicBezTo>
                <a:cubicBezTo>
                  <a:pt x="98653" y="54615"/>
                  <a:pt x="99230" y="54615"/>
                  <a:pt x="99807" y="55384"/>
                </a:cubicBezTo>
                <a:cubicBezTo>
                  <a:pt x="100384" y="55384"/>
                  <a:pt x="101538" y="56153"/>
                  <a:pt x="102115" y="56153"/>
                </a:cubicBezTo>
                <a:cubicBezTo>
                  <a:pt x="102692" y="56153"/>
                  <a:pt x="103846" y="55384"/>
                  <a:pt x="104423" y="55384"/>
                </a:cubicBezTo>
                <a:cubicBezTo>
                  <a:pt x="105000" y="54615"/>
                  <a:pt x="105576" y="54615"/>
                  <a:pt x="106153" y="53846"/>
                </a:cubicBezTo>
                <a:cubicBezTo>
                  <a:pt x="107307" y="51538"/>
                  <a:pt x="107884" y="50000"/>
                  <a:pt x="107884" y="47692"/>
                </a:cubicBezTo>
                <a:cubicBezTo>
                  <a:pt x="107884" y="45384"/>
                  <a:pt x="107307" y="43846"/>
                  <a:pt x="106153" y="42307"/>
                </a:cubicBezTo>
                <a:cubicBezTo>
                  <a:pt x="105000" y="40769"/>
                  <a:pt x="103846" y="40000"/>
                  <a:pt x="102115" y="40000"/>
                </a:cubicBezTo>
                <a:cubicBezTo>
                  <a:pt x="100384" y="40000"/>
                  <a:pt x="99230" y="40769"/>
                  <a:pt x="98076" y="4230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914595" y="1352511"/>
            <a:ext cx="255719" cy="91211"/>
          </a:xfrm>
          <a:custGeom>
            <a:pathLst>
              <a:path extrusionOk="0" h="120000" w="120000">
                <a:moveTo>
                  <a:pt x="0" y="64186"/>
                </a:moveTo>
                <a:cubicBezTo>
                  <a:pt x="0" y="61395"/>
                  <a:pt x="504" y="58604"/>
                  <a:pt x="504" y="55813"/>
                </a:cubicBezTo>
                <a:cubicBezTo>
                  <a:pt x="504" y="53023"/>
                  <a:pt x="504" y="50232"/>
                  <a:pt x="504" y="47441"/>
                </a:cubicBezTo>
                <a:cubicBezTo>
                  <a:pt x="1008" y="46046"/>
                  <a:pt x="1008" y="43255"/>
                  <a:pt x="1512" y="41860"/>
                </a:cubicBezTo>
                <a:cubicBezTo>
                  <a:pt x="1512" y="40465"/>
                  <a:pt x="2016" y="39069"/>
                  <a:pt x="2016" y="37674"/>
                </a:cubicBezTo>
                <a:cubicBezTo>
                  <a:pt x="2016" y="37674"/>
                  <a:pt x="2016" y="36279"/>
                  <a:pt x="2521" y="36279"/>
                </a:cubicBezTo>
                <a:cubicBezTo>
                  <a:pt x="2521" y="34883"/>
                  <a:pt x="4033" y="33488"/>
                  <a:pt x="6554" y="32093"/>
                </a:cubicBezTo>
                <a:cubicBezTo>
                  <a:pt x="9579" y="30697"/>
                  <a:pt x="13109" y="29302"/>
                  <a:pt x="17647" y="29302"/>
                </a:cubicBezTo>
                <a:cubicBezTo>
                  <a:pt x="20168" y="25116"/>
                  <a:pt x="22184" y="20930"/>
                  <a:pt x="24201" y="18139"/>
                </a:cubicBezTo>
                <a:cubicBezTo>
                  <a:pt x="26218" y="13953"/>
                  <a:pt x="28235" y="11162"/>
                  <a:pt x="29747" y="8372"/>
                </a:cubicBezTo>
                <a:cubicBezTo>
                  <a:pt x="33277" y="4186"/>
                  <a:pt x="35798" y="1395"/>
                  <a:pt x="36806" y="1395"/>
                </a:cubicBezTo>
                <a:cubicBezTo>
                  <a:pt x="38823" y="0"/>
                  <a:pt x="38823" y="0"/>
                  <a:pt x="38823" y="0"/>
                </a:cubicBezTo>
                <a:cubicBezTo>
                  <a:pt x="65042" y="0"/>
                  <a:pt x="65042" y="0"/>
                  <a:pt x="65042" y="0"/>
                </a:cubicBezTo>
                <a:cubicBezTo>
                  <a:pt x="65042" y="0"/>
                  <a:pt x="65042" y="0"/>
                  <a:pt x="65546" y="0"/>
                </a:cubicBezTo>
                <a:cubicBezTo>
                  <a:pt x="66050" y="0"/>
                  <a:pt x="66554" y="1395"/>
                  <a:pt x="67563" y="2790"/>
                </a:cubicBezTo>
                <a:cubicBezTo>
                  <a:pt x="68571" y="4186"/>
                  <a:pt x="70084" y="5581"/>
                  <a:pt x="71092" y="6976"/>
                </a:cubicBezTo>
                <a:cubicBezTo>
                  <a:pt x="72605" y="9767"/>
                  <a:pt x="74117" y="12558"/>
                  <a:pt x="76638" y="18139"/>
                </a:cubicBezTo>
                <a:cubicBezTo>
                  <a:pt x="78655" y="22325"/>
                  <a:pt x="81176" y="27906"/>
                  <a:pt x="83697" y="34883"/>
                </a:cubicBezTo>
                <a:cubicBezTo>
                  <a:pt x="86218" y="36279"/>
                  <a:pt x="88235" y="36279"/>
                  <a:pt x="90252" y="37674"/>
                </a:cubicBezTo>
                <a:cubicBezTo>
                  <a:pt x="92268" y="39069"/>
                  <a:pt x="94285" y="39069"/>
                  <a:pt x="96302" y="40465"/>
                </a:cubicBezTo>
                <a:cubicBezTo>
                  <a:pt x="99831" y="43255"/>
                  <a:pt x="103361" y="44651"/>
                  <a:pt x="105378" y="47441"/>
                </a:cubicBezTo>
                <a:cubicBezTo>
                  <a:pt x="107899" y="48837"/>
                  <a:pt x="109915" y="51627"/>
                  <a:pt x="111932" y="53023"/>
                </a:cubicBezTo>
                <a:cubicBezTo>
                  <a:pt x="112941" y="54418"/>
                  <a:pt x="114453" y="55813"/>
                  <a:pt x="114957" y="57209"/>
                </a:cubicBezTo>
                <a:cubicBezTo>
                  <a:pt x="115966" y="58604"/>
                  <a:pt x="116470" y="60000"/>
                  <a:pt x="117478" y="61395"/>
                </a:cubicBezTo>
                <a:cubicBezTo>
                  <a:pt x="117983" y="62790"/>
                  <a:pt x="118487" y="64186"/>
                  <a:pt x="118487" y="64186"/>
                </a:cubicBezTo>
                <a:cubicBezTo>
                  <a:pt x="118991" y="65581"/>
                  <a:pt x="118991" y="66976"/>
                  <a:pt x="119495" y="66976"/>
                </a:cubicBezTo>
                <a:cubicBezTo>
                  <a:pt x="119495" y="68372"/>
                  <a:pt x="119495" y="68372"/>
                  <a:pt x="119495" y="68372"/>
                </a:cubicBezTo>
                <a:cubicBezTo>
                  <a:pt x="119495" y="71162"/>
                  <a:pt x="120000" y="73953"/>
                  <a:pt x="120000" y="79534"/>
                </a:cubicBezTo>
                <a:cubicBezTo>
                  <a:pt x="120000" y="83720"/>
                  <a:pt x="119495" y="87906"/>
                  <a:pt x="119495" y="93488"/>
                </a:cubicBezTo>
                <a:cubicBezTo>
                  <a:pt x="118487" y="94883"/>
                  <a:pt x="117478" y="97674"/>
                  <a:pt x="116470" y="99069"/>
                </a:cubicBezTo>
                <a:cubicBezTo>
                  <a:pt x="114957" y="100465"/>
                  <a:pt x="113949" y="101860"/>
                  <a:pt x="113445" y="101860"/>
                </a:cubicBezTo>
                <a:cubicBezTo>
                  <a:pt x="111932" y="101860"/>
                  <a:pt x="111932" y="101860"/>
                  <a:pt x="111932" y="101860"/>
                </a:cubicBezTo>
                <a:cubicBezTo>
                  <a:pt x="110420" y="101860"/>
                  <a:pt x="110420" y="101860"/>
                  <a:pt x="110420" y="101860"/>
                </a:cubicBezTo>
                <a:cubicBezTo>
                  <a:pt x="110420" y="100465"/>
                  <a:pt x="110420" y="99069"/>
                  <a:pt x="110420" y="97674"/>
                </a:cubicBezTo>
                <a:cubicBezTo>
                  <a:pt x="110924" y="96279"/>
                  <a:pt x="110924" y="96279"/>
                  <a:pt x="110924" y="94883"/>
                </a:cubicBezTo>
                <a:cubicBezTo>
                  <a:pt x="110924" y="86511"/>
                  <a:pt x="109915" y="80930"/>
                  <a:pt x="107899" y="73953"/>
                </a:cubicBezTo>
                <a:cubicBezTo>
                  <a:pt x="105378" y="68372"/>
                  <a:pt x="103361" y="65581"/>
                  <a:pt x="100336" y="65581"/>
                </a:cubicBezTo>
                <a:cubicBezTo>
                  <a:pt x="97310" y="65581"/>
                  <a:pt x="94789" y="68372"/>
                  <a:pt x="92773" y="73953"/>
                </a:cubicBezTo>
                <a:cubicBezTo>
                  <a:pt x="90756" y="80930"/>
                  <a:pt x="89747" y="86511"/>
                  <a:pt x="89747" y="94883"/>
                </a:cubicBezTo>
                <a:cubicBezTo>
                  <a:pt x="89747" y="97674"/>
                  <a:pt x="89747" y="100465"/>
                  <a:pt x="90252" y="101860"/>
                </a:cubicBezTo>
                <a:cubicBezTo>
                  <a:pt x="39831" y="101860"/>
                  <a:pt x="39831" y="101860"/>
                  <a:pt x="39831" y="101860"/>
                </a:cubicBezTo>
                <a:cubicBezTo>
                  <a:pt x="39831" y="100465"/>
                  <a:pt x="39831" y="99069"/>
                  <a:pt x="39831" y="97674"/>
                </a:cubicBezTo>
                <a:cubicBezTo>
                  <a:pt x="39831" y="96279"/>
                  <a:pt x="39831" y="96279"/>
                  <a:pt x="39831" y="94883"/>
                </a:cubicBezTo>
                <a:cubicBezTo>
                  <a:pt x="39831" y="86511"/>
                  <a:pt x="38823" y="80930"/>
                  <a:pt x="36806" y="73953"/>
                </a:cubicBezTo>
                <a:cubicBezTo>
                  <a:pt x="34789" y="68372"/>
                  <a:pt x="32268" y="65581"/>
                  <a:pt x="29243" y="65581"/>
                </a:cubicBezTo>
                <a:cubicBezTo>
                  <a:pt x="26722" y="65581"/>
                  <a:pt x="24201" y="68372"/>
                  <a:pt x="21680" y="73953"/>
                </a:cubicBezTo>
                <a:cubicBezTo>
                  <a:pt x="19663" y="80930"/>
                  <a:pt x="18655" y="86511"/>
                  <a:pt x="18655" y="94883"/>
                </a:cubicBezTo>
                <a:cubicBezTo>
                  <a:pt x="18655" y="94883"/>
                  <a:pt x="18655" y="96279"/>
                  <a:pt x="19159" y="97674"/>
                </a:cubicBezTo>
                <a:cubicBezTo>
                  <a:pt x="19159" y="99069"/>
                  <a:pt x="19159" y="100465"/>
                  <a:pt x="19159" y="101860"/>
                </a:cubicBezTo>
                <a:cubicBezTo>
                  <a:pt x="17647" y="101860"/>
                  <a:pt x="17647" y="101860"/>
                  <a:pt x="17647" y="101860"/>
                </a:cubicBezTo>
                <a:cubicBezTo>
                  <a:pt x="15630" y="101860"/>
                  <a:pt x="12605" y="99069"/>
                  <a:pt x="8571" y="96279"/>
                </a:cubicBezTo>
                <a:cubicBezTo>
                  <a:pt x="4537" y="92093"/>
                  <a:pt x="2521" y="89302"/>
                  <a:pt x="2016" y="86511"/>
                </a:cubicBezTo>
                <a:cubicBezTo>
                  <a:pt x="1008" y="83720"/>
                  <a:pt x="0" y="76744"/>
                  <a:pt x="0" y="64186"/>
                </a:cubicBezTo>
                <a:close/>
                <a:moveTo>
                  <a:pt x="21680" y="97674"/>
                </a:moveTo>
                <a:cubicBezTo>
                  <a:pt x="21680" y="92093"/>
                  <a:pt x="22184" y="86511"/>
                  <a:pt x="23697" y="82325"/>
                </a:cubicBezTo>
                <a:cubicBezTo>
                  <a:pt x="25210" y="78139"/>
                  <a:pt x="27226" y="76744"/>
                  <a:pt x="29243" y="76744"/>
                </a:cubicBezTo>
                <a:cubicBezTo>
                  <a:pt x="31764" y="76744"/>
                  <a:pt x="33277" y="78139"/>
                  <a:pt x="34789" y="82325"/>
                </a:cubicBezTo>
                <a:cubicBezTo>
                  <a:pt x="36302" y="86511"/>
                  <a:pt x="37310" y="92093"/>
                  <a:pt x="37310" y="97674"/>
                </a:cubicBezTo>
                <a:cubicBezTo>
                  <a:pt x="37310" y="104651"/>
                  <a:pt x="36302" y="108837"/>
                  <a:pt x="34789" y="113023"/>
                </a:cubicBezTo>
                <a:cubicBezTo>
                  <a:pt x="33277" y="117209"/>
                  <a:pt x="31764" y="120000"/>
                  <a:pt x="29243" y="120000"/>
                </a:cubicBezTo>
                <a:cubicBezTo>
                  <a:pt x="27226" y="120000"/>
                  <a:pt x="25210" y="117209"/>
                  <a:pt x="23697" y="113023"/>
                </a:cubicBezTo>
                <a:cubicBezTo>
                  <a:pt x="22184" y="108837"/>
                  <a:pt x="21680" y="104651"/>
                  <a:pt x="21680" y="97674"/>
                </a:cubicBezTo>
                <a:close/>
                <a:moveTo>
                  <a:pt x="92268" y="97674"/>
                </a:moveTo>
                <a:cubicBezTo>
                  <a:pt x="92268" y="92093"/>
                  <a:pt x="93277" y="86511"/>
                  <a:pt x="94789" y="82325"/>
                </a:cubicBezTo>
                <a:cubicBezTo>
                  <a:pt x="96302" y="78139"/>
                  <a:pt x="98319" y="76744"/>
                  <a:pt x="100336" y="76744"/>
                </a:cubicBezTo>
                <a:cubicBezTo>
                  <a:pt x="102352" y="76744"/>
                  <a:pt x="104369" y="78139"/>
                  <a:pt x="105882" y="82325"/>
                </a:cubicBezTo>
                <a:cubicBezTo>
                  <a:pt x="107394" y="86511"/>
                  <a:pt x="107899" y="92093"/>
                  <a:pt x="107899" y="97674"/>
                </a:cubicBezTo>
                <a:cubicBezTo>
                  <a:pt x="107899" y="104651"/>
                  <a:pt x="107394" y="108837"/>
                  <a:pt x="105882" y="113023"/>
                </a:cubicBezTo>
                <a:cubicBezTo>
                  <a:pt x="104369" y="117209"/>
                  <a:pt x="102352" y="120000"/>
                  <a:pt x="100336" y="120000"/>
                </a:cubicBezTo>
                <a:cubicBezTo>
                  <a:pt x="98319" y="120000"/>
                  <a:pt x="96302" y="117209"/>
                  <a:pt x="94789" y="113023"/>
                </a:cubicBezTo>
                <a:cubicBezTo>
                  <a:pt x="93277" y="108837"/>
                  <a:pt x="92268" y="104651"/>
                  <a:pt x="92268" y="9767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250125" y="1318307"/>
            <a:ext cx="245947" cy="122160"/>
          </a:xfrm>
          <a:custGeom>
            <a:pathLst>
              <a:path extrusionOk="0" h="120000" w="120000">
                <a:moveTo>
                  <a:pt x="0" y="65263"/>
                </a:moveTo>
                <a:cubicBezTo>
                  <a:pt x="0" y="0"/>
                  <a:pt x="0" y="0"/>
                  <a:pt x="0" y="0"/>
                </a:cubicBezTo>
                <a:cubicBezTo>
                  <a:pt x="86986" y="0"/>
                  <a:pt x="86986" y="0"/>
                  <a:pt x="86986" y="0"/>
                </a:cubicBezTo>
                <a:cubicBezTo>
                  <a:pt x="86986" y="65263"/>
                  <a:pt x="86986" y="65263"/>
                  <a:pt x="86986" y="65263"/>
                </a:cubicBezTo>
                <a:lnTo>
                  <a:pt x="0" y="65263"/>
                </a:lnTo>
                <a:close/>
                <a:moveTo>
                  <a:pt x="0" y="104210"/>
                </a:moveTo>
                <a:cubicBezTo>
                  <a:pt x="0" y="104210"/>
                  <a:pt x="0" y="104210"/>
                  <a:pt x="0" y="104210"/>
                </a:cubicBezTo>
                <a:cubicBezTo>
                  <a:pt x="0" y="102105"/>
                  <a:pt x="0" y="102105"/>
                  <a:pt x="0" y="102105"/>
                </a:cubicBezTo>
                <a:cubicBezTo>
                  <a:pt x="0" y="95789"/>
                  <a:pt x="1572" y="89473"/>
                  <a:pt x="4192" y="84210"/>
                </a:cubicBezTo>
                <a:cubicBezTo>
                  <a:pt x="6812" y="78947"/>
                  <a:pt x="9956" y="76842"/>
                  <a:pt x="13624" y="76842"/>
                </a:cubicBezTo>
                <a:cubicBezTo>
                  <a:pt x="33013" y="76842"/>
                  <a:pt x="33013" y="76842"/>
                  <a:pt x="33013" y="76842"/>
                </a:cubicBezTo>
                <a:cubicBezTo>
                  <a:pt x="36681" y="76842"/>
                  <a:pt x="39825" y="78947"/>
                  <a:pt x="42445" y="84210"/>
                </a:cubicBezTo>
                <a:cubicBezTo>
                  <a:pt x="45065" y="89473"/>
                  <a:pt x="46637" y="95789"/>
                  <a:pt x="46637" y="102105"/>
                </a:cubicBezTo>
                <a:cubicBezTo>
                  <a:pt x="46637" y="104210"/>
                  <a:pt x="46637" y="104210"/>
                  <a:pt x="46637" y="104210"/>
                </a:cubicBezTo>
                <a:cubicBezTo>
                  <a:pt x="46637" y="104210"/>
                  <a:pt x="46637" y="104210"/>
                  <a:pt x="46637" y="104210"/>
                </a:cubicBezTo>
                <a:cubicBezTo>
                  <a:pt x="43493" y="104210"/>
                  <a:pt x="43493" y="104210"/>
                  <a:pt x="43493" y="104210"/>
                </a:cubicBezTo>
                <a:cubicBezTo>
                  <a:pt x="43493" y="104210"/>
                  <a:pt x="43493" y="104210"/>
                  <a:pt x="43493" y="104210"/>
                </a:cubicBezTo>
                <a:cubicBezTo>
                  <a:pt x="43493" y="103157"/>
                  <a:pt x="43493" y="103157"/>
                  <a:pt x="43493" y="103157"/>
                </a:cubicBezTo>
                <a:cubicBezTo>
                  <a:pt x="43493" y="96842"/>
                  <a:pt x="42445" y="92631"/>
                  <a:pt x="40873" y="88421"/>
                </a:cubicBezTo>
                <a:cubicBezTo>
                  <a:pt x="38253" y="84210"/>
                  <a:pt x="35633" y="82105"/>
                  <a:pt x="33013" y="82105"/>
                </a:cubicBezTo>
                <a:cubicBezTo>
                  <a:pt x="13624" y="82105"/>
                  <a:pt x="13624" y="82105"/>
                  <a:pt x="13624" y="82105"/>
                </a:cubicBezTo>
                <a:cubicBezTo>
                  <a:pt x="10480" y="82105"/>
                  <a:pt x="7860" y="84210"/>
                  <a:pt x="5764" y="88421"/>
                </a:cubicBezTo>
                <a:cubicBezTo>
                  <a:pt x="3668" y="92631"/>
                  <a:pt x="2620" y="96842"/>
                  <a:pt x="2620" y="102105"/>
                </a:cubicBezTo>
                <a:cubicBezTo>
                  <a:pt x="2620" y="104210"/>
                  <a:pt x="2620" y="104210"/>
                  <a:pt x="2620" y="104210"/>
                </a:cubicBezTo>
                <a:cubicBezTo>
                  <a:pt x="2620" y="104210"/>
                  <a:pt x="2620" y="104210"/>
                  <a:pt x="2620" y="104210"/>
                </a:cubicBezTo>
                <a:lnTo>
                  <a:pt x="0" y="104210"/>
                </a:lnTo>
                <a:close/>
                <a:moveTo>
                  <a:pt x="5240" y="104210"/>
                </a:moveTo>
                <a:cubicBezTo>
                  <a:pt x="5240" y="98947"/>
                  <a:pt x="6288" y="95789"/>
                  <a:pt x="7860" y="92631"/>
                </a:cubicBezTo>
                <a:cubicBezTo>
                  <a:pt x="9432" y="89473"/>
                  <a:pt x="11528" y="87368"/>
                  <a:pt x="13624" y="87368"/>
                </a:cubicBezTo>
                <a:cubicBezTo>
                  <a:pt x="15720" y="87368"/>
                  <a:pt x="17816" y="89473"/>
                  <a:pt x="19388" y="92631"/>
                </a:cubicBezTo>
                <a:cubicBezTo>
                  <a:pt x="20960" y="95789"/>
                  <a:pt x="22008" y="98947"/>
                  <a:pt x="22008" y="104210"/>
                </a:cubicBezTo>
                <a:cubicBezTo>
                  <a:pt x="22008" y="108421"/>
                  <a:pt x="20960" y="112631"/>
                  <a:pt x="19388" y="115789"/>
                </a:cubicBezTo>
                <a:cubicBezTo>
                  <a:pt x="17816" y="118947"/>
                  <a:pt x="16244" y="119999"/>
                  <a:pt x="13624" y="119999"/>
                </a:cubicBezTo>
                <a:cubicBezTo>
                  <a:pt x="11528" y="119999"/>
                  <a:pt x="9432" y="118947"/>
                  <a:pt x="7860" y="115789"/>
                </a:cubicBezTo>
                <a:cubicBezTo>
                  <a:pt x="6288" y="112631"/>
                  <a:pt x="5240" y="108421"/>
                  <a:pt x="5240" y="104210"/>
                </a:cubicBezTo>
                <a:close/>
                <a:moveTo>
                  <a:pt x="24628" y="104210"/>
                </a:moveTo>
                <a:cubicBezTo>
                  <a:pt x="24628" y="98947"/>
                  <a:pt x="25152" y="95789"/>
                  <a:pt x="26724" y="92631"/>
                </a:cubicBezTo>
                <a:cubicBezTo>
                  <a:pt x="28296" y="89473"/>
                  <a:pt x="30393" y="87368"/>
                  <a:pt x="33013" y="87368"/>
                </a:cubicBezTo>
                <a:cubicBezTo>
                  <a:pt x="35109" y="87368"/>
                  <a:pt x="36681" y="89473"/>
                  <a:pt x="38253" y="92631"/>
                </a:cubicBezTo>
                <a:cubicBezTo>
                  <a:pt x="40349" y="95789"/>
                  <a:pt x="40873" y="98947"/>
                  <a:pt x="40873" y="104210"/>
                </a:cubicBezTo>
                <a:cubicBezTo>
                  <a:pt x="40873" y="108421"/>
                  <a:pt x="40349" y="112631"/>
                  <a:pt x="38777" y="115789"/>
                </a:cubicBezTo>
                <a:cubicBezTo>
                  <a:pt x="37205" y="118947"/>
                  <a:pt x="35109" y="119999"/>
                  <a:pt x="33013" y="119999"/>
                </a:cubicBezTo>
                <a:cubicBezTo>
                  <a:pt x="30393" y="119999"/>
                  <a:pt x="28296" y="118947"/>
                  <a:pt x="26724" y="115789"/>
                </a:cubicBezTo>
                <a:cubicBezTo>
                  <a:pt x="25152" y="112631"/>
                  <a:pt x="24628" y="108421"/>
                  <a:pt x="24628" y="104210"/>
                </a:cubicBezTo>
                <a:close/>
                <a:moveTo>
                  <a:pt x="60262" y="104210"/>
                </a:moveTo>
                <a:cubicBezTo>
                  <a:pt x="60262" y="95789"/>
                  <a:pt x="61310" y="89473"/>
                  <a:pt x="63930" y="84210"/>
                </a:cubicBezTo>
                <a:cubicBezTo>
                  <a:pt x="66550" y="78947"/>
                  <a:pt x="69694" y="76842"/>
                  <a:pt x="73886" y="76842"/>
                </a:cubicBezTo>
                <a:cubicBezTo>
                  <a:pt x="92751" y="76842"/>
                  <a:pt x="92751" y="76842"/>
                  <a:pt x="92751" y="76842"/>
                </a:cubicBezTo>
                <a:cubicBezTo>
                  <a:pt x="92751" y="32631"/>
                  <a:pt x="92751" y="32631"/>
                  <a:pt x="92751" y="32631"/>
                </a:cubicBezTo>
                <a:cubicBezTo>
                  <a:pt x="93275" y="32631"/>
                  <a:pt x="93799" y="32631"/>
                  <a:pt x="94847" y="32631"/>
                </a:cubicBezTo>
                <a:cubicBezTo>
                  <a:pt x="95371" y="32631"/>
                  <a:pt x="95895" y="32631"/>
                  <a:pt x="96943" y="32631"/>
                </a:cubicBezTo>
                <a:cubicBezTo>
                  <a:pt x="97991" y="32631"/>
                  <a:pt x="98515" y="32631"/>
                  <a:pt x="99039" y="32631"/>
                </a:cubicBezTo>
                <a:cubicBezTo>
                  <a:pt x="99563" y="32631"/>
                  <a:pt x="100087" y="32631"/>
                  <a:pt x="100611" y="32631"/>
                </a:cubicBezTo>
                <a:cubicBezTo>
                  <a:pt x="104279" y="32631"/>
                  <a:pt x="107423" y="32631"/>
                  <a:pt x="109519" y="32631"/>
                </a:cubicBezTo>
                <a:cubicBezTo>
                  <a:pt x="112139" y="33684"/>
                  <a:pt x="113187" y="33684"/>
                  <a:pt x="113711" y="33684"/>
                </a:cubicBezTo>
                <a:cubicBezTo>
                  <a:pt x="114759" y="34736"/>
                  <a:pt x="114759" y="34736"/>
                  <a:pt x="114759" y="34736"/>
                </a:cubicBezTo>
                <a:cubicBezTo>
                  <a:pt x="115807" y="35789"/>
                  <a:pt x="116855" y="42105"/>
                  <a:pt x="117903" y="50526"/>
                </a:cubicBezTo>
                <a:cubicBezTo>
                  <a:pt x="119475" y="59999"/>
                  <a:pt x="119999" y="67368"/>
                  <a:pt x="119999" y="73684"/>
                </a:cubicBezTo>
                <a:cubicBezTo>
                  <a:pt x="119999" y="109473"/>
                  <a:pt x="119999" y="109473"/>
                  <a:pt x="119999" y="109473"/>
                </a:cubicBezTo>
                <a:cubicBezTo>
                  <a:pt x="114235" y="109473"/>
                  <a:pt x="114235" y="109473"/>
                  <a:pt x="114235" y="109473"/>
                </a:cubicBezTo>
                <a:cubicBezTo>
                  <a:pt x="114235" y="104210"/>
                  <a:pt x="114235" y="104210"/>
                  <a:pt x="114235" y="104210"/>
                </a:cubicBezTo>
                <a:cubicBezTo>
                  <a:pt x="114235" y="103157"/>
                  <a:pt x="114235" y="103157"/>
                  <a:pt x="114235" y="103157"/>
                </a:cubicBezTo>
                <a:cubicBezTo>
                  <a:pt x="114235" y="96842"/>
                  <a:pt x="113187" y="92631"/>
                  <a:pt x="111615" y="88421"/>
                </a:cubicBezTo>
                <a:cubicBezTo>
                  <a:pt x="108995" y="84210"/>
                  <a:pt x="106375" y="82105"/>
                  <a:pt x="103755" y="82105"/>
                </a:cubicBezTo>
                <a:cubicBezTo>
                  <a:pt x="102183" y="82105"/>
                  <a:pt x="101135" y="82105"/>
                  <a:pt x="100087" y="83157"/>
                </a:cubicBezTo>
                <a:cubicBezTo>
                  <a:pt x="99039" y="84210"/>
                  <a:pt x="97991" y="85263"/>
                  <a:pt x="96943" y="86315"/>
                </a:cubicBezTo>
                <a:cubicBezTo>
                  <a:pt x="95895" y="88421"/>
                  <a:pt x="95371" y="89473"/>
                  <a:pt x="94323" y="91578"/>
                </a:cubicBezTo>
                <a:cubicBezTo>
                  <a:pt x="93799" y="93684"/>
                  <a:pt x="93275" y="95789"/>
                  <a:pt x="93275" y="97894"/>
                </a:cubicBezTo>
                <a:cubicBezTo>
                  <a:pt x="84366" y="97894"/>
                  <a:pt x="84366" y="97894"/>
                  <a:pt x="84366" y="97894"/>
                </a:cubicBezTo>
                <a:cubicBezTo>
                  <a:pt x="83842" y="93684"/>
                  <a:pt x="82270" y="89473"/>
                  <a:pt x="80174" y="86315"/>
                </a:cubicBezTo>
                <a:cubicBezTo>
                  <a:pt x="78602" y="83157"/>
                  <a:pt x="75982" y="82105"/>
                  <a:pt x="73886" y="82105"/>
                </a:cubicBezTo>
                <a:cubicBezTo>
                  <a:pt x="70742" y="82105"/>
                  <a:pt x="68122" y="84210"/>
                  <a:pt x="66026" y="88421"/>
                </a:cubicBezTo>
                <a:cubicBezTo>
                  <a:pt x="63930" y="92631"/>
                  <a:pt x="62882" y="96842"/>
                  <a:pt x="62882" y="103157"/>
                </a:cubicBezTo>
                <a:cubicBezTo>
                  <a:pt x="62882" y="104210"/>
                  <a:pt x="62882" y="104210"/>
                  <a:pt x="62882" y="104210"/>
                </a:cubicBezTo>
                <a:lnTo>
                  <a:pt x="60262" y="104210"/>
                </a:lnTo>
                <a:close/>
                <a:moveTo>
                  <a:pt x="65502" y="104210"/>
                </a:moveTo>
                <a:cubicBezTo>
                  <a:pt x="65502" y="98947"/>
                  <a:pt x="66550" y="95789"/>
                  <a:pt x="68122" y="92631"/>
                </a:cubicBezTo>
                <a:cubicBezTo>
                  <a:pt x="69694" y="89473"/>
                  <a:pt x="71266" y="87368"/>
                  <a:pt x="73886" y="87368"/>
                </a:cubicBezTo>
                <a:cubicBezTo>
                  <a:pt x="75982" y="87368"/>
                  <a:pt x="78078" y="89473"/>
                  <a:pt x="79650" y="92631"/>
                </a:cubicBezTo>
                <a:cubicBezTo>
                  <a:pt x="81222" y="95789"/>
                  <a:pt x="81746" y="98947"/>
                  <a:pt x="81746" y="104210"/>
                </a:cubicBezTo>
                <a:cubicBezTo>
                  <a:pt x="81746" y="108421"/>
                  <a:pt x="81222" y="112631"/>
                  <a:pt x="79650" y="115789"/>
                </a:cubicBezTo>
                <a:cubicBezTo>
                  <a:pt x="78078" y="118947"/>
                  <a:pt x="75982" y="119999"/>
                  <a:pt x="73886" y="119999"/>
                </a:cubicBezTo>
                <a:cubicBezTo>
                  <a:pt x="71266" y="119999"/>
                  <a:pt x="69694" y="118947"/>
                  <a:pt x="68122" y="115789"/>
                </a:cubicBezTo>
                <a:cubicBezTo>
                  <a:pt x="66550" y="112631"/>
                  <a:pt x="65502" y="108421"/>
                  <a:pt x="65502" y="104210"/>
                </a:cubicBezTo>
                <a:close/>
                <a:moveTo>
                  <a:pt x="95371" y="104210"/>
                </a:moveTo>
                <a:cubicBezTo>
                  <a:pt x="95371" y="98947"/>
                  <a:pt x="96419" y="95789"/>
                  <a:pt x="97991" y="92631"/>
                </a:cubicBezTo>
                <a:cubicBezTo>
                  <a:pt x="99563" y="89473"/>
                  <a:pt x="101135" y="87368"/>
                  <a:pt x="103755" y="87368"/>
                </a:cubicBezTo>
                <a:cubicBezTo>
                  <a:pt x="105851" y="87368"/>
                  <a:pt x="107947" y="89473"/>
                  <a:pt x="109519" y="92631"/>
                </a:cubicBezTo>
                <a:cubicBezTo>
                  <a:pt x="111091" y="95789"/>
                  <a:pt x="111615" y="98947"/>
                  <a:pt x="111615" y="104210"/>
                </a:cubicBezTo>
                <a:cubicBezTo>
                  <a:pt x="111615" y="108421"/>
                  <a:pt x="111091" y="112631"/>
                  <a:pt x="109519" y="115789"/>
                </a:cubicBezTo>
                <a:cubicBezTo>
                  <a:pt x="107947" y="118947"/>
                  <a:pt x="105851" y="119999"/>
                  <a:pt x="103755" y="119999"/>
                </a:cubicBezTo>
                <a:cubicBezTo>
                  <a:pt x="101135" y="119999"/>
                  <a:pt x="99563" y="118947"/>
                  <a:pt x="97991" y="115789"/>
                </a:cubicBezTo>
                <a:cubicBezTo>
                  <a:pt x="96419" y="112631"/>
                  <a:pt x="95371" y="108421"/>
                  <a:pt x="95371" y="10421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579141" y="1290616"/>
            <a:ext cx="247576" cy="206857"/>
          </a:xfrm>
          <a:custGeom>
            <a:pathLst>
              <a:path extrusionOk="0" h="120000" w="120000">
                <a:moveTo>
                  <a:pt x="0" y="91250"/>
                </a:moveTo>
                <a:cubicBezTo>
                  <a:pt x="0" y="83125"/>
                  <a:pt x="2620" y="75625"/>
                  <a:pt x="7336" y="70000"/>
                </a:cubicBezTo>
                <a:cubicBezTo>
                  <a:pt x="12052" y="64375"/>
                  <a:pt x="17816" y="61875"/>
                  <a:pt x="24628" y="61875"/>
                </a:cubicBezTo>
                <a:cubicBezTo>
                  <a:pt x="31441" y="61875"/>
                  <a:pt x="37205" y="64375"/>
                  <a:pt x="41921" y="70000"/>
                </a:cubicBezTo>
                <a:cubicBezTo>
                  <a:pt x="47161" y="76250"/>
                  <a:pt x="49257" y="83125"/>
                  <a:pt x="49257" y="91250"/>
                </a:cubicBezTo>
                <a:cubicBezTo>
                  <a:pt x="49257" y="98750"/>
                  <a:pt x="47161" y="105625"/>
                  <a:pt x="41921" y="111250"/>
                </a:cubicBezTo>
                <a:cubicBezTo>
                  <a:pt x="37205" y="117500"/>
                  <a:pt x="31441" y="120000"/>
                  <a:pt x="24628" y="120000"/>
                </a:cubicBezTo>
                <a:cubicBezTo>
                  <a:pt x="17816" y="120000"/>
                  <a:pt x="12052" y="117500"/>
                  <a:pt x="7336" y="111250"/>
                </a:cubicBezTo>
                <a:cubicBezTo>
                  <a:pt x="2620" y="105625"/>
                  <a:pt x="0" y="98750"/>
                  <a:pt x="0" y="91250"/>
                </a:cubicBezTo>
                <a:close/>
                <a:moveTo>
                  <a:pt x="5764" y="91250"/>
                </a:moveTo>
                <a:cubicBezTo>
                  <a:pt x="5764" y="97500"/>
                  <a:pt x="7336" y="102500"/>
                  <a:pt x="11004" y="106875"/>
                </a:cubicBezTo>
                <a:cubicBezTo>
                  <a:pt x="15196" y="111250"/>
                  <a:pt x="19388" y="113750"/>
                  <a:pt x="24628" y="113750"/>
                </a:cubicBezTo>
                <a:cubicBezTo>
                  <a:pt x="29868" y="113750"/>
                  <a:pt x="34585" y="111250"/>
                  <a:pt x="38253" y="106875"/>
                </a:cubicBezTo>
                <a:cubicBezTo>
                  <a:pt x="41921" y="102500"/>
                  <a:pt x="44017" y="97500"/>
                  <a:pt x="44017" y="91250"/>
                </a:cubicBezTo>
                <a:cubicBezTo>
                  <a:pt x="44017" y="84375"/>
                  <a:pt x="41921" y="79375"/>
                  <a:pt x="38253" y="75000"/>
                </a:cubicBezTo>
                <a:cubicBezTo>
                  <a:pt x="34585" y="70625"/>
                  <a:pt x="29868" y="68125"/>
                  <a:pt x="24628" y="68125"/>
                </a:cubicBezTo>
                <a:cubicBezTo>
                  <a:pt x="19388" y="68125"/>
                  <a:pt x="15196" y="70625"/>
                  <a:pt x="11004" y="75000"/>
                </a:cubicBezTo>
                <a:cubicBezTo>
                  <a:pt x="7336" y="79375"/>
                  <a:pt x="5764" y="84375"/>
                  <a:pt x="5764" y="91250"/>
                </a:cubicBezTo>
                <a:close/>
                <a:moveTo>
                  <a:pt x="32489" y="47500"/>
                </a:moveTo>
                <a:cubicBezTo>
                  <a:pt x="32489" y="44375"/>
                  <a:pt x="34061" y="41250"/>
                  <a:pt x="36157" y="38125"/>
                </a:cubicBezTo>
                <a:cubicBezTo>
                  <a:pt x="56069" y="14375"/>
                  <a:pt x="56069" y="14375"/>
                  <a:pt x="56069" y="14375"/>
                </a:cubicBezTo>
                <a:cubicBezTo>
                  <a:pt x="57117" y="13750"/>
                  <a:pt x="57641" y="13125"/>
                  <a:pt x="58689" y="13125"/>
                </a:cubicBezTo>
                <a:cubicBezTo>
                  <a:pt x="59737" y="13125"/>
                  <a:pt x="60786" y="13750"/>
                  <a:pt x="61310" y="14375"/>
                </a:cubicBezTo>
                <a:cubicBezTo>
                  <a:pt x="61834" y="15000"/>
                  <a:pt x="62358" y="16250"/>
                  <a:pt x="62882" y="17500"/>
                </a:cubicBezTo>
                <a:cubicBezTo>
                  <a:pt x="63406" y="18750"/>
                  <a:pt x="64454" y="20625"/>
                  <a:pt x="65502" y="22500"/>
                </a:cubicBezTo>
                <a:cubicBezTo>
                  <a:pt x="73362" y="36875"/>
                  <a:pt x="73362" y="36875"/>
                  <a:pt x="73362" y="36875"/>
                </a:cubicBezTo>
                <a:cubicBezTo>
                  <a:pt x="87510" y="36875"/>
                  <a:pt x="87510" y="36875"/>
                  <a:pt x="87510" y="36875"/>
                </a:cubicBezTo>
                <a:cubicBezTo>
                  <a:pt x="88558" y="36875"/>
                  <a:pt x="89606" y="37500"/>
                  <a:pt x="90131" y="38750"/>
                </a:cubicBezTo>
                <a:cubicBezTo>
                  <a:pt x="91179" y="39375"/>
                  <a:pt x="91703" y="40625"/>
                  <a:pt x="91703" y="41875"/>
                </a:cubicBezTo>
                <a:cubicBezTo>
                  <a:pt x="91703" y="43750"/>
                  <a:pt x="91179" y="45000"/>
                  <a:pt x="90131" y="45625"/>
                </a:cubicBezTo>
                <a:cubicBezTo>
                  <a:pt x="89606" y="46875"/>
                  <a:pt x="88558" y="46875"/>
                  <a:pt x="87510" y="46875"/>
                </a:cubicBezTo>
                <a:cubicBezTo>
                  <a:pt x="71266" y="46875"/>
                  <a:pt x="71266" y="46875"/>
                  <a:pt x="71266" y="46875"/>
                </a:cubicBezTo>
                <a:cubicBezTo>
                  <a:pt x="69694" y="46875"/>
                  <a:pt x="68646" y="46250"/>
                  <a:pt x="67598" y="45000"/>
                </a:cubicBezTo>
                <a:cubicBezTo>
                  <a:pt x="60262" y="36250"/>
                  <a:pt x="60262" y="36250"/>
                  <a:pt x="60262" y="36250"/>
                </a:cubicBezTo>
                <a:cubicBezTo>
                  <a:pt x="51353" y="46250"/>
                  <a:pt x="51353" y="46250"/>
                  <a:pt x="51353" y="46250"/>
                </a:cubicBezTo>
                <a:cubicBezTo>
                  <a:pt x="64978" y="55000"/>
                  <a:pt x="64978" y="55000"/>
                  <a:pt x="64978" y="55000"/>
                </a:cubicBezTo>
                <a:cubicBezTo>
                  <a:pt x="67074" y="56875"/>
                  <a:pt x="68646" y="58750"/>
                  <a:pt x="68646" y="61250"/>
                </a:cubicBezTo>
                <a:cubicBezTo>
                  <a:pt x="68646" y="61250"/>
                  <a:pt x="68646" y="61875"/>
                  <a:pt x="68646" y="62500"/>
                </a:cubicBezTo>
                <a:cubicBezTo>
                  <a:pt x="68122" y="63125"/>
                  <a:pt x="68122" y="63125"/>
                  <a:pt x="68122" y="63125"/>
                </a:cubicBezTo>
                <a:cubicBezTo>
                  <a:pt x="65502" y="94375"/>
                  <a:pt x="65502" y="94375"/>
                  <a:pt x="65502" y="94375"/>
                </a:cubicBezTo>
                <a:cubicBezTo>
                  <a:pt x="65502" y="95000"/>
                  <a:pt x="65502" y="95625"/>
                  <a:pt x="64978" y="96875"/>
                </a:cubicBezTo>
                <a:cubicBezTo>
                  <a:pt x="64978" y="97500"/>
                  <a:pt x="64454" y="98125"/>
                  <a:pt x="63930" y="98750"/>
                </a:cubicBezTo>
                <a:cubicBezTo>
                  <a:pt x="63406" y="99375"/>
                  <a:pt x="62882" y="100000"/>
                  <a:pt x="62358" y="100000"/>
                </a:cubicBezTo>
                <a:cubicBezTo>
                  <a:pt x="61834" y="100625"/>
                  <a:pt x="60786" y="100625"/>
                  <a:pt x="60262" y="100625"/>
                </a:cubicBezTo>
                <a:cubicBezTo>
                  <a:pt x="59213" y="100625"/>
                  <a:pt x="58689" y="100625"/>
                  <a:pt x="58165" y="100000"/>
                </a:cubicBezTo>
                <a:cubicBezTo>
                  <a:pt x="57117" y="100000"/>
                  <a:pt x="56593" y="99375"/>
                  <a:pt x="56069" y="98750"/>
                </a:cubicBezTo>
                <a:cubicBezTo>
                  <a:pt x="56069" y="98125"/>
                  <a:pt x="55545" y="97500"/>
                  <a:pt x="55021" y="96875"/>
                </a:cubicBezTo>
                <a:cubicBezTo>
                  <a:pt x="55021" y="95625"/>
                  <a:pt x="54497" y="95000"/>
                  <a:pt x="54497" y="94375"/>
                </a:cubicBezTo>
                <a:cubicBezTo>
                  <a:pt x="57641" y="66250"/>
                  <a:pt x="57641" y="66250"/>
                  <a:pt x="57641" y="66250"/>
                </a:cubicBezTo>
                <a:cubicBezTo>
                  <a:pt x="37729" y="56250"/>
                  <a:pt x="37729" y="56250"/>
                  <a:pt x="37729" y="56250"/>
                </a:cubicBezTo>
                <a:cubicBezTo>
                  <a:pt x="36157" y="55625"/>
                  <a:pt x="35109" y="54375"/>
                  <a:pt x="34061" y="52500"/>
                </a:cubicBezTo>
                <a:cubicBezTo>
                  <a:pt x="33013" y="51250"/>
                  <a:pt x="32489" y="49375"/>
                  <a:pt x="32489" y="47500"/>
                </a:cubicBezTo>
                <a:close/>
                <a:moveTo>
                  <a:pt x="75982" y="0"/>
                </a:moveTo>
                <a:cubicBezTo>
                  <a:pt x="78602" y="0"/>
                  <a:pt x="80698" y="1250"/>
                  <a:pt x="82794" y="3125"/>
                </a:cubicBezTo>
                <a:cubicBezTo>
                  <a:pt x="84366" y="5625"/>
                  <a:pt x="85414" y="8125"/>
                  <a:pt x="85414" y="10625"/>
                </a:cubicBezTo>
                <a:cubicBezTo>
                  <a:pt x="85414" y="13750"/>
                  <a:pt x="84366" y="16875"/>
                  <a:pt x="82794" y="18750"/>
                </a:cubicBezTo>
                <a:cubicBezTo>
                  <a:pt x="80698" y="21250"/>
                  <a:pt x="78602" y="21875"/>
                  <a:pt x="75982" y="21875"/>
                </a:cubicBezTo>
                <a:cubicBezTo>
                  <a:pt x="73362" y="21875"/>
                  <a:pt x="71266" y="21250"/>
                  <a:pt x="69170" y="18750"/>
                </a:cubicBezTo>
                <a:cubicBezTo>
                  <a:pt x="67598" y="16875"/>
                  <a:pt x="66550" y="13750"/>
                  <a:pt x="66550" y="10625"/>
                </a:cubicBezTo>
                <a:cubicBezTo>
                  <a:pt x="66550" y="8125"/>
                  <a:pt x="67598" y="5000"/>
                  <a:pt x="69170" y="3125"/>
                </a:cubicBezTo>
                <a:cubicBezTo>
                  <a:pt x="71266" y="1250"/>
                  <a:pt x="73362" y="0"/>
                  <a:pt x="75982" y="0"/>
                </a:cubicBezTo>
                <a:close/>
                <a:moveTo>
                  <a:pt x="71266" y="91250"/>
                </a:moveTo>
                <a:cubicBezTo>
                  <a:pt x="71266" y="83125"/>
                  <a:pt x="73362" y="75625"/>
                  <a:pt x="78078" y="70000"/>
                </a:cubicBezTo>
                <a:cubicBezTo>
                  <a:pt x="82794" y="64375"/>
                  <a:pt x="88558" y="61875"/>
                  <a:pt x="95371" y="61875"/>
                </a:cubicBezTo>
                <a:cubicBezTo>
                  <a:pt x="102183" y="61875"/>
                  <a:pt x="107947" y="64375"/>
                  <a:pt x="112663" y="70000"/>
                </a:cubicBezTo>
                <a:cubicBezTo>
                  <a:pt x="117903" y="76250"/>
                  <a:pt x="119999" y="83125"/>
                  <a:pt x="119999" y="91250"/>
                </a:cubicBezTo>
                <a:cubicBezTo>
                  <a:pt x="119999" y="98750"/>
                  <a:pt x="117903" y="105625"/>
                  <a:pt x="112663" y="111250"/>
                </a:cubicBezTo>
                <a:cubicBezTo>
                  <a:pt x="107947" y="117500"/>
                  <a:pt x="102183" y="120000"/>
                  <a:pt x="95371" y="120000"/>
                </a:cubicBezTo>
                <a:cubicBezTo>
                  <a:pt x="88558" y="120000"/>
                  <a:pt x="82794" y="117500"/>
                  <a:pt x="78078" y="111250"/>
                </a:cubicBezTo>
                <a:cubicBezTo>
                  <a:pt x="73362" y="105625"/>
                  <a:pt x="71266" y="98750"/>
                  <a:pt x="71266" y="91250"/>
                </a:cubicBezTo>
                <a:close/>
                <a:moveTo>
                  <a:pt x="76506" y="91250"/>
                </a:moveTo>
                <a:cubicBezTo>
                  <a:pt x="76506" y="97500"/>
                  <a:pt x="78602" y="102500"/>
                  <a:pt x="82270" y="106875"/>
                </a:cubicBezTo>
                <a:cubicBezTo>
                  <a:pt x="85938" y="111250"/>
                  <a:pt x="90131" y="113750"/>
                  <a:pt x="95371" y="113750"/>
                </a:cubicBezTo>
                <a:cubicBezTo>
                  <a:pt x="100611" y="113750"/>
                  <a:pt x="105327" y="111250"/>
                  <a:pt x="108995" y="106875"/>
                </a:cubicBezTo>
                <a:cubicBezTo>
                  <a:pt x="112663" y="102500"/>
                  <a:pt x="114759" y="97500"/>
                  <a:pt x="114759" y="91250"/>
                </a:cubicBezTo>
                <a:cubicBezTo>
                  <a:pt x="114759" y="84375"/>
                  <a:pt x="112663" y="79375"/>
                  <a:pt x="108995" y="75000"/>
                </a:cubicBezTo>
                <a:cubicBezTo>
                  <a:pt x="105327" y="70625"/>
                  <a:pt x="100611" y="68125"/>
                  <a:pt x="95371" y="68125"/>
                </a:cubicBezTo>
                <a:cubicBezTo>
                  <a:pt x="90131" y="68125"/>
                  <a:pt x="85938" y="70625"/>
                  <a:pt x="82270" y="75000"/>
                </a:cubicBezTo>
                <a:cubicBezTo>
                  <a:pt x="78602" y="79375"/>
                  <a:pt x="76506" y="84375"/>
                  <a:pt x="76506" y="9125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911415" y="1282474"/>
            <a:ext cx="244317" cy="226401"/>
          </a:xfrm>
          <a:custGeom>
            <a:pathLst>
              <a:path extrusionOk="0" h="120000" w="120000">
                <a:moveTo>
                  <a:pt x="0" y="98957"/>
                </a:moveTo>
                <a:cubicBezTo>
                  <a:pt x="0" y="93270"/>
                  <a:pt x="1578" y="88720"/>
                  <a:pt x="5263" y="84739"/>
                </a:cubicBezTo>
                <a:cubicBezTo>
                  <a:pt x="8947" y="80189"/>
                  <a:pt x="13684" y="78483"/>
                  <a:pt x="18947" y="78483"/>
                </a:cubicBezTo>
                <a:cubicBezTo>
                  <a:pt x="24210" y="78483"/>
                  <a:pt x="28947" y="80189"/>
                  <a:pt x="32631" y="84739"/>
                </a:cubicBezTo>
                <a:cubicBezTo>
                  <a:pt x="36315" y="88720"/>
                  <a:pt x="37894" y="93270"/>
                  <a:pt x="37894" y="98957"/>
                </a:cubicBezTo>
                <a:cubicBezTo>
                  <a:pt x="37894" y="104644"/>
                  <a:pt x="36315" y="109763"/>
                  <a:pt x="32631" y="113744"/>
                </a:cubicBezTo>
                <a:cubicBezTo>
                  <a:pt x="28947" y="117725"/>
                  <a:pt x="24210" y="120000"/>
                  <a:pt x="18947" y="120000"/>
                </a:cubicBezTo>
                <a:cubicBezTo>
                  <a:pt x="13684" y="120000"/>
                  <a:pt x="8947" y="117725"/>
                  <a:pt x="5263" y="113744"/>
                </a:cubicBezTo>
                <a:cubicBezTo>
                  <a:pt x="1578" y="109763"/>
                  <a:pt x="0" y="104644"/>
                  <a:pt x="0" y="98957"/>
                </a:cubicBezTo>
                <a:close/>
                <a:moveTo>
                  <a:pt x="2105" y="65402"/>
                </a:moveTo>
                <a:cubicBezTo>
                  <a:pt x="2105" y="64265"/>
                  <a:pt x="2631" y="63696"/>
                  <a:pt x="3157" y="63127"/>
                </a:cubicBezTo>
                <a:cubicBezTo>
                  <a:pt x="6315" y="60284"/>
                  <a:pt x="9473" y="58578"/>
                  <a:pt x="12631" y="58578"/>
                </a:cubicBezTo>
                <a:cubicBezTo>
                  <a:pt x="13684" y="58578"/>
                  <a:pt x="14736" y="59146"/>
                  <a:pt x="15789" y="59146"/>
                </a:cubicBezTo>
                <a:cubicBezTo>
                  <a:pt x="16315" y="59715"/>
                  <a:pt x="17894" y="59715"/>
                  <a:pt x="18947" y="60284"/>
                </a:cubicBezTo>
                <a:cubicBezTo>
                  <a:pt x="20000" y="60853"/>
                  <a:pt x="22631" y="61990"/>
                  <a:pt x="27368" y="64265"/>
                </a:cubicBezTo>
                <a:cubicBezTo>
                  <a:pt x="31578" y="66540"/>
                  <a:pt x="37894" y="68815"/>
                  <a:pt x="45263" y="72796"/>
                </a:cubicBezTo>
                <a:cubicBezTo>
                  <a:pt x="45263" y="87014"/>
                  <a:pt x="45263" y="87014"/>
                  <a:pt x="45263" y="87014"/>
                </a:cubicBezTo>
                <a:cubicBezTo>
                  <a:pt x="17894" y="67109"/>
                  <a:pt x="17894" y="67109"/>
                  <a:pt x="17894" y="67109"/>
                </a:cubicBezTo>
                <a:cubicBezTo>
                  <a:pt x="16315" y="65402"/>
                  <a:pt x="14210" y="64834"/>
                  <a:pt x="12631" y="64834"/>
                </a:cubicBezTo>
                <a:cubicBezTo>
                  <a:pt x="10526" y="64834"/>
                  <a:pt x="8421" y="65402"/>
                  <a:pt x="6315" y="67109"/>
                </a:cubicBezTo>
                <a:cubicBezTo>
                  <a:pt x="5789" y="67109"/>
                  <a:pt x="5263" y="67677"/>
                  <a:pt x="4736" y="67677"/>
                </a:cubicBezTo>
                <a:cubicBezTo>
                  <a:pt x="4210" y="67677"/>
                  <a:pt x="3157" y="67109"/>
                  <a:pt x="3157" y="67109"/>
                </a:cubicBezTo>
                <a:cubicBezTo>
                  <a:pt x="2631" y="66540"/>
                  <a:pt x="2105" y="65971"/>
                  <a:pt x="2105" y="65402"/>
                </a:cubicBezTo>
                <a:close/>
                <a:moveTo>
                  <a:pt x="5263" y="98957"/>
                </a:moveTo>
                <a:cubicBezTo>
                  <a:pt x="5263" y="102938"/>
                  <a:pt x="6315" y="106350"/>
                  <a:pt x="9473" y="109763"/>
                </a:cubicBezTo>
                <a:cubicBezTo>
                  <a:pt x="12105" y="112606"/>
                  <a:pt x="15263" y="113744"/>
                  <a:pt x="18947" y="113744"/>
                </a:cubicBezTo>
                <a:cubicBezTo>
                  <a:pt x="22631" y="113744"/>
                  <a:pt x="25789" y="112606"/>
                  <a:pt x="28421" y="109763"/>
                </a:cubicBezTo>
                <a:cubicBezTo>
                  <a:pt x="31578" y="106919"/>
                  <a:pt x="32631" y="102938"/>
                  <a:pt x="32631" y="98957"/>
                </a:cubicBezTo>
                <a:cubicBezTo>
                  <a:pt x="32631" y="94976"/>
                  <a:pt x="31578" y="91563"/>
                  <a:pt x="28421" y="88720"/>
                </a:cubicBezTo>
                <a:cubicBezTo>
                  <a:pt x="25789" y="85876"/>
                  <a:pt x="22631" y="84170"/>
                  <a:pt x="18947" y="84170"/>
                </a:cubicBezTo>
                <a:cubicBezTo>
                  <a:pt x="15263" y="84170"/>
                  <a:pt x="12105" y="85876"/>
                  <a:pt x="9473" y="88720"/>
                </a:cubicBezTo>
                <a:cubicBezTo>
                  <a:pt x="6315" y="91563"/>
                  <a:pt x="5263" y="94976"/>
                  <a:pt x="5263" y="98957"/>
                </a:cubicBezTo>
                <a:close/>
                <a:moveTo>
                  <a:pt x="23157" y="54028"/>
                </a:moveTo>
                <a:cubicBezTo>
                  <a:pt x="23157" y="51184"/>
                  <a:pt x="24210" y="48341"/>
                  <a:pt x="26315" y="44928"/>
                </a:cubicBezTo>
                <a:cubicBezTo>
                  <a:pt x="27368" y="43791"/>
                  <a:pt x="28421" y="42654"/>
                  <a:pt x="29999" y="40379"/>
                </a:cubicBezTo>
                <a:cubicBezTo>
                  <a:pt x="31578" y="38672"/>
                  <a:pt x="33157" y="35829"/>
                  <a:pt x="35263" y="32985"/>
                </a:cubicBezTo>
                <a:cubicBezTo>
                  <a:pt x="36842" y="30142"/>
                  <a:pt x="38421" y="28436"/>
                  <a:pt x="39473" y="26729"/>
                </a:cubicBezTo>
                <a:cubicBezTo>
                  <a:pt x="41052" y="25023"/>
                  <a:pt x="41578" y="23886"/>
                  <a:pt x="42105" y="23886"/>
                </a:cubicBezTo>
                <a:cubicBezTo>
                  <a:pt x="42631" y="22748"/>
                  <a:pt x="43684" y="22180"/>
                  <a:pt x="45263" y="22180"/>
                </a:cubicBezTo>
                <a:cubicBezTo>
                  <a:pt x="45789" y="22180"/>
                  <a:pt x="46842" y="22180"/>
                  <a:pt x="47368" y="22748"/>
                </a:cubicBezTo>
                <a:cubicBezTo>
                  <a:pt x="52105" y="29573"/>
                  <a:pt x="52105" y="29573"/>
                  <a:pt x="52105" y="29573"/>
                </a:cubicBezTo>
                <a:cubicBezTo>
                  <a:pt x="61052" y="42085"/>
                  <a:pt x="61052" y="42085"/>
                  <a:pt x="61052" y="42085"/>
                </a:cubicBezTo>
                <a:cubicBezTo>
                  <a:pt x="75263" y="39810"/>
                  <a:pt x="75263" y="39810"/>
                  <a:pt x="75263" y="39810"/>
                </a:cubicBezTo>
                <a:cubicBezTo>
                  <a:pt x="75263" y="39810"/>
                  <a:pt x="75263" y="39810"/>
                  <a:pt x="75263" y="39810"/>
                </a:cubicBezTo>
                <a:cubicBezTo>
                  <a:pt x="75789" y="39810"/>
                  <a:pt x="75789" y="39810"/>
                  <a:pt x="75789" y="39810"/>
                </a:cubicBezTo>
                <a:cubicBezTo>
                  <a:pt x="76842" y="39810"/>
                  <a:pt x="77894" y="40379"/>
                  <a:pt x="78947" y="40947"/>
                </a:cubicBezTo>
                <a:cubicBezTo>
                  <a:pt x="79473" y="42085"/>
                  <a:pt x="80000" y="43222"/>
                  <a:pt x="80000" y="44360"/>
                </a:cubicBezTo>
                <a:cubicBezTo>
                  <a:pt x="80000" y="45497"/>
                  <a:pt x="80000" y="46635"/>
                  <a:pt x="78947" y="47772"/>
                </a:cubicBezTo>
                <a:cubicBezTo>
                  <a:pt x="78421" y="48341"/>
                  <a:pt x="77368" y="48909"/>
                  <a:pt x="76315" y="48909"/>
                </a:cubicBezTo>
                <a:cubicBezTo>
                  <a:pt x="60526" y="51184"/>
                  <a:pt x="60526" y="51184"/>
                  <a:pt x="60526" y="51184"/>
                </a:cubicBezTo>
                <a:cubicBezTo>
                  <a:pt x="59999" y="51184"/>
                  <a:pt x="59999" y="51184"/>
                  <a:pt x="59999" y="51184"/>
                </a:cubicBezTo>
                <a:cubicBezTo>
                  <a:pt x="58421" y="51184"/>
                  <a:pt x="57368" y="50616"/>
                  <a:pt x="56842" y="50047"/>
                </a:cubicBezTo>
                <a:cubicBezTo>
                  <a:pt x="47894" y="42654"/>
                  <a:pt x="47894" y="42654"/>
                  <a:pt x="47894" y="42654"/>
                </a:cubicBezTo>
                <a:cubicBezTo>
                  <a:pt x="40526" y="52890"/>
                  <a:pt x="40526" y="52890"/>
                  <a:pt x="40526" y="52890"/>
                </a:cubicBezTo>
                <a:cubicBezTo>
                  <a:pt x="54736" y="59146"/>
                  <a:pt x="54736" y="59146"/>
                  <a:pt x="54736" y="59146"/>
                </a:cubicBezTo>
                <a:cubicBezTo>
                  <a:pt x="56315" y="59715"/>
                  <a:pt x="57368" y="60853"/>
                  <a:pt x="57894" y="61421"/>
                </a:cubicBezTo>
                <a:cubicBezTo>
                  <a:pt x="58421" y="62559"/>
                  <a:pt x="58947" y="63696"/>
                  <a:pt x="58947" y="64834"/>
                </a:cubicBezTo>
                <a:cubicBezTo>
                  <a:pt x="58947" y="64834"/>
                  <a:pt x="58947" y="65402"/>
                  <a:pt x="58947" y="65402"/>
                </a:cubicBezTo>
                <a:cubicBezTo>
                  <a:pt x="58947" y="65971"/>
                  <a:pt x="58947" y="65971"/>
                  <a:pt x="58947" y="65971"/>
                </a:cubicBezTo>
                <a:cubicBezTo>
                  <a:pt x="58947" y="65971"/>
                  <a:pt x="58947" y="65971"/>
                  <a:pt x="58947" y="65971"/>
                </a:cubicBezTo>
                <a:cubicBezTo>
                  <a:pt x="58947" y="94976"/>
                  <a:pt x="58947" y="94976"/>
                  <a:pt x="58947" y="94976"/>
                </a:cubicBezTo>
                <a:cubicBezTo>
                  <a:pt x="58947" y="96682"/>
                  <a:pt x="58421" y="97819"/>
                  <a:pt x="57368" y="98957"/>
                </a:cubicBezTo>
                <a:cubicBezTo>
                  <a:pt x="56842" y="100663"/>
                  <a:pt x="55263" y="101232"/>
                  <a:pt x="53684" y="101232"/>
                </a:cubicBezTo>
                <a:cubicBezTo>
                  <a:pt x="52631" y="101232"/>
                  <a:pt x="51052" y="100663"/>
                  <a:pt x="49999" y="99526"/>
                </a:cubicBezTo>
                <a:cubicBezTo>
                  <a:pt x="48947" y="98388"/>
                  <a:pt x="48421" y="97251"/>
                  <a:pt x="48421" y="95545"/>
                </a:cubicBezTo>
                <a:cubicBezTo>
                  <a:pt x="48421" y="70521"/>
                  <a:pt x="48421" y="70521"/>
                  <a:pt x="48421" y="70521"/>
                </a:cubicBezTo>
                <a:cubicBezTo>
                  <a:pt x="27894" y="61421"/>
                  <a:pt x="27894" y="61421"/>
                  <a:pt x="27894" y="61421"/>
                </a:cubicBezTo>
                <a:cubicBezTo>
                  <a:pt x="24736" y="59715"/>
                  <a:pt x="23157" y="57440"/>
                  <a:pt x="23157" y="54028"/>
                </a:cubicBezTo>
                <a:close/>
                <a:moveTo>
                  <a:pt x="44736" y="13080"/>
                </a:moveTo>
                <a:cubicBezTo>
                  <a:pt x="44736" y="12511"/>
                  <a:pt x="44736" y="12511"/>
                  <a:pt x="44736" y="11943"/>
                </a:cubicBezTo>
                <a:cubicBezTo>
                  <a:pt x="44736" y="11943"/>
                  <a:pt x="44736" y="11374"/>
                  <a:pt x="44736" y="11374"/>
                </a:cubicBezTo>
                <a:cubicBezTo>
                  <a:pt x="45263" y="7962"/>
                  <a:pt x="46842" y="5118"/>
                  <a:pt x="48947" y="3412"/>
                </a:cubicBezTo>
                <a:cubicBezTo>
                  <a:pt x="51052" y="1137"/>
                  <a:pt x="53684" y="0"/>
                  <a:pt x="56842" y="0"/>
                </a:cubicBezTo>
                <a:cubicBezTo>
                  <a:pt x="56842" y="0"/>
                  <a:pt x="57368" y="0"/>
                  <a:pt x="57368" y="0"/>
                </a:cubicBezTo>
                <a:cubicBezTo>
                  <a:pt x="57894" y="568"/>
                  <a:pt x="57894" y="568"/>
                  <a:pt x="58421" y="568"/>
                </a:cubicBezTo>
                <a:cubicBezTo>
                  <a:pt x="61052" y="568"/>
                  <a:pt x="63684" y="2274"/>
                  <a:pt x="65263" y="4549"/>
                </a:cubicBezTo>
                <a:cubicBezTo>
                  <a:pt x="67368" y="6824"/>
                  <a:pt x="68421" y="9099"/>
                  <a:pt x="68421" y="11943"/>
                </a:cubicBezTo>
                <a:cubicBezTo>
                  <a:pt x="68421" y="11943"/>
                  <a:pt x="67368" y="11943"/>
                  <a:pt x="66315" y="11374"/>
                </a:cubicBezTo>
                <a:cubicBezTo>
                  <a:pt x="65263" y="10805"/>
                  <a:pt x="63684" y="10805"/>
                  <a:pt x="61578" y="10236"/>
                </a:cubicBezTo>
                <a:cubicBezTo>
                  <a:pt x="61578" y="9668"/>
                  <a:pt x="61052" y="9668"/>
                  <a:pt x="60526" y="9668"/>
                </a:cubicBezTo>
                <a:cubicBezTo>
                  <a:pt x="59999" y="9668"/>
                  <a:pt x="58947" y="10236"/>
                  <a:pt x="58421" y="10805"/>
                </a:cubicBezTo>
                <a:cubicBezTo>
                  <a:pt x="57368" y="11374"/>
                  <a:pt x="57368" y="11943"/>
                  <a:pt x="56842" y="13080"/>
                </a:cubicBezTo>
                <a:cubicBezTo>
                  <a:pt x="56842" y="13080"/>
                  <a:pt x="56842" y="13080"/>
                  <a:pt x="56842" y="13649"/>
                </a:cubicBezTo>
                <a:cubicBezTo>
                  <a:pt x="56842" y="13649"/>
                  <a:pt x="56842" y="13649"/>
                  <a:pt x="56842" y="13649"/>
                </a:cubicBezTo>
                <a:cubicBezTo>
                  <a:pt x="56842" y="14786"/>
                  <a:pt x="56842" y="15924"/>
                  <a:pt x="57368" y="16492"/>
                </a:cubicBezTo>
                <a:cubicBezTo>
                  <a:pt x="57894" y="17061"/>
                  <a:pt x="58947" y="17630"/>
                  <a:pt x="59999" y="18199"/>
                </a:cubicBezTo>
                <a:cubicBezTo>
                  <a:pt x="62631" y="19905"/>
                  <a:pt x="62631" y="19905"/>
                  <a:pt x="62631" y="19905"/>
                </a:cubicBezTo>
                <a:cubicBezTo>
                  <a:pt x="66842" y="22180"/>
                  <a:pt x="66842" y="22180"/>
                  <a:pt x="66842" y="22180"/>
                </a:cubicBezTo>
                <a:cubicBezTo>
                  <a:pt x="66315" y="24454"/>
                  <a:pt x="65789" y="26161"/>
                  <a:pt x="64736" y="26729"/>
                </a:cubicBezTo>
                <a:cubicBezTo>
                  <a:pt x="45789" y="17630"/>
                  <a:pt x="45789" y="17630"/>
                  <a:pt x="45789" y="17630"/>
                </a:cubicBezTo>
                <a:cubicBezTo>
                  <a:pt x="45263" y="15924"/>
                  <a:pt x="44736" y="14218"/>
                  <a:pt x="44736" y="13080"/>
                </a:cubicBezTo>
                <a:close/>
                <a:moveTo>
                  <a:pt x="62631" y="97819"/>
                </a:moveTo>
                <a:cubicBezTo>
                  <a:pt x="62631" y="64834"/>
                  <a:pt x="62631" y="64834"/>
                  <a:pt x="62631" y="64834"/>
                </a:cubicBezTo>
                <a:cubicBezTo>
                  <a:pt x="81578" y="59715"/>
                  <a:pt x="81578" y="59715"/>
                  <a:pt x="81578" y="59715"/>
                </a:cubicBezTo>
                <a:cubicBezTo>
                  <a:pt x="86315" y="71090"/>
                  <a:pt x="86315" y="71090"/>
                  <a:pt x="86315" y="71090"/>
                </a:cubicBezTo>
                <a:lnTo>
                  <a:pt x="62631" y="97819"/>
                </a:lnTo>
                <a:close/>
                <a:moveTo>
                  <a:pt x="85263" y="50047"/>
                </a:moveTo>
                <a:cubicBezTo>
                  <a:pt x="85789" y="50047"/>
                  <a:pt x="86315" y="50047"/>
                  <a:pt x="86842" y="50616"/>
                </a:cubicBezTo>
                <a:cubicBezTo>
                  <a:pt x="87368" y="51184"/>
                  <a:pt x="87894" y="51753"/>
                  <a:pt x="87894" y="52322"/>
                </a:cubicBezTo>
                <a:cubicBezTo>
                  <a:pt x="88421" y="52890"/>
                  <a:pt x="91578" y="60284"/>
                  <a:pt x="97894" y="75071"/>
                </a:cubicBezTo>
                <a:cubicBezTo>
                  <a:pt x="92105" y="77345"/>
                  <a:pt x="92105" y="77345"/>
                  <a:pt x="92105" y="77345"/>
                </a:cubicBezTo>
                <a:cubicBezTo>
                  <a:pt x="83684" y="56303"/>
                  <a:pt x="83684" y="56303"/>
                  <a:pt x="83684" y="56303"/>
                </a:cubicBezTo>
                <a:cubicBezTo>
                  <a:pt x="76842" y="56303"/>
                  <a:pt x="76842" y="56303"/>
                  <a:pt x="76842" y="56303"/>
                </a:cubicBezTo>
                <a:cubicBezTo>
                  <a:pt x="75263" y="56303"/>
                  <a:pt x="74736" y="55734"/>
                  <a:pt x="74210" y="55165"/>
                </a:cubicBezTo>
                <a:cubicBezTo>
                  <a:pt x="73684" y="54597"/>
                  <a:pt x="73157" y="54028"/>
                  <a:pt x="73157" y="52890"/>
                </a:cubicBezTo>
                <a:cubicBezTo>
                  <a:pt x="73157" y="52322"/>
                  <a:pt x="73684" y="51753"/>
                  <a:pt x="74210" y="50616"/>
                </a:cubicBezTo>
                <a:cubicBezTo>
                  <a:pt x="74736" y="50047"/>
                  <a:pt x="75263" y="50047"/>
                  <a:pt x="76842" y="50047"/>
                </a:cubicBezTo>
                <a:lnTo>
                  <a:pt x="85263" y="50047"/>
                </a:lnTo>
                <a:close/>
                <a:moveTo>
                  <a:pt x="82105" y="98957"/>
                </a:moveTo>
                <a:cubicBezTo>
                  <a:pt x="82105" y="93270"/>
                  <a:pt x="83684" y="88720"/>
                  <a:pt x="87368" y="84739"/>
                </a:cubicBezTo>
                <a:cubicBezTo>
                  <a:pt x="91052" y="80189"/>
                  <a:pt x="95789" y="78483"/>
                  <a:pt x="101052" y="78483"/>
                </a:cubicBezTo>
                <a:cubicBezTo>
                  <a:pt x="106315" y="78483"/>
                  <a:pt x="111052" y="80189"/>
                  <a:pt x="114736" y="84739"/>
                </a:cubicBezTo>
                <a:cubicBezTo>
                  <a:pt x="118421" y="88720"/>
                  <a:pt x="119999" y="93270"/>
                  <a:pt x="119999" y="98957"/>
                </a:cubicBezTo>
                <a:cubicBezTo>
                  <a:pt x="119999" y="104644"/>
                  <a:pt x="118421" y="109763"/>
                  <a:pt x="114736" y="113744"/>
                </a:cubicBezTo>
                <a:cubicBezTo>
                  <a:pt x="111052" y="117725"/>
                  <a:pt x="106315" y="120000"/>
                  <a:pt x="101052" y="120000"/>
                </a:cubicBezTo>
                <a:cubicBezTo>
                  <a:pt x="95789" y="120000"/>
                  <a:pt x="91052" y="117725"/>
                  <a:pt x="87368" y="113744"/>
                </a:cubicBezTo>
                <a:cubicBezTo>
                  <a:pt x="83684" y="109763"/>
                  <a:pt x="82105" y="104644"/>
                  <a:pt x="82105" y="98957"/>
                </a:cubicBezTo>
                <a:close/>
                <a:moveTo>
                  <a:pt x="87368" y="98957"/>
                </a:moveTo>
                <a:cubicBezTo>
                  <a:pt x="87368" y="102938"/>
                  <a:pt x="88421" y="106350"/>
                  <a:pt x="91578" y="109763"/>
                </a:cubicBezTo>
                <a:cubicBezTo>
                  <a:pt x="94210" y="112606"/>
                  <a:pt x="97368" y="113744"/>
                  <a:pt x="101052" y="113744"/>
                </a:cubicBezTo>
                <a:cubicBezTo>
                  <a:pt x="104736" y="113744"/>
                  <a:pt x="107894" y="112606"/>
                  <a:pt x="110526" y="109763"/>
                </a:cubicBezTo>
                <a:cubicBezTo>
                  <a:pt x="113684" y="106919"/>
                  <a:pt x="114736" y="102938"/>
                  <a:pt x="114736" y="98957"/>
                </a:cubicBezTo>
                <a:cubicBezTo>
                  <a:pt x="114736" y="94976"/>
                  <a:pt x="113684" y="91563"/>
                  <a:pt x="110526" y="88720"/>
                </a:cubicBezTo>
                <a:cubicBezTo>
                  <a:pt x="107894" y="85876"/>
                  <a:pt x="104736" y="84170"/>
                  <a:pt x="101052" y="84170"/>
                </a:cubicBezTo>
                <a:cubicBezTo>
                  <a:pt x="97368" y="84170"/>
                  <a:pt x="94210" y="85876"/>
                  <a:pt x="91578" y="88720"/>
                </a:cubicBezTo>
                <a:cubicBezTo>
                  <a:pt x="88421" y="91563"/>
                  <a:pt x="87368" y="94976"/>
                  <a:pt x="87368" y="98957"/>
                </a:cubicBezTo>
                <a:close/>
                <a:moveTo>
                  <a:pt x="92631" y="55734"/>
                </a:moveTo>
                <a:cubicBezTo>
                  <a:pt x="94736" y="54597"/>
                  <a:pt x="97894" y="54028"/>
                  <a:pt x="100526" y="54028"/>
                </a:cubicBezTo>
                <a:cubicBezTo>
                  <a:pt x="102631" y="54028"/>
                  <a:pt x="104210" y="54028"/>
                  <a:pt x="106315" y="55165"/>
                </a:cubicBezTo>
                <a:cubicBezTo>
                  <a:pt x="106842" y="55734"/>
                  <a:pt x="107368" y="55734"/>
                  <a:pt x="107894" y="56303"/>
                </a:cubicBezTo>
                <a:cubicBezTo>
                  <a:pt x="108421" y="56872"/>
                  <a:pt x="108947" y="56872"/>
                  <a:pt x="108947" y="57440"/>
                </a:cubicBezTo>
                <a:cubicBezTo>
                  <a:pt x="109473" y="57440"/>
                  <a:pt x="109473" y="57440"/>
                  <a:pt x="109473" y="57440"/>
                </a:cubicBezTo>
                <a:cubicBezTo>
                  <a:pt x="109999" y="58009"/>
                  <a:pt x="110526" y="58578"/>
                  <a:pt x="110526" y="59715"/>
                </a:cubicBezTo>
                <a:cubicBezTo>
                  <a:pt x="110526" y="60284"/>
                  <a:pt x="109999" y="60853"/>
                  <a:pt x="109999" y="61421"/>
                </a:cubicBezTo>
                <a:cubicBezTo>
                  <a:pt x="109473" y="61990"/>
                  <a:pt x="108947" y="61990"/>
                  <a:pt x="108421" y="61990"/>
                </a:cubicBezTo>
                <a:cubicBezTo>
                  <a:pt x="107894" y="61990"/>
                  <a:pt x="107368" y="61990"/>
                  <a:pt x="106842" y="61990"/>
                </a:cubicBezTo>
                <a:cubicBezTo>
                  <a:pt x="105789" y="60853"/>
                  <a:pt x="104210" y="60284"/>
                  <a:pt x="102631" y="60284"/>
                </a:cubicBezTo>
                <a:cubicBezTo>
                  <a:pt x="99999" y="60284"/>
                  <a:pt x="97894" y="61421"/>
                  <a:pt x="96315" y="63127"/>
                </a:cubicBezTo>
                <a:cubicBezTo>
                  <a:pt x="95263" y="61421"/>
                  <a:pt x="94736" y="60284"/>
                  <a:pt x="94210" y="59146"/>
                </a:cubicBezTo>
                <a:cubicBezTo>
                  <a:pt x="93684" y="58009"/>
                  <a:pt x="93157" y="56872"/>
                  <a:pt x="92631" y="557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2263233" y="1285730"/>
            <a:ext cx="201970" cy="22314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4491" y="88846"/>
                  <a:pt x="4491" y="88846"/>
                  <a:pt x="4491" y="88846"/>
                </a:cubicBezTo>
                <a:cubicBezTo>
                  <a:pt x="5133" y="85961"/>
                  <a:pt x="7058" y="83076"/>
                  <a:pt x="9625" y="80769"/>
                </a:cubicBezTo>
                <a:cubicBezTo>
                  <a:pt x="12192" y="79038"/>
                  <a:pt x="14759" y="77884"/>
                  <a:pt x="17967" y="77884"/>
                </a:cubicBezTo>
                <a:cubicBezTo>
                  <a:pt x="101390" y="77884"/>
                  <a:pt x="101390" y="77884"/>
                  <a:pt x="101390" y="77884"/>
                </a:cubicBezTo>
                <a:cubicBezTo>
                  <a:pt x="104598" y="77884"/>
                  <a:pt x="107807" y="79038"/>
                  <a:pt x="110374" y="80769"/>
                </a:cubicBezTo>
                <a:cubicBezTo>
                  <a:pt x="112941" y="83076"/>
                  <a:pt x="114224" y="85384"/>
                  <a:pt x="114866" y="88846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0" y="120000"/>
                </a:lnTo>
                <a:close/>
                <a:moveTo>
                  <a:pt x="33368" y="23653"/>
                </a:moveTo>
                <a:cubicBezTo>
                  <a:pt x="33368" y="17307"/>
                  <a:pt x="35935" y="11538"/>
                  <a:pt x="41069" y="6923"/>
                </a:cubicBezTo>
                <a:cubicBezTo>
                  <a:pt x="46203" y="2307"/>
                  <a:pt x="52620" y="0"/>
                  <a:pt x="59679" y="0"/>
                </a:cubicBezTo>
                <a:cubicBezTo>
                  <a:pt x="67379" y="0"/>
                  <a:pt x="73155" y="2307"/>
                  <a:pt x="78930" y="6923"/>
                </a:cubicBezTo>
                <a:cubicBezTo>
                  <a:pt x="84064" y="11538"/>
                  <a:pt x="86631" y="17307"/>
                  <a:pt x="86631" y="23653"/>
                </a:cubicBezTo>
                <a:cubicBezTo>
                  <a:pt x="86631" y="24807"/>
                  <a:pt x="86631" y="25961"/>
                  <a:pt x="86631" y="27115"/>
                </a:cubicBezTo>
                <a:cubicBezTo>
                  <a:pt x="85989" y="27692"/>
                  <a:pt x="85989" y="28846"/>
                  <a:pt x="85989" y="30000"/>
                </a:cubicBezTo>
                <a:cubicBezTo>
                  <a:pt x="79572" y="51923"/>
                  <a:pt x="79572" y="51923"/>
                  <a:pt x="79572" y="51923"/>
                </a:cubicBezTo>
                <a:cubicBezTo>
                  <a:pt x="79572" y="51923"/>
                  <a:pt x="79572" y="51923"/>
                  <a:pt x="79572" y="51923"/>
                </a:cubicBezTo>
                <a:cubicBezTo>
                  <a:pt x="78288" y="55961"/>
                  <a:pt x="75721" y="59423"/>
                  <a:pt x="72513" y="61730"/>
                </a:cubicBezTo>
                <a:cubicBezTo>
                  <a:pt x="68663" y="64615"/>
                  <a:pt x="64812" y="65769"/>
                  <a:pt x="59679" y="65769"/>
                </a:cubicBezTo>
                <a:cubicBezTo>
                  <a:pt x="55187" y="65769"/>
                  <a:pt x="50695" y="64615"/>
                  <a:pt x="47486" y="61730"/>
                </a:cubicBezTo>
                <a:cubicBezTo>
                  <a:pt x="43636" y="59423"/>
                  <a:pt x="41711" y="55961"/>
                  <a:pt x="40427" y="51923"/>
                </a:cubicBezTo>
                <a:cubicBezTo>
                  <a:pt x="40427" y="51923"/>
                  <a:pt x="40427" y="51923"/>
                  <a:pt x="40427" y="51923"/>
                </a:cubicBezTo>
                <a:cubicBezTo>
                  <a:pt x="34010" y="30000"/>
                  <a:pt x="34010" y="30000"/>
                  <a:pt x="34010" y="30000"/>
                </a:cubicBezTo>
                <a:cubicBezTo>
                  <a:pt x="34010" y="28846"/>
                  <a:pt x="33368" y="27692"/>
                  <a:pt x="33368" y="27115"/>
                </a:cubicBezTo>
                <a:cubicBezTo>
                  <a:pt x="33368" y="25961"/>
                  <a:pt x="33368" y="24807"/>
                  <a:pt x="33368" y="2365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2571075" y="1295504"/>
            <a:ext cx="245947" cy="20197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668" y="90481"/>
                  <a:pt x="3668" y="90481"/>
                  <a:pt x="3668" y="90481"/>
                </a:cubicBezTo>
                <a:cubicBezTo>
                  <a:pt x="3668" y="87914"/>
                  <a:pt x="4716" y="85347"/>
                  <a:pt x="6812" y="83422"/>
                </a:cubicBezTo>
                <a:cubicBezTo>
                  <a:pt x="8384" y="81497"/>
                  <a:pt x="10480" y="80213"/>
                  <a:pt x="12576" y="80213"/>
                </a:cubicBezTo>
                <a:cubicBezTo>
                  <a:pt x="34061" y="80213"/>
                  <a:pt x="34061" y="80213"/>
                  <a:pt x="34061" y="80213"/>
                </a:cubicBezTo>
                <a:cubicBezTo>
                  <a:pt x="31965" y="82780"/>
                  <a:pt x="30393" y="85347"/>
                  <a:pt x="29868" y="89197"/>
                </a:cubicBezTo>
                <a:cubicBezTo>
                  <a:pt x="26200" y="120000"/>
                  <a:pt x="26200" y="120000"/>
                  <a:pt x="26200" y="120000"/>
                </a:cubicBezTo>
                <a:lnTo>
                  <a:pt x="0" y="120000"/>
                </a:lnTo>
                <a:close/>
                <a:moveTo>
                  <a:pt x="23056" y="29518"/>
                </a:moveTo>
                <a:cubicBezTo>
                  <a:pt x="23056" y="23101"/>
                  <a:pt x="25152" y="17967"/>
                  <a:pt x="28820" y="13475"/>
                </a:cubicBezTo>
                <a:cubicBezTo>
                  <a:pt x="32489" y="8983"/>
                  <a:pt x="36681" y="7058"/>
                  <a:pt x="41921" y="7058"/>
                </a:cubicBezTo>
                <a:cubicBezTo>
                  <a:pt x="45589" y="7058"/>
                  <a:pt x="49257" y="8342"/>
                  <a:pt x="52401" y="10909"/>
                </a:cubicBezTo>
                <a:cubicBezTo>
                  <a:pt x="51353" y="14759"/>
                  <a:pt x="50305" y="18609"/>
                  <a:pt x="50305" y="22459"/>
                </a:cubicBezTo>
                <a:cubicBezTo>
                  <a:pt x="50305" y="25026"/>
                  <a:pt x="50829" y="27593"/>
                  <a:pt x="51353" y="29518"/>
                </a:cubicBezTo>
                <a:cubicBezTo>
                  <a:pt x="56069" y="51336"/>
                  <a:pt x="56069" y="51336"/>
                  <a:pt x="56069" y="51336"/>
                </a:cubicBezTo>
                <a:cubicBezTo>
                  <a:pt x="55545" y="55828"/>
                  <a:pt x="55545" y="55828"/>
                  <a:pt x="55545" y="55828"/>
                </a:cubicBezTo>
                <a:cubicBezTo>
                  <a:pt x="55021" y="55828"/>
                  <a:pt x="55021" y="55828"/>
                  <a:pt x="55021" y="55828"/>
                </a:cubicBezTo>
                <a:cubicBezTo>
                  <a:pt x="54497" y="59679"/>
                  <a:pt x="52925" y="62887"/>
                  <a:pt x="50305" y="65454"/>
                </a:cubicBezTo>
                <a:cubicBezTo>
                  <a:pt x="47685" y="68021"/>
                  <a:pt x="45065" y="69304"/>
                  <a:pt x="41921" y="69304"/>
                </a:cubicBezTo>
                <a:cubicBezTo>
                  <a:pt x="38253" y="69304"/>
                  <a:pt x="35633" y="68021"/>
                  <a:pt x="33013" y="65454"/>
                </a:cubicBezTo>
                <a:cubicBezTo>
                  <a:pt x="30917" y="62887"/>
                  <a:pt x="28820" y="59679"/>
                  <a:pt x="28296" y="55828"/>
                </a:cubicBezTo>
                <a:cubicBezTo>
                  <a:pt x="23580" y="35294"/>
                  <a:pt x="23580" y="35294"/>
                  <a:pt x="23580" y="35294"/>
                </a:cubicBezTo>
                <a:cubicBezTo>
                  <a:pt x="23580" y="34010"/>
                  <a:pt x="23580" y="33368"/>
                  <a:pt x="23580" y="32727"/>
                </a:cubicBezTo>
                <a:cubicBezTo>
                  <a:pt x="23580" y="31443"/>
                  <a:pt x="23056" y="30802"/>
                  <a:pt x="23056" y="29518"/>
                </a:cubicBezTo>
                <a:close/>
                <a:moveTo>
                  <a:pt x="31441" y="120000"/>
                </a:moveTo>
                <a:cubicBezTo>
                  <a:pt x="35109" y="89197"/>
                  <a:pt x="35109" y="89197"/>
                  <a:pt x="35109" y="89197"/>
                </a:cubicBezTo>
                <a:cubicBezTo>
                  <a:pt x="35633" y="85989"/>
                  <a:pt x="36681" y="83422"/>
                  <a:pt x="38777" y="81497"/>
                </a:cubicBezTo>
                <a:cubicBezTo>
                  <a:pt x="40349" y="78930"/>
                  <a:pt x="42969" y="78288"/>
                  <a:pt x="45065" y="78288"/>
                </a:cubicBezTo>
                <a:cubicBezTo>
                  <a:pt x="106375" y="78288"/>
                  <a:pt x="106375" y="78288"/>
                  <a:pt x="106375" y="78288"/>
                </a:cubicBezTo>
                <a:cubicBezTo>
                  <a:pt x="108995" y="78288"/>
                  <a:pt x="111091" y="78930"/>
                  <a:pt x="112663" y="81497"/>
                </a:cubicBezTo>
                <a:cubicBezTo>
                  <a:pt x="114759" y="83422"/>
                  <a:pt x="116331" y="85989"/>
                  <a:pt x="116331" y="89197"/>
                </a:cubicBezTo>
                <a:cubicBezTo>
                  <a:pt x="119999" y="120000"/>
                  <a:pt x="119999" y="120000"/>
                  <a:pt x="119999" y="120000"/>
                </a:cubicBezTo>
                <a:lnTo>
                  <a:pt x="31441" y="120000"/>
                </a:lnTo>
                <a:close/>
                <a:moveTo>
                  <a:pt x="56069" y="23743"/>
                </a:moveTo>
                <a:cubicBezTo>
                  <a:pt x="56069" y="17326"/>
                  <a:pt x="58165" y="11550"/>
                  <a:pt x="61834" y="7058"/>
                </a:cubicBezTo>
                <a:cubicBezTo>
                  <a:pt x="66026" y="2566"/>
                  <a:pt x="70218" y="0"/>
                  <a:pt x="75982" y="0"/>
                </a:cubicBezTo>
                <a:cubicBezTo>
                  <a:pt x="81222" y="0"/>
                  <a:pt x="85938" y="2566"/>
                  <a:pt x="89606" y="7058"/>
                </a:cubicBezTo>
                <a:cubicBezTo>
                  <a:pt x="93799" y="11550"/>
                  <a:pt x="95371" y="17326"/>
                  <a:pt x="95371" y="23743"/>
                </a:cubicBezTo>
                <a:cubicBezTo>
                  <a:pt x="95371" y="26310"/>
                  <a:pt x="95371" y="28235"/>
                  <a:pt x="94847" y="30160"/>
                </a:cubicBezTo>
                <a:cubicBezTo>
                  <a:pt x="90131" y="52620"/>
                  <a:pt x="90131" y="52620"/>
                  <a:pt x="90131" y="52620"/>
                </a:cubicBezTo>
                <a:cubicBezTo>
                  <a:pt x="89082" y="56470"/>
                  <a:pt x="87510" y="59679"/>
                  <a:pt x="84890" y="62245"/>
                </a:cubicBezTo>
                <a:cubicBezTo>
                  <a:pt x="82270" y="64812"/>
                  <a:pt x="79126" y="66096"/>
                  <a:pt x="75982" y="66096"/>
                </a:cubicBezTo>
                <a:cubicBezTo>
                  <a:pt x="72314" y="66096"/>
                  <a:pt x="69694" y="64812"/>
                  <a:pt x="66550" y="62245"/>
                </a:cubicBezTo>
                <a:cubicBezTo>
                  <a:pt x="63930" y="59679"/>
                  <a:pt x="62358" y="56470"/>
                  <a:pt x="61834" y="52620"/>
                </a:cubicBezTo>
                <a:cubicBezTo>
                  <a:pt x="61310" y="52620"/>
                  <a:pt x="61310" y="52620"/>
                  <a:pt x="61310" y="52620"/>
                </a:cubicBezTo>
                <a:cubicBezTo>
                  <a:pt x="57117" y="30160"/>
                  <a:pt x="57117" y="30160"/>
                  <a:pt x="57117" y="30160"/>
                </a:cubicBezTo>
                <a:cubicBezTo>
                  <a:pt x="56593" y="28235"/>
                  <a:pt x="56069" y="26310"/>
                  <a:pt x="56069" y="2374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901717" y="1310162"/>
            <a:ext cx="245947" cy="159620"/>
          </a:xfrm>
          <a:custGeom>
            <a:pathLst>
              <a:path extrusionOk="0" h="120000" w="120000">
                <a:moveTo>
                  <a:pt x="20960" y="120000"/>
                </a:moveTo>
                <a:cubicBezTo>
                  <a:pt x="7336" y="120000"/>
                  <a:pt x="7336" y="120000"/>
                  <a:pt x="7336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144" y="90000"/>
                  <a:pt x="3144" y="90000"/>
                  <a:pt x="3144" y="90000"/>
                </a:cubicBezTo>
                <a:cubicBezTo>
                  <a:pt x="3144" y="89189"/>
                  <a:pt x="3144" y="87567"/>
                  <a:pt x="3668" y="85945"/>
                </a:cubicBezTo>
                <a:cubicBezTo>
                  <a:pt x="4192" y="85135"/>
                  <a:pt x="4716" y="84324"/>
                  <a:pt x="5240" y="82702"/>
                </a:cubicBezTo>
                <a:cubicBezTo>
                  <a:pt x="6288" y="81891"/>
                  <a:pt x="6812" y="81081"/>
                  <a:pt x="7860" y="81081"/>
                </a:cubicBezTo>
                <a:cubicBezTo>
                  <a:pt x="8384" y="80270"/>
                  <a:pt x="9432" y="80270"/>
                  <a:pt x="10480" y="80270"/>
                </a:cubicBezTo>
                <a:cubicBezTo>
                  <a:pt x="27248" y="80270"/>
                  <a:pt x="27248" y="80270"/>
                  <a:pt x="27248" y="80270"/>
                </a:cubicBezTo>
                <a:cubicBezTo>
                  <a:pt x="26200" y="81081"/>
                  <a:pt x="25676" y="81891"/>
                  <a:pt x="25152" y="83513"/>
                </a:cubicBezTo>
                <a:cubicBezTo>
                  <a:pt x="24628" y="85135"/>
                  <a:pt x="24104" y="86756"/>
                  <a:pt x="23580" y="88378"/>
                </a:cubicBezTo>
                <a:lnTo>
                  <a:pt x="20960" y="120000"/>
                </a:lnTo>
                <a:close/>
                <a:moveTo>
                  <a:pt x="40873" y="29189"/>
                </a:moveTo>
                <a:cubicBezTo>
                  <a:pt x="44541" y="51081"/>
                  <a:pt x="44541" y="51081"/>
                  <a:pt x="44541" y="51081"/>
                </a:cubicBezTo>
                <a:cubicBezTo>
                  <a:pt x="44017" y="55945"/>
                  <a:pt x="44017" y="55945"/>
                  <a:pt x="44017" y="55945"/>
                </a:cubicBezTo>
                <a:cubicBezTo>
                  <a:pt x="43493" y="57567"/>
                  <a:pt x="42969" y="59189"/>
                  <a:pt x="42445" y="60810"/>
                </a:cubicBezTo>
                <a:cubicBezTo>
                  <a:pt x="41921" y="62432"/>
                  <a:pt x="40873" y="64054"/>
                  <a:pt x="39825" y="64864"/>
                </a:cubicBezTo>
                <a:cubicBezTo>
                  <a:pt x="39301" y="66486"/>
                  <a:pt x="38253" y="67297"/>
                  <a:pt x="36681" y="68108"/>
                </a:cubicBezTo>
                <a:cubicBezTo>
                  <a:pt x="35633" y="68108"/>
                  <a:pt x="34585" y="68918"/>
                  <a:pt x="33013" y="68918"/>
                </a:cubicBezTo>
                <a:cubicBezTo>
                  <a:pt x="31965" y="68918"/>
                  <a:pt x="30917" y="68108"/>
                  <a:pt x="29344" y="68108"/>
                </a:cubicBezTo>
                <a:cubicBezTo>
                  <a:pt x="28296" y="67297"/>
                  <a:pt x="27248" y="66486"/>
                  <a:pt x="26200" y="64864"/>
                </a:cubicBezTo>
                <a:cubicBezTo>
                  <a:pt x="25676" y="64054"/>
                  <a:pt x="24628" y="62432"/>
                  <a:pt x="24104" y="60810"/>
                </a:cubicBezTo>
                <a:cubicBezTo>
                  <a:pt x="23056" y="59189"/>
                  <a:pt x="23056" y="57567"/>
                  <a:pt x="22532" y="55945"/>
                </a:cubicBezTo>
                <a:cubicBezTo>
                  <a:pt x="22532" y="55945"/>
                  <a:pt x="22532" y="55945"/>
                  <a:pt x="22532" y="55945"/>
                </a:cubicBezTo>
                <a:cubicBezTo>
                  <a:pt x="18864" y="34864"/>
                  <a:pt x="18864" y="34864"/>
                  <a:pt x="18864" y="34864"/>
                </a:cubicBezTo>
                <a:cubicBezTo>
                  <a:pt x="18864" y="32432"/>
                  <a:pt x="18340" y="30810"/>
                  <a:pt x="18340" y="29189"/>
                </a:cubicBezTo>
                <a:cubicBezTo>
                  <a:pt x="18340" y="25945"/>
                  <a:pt x="18864" y="22702"/>
                  <a:pt x="19912" y="20270"/>
                </a:cubicBezTo>
                <a:cubicBezTo>
                  <a:pt x="20436" y="17027"/>
                  <a:pt x="21484" y="15405"/>
                  <a:pt x="23056" y="12972"/>
                </a:cubicBezTo>
                <a:cubicBezTo>
                  <a:pt x="24104" y="10540"/>
                  <a:pt x="25676" y="8918"/>
                  <a:pt x="27248" y="8108"/>
                </a:cubicBezTo>
                <a:cubicBezTo>
                  <a:pt x="29344" y="6486"/>
                  <a:pt x="30917" y="6486"/>
                  <a:pt x="33013" y="6486"/>
                </a:cubicBezTo>
                <a:cubicBezTo>
                  <a:pt x="34585" y="6486"/>
                  <a:pt x="36157" y="6486"/>
                  <a:pt x="37729" y="7297"/>
                </a:cubicBezTo>
                <a:cubicBezTo>
                  <a:pt x="39301" y="8108"/>
                  <a:pt x="40349" y="8918"/>
                  <a:pt x="41921" y="10540"/>
                </a:cubicBezTo>
                <a:cubicBezTo>
                  <a:pt x="40873" y="14594"/>
                  <a:pt x="40349" y="17837"/>
                  <a:pt x="40349" y="21891"/>
                </a:cubicBezTo>
                <a:cubicBezTo>
                  <a:pt x="40349" y="24324"/>
                  <a:pt x="40349" y="26756"/>
                  <a:pt x="40873" y="29189"/>
                </a:cubicBezTo>
                <a:close/>
                <a:moveTo>
                  <a:pt x="84366" y="77837"/>
                </a:moveTo>
                <a:cubicBezTo>
                  <a:pt x="85414" y="77837"/>
                  <a:pt x="86462" y="77837"/>
                  <a:pt x="86986" y="78648"/>
                </a:cubicBezTo>
                <a:cubicBezTo>
                  <a:pt x="88034" y="79459"/>
                  <a:pt x="89082" y="80270"/>
                  <a:pt x="89606" y="81081"/>
                </a:cubicBezTo>
                <a:cubicBezTo>
                  <a:pt x="90131" y="81891"/>
                  <a:pt x="90655" y="82702"/>
                  <a:pt x="91179" y="84324"/>
                </a:cubicBezTo>
                <a:cubicBezTo>
                  <a:pt x="91703" y="85945"/>
                  <a:pt x="92227" y="86756"/>
                  <a:pt x="92227" y="88378"/>
                </a:cubicBezTo>
                <a:cubicBezTo>
                  <a:pt x="95371" y="120000"/>
                  <a:pt x="95371" y="120000"/>
                  <a:pt x="95371" y="120000"/>
                </a:cubicBezTo>
                <a:cubicBezTo>
                  <a:pt x="87510" y="120000"/>
                  <a:pt x="87510" y="120000"/>
                  <a:pt x="87510" y="120000"/>
                </a:cubicBezTo>
                <a:cubicBezTo>
                  <a:pt x="33013" y="120000"/>
                  <a:pt x="33013" y="120000"/>
                  <a:pt x="33013" y="120000"/>
                </a:cubicBezTo>
                <a:cubicBezTo>
                  <a:pt x="25152" y="120000"/>
                  <a:pt x="25152" y="120000"/>
                  <a:pt x="25152" y="120000"/>
                </a:cubicBezTo>
                <a:cubicBezTo>
                  <a:pt x="28296" y="88378"/>
                  <a:pt x="28296" y="88378"/>
                  <a:pt x="28296" y="88378"/>
                </a:cubicBezTo>
                <a:cubicBezTo>
                  <a:pt x="28296" y="86756"/>
                  <a:pt x="28296" y="85945"/>
                  <a:pt x="28820" y="84324"/>
                </a:cubicBezTo>
                <a:cubicBezTo>
                  <a:pt x="29344" y="82702"/>
                  <a:pt x="29868" y="81891"/>
                  <a:pt x="30917" y="81081"/>
                </a:cubicBezTo>
                <a:cubicBezTo>
                  <a:pt x="31441" y="80270"/>
                  <a:pt x="32489" y="79459"/>
                  <a:pt x="33013" y="78648"/>
                </a:cubicBezTo>
                <a:cubicBezTo>
                  <a:pt x="34061" y="77837"/>
                  <a:pt x="35109" y="77837"/>
                  <a:pt x="35633" y="77837"/>
                </a:cubicBezTo>
                <a:lnTo>
                  <a:pt x="84366" y="77837"/>
                </a:lnTo>
                <a:close/>
                <a:moveTo>
                  <a:pt x="71266" y="51891"/>
                </a:moveTo>
                <a:cubicBezTo>
                  <a:pt x="71266" y="51891"/>
                  <a:pt x="71266" y="51891"/>
                  <a:pt x="71266" y="51891"/>
                </a:cubicBezTo>
                <a:cubicBezTo>
                  <a:pt x="71266" y="54324"/>
                  <a:pt x="70742" y="55945"/>
                  <a:pt x="70218" y="57567"/>
                </a:cubicBezTo>
                <a:cubicBezTo>
                  <a:pt x="69170" y="59189"/>
                  <a:pt x="68646" y="60810"/>
                  <a:pt x="67598" y="61621"/>
                </a:cubicBezTo>
                <a:cubicBezTo>
                  <a:pt x="66550" y="63243"/>
                  <a:pt x="65502" y="64054"/>
                  <a:pt x="63930" y="64864"/>
                </a:cubicBezTo>
                <a:cubicBezTo>
                  <a:pt x="62882" y="65675"/>
                  <a:pt x="61310" y="65675"/>
                  <a:pt x="60262" y="65675"/>
                </a:cubicBezTo>
                <a:cubicBezTo>
                  <a:pt x="58689" y="65675"/>
                  <a:pt x="57641" y="65675"/>
                  <a:pt x="56069" y="64864"/>
                </a:cubicBezTo>
                <a:cubicBezTo>
                  <a:pt x="55021" y="64054"/>
                  <a:pt x="53973" y="63243"/>
                  <a:pt x="52925" y="61621"/>
                </a:cubicBezTo>
                <a:cubicBezTo>
                  <a:pt x="51877" y="60810"/>
                  <a:pt x="51353" y="59189"/>
                  <a:pt x="50305" y="57567"/>
                </a:cubicBezTo>
                <a:cubicBezTo>
                  <a:pt x="49781" y="55945"/>
                  <a:pt x="49257" y="54324"/>
                  <a:pt x="48733" y="51891"/>
                </a:cubicBezTo>
                <a:cubicBezTo>
                  <a:pt x="45065" y="30000"/>
                  <a:pt x="45065" y="30000"/>
                  <a:pt x="45065" y="30000"/>
                </a:cubicBezTo>
                <a:cubicBezTo>
                  <a:pt x="45065" y="29189"/>
                  <a:pt x="45065" y="27567"/>
                  <a:pt x="44541" y="26756"/>
                </a:cubicBezTo>
                <a:cubicBezTo>
                  <a:pt x="44541" y="25945"/>
                  <a:pt x="44541" y="25135"/>
                  <a:pt x="44541" y="23513"/>
                </a:cubicBezTo>
                <a:cubicBezTo>
                  <a:pt x="44541" y="20270"/>
                  <a:pt x="45065" y="17027"/>
                  <a:pt x="45589" y="14594"/>
                </a:cubicBezTo>
                <a:cubicBezTo>
                  <a:pt x="46637" y="11351"/>
                  <a:pt x="47685" y="8918"/>
                  <a:pt x="49257" y="6486"/>
                </a:cubicBezTo>
                <a:cubicBezTo>
                  <a:pt x="50829" y="4864"/>
                  <a:pt x="52401" y="2432"/>
                  <a:pt x="53973" y="1621"/>
                </a:cubicBezTo>
                <a:cubicBezTo>
                  <a:pt x="56069" y="0"/>
                  <a:pt x="58165" y="0"/>
                  <a:pt x="60262" y="0"/>
                </a:cubicBezTo>
                <a:cubicBezTo>
                  <a:pt x="62358" y="0"/>
                  <a:pt x="64454" y="0"/>
                  <a:pt x="66026" y="1621"/>
                </a:cubicBezTo>
                <a:cubicBezTo>
                  <a:pt x="68122" y="2432"/>
                  <a:pt x="69694" y="4864"/>
                  <a:pt x="71266" y="6486"/>
                </a:cubicBezTo>
                <a:cubicBezTo>
                  <a:pt x="72838" y="8918"/>
                  <a:pt x="73886" y="11351"/>
                  <a:pt x="74410" y="14594"/>
                </a:cubicBezTo>
                <a:cubicBezTo>
                  <a:pt x="75458" y="17027"/>
                  <a:pt x="75982" y="20270"/>
                  <a:pt x="75982" y="23513"/>
                </a:cubicBezTo>
                <a:cubicBezTo>
                  <a:pt x="75982" y="25945"/>
                  <a:pt x="75458" y="27567"/>
                  <a:pt x="74934" y="30000"/>
                </a:cubicBezTo>
                <a:cubicBezTo>
                  <a:pt x="75458" y="30000"/>
                  <a:pt x="75458" y="30000"/>
                  <a:pt x="75458" y="30000"/>
                </a:cubicBezTo>
                <a:lnTo>
                  <a:pt x="71266" y="51891"/>
                </a:lnTo>
                <a:close/>
                <a:moveTo>
                  <a:pt x="97467" y="55945"/>
                </a:moveTo>
                <a:cubicBezTo>
                  <a:pt x="97467" y="57567"/>
                  <a:pt x="96943" y="59189"/>
                  <a:pt x="96419" y="60810"/>
                </a:cubicBezTo>
                <a:cubicBezTo>
                  <a:pt x="95371" y="62432"/>
                  <a:pt x="94847" y="64054"/>
                  <a:pt x="93799" y="64864"/>
                </a:cubicBezTo>
                <a:cubicBezTo>
                  <a:pt x="92751" y="66486"/>
                  <a:pt x="91703" y="67297"/>
                  <a:pt x="90655" y="68108"/>
                </a:cubicBezTo>
                <a:cubicBezTo>
                  <a:pt x="89606" y="68108"/>
                  <a:pt x="88034" y="68918"/>
                  <a:pt x="86986" y="68918"/>
                </a:cubicBezTo>
                <a:cubicBezTo>
                  <a:pt x="85414" y="68918"/>
                  <a:pt x="84366" y="68108"/>
                  <a:pt x="83318" y="68108"/>
                </a:cubicBezTo>
                <a:cubicBezTo>
                  <a:pt x="82270" y="67297"/>
                  <a:pt x="81222" y="66486"/>
                  <a:pt x="80174" y="64864"/>
                </a:cubicBezTo>
                <a:cubicBezTo>
                  <a:pt x="79126" y="64054"/>
                  <a:pt x="78602" y="62432"/>
                  <a:pt x="77554" y="60810"/>
                </a:cubicBezTo>
                <a:cubicBezTo>
                  <a:pt x="77030" y="59189"/>
                  <a:pt x="76506" y="57567"/>
                  <a:pt x="76506" y="55945"/>
                </a:cubicBezTo>
                <a:cubicBezTo>
                  <a:pt x="75458" y="51081"/>
                  <a:pt x="75458" y="51081"/>
                  <a:pt x="75458" y="51081"/>
                </a:cubicBezTo>
                <a:cubicBezTo>
                  <a:pt x="79126" y="29189"/>
                  <a:pt x="79126" y="29189"/>
                  <a:pt x="79126" y="29189"/>
                </a:cubicBezTo>
                <a:cubicBezTo>
                  <a:pt x="79650" y="27567"/>
                  <a:pt x="80174" y="25135"/>
                  <a:pt x="80174" y="21891"/>
                </a:cubicBezTo>
                <a:cubicBezTo>
                  <a:pt x="80174" y="17837"/>
                  <a:pt x="79650" y="14594"/>
                  <a:pt x="78602" y="10540"/>
                </a:cubicBezTo>
                <a:cubicBezTo>
                  <a:pt x="79650" y="8918"/>
                  <a:pt x="80698" y="8108"/>
                  <a:pt x="82270" y="7297"/>
                </a:cubicBezTo>
                <a:cubicBezTo>
                  <a:pt x="83842" y="6486"/>
                  <a:pt x="85414" y="6486"/>
                  <a:pt x="86986" y="6486"/>
                </a:cubicBezTo>
                <a:cubicBezTo>
                  <a:pt x="89082" y="6486"/>
                  <a:pt x="90655" y="6486"/>
                  <a:pt x="92751" y="8108"/>
                </a:cubicBezTo>
                <a:cubicBezTo>
                  <a:pt x="94323" y="8918"/>
                  <a:pt x="95895" y="10540"/>
                  <a:pt x="97467" y="12972"/>
                </a:cubicBezTo>
                <a:cubicBezTo>
                  <a:pt x="98515" y="15405"/>
                  <a:pt x="99563" y="17027"/>
                  <a:pt x="100611" y="20270"/>
                </a:cubicBezTo>
                <a:cubicBezTo>
                  <a:pt x="101135" y="22702"/>
                  <a:pt x="101659" y="25945"/>
                  <a:pt x="101659" y="29189"/>
                </a:cubicBezTo>
                <a:cubicBezTo>
                  <a:pt x="101659" y="30810"/>
                  <a:pt x="101659" y="32432"/>
                  <a:pt x="101135" y="34864"/>
                </a:cubicBezTo>
                <a:lnTo>
                  <a:pt x="97467" y="55945"/>
                </a:lnTo>
                <a:close/>
                <a:moveTo>
                  <a:pt x="99039" y="120000"/>
                </a:moveTo>
                <a:cubicBezTo>
                  <a:pt x="96419" y="88378"/>
                  <a:pt x="96419" y="88378"/>
                  <a:pt x="96419" y="88378"/>
                </a:cubicBezTo>
                <a:cubicBezTo>
                  <a:pt x="96419" y="86756"/>
                  <a:pt x="95895" y="85135"/>
                  <a:pt x="95371" y="83513"/>
                </a:cubicBezTo>
                <a:cubicBezTo>
                  <a:pt x="94323" y="81891"/>
                  <a:pt x="93799" y="81081"/>
                  <a:pt x="92751" y="80270"/>
                </a:cubicBezTo>
                <a:cubicBezTo>
                  <a:pt x="110043" y="80270"/>
                  <a:pt x="110043" y="80270"/>
                  <a:pt x="110043" y="80270"/>
                </a:cubicBezTo>
                <a:cubicBezTo>
                  <a:pt x="110567" y="80270"/>
                  <a:pt x="111615" y="80270"/>
                  <a:pt x="112663" y="81081"/>
                </a:cubicBezTo>
                <a:cubicBezTo>
                  <a:pt x="113187" y="81081"/>
                  <a:pt x="114235" y="81891"/>
                  <a:pt x="114759" y="82702"/>
                </a:cubicBezTo>
                <a:cubicBezTo>
                  <a:pt x="115283" y="84324"/>
                  <a:pt x="115807" y="85135"/>
                  <a:pt x="116331" y="85945"/>
                </a:cubicBezTo>
                <a:cubicBezTo>
                  <a:pt x="116855" y="87567"/>
                  <a:pt x="117379" y="89189"/>
                  <a:pt x="117379" y="9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2663" y="120000"/>
                  <a:pt x="112663" y="120000"/>
                  <a:pt x="112663" y="120000"/>
                </a:cubicBezTo>
                <a:lnTo>
                  <a:pt x="99039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3243764" y="1295504"/>
            <a:ext cx="200341" cy="213372"/>
          </a:xfrm>
          <a:custGeom>
            <a:pathLst>
              <a:path extrusionOk="0" h="120000" w="120000">
                <a:moveTo>
                  <a:pt x="0" y="106666"/>
                </a:moveTo>
                <a:cubicBezTo>
                  <a:pt x="0" y="101818"/>
                  <a:pt x="2566" y="97575"/>
                  <a:pt x="8342" y="93939"/>
                </a:cubicBezTo>
                <a:cubicBezTo>
                  <a:pt x="13475" y="89696"/>
                  <a:pt x="19893" y="87878"/>
                  <a:pt x="26951" y="87878"/>
                </a:cubicBezTo>
                <a:cubicBezTo>
                  <a:pt x="32085" y="87878"/>
                  <a:pt x="36577" y="89090"/>
                  <a:pt x="39786" y="91515"/>
                </a:cubicBezTo>
                <a:cubicBezTo>
                  <a:pt x="39786" y="12727"/>
                  <a:pt x="39786" y="12727"/>
                  <a:pt x="39786" y="12727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20000" y="91515"/>
                  <a:pt x="120000" y="91515"/>
                  <a:pt x="120000" y="91515"/>
                </a:cubicBezTo>
                <a:cubicBezTo>
                  <a:pt x="120000" y="95151"/>
                  <a:pt x="117433" y="98181"/>
                  <a:pt x="111657" y="101818"/>
                </a:cubicBezTo>
                <a:cubicBezTo>
                  <a:pt x="105882" y="105454"/>
                  <a:pt x="100106" y="107272"/>
                  <a:pt x="93048" y="107272"/>
                </a:cubicBezTo>
                <a:cubicBezTo>
                  <a:pt x="87272" y="107272"/>
                  <a:pt x="82780" y="106060"/>
                  <a:pt x="78930" y="103636"/>
                </a:cubicBezTo>
                <a:cubicBezTo>
                  <a:pt x="75080" y="101212"/>
                  <a:pt x="73796" y="97575"/>
                  <a:pt x="73796" y="93939"/>
                </a:cubicBezTo>
                <a:cubicBezTo>
                  <a:pt x="73796" y="89696"/>
                  <a:pt x="75721" y="85454"/>
                  <a:pt x="80213" y="81818"/>
                </a:cubicBezTo>
                <a:cubicBezTo>
                  <a:pt x="84705" y="78181"/>
                  <a:pt x="90481" y="76363"/>
                  <a:pt x="96898" y="75757"/>
                </a:cubicBezTo>
                <a:cubicBezTo>
                  <a:pt x="96898" y="75757"/>
                  <a:pt x="97540" y="75757"/>
                  <a:pt x="98823" y="75151"/>
                </a:cubicBezTo>
                <a:cubicBezTo>
                  <a:pt x="99465" y="75151"/>
                  <a:pt x="100106" y="75151"/>
                  <a:pt x="100106" y="75151"/>
                </a:cubicBezTo>
                <a:cubicBezTo>
                  <a:pt x="105240" y="75151"/>
                  <a:pt x="109732" y="76363"/>
                  <a:pt x="113582" y="78787"/>
                </a:cubicBezTo>
                <a:cubicBezTo>
                  <a:pt x="113582" y="20000"/>
                  <a:pt x="113582" y="20000"/>
                  <a:pt x="113582" y="20000"/>
                </a:cubicBezTo>
                <a:cubicBezTo>
                  <a:pt x="46844" y="30303"/>
                  <a:pt x="46844" y="30303"/>
                  <a:pt x="46844" y="30303"/>
                </a:cubicBezTo>
                <a:cubicBezTo>
                  <a:pt x="46844" y="103636"/>
                  <a:pt x="46844" y="103636"/>
                  <a:pt x="46844" y="103636"/>
                </a:cubicBezTo>
                <a:cubicBezTo>
                  <a:pt x="46844" y="107878"/>
                  <a:pt x="43636" y="110909"/>
                  <a:pt x="38502" y="114545"/>
                </a:cubicBezTo>
                <a:cubicBezTo>
                  <a:pt x="32727" y="118181"/>
                  <a:pt x="26310" y="119999"/>
                  <a:pt x="19251" y="119999"/>
                </a:cubicBezTo>
                <a:cubicBezTo>
                  <a:pt x="14117" y="119999"/>
                  <a:pt x="9625" y="118787"/>
                  <a:pt x="5775" y="115757"/>
                </a:cubicBezTo>
                <a:cubicBezTo>
                  <a:pt x="1925" y="113333"/>
                  <a:pt x="0" y="110303"/>
                  <a:pt x="0" y="10666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3602096" y="1310162"/>
            <a:ext cx="172651" cy="198711"/>
          </a:xfrm>
          <a:custGeom>
            <a:pathLst>
              <a:path extrusionOk="0" h="120000" w="120000">
                <a:moveTo>
                  <a:pt x="0" y="96393"/>
                </a:moveTo>
                <a:lnTo>
                  <a:pt x="27169" y="96393"/>
                </a:lnTo>
                <a:lnTo>
                  <a:pt x="27169" y="120000"/>
                </a:lnTo>
                <a:lnTo>
                  <a:pt x="0" y="120000"/>
                </a:lnTo>
                <a:lnTo>
                  <a:pt x="0" y="96393"/>
                </a:lnTo>
                <a:close/>
                <a:moveTo>
                  <a:pt x="0" y="120000"/>
                </a:moveTo>
                <a:lnTo>
                  <a:pt x="7924" y="116065"/>
                </a:lnTo>
                <a:lnTo>
                  <a:pt x="22641" y="116065"/>
                </a:lnTo>
                <a:lnTo>
                  <a:pt x="22641" y="103278"/>
                </a:lnTo>
                <a:lnTo>
                  <a:pt x="27169" y="96393"/>
                </a:lnTo>
                <a:lnTo>
                  <a:pt x="19245" y="103278"/>
                </a:lnTo>
                <a:lnTo>
                  <a:pt x="19245" y="113114"/>
                </a:lnTo>
                <a:lnTo>
                  <a:pt x="7924" y="113114"/>
                </a:lnTo>
                <a:lnTo>
                  <a:pt x="0" y="120000"/>
                </a:lnTo>
                <a:close/>
                <a:moveTo>
                  <a:pt x="31698" y="92459"/>
                </a:moveTo>
                <a:lnTo>
                  <a:pt x="31698" y="69836"/>
                </a:lnTo>
                <a:lnTo>
                  <a:pt x="57735" y="69836"/>
                </a:lnTo>
                <a:lnTo>
                  <a:pt x="57735" y="92459"/>
                </a:lnTo>
                <a:lnTo>
                  <a:pt x="31698" y="92459"/>
                </a:lnTo>
                <a:close/>
                <a:moveTo>
                  <a:pt x="31698" y="92459"/>
                </a:moveTo>
                <a:lnTo>
                  <a:pt x="38490" y="89508"/>
                </a:lnTo>
                <a:lnTo>
                  <a:pt x="54339" y="89508"/>
                </a:lnTo>
                <a:lnTo>
                  <a:pt x="54339" y="75737"/>
                </a:lnTo>
                <a:lnTo>
                  <a:pt x="57735" y="69836"/>
                </a:lnTo>
                <a:lnTo>
                  <a:pt x="50943" y="75737"/>
                </a:lnTo>
                <a:lnTo>
                  <a:pt x="50943" y="86557"/>
                </a:lnTo>
                <a:lnTo>
                  <a:pt x="38490" y="86557"/>
                </a:lnTo>
                <a:lnTo>
                  <a:pt x="31698" y="92459"/>
                </a:lnTo>
                <a:close/>
                <a:moveTo>
                  <a:pt x="31698" y="96393"/>
                </a:moveTo>
                <a:lnTo>
                  <a:pt x="57735" y="96393"/>
                </a:lnTo>
                <a:lnTo>
                  <a:pt x="57735" y="120000"/>
                </a:lnTo>
                <a:lnTo>
                  <a:pt x="31698" y="120000"/>
                </a:lnTo>
                <a:lnTo>
                  <a:pt x="31698" y="96393"/>
                </a:lnTo>
                <a:close/>
                <a:moveTo>
                  <a:pt x="31698" y="120000"/>
                </a:moveTo>
                <a:lnTo>
                  <a:pt x="38490" y="116065"/>
                </a:lnTo>
                <a:lnTo>
                  <a:pt x="54339" y="116065"/>
                </a:lnTo>
                <a:lnTo>
                  <a:pt x="54339" y="103278"/>
                </a:lnTo>
                <a:lnTo>
                  <a:pt x="57735" y="96393"/>
                </a:lnTo>
                <a:lnTo>
                  <a:pt x="50943" y="103278"/>
                </a:lnTo>
                <a:lnTo>
                  <a:pt x="50943" y="113114"/>
                </a:lnTo>
                <a:lnTo>
                  <a:pt x="38490" y="113114"/>
                </a:lnTo>
                <a:lnTo>
                  <a:pt x="31698" y="120000"/>
                </a:lnTo>
                <a:close/>
                <a:moveTo>
                  <a:pt x="62264" y="23606"/>
                </a:moveTo>
                <a:lnTo>
                  <a:pt x="62264" y="0"/>
                </a:lnTo>
                <a:lnTo>
                  <a:pt x="89433" y="0"/>
                </a:lnTo>
                <a:lnTo>
                  <a:pt x="89433" y="23606"/>
                </a:lnTo>
                <a:lnTo>
                  <a:pt x="62264" y="23606"/>
                </a:lnTo>
                <a:close/>
                <a:moveTo>
                  <a:pt x="62264" y="23606"/>
                </a:moveTo>
                <a:lnTo>
                  <a:pt x="70188" y="19672"/>
                </a:lnTo>
                <a:lnTo>
                  <a:pt x="86037" y="19672"/>
                </a:lnTo>
                <a:lnTo>
                  <a:pt x="86037" y="6885"/>
                </a:lnTo>
                <a:lnTo>
                  <a:pt x="89433" y="0"/>
                </a:lnTo>
                <a:lnTo>
                  <a:pt x="81509" y="6885"/>
                </a:lnTo>
                <a:lnTo>
                  <a:pt x="81509" y="16721"/>
                </a:lnTo>
                <a:lnTo>
                  <a:pt x="70188" y="16721"/>
                </a:lnTo>
                <a:lnTo>
                  <a:pt x="62264" y="23606"/>
                </a:lnTo>
                <a:close/>
                <a:moveTo>
                  <a:pt x="62264" y="50163"/>
                </a:moveTo>
                <a:lnTo>
                  <a:pt x="62264" y="27540"/>
                </a:lnTo>
                <a:lnTo>
                  <a:pt x="89433" y="27540"/>
                </a:lnTo>
                <a:lnTo>
                  <a:pt x="89433" y="50163"/>
                </a:lnTo>
                <a:lnTo>
                  <a:pt x="62264" y="50163"/>
                </a:lnTo>
                <a:close/>
                <a:moveTo>
                  <a:pt x="62264" y="50163"/>
                </a:moveTo>
                <a:lnTo>
                  <a:pt x="70188" y="47213"/>
                </a:lnTo>
                <a:lnTo>
                  <a:pt x="86037" y="47213"/>
                </a:lnTo>
                <a:lnTo>
                  <a:pt x="86037" y="33442"/>
                </a:lnTo>
                <a:lnTo>
                  <a:pt x="89433" y="27540"/>
                </a:lnTo>
                <a:lnTo>
                  <a:pt x="81509" y="33442"/>
                </a:lnTo>
                <a:lnTo>
                  <a:pt x="81509" y="44262"/>
                </a:lnTo>
                <a:lnTo>
                  <a:pt x="70188" y="44262"/>
                </a:lnTo>
                <a:lnTo>
                  <a:pt x="62264" y="50163"/>
                </a:lnTo>
                <a:close/>
                <a:moveTo>
                  <a:pt x="62264" y="96393"/>
                </a:moveTo>
                <a:lnTo>
                  <a:pt x="89433" y="96393"/>
                </a:lnTo>
                <a:lnTo>
                  <a:pt x="89433" y="120000"/>
                </a:lnTo>
                <a:lnTo>
                  <a:pt x="62264" y="120000"/>
                </a:lnTo>
                <a:lnTo>
                  <a:pt x="62264" y="96393"/>
                </a:lnTo>
                <a:close/>
                <a:moveTo>
                  <a:pt x="62264" y="120000"/>
                </a:moveTo>
                <a:lnTo>
                  <a:pt x="70188" y="116065"/>
                </a:lnTo>
                <a:lnTo>
                  <a:pt x="86037" y="116065"/>
                </a:lnTo>
                <a:lnTo>
                  <a:pt x="86037" y="103278"/>
                </a:lnTo>
                <a:lnTo>
                  <a:pt x="89433" y="96393"/>
                </a:lnTo>
                <a:lnTo>
                  <a:pt x="81509" y="103278"/>
                </a:lnTo>
                <a:lnTo>
                  <a:pt x="81509" y="113114"/>
                </a:lnTo>
                <a:lnTo>
                  <a:pt x="70188" y="113114"/>
                </a:lnTo>
                <a:lnTo>
                  <a:pt x="62264" y="120000"/>
                </a:lnTo>
                <a:close/>
                <a:moveTo>
                  <a:pt x="92830" y="50163"/>
                </a:moveTo>
                <a:lnTo>
                  <a:pt x="92830" y="27540"/>
                </a:lnTo>
                <a:lnTo>
                  <a:pt x="120000" y="27540"/>
                </a:lnTo>
                <a:lnTo>
                  <a:pt x="120000" y="50163"/>
                </a:lnTo>
                <a:lnTo>
                  <a:pt x="92830" y="50163"/>
                </a:lnTo>
                <a:close/>
                <a:moveTo>
                  <a:pt x="92830" y="50163"/>
                </a:moveTo>
                <a:lnTo>
                  <a:pt x="100754" y="47213"/>
                </a:lnTo>
                <a:lnTo>
                  <a:pt x="116603" y="47213"/>
                </a:lnTo>
                <a:lnTo>
                  <a:pt x="116603" y="33442"/>
                </a:lnTo>
                <a:lnTo>
                  <a:pt x="120000" y="27540"/>
                </a:lnTo>
                <a:lnTo>
                  <a:pt x="113207" y="33442"/>
                </a:lnTo>
                <a:lnTo>
                  <a:pt x="113207" y="44262"/>
                </a:lnTo>
                <a:lnTo>
                  <a:pt x="100754" y="44262"/>
                </a:lnTo>
                <a:lnTo>
                  <a:pt x="92830" y="50163"/>
                </a:lnTo>
                <a:close/>
                <a:moveTo>
                  <a:pt x="92830" y="77704"/>
                </a:moveTo>
                <a:lnTo>
                  <a:pt x="92830" y="54098"/>
                </a:lnTo>
                <a:lnTo>
                  <a:pt x="120000" y="54098"/>
                </a:lnTo>
                <a:lnTo>
                  <a:pt x="120000" y="77704"/>
                </a:lnTo>
                <a:lnTo>
                  <a:pt x="92830" y="77704"/>
                </a:lnTo>
                <a:close/>
                <a:moveTo>
                  <a:pt x="92830" y="77704"/>
                </a:moveTo>
                <a:lnTo>
                  <a:pt x="100754" y="73770"/>
                </a:lnTo>
                <a:lnTo>
                  <a:pt x="116603" y="73770"/>
                </a:lnTo>
                <a:lnTo>
                  <a:pt x="116603" y="60983"/>
                </a:lnTo>
                <a:lnTo>
                  <a:pt x="120000" y="54098"/>
                </a:lnTo>
                <a:lnTo>
                  <a:pt x="113207" y="60983"/>
                </a:lnTo>
                <a:lnTo>
                  <a:pt x="113207" y="70819"/>
                </a:lnTo>
                <a:lnTo>
                  <a:pt x="100754" y="70819"/>
                </a:lnTo>
                <a:lnTo>
                  <a:pt x="92830" y="7770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3903423" y="1279216"/>
            <a:ext cx="226401" cy="23454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0"/>
                  <a:pt x="0" y="0"/>
                  <a:pt x="0" y="0"/>
                </a:cubicBezTo>
                <a:cubicBezTo>
                  <a:pt x="119999" y="0"/>
                  <a:pt x="119999" y="0"/>
                  <a:pt x="119999" y="0"/>
                </a:cubicBezTo>
                <a:cubicBezTo>
                  <a:pt x="119999" y="120000"/>
                  <a:pt x="119999" y="120000"/>
                  <a:pt x="119999" y="120000"/>
                </a:cubicBezTo>
                <a:lnTo>
                  <a:pt x="0" y="120000"/>
                </a:lnTo>
                <a:close/>
                <a:moveTo>
                  <a:pt x="9186" y="18715"/>
                </a:moveTo>
                <a:cubicBezTo>
                  <a:pt x="21244" y="18715"/>
                  <a:pt x="21244" y="18715"/>
                  <a:pt x="21244" y="18715"/>
                </a:cubicBezTo>
                <a:cubicBezTo>
                  <a:pt x="21244" y="8256"/>
                  <a:pt x="21244" y="8256"/>
                  <a:pt x="21244" y="8256"/>
                </a:cubicBezTo>
                <a:cubicBezTo>
                  <a:pt x="9186" y="8256"/>
                  <a:pt x="9186" y="8256"/>
                  <a:pt x="9186" y="8256"/>
                </a:cubicBezTo>
                <a:lnTo>
                  <a:pt x="9186" y="18715"/>
                </a:lnTo>
                <a:close/>
                <a:moveTo>
                  <a:pt x="9186" y="37431"/>
                </a:moveTo>
                <a:cubicBezTo>
                  <a:pt x="21244" y="37431"/>
                  <a:pt x="21244" y="37431"/>
                  <a:pt x="21244" y="37431"/>
                </a:cubicBezTo>
                <a:cubicBezTo>
                  <a:pt x="21244" y="26972"/>
                  <a:pt x="21244" y="26972"/>
                  <a:pt x="21244" y="26972"/>
                </a:cubicBezTo>
                <a:cubicBezTo>
                  <a:pt x="9186" y="26972"/>
                  <a:pt x="9186" y="26972"/>
                  <a:pt x="9186" y="26972"/>
                </a:cubicBezTo>
                <a:lnTo>
                  <a:pt x="9186" y="37431"/>
                </a:lnTo>
                <a:close/>
                <a:moveTo>
                  <a:pt x="9186" y="55596"/>
                </a:moveTo>
                <a:cubicBezTo>
                  <a:pt x="21244" y="55596"/>
                  <a:pt x="21244" y="55596"/>
                  <a:pt x="21244" y="55596"/>
                </a:cubicBezTo>
                <a:cubicBezTo>
                  <a:pt x="21244" y="45137"/>
                  <a:pt x="21244" y="45137"/>
                  <a:pt x="21244" y="45137"/>
                </a:cubicBezTo>
                <a:cubicBezTo>
                  <a:pt x="9186" y="45137"/>
                  <a:pt x="9186" y="45137"/>
                  <a:pt x="9186" y="45137"/>
                </a:cubicBezTo>
                <a:lnTo>
                  <a:pt x="9186" y="55596"/>
                </a:lnTo>
                <a:close/>
                <a:moveTo>
                  <a:pt x="9186" y="74311"/>
                </a:moveTo>
                <a:cubicBezTo>
                  <a:pt x="21244" y="74311"/>
                  <a:pt x="21244" y="74311"/>
                  <a:pt x="21244" y="74311"/>
                </a:cubicBezTo>
                <a:cubicBezTo>
                  <a:pt x="21244" y="63853"/>
                  <a:pt x="21244" y="63853"/>
                  <a:pt x="21244" y="63853"/>
                </a:cubicBezTo>
                <a:cubicBezTo>
                  <a:pt x="9186" y="63853"/>
                  <a:pt x="9186" y="63853"/>
                  <a:pt x="9186" y="63853"/>
                </a:cubicBezTo>
                <a:lnTo>
                  <a:pt x="9186" y="74311"/>
                </a:lnTo>
                <a:close/>
                <a:moveTo>
                  <a:pt x="9186" y="93027"/>
                </a:moveTo>
                <a:cubicBezTo>
                  <a:pt x="21244" y="93027"/>
                  <a:pt x="21244" y="93027"/>
                  <a:pt x="21244" y="93027"/>
                </a:cubicBezTo>
                <a:cubicBezTo>
                  <a:pt x="21244" y="82018"/>
                  <a:pt x="21244" y="82018"/>
                  <a:pt x="21244" y="82018"/>
                </a:cubicBezTo>
                <a:cubicBezTo>
                  <a:pt x="9186" y="82018"/>
                  <a:pt x="9186" y="82018"/>
                  <a:pt x="9186" y="82018"/>
                </a:cubicBezTo>
                <a:lnTo>
                  <a:pt x="9186" y="93027"/>
                </a:lnTo>
                <a:close/>
                <a:moveTo>
                  <a:pt x="9186" y="100733"/>
                </a:moveTo>
                <a:cubicBezTo>
                  <a:pt x="9186" y="111192"/>
                  <a:pt x="9186" y="111192"/>
                  <a:pt x="9186" y="111192"/>
                </a:cubicBezTo>
                <a:cubicBezTo>
                  <a:pt x="21244" y="111192"/>
                  <a:pt x="21244" y="111192"/>
                  <a:pt x="21244" y="111192"/>
                </a:cubicBezTo>
                <a:cubicBezTo>
                  <a:pt x="21244" y="100733"/>
                  <a:pt x="21244" y="100733"/>
                  <a:pt x="21244" y="100733"/>
                </a:cubicBezTo>
                <a:lnTo>
                  <a:pt x="9186" y="100733"/>
                </a:lnTo>
                <a:close/>
                <a:moveTo>
                  <a:pt x="30430" y="53394"/>
                </a:moveTo>
                <a:cubicBezTo>
                  <a:pt x="30430" y="53944"/>
                  <a:pt x="30430" y="54495"/>
                  <a:pt x="31004" y="55045"/>
                </a:cubicBezTo>
                <a:cubicBezTo>
                  <a:pt x="31578" y="55596"/>
                  <a:pt x="32153" y="55596"/>
                  <a:pt x="33301" y="55596"/>
                </a:cubicBezTo>
                <a:cubicBezTo>
                  <a:pt x="86698" y="55596"/>
                  <a:pt x="86698" y="55596"/>
                  <a:pt x="86698" y="55596"/>
                </a:cubicBezTo>
                <a:cubicBezTo>
                  <a:pt x="87846" y="55596"/>
                  <a:pt x="88421" y="55596"/>
                  <a:pt x="88995" y="55045"/>
                </a:cubicBezTo>
                <a:cubicBezTo>
                  <a:pt x="89569" y="54495"/>
                  <a:pt x="89569" y="53944"/>
                  <a:pt x="89569" y="53394"/>
                </a:cubicBezTo>
                <a:cubicBezTo>
                  <a:pt x="89569" y="11009"/>
                  <a:pt x="89569" y="11009"/>
                  <a:pt x="89569" y="11009"/>
                </a:cubicBezTo>
                <a:cubicBezTo>
                  <a:pt x="89569" y="10458"/>
                  <a:pt x="89569" y="9908"/>
                  <a:pt x="88995" y="9357"/>
                </a:cubicBezTo>
                <a:cubicBezTo>
                  <a:pt x="88421" y="8807"/>
                  <a:pt x="87846" y="8256"/>
                  <a:pt x="86698" y="8256"/>
                </a:cubicBezTo>
                <a:cubicBezTo>
                  <a:pt x="33301" y="8256"/>
                  <a:pt x="33301" y="8256"/>
                  <a:pt x="33301" y="8256"/>
                </a:cubicBezTo>
                <a:cubicBezTo>
                  <a:pt x="32153" y="8256"/>
                  <a:pt x="31578" y="8807"/>
                  <a:pt x="31004" y="9357"/>
                </a:cubicBezTo>
                <a:cubicBezTo>
                  <a:pt x="30430" y="9908"/>
                  <a:pt x="30430" y="10458"/>
                  <a:pt x="30430" y="11009"/>
                </a:cubicBezTo>
                <a:lnTo>
                  <a:pt x="30430" y="53394"/>
                </a:lnTo>
                <a:close/>
                <a:moveTo>
                  <a:pt x="30430" y="108440"/>
                </a:moveTo>
                <a:cubicBezTo>
                  <a:pt x="30430" y="108990"/>
                  <a:pt x="30430" y="110091"/>
                  <a:pt x="31004" y="110642"/>
                </a:cubicBezTo>
                <a:cubicBezTo>
                  <a:pt x="31578" y="111192"/>
                  <a:pt x="32153" y="111192"/>
                  <a:pt x="33301" y="111192"/>
                </a:cubicBezTo>
                <a:cubicBezTo>
                  <a:pt x="86698" y="111192"/>
                  <a:pt x="86698" y="111192"/>
                  <a:pt x="86698" y="111192"/>
                </a:cubicBezTo>
                <a:cubicBezTo>
                  <a:pt x="87846" y="111192"/>
                  <a:pt x="88421" y="111192"/>
                  <a:pt x="88995" y="110642"/>
                </a:cubicBezTo>
                <a:cubicBezTo>
                  <a:pt x="89569" y="110091"/>
                  <a:pt x="89569" y="108990"/>
                  <a:pt x="89569" y="108440"/>
                </a:cubicBezTo>
                <a:cubicBezTo>
                  <a:pt x="89569" y="66605"/>
                  <a:pt x="89569" y="66605"/>
                  <a:pt x="89569" y="66605"/>
                </a:cubicBezTo>
                <a:cubicBezTo>
                  <a:pt x="89569" y="65504"/>
                  <a:pt x="89569" y="64954"/>
                  <a:pt x="88995" y="64403"/>
                </a:cubicBezTo>
                <a:cubicBezTo>
                  <a:pt x="88421" y="63853"/>
                  <a:pt x="87846" y="63853"/>
                  <a:pt x="86698" y="63853"/>
                </a:cubicBezTo>
                <a:cubicBezTo>
                  <a:pt x="33301" y="63853"/>
                  <a:pt x="33301" y="63853"/>
                  <a:pt x="33301" y="63853"/>
                </a:cubicBezTo>
                <a:cubicBezTo>
                  <a:pt x="32153" y="63853"/>
                  <a:pt x="31578" y="63853"/>
                  <a:pt x="31004" y="64403"/>
                </a:cubicBezTo>
                <a:cubicBezTo>
                  <a:pt x="30430" y="64954"/>
                  <a:pt x="30430" y="65504"/>
                  <a:pt x="30430" y="66605"/>
                </a:cubicBezTo>
                <a:lnTo>
                  <a:pt x="30430" y="108440"/>
                </a:lnTo>
                <a:close/>
                <a:moveTo>
                  <a:pt x="98755" y="18715"/>
                </a:moveTo>
                <a:cubicBezTo>
                  <a:pt x="110813" y="18715"/>
                  <a:pt x="110813" y="18715"/>
                  <a:pt x="110813" y="18715"/>
                </a:cubicBezTo>
                <a:cubicBezTo>
                  <a:pt x="110813" y="8256"/>
                  <a:pt x="110813" y="8256"/>
                  <a:pt x="110813" y="8256"/>
                </a:cubicBezTo>
                <a:cubicBezTo>
                  <a:pt x="98755" y="8256"/>
                  <a:pt x="98755" y="8256"/>
                  <a:pt x="98755" y="8256"/>
                </a:cubicBezTo>
                <a:lnTo>
                  <a:pt x="98755" y="18715"/>
                </a:lnTo>
                <a:close/>
                <a:moveTo>
                  <a:pt x="98755" y="37431"/>
                </a:moveTo>
                <a:cubicBezTo>
                  <a:pt x="110813" y="37431"/>
                  <a:pt x="110813" y="37431"/>
                  <a:pt x="110813" y="37431"/>
                </a:cubicBezTo>
                <a:cubicBezTo>
                  <a:pt x="110813" y="26972"/>
                  <a:pt x="110813" y="26972"/>
                  <a:pt x="110813" y="26972"/>
                </a:cubicBezTo>
                <a:cubicBezTo>
                  <a:pt x="98755" y="26972"/>
                  <a:pt x="98755" y="26972"/>
                  <a:pt x="98755" y="26972"/>
                </a:cubicBezTo>
                <a:lnTo>
                  <a:pt x="98755" y="37431"/>
                </a:lnTo>
                <a:close/>
                <a:moveTo>
                  <a:pt x="98755" y="55596"/>
                </a:moveTo>
                <a:cubicBezTo>
                  <a:pt x="110813" y="55596"/>
                  <a:pt x="110813" y="55596"/>
                  <a:pt x="110813" y="55596"/>
                </a:cubicBezTo>
                <a:cubicBezTo>
                  <a:pt x="110813" y="45137"/>
                  <a:pt x="110813" y="45137"/>
                  <a:pt x="110813" y="45137"/>
                </a:cubicBezTo>
                <a:cubicBezTo>
                  <a:pt x="98755" y="45137"/>
                  <a:pt x="98755" y="45137"/>
                  <a:pt x="98755" y="45137"/>
                </a:cubicBezTo>
                <a:lnTo>
                  <a:pt x="98755" y="55596"/>
                </a:lnTo>
                <a:close/>
                <a:moveTo>
                  <a:pt x="98755" y="74311"/>
                </a:moveTo>
                <a:cubicBezTo>
                  <a:pt x="110813" y="74311"/>
                  <a:pt x="110813" y="74311"/>
                  <a:pt x="110813" y="74311"/>
                </a:cubicBezTo>
                <a:cubicBezTo>
                  <a:pt x="110813" y="63853"/>
                  <a:pt x="110813" y="63853"/>
                  <a:pt x="110813" y="63853"/>
                </a:cubicBezTo>
                <a:cubicBezTo>
                  <a:pt x="98755" y="63853"/>
                  <a:pt x="98755" y="63853"/>
                  <a:pt x="98755" y="63853"/>
                </a:cubicBezTo>
                <a:lnTo>
                  <a:pt x="98755" y="74311"/>
                </a:lnTo>
                <a:close/>
                <a:moveTo>
                  <a:pt x="98755" y="93027"/>
                </a:moveTo>
                <a:cubicBezTo>
                  <a:pt x="110813" y="93027"/>
                  <a:pt x="110813" y="93027"/>
                  <a:pt x="110813" y="93027"/>
                </a:cubicBezTo>
                <a:cubicBezTo>
                  <a:pt x="110813" y="82018"/>
                  <a:pt x="110813" y="82018"/>
                  <a:pt x="110813" y="82018"/>
                </a:cubicBezTo>
                <a:cubicBezTo>
                  <a:pt x="98755" y="82018"/>
                  <a:pt x="98755" y="82018"/>
                  <a:pt x="98755" y="82018"/>
                </a:cubicBezTo>
                <a:lnTo>
                  <a:pt x="98755" y="93027"/>
                </a:lnTo>
                <a:close/>
                <a:moveTo>
                  <a:pt x="98755" y="100733"/>
                </a:moveTo>
                <a:cubicBezTo>
                  <a:pt x="98755" y="111192"/>
                  <a:pt x="98755" y="111192"/>
                  <a:pt x="98755" y="111192"/>
                </a:cubicBezTo>
                <a:cubicBezTo>
                  <a:pt x="110813" y="111192"/>
                  <a:pt x="110813" y="111192"/>
                  <a:pt x="110813" y="111192"/>
                </a:cubicBezTo>
                <a:cubicBezTo>
                  <a:pt x="110813" y="100733"/>
                  <a:pt x="110813" y="100733"/>
                  <a:pt x="110813" y="100733"/>
                </a:cubicBezTo>
                <a:lnTo>
                  <a:pt x="98755" y="10073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286189" y="1295504"/>
            <a:ext cx="245947" cy="20197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0"/>
                  <a:pt x="0" y="0"/>
                  <a:pt x="0" y="0"/>
                </a:cubicBezTo>
                <a:cubicBezTo>
                  <a:pt x="119999" y="0"/>
                  <a:pt x="119999" y="0"/>
                  <a:pt x="119999" y="0"/>
                </a:cubicBezTo>
                <a:cubicBezTo>
                  <a:pt x="119999" y="120000"/>
                  <a:pt x="119999" y="120000"/>
                  <a:pt x="119999" y="120000"/>
                </a:cubicBezTo>
                <a:lnTo>
                  <a:pt x="0" y="120000"/>
                </a:lnTo>
                <a:close/>
                <a:moveTo>
                  <a:pt x="5240" y="113582"/>
                </a:moveTo>
                <a:cubicBezTo>
                  <a:pt x="114235" y="113582"/>
                  <a:pt x="114235" y="113582"/>
                  <a:pt x="114235" y="113582"/>
                </a:cubicBezTo>
                <a:cubicBezTo>
                  <a:pt x="114235" y="7058"/>
                  <a:pt x="114235" y="7058"/>
                  <a:pt x="114235" y="7058"/>
                </a:cubicBezTo>
                <a:cubicBezTo>
                  <a:pt x="5240" y="7058"/>
                  <a:pt x="5240" y="7058"/>
                  <a:pt x="5240" y="7058"/>
                </a:cubicBezTo>
                <a:lnTo>
                  <a:pt x="5240" y="113582"/>
                </a:lnTo>
                <a:close/>
                <a:moveTo>
                  <a:pt x="33013" y="23101"/>
                </a:moveTo>
                <a:cubicBezTo>
                  <a:pt x="35633" y="23101"/>
                  <a:pt x="38253" y="24385"/>
                  <a:pt x="40349" y="27593"/>
                </a:cubicBezTo>
                <a:cubicBezTo>
                  <a:pt x="42445" y="30160"/>
                  <a:pt x="43493" y="32727"/>
                  <a:pt x="43493" y="36577"/>
                </a:cubicBezTo>
                <a:cubicBezTo>
                  <a:pt x="43493" y="40427"/>
                  <a:pt x="42445" y="43636"/>
                  <a:pt x="40349" y="46203"/>
                </a:cubicBezTo>
                <a:cubicBezTo>
                  <a:pt x="38253" y="48770"/>
                  <a:pt x="35633" y="50053"/>
                  <a:pt x="33013" y="50053"/>
                </a:cubicBezTo>
                <a:cubicBezTo>
                  <a:pt x="29868" y="50053"/>
                  <a:pt x="27248" y="48770"/>
                  <a:pt x="25152" y="46203"/>
                </a:cubicBezTo>
                <a:cubicBezTo>
                  <a:pt x="23056" y="43636"/>
                  <a:pt x="22008" y="40427"/>
                  <a:pt x="22008" y="36577"/>
                </a:cubicBezTo>
                <a:cubicBezTo>
                  <a:pt x="22008" y="32727"/>
                  <a:pt x="23056" y="30160"/>
                  <a:pt x="25152" y="27593"/>
                </a:cubicBezTo>
                <a:cubicBezTo>
                  <a:pt x="27248" y="24385"/>
                  <a:pt x="29868" y="23101"/>
                  <a:pt x="33013" y="23101"/>
                </a:cubicBezTo>
                <a:close/>
                <a:moveTo>
                  <a:pt x="22008" y="100106"/>
                </a:moveTo>
                <a:cubicBezTo>
                  <a:pt x="51877" y="63529"/>
                  <a:pt x="51877" y="63529"/>
                  <a:pt x="51877" y="63529"/>
                </a:cubicBezTo>
                <a:cubicBezTo>
                  <a:pt x="70742" y="86631"/>
                  <a:pt x="70742" y="86631"/>
                  <a:pt x="70742" y="86631"/>
                </a:cubicBezTo>
                <a:cubicBezTo>
                  <a:pt x="90131" y="39786"/>
                  <a:pt x="90131" y="39786"/>
                  <a:pt x="90131" y="39786"/>
                </a:cubicBezTo>
                <a:cubicBezTo>
                  <a:pt x="103755" y="73155"/>
                  <a:pt x="103755" y="73155"/>
                  <a:pt x="103755" y="73155"/>
                </a:cubicBezTo>
                <a:cubicBezTo>
                  <a:pt x="103755" y="100106"/>
                  <a:pt x="103755" y="100106"/>
                  <a:pt x="103755" y="100106"/>
                </a:cubicBezTo>
                <a:lnTo>
                  <a:pt x="22008" y="10010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4698273" y="1285730"/>
            <a:ext cx="206857" cy="223144"/>
          </a:xfrm>
          <a:custGeom>
            <a:pathLst>
              <a:path extrusionOk="0" h="120000" w="120000">
                <a:moveTo>
                  <a:pt x="0" y="71824"/>
                </a:moveTo>
                <a:lnTo>
                  <a:pt x="22677" y="71824"/>
                </a:lnTo>
                <a:lnTo>
                  <a:pt x="22677" y="120000"/>
                </a:lnTo>
                <a:lnTo>
                  <a:pt x="0" y="120000"/>
                </a:lnTo>
                <a:lnTo>
                  <a:pt x="0" y="71824"/>
                </a:lnTo>
                <a:close/>
                <a:moveTo>
                  <a:pt x="32125" y="120000"/>
                </a:moveTo>
                <a:lnTo>
                  <a:pt x="32125" y="29781"/>
                </a:lnTo>
                <a:lnTo>
                  <a:pt x="55748" y="29781"/>
                </a:lnTo>
                <a:lnTo>
                  <a:pt x="55748" y="120000"/>
                </a:lnTo>
                <a:lnTo>
                  <a:pt x="32125" y="120000"/>
                </a:lnTo>
                <a:close/>
                <a:moveTo>
                  <a:pt x="65196" y="120000"/>
                </a:moveTo>
                <a:lnTo>
                  <a:pt x="65196" y="0"/>
                </a:lnTo>
                <a:lnTo>
                  <a:pt x="86929" y="0"/>
                </a:lnTo>
                <a:lnTo>
                  <a:pt x="86929" y="120000"/>
                </a:lnTo>
                <a:lnTo>
                  <a:pt x="65196" y="120000"/>
                </a:lnTo>
                <a:close/>
                <a:moveTo>
                  <a:pt x="97322" y="120000"/>
                </a:moveTo>
                <a:lnTo>
                  <a:pt x="97322" y="47299"/>
                </a:lnTo>
                <a:lnTo>
                  <a:pt x="120000" y="47299"/>
                </a:lnTo>
                <a:lnTo>
                  <a:pt x="120000" y="120000"/>
                </a:lnTo>
                <a:lnTo>
                  <a:pt x="97322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5017514" y="1279216"/>
            <a:ext cx="245947" cy="229659"/>
          </a:xfrm>
          <a:custGeom>
            <a:pathLst>
              <a:path extrusionOk="0" h="120000" w="120000">
                <a:moveTo>
                  <a:pt x="54497" y="61408"/>
                </a:moveTo>
                <a:cubicBezTo>
                  <a:pt x="93275" y="102535"/>
                  <a:pt x="93275" y="102535"/>
                  <a:pt x="93275" y="102535"/>
                </a:cubicBezTo>
                <a:cubicBezTo>
                  <a:pt x="90655" y="105352"/>
                  <a:pt x="88034" y="107605"/>
                  <a:pt x="84890" y="109859"/>
                </a:cubicBezTo>
                <a:cubicBezTo>
                  <a:pt x="81746" y="112112"/>
                  <a:pt x="79126" y="113802"/>
                  <a:pt x="75458" y="115492"/>
                </a:cubicBezTo>
                <a:cubicBezTo>
                  <a:pt x="72314" y="116619"/>
                  <a:pt x="69170" y="117746"/>
                  <a:pt x="65502" y="118873"/>
                </a:cubicBezTo>
                <a:cubicBezTo>
                  <a:pt x="61834" y="119436"/>
                  <a:pt x="58165" y="119999"/>
                  <a:pt x="54497" y="119999"/>
                </a:cubicBezTo>
                <a:cubicBezTo>
                  <a:pt x="48733" y="119999"/>
                  <a:pt x="42969" y="118873"/>
                  <a:pt x="37205" y="116619"/>
                </a:cubicBezTo>
                <a:cubicBezTo>
                  <a:pt x="31965" y="114929"/>
                  <a:pt x="26724" y="112112"/>
                  <a:pt x="22532" y="108732"/>
                </a:cubicBezTo>
                <a:cubicBezTo>
                  <a:pt x="18864" y="105915"/>
                  <a:pt x="15720" y="102535"/>
                  <a:pt x="13100" y="99154"/>
                </a:cubicBezTo>
                <a:cubicBezTo>
                  <a:pt x="10480" y="95774"/>
                  <a:pt x="7860" y="92394"/>
                  <a:pt x="6288" y="87887"/>
                </a:cubicBezTo>
                <a:cubicBezTo>
                  <a:pt x="4192" y="83943"/>
                  <a:pt x="2620" y="80000"/>
                  <a:pt x="1572" y="74929"/>
                </a:cubicBezTo>
                <a:cubicBezTo>
                  <a:pt x="524" y="70422"/>
                  <a:pt x="0" y="65915"/>
                  <a:pt x="0" y="61408"/>
                </a:cubicBezTo>
                <a:cubicBezTo>
                  <a:pt x="0" y="54647"/>
                  <a:pt x="1048" y="48450"/>
                  <a:pt x="2620" y="42816"/>
                </a:cubicBezTo>
                <a:cubicBezTo>
                  <a:pt x="4716" y="36619"/>
                  <a:pt x="7336" y="31549"/>
                  <a:pt x="10480" y="26478"/>
                </a:cubicBezTo>
                <a:cubicBezTo>
                  <a:pt x="13100" y="23098"/>
                  <a:pt x="15720" y="19718"/>
                  <a:pt x="18864" y="16901"/>
                </a:cubicBezTo>
                <a:cubicBezTo>
                  <a:pt x="22008" y="13521"/>
                  <a:pt x="25676" y="11267"/>
                  <a:pt x="29344" y="9014"/>
                </a:cubicBezTo>
                <a:cubicBezTo>
                  <a:pt x="33013" y="6760"/>
                  <a:pt x="37205" y="5070"/>
                  <a:pt x="41397" y="3943"/>
                </a:cubicBezTo>
                <a:cubicBezTo>
                  <a:pt x="45589" y="2816"/>
                  <a:pt x="50305" y="2253"/>
                  <a:pt x="54497" y="2816"/>
                </a:cubicBezTo>
                <a:lnTo>
                  <a:pt x="54497" y="61408"/>
                </a:lnTo>
                <a:close/>
                <a:moveTo>
                  <a:pt x="57117" y="58028"/>
                </a:moveTo>
                <a:cubicBezTo>
                  <a:pt x="57117" y="0"/>
                  <a:pt x="57117" y="0"/>
                  <a:pt x="57117" y="0"/>
                </a:cubicBezTo>
                <a:cubicBezTo>
                  <a:pt x="64454" y="0"/>
                  <a:pt x="71790" y="1126"/>
                  <a:pt x="78078" y="4507"/>
                </a:cubicBezTo>
                <a:cubicBezTo>
                  <a:pt x="84890" y="7323"/>
                  <a:pt x="91179" y="11830"/>
                  <a:pt x="95895" y="16901"/>
                </a:cubicBezTo>
                <a:cubicBezTo>
                  <a:pt x="100611" y="21971"/>
                  <a:pt x="104279" y="28169"/>
                  <a:pt x="107423" y="35492"/>
                </a:cubicBezTo>
                <a:cubicBezTo>
                  <a:pt x="110043" y="42816"/>
                  <a:pt x="111615" y="50140"/>
                  <a:pt x="111615" y="58028"/>
                </a:cubicBezTo>
                <a:lnTo>
                  <a:pt x="57117" y="58028"/>
                </a:lnTo>
                <a:close/>
                <a:moveTo>
                  <a:pt x="65502" y="64225"/>
                </a:moveTo>
                <a:cubicBezTo>
                  <a:pt x="119999" y="64225"/>
                  <a:pt x="119999" y="64225"/>
                  <a:pt x="119999" y="64225"/>
                </a:cubicBezTo>
                <a:cubicBezTo>
                  <a:pt x="119999" y="68169"/>
                  <a:pt x="119475" y="72112"/>
                  <a:pt x="118951" y="76056"/>
                </a:cubicBezTo>
                <a:cubicBezTo>
                  <a:pt x="117903" y="79436"/>
                  <a:pt x="116855" y="83380"/>
                  <a:pt x="115807" y="86760"/>
                </a:cubicBezTo>
                <a:cubicBezTo>
                  <a:pt x="114235" y="90140"/>
                  <a:pt x="112663" y="93521"/>
                  <a:pt x="110567" y="96901"/>
                </a:cubicBezTo>
                <a:cubicBezTo>
                  <a:pt x="108995" y="99718"/>
                  <a:pt x="106375" y="102535"/>
                  <a:pt x="103755" y="105352"/>
                </a:cubicBezTo>
                <a:lnTo>
                  <a:pt x="65502" y="642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5411682" y="1285730"/>
            <a:ext cx="224773" cy="22314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0"/>
                  <a:pt x="0" y="0"/>
                  <a:pt x="0" y="0"/>
                </a:cubicBezTo>
                <a:cubicBezTo>
                  <a:pt x="12057" y="0"/>
                  <a:pt x="12057" y="0"/>
                  <a:pt x="12057" y="0"/>
                </a:cubicBezTo>
                <a:cubicBezTo>
                  <a:pt x="12057" y="107884"/>
                  <a:pt x="12057" y="107884"/>
                  <a:pt x="12057" y="107884"/>
                </a:cubicBezTo>
                <a:cubicBezTo>
                  <a:pt x="119999" y="107884"/>
                  <a:pt x="119999" y="107884"/>
                  <a:pt x="119999" y="107884"/>
                </a:cubicBezTo>
                <a:cubicBezTo>
                  <a:pt x="119999" y="120000"/>
                  <a:pt x="119999" y="120000"/>
                  <a:pt x="119999" y="120000"/>
                </a:cubicBezTo>
                <a:lnTo>
                  <a:pt x="0" y="120000"/>
                </a:lnTo>
                <a:close/>
                <a:moveTo>
                  <a:pt x="16650" y="13269"/>
                </a:moveTo>
                <a:cubicBezTo>
                  <a:pt x="16650" y="12115"/>
                  <a:pt x="16650" y="12115"/>
                  <a:pt x="16650" y="12115"/>
                </a:cubicBezTo>
                <a:cubicBezTo>
                  <a:pt x="18373" y="12115"/>
                  <a:pt x="18373" y="12115"/>
                  <a:pt x="18373" y="12115"/>
                </a:cubicBezTo>
                <a:cubicBezTo>
                  <a:pt x="18373" y="13269"/>
                  <a:pt x="18373" y="13269"/>
                  <a:pt x="18373" y="13269"/>
                </a:cubicBezTo>
                <a:lnTo>
                  <a:pt x="16650" y="13269"/>
                </a:lnTo>
                <a:close/>
                <a:moveTo>
                  <a:pt x="16650" y="37500"/>
                </a:moveTo>
                <a:cubicBezTo>
                  <a:pt x="16650" y="35769"/>
                  <a:pt x="16650" y="35769"/>
                  <a:pt x="16650" y="35769"/>
                </a:cubicBezTo>
                <a:cubicBezTo>
                  <a:pt x="18373" y="35769"/>
                  <a:pt x="18373" y="35769"/>
                  <a:pt x="18373" y="35769"/>
                </a:cubicBezTo>
                <a:cubicBezTo>
                  <a:pt x="18373" y="37500"/>
                  <a:pt x="18373" y="37500"/>
                  <a:pt x="18373" y="37500"/>
                </a:cubicBezTo>
                <a:lnTo>
                  <a:pt x="16650" y="37500"/>
                </a:lnTo>
                <a:close/>
                <a:moveTo>
                  <a:pt x="16650" y="61153"/>
                </a:moveTo>
                <a:cubicBezTo>
                  <a:pt x="16650" y="60000"/>
                  <a:pt x="16650" y="60000"/>
                  <a:pt x="16650" y="60000"/>
                </a:cubicBezTo>
                <a:cubicBezTo>
                  <a:pt x="18373" y="60000"/>
                  <a:pt x="18373" y="60000"/>
                  <a:pt x="18373" y="60000"/>
                </a:cubicBezTo>
                <a:cubicBezTo>
                  <a:pt x="18373" y="61153"/>
                  <a:pt x="18373" y="61153"/>
                  <a:pt x="18373" y="61153"/>
                </a:cubicBezTo>
                <a:lnTo>
                  <a:pt x="16650" y="61153"/>
                </a:lnTo>
                <a:close/>
                <a:moveTo>
                  <a:pt x="16650" y="85384"/>
                </a:moveTo>
                <a:cubicBezTo>
                  <a:pt x="16650" y="83653"/>
                  <a:pt x="16650" y="83653"/>
                  <a:pt x="16650" y="83653"/>
                </a:cubicBezTo>
                <a:cubicBezTo>
                  <a:pt x="18373" y="83653"/>
                  <a:pt x="18373" y="83653"/>
                  <a:pt x="18373" y="83653"/>
                </a:cubicBezTo>
                <a:cubicBezTo>
                  <a:pt x="18373" y="85384"/>
                  <a:pt x="18373" y="85384"/>
                  <a:pt x="18373" y="85384"/>
                </a:cubicBezTo>
                <a:lnTo>
                  <a:pt x="16650" y="85384"/>
                </a:lnTo>
                <a:close/>
                <a:moveTo>
                  <a:pt x="18373" y="76730"/>
                </a:moveTo>
                <a:cubicBezTo>
                  <a:pt x="18373" y="75000"/>
                  <a:pt x="18947" y="73846"/>
                  <a:pt x="20095" y="73269"/>
                </a:cubicBezTo>
                <a:cubicBezTo>
                  <a:pt x="47655" y="45576"/>
                  <a:pt x="47655" y="45576"/>
                  <a:pt x="47655" y="45576"/>
                </a:cubicBezTo>
                <a:cubicBezTo>
                  <a:pt x="48229" y="44423"/>
                  <a:pt x="49377" y="43269"/>
                  <a:pt x="51100" y="43269"/>
                </a:cubicBezTo>
                <a:cubicBezTo>
                  <a:pt x="52822" y="43269"/>
                  <a:pt x="53397" y="43846"/>
                  <a:pt x="54545" y="45000"/>
                </a:cubicBezTo>
                <a:cubicBezTo>
                  <a:pt x="58564" y="49038"/>
                  <a:pt x="58564" y="49038"/>
                  <a:pt x="58564" y="49038"/>
                </a:cubicBezTo>
                <a:cubicBezTo>
                  <a:pt x="58564" y="47884"/>
                  <a:pt x="58564" y="47884"/>
                  <a:pt x="58564" y="47884"/>
                </a:cubicBezTo>
                <a:cubicBezTo>
                  <a:pt x="59712" y="47884"/>
                  <a:pt x="59712" y="47884"/>
                  <a:pt x="59712" y="47884"/>
                </a:cubicBezTo>
                <a:cubicBezTo>
                  <a:pt x="59712" y="49038"/>
                  <a:pt x="59712" y="49038"/>
                  <a:pt x="59712" y="49038"/>
                </a:cubicBezTo>
                <a:cubicBezTo>
                  <a:pt x="58564" y="49038"/>
                  <a:pt x="58564" y="49038"/>
                  <a:pt x="58564" y="49038"/>
                </a:cubicBezTo>
                <a:cubicBezTo>
                  <a:pt x="70622" y="61153"/>
                  <a:pt x="70622" y="61153"/>
                  <a:pt x="70622" y="61153"/>
                </a:cubicBezTo>
                <a:cubicBezTo>
                  <a:pt x="70622" y="60000"/>
                  <a:pt x="70622" y="60000"/>
                  <a:pt x="70622" y="60000"/>
                </a:cubicBezTo>
                <a:cubicBezTo>
                  <a:pt x="71770" y="60000"/>
                  <a:pt x="71770" y="60000"/>
                  <a:pt x="71770" y="60000"/>
                </a:cubicBezTo>
                <a:cubicBezTo>
                  <a:pt x="71770" y="61153"/>
                  <a:pt x="71770" y="61153"/>
                  <a:pt x="71770" y="61153"/>
                </a:cubicBezTo>
                <a:cubicBezTo>
                  <a:pt x="70622" y="61153"/>
                  <a:pt x="70622" y="61153"/>
                  <a:pt x="70622" y="61153"/>
                </a:cubicBezTo>
                <a:cubicBezTo>
                  <a:pt x="71770" y="62884"/>
                  <a:pt x="71770" y="62884"/>
                  <a:pt x="71770" y="62884"/>
                </a:cubicBezTo>
                <a:cubicBezTo>
                  <a:pt x="112535" y="21923"/>
                  <a:pt x="112535" y="21923"/>
                  <a:pt x="112535" y="21923"/>
                </a:cubicBezTo>
                <a:cubicBezTo>
                  <a:pt x="113110" y="21346"/>
                  <a:pt x="114258" y="20769"/>
                  <a:pt x="114832" y="20769"/>
                </a:cubicBezTo>
                <a:cubicBezTo>
                  <a:pt x="115406" y="20769"/>
                  <a:pt x="116555" y="20769"/>
                  <a:pt x="117129" y="20769"/>
                </a:cubicBezTo>
                <a:cubicBezTo>
                  <a:pt x="117703" y="21346"/>
                  <a:pt x="118277" y="21923"/>
                  <a:pt x="118851" y="22500"/>
                </a:cubicBezTo>
                <a:cubicBezTo>
                  <a:pt x="119425" y="23076"/>
                  <a:pt x="119999" y="23653"/>
                  <a:pt x="119999" y="24807"/>
                </a:cubicBezTo>
                <a:cubicBezTo>
                  <a:pt x="119999" y="25961"/>
                  <a:pt x="119425" y="27115"/>
                  <a:pt x="118277" y="27692"/>
                </a:cubicBezTo>
                <a:cubicBezTo>
                  <a:pt x="74641" y="71538"/>
                  <a:pt x="74641" y="71538"/>
                  <a:pt x="74641" y="71538"/>
                </a:cubicBezTo>
                <a:cubicBezTo>
                  <a:pt x="74066" y="72692"/>
                  <a:pt x="72918" y="72692"/>
                  <a:pt x="71770" y="72692"/>
                </a:cubicBezTo>
                <a:cubicBezTo>
                  <a:pt x="70622" y="72692"/>
                  <a:pt x="69473" y="72115"/>
                  <a:pt x="68899" y="71538"/>
                </a:cubicBezTo>
                <a:cubicBezTo>
                  <a:pt x="58564" y="61153"/>
                  <a:pt x="58564" y="61153"/>
                  <a:pt x="58564" y="61153"/>
                </a:cubicBezTo>
                <a:cubicBezTo>
                  <a:pt x="58564" y="61153"/>
                  <a:pt x="58564" y="61153"/>
                  <a:pt x="58564" y="61153"/>
                </a:cubicBezTo>
                <a:cubicBezTo>
                  <a:pt x="58564" y="61153"/>
                  <a:pt x="58564" y="61153"/>
                  <a:pt x="58564" y="61153"/>
                </a:cubicBezTo>
                <a:cubicBezTo>
                  <a:pt x="51100" y="53653"/>
                  <a:pt x="51100" y="53653"/>
                  <a:pt x="51100" y="53653"/>
                </a:cubicBezTo>
                <a:cubicBezTo>
                  <a:pt x="25263" y="79615"/>
                  <a:pt x="25263" y="79615"/>
                  <a:pt x="25263" y="79615"/>
                </a:cubicBezTo>
                <a:cubicBezTo>
                  <a:pt x="24688" y="80192"/>
                  <a:pt x="24114" y="80192"/>
                  <a:pt x="24114" y="80769"/>
                </a:cubicBezTo>
                <a:cubicBezTo>
                  <a:pt x="23540" y="80769"/>
                  <a:pt x="22966" y="80769"/>
                  <a:pt x="22392" y="80769"/>
                </a:cubicBezTo>
                <a:cubicBezTo>
                  <a:pt x="21244" y="80769"/>
                  <a:pt x="20095" y="80192"/>
                  <a:pt x="19521" y="79615"/>
                </a:cubicBezTo>
                <a:cubicBezTo>
                  <a:pt x="18373" y="79038"/>
                  <a:pt x="18373" y="77884"/>
                  <a:pt x="18373" y="76730"/>
                </a:cubicBezTo>
                <a:close/>
                <a:moveTo>
                  <a:pt x="22966" y="13269"/>
                </a:moveTo>
                <a:cubicBezTo>
                  <a:pt x="22966" y="12115"/>
                  <a:pt x="22966" y="12115"/>
                  <a:pt x="22966" y="12115"/>
                </a:cubicBezTo>
                <a:cubicBezTo>
                  <a:pt x="24114" y="12115"/>
                  <a:pt x="24114" y="12115"/>
                  <a:pt x="24114" y="12115"/>
                </a:cubicBezTo>
                <a:cubicBezTo>
                  <a:pt x="24114" y="13269"/>
                  <a:pt x="24114" y="13269"/>
                  <a:pt x="24114" y="13269"/>
                </a:cubicBezTo>
                <a:lnTo>
                  <a:pt x="22966" y="13269"/>
                </a:lnTo>
                <a:close/>
                <a:moveTo>
                  <a:pt x="22966" y="37500"/>
                </a:moveTo>
                <a:cubicBezTo>
                  <a:pt x="22966" y="35769"/>
                  <a:pt x="22966" y="35769"/>
                  <a:pt x="22966" y="35769"/>
                </a:cubicBezTo>
                <a:cubicBezTo>
                  <a:pt x="24114" y="35769"/>
                  <a:pt x="24114" y="35769"/>
                  <a:pt x="24114" y="35769"/>
                </a:cubicBezTo>
                <a:cubicBezTo>
                  <a:pt x="24114" y="37500"/>
                  <a:pt x="24114" y="37500"/>
                  <a:pt x="24114" y="37500"/>
                </a:cubicBezTo>
                <a:lnTo>
                  <a:pt x="22966" y="37500"/>
                </a:lnTo>
                <a:close/>
                <a:moveTo>
                  <a:pt x="22966" y="61153"/>
                </a:moveTo>
                <a:cubicBezTo>
                  <a:pt x="22966" y="60000"/>
                  <a:pt x="22966" y="60000"/>
                  <a:pt x="22966" y="60000"/>
                </a:cubicBezTo>
                <a:cubicBezTo>
                  <a:pt x="24114" y="60000"/>
                  <a:pt x="24114" y="60000"/>
                  <a:pt x="24114" y="60000"/>
                </a:cubicBezTo>
                <a:cubicBezTo>
                  <a:pt x="24114" y="61153"/>
                  <a:pt x="24114" y="61153"/>
                  <a:pt x="24114" y="61153"/>
                </a:cubicBezTo>
                <a:lnTo>
                  <a:pt x="22966" y="61153"/>
                </a:lnTo>
                <a:close/>
                <a:moveTo>
                  <a:pt x="22966" y="85384"/>
                </a:moveTo>
                <a:cubicBezTo>
                  <a:pt x="22966" y="83653"/>
                  <a:pt x="22966" y="83653"/>
                  <a:pt x="22966" y="83653"/>
                </a:cubicBezTo>
                <a:cubicBezTo>
                  <a:pt x="24114" y="83653"/>
                  <a:pt x="24114" y="83653"/>
                  <a:pt x="24114" y="83653"/>
                </a:cubicBezTo>
                <a:cubicBezTo>
                  <a:pt x="24114" y="85384"/>
                  <a:pt x="24114" y="85384"/>
                  <a:pt x="24114" y="85384"/>
                </a:cubicBezTo>
                <a:lnTo>
                  <a:pt x="22966" y="85384"/>
                </a:lnTo>
                <a:close/>
                <a:moveTo>
                  <a:pt x="28708" y="13269"/>
                </a:moveTo>
                <a:cubicBezTo>
                  <a:pt x="28708" y="12115"/>
                  <a:pt x="28708" y="12115"/>
                  <a:pt x="28708" y="12115"/>
                </a:cubicBezTo>
                <a:cubicBezTo>
                  <a:pt x="30430" y="12115"/>
                  <a:pt x="30430" y="12115"/>
                  <a:pt x="30430" y="12115"/>
                </a:cubicBezTo>
                <a:cubicBezTo>
                  <a:pt x="30430" y="13269"/>
                  <a:pt x="30430" y="13269"/>
                  <a:pt x="30430" y="13269"/>
                </a:cubicBezTo>
                <a:lnTo>
                  <a:pt x="28708" y="13269"/>
                </a:lnTo>
                <a:close/>
                <a:moveTo>
                  <a:pt x="28708" y="37500"/>
                </a:moveTo>
                <a:cubicBezTo>
                  <a:pt x="28708" y="35769"/>
                  <a:pt x="28708" y="35769"/>
                  <a:pt x="28708" y="35769"/>
                </a:cubicBezTo>
                <a:cubicBezTo>
                  <a:pt x="30430" y="35769"/>
                  <a:pt x="30430" y="35769"/>
                  <a:pt x="30430" y="35769"/>
                </a:cubicBezTo>
                <a:cubicBezTo>
                  <a:pt x="30430" y="37500"/>
                  <a:pt x="30430" y="37500"/>
                  <a:pt x="30430" y="37500"/>
                </a:cubicBezTo>
                <a:lnTo>
                  <a:pt x="28708" y="37500"/>
                </a:lnTo>
                <a:close/>
                <a:moveTo>
                  <a:pt x="28708" y="61153"/>
                </a:moveTo>
                <a:cubicBezTo>
                  <a:pt x="28708" y="60000"/>
                  <a:pt x="28708" y="60000"/>
                  <a:pt x="28708" y="60000"/>
                </a:cubicBezTo>
                <a:cubicBezTo>
                  <a:pt x="30430" y="60000"/>
                  <a:pt x="30430" y="60000"/>
                  <a:pt x="30430" y="60000"/>
                </a:cubicBezTo>
                <a:cubicBezTo>
                  <a:pt x="30430" y="61153"/>
                  <a:pt x="30430" y="61153"/>
                  <a:pt x="30430" y="61153"/>
                </a:cubicBezTo>
                <a:lnTo>
                  <a:pt x="28708" y="61153"/>
                </a:lnTo>
                <a:close/>
                <a:moveTo>
                  <a:pt x="28708" y="85384"/>
                </a:moveTo>
                <a:cubicBezTo>
                  <a:pt x="28708" y="83653"/>
                  <a:pt x="28708" y="83653"/>
                  <a:pt x="28708" y="83653"/>
                </a:cubicBezTo>
                <a:cubicBezTo>
                  <a:pt x="30430" y="83653"/>
                  <a:pt x="30430" y="83653"/>
                  <a:pt x="30430" y="83653"/>
                </a:cubicBezTo>
                <a:cubicBezTo>
                  <a:pt x="30430" y="85384"/>
                  <a:pt x="30430" y="85384"/>
                  <a:pt x="30430" y="85384"/>
                </a:cubicBezTo>
                <a:lnTo>
                  <a:pt x="28708" y="85384"/>
                </a:lnTo>
                <a:close/>
                <a:moveTo>
                  <a:pt x="34449" y="7500"/>
                </a:moveTo>
                <a:cubicBezTo>
                  <a:pt x="34449" y="5769"/>
                  <a:pt x="34449" y="5769"/>
                  <a:pt x="34449" y="5769"/>
                </a:cubicBezTo>
                <a:cubicBezTo>
                  <a:pt x="36172" y="5769"/>
                  <a:pt x="36172" y="5769"/>
                  <a:pt x="36172" y="5769"/>
                </a:cubicBezTo>
                <a:cubicBezTo>
                  <a:pt x="36172" y="7500"/>
                  <a:pt x="36172" y="7500"/>
                  <a:pt x="36172" y="7500"/>
                </a:cubicBezTo>
                <a:lnTo>
                  <a:pt x="34449" y="7500"/>
                </a:lnTo>
                <a:close/>
                <a:moveTo>
                  <a:pt x="34449" y="13269"/>
                </a:moveTo>
                <a:cubicBezTo>
                  <a:pt x="34449" y="12115"/>
                  <a:pt x="34449" y="12115"/>
                  <a:pt x="34449" y="12115"/>
                </a:cubicBezTo>
                <a:cubicBezTo>
                  <a:pt x="36172" y="12115"/>
                  <a:pt x="36172" y="12115"/>
                  <a:pt x="36172" y="12115"/>
                </a:cubicBezTo>
                <a:cubicBezTo>
                  <a:pt x="36172" y="13269"/>
                  <a:pt x="36172" y="13269"/>
                  <a:pt x="36172" y="13269"/>
                </a:cubicBezTo>
                <a:lnTo>
                  <a:pt x="34449" y="13269"/>
                </a:lnTo>
                <a:close/>
                <a:moveTo>
                  <a:pt x="34449" y="19615"/>
                </a:moveTo>
                <a:cubicBezTo>
                  <a:pt x="34449" y="17884"/>
                  <a:pt x="34449" y="17884"/>
                  <a:pt x="34449" y="17884"/>
                </a:cubicBezTo>
                <a:cubicBezTo>
                  <a:pt x="36172" y="17884"/>
                  <a:pt x="36172" y="17884"/>
                  <a:pt x="36172" y="17884"/>
                </a:cubicBezTo>
                <a:cubicBezTo>
                  <a:pt x="36172" y="19615"/>
                  <a:pt x="36172" y="19615"/>
                  <a:pt x="36172" y="19615"/>
                </a:cubicBezTo>
                <a:lnTo>
                  <a:pt x="34449" y="19615"/>
                </a:lnTo>
                <a:close/>
                <a:moveTo>
                  <a:pt x="34449" y="25384"/>
                </a:moveTo>
                <a:cubicBezTo>
                  <a:pt x="34449" y="23653"/>
                  <a:pt x="34449" y="23653"/>
                  <a:pt x="34449" y="23653"/>
                </a:cubicBezTo>
                <a:cubicBezTo>
                  <a:pt x="36172" y="23653"/>
                  <a:pt x="36172" y="23653"/>
                  <a:pt x="36172" y="23653"/>
                </a:cubicBezTo>
                <a:cubicBezTo>
                  <a:pt x="36172" y="25384"/>
                  <a:pt x="36172" y="25384"/>
                  <a:pt x="36172" y="25384"/>
                </a:cubicBezTo>
                <a:lnTo>
                  <a:pt x="34449" y="25384"/>
                </a:lnTo>
                <a:close/>
                <a:moveTo>
                  <a:pt x="34449" y="31153"/>
                </a:moveTo>
                <a:cubicBezTo>
                  <a:pt x="34449" y="30000"/>
                  <a:pt x="34449" y="30000"/>
                  <a:pt x="34449" y="30000"/>
                </a:cubicBezTo>
                <a:cubicBezTo>
                  <a:pt x="36172" y="30000"/>
                  <a:pt x="36172" y="30000"/>
                  <a:pt x="36172" y="30000"/>
                </a:cubicBezTo>
                <a:cubicBezTo>
                  <a:pt x="36172" y="31153"/>
                  <a:pt x="36172" y="31153"/>
                  <a:pt x="36172" y="31153"/>
                </a:cubicBezTo>
                <a:lnTo>
                  <a:pt x="34449" y="31153"/>
                </a:lnTo>
                <a:close/>
                <a:moveTo>
                  <a:pt x="34449" y="37500"/>
                </a:moveTo>
                <a:cubicBezTo>
                  <a:pt x="34449" y="35769"/>
                  <a:pt x="34449" y="35769"/>
                  <a:pt x="34449" y="35769"/>
                </a:cubicBezTo>
                <a:cubicBezTo>
                  <a:pt x="36172" y="35769"/>
                  <a:pt x="36172" y="35769"/>
                  <a:pt x="36172" y="35769"/>
                </a:cubicBezTo>
                <a:cubicBezTo>
                  <a:pt x="36172" y="37500"/>
                  <a:pt x="36172" y="37500"/>
                  <a:pt x="36172" y="37500"/>
                </a:cubicBezTo>
                <a:lnTo>
                  <a:pt x="34449" y="37500"/>
                </a:lnTo>
                <a:close/>
                <a:moveTo>
                  <a:pt x="34449" y="43269"/>
                </a:moveTo>
                <a:cubicBezTo>
                  <a:pt x="34449" y="41538"/>
                  <a:pt x="34449" y="41538"/>
                  <a:pt x="34449" y="41538"/>
                </a:cubicBezTo>
                <a:cubicBezTo>
                  <a:pt x="36172" y="41538"/>
                  <a:pt x="36172" y="41538"/>
                  <a:pt x="36172" y="41538"/>
                </a:cubicBezTo>
                <a:cubicBezTo>
                  <a:pt x="36172" y="43269"/>
                  <a:pt x="36172" y="43269"/>
                  <a:pt x="36172" y="43269"/>
                </a:cubicBezTo>
                <a:lnTo>
                  <a:pt x="34449" y="43269"/>
                </a:lnTo>
                <a:close/>
                <a:moveTo>
                  <a:pt x="34449" y="49038"/>
                </a:moveTo>
                <a:cubicBezTo>
                  <a:pt x="34449" y="47884"/>
                  <a:pt x="34449" y="47884"/>
                  <a:pt x="34449" y="47884"/>
                </a:cubicBezTo>
                <a:cubicBezTo>
                  <a:pt x="36172" y="47884"/>
                  <a:pt x="36172" y="47884"/>
                  <a:pt x="36172" y="47884"/>
                </a:cubicBezTo>
                <a:cubicBezTo>
                  <a:pt x="36172" y="49038"/>
                  <a:pt x="36172" y="49038"/>
                  <a:pt x="36172" y="49038"/>
                </a:cubicBezTo>
                <a:lnTo>
                  <a:pt x="34449" y="49038"/>
                </a:lnTo>
                <a:close/>
                <a:moveTo>
                  <a:pt x="34449" y="55384"/>
                </a:moveTo>
                <a:cubicBezTo>
                  <a:pt x="34449" y="53653"/>
                  <a:pt x="34449" y="53653"/>
                  <a:pt x="34449" y="53653"/>
                </a:cubicBezTo>
                <a:cubicBezTo>
                  <a:pt x="36172" y="53653"/>
                  <a:pt x="36172" y="53653"/>
                  <a:pt x="36172" y="53653"/>
                </a:cubicBezTo>
                <a:cubicBezTo>
                  <a:pt x="36172" y="55384"/>
                  <a:pt x="36172" y="55384"/>
                  <a:pt x="36172" y="55384"/>
                </a:cubicBezTo>
                <a:lnTo>
                  <a:pt x="34449" y="55384"/>
                </a:lnTo>
                <a:close/>
                <a:moveTo>
                  <a:pt x="34449" y="73269"/>
                </a:moveTo>
                <a:cubicBezTo>
                  <a:pt x="34449" y="71538"/>
                  <a:pt x="34449" y="71538"/>
                  <a:pt x="34449" y="71538"/>
                </a:cubicBezTo>
                <a:cubicBezTo>
                  <a:pt x="36172" y="71538"/>
                  <a:pt x="36172" y="71538"/>
                  <a:pt x="36172" y="71538"/>
                </a:cubicBezTo>
                <a:cubicBezTo>
                  <a:pt x="36172" y="73269"/>
                  <a:pt x="36172" y="73269"/>
                  <a:pt x="36172" y="73269"/>
                </a:cubicBezTo>
                <a:lnTo>
                  <a:pt x="34449" y="73269"/>
                </a:lnTo>
                <a:close/>
                <a:moveTo>
                  <a:pt x="34449" y="79038"/>
                </a:moveTo>
                <a:cubicBezTo>
                  <a:pt x="34449" y="77884"/>
                  <a:pt x="34449" y="77884"/>
                  <a:pt x="34449" y="77884"/>
                </a:cubicBezTo>
                <a:cubicBezTo>
                  <a:pt x="36172" y="77884"/>
                  <a:pt x="36172" y="77884"/>
                  <a:pt x="36172" y="77884"/>
                </a:cubicBezTo>
                <a:cubicBezTo>
                  <a:pt x="36172" y="79038"/>
                  <a:pt x="36172" y="79038"/>
                  <a:pt x="36172" y="79038"/>
                </a:cubicBezTo>
                <a:lnTo>
                  <a:pt x="34449" y="79038"/>
                </a:lnTo>
                <a:close/>
                <a:moveTo>
                  <a:pt x="34449" y="85384"/>
                </a:moveTo>
                <a:cubicBezTo>
                  <a:pt x="34449" y="83653"/>
                  <a:pt x="34449" y="83653"/>
                  <a:pt x="34449" y="83653"/>
                </a:cubicBezTo>
                <a:cubicBezTo>
                  <a:pt x="36172" y="83653"/>
                  <a:pt x="36172" y="83653"/>
                  <a:pt x="36172" y="83653"/>
                </a:cubicBezTo>
                <a:cubicBezTo>
                  <a:pt x="36172" y="85384"/>
                  <a:pt x="36172" y="85384"/>
                  <a:pt x="36172" y="85384"/>
                </a:cubicBezTo>
                <a:lnTo>
                  <a:pt x="34449" y="85384"/>
                </a:lnTo>
                <a:close/>
                <a:moveTo>
                  <a:pt x="34449" y="91153"/>
                </a:moveTo>
                <a:cubicBezTo>
                  <a:pt x="34449" y="90000"/>
                  <a:pt x="34449" y="90000"/>
                  <a:pt x="34449" y="90000"/>
                </a:cubicBezTo>
                <a:cubicBezTo>
                  <a:pt x="36172" y="90000"/>
                  <a:pt x="36172" y="90000"/>
                  <a:pt x="36172" y="90000"/>
                </a:cubicBezTo>
                <a:cubicBezTo>
                  <a:pt x="36172" y="91153"/>
                  <a:pt x="36172" y="91153"/>
                  <a:pt x="36172" y="91153"/>
                </a:cubicBezTo>
                <a:lnTo>
                  <a:pt x="34449" y="91153"/>
                </a:lnTo>
                <a:close/>
                <a:moveTo>
                  <a:pt x="34449" y="95769"/>
                </a:moveTo>
                <a:cubicBezTo>
                  <a:pt x="36172" y="95769"/>
                  <a:pt x="36172" y="95769"/>
                  <a:pt x="36172" y="95769"/>
                </a:cubicBezTo>
                <a:cubicBezTo>
                  <a:pt x="36172" y="97500"/>
                  <a:pt x="36172" y="97500"/>
                  <a:pt x="36172" y="97500"/>
                </a:cubicBezTo>
                <a:cubicBezTo>
                  <a:pt x="34449" y="97500"/>
                  <a:pt x="34449" y="97500"/>
                  <a:pt x="34449" y="97500"/>
                </a:cubicBezTo>
                <a:lnTo>
                  <a:pt x="34449" y="95769"/>
                </a:lnTo>
                <a:close/>
                <a:moveTo>
                  <a:pt x="34449" y="101538"/>
                </a:moveTo>
                <a:cubicBezTo>
                  <a:pt x="36172" y="101538"/>
                  <a:pt x="36172" y="101538"/>
                  <a:pt x="36172" y="101538"/>
                </a:cubicBezTo>
                <a:cubicBezTo>
                  <a:pt x="36172" y="103269"/>
                  <a:pt x="36172" y="103269"/>
                  <a:pt x="36172" y="103269"/>
                </a:cubicBezTo>
                <a:cubicBezTo>
                  <a:pt x="34449" y="103269"/>
                  <a:pt x="34449" y="103269"/>
                  <a:pt x="34449" y="103269"/>
                </a:cubicBezTo>
                <a:lnTo>
                  <a:pt x="34449" y="101538"/>
                </a:lnTo>
                <a:close/>
                <a:moveTo>
                  <a:pt x="40765" y="13269"/>
                </a:moveTo>
                <a:cubicBezTo>
                  <a:pt x="40765" y="12115"/>
                  <a:pt x="40765" y="12115"/>
                  <a:pt x="40765" y="12115"/>
                </a:cubicBezTo>
                <a:cubicBezTo>
                  <a:pt x="41913" y="12115"/>
                  <a:pt x="41913" y="12115"/>
                  <a:pt x="41913" y="12115"/>
                </a:cubicBezTo>
                <a:cubicBezTo>
                  <a:pt x="41913" y="13269"/>
                  <a:pt x="41913" y="13269"/>
                  <a:pt x="41913" y="13269"/>
                </a:cubicBezTo>
                <a:lnTo>
                  <a:pt x="40765" y="13269"/>
                </a:lnTo>
                <a:close/>
                <a:moveTo>
                  <a:pt x="40765" y="37500"/>
                </a:moveTo>
                <a:cubicBezTo>
                  <a:pt x="40765" y="35769"/>
                  <a:pt x="40765" y="35769"/>
                  <a:pt x="40765" y="35769"/>
                </a:cubicBezTo>
                <a:cubicBezTo>
                  <a:pt x="41913" y="35769"/>
                  <a:pt x="41913" y="35769"/>
                  <a:pt x="41913" y="35769"/>
                </a:cubicBezTo>
                <a:cubicBezTo>
                  <a:pt x="41913" y="37500"/>
                  <a:pt x="41913" y="37500"/>
                  <a:pt x="41913" y="37500"/>
                </a:cubicBezTo>
                <a:lnTo>
                  <a:pt x="40765" y="37500"/>
                </a:lnTo>
                <a:close/>
                <a:moveTo>
                  <a:pt x="40765" y="85384"/>
                </a:moveTo>
                <a:cubicBezTo>
                  <a:pt x="40765" y="83653"/>
                  <a:pt x="40765" y="83653"/>
                  <a:pt x="40765" y="83653"/>
                </a:cubicBezTo>
                <a:cubicBezTo>
                  <a:pt x="41913" y="83653"/>
                  <a:pt x="41913" y="83653"/>
                  <a:pt x="41913" y="83653"/>
                </a:cubicBezTo>
                <a:cubicBezTo>
                  <a:pt x="41913" y="85384"/>
                  <a:pt x="41913" y="85384"/>
                  <a:pt x="41913" y="85384"/>
                </a:cubicBezTo>
                <a:lnTo>
                  <a:pt x="40765" y="85384"/>
                </a:lnTo>
                <a:close/>
                <a:moveTo>
                  <a:pt x="46507" y="13269"/>
                </a:moveTo>
                <a:cubicBezTo>
                  <a:pt x="46507" y="12115"/>
                  <a:pt x="46507" y="12115"/>
                  <a:pt x="46507" y="12115"/>
                </a:cubicBezTo>
                <a:cubicBezTo>
                  <a:pt x="48229" y="12115"/>
                  <a:pt x="48229" y="12115"/>
                  <a:pt x="48229" y="12115"/>
                </a:cubicBezTo>
                <a:cubicBezTo>
                  <a:pt x="48229" y="13269"/>
                  <a:pt x="48229" y="13269"/>
                  <a:pt x="48229" y="13269"/>
                </a:cubicBezTo>
                <a:lnTo>
                  <a:pt x="46507" y="13269"/>
                </a:lnTo>
                <a:close/>
                <a:moveTo>
                  <a:pt x="46507" y="37500"/>
                </a:moveTo>
                <a:cubicBezTo>
                  <a:pt x="46507" y="35769"/>
                  <a:pt x="46507" y="35769"/>
                  <a:pt x="46507" y="35769"/>
                </a:cubicBezTo>
                <a:cubicBezTo>
                  <a:pt x="48229" y="35769"/>
                  <a:pt x="48229" y="35769"/>
                  <a:pt x="48229" y="35769"/>
                </a:cubicBezTo>
                <a:cubicBezTo>
                  <a:pt x="48229" y="37500"/>
                  <a:pt x="48229" y="37500"/>
                  <a:pt x="48229" y="37500"/>
                </a:cubicBezTo>
                <a:lnTo>
                  <a:pt x="46507" y="37500"/>
                </a:lnTo>
                <a:close/>
                <a:moveTo>
                  <a:pt x="46507" y="61153"/>
                </a:moveTo>
                <a:cubicBezTo>
                  <a:pt x="46507" y="60000"/>
                  <a:pt x="46507" y="60000"/>
                  <a:pt x="46507" y="60000"/>
                </a:cubicBezTo>
                <a:cubicBezTo>
                  <a:pt x="48229" y="60000"/>
                  <a:pt x="48229" y="60000"/>
                  <a:pt x="48229" y="60000"/>
                </a:cubicBezTo>
                <a:cubicBezTo>
                  <a:pt x="48229" y="61153"/>
                  <a:pt x="48229" y="61153"/>
                  <a:pt x="48229" y="61153"/>
                </a:cubicBezTo>
                <a:lnTo>
                  <a:pt x="46507" y="61153"/>
                </a:lnTo>
                <a:close/>
                <a:moveTo>
                  <a:pt x="46507" y="85384"/>
                </a:moveTo>
                <a:cubicBezTo>
                  <a:pt x="46507" y="83653"/>
                  <a:pt x="46507" y="83653"/>
                  <a:pt x="46507" y="83653"/>
                </a:cubicBezTo>
                <a:cubicBezTo>
                  <a:pt x="48229" y="83653"/>
                  <a:pt x="48229" y="83653"/>
                  <a:pt x="48229" y="83653"/>
                </a:cubicBezTo>
                <a:cubicBezTo>
                  <a:pt x="48229" y="85384"/>
                  <a:pt x="48229" y="85384"/>
                  <a:pt x="48229" y="85384"/>
                </a:cubicBezTo>
                <a:lnTo>
                  <a:pt x="46507" y="85384"/>
                </a:lnTo>
                <a:close/>
                <a:moveTo>
                  <a:pt x="52822" y="13269"/>
                </a:moveTo>
                <a:cubicBezTo>
                  <a:pt x="52822" y="12115"/>
                  <a:pt x="52822" y="12115"/>
                  <a:pt x="52822" y="12115"/>
                </a:cubicBezTo>
                <a:cubicBezTo>
                  <a:pt x="53971" y="12115"/>
                  <a:pt x="53971" y="12115"/>
                  <a:pt x="53971" y="12115"/>
                </a:cubicBezTo>
                <a:cubicBezTo>
                  <a:pt x="53971" y="13269"/>
                  <a:pt x="53971" y="13269"/>
                  <a:pt x="53971" y="13269"/>
                </a:cubicBezTo>
                <a:lnTo>
                  <a:pt x="52822" y="13269"/>
                </a:lnTo>
                <a:close/>
                <a:moveTo>
                  <a:pt x="52822" y="37500"/>
                </a:moveTo>
                <a:cubicBezTo>
                  <a:pt x="52822" y="35769"/>
                  <a:pt x="52822" y="35769"/>
                  <a:pt x="52822" y="35769"/>
                </a:cubicBezTo>
                <a:cubicBezTo>
                  <a:pt x="53971" y="35769"/>
                  <a:pt x="53971" y="35769"/>
                  <a:pt x="53971" y="35769"/>
                </a:cubicBezTo>
                <a:cubicBezTo>
                  <a:pt x="53971" y="37500"/>
                  <a:pt x="53971" y="37500"/>
                  <a:pt x="53971" y="37500"/>
                </a:cubicBezTo>
                <a:lnTo>
                  <a:pt x="52822" y="37500"/>
                </a:lnTo>
                <a:close/>
                <a:moveTo>
                  <a:pt x="52822" y="61153"/>
                </a:moveTo>
                <a:cubicBezTo>
                  <a:pt x="52822" y="60000"/>
                  <a:pt x="52822" y="60000"/>
                  <a:pt x="52822" y="60000"/>
                </a:cubicBezTo>
                <a:cubicBezTo>
                  <a:pt x="53971" y="60000"/>
                  <a:pt x="53971" y="60000"/>
                  <a:pt x="53971" y="60000"/>
                </a:cubicBezTo>
                <a:cubicBezTo>
                  <a:pt x="53971" y="61153"/>
                  <a:pt x="53971" y="61153"/>
                  <a:pt x="53971" y="61153"/>
                </a:cubicBezTo>
                <a:lnTo>
                  <a:pt x="52822" y="61153"/>
                </a:lnTo>
                <a:close/>
                <a:moveTo>
                  <a:pt x="52822" y="85384"/>
                </a:moveTo>
                <a:cubicBezTo>
                  <a:pt x="52822" y="83653"/>
                  <a:pt x="52822" y="83653"/>
                  <a:pt x="52822" y="83653"/>
                </a:cubicBezTo>
                <a:cubicBezTo>
                  <a:pt x="53971" y="83653"/>
                  <a:pt x="53971" y="83653"/>
                  <a:pt x="53971" y="83653"/>
                </a:cubicBezTo>
                <a:cubicBezTo>
                  <a:pt x="53971" y="85384"/>
                  <a:pt x="53971" y="85384"/>
                  <a:pt x="53971" y="85384"/>
                </a:cubicBezTo>
                <a:lnTo>
                  <a:pt x="52822" y="85384"/>
                </a:lnTo>
                <a:close/>
                <a:moveTo>
                  <a:pt x="58564" y="7500"/>
                </a:moveTo>
                <a:cubicBezTo>
                  <a:pt x="58564" y="5769"/>
                  <a:pt x="58564" y="5769"/>
                  <a:pt x="58564" y="5769"/>
                </a:cubicBezTo>
                <a:cubicBezTo>
                  <a:pt x="59712" y="5769"/>
                  <a:pt x="59712" y="5769"/>
                  <a:pt x="59712" y="5769"/>
                </a:cubicBezTo>
                <a:cubicBezTo>
                  <a:pt x="59712" y="7500"/>
                  <a:pt x="59712" y="7500"/>
                  <a:pt x="59712" y="7500"/>
                </a:cubicBezTo>
                <a:lnTo>
                  <a:pt x="58564" y="7500"/>
                </a:lnTo>
                <a:close/>
                <a:moveTo>
                  <a:pt x="58564" y="13269"/>
                </a:moveTo>
                <a:cubicBezTo>
                  <a:pt x="58564" y="12115"/>
                  <a:pt x="58564" y="12115"/>
                  <a:pt x="58564" y="12115"/>
                </a:cubicBezTo>
                <a:cubicBezTo>
                  <a:pt x="59712" y="12115"/>
                  <a:pt x="59712" y="12115"/>
                  <a:pt x="59712" y="12115"/>
                </a:cubicBezTo>
                <a:cubicBezTo>
                  <a:pt x="59712" y="13269"/>
                  <a:pt x="59712" y="13269"/>
                  <a:pt x="59712" y="13269"/>
                </a:cubicBezTo>
                <a:lnTo>
                  <a:pt x="58564" y="13269"/>
                </a:lnTo>
                <a:close/>
                <a:moveTo>
                  <a:pt x="58564" y="19615"/>
                </a:moveTo>
                <a:cubicBezTo>
                  <a:pt x="58564" y="17884"/>
                  <a:pt x="58564" y="17884"/>
                  <a:pt x="58564" y="17884"/>
                </a:cubicBezTo>
                <a:cubicBezTo>
                  <a:pt x="59712" y="17884"/>
                  <a:pt x="59712" y="17884"/>
                  <a:pt x="59712" y="17884"/>
                </a:cubicBezTo>
                <a:cubicBezTo>
                  <a:pt x="59712" y="19615"/>
                  <a:pt x="59712" y="19615"/>
                  <a:pt x="59712" y="19615"/>
                </a:cubicBezTo>
                <a:lnTo>
                  <a:pt x="58564" y="19615"/>
                </a:lnTo>
                <a:close/>
                <a:moveTo>
                  <a:pt x="58564" y="25384"/>
                </a:moveTo>
                <a:cubicBezTo>
                  <a:pt x="58564" y="23653"/>
                  <a:pt x="58564" y="23653"/>
                  <a:pt x="58564" y="23653"/>
                </a:cubicBezTo>
                <a:cubicBezTo>
                  <a:pt x="59712" y="23653"/>
                  <a:pt x="59712" y="23653"/>
                  <a:pt x="59712" y="23653"/>
                </a:cubicBezTo>
                <a:cubicBezTo>
                  <a:pt x="59712" y="25384"/>
                  <a:pt x="59712" y="25384"/>
                  <a:pt x="59712" y="25384"/>
                </a:cubicBezTo>
                <a:lnTo>
                  <a:pt x="58564" y="25384"/>
                </a:lnTo>
                <a:close/>
                <a:moveTo>
                  <a:pt x="58564" y="31153"/>
                </a:moveTo>
                <a:cubicBezTo>
                  <a:pt x="58564" y="30000"/>
                  <a:pt x="58564" y="30000"/>
                  <a:pt x="58564" y="30000"/>
                </a:cubicBezTo>
                <a:cubicBezTo>
                  <a:pt x="59712" y="30000"/>
                  <a:pt x="59712" y="30000"/>
                  <a:pt x="59712" y="30000"/>
                </a:cubicBezTo>
                <a:cubicBezTo>
                  <a:pt x="59712" y="31153"/>
                  <a:pt x="59712" y="31153"/>
                  <a:pt x="59712" y="31153"/>
                </a:cubicBezTo>
                <a:lnTo>
                  <a:pt x="58564" y="31153"/>
                </a:lnTo>
                <a:close/>
                <a:moveTo>
                  <a:pt x="58564" y="37500"/>
                </a:moveTo>
                <a:cubicBezTo>
                  <a:pt x="58564" y="35769"/>
                  <a:pt x="58564" y="35769"/>
                  <a:pt x="58564" y="35769"/>
                </a:cubicBezTo>
                <a:cubicBezTo>
                  <a:pt x="59712" y="35769"/>
                  <a:pt x="59712" y="35769"/>
                  <a:pt x="59712" y="35769"/>
                </a:cubicBezTo>
                <a:cubicBezTo>
                  <a:pt x="59712" y="37500"/>
                  <a:pt x="59712" y="37500"/>
                  <a:pt x="59712" y="37500"/>
                </a:cubicBezTo>
                <a:lnTo>
                  <a:pt x="58564" y="37500"/>
                </a:lnTo>
                <a:close/>
                <a:moveTo>
                  <a:pt x="58564" y="43269"/>
                </a:moveTo>
                <a:cubicBezTo>
                  <a:pt x="58564" y="41538"/>
                  <a:pt x="58564" y="41538"/>
                  <a:pt x="58564" y="41538"/>
                </a:cubicBezTo>
                <a:cubicBezTo>
                  <a:pt x="59712" y="41538"/>
                  <a:pt x="59712" y="41538"/>
                  <a:pt x="59712" y="41538"/>
                </a:cubicBezTo>
                <a:cubicBezTo>
                  <a:pt x="59712" y="43269"/>
                  <a:pt x="59712" y="43269"/>
                  <a:pt x="59712" y="43269"/>
                </a:cubicBezTo>
                <a:lnTo>
                  <a:pt x="58564" y="43269"/>
                </a:lnTo>
                <a:close/>
                <a:moveTo>
                  <a:pt x="58564" y="67500"/>
                </a:moveTo>
                <a:cubicBezTo>
                  <a:pt x="58564" y="65769"/>
                  <a:pt x="58564" y="65769"/>
                  <a:pt x="58564" y="65769"/>
                </a:cubicBezTo>
                <a:cubicBezTo>
                  <a:pt x="59712" y="65769"/>
                  <a:pt x="59712" y="65769"/>
                  <a:pt x="59712" y="65769"/>
                </a:cubicBezTo>
                <a:cubicBezTo>
                  <a:pt x="59712" y="67500"/>
                  <a:pt x="59712" y="67500"/>
                  <a:pt x="59712" y="67500"/>
                </a:cubicBezTo>
                <a:lnTo>
                  <a:pt x="58564" y="67500"/>
                </a:lnTo>
                <a:close/>
                <a:moveTo>
                  <a:pt x="58564" y="73269"/>
                </a:moveTo>
                <a:cubicBezTo>
                  <a:pt x="58564" y="71538"/>
                  <a:pt x="58564" y="71538"/>
                  <a:pt x="58564" y="71538"/>
                </a:cubicBezTo>
                <a:cubicBezTo>
                  <a:pt x="59712" y="71538"/>
                  <a:pt x="59712" y="71538"/>
                  <a:pt x="59712" y="71538"/>
                </a:cubicBezTo>
                <a:cubicBezTo>
                  <a:pt x="59712" y="73269"/>
                  <a:pt x="59712" y="73269"/>
                  <a:pt x="59712" y="73269"/>
                </a:cubicBezTo>
                <a:lnTo>
                  <a:pt x="58564" y="73269"/>
                </a:lnTo>
                <a:close/>
                <a:moveTo>
                  <a:pt x="58564" y="79038"/>
                </a:moveTo>
                <a:cubicBezTo>
                  <a:pt x="58564" y="77884"/>
                  <a:pt x="58564" y="77884"/>
                  <a:pt x="58564" y="77884"/>
                </a:cubicBezTo>
                <a:cubicBezTo>
                  <a:pt x="59712" y="77884"/>
                  <a:pt x="59712" y="77884"/>
                  <a:pt x="59712" y="77884"/>
                </a:cubicBezTo>
                <a:cubicBezTo>
                  <a:pt x="59712" y="79038"/>
                  <a:pt x="59712" y="79038"/>
                  <a:pt x="59712" y="79038"/>
                </a:cubicBezTo>
                <a:lnTo>
                  <a:pt x="58564" y="79038"/>
                </a:lnTo>
                <a:close/>
                <a:moveTo>
                  <a:pt x="58564" y="85384"/>
                </a:moveTo>
                <a:cubicBezTo>
                  <a:pt x="58564" y="83653"/>
                  <a:pt x="58564" y="83653"/>
                  <a:pt x="58564" y="83653"/>
                </a:cubicBezTo>
                <a:cubicBezTo>
                  <a:pt x="59712" y="83653"/>
                  <a:pt x="59712" y="83653"/>
                  <a:pt x="59712" y="83653"/>
                </a:cubicBezTo>
                <a:cubicBezTo>
                  <a:pt x="59712" y="85384"/>
                  <a:pt x="59712" y="85384"/>
                  <a:pt x="59712" y="85384"/>
                </a:cubicBezTo>
                <a:lnTo>
                  <a:pt x="58564" y="85384"/>
                </a:lnTo>
                <a:close/>
                <a:moveTo>
                  <a:pt x="58564" y="91153"/>
                </a:moveTo>
                <a:cubicBezTo>
                  <a:pt x="58564" y="90000"/>
                  <a:pt x="58564" y="90000"/>
                  <a:pt x="58564" y="90000"/>
                </a:cubicBezTo>
                <a:cubicBezTo>
                  <a:pt x="59712" y="90000"/>
                  <a:pt x="59712" y="90000"/>
                  <a:pt x="59712" y="90000"/>
                </a:cubicBezTo>
                <a:cubicBezTo>
                  <a:pt x="59712" y="91153"/>
                  <a:pt x="59712" y="91153"/>
                  <a:pt x="59712" y="91153"/>
                </a:cubicBezTo>
                <a:lnTo>
                  <a:pt x="58564" y="91153"/>
                </a:lnTo>
                <a:close/>
                <a:moveTo>
                  <a:pt x="58564" y="95769"/>
                </a:moveTo>
                <a:cubicBezTo>
                  <a:pt x="59712" y="95769"/>
                  <a:pt x="59712" y="95769"/>
                  <a:pt x="59712" y="95769"/>
                </a:cubicBezTo>
                <a:cubicBezTo>
                  <a:pt x="59712" y="97500"/>
                  <a:pt x="59712" y="97500"/>
                  <a:pt x="59712" y="97500"/>
                </a:cubicBezTo>
                <a:cubicBezTo>
                  <a:pt x="58564" y="97500"/>
                  <a:pt x="58564" y="97500"/>
                  <a:pt x="58564" y="97500"/>
                </a:cubicBezTo>
                <a:lnTo>
                  <a:pt x="58564" y="95769"/>
                </a:lnTo>
                <a:close/>
                <a:moveTo>
                  <a:pt x="58564" y="101538"/>
                </a:moveTo>
                <a:cubicBezTo>
                  <a:pt x="59712" y="101538"/>
                  <a:pt x="59712" y="101538"/>
                  <a:pt x="59712" y="101538"/>
                </a:cubicBezTo>
                <a:cubicBezTo>
                  <a:pt x="59712" y="103269"/>
                  <a:pt x="59712" y="103269"/>
                  <a:pt x="59712" y="103269"/>
                </a:cubicBezTo>
                <a:cubicBezTo>
                  <a:pt x="58564" y="103269"/>
                  <a:pt x="58564" y="103269"/>
                  <a:pt x="58564" y="103269"/>
                </a:cubicBezTo>
                <a:lnTo>
                  <a:pt x="58564" y="101538"/>
                </a:lnTo>
                <a:close/>
                <a:moveTo>
                  <a:pt x="64306" y="13269"/>
                </a:moveTo>
                <a:cubicBezTo>
                  <a:pt x="64306" y="12115"/>
                  <a:pt x="64306" y="12115"/>
                  <a:pt x="64306" y="12115"/>
                </a:cubicBezTo>
                <a:cubicBezTo>
                  <a:pt x="66028" y="12115"/>
                  <a:pt x="66028" y="12115"/>
                  <a:pt x="66028" y="12115"/>
                </a:cubicBezTo>
                <a:cubicBezTo>
                  <a:pt x="66028" y="13269"/>
                  <a:pt x="66028" y="13269"/>
                  <a:pt x="66028" y="13269"/>
                </a:cubicBezTo>
                <a:lnTo>
                  <a:pt x="64306" y="13269"/>
                </a:lnTo>
                <a:close/>
                <a:moveTo>
                  <a:pt x="64306" y="37500"/>
                </a:moveTo>
                <a:cubicBezTo>
                  <a:pt x="64306" y="35769"/>
                  <a:pt x="64306" y="35769"/>
                  <a:pt x="64306" y="35769"/>
                </a:cubicBezTo>
                <a:cubicBezTo>
                  <a:pt x="66028" y="35769"/>
                  <a:pt x="66028" y="35769"/>
                  <a:pt x="66028" y="35769"/>
                </a:cubicBezTo>
                <a:cubicBezTo>
                  <a:pt x="66028" y="37500"/>
                  <a:pt x="66028" y="37500"/>
                  <a:pt x="66028" y="37500"/>
                </a:cubicBezTo>
                <a:lnTo>
                  <a:pt x="64306" y="37500"/>
                </a:lnTo>
                <a:close/>
                <a:moveTo>
                  <a:pt x="64306" y="85384"/>
                </a:moveTo>
                <a:cubicBezTo>
                  <a:pt x="64306" y="83653"/>
                  <a:pt x="64306" y="83653"/>
                  <a:pt x="64306" y="83653"/>
                </a:cubicBezTo>
                <a:cubicBezTo>
                  <a:pt x="66028" y="83653"/>
                  <a:pt x="66028" y="83653"/>
                  <a:pt x="66028" y="83653"/>
                </a:cubicBezTo>
                <a:cubicBezTo>
                  <a:pt x="66028" y="85384"/>
                  <a:pt x="66028" y="85384"/>
                  <a:pt x="66028" y="85384"/>
                </a:cubicBezTo>
                <a:lnTo>
                  <a:pt x="64306" y="85384"/>
                </a:lnTo>
                <a:close/>
                <a:moveTo>
                  <a:pt x="70622" y="13269"/>
                </a:moveTo>
                <a:cubicBezTo>
                  <a:pt x="70622" y="12115"/>
                  <a:pt x="70622" y="12115"/>
                  <a:pt x="70622" y="12115"/>
                </a:cubicBezTo>
                <a:cubicBezTo>
                  <a:pt x="71770" y="12115"/>
                  <a:pt x="71770" y="12115"/>
                  <a:pt x="71770" y="12115"/>
                </a:cubicBezTo>
                <a:cubicBezTo>
                  <a:pt x="71770" y="13269"/>
                  <a:pt x="71770" y="13269"/>
                  <a:pt x="71770" y="13269"/>
                </a:cubicBezTo>
                <a:lnTo>
                  <a:pt x="70622" y="13269"/>
                </a:lnTo>
                <a:close/>
                <a:moveTo>
                  <a:pt x="70622" y="37500"/>
                </a:moveTo>
                <a:cubicBezTo>
                  <a:pt x="70622" y="35769"/>
                  <a:pt x="70622" y="35769"/>
                  <a:pt x="70622" y="35769"/>
                </a:cubicBezTo>
                <a:cubicBezTo>
                  <a:pt x="71770" y="35769"/>
                  <a:pt x="71770" y="35769"/>
                  <a:pt x="71770" y="35769"/>
                </a:cubicBezTo>
                <a:cubicBezTo>
                  <a:pt x="71770" y="37500"/>
                  <a:pt x="71770" y="37500"/>
                  <a:pt x="71770" y="37500"/>
                </a:cubicBezTo>
                <a:lnTo>
                  <a:pt x="70622" y="37500"/>
                </a:lnTo>
                <a:close/>
                <a:moveTo>
                  <a:pt x="70622" y="85384"/>
                </a:moveTo>
                <a:cubicBezTo>
                  <a:pt x="70622" y="83653"/>
                  <a:pt x="70622" y="83653"/>
                  <a:pt x="70622" y="83653"/>
                </a:cubicBezTo>
                <a:cubicBezTo>
                  <a:pt x="71770" y="83653"/>
                  <a:pt x="71770" y="83653"/>
                  <a:pt x="71770" y="83653"/>
                </a:cubicBezTo>
                <a:cubicBezTo>
                  <a:pt x="71770" y="85384"/>
                  <a:pt x="71770" y="85384"/>
                  <a:pt x="71770" y="85384"/>
                </a:cubicBezTo>
                <a:lnTo>
                  <a:pt x="70622" y="85384"/>
                </a:lnTo>
                <a:close/>
                <a:moveTo>
                  <a:pt x="76363" y="13269"/>
                </a:moveTo>
                <a:cubicBezTo>
                  <a:pt x="76363" y="12115"/>
                  <a:pt x="76363" y="12115"/>
                  <a:pt x="76363" y="12115"/>
                </a:cubicBezTo>
                <a:cubicBezTo>
                  <a:pt x="78086" y="12115"/>
                  <a:pt x="78086" y="12115"/>
                  <a:pt x="78086" y="12115"/>
                </a:cubicBezTo>
                <a:cubicBezTo>
                  <a:pt x="78086" y="13269"/>
                  <a:pt x="78086" y="13269"/>
                  <a:pt x="78086" y="13269"/>
                </a:cubicBezTo>
                <a:lnTo>
                  <a:pt x="76363" y="13269"/>
                </a:lnTo>
                <a:close/>
                <a:moveTo>
                  <a:pt x="76363" y="37500"/>
                </a:moveTo>
                <a:cubicBezTo>
                  <a:pt x="76363" y="35769"/>
                  <a:pt x="76363" y="35769"/>
                  <a:pt x="76363" y="35769"/>
                </a:cubicBezTo>
                <a:cubicBezTo>
                  <a:pt x="78086" y="35769"/>
                  <a:pt x="78086" y="35769"/>
                  <a:pt x="78086" y="35769"/>
                </a:cubicBezTo>
                <a:cubicBezTo>
                  <a:pt x="78086" y="37500"/>
                  <a:pt x="78086" y="37500"/>
                  <a:pt x="78086" y="37500"/>
                </a:cubicBezTo>
                <a:lnTo>
                  <a:pt x="76363" y="37500"/>
                </a:lnTo>
                <a:close/>
                <a:moveTo>
                  <a:pt x="76363" y="85384"/>
                </a:moveTo>
                <a:cubicBezTo>
                  <a:pt x="76363" y="83653"/>
                  <a:pt x="76363" y="83653"/>
                  <a:pt x="76363" y="83653"/>
                </a:cubicBezTo>
                <a:cubicBezTo>
                  <a:pt x="78086" y="83653"/>
                  <a:pt x="78086" y="83653"/>
                  <a:pt x="78086" y="83653"/>
                </a:cubicBezTo>
                <a:cubicBezTo>
                  <a:pt x="78086" y="85384"/>
                  <a:pt x="78086" y="85384"/>
                  <a:pt x="78086" y="85384"/>
                </a:cubicBezTo>
                <a:lnTo>
                  <a:pt x="76363" y="85384"/>
                </a:lnTo>
                <a:close/>
                <a:moveTo>
                  <a:pt x="82105" y="7500"/>
                </a:moveTo>
                <a:cubicBezTo>
                  <a:pt x="82105" y="5769"/>
                  <a:pt x="82105" y="5769"/>
                  <a:pt x="82105" y="5769"/>
                </a:cubicBezTo>
                <a:cubicBezTo>
                  <a:pt x="83827" y="5769"/>
                  <a:pt x="83827" y="5769"/>
                  <a:pt x="83827" y="5769"/>
                </a:cubicBezTo>
                <a:cubicBezTo>
                  <a:pt x="83827" y="7500"/>
                  <a:pt x="83827" y="7500"/>
                  <a:pt x="83827" y="7500"/>
                </a:cubicBezTo>
                <a:lnTo>
                  <a:pt x="82105" y="7500"/>
                </a:lnTo>
                <a:close/>
                <a:moveTo>
                  <a:pt x="82105" y="13269"/>
                </a:moveTo>
                <a:cubicBezTo>
                  <a:pt x="82105" y="12115"/>
                  <a:pt x="82105" y="12115"/>
                  <a:pt x="82105" y="12115"/>
                </a:cubicBezTo>
                <a:cubicBezTo>
                  <a:pt x="83827" y="12115"/>
                  <a:pt x="83827" y="12115"/>
                  <a:pt x="83827" y="12115"/>
                </a:cubicBezTo>
                <a:cubicBezTo>
                  <a:pt x="83827" y="13269"/>
                  <a:pt x="83827" y="13269"/>
                  <a:pt x="83827" y="13269"/>
                </a:cubicBezTo>
                <a:lnTo>
                  <a:pt x="82105" y="13269"/>
                </a:lnTo>
                <a:close/>
                <a:moveTo>
                  <a:pt x="82105" y="19615"/>
                </a:moveTo>
                <a:cubicBezTo>
                  <a:pt x="82105" y="17884"/>
                  <a:pt x="82105" y="17884"/>
                  <a:pt x="82105" y="17884"/>
                </a:cubicBezTo>
                <a:cubicBezTo>
                  <a:pt x="83827" y="17884"/>
                  <a:pt x="83827" y="17884"/>
                  <a:pt x="83827" y="17884"/>
                </a:cubicBezTo>
                <a:cubicBezTo>
                  <a:pt x="83827" y="19615"/>
                  <a:pt x="83827" y="19615"/>
                  <a:pt x="83827" y="19615"/>
                </a:cubicBezTo>
                <a:lnTo>
                  <a:pt x="82105" y="19615"/>
                </a:lnTo>
                <a:close/>
                <a:moveTo>
                  <a:pt x="82105" y="25384"/>
                </a:moveTo>
                <a:cubicBezTo>
                  <a:pt x="82105" y="23653"/>
                  <a:pt x="82105" y="23653"/>
                  <a:pt x="82105" y="23653"/>
                </a:cubicBezTo>
                <a:cubicBezTo>
                  <a:pt x="83827" y="23653"/>
                  <a:pt x="83827" y="23653"/>
                  <a:pt x="83827" y="23653"/>
                </a:cubicBezTo>
                <a:cubicBezTo>
                  <a:pt x="83827" y="25384"/>
                  <a:pt x="83827" y="25384"/>
                  <a:pt x="83827" y="25384"/>
                </a:cubicBezTo>
                <a:lnTo>
                  <a:pt x="82105" y="25384"/>
                </a:lnTo>
                <a:close/>
                <a:moveTo>
                  <a:pt x="82105" y="31153"/>
                </a:moveTo>
                <a:cubicBezTo>
                  <a:pt x="82105" y="30000"/>
                  <a:pt x="82105" y="30000"/>
                  <a:pt x="82105" y="30000"/>
                </a:cubicBezTo>
                <a:cubicBezTo>
                  <a:pt x="83827" y="30000"/>
                  <a:pt x="83827" y="30000"/>
                  <a:pt x="83827" y="30000"/>
                </a:cubicBezTo>
                <a:cubicBezTo>
                  <a:pt x="83827" y="31153"/>
                  <a:pt x="83827" y="31153"/>
                  <a:pt x="83827" y="31153"/>
                </a:cubicBezTo>
                <a:lnTo>
                  <a:pt x="82105" y="31153"/>
                </a:lnTo>
                <a:close/>
                <a:moveTo>
                  <a:pt x="82105" y="37500"/>
                </a:moveTo>
                <a:cubicBezTo>
                  <a:pt x="82105" y="35769"/>
                  <a:pt x="82105" y="35769"/>
                  <a:pt x="82105" y="35769"/>
                </a:cubicBezTo>
                <a:cubicBezTo>
                  <a:pt x="83827" y="35769"/>
                  <a:pt x="83827" y="35769"/>
                  <a:pt x="83827" y="35769"/>
                </a:cubicBezTo>
                <a:cubicBezTo>
                  <a:pt x="83827" y="37500"/>
                  <a:pt x="83827" y="37500"/>
                  <a:pt x="83827" y="37500"/>
                </a:cubicBezTo>
                <a:lnTo>
                  <a:pt x="82105" y="37500"/>
                </a:lnTo>
                <a:close/>
                <a:moveTo>
                  <a:pt x="82105" y="43269"/>
                </a:moveTo>
                <a:cubicBezTo>
                  <a:pt x="82105" y="41538"/>
                  <a:pt x="82105" y="41538"/>
                  <a:pt x="82105" y="41538"/>
                </a:cubicBezTo>
                <a:cubicBezTo>
                  <a:pt x="83827" y="41538"/>
                  <a:pt x="83827" y="41538"/>
                  <a:pt x="83827" y="41538"/>
                </a:cubicBezTo>
                <a:cubicBezTo>
                  <a:pt x="83827" y="43269"/>
                  <a:pt x="83827" y="43269"/>
                  <a:pt x="83827" y="43269"/>
                </a:cubicBezTo>
                <a:lnTo>
                  <a:pt x="82105" y="43269"/>
                </a:lnTo>
                <a:close/>
                <a:moveTo>
                  <a:pt x="82105" y="49038"/>
                </a:moveTo>
                <a:cubicBezTo>
                  <a:pt x="82105" y="47884"/>
                  <a:pt x="82105" y="47884"/>
                  <a:pt x="82105" y="47884"/>
                </a:cubicBezTo>
                <a:cubicBezTo>
                  <a:pt x="83827" y="47884"/>
                  <a:pt x="83827" y="47884"/>
                  <a:pt x="83827" y="47884"/>
                </a:cubicBezTo>
                <a:cubicBezTo>
                  <a:pt x="83827" y="49038"/>
                  <a:pt x="83827" y="49038"/>
                  <a:pt x="83827" y="49038"/>
                </a:cubicBezTo>
                <a:lnTo>
                  <a:pt x="82105" y="49038"/>
                </a:lnTo>
                <a:close/>
                <a:moveTo>
                  <a:pt x="82105" y="67500"/>
                </a:moveTo>
                <a:cubicBezTo>
                  <a:pt x="82105" y="65769"/>
                  <a:pt x="82105" y="65769"/>
                  <a:pt x="82105" y="65769"/>
                </a:cubicBezTo>
                <a:cubicBezTo>
                  <a:pt x="83827" y="65769"/>
                  <a:pt x="83827" y="65769"/>
                  <a:pt x="83827" y="65769"/>
                </a:cubicBezTo>
                <a:cubicBezTo>
                  <a:pt x="83827" y="67500"/>
                  <a:pt x="83827" y="67500"/>
                  <a:pt x="83827" y="67500"/>
                </a:cubicBezTo>
                <a:lnTo>
                  <a:pt x="82105" y="67500"/>
                </a:lnTo>
                <a:close/>
                <a:moveTo>
                  <a:pt x="82105" y="73269"/>
                </a:moveTo>
                <a:cubicBezTo>
                  <a:pt x="82105" y="71538"/>
                  <a:pt x="82105" y="71538"/>
                  <a:pt x="82105" y="71538"/>
                </a:cubicBezTo>
                <a:cubicBezTo>
                  <a:pt x="83827" y="71538"/>
                  <a:pt x="83827" y="71538"/>
                  <a:pt x="83827" y="71538"/>
                </a:cubicBezTo>
                <a:cubicBezTo>
                  <a:pt x="83827" y="73269"/>
                  <a:pt x="83827" y="73269"/>
                  <a:pt x="83827" y="73269"/>
                </a:cubicBezTo>
                <a:lnTo>
                  <a:pt x="82105" y="73269"/>
                </a:lnTo>
                <a:close/>
                <a:moveTo>
                  <a:pt x="82105" y="79038"/>
                </a:moveTo>
                <a:cubicBezTo>
                  <a:pt x="82105" y="77884"/>
                  <a:pt x="82105" y="77884"/>
                  <a:pt x="82105" y="77884"/>
                </a:cubicBezTo>
                <a:cubicBezTo>
                  <a:pt x="83827" y="77884"/>
                  <a:pt x="83827" y="77884"/>
                  <a:pt x="83827" y="77884"/>
                </a:cubicBezTo>
                <a:cubicBezTo>
                  <a:pt x="83827" y="79038"/>
                  <a:pt x="83827" y="79038"/>
                  <a:pt x="83827" y="79038"/>
                </a:cubicBezTo>
                <a:lnTo>
                  <a:pt x="82105" y="79038"/>
                </a:lnTo>
                <a:close/>
                <a:moveTo>
                  <a:pt x="82105" y="85384"/>
                </a:moveTo>
                <a:cubicBezTo>
                  <a:pt x="82105" y="83653"/>
                  <a:pt x="82105" y="83653"/>
                  <a:pt x="82105" y="83653"/>
                </a:cubicBezTo>
                <a:cubicBezTo>
                  <a:pt x="83827" y="83653"/>
                  <a:pt x="83827" y="83653"/>
                  <a:pt x="83827" y="83653"/>
                </a:cubicBezTo>
                <a:cubicBezTo>
                  <a:pt x="83827" y="85384"/>
                  <a:pt x="83827" y="85384"/>
                  <a:pt x="83827" y="85384"/>
                </a:cubicBezTo>
                <a:lnTo>
                  <a:pt x="82105" y="85384"/>
                </a:lnTo>
                <a:close/>
                <a:moveTo>
                  <a:pt x="82105" y="91153"/>
                </a:moveTo>
                <a:cubicBezTo>
                  <a:pt x="82105" y="90000"/>
                  <a:pt x="82105" y="90000"/>
                  <a:pt x="82105" y="90000"/>
                </a:cubicBezTo>
                <a:cubicBezTo>
                  <a:pt x="83827" y="90000"/>
                  <a:pt x="83827" y="90000"/>
                  <a:pt x="83827" y="90000"/>
                </a:cubicBezTo>
                <a:cubicBezTo>
                  <a:pt x="83827" y="91153"/>
                  <a:pt x="83827" y="91153"/>
                  <a:pt x="83827" y="91153"/>
                </a:cubicBezTo>
                <a:lnTo>
                  <a:pt x="82105" y="91153"/>
                </a:lnTo>
                <a:close/>
                <a:moveTo>
                  <a:pt x="82105" y="95769"/>
                </a:moveTo>
                <a:cubicBezTo>
                  <a:pt x="83827" y="95769"/>
                  <a:pt x="83827" y="95769"/>
                  <a:pt x="83827" y="95769"/>
                </a:cubicBezTo>
                <a:cubicBezTo>
                  <a:pt x="83827" y="97500"/>
                  <a:pt x="83827" y="97500"/>
                  <a:pt x="83827" y="97500"/>
                </a:cubicBezTo>
                <a:cubicBezTo>
                  <a:pt x="82105" y="97500"/>
                  <a:pt x="82105" y="97500"/>
                  <a:pt x="82105" y="97500"/>
                </a:cubicBezTo>
                <a:lnTo>
                  <a:pt x="82105" y="95769"/>
                </a:lnTo>
                <a:close/>
                <a:moveTo>
                  <a:pt x="82105" y="101538"/>
                </a:moveTo>
                <a:cubicBezTo>
                  <a:pt x="83827" y="101538"/>
                  <a:pt x="83827" y="101538"/>
                  <a:pt x="83827" y="101538"/>
                </a:cubicBezTo>
                <a:cubicBezTo>
                  <a:pt x="83827" y="103269"/>
                  <a:pt x="83827" y="103269"/>
                  <a:pt x="83827" y="103269"/>
                </a:cubicBezTo>
                <a:cubicBezTo>
                  <a:pt x="82105" y="103269"/>
                  <a:pt x="82105" y="103269"/>
                  <a:pt x="82105" y="103269"/>
                </a:cubicBezTo>
                <a:lnTo>
                  <a:pt x="82105" y="101538"/>
                </a:lnTo>
                <a:close/>
                <a:moveTo>
                  <a:pt x="88421" y="13269"/>
                </a:moveTo>
                <a:cubicBezTo>
                  <a:pt x="88421" y="12115"/>
                  <a:pt x="88421" y="12115"/>
                  <a:pt x="88421" y="12115"/>
                </a:cubicBezTo>
                <a:cubicBezTo>
                  <a:pt x="89569" y="12115"/>
                  <a:pt x="89569" y="12115"/>
                  <a:pt x="89569" y="12115"/>
                </a:cubicBezTo>
                <a:cubicBezTo>
                  <a:pt x="89569" y="13269"/>
                  <a:pt x="89569" y="13269"/>
                  <a:pt x="89569" y="13269"/>
                </a:cubicBezTo>
                <a:lnTo>
                  <a:pt x="88421" y="13269"/>
                </a:lnTo>
                <a:close/>
                <a:moveTo>
                  <a:pt x="88421" y="37500"/>
                </a:moveTo>
                <a:cubicBezTo>
                  <a:pt x="88421" y="35769"/>
                  <a:pt x="88421" y="35769"/>
                  <a:pt x="88421" y="35769"/>
                </a:cubicBezTo>
                <a:cubicBezTo>
                  <a:pt x="89569" y="35769"/>
                  <a:pt x="89569" y="35769"/>
                  <a:pt x="89569" y="35769"/>
                </a:cubicBezTo>
                <a:cubicBezTo>
                  <a:pt x="89569" y="37500"/>
                  <a:pt x="89569" y="37500"/>
                  <a:pt x="89569" y="37500"/>
                </a:cubicBezTo>
                <a:lnTo>
                  <a:pt x="88421" y="37500"/>
                </a:lnTo>
                <a:close/>
                <a:moveTo>
                  <a:pt x="88421" y="61153"/>
                </a:moveTo>
                <a:cubicBezTo>
                  <a:pt x="88421" y="60000"/>
                  <a:pt x="88421" y="60000"/>
                  <a:pt x="88421" y="60000"/>
                </a:cubicBezTo>
                <a:cubicBezTo>
                  <a:pt x="89569" y="60000"/>
                  <a:pt x="89569" y="60000"/>
                  <a:pt x="89569" y="60000"/>
                </a:cubicBezTo>
                <a:cubicBezTo>
                  <a:pt x="89569" y="61153"/>
                  <a:pt x="89569" y="61153"/>
                  <a:pt x="89569" y="61153"/>
                </a:cubicBezTo>
                <a:lnTo>
                  <a:pt x="88421" y="61153"/>
                </a:lnTo>
                <a:close/>
                <a:moveTo>
                  <a:pt x="88421" y="85384"/>
                </a:moveTo>
                <a:cubicBezTo>
                  <a:pt x="88421" y="83653"/>
                  <a:pt x="88421" y="83653"/>
                  <a:pt x="88421" y="83653"/>
                </a:cubicBezTo>
                <a:cubicBezTo>
                  <a:pt x="89569" y="83653"/>
                  <a:pt x="89569" y="83653"/>
                  <a:pt x="89569" y="83653"/>
                </a:cubicBezTo>
                <a:cubicBezTo>
                  <a:pt x="89569" y="85384"/>
                  <a:pt x="89569" y="85384"/>
                  <a:pt x="89569" y="85384"/>
                </a:cubicBezTo>
                <a:lnTo>
                  <a:pt x="88421" y="85384"/>
                </a:lnTo>
                <a:close/>
                <a:moveTo>
                  <a:pt x="94162" y="13269"/>
                </a:moveTo>
                <a:cubicBezTo>
                  <a:pt x="94162" y="12115"/>
                  <a:pt x="94162" y="12115"/>
                  <a:pt x="94162" y="12115"/>
                </a:cubicBezTo>
                <a:cubicBezTo>
                  <a:pt x="95885" y="12115"/>
                  <a:pt x="95885" y="12115"/>
                  <a:pt x="95885" y="12115"/>
                </a:cubicBezTo>
                <a:cubicBezTo>
                  <a:pt x="95885" y="13269"/>
                  <a:pt x="95885" y="13269"/>
                  <a:pt x="95885" y="13269"/>
                </a:cubicBezTo>
                <a:lnTo>
                  <a:pt x="94162" y="13269"/>
                </a:lnTo>
                <a:close/>
                <a:moveTo>
                  <a:pt x="94162" y="37500"/>
                </a:moveTo>
                <a:cubicBezTo>
                  <a:pt x="94162" y="35769"/>
                  <a:pt x="94162" y="35769"/>
                  <a:pt x="94162" y="35769"/>
                </a:cubicBezTo>
                <a:cubicBezTo>
                  <a:pt x="95885" y="35769"/>
                  <a:pt x="95885" y="35769"/>
                  <a:pt x="95885" y="35769"/>
                </a:cubicBezTo>
                <a:cubicBezTo>
                  <a:pt x="95885" y="37500"/>
                  <a:pt x="95885" y="37500"/>
                  <a:pt x="95885" y="37500"/>
                </a:cubicBezTo>
                <a:lnTo>
                  <a:pt x="94162" y="37500"/>
                </a:lnTo>
                <a:close/>
                <a:moveTo>
                  <a:pt x="94162" y="61153"/>
                </a:moveTo>
                <a:cubicBezTo>
                  <a:pt x="94162" y="60000"/>
                  <a:pt x="94162" y="60000"/>
                  <a:pt x="94162" y="60000"/>
                </a:cubicBezTo>
                <a:cubicBezTo>
                  <a:pt x="95885" y="60000"/>
                  <a:pt x="95885" y="60000"/>
                  <a:pt x="95885" y="60000"/>
                </a:cubicBezTo>
                <a:cubicBezTo>
                  <a:pt x="95885" y="61153"/>
                  <a:pt x="95885" y="61153"/>
                  <a:pt x="95885" y="61153"/>
                </a:cubicBezTo>
                <a:lnTo>
                  <a:pt x="94162" y="61153"/>
                </a:lnTo>
                <a:close/>
                <a:moveTo>
                  <a:pt x="94162" y="85384"/>
                </a:moveTo>
                <a:cubicBezTo>
                  <a:pt x="94162" y="83653"/>
                  <a:pt x="94162" y="83653"/>
                  <a:pt x="94162" y="83653"/>
                </a:cubicBezTo>
                <a:cubicBezTo>
                  <a:pt x="95885" y="83653"/>
                  <a:pt x="95885" y="83653"/>
                  <a:pt x="95885" y="83653"/>
                </a:cubicBezTo>
                <a:cubicBezTo>
                  <a:pt x="95885" y="85384"/>
                  <a:pt x="95885" y="85384"/>
                  <a:pt x="95885" y="85384"/>
                </a:cubicBezTo>
                <a:lnTo>
                  <a:pt x="94162" y="85384"/>
                </a:lnTo>
                <a:close/>
                <a:moveTo>
                  <a:pt x="100478" y="13269"/>
                </a:moveTo>
                <a:cubicBezTo>
                  <a:pt x="100478" y="12115"/>
                  <a:pt x="100478" y="12115"/>
                  <a:pt x="100478" y="12115"/>
                </a:cubicBezTo>
                <a:cubicBezTo>
                  <a:pt x="101626" y="12115"/>
                  <a:pt x="101626" y="12115"/>
                  <a:pt x="101626" y="12115"/>
                </a:cubicBezTo>
                <a:cubicBezTo>
                  <a:pt x="101626" y="13269"/>
                  <a:pt x="101626" y="13269"/>
                  <a:pt x="101626" y="13269"/>
                </a:cubicBezTo>
                <a:lnTo>
                  <a:pt x="100478" y="13269"/>
                </a:lnTo>
                <a:close/>
                <a:moveTo>
                  <a:pt x="100478" y="61153"/>
                </a:moveTo>
                <a:cubicBezTo>
                  <a:pt x="100478" y="60000"/>
                  <a:pt x="100478" y="60000"/>
                  <a:pt x="100478" y="60000"/>
                </a:cubicBezTo>
                <a:cubicBezTo>
                  <a:pt x="101626" y="60000"/>
                  <a:pt x="101626" y="60000"/>
                  <a:pt x="101626" y="60000"/>
                </a:cubicBezTo>
                <a:cubicBezTo>
                  <a:pt x="101626" y="61153"/>
                  <a:pt x="101626" y="61153"/>
                  <a:pt x="101626" y="61153"/>
                </a:cubicBezTo>
                <a:lnTo>
                  <a:pt x="100478" y="61153"/>
                </a:lnTo>
                <a:close/>
                <a:moveTo>
                  <a:pt x="100478" y="85384"/>
                </a:moveTo>
                <a:cubicBezTo>
                  <a:pt x="100478" y="83653"/>
                  <a:pt x="100478" y="83653"/>
                  <a:pt x="100478" y="83653"/>
                </a:cubicBezTo>
                <a:cubicBezTo>
                  <a:pt x="101626" y="83653"/>
                  <a:pt x="101626" y="83653"/>
                  <a:pt x="101626" y="83653"/>
                </a:cubicBezTo>
                <a:cubicBezTo>
                  <a:pt x="101626" y="85384"/>
                  <a:pt x="101626" y="85384"/>
                  <a:pt x="101626" y="85384"/>
                </a:cubicBezTo>
                <a:lnTo>
                  <a:pt x="100478" y="85384"/>
                </a:lnTo>
                <a:close/>
                <a:moveTo>
                  <a:pt x="106220" y="7500"/>
                </a:moveTo>
                <a:cubicBezTo>
                  <a:pt x="106220" y="5769"/>
                  <a:pt x="106220" y="5769"/>
                  <a:pt x="106220" y="5769"/>
                </a:cubicBezTo>
                <a:cubicBezTo>
                  <a:pt x="107942" y="5769"/>
                  <a:pt x="107942" y="5769"/>
                  <a:pt x="107942" y="5769"/>
                </a:cubicBezTo>
                <a:cubicBezTo>
                  <a:pt x="107942" y="7500"/>
                  <a:pt x="107942" y="7500"/>
                  <a:pt x="107942" y="7500"/>
                </a:cubicBezTo>
                <a:lnTo>
                  <a:pt x="106220" y="7500"/>
                </a:lnTo>
                <a:close/>
                <a:moveTo>
                  <a:pt x="106220" y="13269"/>
                </a:moveTo>
                <a:cubicBezTo>
                  <a:pt x="106220" y="12115"/>
                  <a:pt x="106220" y="12115"/>
                  <a:pt x="106220" y="12115"/>
                </a:cubicBezTo>
                <a:cubicBezTo>
                  <a:pt x="107942" y="12115"/>
                  <a:pt x="107942" y="12115"/>
                  <a:pt x="107942" y="12115"/>
                </a:cubicBezTo>
                <a:cubicBezTo>
                  <a:pt x="107942" y="13269"/>
                  <a:pt x="107942" y="13269"/>
                  <a:pt x="107942" y="13269"/>
                </a:cubicBezTo>
                <a:lnTo>
                  <a:pt x="106220" y="13269"/>
                </a:lnTo>
                <a:close/>
                <a:moveTo>
                  <a:pt x="106220" y="19615"/>
                </a:moveTo>
                <a:cubicBezTo>
                  <a:pt x="106220" y="17884"/>
                  <a:pt x="106220" y="17884"/>
                  <a:pt x="106220" y="17884"/>
                </a:cubicBezTo>
                <a:cubicBezTo>
                  <a:pt x="107942" y="17884"/>
                  <a:pt x="107942" y="17884"/>
                  <a:pt x="107942" y="17884"/>
                </a:cubicBezTo>
                <a:cubicBezTo>
                  <a:pt x="107942" y="19615"/>
                  <a:pt x="107942" y="19615"/>
                  <a:pt x="107942" y="19615"/>
                </a:cubicBezTo>
                <a:lnTo>
                  <a:pt x="106220" y="19615"/>
                </a:lnTo>
                <a:close/>
                <a:moveTo>
                  <a:pt x="106220" y="25384"/>
                </a:moveTo>
                <a:cubicBezTo>
                  <a:pt x="106220" y="23653"/>
                  <a:pt x="106220" y="23653"/>
                  <a:pt x="106220" y="23653"/>
                </a:cubicBezTo>
                <a:cubicBezTo>
                  <a:pt x="107942" y="23653"/>
                  <a:pt x="107942" y="23653"/>
                  <a:pt x="107942" y="23653"/>
                </a:cubicBezTo>
                <a:cubicBezTo>
                  <a:pt x="107942" y="25384"/>
                  <a:pt x="107942" y="25384"/>
                  <a:pt x="107942" y="25384"/>
                </a:cubicBezTo>
                <a:lnTo>
                  <a:pt x="106220" y="25384"/>
                </a:lnTo>
                <a:close/>
                <a:moveTo>
                  <a:pt x="106220" y="43269"/>
                </a:moveTo>
                <a:cubicBezTo>
                  <a:pt x="106220" y="41538"/>
                  <a:pt x="106220" y="41538"/>
                  <a:pt x="106220" y="41538"/>
                </a:cubicBezTo>
                <a:cubicBezTo>
                  <a:pt x="107942" y="41538"/>
                  <a:pt x="107942" y="41538"/>
                  <a:pt x="107942" y="41538"/>
                </a:cubicBezTo>
                <a:cubicBezTo>
                  <a:pt x="107942" y="43269"/>
                  <a:pt x="107942" y="43269"/>
                  <a:pt x="107942" y="43269"/>
                </a:cubicBezTo>
                <a:lnTo>
                  <a:pt x="106220" y="43269"/>
                </a:lnTo>
                <a:close/>
                <a:moveTo>
                  <a:pt x="106220" y="49038"/>
                </a:moveTo>
                <a:cubicBezTo>
                  <a:pt x="106220" y="47884"/>
                  <a:pt x="106220" y="47884"/>
                  <a:pt x="106220" y="47884"/>
                </a:cubicBezTo>
                <a:cubicBezTo>
                  <a:pt x="107942" y="47884"/>
                  <a:pt x="107942" y="47884"/>
                  <a:pt x="107942" y="47884"/>
                </a:cubicBezTo>
                <a:cubicBezTo>
                  <a:pt x="107942" y="49038"/>
                  <a:pt x="107942" y="49038"/>
                  <a:pt x="107942" y="49038"/>
                </a:cubicBezTo>
                <a:lnTo>
                  <a:pt x="106220" y="49038"/>
                </a:lnTo>
                <a:close/>
                <a:moveTo>
                  <a:pt x="106220" y="55384"/>
                </a:moveTo>
                <a:cubicBezTo>
                  <a:pt x="106220" y="53653"/>
                  <a:pt x="106220" y="53653"/>
                  <a:pt x="106220" y="53653"/>
                </a:cubicBezTo>
                <a:cubicBezTo>
                  <a:pt x="107942" y="53653"/>
                  <a:pt x="107942" y="53653"/>
                  <a:pt x="107942" y="53653"/>
                </a:cubicBezTo>
                <a:cubicBezTo>
                  <a:pt x="107942" y="55384"/>
                  <a:pt x="107942" y="55384"/>
                  <a:pt x="107942" y="55384"/>
                </a:cubicBezTo>
                <a:lnTo>
                  <a:pt x="106220" y="55384"/>
                </a:lnTo>
                <a:close/>
                <a:moveTo>
                  <a:pt x="106220" y="61153"/>
                </a:moveTo>
                <a:cubicBezTo>
                  <a:pt x="106220" y="60000"/>
                  <a:pt x="106220" y="60000"/>
                  <a:pt x="106220" y="60000"/>
                </a:cubicBezTo>
                <a:cubicBezTo>
                  <a:pt x="107942" y="60000"/>
                  <a:pt x="107942" y="60000"/>
                  <a:pt x="107942" y="60000"/>
                </a:cubicBezTo>
                <a:cubicBezTo>
                  <a:pt x="107942" y="61153"/>
                  <a:pt x="107942" y="61153"/>
                  <a:pt x="107942" y="61153"/>
                </a:cubicBezTo>
                <a:lnTo>
                  <a:pt x="106220" y="61153"/>
                </a:lnTo>
                <a:close/>
                <a:moveTo>
                  <a:pt x="106220" y="67500"/>
                </a:moveTo>
                <a:cubicBezTo>
                  <a:pt x="106220" y="65769"/>
                  <a:pt x="106220" y="65769"/>
                  <a:pt x="106220" y="65769"/>
                </a:cubicBezTo>
                <a:cubicBezTo>
                  <a:pt x="107942" y="65769"/>
                  <a:pt x="107942" y="65769"/>
                  <a:pt x="107942" y="65769"/>
                </a:cubicBezTo>
                <a:cubicBezTo>
                  <a:pt x="107942" y="67500"/>
                  <a:pt x="107942" y="67500"/>
                  <a:pt x="107942" y="67500"/>
                </a:cubicBezTo>
                <a:lnTo>
                  <a:pt x="106220" y="67500"/>
                </a:lnTo>
                <a:close/>
                <a:moveTo>
                  <a:pt x="106220" y="73269"/>
                </a:moveTo>
                <a:cubicBezTo>
                  <a:pt x="106220" y="71538"/>
                  <a:pt x="106220" y="71538"/>
                  <a:pt x="106220" y="71538"/>
                </a:cubicBezTo>
                <a:cubicBezTo>
                  <a:pt x="107942" y="71538"/>
                  <a:pt x="107942" y="71538"/>
                  <a:pt x="107942" y="71538"/>
                </a:cubicBezTo>
                <a:cubicBezTo>
                  <a:pt x="107942" y="73269"/>
                  <a:pt x="107942" y="73269"/>
                  <a:pt x="107942" y="73269"/>
                </a:cubicBezTo>
                <a:lnTo>
                  <a:pt x="106220" y="73269"/>
                </a:lnTo>
                <a:close/>
                <a:moveTo>
                  <a:pt x="106220" y="79038"/>
                </a:moveTo>
                <a:cubicBezTo>
                  <a:pt x="106220" y="77884"/>
                  <a:pt x="106220" y="77884"/>
                  <a:pt x="106220" y="77884"/>
                </a:cubicBezTo>
                <a:cubicBezTo>
                  <a:pt x="107942" y="77884"/>
                  <a:pt x="107942" y="77884"/>
                  <a:pt x="107942" y="77884"/>
                </a:cubicBezTo>
                <a:cubicBezTo>
                  <a:pt x="107942" y="79038"/>
                  <a:pt x="107942" y="79038"/>
                  <a:pt x="107942" y="79038"/>
                </a:cubicBezTo>
                <a:lnTo>
                  <a:pt x="106220" y="79038"/>
                </a:lnTo>
                <a:close/>
                <a:moveTo>
                  <a:pt x="106220" y="85384"/>
                </a:moveTo>
                <a:cubicBezTo>
                  <a:pt x="106220" y="83653"/>
                  <a:pt x="106220" y="83653"/>
                  <a:pt x="106220" y="83653"/>
                </a:cubicBezTo>
                <a:cubicBezTo>
                  <a:pt x="107942" y="83653"/>
                  <a:pt x="107942" y="83653"/>
                  <a:pt x="107942" y="83653"/>
                </a:cubicBezTo>
                <a:cubicBezTo>
                  <a:pt x="107942" y="85384"/>
                  <a:pt x="107942" y="85384"/>
                  <a:pt x="107942" y="85384"/>
                </a:cubicBezTo>
                <a:lnTo>
                  <a:pt x="106220" y="85384"/>
                </a:lnTo>
                <a:close/>
                <a:moveTo>
                  <a:pt x="106220" y="91153"/>
                </a:moveTo>
                <a:cubicBezTo>
                  <a:pt x="106220" y="90000"/>
                  <a:pt x="106220" y="90000"/>
                  <a:pt x="106220" y="90000"/>
                </a:cubicBezTo>
                <a:cubicBezTo>
                  <a:pt x="107942" y="90000"/>
                  <a:pt x="107942" y="90000"/>
                  <a:pt x="107942" y="90000"/>
                </a:cubicBezTo>
                <a:cubicBezTo>
                  <a:pt x="107942" y="91153"/>
                  <a:pt x="107942" y="91153"/>
                  <a:pt x="107942" y="91153"/>
                </a:cubicBezTo>
                <a:lnTo>
                  <a:pt x="106220" y="91153"/>
                </a:lnTo>
                <a:close/>
                <a:moveTo>
                  <a:pt x="106220" y="95769"/>
                </a:moveTo>
                <a:cubicBezTo>
                  <a:pt x="107942" y="95769"/>
                  <a:pt x="107942" y="95769"/>
                  <a:pt x="107942" y="95769"/>
                </a:cubicBezTo>
                <a:cubicBezTo>
                  <a:pt x="107942" y="97500"/>
                  <a:pt x="107942" y="97500"/>
                  <a:pt x="107942" y="97500"/>
                </a:cubicBezTo>
                <a:cubicBezTo>
                  <a:pt x="106220" y="97500"/>
                  <a:pt x="106220" y="97500"/>
                  <a:pt x="106220" y="97500"/>
                </a:cubicBezTo>
                <a:lnTo>
                  <a:pt x="106220" y="95769"/>
                </a:lnTo>
                <a:close/>
                <a:moveTo>
                  <a:pt x="106220" y="101538"/>
                </a:moveTo>
                <a:cubicBezTo>
                  <a:pt x="107942" y="101538"/>
                  <a:pt x="107942" y="101538"/>
                  <a:pt x="107942" y="101538"/>
                </a:cubicBezTo>
                <a:cubicBezTo>
                  <a:pt x="107942" y="103269"/>
                  <a:pt x="107942" y="103269"/>
                  <a:pt x="107942" y="103269"/>
                </a:cubicBezTo>
                <a:cubicBezTo>
                  <a:pt x="106220" y="103269"/>
                  <a:pt x="106220" y="103269"/>
                  <a:pt x="106220" y="103269"/>
                </a:cubicBezTo>
                <a:lnTo>
                  <a:pt x="106220" y="101538"/>
                </a:lnTo>
                <a:close/>
                <a:moveTo>
                  <a:pt x="112535" y="13269"/>
                </a:moveTo>
                <a:cubicBezTo>
                  <a:pt x="112535" y="12115"/>
                  <a:pt x="112535" y="12115"/>
                  <a:pt x="112535" y="12115"/>
                </a:cubicBezTo>
                <a:cubicBezTo>
                  <a:pt x="113684" y="12115"/>
                  <a:pt x="113684" y="12115"/>
                  <a:pt x="113684" y="12115"/>
                </a:cubicBezTo>
                <a:cubicBezTo>
                  <a:pt x="113684" y="13269"/>
                  <a:pt x="113684" y="13269"/>
                  <a:pt x="113684" y="13269"/>
                </a:cubicBezTo>
                <a:lnTo>
                  <a:pt x="112535" y="13269"/>
                </a:lnTo>
                <a:close/>
                <a:moveTo>
                  <a:pt x="112535" y="37500"/>
                </a:moveTo>
                <a:cubicBezTo>
                  <a:pt x="112535" y="35769"/>
                  <a:pt x="112535" y="35769"/>
                  <a:pt x="112535" y="35769"/>
                </a:cubicBezTo>
                <a:cubicBezTo>
                  <a:pt x="113684" y="35769"/>
                  <a:pt x="113684" y="35769"/>
                  <a:pt x="113684" y="35769"/>
                </a:cubicBezTo>
                <a:cubicBezTo>
                  <a:pt x="113684" y="37500"/>
                  <a:pt x="113684" y="37500"/>
                  <a:pt x="113684" y="37500"/>
                </a:cubicBezTo>
                <a:lnTo>
                  <a:pt x="112535" y="37500"/>
                </a:lnTo>
                <a:close/>
                <a:moveTo>
                  <a:pt x="112535" y="61153"/>
                </a:moveTo>
                <a:cubicBezTo>
                  <a:pt x="112535" y="60000"/>
                  <a:pt x="112535" y="60000"/>
                  <a:pt x="112535" y="60000"/>
                </a:cubicBezTo>
                <a:cubicBezTo>
                  <a:pt x="113684" y="60000"/>
                  <a:pt x="113684" y="60000"/>
                  <a:pt x="113684" y="60000"/>
                </a:cubicBezTo>
                <a:cubicBezTo>
                  <a:pt x="113684" y="61153"/>
                  <a:pt x="113684" y="61153"/>
                  <a:pt x="113684" y="61153"/>
                </a:cubicBezTo>
                <a:lnTo>
                  <a:pt x="112535" y="61153"/>
                </a:lnTo>
                <a:close/>
                <a:moveTo>
                  <a:pt x="112535" y="85384"/>
                </a:moveTo>
                <a:cubicBezTo>
                  <a:pt x="112535" y="83653"/>
                  <a:pt x="112535" y="83653"/>
                  <a:pt x="112535" y="83653"/>
                </a:cubicBezTo>
                <a:cubicBezTo>
                  <a:pt x="113684" y="83653"/>
                  <a:pt x="113684" y="83653"/>
                  <a:pt x="113684" y="83653"/>
                </a:cubicBezTo>
                <a:cubicBezTo>
                  <a:pt x="113684" y="85384"/>
                  <a:pt x="113684" y="85384"/>
                  <a:pt x="113684" y="85384"/>
                </a:cubicBezTo>
                <a:lnTo>
                  <a:pt x="112535" y="8538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5805848" y="1285730"/>
            <a:ext cx="223144" cy="22314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0"/>
                  <a:pt x="0" y="0"/>
                  <a:pt x="0" y="0"/>
                </a:cubicBezTo>
                <a:cubicBezTo>
                  <a:pt x="12115" y="0"/>
                  <a:pt x="12115" y="0"/>
                  <a:pt x="12115" y="0"/>
                </a:cubicBezTo>
                <a:cubicBezTo>
                  <a:pt x="12115" y="107884"/>
                  <a:pt x="12115" y="107884"/>
                  <a:pt x="12115" y="107884"/>
                </a:cubicBezTo>
                <a:cubicBezTo>
                  <a:pt x="120000" y="107884"/>
                  <a:pt x="120000" y="107884"/>
                  <a:pt x="120000" y="107884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0" y="120000"/>
                </a:lnTo>
                <a:close/>
                <a:moveTo>
                  <a:pt x="16730" y="13269"/>
                </a:moveTo>
                <a:cubicBezTo>
                  <a:pt x="16730" y="12115"/>
                  <a:pt x="16730" y="12115"/>
                  <a:pt x="16730" y="12115"/>
                </a:cubicBezTo>
                <a:cubicBezTo>
                  <a:pt x="18461" y="12115"/>
                  <a:pt x="18461" y="12115"/>
                  <a:pt x="18461" y="12115"/>
                </a:cubicBezTo>
                <a:cubicBezTo>
                  <a:pt x="18461" y="13269"/>
                  <a:pt x="18461" y="13269"/>
                  <a:pt x="18461" y="13269"/>
                </a:cubicBezTo>
                <a:lnTo>
                  <a:pt x="16730" y="13269"/>
                </a:lnTo>
                <a:close/>
                <a:moveTo>
                  <a:pt x="16730" y="37500"/>
                </a:moveTo>
                <a:cubicBezTo>
                  <a:pt x="16730" y="35769"/>
                  <a:pt x="16730" y="35769"/>
                  <a:pt x="16730" y="35769"/>
                </a:cubicBezTo>
                <a:cubicBezTo>
                  <a:pt x="18461" y="35769"/>
                  <a:pt x="18461" y="35769"/>
                  <a:pt x="18461" y="35769"/>
                </a:cubicBezTo>
                <a:cubicBezTo>
                  <a:pt x="18461" y="37500"/>
                  <a:pt x="18461" y="37500"/>
                  <a:pt x="18461" y="37500"/>
                </a:cubicBezTo>
                <a:lnTo>
                  <a:pt x="16730" y="37500"/>
                </a:lnTo>
                <a:close/>
                <a:moveTo>
                  <a:pt x="16730" y="61153"/>
                </a:moveTo>
                <a:cubicBezTo>
                  <a:pt x="16730" y="60000"/>
                  <a:pt x="16730" y="60000"/>
                  <a:pt x="16730" y="60000"/>
                </a:cubicBezTo>
                <a:cubicBezTo>
                  <a:pt x="18461" y="60000"/>
                  <a:pt x="18461" y="60000"/>
                  <a:pt x="18461" y="60000"/>
                </a:cubicBezTo>
                <a:cubicBezTo>
                  <a:pt x="18461" y="61153"/>
                  <a:pt x="18461" y="61153"/>
                  <a:pt x="18461" y="61153"/>
                </a:cubicBezTo>
                <a:lnTo>
                  <a:pt x="16730" y="61153"/>
                </a:lnTo>
                <a:close/>
                <a:moveTo>
                  <a:pt x="18461" y="101538"/>
                </a:moveTo>
                <a:cubicBezTo>
                  <a:pt x="18461" y="76730"/>
                  <a:pt x="18461" y="76730"/>
                  <a:pt x="18461" y="76730"/>
                </a:cubicBezTo>
                <a:cubicBezTo>
                  <a:pt x="18461" y="75000"/>
                  <a:pt x="19038" y="73846"/>
                  <a:pt x="20192" y="73269"/>
                </a:cubicBezTo>
                <a:cubicBezTo>
                  <a:pt x="47884" y="45576"/>
                  <a:pt x="47884" y="45576"/>
                  <a:pt x="47884" y="45576"/>
                </a:cubicBezTo>
                <a:cubicBezTo>
                  <a:pt x="48461" y="44423"/>
                  <a:pt x="49615" y="43269"/>
                  <a:pt x="51346" y="43269"/>
                </a:cubicBezTo>
                <a:cubicBezTo>
                  <a:pt x="52500" y="43269"/>
                  <a:pt x="53653" y="43846"/>
                  <a:pt x="54807" y="45000"/>
                </a:cubicBezTo>
                <a:cubicBezTo>
                  <a:pt x="58846" y="49038"/>
                  <a:pt x="58846" y="49038"/>
                  <a:pt x="58846" y="49038"/>
                </a:cubicBezTo>
                <a:cubicBezTo>
                  <a:pt x="58846" y="47884"/>
                  <a:pt x="58846" y="47884"/>
                  <a:pt x="58846" y="47884"/>
                </a:cubicBezTo>
                <a:cubicBezTo>
                  <a:pt x="60000" y="47884"/>
                  <a:pt x="60000" y="47884"/>
                  <a:pt x="60000" y="47884"/>
                </a:cubicBezTo>
                <a:cubicBezTo>
                  <a:pt x="60000" y="49038"/>
                  <a:pt x="60000" y="49038"/>
                  <a:pt x="60000" y="49038"/>
                </a:cubicBezTo>
                <a:cubicBezTo>
                  <a:pt x="58846" y="49038"/>
                  <a:pt x="58846" y="49038"/>
                  <a:pt x="58846" y="49038"/>
                </a:cubicBezTo>
                <a:cubicBezTo>
                  <a:pt x="70961" y="61153"/>
                  <a:pt x="70961" y="61153"/>
                  <a:pt x="70961" y="61153"/>
                </a:cubicBezTo>
                <a:cubicBezTo>
                  <a:pt x="70961" y="60000"/>
                  <a:pt x="70961" y="60000"/>
                  <a:pt x="70961" y="60000"/>
                </a:cubicBezTo>
                <a:cubicBezTo>
                  <a:pt x="72115" y="60000"/>
                  <a:pt x="72115" y="60000"/>
                  <a:pt x="72115" y="60000"/>
                </a:cubicBezTo>
                <a:cubicBezTo>
                  <a:pt x="72115" y="61153"/>
                  <a:pt x="72115" y="61153"/>
                  <a:pt x="72115" y="61153"/>
                </a:cubicBezTo>
                <a:cubicBezTo>
                  <a:pt x="70961" y="61153"/>
                  <a:pt x="70961" y="61153"/>
                  <a:pt x="70961" y="61153"/>
                </a:cubicBezTo>
                <a:cubicBezTo>
                  <a:pt x="72115" y="62884"/>
                  <a:pt x="72115" y="62884"/>
                  <a:pt x="72115" y="62884"/>
                </a:cubicBezTo>
                <a:cubicBezTo>
                  <a:pt x="113076" y="21923"/>
                  <a:pt x="113076" y="21923"/>
                  <a:pt x="113076" y="21923"/>
                </a:cubicBezTo>
                <a:cubicBezTo>
                  <a:pt x="113653" y="21346"/>
                  <a:pt x="114230" y="20769"/>
                  <a:pt x="115384" y="20769"/>
                </a:cubicBezTo>
                <a:cubicBezTo>
                  <a:pt x="115961" y="20769"/>
                  <a:pt x="117115" y="20769"/>
                  <a:pt x="117692" y="20769"/>
                </a:cubicBezTo>
                <a:cubicBezTo>
                  <a:pt x="118269" y="21346"/>
                  <a:pt x="118846" y="21923"/>
                  <a:pt x="119423" y="22500"/>
                </a:cubicBezTo>
                <a:cubicBezTo>
                  <a:pt x="120000" y="23076"/>
                  <a:pt x="120000" y="23653"/>
                  <a:pt x="120000" y="24807"/>
                </a:cubicBezTo>
                <a:cubicBezTo>
                  <a:pt x="120000" y="24807"/>
                  <a:pt x="120000" y="24807"/>
                  <a:pt x="120000" y="24807"/>
                </a:cubicBezTo>
                <a:cubicBezTo>
                  <a:pt x="120000" y="101538"/>
                  <a:pt x="120000" y="101538"/>
                  <a:pt x="120000" y="101538"/>
                </a:cubicBezTo>
                <a:lnTo>
                  <a:pt x="18461" y="101538"/>
                </a:lnTo>
                <a:close/>
                <a:moveTo>
                  <a:pt x="23076" y="13269"/>
                </a:moveTo>
                <a:cubicBezTo>
                  <a:pt x="23076" y="12115"/>
                  <a:pt x="23076" y="12115"/>
                  <a:pt x="23076" y="12115"/>
                </a:cubicBezTo>
                <a:cubicBezTo>
                  <a:pt x="24230" y="12115"/>
                  <a:pt x="24230" y="12115"/>
                  <a:pt x="24230" y="12115"/>
                </a:cubicBezTo>
                <a:cubicBezTo>
                  <a:pt x="24230" y="13269"/>
                  <a:pt x="24230" y="13269"/>
                  <a:pt x="24230" y="13269"/>
                </a:cubicBezTo>
                <a:lnTo>
                  <a:pt x="23076" y="13269"/>
                </a:lnTo>
                <a:close/>
                <a:moveTo>
                  <a:pt x="23076" y="37500"/>
                </a:moveTo>
                <a:cubicBezTo>
                  <a:pt x="23076" y="35769"/>
                  <a:pt x="23076" y="35769"/>
                  <a:pt x="23076" y="35769"/>
                </a:cubicBezTo>
                <a:cubicBezTo>
                  <a:pt x="24230" y="35769"/>
                  <a:pt x="24230" y="35769"/>
                  <a:pt x="24230" y="35769"/>
                </a:cubicBezTo>
                <a:cubicBezTo>
                  <a:pt x="24230" y="37500"/>
                  <a:pt x="24230" y="37500"/>
                  <a:pt x="24230" y="37500"/>
                </a:cubicBezTo>
                <a:lnTo>
                  <a:pt x="23076" y="37500"/>
                </a:lnTo>
                <a:close/>
                <a:moveTo>
                  <a:pt x="23076" y="61153"/>
                </a:moveTo>
                <a:cubicBezTo>
                  <a:pt x="23076" y="60000"/>
                  <a:pt x="23076" y="60000"/>
                  <a:pt x="23076" y="60000"/>
                </a:cubicBezTo>
                <a:cubicBezTo>
                  <a:pt x="24230" y="60000"/>
                  <a:pt x="24230" y="60000"/>
                  <a:pt x="24230" y="60000"/>
                </a:cubicBezTo>
                <a:cubicBezTo>
                  <a:pt x="24230" y="61153"/>
                  <a:pt x="24230" y="61153"/>
                  <a:pt x="24230" y="61153"/>
                </a:cubicBezTo>
                <a:lnTo>
                  <a:pt x="23076" y="61153"/>
                </a:lnTo>
                <a:close/>
                <a:moveTo>
                  <a:pt x="28846" y="13269"/>
                </a:moveTo>
                <a:cubicBezTo>
                  <a:pt x="28846" y="12115"/>
                  <a:pt x="28846" y="12115"/>
                  <a:pt x="28846" y="12115"/>
                </a:cubicBezTo>
                <a:cubicBezTo>
                  <a:pt x="30000" y="12115"/>
                  <a:pt x="30000" y="12115"/>
                  <a:pt x="30000" y="12115"/>
                </a:cubicBezTo>
                <a:cubicBezTo>
                  <a:pt x="30000" y="13269"/>
                  <a:pt x="30000" y="13269"/>
                  <a:pt x="30000" y="13269"/>
                </a:cubicBezTo>
                <a:lnTo>
                  <a:pt x="28846" y="13269"/>
                </a:lnTo>
                <a:close/>
                <a:moveTo>
                  <a:pt x="28846" y="37500"/>
                </a:moveTo>
                <a:cubicBezTo>
                  <a:pt x="28846" y="35769"/>
                  <a:pt x="28846" y="35769"/>
                  <a:pt x="28846" y="35769"/>
                </a:cubicBezTo>
                <a:cubicBezTo>
                  <a:pt x="30000" y="35769"/>
                  <a:pt x="30000" y="35769"/>
                  <a:pt x="30000" y="35769"/>
                </a:cubicBezTo>
                <a:cubicBezTo>
                  <a:pt x="30000" y="37500"/>
                  <a:pt x="30000" y="37500"/>
                  <a:pt x="30000" y="37500"/>
                </a:cubicBezTo>
                <a:lnTo>
                  <a:pt x="28846" y="37500"/>
                </a:lnTo>
                <a:close/>
                <a:moveTo>
                  <a:pt x="28846" y="61153"/>
                </a:moveTo>
                <a:cubicBezTo>
                  <a:pt x="28846" y="60000"/>
                  <a:pt x="28846" y="60000"/>
                  <a:pt x="28846" y="60000"/>
                </a:cubicBezTo>
                <a:cubicBezTo>
                  <a:pt x="30000" y="60000"/>
                  <a:pt x="30000" y="60000"/>
                  <a:pt x="30000" y="60000"/>
                </a:cubicBezTo>
                <a:cubicBezTo>
                  <a:pt x="30000" y="61153"/>
                  <a:pt x="30000" y="61153"/>
                  <a:pt x="30000" y="61153"/>
                </a:cubicBezTo>
                <a:lnTo>
                  <a:pt x="28846" y="61153"/>
                </a:lnTo>
                <a:close/>
                <a:moveTo>
                  <a:pt x="34615" y="7500"/>
                </a:moveTo>
                <a:cubicBezTo>
                  <a:pt x="34615" y="5769"/>
                  <a:pt x="34615" y="5769"/>
                  <a:pt x="34615" y="5769"/>
                </a:cubicBezTo>
                <a:cubicBezTo>
                  <a:pt x="36346" y="5769"/>
                  <a:pt x="36346" y="5769"/>
                  <a:pt x="36346" y="5769"/>
                </a:cubicBezTo>
                <a:cubicBezTo>
                  <a:pt x="36346" y="7500"/>
                  <a:pt x="36346" y="7500"/>
                  <a:pt x="36346" y="7500"/>
                </a:cubicBezTo>
                <a:lnTo>
                  <a:pt x="34615" y="7500"/>
                </a:lnTo>
                <a:close/>
                <a:moveTo>
                  <a:pt x="34615" y="13269"/>
                </a:moveTo>
                <a:cubicBezTo>
                  <a:pt x="34615" y="12115"/>
                  <a:pt x="34615" y="12115"/>
                  <a:pt x="34615" y="12115"/>
                </a:cubicBezTo>
                <a:cubicBezTo>
                  <a:pt x="36346" y="12115"/>
                  <a:pt x="36346" y="12115"/>
                  <a:pt x="36346" y="12115"/>
                </a:cubicBezTo>
                <a:cubicBezTo>
                  <a:pt x="36346" y="13269"/>
                  <a:pt x="36346" y="13269"/>
                  <a:pt x="36346" y="13269"/>
                </a:cubicBezTo>
                <a:lnTo>
                  <a:pt x="34615" y="13269"/>
                </a:lnTo>
                <a:close/>
                <a:moveTo>
                  <a:pt x="34615" y="19615"/>
                </a:moveTo>
                <a:cubicBezTo>
                  <a:pt x="34615" y="17884"/>
                  <a:pt x="34615" y="17884"/>
                  <a:pt x="34615" y="17884"/>
                </a:cubicBezTo>
                <a:cubicBezTo>
                  <a:pt x="36346" y="17884"/>
                  <a:pt x="36346" y="17884"/>
                  <a:pt x="36346" y="17884"/>
                </a:cubicBezTo>
                <a:cubicBezTo>
                  <a:pt x="36346" y="19615"/>
                  <a:pt x="36346" y="19615"/>
                  <a:pt x="36346" y="19615"/>
                </a:cubicBezTo>
                <a:lnTo>
                  <a:pt x="34615" y="19615"/>
                </a:lnTo>
                <a:close/>
                <a:moveTo>
                  <a:pt x="34615" y="25384"/>
                </a:moveTo>
                <a:cubicBezTo>
                  <a:pt x="34615" y="23653"/>
                  <a:pt x="34615" y="23653"/>
                  <a:pt x="34615" y="23653"/>
                </a:cubicBezTo>
                <a:cubicBezTo>
                  <a:pt x="36346" y="23653"/>
                  <a:pt x="36346" y="23653"/>
                  <a:pt x="36346" y="23653"/>
                </a:cubicBezTo>
                <a:cubicBezTo>
                  <a:pt x="36346" y="25384"/>
                  <a:pt x="36346" y="25384"/>
                  <a:pt x="36346" y="25384"/>
                </a:cubicBezTo>
                <a:lnTo>
                  <a:pt x="34615" y="25384"/>
                </a:lnTo>
                <a:close/>
                <a:moveTo>
                  <a:pt x="34615" y="31153"/>
                </a:moveTo>
                <a:cubicBezTo>
                  <a:pt x="34615" y="30000"/>
                  <a:pt x="34615" y="30000"/>
                  <a:pt x="34615" y="30000"/>
                </a:cubicBezTo>
                <a:cubicBezTo>
                  <a:pt x="36346" y="30000"/>
                  <a:pt x="36346" y="30000"/>
                  <a:pt x="36346" y="30000"/>
                </a:cubicBezTo>
                <a:cubicBezTo>
                  <a:pt x="36346" y="31153"/>
                  <a:pt x="36346" y="31153"/>
                  <a:pt x="36346" y="31153"/>
                </a:cubicBezTo>
                <a:lnTo>
                  <a:pt x="34615" y="31153"/>
                </a:lnTo>
                <a:close/>
                <a:moveTo>
                  <a:pt x="34615" y="37500"/>
                </a:moveTo>
                <a:cubicBezTo>
                  <a:pt x="34615" y="35769"/>
                  <a:pt x="34615" y="35769"/>
                  <a:pt x="34615" y="35769"/>
                </a:cubicBezTo>
                <a:cubicBezTo>
                  <a:pt x="36346" y="35769"/>
                  <a:pt x="36346" y="35769"/>
                  <a:pt x="36346" y="35769"/>
                </a:cubicBezTo>
                <a:cubicBezTo>
                  <a:pt x="36346" y="37500"/>
                  <a:pt x="36346" y="37500"/>
                  <a:pt x="36346" y="37500"/>
                </a:cubicBezTo>
                <a:lnTo>
                  <a:pt x="34615" y="37500"/>
                </a:lnTo>
                <a:close/>
                <a:moveTo>
                  <a:pt x="34615" y="43269"/>
                </a:moveTo>
                <a:cubicBezTo>
                  <a:pt x="34615" y="41538"/>
                  <a:pt x="34615" y="41538"/>
                  <a:pt x="34615" y="41538"/>
                </a:cubicBezTo>
                <a:cubicBezTo>
                  <a:pt x="36346" y="41538"/>
                  <a:pt x="36346" y="41538"/>
                  <a:pt x="36346" y="41538"/>
                </a:cubicBezTo>
                <a:cubicBezTo>
                  <a:pt x="36346" y="43269"/>
                  <a:pt x="36346" y="43269"/>
                  <a:pt x="36346" y="43269"/>
                </a:cubicBezTo>
                <a:lnTo>
                  <a:pt x="34615" y="43269"/>
                </a:lnTo>
                <a:close/>
                <a:moveTo>
                  <a:pt x="34615" y="49038"/>
                </a:moveTo>
                <a:cubicBezTo>
                  <a:pt x="34615" y="47884"/>
                  <a:pt x="34615" y="47884"/>
                  <a:pt x="34615" y="47884"/>
                </a:cubicBezTo>
                <a:cubicBezTo>
                  <a:pt x="36346" y="47884"/>
                  <a:pt x="36346" y="47884"/>
                  <a:pt x="36346" y="47884"/>
                </a:cubicBezTo>
                <a:cubicBezTo>
                  <a:pt x="36346" y="49038"/>
                  <a:pt x="36346" y="49038"/>
                  <a:pt x="36346" y="49038"/>
                </a:cubicBezTo>
                <a:lnTo>
                  <a:pt x="34615" y="49038"/>
                </a:lnTo>
                <a:close/>
                <a:moveTo>
                  <a:pt x="34615" y="55384"/>
                </a:moveTo>
                <a:cubicBezTo>
                  <a:pt x="34615" y="53653"/>
                  <a:pt x="34615" y="53653"/>
                  <a:pt x="34615" y="53653"/>
                </a:cubicBezTo>
                <a:cubicBezTo>
                  <a:pt x="36346" y="53653"/>
                  <a:pt x="36346" y="53653"/>
                  <a:pt x="36346" y="53653"/>
                </a:cubicBezTo>
                <a:cubicBezTo>
                  <a:pt x="36346" y="55384"/>
                  <a:pt x="36346" y="55384"/>
                  <a:pt x="36346" y="55384"/>
                </a:cubicBezTo>
                <a:lnTo>
                  <a:pt x="34615" y="55384"/>
                </a:lnTo>
                <a:close/>
                <a:moveTo>
                  <a:pt x="40961" y="13269"/>
                </a:moveTo>
                <a:cubicBezTo>
                  <a:pt x="40961" y="12115"/>
                  <a:pt x="40961" y="12115"/>
                  <a:pt x="40961" y="12115"/>
                </a:cubicBezTo>
                <a:cubicBezTo>
                  <a:pt x="42115" y="12115"/>
                  <a:pt x="42115" y="12115"/>
                  <a:pt x="42115" y="12115"/>
                </a:cubicBezTo>
                <a:cubicBezTo>
                  <a:pt x="42115" y="13269"/>
                  <a:pt x="42115" y="13269"/>
                  <a:pt x="42115" y="13269"/>
                </a:cubicBezTo>
                <a:lnTo>
                  <a:pt x="40961" y="13269"/>
                </a:lnTo>
                <a:close/>
                <a:moveTo>
                  <a:pt x="40961" y="37500"/>
                </a:moveTo>
                <a:cubicBezTo>
                  <a:pt x="40961" y="35769"/>
                  <a:pt x="40961" y="35769"/>
                  <a:pt x="40961" y="35769"/>
                </a:cubicBezTo>
                <a:cubicBezTo>
                  <a:pt x="42115" y="35769"/>
                  <a:pt x="42115" y="35769"/>
                  <a:pt x="42115" y="35769"/>
                </a:cubicBezTo>
                <a:cubicBezTo>
                  <a:pt x="42115" y="37500"/>
                  <a:pt x="42115" y="37500"/>
                  <a:pt x="42115" y="37500"/>
                </a:cubicBezTo>
                <a:lnTo>
                  <a:pt x="40961" y="37500"/>
                </a:lnTo>
                <a:close/>
                <a:moveTo>
                  <a:pt x="46730" y="13269"/>
                </a:moveTo>
                <a:cubicBezTo>
                  <a:pt x="46730" y="12115"/>
                  <a:pt x="46730" y="12115"/>
                  <a:pt x="46730" y="12115"/>
                </a:cubicBezTo>
                <a:cubicBezTo>
                  <a:pt x="48461" y="12115"/>
                  <a:pt x="48461" y="12115"/>
                  <a:pt x="48461" y="12115"/>
                </a:cubicBezTo>
                <a:cubicBezTo>
                  <a:pt x="48461" y="13269"/>
                  <a:pt x="48461" y="13269"/>
                  <a:pt x="48461" y="13269"/>
                </a:cubicBezTo>
                <a:lnTo>
                  <a:pt x="46730" y="13269"/>
                </a:lnTo>
                <a:close/>
                <a:moveTo>
                  <a:pt x="46730" y="37500"/>
                </a:moveTo>
                <a:cubicBezTo>
                  <a:pt x="46730" y="35769"/>
                  <a:pt x="46730" y="35769"/>
                  <a:pt x="46730" y="35769"/>
                </a:cubicBezTo>
                <a:cubicBezTo>
                  <a:pt x="48461" y="35769"/>
                  <a:pt x="48461" y="35769"/>
                  <a:pt x="48461" y="35769"/>
                </a:cubicBezTo>
                <a:cubicBezTo>
                  <a:pt x="48461" y="37500"/>
                  <a:pt x="48461" y="37500"/>
                  <a:pt x="48461" y="37500"/>
                </a:cubicBezTo>
                <a:lnTo>
                  <a:pt x="46730" y="37500"/>
                </a:lnTo>
                <a:close/>
                <a:moveTo>
                  <a:pt x="52500" y="13269"/>
                </a:moveTo>
                <a:cubicBezTo>
                  <a:pt x="52500" y="12115"/>
                  <a:pt x="52500" y="12115"/>
                  <a:pt x="52500" y="12115"/>
                </a:cubicBezTo>
                <a:cubicBezTo>
                  <a:pt x="54230" y="12115"/>
                  <a:pt x="54230" y="12115"/>
                  <a:pt x="54230" y="12115"/>
                </a:cubicBezTo>
                <a:cubicBezTo>
                  <a:pt x="54230" y="13269"/>
                  <a:pt x="54230" y="13269"/>
                  <a:pt x="54230" y="13269"/>
                </a:cubicBezTo>
                <a:lnTo>
                  <a:pt x="52500" y="13269"/>
                </a:lnTo>
                <a:close/>
                <a:moveTo>
                  <a:pt x="52500" y="37500"/>
                </a:moveTo>
                <a:cubicBezTo>
                  <a:pt x="52500" y="35769"/>
                  <a:pt x="52500" y="35769"/>
                  <a:pt x="52500" y="35769"/>
                </a:cubicBezTo>
                <a:cubicBezTo>
                  <a:pt x="54230" y="35769"/>
                  <a:pt x="54230" y="35769"/>
                  <a:pt x="54230" y="35769"/>
                </a:cubicBezTo>
                <a:cubicBezTo>
                  <a:pt x="54230" y="37500"/>
                  <a:pt x="54230" y="37500"/>
                  <a:pt x="54230" y="37500"/>
                </a:cubicBezTo>
                <a:lnTo>
                  <a:pt x="52500" y="37500"/>
                </a:lnTo>
                <a:close/>
                <a:moveTo>
                  <a:pt x="58846" y="7500"/>
                </a:moveTo>
                <a:cubicBezTo>
                  <a:pt x="58846" y="5769"/>
                  <a:pt x="58846" y="5769"/>
                  <a:pt x="58846" y="5769"/>
                </a:cubicBezTo>
                <a:cubicBezTo>
                  <a:pt x="60000" y="5769"/>
                  <a:pt x="60000" y="5769"/>
                  <a:pt x="60000" y="5769"/>
                </a:cubicBezTo>
                <a:cubicBezTo>
                  <a:pt x="60000" y="7500"/>
                  <a:pt x="60000" y="7500"/>
                  <a:pt x="60000" y="7500"/>
                </a:cubicBezTo>
                <a:lnTo>
                  <a:pt x="58846" y="7500"/>
                </a:lnTo>
                <a:close/>
                <a:moveTo>
                  <a:pt x="58846" y="13269"/>
                </a:moveTo>
                <a:cubicBezTo>
                  <a:pt x="58846" y="12115"/>
                  <a:pt x="58846" y="12115"/>
                  <a:pt x="58846" y="12115"/>
                </a:cubicBezTo>
                <a:cubicBezTo>
                  <a:pt x="60000" y="12115"/>
                  <a:pt x="60000" y="12115"/>
                  <a:pt x="60000" y="12115"/>
                </a:cubicBezTo>
                <a:cubicBezTo>
                  <a:pt x="60000" y="13269"/>
                  <a:pt x="60000" y="13269"/>
                  <a:pt x="60000" y="13269"/>
                </a:cubicBezTo>
                <a:lnTo>
                  <a:pt x="58846" y="13269"/>
                </a:lnTo>
                <a:close/>
                <a:moveTo>
                  <a:pt x="58846" y="19615"/>
                </a:moveTo>
                <a:cubicBezTo>
                  <a:pt x="58846" y="17884"/>
                  <a:pt x="58846" y="17884"/>
                  <a:pt x="58846" y="17884"/>
                </a:cubicBezTo>
                <a:cubicBezTo>
                  <a:pt x="60000" y="17884"/>
                  <a:pt x="60000" y="17884"/>
                  <a:pt x="60000" y="17884"/>
                </a:cubicBezTo>
                <a:cubicBezTo>
                  <a:pt x="60000" y="19615"/>
                  <a:pt x="60000" y="19615"/>
                  <a:pt x="60000" y="19615"/>
                </a:cubicBezTo>
                <a:lnTo>
                  <a:pt x="58846" y="19615"/>
                </a:lnTo>
                <a:close/>
                <a:moveTo>
                  <a:pt x="58846" y="25384"/>
                </a:moveTo>
                <a:cubicBezTo>
                  <a:pt x="58846" y="23653"/>
                  <a:pt x="58846" y="23653"/>
                  <a:pt x="58846" y="23653"/>
                </a:cubicBezTo>
                <a:cubicBezTo>
                  <a:pt x="60000" y="23653"/>
                  <a:pt x="60000" y="23653"/>
                  <a:pt x="60000" y="23653"/>
                </a:cubicBezTo>
                <a:cubicBezTo>
                  <a:pt x="60000" y="25384"/>
                  <a:pt x="60000" y="25384"/>
                  <a:pt x="60000" y="25384"/>
                </a:cubicBezTo>
                <a:lnTo>
                  <a:pt x="58846" y="25384"/>
                </a:lnTo>
                <a:close/>
                <a:moveTo>
                  <a:pt x="58846" y="31153"/>
                </a:moveTo>
                <a:cubicBezTo>
                  <a:pt x="58846" y="30000"/>
                  <a:pt x="58846" y="30000"/>
                  <a:pt x="58846" y="30000"/>
                </a:cubicBezTo>
                <a:cubicBezTo>
                  <a:pt x="60000" y="30000"/>
                  <a:pt x="60000" y="30000"/>
                  <a:pt x="60000" y="30000"/>
                </a:cubicBezTo>
                <a:cubicBezTo>
                  <a:pt x="60000" y="31153"/>
                  <a:pt x="60000" y="31153"/>
                  <a:pt x="60000" y="31153"/>
                </a:cubicBezTo>
                <a:lnTo>
                  <a:pt x="58846" y="31153"/>
                </a:lnTo>
                <a:close/>
                <a:moveTo>
                  <a:pt x="58846" y="37500"/>
                </a:moveTo>
                <a:cubicBezTo>
                  <a:pt x="58846" y="35769"/>
                  <a:pt x="58846" y="35769"/>
                  <a:pt x="58846" y="35769"/>
                </a:cubicBezTo>
                <a:cubicBezTo>
                  <a:pt x="60000" y="35769"/>
                  <a:pt x="60000" y="35769"/>
                  <a:pt x="60000" y="35769"/>
                </a:cubicBezTo>
                <a:cubicBezTo>
                  <a:pt x="60000" y="37500"/>
                  <a:pt x="60000" y="37500"/>
                  <a:pt x="60000" y="37500"/>
                </a:cubicBezTo>
                <a:lnTo>
                  <a:pt x="58846" y="37500"/>
                </a:lnTo>
                <a:close/>
                <a:moveTo>
                  <a:pt x="58846" y="43269"/>
                </a:moveTo>
                <a:cubicBezTo>
                  <a:pt x="58846" y="41538"/>
                  <a:pt x="58846" y="41538"/>
                  <a:pt x="58846" y="41538"/>
                </a:cubicBezTo>
                <a:cubicBezTo>
                  <a:pt x="60000" y="41538"/>
                  <a:pt x="60000" y="41538"/>
                  <a:pt x="60000" y="41538"/>
                </a:cubicBezTo>
                <a:cubicBezTo>
                  <a:pt x="60000" y="43269"/>
                  <a:pt x="60000" y="43269"/>
                  <a:pt x="60000" y="43269"/>
                </a:cubicBezTo>
                <a:lnTo>
                  <a:pt x="58846" y="43269"/>
                </a:lnTo>
                <a:close/>
                <a:moveTo>
                  <a:pt x="64615" y="13269"/>
                </a:moveTo>
                <a:cubicBezTo>
                  <a:pt x="64615" y="12115"/>
                  <a:pt x="64615" y="12115"/>
                  <a:pt x="64615" y="12115"/>
                </a:cubicBezTo>
                <a:cubicBezTo>
                  <a:pt x="66346" y="12115"/>
                  <a:pt x="66346" y="12115"/>
                  <a:pt x="66346" y="12115"/>
                </a:cubicBezTo>
                <a:cubicBezTo>
                  <a:pt x="66346" y="13269"/>
                  <a:pt x="66346" y="13269"/>
                  <a:pt x="66346" y="13269"/>
                </a:cubicBezTo>
                <a:lnTo>
                  <a:pt x="64615" y="13269"/>
                </a:lnTo>
                <a:close/>
                <a:moveTo>
                  <a:pt x="64615" y="37500"/>
                </a:moveTo>
                <a:cubicBezTo>
                  <a:pt x="64615" y="35769"/>
                  <a:pt x="64615" y="35769"/>
                  <a:pt x="64615" y="35769"/>
                </a:cubicBezTo>
                <a:cubicBezTo>
                  <a:pt x="66346" y="35769"/>
                  <a:pt x="66346" y="35769"/>
                  <a:pt x="66346" y="35769"/>
                </a:cubicBezTo>
                <a:cubicBezTo>
                  <a:pt x="66346" y="37500"/>
                  <a:pt x="66346" y="37500"/>
                  <a:pt x="66346" y="37500"/>
                </a:cubicBezTo>
                <a:lnTo>
                  <a:pt x="64615" y="37500"/>
                </a:lnTo>
                <a:close/>
                <a:moveTo>
                  <a:pt x="70961" y="13269"/>
                </a:moveTo>
                <a:cubicBezTo>
                  <a:pt x="70961" y="12115"/>
                  <a:pt x="70961" y="12115"/>
                  <a:pt x="70961" y="12115"/>
                </a:cubicBezTo>
                <a:cubicBezTo>
                  <a:pt x="72115" y="12115"/>
                  <a:pt x="72115" y="12115"/>
                  <a:pt x="72115" y="12115"/>
                </a:cubicBezTo>
                <a:cubicBezTo>
                  <a:pt x="72115" y="13269"/>
                  <a:pt x="72115" y="13269"/>
                  <a:pt x="72115" y="13269"/>
                </a:cubicBezTo>
                <a:lnTo>
                  <a:pt x="70961" y="13269"/>
                </a:lnTo>
                <a:close/>
                <a:moveTo>
                  <a:pt x="70961" y="37500"/>
                </a:moveTo>
                <a:cubicBezTo>
                  <a:pt x="70961" y="35769"/>
                  <a:pt x="70961" y="35769"/>
                  <a:pt x="70961" y="35769"/>
                </a:cubicBezTo>
                <a:cubicBezTo>
                  <a:pt x="72115" y="35769"/>
                  <a:pt x="72115" y="35769"/>
                  <a:pt x="72115" y="35769"/>
                </a:cubicBezTo>
                <a:cubicBezTo>
                  <a:pt x="72115" y="37500"/>
                  <a:pt x="72115" y="37500"/>
                  <a:pt x="72115" y="37500"/>
                </a:cubicBezTo>
                <a:lnTo>
                  <a:pt x="70961" y="37500"/>
                </a:lnTo>
                <a:close/>
                <a:moveTo>
                  <a:pt x="76730" y="13269"/>
                </a:moveTo>
                <a:cubicBezTo>
                  <a:pt x="76730" y="12115"/>
                  <a:pt x="76730" y="12115"/>
                  <a:pt x="76730" y="12115"/>
                </a:cubicBezTo>
                <a:cubicBezTo>
                  <a:pt x="78461" y="12115"/>
                  <a:pt x="78461" y="12115"/>
                  <a:pt x="78461" y="12115"/>
                </a:cubicBezTo>
                <a:cubicBezTo>
                  <a:pt x="78461" y="13269"/>
                  <a:pt x="78461" y="13269"/>
                  <a:pt x="78461" y="13269"/>
                </a:cubicBezTo>
                <a:lnTo>
                  <a:pt x="76730" y="13269"/>
                </a:lnTo>
                <a:close/>
                <a:moveTo>
                  <a:pt x="76730" y="37500"/>
                </a:moveTo>
                <a:cubicBezTo>
                  <a:pt x="76730" y="35769"/>
                  <a:pt x="76730" y="35769"/>
                  <a:pt x="76730" y="35769"/>
                </a:cubicBezTo>
                <a:cubicBezTo>
                  <a:pt x="78461" y="35769"/>
                  <a:pt x="78461" y="35769"/>
                  <a:pt x="78461" y="35769"/>
                </a:cubicBezTo>
                <a:cubicBezTo>
                  <a:pt x="78461" y="37500"/>
                  <a:pt x="78461" y="37500"/>
                  <a:pt x="78461" y="37500"/>
                </a:cubicBezTo>
                <a:lnTo>
                  <a:pt x="76730" y="37500"/>
                </a:lnTo>
                <a:close/>
                <a:moveTo>
                  <a:pt x="82500" y="7500"/>
                </a:moveTo>
                <a:cubicBezTo>
                  <a:pt x="82500" y="5769"/>
                  <a:pt x="82500" y="5769"/>
                  <a:pt x="82500" y="5769"/>
                </a:cubicBezTo>
                <a:cubicBezTo>
                  <a:pt x="84230" y="5769"/>
                  <a:pt x="84230" y="5769"/>
                  <a:pt x="84230" y="5769"/>
                </a:cubicBezTo>
                <a:cubicBezTo>
                  <a:pt x="84230" y="7500"/>
                  <a:pt x="84230" y="7500"/>
                  <a:pt x="84230" y="7500"/>
                </a:cubicBezTo>
                <a:lnTo>
                  <a:pt x="82500" y="7500"/>
                </a:lnTo>
                <a:close/>
                <a:moveTo>
                  <a:pt x="82500" y="13269"/>
                </a:moveTo>
                <a:cubicBezTo>
                  <a:pt x="82500" y="12115"/>
                  <a:pt x="82500" y="12115"/>
                  <a:pt x="82500" y="12115"/>
                </a:cubicBezTo>
                <a:cubicBezTo>
                  <a:pt x="84230" y="12115"/>
                  <a:pt x="84230" y="12115"/>
                  <a:pt x="84230" y="12115"/>
                </a:cubicBezTo>
                <a:cubicBezTo>
                  <a:pt x="84230" y="13269"/>
                  <a:pt x="84230" y="13269"/>
                  <a:pt x="84230" y="13269"/>
                </a:cubicBezTo>
                <a:lnTo>
                  <a:pt x="82500" y="13269"/>
                </a:lnTo>
                <a:close/>
                <a:moveTo>
                  <a:pt x="82500" y="19615"/>
                </a:moveTo>
                <a:cubicBezTo>
                  <a:pt x="82500" y="17884"/>
                  <a:pt x="82500" y="17884"/>
                  <a:pt x="82500" y="17884"/>
                </a:cubicBezTo>
                <a:cubicBezTo>
                  <a:pt x="84230" y="17884"/>
                  <a:pt x="84230" y="17884"/>
                  <a:pt x="84230" y="17884"/>
                </a:cubicBezTo>
                <a:cubicBezTo>
                  <a:pt x="84230" y="19615"/>
                  <a:pt x="84230" y="19615"/>
                  <a:pt x="84230" y="19615"/>
                </a:cubicBezTo>
                <a:lnTo>
                  <a:pt x="82500" y="19615"/>
                </a:lnTo>
                <a:close/>
                <a:moveTo>
                  <a:pt x="82500" y="25384"/>
                </a:moveTo>
                <a:cubicBezTo>
                  <a:pt x="82500" y="23653"/>
                  <a:pt x="82500" y="23653"/>
                  <a:pt x="82500" y="23653"/>
                </a:cubicBezTo>
                <a:cubicBezTo>
                  <a:pt x="84230" y="23653"/>
                  <a:pt x="84230" y="23653"/>
                  <a:pt x="84230" y="23653"/>
                </a:cubicBezTo>
                <a:cubicBezTo>
                  <a:pt x="84230" y="25384"/>
                  <a:pt x="84230" y="25384"/>
                  <a:pt x="84230" y="25384"/>
                </a:cubicBezTo>
                <a:lnTo>
                  <a:pt x="82500" y="25384"/>
                </a:lnTo>
                <a:close/>
                <a:moveTo>
                  <a:pt x="82500" y="31153"/>
                </a:moveTo>
                <a:cubicBezTo>
                  <a:pt x="82500" y="30000"/>
                  <a:pt x="82500" y="30000"/>
                  <a:pt x="82500" y="30000"/>
                </a:cubicBezTo>
                <a:cubicBezTo>
                  <a:pt x="84230" y="30000"/>
                  <a:pt x="84230" y="30000"/>
                  <a:pt x="84230" y="30000"/>
                </a:cubicBezTo>
                <a:cubicBezTo>
                  <a:pt x="84230" y="31153"/>
                  <a:pt x="84230" y="31153"/>
                  <a:pt x="84230" y="31153"/>
                </a:cubicBezTo>
                <a:lnTo>
                  <a:pt x="82500" y="31153"/>
                </a:lnTo>
                <a:close/>
                <a:moveTo>
                  <a:pt x="82500" y="37500"/>
                </a:moveTo>
                <a:cubicBezTo>
                  <a:pt x="82500" y="35769"/>
                  <a:pt x="82500" y="35769"/>
                  <a:pt x="82500" y="35769"/>
                </a:cubicBezTo>
                <a:cubicBezTo>
                  <a:pt x="84230" y="35769"/>
                  <a:pt x="84230" y="35769"/>
                  <a:pt x="84230" y="35769"/>
                </a:cubicBezTo>
                <a:cubicBezTo>
                  <a:pt x="84230" y="37500"/>
                  <a:pt x="84230" y="37500"/>
                  <a:pt x="84230" y="37500"/>
                </a:cubicBezTo>
                <a:lnTo>
                  <a:pt x="82500" y="37500"/>
                </a:lnTo>
                <a:close/>
                <a:moveTo>
                  <a:pt x="82500" y="43269"/>
                </a:moveTo>
                <a:cubicBezTo>
                  <a:pt x="82500" y="41538"/>
                  <a:pt x="82500" y="41538"/>
                  <a:pt x="82500" y="41538"/>
                </a:cubicBezTo>
                <a:cubicBezTo>
                  <a:pt x="84230" y="41538"/>
                  <a:pt x="84230" y="41538"/>
                  <a:pt x="84230" y="41538"/>
                </a:cubicBezTo>
                <a:cubicBezTo>
                  <a:pt x="84230" y="43269"/>
                  <a:pt x="84230" y="43269"/>
                  <a:pt x="84230" y="43269"/>
                </a:cubicBezTo>
                <a:lnTo>
                  <a:pt x="82500" y="43269"/>
                </a:lnTo>
                <a:close/>
                <a:moveTo>
                  <a:pt x="82500" y="49038"/>
                </a:moveTo>
                <a:cubicBezTo>
                  <a:pt x="82500" y="47884"/>
                  <a:pt x="82500" y="47884"/>
                  <a:pt x="82500" y="47884"/>
                </a:cubicBezTo>
                <a:cubicBezTo>
                  <a:pt x="84230" y="47884"/>
                  <a:pt x="84230" y="47884"/>
                  <a:pt x="84230" y="47884"/>
                </a:cubicBezTo>
                <a:cubicBezTo>
                  <a:pt x="84230" y="49038"/>
                  <a:pt x="84230" y="49038"/>
                  <a:pt x="84230" y="49038"/>
                </a:cubicBezTo>
                <a:lnTo>
                  <a:pt x="82500" y="49038"/>
                </a:lnTo>
                <a:close/>
                <a:moveTo>
                  <a:pt x="88846" y="13269"/>
                </a:moveTo>
                <a:cubicBezTo>
                  <a:pt x="88846" y="12115"/>
                  <a:pt x="88846" y="12115"/>
                  <a:pt x="88846" y="12115"/>
                </a:cubicBezTo>
                <a:cubicBezTo>
                  <a:pt x="90000" y="12115"/>
                  <a:pt x="90000" y="12115"/>
                  <a:pt x="90000" y="12115"/>
                </a:cubicBezTo>
                <a:cubicBezTo>
                  <a:pt x="90000" y="13269"/>
                  <a:pt x="90000" y="13269"/>
                  <a:pt x="90000" y="13269"/>
                </a:cubicBezTo>
                <a:lnTo>
                  <a:pt x="88846" y="13269"/>
                </a:lnTo>
                <a:close/>
                <a:moveTo>
                  <a:pt x="88846" y="37500"/>
                </a:moveTo>
                <a:cubicBezTo>
                  <a:pt x="88846" y="35769"/>
                  <a:pt x="88846" y="35769"/>
                  <a:pt x="88846" y="35769"/>
                </a:cubicBezTo>
                <a:cubicBezTo>
                  <a:pt x="90000" y="35769"/>
                  <a:pt x="90000" y="35769"/>
                  <a:pt x="90000" y="35769"/>
                </a:cubicBezTo>
                <a:cubicBezTo>
                  <a:pt x="90000" y="37500"/>
                  <a:pt x="90000" y="37500"/>
                  <a:pt x="90000" y="37500"/>
                </a:cubicBezTo>
                <a:lnTo>
                  <a:pt x="88846" y="37500"/>
                </a:lnTo>
                <a:close/>
                <a:moveTo>
                  <a:pt x="94615" y="13269"/>
                </a:moveTo>
                <a:cubicBezTo>
                  <a:pt x="94615" y="12115"/>
                  <a:pt x="94615" y="12115"/>
                  <a:pt x="94615" y="12115"/>
                </a:cubicBezTo>
                <a:cubicBezTo>
                  <a:pt x="96346" y="12115"/>
                  <a:pt x="96346" y="12115"/>
                  <a:pt x="96346" y="12115"/>
                </a:cubicBezTo>
                <a:cubicBezTo>
                  <a:pt x="96346" y="13269"/>
                  <a:pt x="96346" y="13269"/>
                  <a:pt x="96346" y="13269"/>
                </a:cubicBezTo>
                <a:lnTo>
                  <a:pt x="94615" y="13269"/>
                </a:lnTo>
                <a:close/>
                <a:moveTo>
                  <a:pt x="94615" y="37500"/>
                </a:moveTo>
                <a:cubicBezTo>
                  <a:pt x="94615" y="35769"/>
                  <a:pt x="94615" y="35769"/>
                  <a:pt x="94615" y="35769"/>
                </a:cubicBezTo>
                <a:cubicBezTo>
                  <a:pt x="96346" y="35769"/>
                  <a:pt x="96346" y="35769"/>
                  <a:pt x="96346" y="35769"/>
                </a:cubicBezTo>
                <a:cubicBezTo>
                  <a:pt x="96346" y="37500"/>
                  <a:pt x="96346" y="37500"/>
                  <a:pt x="96346" y="37500"/>
                </a:cubicBezTo>
                <a:lnTo>
                  <a:pt x="94615" y="37500"/>
                </a:lnTo>
                <a:close/>
                <a:moveTo>
                  <a:pt x="100384" y="13269"/>
                </a:moveTo>
                <a:cubicBezTo>
                  <a:pt x="100384" y="12115"/>
                  <a:pt x="100384" y="12115"/>
                  <a:pt x="100384" y="12115"/>
                </a:cubicBezTo>
                <a:cubicBezTo>
                  <a:pt x="102115" y="12115"/>
                  <a:pt x="102115" y="12115"/>
                  <a:pt x="102115" y="12115"/>
                </a:cubicBezTo>
                <a:cubicBezTo>
                  <a:pt x="102115" y="13269"/>
                  <a:pt x="102115" y="13269"/>
                  <a:pt x="102115" y="13269"/>
                </a:cubicBezTo>
                <a:lnTo>
                  <a:pt x="100384" y="13269"/>
                </a:lnTo>
                <a:close/>
                <a:moveTo>
                  <a:pt x="106730" y="7500"/>
                </a:moveTo>
                <a:cubicBezTo>
                  <a:pt x="106730" y="5769"/>
                  <a:pt x="106730" y="5769"/>
                  <a:pt x="106730" y="5769"/>
                </a:cubicBezTo>
                <a:cubicBezTo>
                  <a:pt x="107884" y="5769"/>
                  <a:pt x="107884" y="5769"/>
                  <a:pt x="107884" y="5769"/>
                </a:cubicBezTo>
                <a:cubicBezTo>
                  <a:pt x="107884" y="7500"/>
                  <a:pt x="107884" y="7500"/>
                  <a:pt x="107884" y="7500"/>
                </a:cubicBezTo>
                <a:lnTo>
                  <a:pt x="106730" y="7500"/>
                </a:lnTo>
                <a:close/>
                <a:moveTo>
                  <a:pt x="106730" y="13269"/>
                </a:moveTo>
                <a:cubicBezTo>
                  <a:pt x="106730" y="12115"/>
                  <a:pt x="106730" y="12115"/>
                  <a:pt x="106730" y="12115"/>
                </a:cubicBezTo>
                <a:cubicBezTo>
                  <a:pt x="107884" y="12115"/>
                  <a:pt x="107884" y="12115"/>
                  <a:pt x="107884" y="12115"/>
                </a:cubicBezTo>
                <a:cubicBezTo>
                  <a:pt x="107884" y="13269"/>
                  <a:pt x="107884" y="13269"/>
                  <a:pt x="107884" y="13269"/>
                </a:cubicBezTo>
                <a:lnTo>
                  <a:pt x="106730" y="13269"/>
                </a:lnTo>
                <a:close/>
                <a:moveTo>
                  <a:pt x="106730" y="19615"/>
                </a:moveTo>
                <a:cubicBezTo>
                  <a:pt x="106730" y="17884"/>
                  <a:pt x="106730" y="17884"/>
                  <a:pt x="106730" y="17884"/>
                </a:cubicBezTo>
                <a:cubicBezTo>
                  <a:pt x="107884" y="17884"/>
                  <a:pt x="107884" y="17884"/>
                  <a:pt x="107884" y="17884"/>
                </a:cubicBezTo>
                <a:cubicBezTo>
                  <a:pt x="107884" y="19615"/>
                  <a:pt x="107884" y="19615"/>
                  <a:pt x="107884" y="19615"/>
                </a:cubicBezTo>
                <a:lnTo>
                  <a:pt x="106730" y="19615"/>
                </a:lnTo>
                <a:close/>
                <a:moveTo>
                  <a:pt x="106730" y="25384"/>
                </a:moveTo>
                <a:cubicBezTo>
                  <a:pt x="106730" y="23653"/>
                  <a:pt x="106730" y="23653"/>
                  <a:pt x="106730" y="23653"/>
                </a:cubicBezTo>
                <a:cubicBezTo>
                  <a:pt x="107884" y="23653"/>
                  <a:pt x="107884" y="23653"/>
                  <a:pt x="107884" y="23653"/>
                </a:cubicBezTo>
                <a:cubicBezTo>
                  <a:pt x="107884" y="25384"/>
                  <a:pt x="107884" y="25384"/>
                  <a:pt x="107884" y="25384"/>
                </a:cubicBezTo>
                <a:lnTo>
                  <a:pt x="106730" y="25384"/>
                </a:lnTo>
                <a:close/>
                <a:moveTo>
                  <a:pt x="113076" y="13269"/>
                </a:moveTo>
                <a:cubicBezTo>
                  <a:pt x="113076" y="12115"/>
                  <a:pt x="113076" y="12115"/>
                  <a:pt x="113076" y="12115"/>
                </a:cubicBezTo>
                <a:cubicBezTo>
                  <a:pt x="114230" y="12115"/>
                  <a:pt x="114230" y="12115"/>
                  <a:pt x="114230" y="12115"/>
                </a:cubicBezTo>
                <a:cubicBezTo>
                  <a:pt x="114230" y="13269"/>
                  <a:pt x="114230" y="13269"/>
                  <a:pt x="114230" y="13269"/>
                </a:cubicBezTo>
                <a:lnTo>
                  <a:pt x="113076" y="132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310773" y="1318307"/>
            <a:ext cx="245947" cy="144963"/>
          </a:xfrm>
          <a:custGeom>
            <a:pathLst>
              <a:path extrusionOk="0" h="120000" w="120000">
                <a:moveTo>
                  <a:pt x="0" y="8888"/>
                </a:moveTo>
                <a:cubicBezTo>
                  <a:pt x="0" y="6222"/>
                  <a:pt x="524" y="4444"/>
                  <a:pt x="1572" y="2666"/>
                </a:cubicBezTo>
                <a:cubicBezTo>
                  <a:pt x="2620" y="888"/>
                  <a:pt x="4192" y="0"/>
                  <a:pt x="5764" y="0"/>
                </a:cubicBezTo>
                <a:cubicBezTo>
                  <a:pt x="16244" y="8888"/>
                  <a:pt x="16244" y="8888"/>
                  <a:pt x="16244" y="8888"/>
                </a:cubicBezTo>
                <a:cubicBezTo>
                  <a:pt x="54497" y="8888"/>
                  <a:pt x="54497" y="8888"/>
                  <a:pt x="54497" y="8888"/>
                </a:cubicBezTo>
                <a:cubicBezTo>
                  <a:pt x="57641" y="8888"/>
                  <a:pt x="60262" y="10666"/>
                  <a:pt x="62358" y="14222"/>
                </a:cubicBezTo>
                <a:cubicBezTo>
                  <a:pt x="64454" y="17777"/>
                  <a:pt x="65502" y="22222"/>
                  <a:pt x="65502" y="27555"/>
                </a:cubicBezTo>
                <a:cubicBezTo>
                  <a:pt x="27248" y="27555"/>
                  <a:pt x="27248" y="27555"/>
                  <a:pt x="27248" y="27555"/>
                </a:cubicBezTo>
                <a:cubicBezTo>
                  <a:pt x="25152" y="27555"/>
                  <a:pt x="23580" y="27555"/>
                  <a:pt x="21484" y="28444"/>
                </a:cubicBezTo>
                <a:cubicBezTo>
                  <a:pt x="19912" y="29333"/>
                  <a:pt x="17816" y="31111"/>
                  <a:pt x="16244" y="32888"/>
                </a:cubicBezTo>
                <a:cubicBezTo>
                  <a:pt x="14672" y="34666"/>
                  <a:pt x="13100" y="36444"/>
                  <a:pt x="12052" y="38222"/>
                </a:cubicBezTo>
                <a:cubicBezTo>
                  <a:pt x="10480" y="40888"/>
                  <a:pt x="9432" y="43555"/>
                  <a:pt x="8384" y="46222"/>
                </a:cubicBezTo>
                <a:cubicBezTo>
                  <a:pt x="5764" y="46222"/>
                  <a:pt x="5764" y="46222"/>
                  <a:pt x="5764" y="46222"/>
                </a:cubicBezTo>
                <a:cubicBezTo>
                  <a:pt x="4192" y="46222"/>
                  <a:pt x="2620" y="45333"/>
                  <a:pt x="1572" y="43555"/>
                </a:cubicBezTo>
                <a:cubicBezTo>
                  <a:pt x="524" y="41777"/>
                  <a:pt x="0" y="39111"/>
                  <a:pt x="0" y="36444"/>
                </a:cubicBezTo>
                <a:lnTo>
                  <a:pt x="0" y="8888"/>
                </a:lnTo>
                <a:close/>
                <a:moveTo>
                  <a:pt x="16244" y="64888"/>
                </a:moveTo>
                <a:cubicBezTo>
                  <a:pt x="16244" y="59555"/>
                  <a:pt x="17292" y="55111"/>
                  <a:pt x="19912" y="51555"/>
                </a:cubicBezTo>
                <a:cubicBezTo>
                  <a:pt x="22008" y="48000"/>
                  <a:pt x="24628" y="46222"/>
                  <a:pt x="27248" y="46222"/>
                </a:cubicBezTo>
                <a:cubicBezTo>
                  <a:pt x="81746" y="46222"/>
                  <a:pt x="81746" y="46222"/>
                  <a:pt x="81746" y="46222"/>
                </a:cubicBezTo>
                <a:cubicBezTo>
                  <a:pt x="84890" y="46222"/>
                  <a:pt x="87510" y="48000"/>
                  <a:pt x="89606" y="51555"/>
                </a:cubicBezTo>
                <a:cubicBezTo>
                  <a:pt x="91703" y="55111"/>
                  <a:pt x="92751" y="59555"/>
                  <a:pt x="92751" y="64888"/>
                </a:cubicBezTo>
                <a:cubicBezTo>
                  <a:pt x="92751" y="101333"/>
                  <a:pt x="92751" y="101333"/>
                  <a:pt x="92751" y="101333"/>
                </a:cubicBezTo>
                <a:cubicBezTo>
                  <a:pt x="92751" y="106666"/>
                  <a:pt x="91703" y="111111"/>
                  <a:pt x="89606" y="114666"/>
                </a:cubicBezTo>
                <a:cubicBezTo>
                  <a:pt x="87510" y="118222"/>
                  <a:pt x="84890" y="120000"/>
                  <a:pt x="81746" y="120000"/>
                </a:cubicBezTo>
                <a:cubicBezTo>
                  <a:pt x="27248" y="120000"/>
                  <a:pt x="27248" y="120000"/>
                  <a:pt x="27248" y="120000"/>
                </a:cubicBezTo>
                <a:cubicBezTo>
                  <a:pt x="24104" y="120000"/>
                  <a:pt x="22008" y="118222"/>
                  <a:pt x="19912" y="114666"/>
                </a:cubicBezTo>
                <a:cubicBezTo>
                  <a:pt x="17292" y="111111"/>
                  <a:pt x="16244" y="106666"/>
                  <a:pt x="16244" y="101333"/>
                </a:cubicBezTo>
                <a:lnTo>
                  <a:pt x="16244" y="64888"/>
                </a:lnTo>
                <a:close/>
                <a:moveTo>
                  <a:pt x="28820" y="67555"/>
                </a:moveTo>
                <a:cubicBezTo>
                  <a:pt x="28296" y="68444"/>
                  <a:pt x="28296" y="69333"/>
                  <a:pt x="27772" y="70222"/>
                </a:cubicBezTo>
                <a:cubicBezTo>
                  <a:pt x="27248" y="72000"/>
                  <a:pt x="27248" y="72888"/>
                  <a:pt x="27248" y="73777"/>
                </a:cubicBezTo>
                <a:cubicBezTo>
                  <a:pt x="27248" y="74666"/>
                  <a:pt x="27248" y="76444"/>
                  <a:pt x="27772" y="77333"/>
                </a:cubicBezTo>
                <a:cubicBezTo>
                  <a:pt x="27772" y="78222"/>
                  <a:pt x="28296" y="79111"/>
                  <a:pt x="28820" y="80000"/>
                </a:cubicBezTo>
                <a:cubicBezTo>
                  <a:pt x="29344" y="80888"/>
                  <a:pt x="29868" y="81777"/>
                  <a:pt x="30917" y="82666"/>
                </a:cubicBezTo>
                <a:cubicBezTo>
                  <a:pt x="31441" y="82666"/>
                  <a:pt x="31965" y="82666"/>
                  <a:pt x="33013" y="82666"/>
                </a:cubicBezTo>
                <a:cubicBezTo>
                  <a:pt x="33537" y="82666"/>
                  <a:pt x="34061" y="82666"/>
                  <a:pt x="35109" y="82666"/>
                </a:cubicBezTo>
                <a:cubicBezTo>
                  <a:pt x="35633" y="81777"/>
                  <a:pt x="36157" y="80888"/>
                  <a:pt x="36681" y="80000"/>
                </a:cubicBezTo>
                <a:cubicBezTo>
                  <a:pt x="37729" y="78222"/>
                  <a:pt x="38253" y="76444"/>
                  <a:pt x="38253" y="73777"/>
                </a:cubicBezTo>
                <a:cubicBezTo>
                  <a:pt x="38253" y="71111"/>
                  <a:pt x="37729" y="69333"/>
                  <a:pt x="36681" y="67555"/>
                </a:cubicBezTo>
                <a:cubicBezTo>
                  <a:pt x="35633" y="65777"/>
                  <a:pt x="34061" y="64888"/>
                  <a:pt x="33013" y="64888"/>
                </a:cubicBezTo>
                <a:cubicBezTo>
                  <a:pt x="31441" y="64888"/>
                  <a:pt x="29868" y="65777"/>
                  <a:pt x="28820" y="67555"/>
                </a:cubicBezTo>
                <a:close/>
                <a:moveTo>
                  <a:pt x="103755" y="46222"/>
                </a:moveTo>
                <a:cubicBezTo>
                  <a:pt x="114759" y="27555"/>
                  <a:pt x="114759" y="27555"/>
                  <a:pt x="114759" y="27555"/>
                </a:cubicBezTo>
                <a:cubicBezTo>
                  <a:pt x="116331" y="27555"/>
                  <a:pt x="117379" y="28444"/>
                  <a:pt x="118427" y="30222"/>
                </a:cubicBezTo>
                <a:cubicBezTo>
                  <a:pt x="119475" y="32000"/>
                  <a:pt x="119999" y="34666"/>
                  <a:pt x="119999" y="36444"/>
                </a:cubicBezTo>
                <a:cubicBezTo>
                  <a:pt x="119999" y="92444"/>
                  <a:pt x="119999" y="92444"/>
                  <a:pt x="119999" y="92444"/>
                </a:cubicBezTo>
                <a:cubicBezTo>
                  <a:pt x="119999" y="95111"/>
                  <a:pt x="119475" y="96888"/>
                  <a:pt x="118427" y="98666"/>
                </a:cubicBezTo>
                <a:cubicBezTo>
                  <a:pt x="117379" y="100444"/>
                  <a:pt x="116331" y="101333"/>
                  <a:pt x="114759" y="101333"/>
                </a:cubicBezTo>
                <a:cubicBezTo>
                  <a:pt x="103755" y="82666"/>
                  <a:pt x="103755" y="82666"/>
                  <a:pt x="103755" y="82666"/>
                </a:cubicBezTo>
                <a:cubicBezTo>
                  <a:pt x="103755" y="64888"/>
                  <a:pt x="103755" y="64888"/>
                  <a:pt x="103755" y="64888"/>
                </a:cubicBezTo>
                <a:cubicBezTo>
                  <a:pt x="103755" y="57777"/>
                  <a:pt x="102707" y="51555"/>
                  <a:pt x="100611" y="46222"/>
                </a:cubicBezTo>
                <a:lnTo>
                  <a:pt x="103755" y="4622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652818" y="1306904"/>
            <a:ext cx="223144" cy="201970"/>
          </a:xfrm>
          <a:custGeom>
            <a:pathLst>
              <a:path extrusionOk="0" h="120000" w="120000">
                <a:moveTo>
                  <a:pt x="0" y="93048"/>
                </a:moveTo>
                <a:cubicBezTo>
                  <a:pt x="0" y="39786"/>
                  <a:pt x="0" y="39786"/>
                  <a:pt x="0" y="39786"/>
                </a:cubicBezTo>
                <a:cubicBezTo>
                  <a:pt x="0" y="35935"/>
                  <a:pt x="1153" y="32727"/>
                  <a:pt x="3461" y="30160"/>
                </a:cubicBezTo>
                <a:cubicBezTo>
                  <a:pt x="5769" y="27593"/>
                  <a:pt x="8653" y="26310"/>
                  <a:pt x="12115" y="26310"/>
                </a:cubicBezTo>
                <a:cubicBezTo>
                  <a:pt x="107884" y="26310"/>
                  <a:pt x="107884" y="26310"/>
                  <a:pt x="107884" y="26310"/>
                </a:cubicBezTo>
                <a:cubicBezTo>
                  <a:pt x="111346" y="26310"/>
                  <a:pt x="114230" y="27593"/>
                  <a:pt x="116538" y="30160"/>
                </a:cubicBezTo>
                <a:cubicBezTo>
                  <a:pt x="118846" y="32727"/>
                  <a:pt x="120000" y="35935"/>
                  <a:pt x="120000" y="39786"/>
                </a:cubicBezTo>
                <a:cubicBezTo>
                  <a:pt x="120000" y="93048"/>
                  <a:pt x="120000" y="93048"/>
                  <a:pt x="120000" y="93048"/>
                </a:cubicBezTo>
                <a:cubicBezTo>
                  <a:pt x="107884" y="93048"/>
                  <a:pt x="107884" y="93048"/>
                  <a:pt x="107884" y="93048"/>
                </a:cubicBezTo>
                <a:cubicBezTo>
                  <a:pt x="107884" y="66096"/>
                  <a:pt x="107884" y="66096"/>
                  <a:pt x="107884" y="66096"/>
                </a:cubicBezTo>
                <a:cubicBezTo>
                  <a:pt x="12115" y="66096"/>
                  <a:pt x="12115" y="66096"/>
                  <a:pt x="12115" y="66096"/>
                </a:cubicBezTo>
                <a:cubicBezTo>
                  <a:pt x="12115" y="93048"/>
                  <a:pt x="12115" y="93048"/>
                  <a:pt x="12115" y="93048"/>
                </a:cubicBezTo>
                <a:lnTo>
                  <a:pt x="0" y="93048"/>
                </a:lnTo>
                <a:close/>
                <a:moveTo>
                  <a:pt x="23653" y="12834"/>
                </a:moveTo>
                <a:cubicBezTo>
                  <a:pt x="23653" y="0"/>
                  <a:pt x="23653" y="0"/>
                  <a:pt x="23653" y="0"/>
                </a:cubicBezTo>
                <a:cubicBezTo>
                  <a:pt x="95769" y="0"/>
                  <a:pt x="95769" y="0"/>
                  <a:pt x="95769" y="0"/>
                </a:cubicBezTo>
                <a:cubicBezTo>
                  <a:pt x="95769" y="12834"/>
                  <a:pt x="95769" y="12834"/>
                  <a:pt x="95769" y="12834"/>
                </a:cubicBezTo>
                <a:lnTo>
                  <a:pt x="23653" y="12834"/>
                </a:lnTo>
                <a:close/>
                <a:moveTo>
                  <a:pt x="23653" y="79572"/>
                </a:moveTo>
                <a:cubicBezTo>
                  <a:pt x="95769" y="79572"/>
                  <a:pt x="95769" y="79572"/>
                  <a:pt x="95769" y="79572"/>
                </a:cubicBezTo>
                <a:cubicBezTo>
                  <a:pt x="95769" y="120000"/>
                  <a:pt x="95769" y="120000"/>
                  <a:pt x="95769" y="120000"/>
                </a:cubicBezTo>
                <a:cubicBezTo>
                  <a:pt x="23653" y="120000"/>
                  <a:pt x="23653" y="120000"/>
                  <a:pt x="23653" y="120000"/>
                </a:cubicBezTo>
                <a:lnTo>
                  <a:pt x="23653" y="79572"/>
                </a:lnTo>
                <a:close/>
                <a:moveTo>
                  <a:pt x="97500" y="41711"/>
                </a:moveTo>
                <a:cubicBezTo>
                  <a:pt x="96923" y="42352"/>
                  <a:pt x="96923" y="42994"/>
                  <a:pt x="96346" y="43636"/>
                </a:cubicBezTo>
                <a:cubicBezTo>
                  <a:pt x="95769" y="44919"/>
                  <a:pt x="95769" y="45561"/>
                  <a:pt x="95769" y="46203"/>
                </a:cubicBezTo>
                <a:cubicBezTo>
                  <a:pt x="95769" y="47486"/>
                  <a:pt x="95769" y="48128"/>
                  <a:pt x="96346" y="48770"/>
                </a:cubicBezTo>
                <a:cubicBezTo>
                  <a:pt x="96346" y="49411"/>
                  <a:pt x="96923" y="50695"/>
                  <a:pt x="97500" y="51336"/>
                </a:cubicBezTo>
                <a:cubicBezTo>
                  <a:pt x="98076" y="51978"/>
                  <a:pt x="98653" y="51978"/>
                  <a:pt x="99807" y="52620"/>
                </a:cubicBezTo>
                <a:cubicBezTo>
                  <a:pt x="100384" y="52620"/>
                  <a:pt x="100961" y="53262"/>
                  <a:pt x="102115" y="53262"/>
                </a:cubicBezTo>
                <a:cubicBezTo>
                  <a:pt x="102692" y="53262"/>
                  <a:pt x="103269" y="52620"/>
                  <a:pt x="104423" y="52620"/>
                </a:cubicBezTo>
                <a:cubicBezTo>
                  <a:pt x="105000" y="51978"/>
                  <a:pt x="105576" y="51978"/>
                  <a:pt x="106153" y="51336"/>
                </a:cubicBezTo>
                <a:cubicBezTo>
                  <a:pt x="107307" y="49411"/>
                  <a:pt x="107884" y="48128"/>
                  <a:pt x="107884" y="46203"/>
                </a:cubicBezTo>
                <a:cubicBezTo>
                  <a:pt x="107884" y="44278"/>
                  <a:pt x="107307" y="42994"/>
                  <a:pt x="106153" y="41711"/>
                </a:cubicBezTo>
                <a:cubicBezTo>
                  <a:pt x="105000" y="40427"/>
                  <a:pt x="103269" y="39786"/>
                  <a:pt x="102115" y="39786"/>
                </a:cubicBezTo>
                <a:cubicBezTo>
                  <a:pt x="100384" y="39786"/>
                  <a:pt x="98653" y="40427"/>
                  <a:pt x="97500" y="417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983463" y="1285730"/>
            <a:ext cx="223144" cy="223144"/>
          </a:xfrm>
          <a:custGeom>
            <a:pathLst>
              <a:path extrusionOk="0" h="120000" w="120000">
                <a:moveTo>
                  <a:pt x="0" y="54807"/>
                </a:moveTo>
                <a:cubicBezTo>
                  <a:pt x="0" y="54230"/>
                  <a:pt x="0" y="53076"/>
                  <a:pt x="0" y="51923"/>
                </a:cubicBezTo>
                <a:cubicBezTo>
                  <a:pt x="0" y="50192"/>
                  <a:pt x="0" y="48461"/>
                  <a:pt x="0" y="46153"/>
                </a:cubicBezTo>
                <a:cubicBezTo>
                  <a:pt x="579" y="44423"/>
                  <a:pt x="579" y="42115"/>
                  <a:pt x="579" y="40384"/>
                </a:cubicBezTo>
                <a:cubicBezTo>
                  <a:pt x="579" y="38076"/>
                  <a:pt x="1159" y="36346"/>
                  <a:pt x="1159" y="34038"/>
                </a:cubicBezTo>
                <a:cubicBezTo>
                  <a:pt x="1159" y="32307"/>
                  <a:pt x="1739" y="30000"/>
                  <a:pt x="1739" y="28269"/>
                </a:cubicBezTo>
                <a:cubicBezTo>
                  <a:pt x="2318" y="25961"/>
                  <a:pt x="2318" y="23653"/>
                  <a:pt x="2898" y="21346"/>
                </a:cubicBezTo>
                <a:cubicBezTo>
                  <a:pt x="3478" y="19038"/>
                  <a:pt x="4057" y="16730"/>
                  <a:pt x="4637" y="14423"/>
                </a:cubicBezTo>
                <a:cubicBezTo>
                  <a:pt x="4637" y="12692"/>
                  <a:pt x="5217" y="10384"/>
                  <a:pt x="5797" y="8653"/>
                </a:cubicBezTo>
                <a:cubicBezTo>
                  <a:pt x="6376" y="7500"/>
                  <a:pt x="6956" y="6346"/>
                  <a:pt x="7536" y="5192"/>
                </a:cubicBezTo>
                <a:cubicBezTo>
                  <a:pt x="8115" y="4038"/>
                  <a:pt x="9275" y="3461"/>
                  <a:pt x="10434" y="2307"/>
                </a:cubicBezTo>
                <a:cubicBezTo>
                  <a:pt x="12173" y="576"/>
                  <a:pt x="14492" y="0"/>
                  <a:pt x="17391" y="0"/>
                </a:cubicBezTo>
                <a:cubicBezTo>
                  <a:pt x="29565" y="0"/>
                  <a:pt x="29565" y="0"/>
                  <a:pt x="29565" y="0"/>
                </a:cubicBezTo>
                <a:cubicBezTo>
                  <a:pt x="29565" y="30000"/>
                  <a:pt x="29565" y="30000"/>
                  <a:pt x="29565" y="30000"/>
                </a:cubicBezTo>
                <a:cubicBezTo>
                  <a:pt x="17391" y="35769"/>
                  <a:pt x="17391" y="35769"/>
                  <a:pt x="17391" y="35769"/>
                </a:cubicBezTo>
                <a:cubicBezTo>
                  <a:pt x="17391" y="83653"/>
                  <a:pt x="17391" y="83653"/>
                  <a:pt x="17391" y="83653"/>
                </a:cubicBezTo>
                <a:cubicBezTo>
                  <a:pt x="29565" y="90000"/>
                  <a:pt x="29565" y="90000"/>
                  <a:pt x="29565" y="90000"/>
                </a:cubicBezTo>
                <a:cubicBezTo>
                  <a:pt x="29565" y="120000"/>
                  <a:pt x="29565" y="120000"/>
                  <a:pt x="29565" y="120000"/>
                </a:cubicBezTo>
                <a:cubicBezTo>
                  <a:pt x="17391" y="120000"/>
                  <a:pt x="17391" y="120000"/>
                  <a:pt x="17391" y="120000"/>
                </a:cubicBezTo>
                <a:cubicBezTo>
                  <a:pt x="14492" y="120000"/>
                  <a:pt x="12173" y="118846"/>
                  <a:pt x="9855" y="117115"/>
                </a:cubicBezTo>
                <a:cubicBezTo>
                  <a:pt x="8695" y="115961"/>
                  <a:pt x="8115" y="115384"/>
                  <a:pt x="7536" y="114230"/>
                </a:cubicBezTo>
                <a:cubicBezTo>
                  <a:pt x="6376" y="113076"/>
                  <a:pt x="6376" y="111346"/>
                  <a:pt x="5797" y="110192"/>
                </a:cubicBezTo>
                <a:cubicBezTo>
                  <a:pt x="4057" y="102692"/>
                  <a:pt x="2318" y="94038"/>
                  <a:pt x="1159" y="85961"/>
                </a:cubicBezTo>
                <a:cubicBezTo>
                  <a:pt x="579" y="77307"/>
                  <a:pt x="0" y="68076"/>
                  <a:pt x="0" y="58269"/>
                </a:cubicBezTo>
                <a:lnTo>
                  <a:pt x="0" y="54807"/>
                </a:lnTo>
                <a:close/>
                <a:moveTo>
                  <a:pt x="41739" y="120000"/>
                </a:moveTo>
                <a:cubicBezTo>
                  <a:pt x="41739" y="0"/>
                  <a:pt x="41739" y="0"/>
                  <a:pt x="41739" y="0"/>
                </a:cubicBezTo>
                <a:cubicBezTo>
                  <a:pt x="107826" y="0"/>
                  <a:pt x="107826" y="0"/>
                  <a:pt x="107826" y="0"/>
                </a:cubicBezTo>
                <a:cubicBezTo>
                  <a:pt x="111304" y="0"/>
                  <a:pt x="114202" y="1153"/>
                  <a:pt x="116521" y="3461"/>
                </a:cubicBezTo>
                <a:cubicBezTo>
                  <a:pt x="118840" y="5769"/>
                  <a:pt x="120000" y="8653"/>
                  <a:pt x="120000" y="12115"/>
                </a:cubicBezTo>
                <a:cubicBezTo>
                  <a:pt x="120000" y="107884"/>
                  <a:pt x="120000" y="107884"/>
                  <a:pt x="120000" y="107884"/>
                </a:cubicBezTo>
                <a:cubicBezTo>
                  <a:pt x="120000" y="111346"/>
                  <a:pt x="118840" y="113653"/>
                  <a:pt x="116521" y="115961"/>
                </a:cubicBezTo>
                <a:cubicBezTo>
                  <a:pt x="114202" y="118846"/>
                  <a:pt x="111304" y="120000"/>
                  <a:pt x="107826" y="120000"/>
                </a:cubicBezTo>
                <a:lnTo>
                  <a:pt x="41739" y="120000"/>
                </a:lnTo>
                <a:close/>
                <a:moveTo>
                  <a:pt x="58550" y="64038"/>
                </a:moveTo>
                <a:cubicBezTo>
                  <a:pt x="58550" y="65769"/>
                  <a:pt x="58550" y="66923"/>
                  <a:pt x="59130" y="67500"/>
                </a:cubicBezTo>
                <a:cubicBezTo>
                  <a:pt x="60289" y="68653"/>
                  <a:pt x="60869" y="69230"/>
                  <a:pt x="62028" y="69807"/>
                </a:cubicBezTo>
                <a:cubicBezTo>
                  <a:pt x="63188" y="70384"/>
                  <a:pt x="64347" y="70384"/>
                  <a:pt x="65507" y="70384"/>
                </a:cubicBezTo>
                <a:cubicBezTo>
                  <a:pt x="66666" y="70384"/>
                  <a:pt x="67826" y="69807"/>
                  <a:pt x="68405" y="68653"/>
                </a:cubicBezTo>
                <a:cubicBezTo>
                  <a:pt x="69565" y="67500"/>
                  <a:pt x="70144" y="66346"/>
                  <a:pt x="70144" y="65192"/>
                </a:cubicBezTo>
                <a:cubicBezTo>
                  <a:pt x="70144" y="64038"/>
                  <a:pt x="70144" y="62884"/>
                  <a:pt x="69565" y="62307"/>
                </a:cubicBezTo>
                <a:cubicBezTo>
                  <a:pt x="69565" y="61153"/>
                  <a:pt x="68405" y="60000"/>
                  <a:pt x="67826" y="59423"/>
                </a:cubicBezTo>
                <a:cubicBezTo>
                  <a:pt x="66666" y="58846"/>
                  <a:pt x="65507" y="58269"/>
                  <a:pt x="64347" y="58269"/>
                </a:cubicBezTo>
                <a:cubicBezTo>
                  <a:pt x="62608" y="58269"/>
                  <a:pt x="61449" y="58846"/>
                  <a:pt x="60289" y="60000"/>
                </a:cubicBezTo>
                <a:cubicBezTo>
                  <a:pt x="59130" y="61153"/>
                  <a:pt x="58550" y="62884"/>
                  <a:pt x="58550" y="64038"/>
                </a:cubicBezTo>
                <a:close/>
                <a:moveTo>
                  <a:pt x="58550" y="82500"/>
                </a:moveTo>
                <a:cubicBezTo>
                  <a:pt x="58550" y="83653"/>
                  <a:pt x="58550" y="84807"/>
                  <a:pt x="59130" y="85961"/>
                </a:cubicBezTo>
                <a:cubicBezTo>
                  <a:pt x="60289" y="86538"/>
                  <a:pt x="60869" y="87115"/>
                  <a:pt x="62028" y="87692"/>
                </a:cubicBezTo>
                <a:cubicBezTo>
                  <a:pt x="63188" y="88269"/>
                  <a:pt x="64347" y="88269"/>
                  <a:pt x="65507" y="88269"/>
                </a:cubicBezTo>
                <a:cubicBezTo>
                  <a:pt x="66666" y="88269"/>
                  <a:pt x="67826" y="87692"/>
                  <a:pt x="68405" y="86538"/>
                </a:cubicBezTo>
                <a:cubicBezTo>
                  <a:pt x="69565" y="85961"/>
                  <a:pt x="70144" y="84807"/>
                  <a:pt x="70144" y="83653"/>
                </a:cubicBezTo>
                <a:cubicBezTo>
                  <a:pt x="70144" y="82500"/>
                  <a:pt x="70144" y="81346"/>
                  <a:pt x="69565" y="80192"/>
                </a:cubicBezTo>
                <a:cubicBezTo>
                  <a:pt x="69565" y="79038"/>
                  <a:pt x="68405" y="77884"/>
                  <a:pt x="67826" y="77307"/>
                </a:cubicBezTo>
                <a:cubicBezTo>
                  <a:pt x="66666" y="76730"/>
                  <a:pt x="65507" y="76153"/>
                  <a:pt x="64347" y="76153"/>
                </a:cubicBezTo>
                <a:cubicBezTo>
                  <a:pt x="62608" y="76730"/>
                  <a:pt x="61449" y="77307"/>
                  <a:pt x="60289" y="77884"/>
                </a:cubicBezTo>
                <a:cubicBezTo>
                  <a:pt x="59130" y="79038"/>
                  <a:pt x="58550" y="80769"/>
                  <a:pt x="58550" y="82500"/>
                </a:cubicBezTo>
                <a:close/>
                <a:moveTo>
                  <a:pt x="58550" y="100384"/>
                </a:moveTo>
                <a:cubicBezTo>
                  <a:pt x="58550" y="101538"/>
                  <a:pt x="58550" y="102692"/>
                  <a:pt x="59130" y="103846"/>
                </a:cubicBezTo>
                <a:cubicBezTo>
                  <a:pt x="60289" y="104423"/>
                  <a:pt x="60869" y="105576"/>
                  <a:pt x="62028" y="105576"/>
                </a:cubicBezTo>
                <a:cubicBezTo>
                  <a:pt x="63188" y="106153"/>
                  <a:pt x="64347" y="106153"/>
                  <a:pt x="65507" y="106153"/>
                </a:cubicBezTo>
                <a:cubicBezTo>
                  <a:pt x="66666" y="106153"/>
                  <a:pt x="67826" y="105576"/>
                  <a:pt x="68405" y="104423"/>
                </a:cubicBezTo>
                <a:cubicBezTo>
                  <a:pt x="69565" y="103846"/>
                  <a:pt x="70144" y="102692"/>
                  <a:pt x="70144" y="101538"/>
                </a:cubicBezTo>
                <a:cubicBezTo>
                  <a:pt x="70144" y="100384"/>
                  <a:pt x="70144" y="99230"/>
                  <a:pt x="69565" y="98076"/>
                </a:cubicBezTo>
                <a:cubicBezTo>
                  <a:pt x="69565" y="96923"/>
                  <a:pt x="68405" y="96346"/>
                  <a:pt x="67826" y="95192"/>
                </a:cubicBezTo>
                <a:cubicBezTo>
                  <a:pt x="66666" y="94615"/>
                  <a:pt x="65507" y="94038"/>
                  <a:pt x="64347" y="94615"/>
                </a:cubicBezTo>
                <a:cubicBezTo>
                  <a:pt x="62608" y="94615"/>
                  <a:pt x="61449" y="95192"/>
                  <a:pt x="60289" y="96346"/>
                </a:cubicBezTo>
                <a:cubicBezTo>
                  <a:pt x="59130" y="97500"/>
                  <a:pt x="58550" y="98653"/>
                  <a:pt x="58550" y="100384"/>
                </a:cubicBezTo>
                <a:close/>
                <a:moveTo>
                  <a:pt x="76521" y="64038"/>
                </a:moveTo>
                <a:cubicBezTo>
                  <a:pt x="76521" y="65769"/>
                  <a:pt x="76521" y="66923"/>
                  <a:pt x="77681" y="67500"/>
                </a:cubicBezTo>
                <a:cubicBezTo>
                  <a:pt x="78260" y="68653"/>
                  <a:pt x="78840" y="69230"/>
                  <a:pt x="80000" y="69807"/>
                </a:cubicBezTo>
                <a:cubicBezTo>
                  <a:pt x="81159" y="70384"/>
                  <a:pt x="82318" y="70384"/>
                  <a:pt x="83478" y="70384"/>
                </a:cubicBezTo>
                <a:cubicBezTo>
                  <a:pt x="84637" y="70384"/>
                  <a:pt x="85797" y="69807"/>
                  <a:pt x="86376" y="68653"/>
                </a:cubicBezTo>
                <a:cubicBezTo>
                  <a:pt x="87536" y="67500"/>
                  <a:pt x="88115" y="66346"/>
                  <a:pt x="88115" y="65192"/>
                </a:cubicBezTo>
                <a:cubicBezTo>
                  <a:pt x="88695" y="64038"/>
                  <a:pt x="88115" y="62884"/>
                  <a:pt x="88115" y="62307"/>
                </a:cubicBezTo>
                <a:cubicBezTo>
                  <a:pt x="87536" y="61153"/>
                  <a:pt x="86956" y="60000"/>
                  <a:pt x="85797" y="59423"/>
                </a:cubicBezTo>
                <a:cubicBezTo>
                  <a:pt x="84637" y="58846"/>
                  <a:pt x="83478" y="58269"/>
                  <a:pt x="82318" y="58269"/>
                </a:cubicBezTo>
                <a:cubicBezTo>
                  <a:pt x="80579" y="58269"/>
                  <a:pt x="79420" y="58846"/>
                  <a:pt x="78260" y="60000"/>
                </a:cubicBezTo>
                <a:cubicBezTo>
                  <a:pt x="77101" y="61153"/>
                  <a:pt x="76521" y="62884"/>
                  <a:pt x="76521" y="64038"/>
                </a:cubicBezTo>
                <a:close/>
                <a:moveTo>
                  <a:pt x="76521" y="82500"/>
                </a:moveTo>
                <a:cubicBezTo>
                  <a:pt x="76521" y="83653"/>
                  <a:pt x="76521" y="84807"/>
                  <a:pt x="77681" y="85961"/>
                </a:cubicBezTo>
                <a:cubicBezTo>
                  <a:pt x="78260" y="86538"/>
                  <a:pt x="78840" y="87115"/>
                  <a:pt x="80000" y="87692"/>
                </a:cubicBezTo>
                <a:cubicBezTo>
                  <a:pt x="81159" y="88269"/>
                  <a:pt x="82318" y="88269"/>
                  <a:pt x="83478" y="88269"/>
                </a:cubicBezTo>
                <a:cubicBezTo>
                  <a:pt x="84637" y="88269"/>
                  <a:pt x="85797" y="87692"/>
                  <a:pt x="86376" y="86538"/>
                </a:cubicBezTo>
                <a:cubicBezTo>
                  <a:pt x="87536" y="85961"/>
                  <a:pt x="88115" y="84807"/>
                  <a:pt x="88115" y="83653"/>
                </a:cubicBezTo>
                <a:cubicBezTo>
                  <a:pt x="88695" y="82500"/>
                  <a:pt x="88115" y="81346"/>
                  <a:pt x="88115" y="80192"/>
                </a:cubicBezTo>
                <a:cubicBezTo>
                  <a:pt x="87536" y="79038"/>
                  <a:pt x="86956" y="77884"/>
                  <a:pt x="85797" y="77307"/>
                </a:cubicBezTo>
                <a:cubicBezTo>
                  <a:pt x="84637" y="76730"/>
                  <a:pt x="83478" y="76153"/>
                  <a:pt x="82318" y="76153"/>
                </a:cubicBezTo>
                <a:cubicBezTo>
                  <a:pt x="80579" y="76730"/>
                  <a:pt x="79420" y="77307"/>
                  <a:pt x="78260" y="77884"/>
                </a:cubicBezTo>
                <a:cubicBezTo>
                  <a:pt x="77101" y="79038"/>
                  <a:pt x="76521" y="80769"/>
                  <a:pt x="76521" y="82500"/>
                </a:cubicBezTo>
                <a:close/>
                <a:moveTo>
                  <a:pt x="76521" y="100384"/>
                </a:moveTo>
                <a:cubicBezTo>
                  <a:pt x="76521" y="101538"/>
                  <a:pt x="76521" y="102692"/>
                  <a:pt x="77681" y="103846"/>
                </a:cubicBezTo>
                <a:cubicBezTo>
                  <a:pt x="78260" y="104423"/>
                  <a:pt x="78840" y="105576"/>
                  <a:pt x="80000" y="105576"/>
                </a:cubicBezTo>
                <a:cubicBezTo>
                  <a:pt x="81159" y="106153"/>
                  <a:pt x="82318" y="106153"/>
                  <a:pt x="83478" y="106153"/>
                </a:cubicBezTo>
                <a:cubicBezTo>
                  <a:pt x="84637" y="106153"/>
                  <a:pt x="85797" y="105576"/>
                  <a:pt x="86376" y="104423"/>
                </a:cubicBezTo>
                <a:cubicBezTo>
                  <a:pt x="87536" y="103846"/>
                  <a:pt x="88115" y="102692"/>
                  <a:pt x="88115" y="101538"/>
                </a:cubicBezTo>
                <a:cubicBezTo>
                  <a:pt x="88695" y="100384"/>
                  <a:pt x="88115" y="99230"/>
                  <a:pt x="88115" y="98076"/>
                </a:cubicBezTo>
                <a:cubicBezTo>
                  <a:pt x="87536" y="96923"/>
                  <a:pt x="86956" y="96346"/>
                  <a:pt x="85797" y="95192"/>
                </a:cubicBezTo>
                <a:cubicBezTo>
                  <a:pt x="84637" y="94615"/>
                  <a:pt x="83478" y="94038"/>
                  <a:pt x="82318" y="94615"/>
                </a:cubicBezTo>
                <a:cubicBezTo>
                  <a:pt x="80579" y="94615"/>
                  <a:pt x="79420" y="95192"/>
                  <a:pt x="78260" y="96346"/>
                </a:cubicBezTo>
                <a:cubicBezTo>
                  <a:pt x="77101" y="97500"/>
                  <a:pt x="76521" y="98653"/>
                  <a:pt x="76521" y="100384"/>
                </a:cubicBezTo>
                <a:close/>
                <a:moveTo>
                  <a:pt x="94492" y="64038"/>
                </a:moveTo>
                <a:cubicBezTo>
                  <a:pt x="94492" y="65769"/>
                  <a:pt x="95072" y="66923"/>
                  <a:pt x="95652" y="67500"/>
                </a:cubicBezTo>
                <a:cubicBezTo>
                  <a:pt x="96231" y="68653"/>
                  <a:pt x="96811" y="69230"/>
                  <a:pt x="97971" y="69807"/>
                </a:cubicBezTo>
                <a:cubicBezTo>
                  <a:pt x="99130" y="70384"/>
                  <a:pt x="100289" y="70384"/>
                  <a:pt x="101449" y="70384"/>
                </a:cubicBezTo>
                <a:cubicBezTo>
                  <a:pt x="102608" y="70384"/>
                  <a:pt x="103768" y="69807"/>
                  <a:pt x="104927" y="68653"/>
                </a:cubicBezTo>
                <a:cubicBezTo>
                  <a:pt x="105507" y="67500"/>
                  <a:pt x="106086" y="66346"/>
                  <a:pt x="106666" y="65192"/>
                </a:cubicBezTo>
                <a:cubicBezTo>
                  <a:pt x="106666" y="64038"/>
                  <a:pt x="106666" y="62884"/>
                  <a:pt x="106086" y="62307"/>
                </a:cubicBezTo>
                <a:cubicBezTo>
                  <a:pt x="105507" y="61153"/>
                  <a:pt x="104927" y="60000"/>
                  <a:pt x="103768" y="59423"/>
                </a:cubicBezTo>
                <a:cubicBezTo>
                  <a:pt x="102608" y="58846"/>
                  <a:pt x="101449" y="58269"/>
                  <a:pt x="100289" y="58269"/>
                </a:cubicBezTo>
                <a:cubicBezTo>
                  <a:pt x="98550" y="58269"/>
                  <a:pt x="97391" y="58846"/>
                  <a:pt x="96231" y="60000"/>
                </a:cubicBezTo>
                <a:cubicBezTo>
                  <a:pt x="95072" y="61153"/>
                  <a:pt x="94492" y="62884"/>
                  <a:pt x="94492" y="64038"/>
                </a:cubicBezTo>
                <a:close/>
                <a:moveTo>
                  <a:pt x="94492" y="82500"/>
                </a:moveTo>
                <a:cubicBezTo>
                  <a:pt x="94492" y="83653"/>
                  <a:pt x="95072" y="84807"/>
                  <a:pt x="95652" y="85961"/>
                </a:cubicBezTo>
                <a:cubicBezTo>
                  <a:pt x="96231" y="86538"/>
                  <a:pt x="96811" y="87115"/>
                  <a:pt x="97971" y="87692"/>
                </a:cubicBezTo>
                <a:cubicBezTo>
                  <a:pt x="99130" y="88269"/>
                  <a:pt x="100289" y="88269"/>
                  <a:pt x="101449" y="88269"/>
                </a:cubicBezTo>
                <a:cubicBezTo>
                  <a:pt x="102608" y="88269"/>
                  <a:pt x="103768" y="87692"/>
                  <a:pt x="104927" y="86538"/>
                </a:cubicBezTo>
                <a:cubicBezTo>
                  <a:pt x="105507" y="85961"/>
                  <a:pt x="106086" y="84807"/>
                  <a:pt x="106666" y="83653"/>
                </a:cubicBezTo>
                <a:cubicBezTo>
                  <a:pt x="106666" y="82500"/>
                  <a:pt x="106666" y="81346"/>
                  <a:pt x="106086" y="80192"/>
                </a:cubicBezTo>
                <a:cubicBezTo>
                  <a:pt x="105507" y="79038"/>
                  <a:pt x="104927" y="77884"/>
                  <a:pt x="103768" y="77307"/>
                </a:cubicBezTo>
                <a:cubicBezTo>
                  <a:pt x="102608" y="76730"/>
                  <a:pt x="101449" y="76153"/>
                  <a:pt x="100289" y="76153"/>
                </a:cubicBezTo>
                <a:cubicBezTo>
                  <a:pt x="98550" y="76730"/>
                  <a:pt x="97391" y="77307"/>
                  <a:pt x="96231" y="77884"/>
                </a:cubicBezTo>
                <a:cubicBezTo>
                  <a:pt x="95072" y="79038"/>
                  <a:pt x="94492" y="80769"/>
                  <a:pt x="94492" y="82500"/>
                </a:cubicBezTo>
                <a:close/>
                <a:moveTo>
                  <a:pt x="94492" y="100384"/>
                </a:moveTo>
                <a:cubicBezTo>
                  <a:pt x="94492" y="101538"/>
                  <a:pt x="95072" y="102692"/>
                  <a:pt x="95652" y="103846"/>
                </a:cubicBezTo>
                <a:cubicBezTo>
                  <a:pt x="96231" y="104423"/>
                  <a:pt x="96811" y="105576"/>
                  <a:pt x="97971" y="105576"/>
                </a:cubicBezTo>
                <a:cubicBezTo>
                  <a:pt x="99130" y="106153"/>
                  <a:pt x="100289" y="106153"/>
                  <a:pt x="101449" y="106153"/>
                </a:cubicBezTo>
                <a:cubicBezTo>
                  <a:pt x="102608" y="106153"/>
                  <a:pt x="103768" y="105576"/>
                  <a:pt x="104927" y="104423"/>
                </a:cubicBezTo>
                <a:cubicBezTo>
                  <a:pt x="105507" y="103846"/>
                  <a:pt x="106086" y="102692"/>
                  <a:pt x="106666" y="101538"/>
                </a:cubicBezTo>
                <a:cubicBezTo>
                  <a:pt x="106666" y="100384"/>
                  <a:pt x="106666" y="99230"/>
                  <a:pt x="106086" y="98076"/>
                </a:cubicBezTo>
                <a:cubicBezTo>
                  <a:pt x="105507" y="96923"/>
                  <a:pt x="104927" y="96346"/>
                  <a:pt x="103768" y="95192"/>
                </a:cubicBezTo>
                <a:cubicBezTo>
                  <a:pt x="102608" y="94615"/>
                  <a:pt x="101449" y="94038"/>
                  <a:pt x="100289" y="94615"/>
                </a:cubicBezTo>
                <a:cubicBezTo>
                  <a:pt x="98550" y="94615"/>
                  <a:pt x="97391" y="95192"/>
                  <a:pt x="96231" y="96346"/>
                </a:cubicBezTo>
                <a:cubicBezTo>
                  <a:pt x="95072" y="97500"/>
                  <a:pt x="94492" y="98653"/>
                  <a:pt x="94492" y="1003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358084" y="1266186"/>
            <a:ext cx="135189" cy="260605"/>
          </a:xfrm>
          <a:custGeom>
            <a:pathLst>
              <a:path extrusionOk="0" h="120000" w="120000">
                <a:moveTo>
                  <a:pt x="0" y="10370"/>
                </a:moveTo>
                <a:cubicBezTo>
                  <a:pt x="0" y="8888"/>
                  <a:pt x="960" y="7407"/>
                  <a:pt x="1920" y="6419"/>
                </a:cubicBezTo>
                <a:cubicBezTo>
                  <a:pt x="2880" y="4938"/>
                  <a:pt x="3840" y="3950"/>
                  <a:pt x="5760" y="2962"/>
                </a:cubicBezTo>
                <a:cubicBezTo>
                  <a:pt x="9600" y="987"/>
                  <a:pt x="14400" y="0"/>
                  <a:pt x="20160" y="0"/>
                </a:cubicBezTo>
                <a:cubicBezTo>
                  <a:pt x="20160" y="0"/>
                  <a:pt x="20160" y="0"/>
                  <a:pt x="21120" y="0"/>
                </a:cubicBezTo>
                <a:cubicBezTo>
                  <a:pt x="21120" y="0"/>
                  <a:pt x="21120" y="0"/>
                  <a:pt x="21120" y="0"/>
                </a:cubicBezTo>
                <a:cubicBezTo>
                  <a:pt x="98880" y="0"/>
                  <a:pt x="98880" y="0"/>
                  <a:pt x="98880" y="0"/>
                </a:cubicBezTo>
                <a:cubicBezTo>
                  <a:pt x="98880" y="0"/>
                  <a:pt x="99840" y="0"/>
                  <a:pt x="99840" y="0"/>
                </a:cubicBezTo>
                <a:cubicBezTo>
                  <a:pt x="99840" y="0"/>
                  <a:pt x="99840" y="0"/>
                  <a:pt x="99840" y="0"/>
                </a:cubicBezTo>
                <a:cubicBezTo>
                  <a:pt x="105600" y="0"/>
                  <a:pt x="110400" y="987"/>
                  <a:pt x="114240" y="2962"/>
                </a:cubicBezTo>
                <a:cubicBezTo>
                  <a:pt x="116160" y="3950"/>
                  <a:pt x="118080" y="4938"/>
                  <a:pt x="119040" y="6419"/>
                </a:cubicBezTo>
                <a:cubicBezTo>
                  <a:pt x="120000" y="7407"/>
                  <a:pt x="120000" y="8888"/>
                  <a:pt x="120000" y="10370"/>
                </a:cubicBezTo>
                <a:cubicBezTo>
                  <a:pt x="120000" y="109629"/>
                  <a:pt x="120000" y="109629"/>
                  <a:pt x="120000" y="109629"/>
                </a:cubicBezTo>
                <a:cubicBezTo>
                  <a:pt x="120000" y="112592"/>
                  <a:pt x="118080" y="114567"/>
                  <a:pt x="114240" y="117037"/>
                </a:cubicBezTo>
                <a:cubicBezTo>
                  <a:pt x="112320" y="118024"/>
                  <a:pt x="110400" y="118518"/>
                  <a:pt x="108480" y="119012"/>
                </a:cubicBezTo>
                <a:cubicBezTo>
                  <a:pt x="106560" y="120000"/>
                  <a:pt x="103680" y="120000"/>
                  <a:pt x="101760" y="120000"/>
                </a:cubicBezTo>
                <a:cubicBezTo>
                  <a:pt x="19200" y="120000"/>
                  <a:pt x="19200" y="120000"/>
                  <a:pt x="19200" y="120000"/>
                </a:cubicBezTo>
                <a:cubicBezTo>
                  <a:pt x="16320" y="120000"/>
                  <a:pt x="14400" y="120000"/>
                  <a:pt x="11520" y="119012"/>
                </a:cubicBezTo>
                <a:cubicBezTo>
                  <a:pt x="9600" y="118518"/>
                  <a:pt x="7680" y="118024"/>
                  <a:pt x="5760" y="117037"/>
                </a:cubicBezTo>
                <a:cubicBezTo>
                  <a:pt x="1920" y="114567"/>
                  <a:pt x="0" y="112592"/>
                  <a:pt x="0" y="109629"/>
                </a:cubicBezTo>
                <a:lnTo>
                  <a:pt x="0" y="10370"/>
                </a:lnTo>
                <a:close/>
                <a:moveTo>
                  <a:pt x="10560" y="99259"/>
                </a:moveTo>
                <a:cubicBezTo>
                  <a:pt x="110400" y="99259"/>
                  <a:pt x="110400" y="99259"/>
                  <a:pt x="110400" y="99259"/>
                </a:cubicBezTo>
                <a:cubicBezTo>
                  <a:pt x="110400" y="20740"/>
                  <a:pt x="110400" y="20740"/>
                  <a:pt x="110400" y="20740"/>
                </a:cubicBezTo>
                <a:cubicBezTo>
                  <a:pt x="10560" y="20740"/>
                  <a:pt x="10560" y="20740"/>
                  <a:pt x="10560" y="20740"/>
                </a:cubicBezTo>
                <a:lnTo>
                  <a:pt x="10560" y="99259"/>
                </a:lnTo>
                <a:close/>
                <a:moveTo>
                  <a:pt x="51840" y="105679"/>
                </a:moveTo>
                <a:cubicBezTo>
                  <a:pt x="50880" y="106172"/>
                  <a:pt x="49920" y="106666"/>
                  <a:pt x="48960" y="107654"/>
                </a:cubicBezTo>
                <a:cubicBezTo>
                  <a:pt x="48960" y="108148"/>
                  <a:pt x="48000" y="109135"/>
                  <a:pt x="48000" y="109629"/>
                </a:cubicBezTo>
                <a:cubicBezTo>
                  <a:pt x="48000" y="110617"/>
                  <a:pt x="48960" y="111111"/>
                  <a:pt x="48960" y="112098"/>
                </a:cubicBezTo>
                <a:cubicBezTo>
                  <a:pt x="49920" y="112592"/>
                  <a:pt x="50880" y="113580"/>
                  <a:pt x="51840" y="114074"/>
                </a:cubicBezTo>
                <a:cubicBezTo>
                  <a:pt x="52800" y="114567"/>
                  <a:pt x="54720" y="115061"/>
                  <a:pt x="55680" y="115555"/>
                </a:cubicBezTo>
                <a:cubicBezTo>
                  <a:pt x="57600" y="115555"/>
                  <a:pt x="58560" y="115555"/>
                  <a:pt x="60480" y="115555"/>
                </a:cubicBezTo>
                <a:cubicBezTo>
                  <a:pt x="61440" y="115555"/>
                  <a:pt x="63360" y="115555"/>
                  <a:pt x="64320" y="115555"/>
                </a:cubicBezTo>
                <a:cubicBezTo>
                  <a:pt x="66240" y="115061"/>
                  <a:pt x="67200" y="114567"/>
                  <a:pt x="68160" y="114074"/>
                </a:cubicBezTo>
                <a:cubicBezTo>
                  <a:pt x="69120" y="113580"/>
                  <a:pt x="70080" y="112592"/>
                  <a:pt x="71040" y="112098"/>
                </a:cubicBezTo>
                <a:cubicBezTo>
                  <a:pt x="72000" y="111111"/>
                  <a:pt x="72000" y="110617"/>
                  <a:pt x="72000" y="109629"/>
                </a:cubicBezTo>
                <a:cubicBezTo>
                  <a:pt x="72000" y="109135"/>
                  <a:pt x="72000" y="108148"/>
                  <a:pt x="71040" y="107654"/>
                </a:cubicBezTo>
                <a:cubicBezTo>
                  <a:pt x="70080" y="106666"/>
                  <a:pt x="69120" y="106172"/>
                  <a:pt x="68160" y="105679"/>
                </a:cubicBezTo>
                <a:cubicBezTo>
                  <a:pt x="67200" y="105185"/>
                  <a:pt x="66240" y="104691"/>
                  <a:pt x="64320" y="104197"/>
                </a:cubicBezTo>
                <a:cubicBezTo>
                  <a:pt x="63360" y="103703"/>
                  <a:pt x="61440" y="103703"/>
                  <a:pt x="60480" y="103703"/>
                </a:cubicBezTo>
                <a:cubicBezTo>
                  <a:pt x="58560" y="103703"/>
                  <a:pt x="57600" y="103703"/>
                  <a:pt x="55680" y="104197"/>
                </a:cubicBezTo>
                <a:cubicBezTo>
                  <a:pt x="54720" y="104691"/>
                  <a:pt x="52800" y="105185"/>
                  <a:pt x="51840" y="105679"/>
                </a:cubicBezTo>
                <a:close/>
                <a:moveTo>
                  <a:pt x="48960" y="10370"/>
                </a:moveTo>
                <a:cubicBezTo>
                  <a:pt x="48960" y="10864"/>
                  <a:pt x="49920" y="11358"/>
                  <a:pt x="50880" y="11358"/>
                </a:cubicBezTo>
                <a:cubicBezTo>
                  <a:pt x="69120" y="11358"/>
                  <a:pt x="69120" y="11358"/>
                  <a:pt x="69120" y="11358"/>
                </a:cubicBezTo>
                <a:cubicBezTo>
                  <a:pt x="71040" y="11358"/>
                  <a:pt x="71040" y="10864"/>
                  <a:pt x="71040" y="10370"/>
                </a:cubicBezTo>
                <a:cubicBezTo>
                  <a:pt x="71040" y="9382"/>
                  <a:pt x="71040" y="9382"/>
                  <a:pt x="69120" y="9382"/>
                </a:cubicBezTo>
                <a:cubicBezTo>
                  <a:pt x="50880" y="9382"/>
                  <a:pt x="50880" y="9382"/>
                  <a:pt x="50880" y="9382"/>
                </a:cubicBezTo>
                <a:cubicBezTo>
                  <a:pt x="49920" y="9382"/>
                  <a:pt x="48960" y="9382"/>
                  <a:pt x="48960" y="103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670811" y="1284101"/>
            <a:ext cx="171023" cy="223144"/>
          </a:xfrm>
          <a:custGeom>
            <a:pathLst>
              <a:path extrusionOk="0" h="120000" w="120000">
                <a:moveTo>
                  <a:pt x="0" y="6346"/>
                </a:moveTo>
                <a:cubicBezTo>
                  <a:pt x="0" y="4615"/>
                  <a:pt x="0" y="2884"/>
                  <a:pt x="1500" y="1730"/>
                </a:cubicBezTo>
                <a:cubicBezTo>
                  <a:pt x="3000" y="576"/>
                  <a:pt x="4500" y="0"/>
                  <a:pt x="6750" y="0"/>
                </a:cubicBezTo>
                <a:cubicBezTo>
                  <a:pt x="112500" y="0"/>
                  <a:pt x="112500" y="0"/>
                  <a:pt x="112500" y="0"/>
                </a:cubicBezTo>
                <a:cubicBezTo>
                  <a:pt x="114750" y="0"/>
                  <a:pt x="116250" y="576"/>
                  <a:pt x="117750" y="1730"/>
                </a:cubicBezTo>
                <a:cubicBezTo>
                  <a:pt x="119250" y="2884"/>
                  <a:pt x="120000" y="4615"/>
                  <a:pt x="120000" y="6346"/>
                </a:cubicBezTo>
                <a:cubicBezTo>
                  <a:pt x="120000" y="114230"/>
                  <a:pt x="120000" y="114230"/>
                  <a:pt x="120000" y="114230"/>
                </a:cubicBezTo>
                <a:cubicBezTo>
                  <a:pt x="120000" y="115961"/>
                  <a:pt x="119250" y="117692"/>
                  <a:pt x="117750" y="118846"/>
                </a:cubicBezTo>
                <a:cubicBezTo>
                  <a:pt x="116250" y="120000"/>
                  <a:pt x="114750" y="120000"/>
                  <a:pt x="112500" y="120000"/>
                </a:cubicBezTo>
                <a:cubicBezTo>
                  <a:pt x="6750" y="120000"/>
                  <a:pt x="6750" y="120000"/>
                  <a:pt x="6750" y="120000"/>
                </a:cubicBezTo>
                <a:cubicBezTo>
                  <a:pt x="4500" y="120000"/>
                  <a:pt x="3000" y="120000"/>
                  <a:pt x="1500" y="118846"/>
                </a:cubicBezTo>
                <a:cubicBezTo>
                  <a:pt x="0" y="117692"/>
                  <a:pt x="0" y="115961"/>
                  <a:pt x="0" y="114230"/>
                </a:cubicBezTo>
                <a:lnTo>
                  <a:pt x="0" y="6346"/>
                </a:lnTo>
                <a:close/>
                <a:moveTo>
                  <a:pt x="12750" y="108461"/>
                </a:moveTo>
                <a:cubicBezTo>
                  <a:pt x="106500" y="108461"/>
                  <a:pt x="106500" y="108461"/>
                  <a:pt x="106500" y="108461"/>
                </a:cubicBezTo>
                <a:cubicBezTo>
                  <a:pt x="106500" y="12692"/>
                  <a:pt x="106500" y="12692"/>
                  <a:pt x="106500" y="12692"/>
                </a:cubicBezTo>
                <a:cubicBezTo>
                  <a:pt x="12750" y="12692"/>
                  <a:pt x="12750" y="12692"/>
                  <a:pt x="12750" y="12692"/>
                </a:cubicBezTo>
                <a:lnTo>
                  <a:pt x="12750" y="108461"/>
                </a:lnTo>
                <a:close/>
                <a:moveTo>
                  <a:pt x="56250" y="115384"/>
                </a:moveTo>
                <a:cubicBezTo>
                  <a:pt x="56250" y="115961"/>
                  <a:pt x="56250" y="116538"/>
                  <a:pt x="57000" y="117115"/>
                </a:cubicBezTo>
                <a:cubicBezTo>
                  <a:pt x="57750" y="117692"/>
                  <a:pt x="58500" y="118269"/>
                  <a:pt x="60000" y="118269"/>
                </a:cubicBezTo>
                <a:cubicBezTo>
                  <a:pt x="60750" y="118269"/>
                  <a:pt x="61500" y="117692"/>
                  <a:pt x="62250" y="117115"/>
                </a:cubicBezTo>
                <a:cubicBezTo>
                  <a:pt x="63000" y="116538"/>
                  <a:pt x="63750" y="115961"/>
                  <a:pt x="63750" y="115384"/>
                </a:cubicBezTo>
                <a:cubicBezTo>
                  <a:pt x="63750" y="114230"/>
                  <a:pt x="63000" y="113653"/>
                  <a:pt x="62250" y="113076"/>
                </a:cubicBezTo>
                <a:cubicBezTo>
                  <a:pt x="61500" y="112500"/>
                  <a:pt x="60750" y="112500"/>
                  <a:pt x="60000" y="112500"/>
                </a:cubicBezTo>
                <a:cubicBezTo>
                  <a:pt x="58500" y="112500"/>
                  <a:pt x="57750" y="112500"/>
                  <a:pt x="57000" y="113076"/>
                </a:cubicBezTo>
                <a:cubicBezTo>
                  <a:pt x="56250" y="113653"/>
                  <a:pt x="56250" y="114230"/>
                  <a:pt x="56250" y="1153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963993" y="1313420"/>
            <a:ext cx="245947" cy="167766"/>
          </a:xfrm>
          <a:custGeom>
            <a:pathLst>
              <a:path extrusionOk="0" h="120000" w="120000">
                <a:moveTo>
                  <a:pt x="10526" y="96153"/>
                </a:moveTo>
                <a:cubicBezTo>
                  <a:pt x="10526" y="7692"/>
                  <a:pt x="10526" y="7692"/>
                  <a:pt x="10526" y="7692"/>
                </a:cubicBezTo>
                <a:cubicBezTo>
                  <a:pt x="10526" y="5384"/>
                  <a:pt x="11052" y="3846"/>
                  <a:pt x="12631" y="2307"/>
                </a:cubicBezTo>
                <a:cubicBezTo>
                  <a:pt x="13684" y="769"/>
                  <a:pt x="14736" y="0"/>
                  <a:pt x="16315" y="0"/>
                </a:cubicBezTo>
                <a:cubicBezTo>
                  <a:pt x="103684" y="0"/>
                  <a:pt x="103684" y="0"/>
                  <a:pt x="103684" y="0"/>
                </a:cubicBezTo>
                <a:cubicBezTo>
                  <a:pt x="104736" y="0"/>
                  <a:pt x="106315" y="769"/>
                  <a:pt x="107368" y="2307"/>
                </a:cubicBezTo>
                <a:cubicBezTo>
                  <a:pt x="108421" y="3846"/>
                  <a:pt x="108947" y="5384"/>
                  <a:pt x="108947" y="7692"/>
                </a:cubicBezTo>
                <a:cubicBezTo>
                  <a:pt x="108947" y="96153"/>
                  <a:pt x="108947" y="96153"/>
                  <a:pt x="108947" y="96153"/>
                </a:cubicBezTo>
                <a:cubicBezTo>
                  <a:pt x="119999" y="111538"/>
                  <a:pt x="119999" y="111538"/>
                  <a:pt x="119999" y="111538"/>
                </a:cubicBezTo>
                <a:cubicBezTo>
                  <a:pt x="119999" y="113846"/>
                  <a:pt x="119473" y="116153"/>
                  <a:pt x="118421" y="117692"/>
                </a:cubicBezTo>
                <a:cubicBezTo>
                  <a:pt x="117368" y="119230"/>
                  <a:pt x="116315" y="120000"/>
                  <a:pt x="114736" y="120000"/>
                </a:cubicBezTo>
                <a:cubicBezTo>
                  <a:pt x="5263" y="120000"/>
                  <a:pt x="5263" y="120000"/>
                  <a:pt x="5263" y="120000"/>
                </a:cubicBezTo>
                <a:cubicBezTo>
                  <a:pt x="3684" y="120000"/>
                  <a:pt x="2105" y="119230"/>
                  <a:pt x="1052" y="117692"/>
                </a:cubicBezTo>
                <a:cubicBezTo>
                  <a:pt x="0" y="116153"/>
                  <a:pt x="0" y="113846"/>
                  <a:pt x="0" y="111538"/>
                </a:cubicBezTo>
                <a:lnTo>
                  <a:pt x="10526" y="96153"/>
                </a:lnTo>
                <a:close/>
                <a:moveTo>
                  <a:pt x="16315" y="96153"/>
                </a:moveTo>
                <a:cubicBezTo>
                  <a:pt x="103684" y="96153"/>
                  <a:pt x="103684" y="96153"/>
                  <a:pt x="103684" y="96153"/>
                </a:cubicBezTo>
                <a:cubicBezTo>
                  <a:pt x="103684" y="7692"/>
                  <a:pt x="103684" y="7692"/>
                  <a:pt x="103684" y="7692"/>
                </a:cubicBezTo>
                <a:cubicBezTo>
                  <a:pt x="16315" y="7692"/>
                  <a:pt x="16315" y="7692"/>
                  <a:pt x="16315" y="7692"/>
                </a:cubicBezTo>
                <a:lnTo>
                  <a:pt x="16315" y="96153"/>
                </a:lnTo>
                <a:close/>
                <a:moveTo>
                  <a:pt x="44736" y="110769"/>
                </a:moveTo>
                <a:cubicBezTo>
                  <a:pt x="44736" y="111538"/>
                  <a:pt x="45263" y="111538"/>
                  <a:pt x="46315" y="111538"/>
                </a:cubicBezTo>
                <a:cubicBezTo>
                  <a:pt x="73684" y="111538"/>
                  <a:pt x="73684" y="111538"/>
                  <a:pt x="73684" y="111538"/>
                </a:cubicBezTo>
                <a:cubicBezTo>
                  <a:pt x="74736" y="111538"/>
                  <a:pt x="75263" y="111538"/>
                  <a:pt x="75263" y="110769"/>
                </a:cubicBezTo>
                <a:cubicBezTo>
                  <a:pt x="75263" y="110769"/>
                  <a:pt x="75263" y="110769"/>
                  <a:pt x="75263" y="110769"/>
                </a:cubicBezTo>
                <a:cubicBezTo>
                  <a:pt x="71578" y="105384"/>
                  <a:pt x="71578" y="105384"/>
                  <a:pt x="71578" y="105384"/>
                </a:cubicBezTo>
                <a:cubicBezTo>
                  <a:pt x="71578" y="105384"/>
                  <a:pt x="70526" y="104615"/>
                  <a:pt x="69473" y="104615"/>
                </a:cubicBezTo>
                <a:cubicBezTo>
                  <a:pt x="49999" y="104615"/>
                  <a:pt x="49999" y="104615"/>
                  <a:pt x="49999" y="104615"/>
                </a:cubicBezTo>
                <a:cubicBezTo>
                  <a:pt x="48947" y="104615"/>
                  <a:pt x="48421" y="105384"/>
                  <a:pt x="48421" y="105384"/>
                </a:cubicBezTo>
                <a:cubicBezTo>
                  <a:pt x="44736" y="110769"/>
                  <a:pt x="44736" y="110769"/>
                  <a:pt x="44736" y="11076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8315811" y="1295504"/>
            <a:ext cx="201970" cy="201970"/>
          </a:xfrm>
          <a:custGeom>
            <a:pathLst>
              <a:path extrusionOk="0" h="120000" w="120000">
                <a:moveTo>
                  <a:pt x="0" y="5133"/>
                </a:moveTo>
                <a:cubicBezTo>
                  <a:pt x="0" y="3850"/>
                  <a:pt x="638" y="2566"/>
                  <a:pt x="1914" y="1925"/>
                </a:cubicBezTo>
                <a:cubicBezTo>
                  <a:pt x="2553" y="641"/>
                  <a:pt x="3829" y="0"/>
                  <a:pt x="5744" y="0"/>
                </a:cubicBezTo>
                <a:cubicBezTo>
                  <a:pt x="114893" y="0"/>
                  <a:pt x="114893" y="0"/>
                  <a:pt x="114893" y="0"/>
                </a:cubicBezTo>
                <a:cubicBezTo>
                  <a:pt x="116170" y="0"/>
                  <a:pt x="117446" y="641"/>
                  <a:pt x="118085" y="1925"/>
                </a:cubicBezTo>
                <a:cubicBezTo>
                  <a:pt x="119361" y="2566"/>
                  <a:pt x="120000" y="3850"/>
                  <a:pt x="120000" y="5133"/>
                </a:cubicBezTo>
                <a:cubicBezTo>
                  <a:pt x="120000" y="94331"/>
                  <a:pt x="120000" y="94331"/>
                  <a:pt x="120000" y="94331"/>
                </a:cubicBezTo>
                <a:cubicBezTo>
                  <a:pt x="120000" y="96256"/>
                  <a:pt x="119361" y="97540"/>
                  <a:pt x="118085" y="98181"/>
                </a:cubicBezTo>
                <a:cubicBezTo>
                  <a:pt x="117446" y="99465"/>
                  <a:pt x="116170" y="100106"/>
                  <a:pt x="114893" y="100106"/>
                </a:cubicBezTo>
                <a:cubicBezTo>
                  <a:pt x="72127" y="100106"/>
                  <a:pt x="72127" y="100106"/>
                  <a:pt x="72127" y="100106"/>
                </a:cubicBezTo>
                <a:cubicBezTo>
                  <a:pt x="74042" y="115508"/>
                  <a:pt x="74042" y="115508"/>
                  <a:pt x="74042" y="115508"/>
                </a:cubicBezTo>
                <a:cubicBezTo>
                  <a:pt x="77234" y="119358"/>
                  <a:pt x="77234" y="119358"/>
                  <a:pt x="77234" y="119358"/>
                </a:cubicBezTo>
                <a:cubicBezTo>
                  <a:pt x="77234" y="119358"/>
                  <a:pt x="77234" y="119358"/>
                  <a:pt x="77234" y="119358"/>
                </a:cubicBezTo>
                <a:cubicBezTo>
                  <a:pt x="77234" y="120000"/>
                  <a:pt x="77234" y="120000"/>
                  <a:pt x="76595" y="120000"/>
                </a:cubicBezTo>
                <a:cubicBezTo>
                  <a:pt x="75957" y="120000"/>
                  <a:pt x="75319" y="120000"/>
                  <a:pt x="74680" y="120000"/>
                </a:cubicBezTo>
                <a:cubicBezTo>
                  <a:pt x="74042" y="120000"/>
                  <a:pt x="74042" y="120000"/>
                  <a:pt x="74042" y="120000"/>
                </a:cubicBezTo>
                <a:cubicBezTo>
                  <a:pt x="46595" y="120000"/>
                  <a:pt x="46595" y="120000"/>
                  <a:pt x="46595" y="120000"/>
                </a:cubicBezTo>
                <a:cubicBezTo>
                  <a:pt x="44042" y="120000"/>
                  <a:pt x="42765" y="120000"/>
                  <a:pt x="42765" y="119358"/>
                </a:cubicBezTo>
                <a:cubicBezTo>
                  <a:pt x="42765" y="119358"/>
                  <a:pt x="42765" y="119358"/>
                  <a:pt x="42765" y="119358"/>
                </a:cubicBezTo>
                <a:cubicBezTo>
                  <a:pt x="45957" y="115508"/>
                  <a:pt x="45957" y="115508"/>
                  <a:pt x="45957" y="115508"/>
                </a:cubicBezTo>
                <a:cubicBezTo>
                  <a:pt x="47872" y="100106"/>
                  <a:pt x="47872" y="100106"/>
                  <a:pt x="47872" y="100106"/>
                </a:cubicBezTo>
                <a:cubicBezTo>
                  <a:pt x="5744" y="100106"/>
                  <a:pt x="5744" y="100106"/>
                  <a:pt x="5744" y="100106"/>
                </a:cubicBezTo>
                <a:cubicBezTo>
                  <a:pt x="3829" y="100106"/>
                  <a:pt x="2553" y="99465"/>
                  <a:pt x="1914" y="98181"/>
                </a:cubicBezTo>
                <a:cubicBezTo>
                  <a:pt x="638" y="97540"/>
                  <a:pt x="0" y="96256"/>
                  <a:pt x="0" y="94331"/>
                </a:cubicBezTo>
                <a:lnTo>
                  <a:pt x="0" y="5133"/>
                </a:lnTo>
                <a:close/>
                <a:moveTo>
                  <a:pt x="7021" y="75080"/>
                </a:moveTo>
                <a:cubicBezTo>
                  <a:pt x="112978" y="75080"/>
                  <a:pt x="112978" y="75080"/>
                  <a:pt x="112978" y="75080"/>
                </a:cubicBezTo>
                <a:cubicBezTo>
                  <a:pt x="112978" y="7058"/>
                  <a:pt x="112978" y="7058"/>
                  <a:pt x="112978" y="7058"/>
                </a:cubicBezTo>
                <a:cubicBezTo>
                  <a:pt x="7021" y="7058"/>
                  <a:pt x="7021" y="7058"/>
                  <a:pt x="7021" y="7058"/>
                </a:cubicBezTo>
                <a:lnTo>
                  <a:pt x="7021" y="75080"/>
                </a:lnTo>
                <a:close/>
                <a:moveTo>
                  <a:pt x="57446" y="83422"/>
                </a:moveTo>
                <a:cubicBezTo>
                  <a:pt x="56808" y="84064"/>
                  <a:pt x="56808" y="85347"/>
                  <a:pt x="56808" y="85989"/>
                </a:cubicBezTo>
                <a:cubicBezTo>
                  <a:pt x="56808" y="87272"/>
                  <a:pt x="56808" y="87914"/>
                  <a:pt x="57446" y="88556"/>
                </a:cubicBezTo>
                <a:cubicBezTo>
                  <a:pt x="58085" y="89197"/>
                  <a:pt x="59361" y="89197"/>
                  <a:pt x="60000" y="89197"/>
                </a:cubicBezTo>
                <a:cubicBezTo>
                  <a:pt x="61276" y="89197"/>
                  <a:pt x="61914" y="89197"/>
                  <a:pt x="62553" y="88556"/>
                </a:cubicBezTo>
                <a:cubicBezTo>
                  <a:pt x="63191" y="87914"/>
                  <a:pt x="63191" y="87272"/>
                  <a:pt x="63191" y="85989"/>
                </a:cubicBezTo>
                <a:cubicBezTo>
                  <a:pt x="63191" y="85347"/>
                  <a:pt x="63191" y="84064"/>
                  <a:pt x="62553" y="83422"/>
                </a:cubicBezTo>
                <a:cubicBezTo>
                  <a:pt x="61914" y="82780"/>
                  <a:pt x="61276" y="82780"/>
                  <a:pt x="60000" y="82780"/>
                </a:cubicBezTo>
                <a:cubicBezTo>
                  <a:pt x="59361" y="82780"/>
                  <a:pt x="58085" y="82780"/>
                  <a:pt x="57446" y="8342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21414" y="1670125"/>
            <a:ext cx="179167" cy="268750"/>
          </a:xfrm>
          <a:custGeom>
            <a:pathLst>
              <a:path extrusionOk="0" h="120000" w="120000">
                <a:moveTo>
                  <a:pt x="0" y="55200"/>
                </a:moveTo>
                <a:cubicBezTo>
                  <a:pt x="15180" y="55200"/>
                  <a:pt x="15180" y="55200"/>
                  <a:pt x="15180" y="55200"/>
                </a:cubicBezTo>
                <a:cubicBezTo>
                  <a:pt x="15180" y="64800"/>
                  <a:pt x="15180" y="64800"/>
                  <a:pt x="15180" y="64800"/>
                </a:cubicBezTo>
                <a:cubicBezTo>
                  <a:pt x="15180" y="73440"/>
                  <a:pt x="19518" y="80160"/>
                  <a:pt x="28192" y="86400"/>
                </a:cubicBezTo>
                <a:cubicBezTo>
                  <a:pt x="36867" y="92160"/>
                  <a:pt x="47710" y="95040"/>
                  <a:pt x="59999" y="95040"/>
                </a:cubicBezTo>
                <a:cubicBezTo>
                  <a:pt x="72289" y="95040"/>
                  <a:pt x="83132" y="92160"/>
                  <a:pt x="91807" y="86400"/>
                </a:cubicBezTo>
                <a:cubicBezTo>
                  <a:pt x="100481" y="80160"/>
                  <a:pt x="104819" y="73440"/>
                  <a:pt x="104819" y="64800"/>
                </a:cubicBezTo>
                <a:cubicBezTo>
                  <a:pt x="104819" y="55200"/>
                  <a:pt x="104819" y="55200"/>
                  <a:pt x="104819" y="55200"/>
                </a:cubicBezTo>
                <a:cubicBezTo>
                  <a:pt x="119999" y="55200"/>
                  <a:pt x="119999" y="55200"/>
                  <a:pt x="119999" y="55200"/>
                </a:cubicBezTo>
                <a:cubicBezTo>
                  <a:pt x="119999" y="64800"/>
                  <a:pt x="119999" y="64800"/>
                  <a:pt x="119999" y="64800"/>
                </a:cubicBezTo>
                <a:cubicBezTo>
                  <a:pt x="119999" y="71520"/>
                  <a:pt x="117831" y="77760"/>
                  <a:pt x="113493" y="83520"/>
                </a:cubicBezTo>
                <a:cubicBezTo>
                  <a:pt x="108433" y="89280"/>
                  <a:pt x="102650" y="94080"/>
                  <a:pt x="93975" y="97920"/>
                </a:cubicBezTo>
                <a:cubicBezTo>
                  <a:pt x="86024" y="101760"/>
                  <a:pt x="77349" y="103680"/>
                  <a:pt x="67951" y="104640"/>
                </a:cubicBezTo>
                <a:cubicBezTo>
                  <a:pt x="67951" y="109920"/>
                  <a:pt x="67951" y="109920"/>
                  <a:pt x="67951" y="109920"/>
                </a:cubicBezTo>
                <a:cubicBezTo>
                  <a:pt x="74457" y="110400"/>
                  <a:pt x="79518" y="110880"/>
                  <a:pt x="83855" y="111840"/>
                </a:cubicBezTo>
                <a:cubicBezTo>
                  <a:pt x="88192" y="112800"/>
                  <a:pt x="90361" y="113760"/>
                  <a:pt x="90361" y="114720"/>
                </a:cubicBezTo>
                <a:cubicBezTo>
                  <a:pt x="90361" y="120000"/>
                  <a:pt x="90361" y="120000"/>
                  <a:pt x="90361" y="120000"/>
                </a:cubicBezTo>
                <a:cubicBezTo>
                  <a:pt x="29638" y="120000"/>
                  <a:pt x="29638" y="120000"/>
                  <a:pt x="29638" y="120000"/>
                </a:cubicBezTo>
                <a:cubicBezTo>
                  <a:pt x="29638" y="114720"/>
                  <a:pt x="29638" y="114720"/>
                  <a:pt x="29638" y="114720"/>
                </a:cubicBezTo>
                <a:cubicBezTo>
                  <a:pt x="29638" y="113760"/>
                  <a:pt x="31807" y="112800"/>
                  <a:pt x="36144" y="111840"/>
                </a:cubicBezTo>
                <a:cubicBezTo>
                  <a:pt x="40481" y="110880"/>
                  <a:pt x="45542" y="110400"/>
                  <a:pt x="52771" y="109920"/>
                </a:cubicBezTo>
                <a:cubicBezTo>
                  <a:pt x="52771" y="104640"/>
                  <a:pt x="52771" y="104640"/>
                  <a:pt x="52771" y="104640"/>
                </a:cubicBezTo>
                <a:cubicBezTo>
                  <a:pt x="42650" y="103680"/>
                  <a:pt x="33975" y="101760"/>
                  <a:pt x="26024" y="97920"/>
                </a:cubicBezTo>
                <a:cubicBezTo>
                  <a:pt x="18072" y="94080"/>
                  <a:pt x="11566" y="89280"/>
                  <a:pt x="6506" y="83520"/>
                </a:cubicBezTo>
                <a:cubicBezTo>
                  <a:pt x="2168" y="77760"/>
                  <a:pt x="0" y="71520"/>
                  <a:pt x="0" y="64800"/>
                </a:cubicBezTo>
                <a:lnTo>
                  <a:pt x="0" y="55200"/>
                </a:lnTo>
                <a:close/>
                <a:moveTo>
                  <a:pt x="29638" y="20160"/>
                </a:moveTo>
                <a:cubicBezTo>
                  <a:pt x="29638" y="14400"/>
                  <a:pt x="32530" y="10080"/>
                  <a:pt x="39036" y="6240"/>
                </a:cubicBezTo>
                <a:cubicBezTo>
                  <a:pt x="44819" y="1920"/>
                  <a:pt x="52048" y="0"/>
                  <a:pt x="59999" y="0"/>
                </a:cubicBezTo>
                <a:cubicBezTo>
                  <a:pt x="67951" y="0"/>
                  <a:pt x="75180" y="1920"/>
                  <a:pt x="80963" y="6240"/>
                </a:cubicBezTo>
                <a:cubicBezTo>
                  <a:pt x="87469" y="10080"/>
                  <a:pt x="90361" y="14880"/>
                  <a:pt x="90361" y="20160"/>
                </a:cubicBezTo>
                <a:cubicBezTo>
                  <a:pt x="90361" y="64800"/>
                  <a:pt x="90361" y="64800"/>
                  <a:pt x="90361" y="64800"/>
                </a:cubicBezTo>
                <a:cubicBezTo>
                  <a:pt x="90361" y="70560"/>
                  <a:pt x="87469" y="75360"/>
                  <a:pt x="80963" y="79200"/>
                </a:cubicBezTo>
                <a:cubicBezTo>
                  <a:pt x="75180" y="83040"/>
                  <a:pt x="67951" y="84960"/>
                  <a:pt x="59999" y="84960"/>
                </a:cubicBezTo>
                <a:cubicBezTo>
                  <a:pt x="52048" y="84960"/>
                  <a:pt x="44819" y="83040"/>
                  <a:pt x="39036" y="79200"/>
                </a:cubicBezTo>
                <a:cubicBezTo>
                  <a:pt x="32530" y="75360"/>
                  <a:pt x="29638" y="70560"/>
                  <a:pt x="29638" y="64800"/>
                </a:cubicBezTo>
                <a:lnTo>
                  <a:pt x="29638" y="201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927625" y="1704330"/>
            <a:ext cx="223144" cy="190569"/>
          </a:xfrm>
          <a:custGeom>
            <a:pathLst>
              <a:path extrusionOk="0" h="120000" w="120000">
                <a:moveTo>
                  <a:pt x="0" y="105762"/>
                </a:moveTo>
                <a:cubicBezTo>
                  <a:pt x="0" y="70508"/>
                  <a:pt x="0" y="70508"/>
                  <a:pt x="0" y="70508"/>
                </a:cubicBezTo>
                <a:cubicBezTo>
                  <a:pt x="0" y="63050"/>
                  <a:pt x="1153" y="55593"/>
                  <a:pt x="3461" y="48813"/>
                </a:cubicBezTo>
                <a:cubicBezTo>
                  <a:pt x="5192" y="41355"/>
                  <a:pt x="8076" y="35254"/>
                  <a:pt x="11538" y="29152"/>
                </a:cubicBezTo>
                <a:cubicBezTo>
                  <a:pt x="14423" y="25084"/>
                  <a:pt x="17307" y="21016"/>
                  <a:pt x="21346" y="17627"/>
                </a:cubicBezTo>
                <a:cubicBezTo>
                  <a:pt x="24807" y="13559"/>
                  <a:pt x="28269" y="10847"/>
                  <a:pt x="32884" y="8135"/>
                </a:cubicBezTo>
                <a:cubicBezTo>
                  <a:pt x="36923" y="5423"/>
                  <a:pt x="40961" y="3389"/>
                  <a:pt x="45576" y="2033"/>
                </a:cubicBezTo>
                <a:cubicBezTo>
                  <a:pt x="50769" y="677"/>
                  <a:pt x="55384" y="0"/>
                  <a:pt x="60000" y="0"/>
                </a:cubicBezTo>
                <a:cubicBezTo>
                  <a:pt x="66923" y="0"/>
                  <a:pt x="73269" y="1355"/>
                  <a:pt x="79038" y="4067"/>
                </a:cubicBezTo>
                <a:cubicBezTo>
                  <a:pt x="85384" y="6101"/>
                  <a:pt x="90576" y="9491"/>
                  <a:pt x="95769" y="14237"/>
                </a:cubicBezTo>
                <a:cubicBezTo>
                  <a:pt x="99230" y="16949"/>
                  <a:pt x="102692" y="21016"/>
                  <a:pt x="105576" y="25084"/>
                </a:cubicBezTo>
                <a:cubicBezTo>
                  <a:pt x="109038" y="29152"/>
                  <a:pt x="111346" y="33220"/>
                  <a:pt x="113653" y="38644"/>
                </a:cubicBezTo>
                <a:cubicBezTo>
                  <a:pt x="115384" y="43389"/>
                  <a:pt x="117115" y="48135"/>
                  <a:pt x="118269" y="54237"/>
                </a:cubicBezTo>
                <a:cubicBezTo>
                  <a:pt x="119423" y="59661"/>
                  <a:pt x="120000" y="65084"/>
                  <a:pt x="120000" y="70508"/>
                </a:cubicBezTo>
                <a:cubicBezTo>
                  <a:pt x="120000" y="105762"/>
                  <a:pt x="120000" y="105762"/>
                  <a:pt x="120000" y="105762"/>
                </a:cubicBezTo>
                <a:cubicBezTo>
                  <a:pt x="114230" y="105762"/>
                  <a:pt x="114230" y="105762"/>
                  <a:pt x="114230" y="105762"/>
                </a:cubicBezTo>
                <a:cubicBezTo>
                  <a:pt x="114230" y="70508"/>
                  <a:pt x="114230" y="70508"/>
                  <a:pt x="114230" y="70508"/>
                </a:cubicBezTo>
                <a:cubicBezTo>
                  <a:pt x="114230" y="58983"/>
                  <a:pt x="111923" y="48813"/>
                  <a:pt x="106730" y="39322"/>
                </a:cubicBezTo>
                <a:cubicBezTo>
                  <a:pt x="102115" y="29152"/>
                  <a:pt x="95769" y="21694"/>
                  <a:pt x="87115" y="15593"/>
                </a:cubicBezTo>
                <a:cubicBezTo>
                  <a:pt x="79038" y="10169"/>
                  <a:pt x="69807" y="7457"/>
                  <a:pt x="60000" y="7457"/>
                </a:cubicBezTo>
                <a:cubicBezTo>
                  <a:pt x="50192" y="7457"/>
                  <a:pt x="41538" y="10169"/>
                  <a:pt x="32884" y="15593"/>
                </a:cubicBezTo>
                <a:cubicBezTo>
                  <a:pt x="24807" y="21694"/>
                  <a:pt x="18461" y="29152"/>
                  <a:pt x="13269" y="39322"/>
                </a:cubicBezTo>
                <a:cubicBezTo>
                  <a:pt x="8653" y="48813"/>
                  <a:pt x="6346" y="58983"/>
                  <a:pt x="6346" y="70508"/>
                </a:cubicBezTo>
                <a:cubicBezTo>
                  <a:pt x="6346" y="105762"/>
                  <a:pt x="6346" y="105762"/>
                  <a:pt x="6346" y="105762"/>
                </a:cubicBezTo>
                <a:lnTo>
                  <a:pt x="0" y="105762"/>
                </a:lnTo>
                <a:close/>
                <a:moveTo>
                  <a:pt x="12115" y="119999"/>
                </a:moveTo>
                <a:cubicBezTo>
                  <a:pt x="12115" y="63728"/>
                  <a:pt x="12115" y="63728"/>
                  <a:pt x="12115" y="63728"/>
                </a:cubicBezTo>
                <a:cubicBezTo>
                  <a:pt x="21346" y="63728"/>
                  <a:pt x="21346" y="63728"/>
                  <a:pt x="21346" y="63728"/>
                </a:cubicBezTo>
                <a:cubicBezTo>
                  <a:pt x="23653" y="63728"/>
                  <a:pt x="25961" y="65084"/>
                  <a:pt x="27692" y="67118"/>
                </a:cubicBezTo>
                <a:cubicBezTo>
                  <a:pt x="29423" y="69152"/>
                  <a:pt x="30000" y="71186"/>
                  <a:pt x="30000" y="74576"/>
                </a:cubicBezTo>
                <a:cubicBezTo>
                  <a:pt x="30000" y="109830"/>
                  <a:pt x="30000" y="109830"/>
                  <a:pt x="30000" y="109830"/>
                </a:cubicBezTo>
                <a:cubicBezTo>
                  <a:pt x="30000" y="112542"/>
                  <a:pt x="29423" y="115254"/>
                  <a:pt x="27692" y="117288"/>
                </a:cubicBezTo>
                <a:cubicBezTo>
                  <a:pt x="25961" y="119322"/>
                  <a:pt x="23653" y="119999"/>
                  <a:pt x="21346" y="119999"/>
                </a:cubicBezTo>
                <a:lnTo>
                  <a:pt x="12115" y="119999"/>
                </a:lnTo>
                <a:close/>
                <a:moveTo>
                  <a:pt x="90000" y="74576"/>
                </a:moveTo>
                <a:cubicBezTo>
                  <a:pt x="90000" y="71186"/>
                  <a:pt x="91153" y="69152"/>
                  <a:pt x="92884" y="67118"/>
                </a:cubicBezTo>
                <a:cubicBezTo>
                  <a:pt x="94615" y="65084"/>
                  <a:pt x="96923" y="63728"/>
                  <a:pt x="99230" y="63728"/>
                </a:cubicBezTo>
                <a:cubicBezTo>
                  <a:pt x="108461" y="63728"/>
                  <a:pt x="108461" y="63728"/>
                  <a:pt x="108461" y="63728"/>
                </a:cubicBezTo>
                <a:cubicBezTo>
                  <a:pt x="108461" y="119999"/>
                  <a:pt x="108461" y="119999"/>
                  <a:pt x="108461" y="119999"/>
                </a:cubicBezTo>
                <a:cubicBezTo>
                  <a:pt x="99230" y="119999"/>
                  <a:pt x="99230" y="119999"/>
                  <a:pt x="99230" y="119999"/>
                </a:cubicBezTo>
                <a:cubicBezTo>
                  <a:pt x="96923" y="119999"/>
                  <a:pt x="94615" y="119322"/>
                  <a:pt x="92884" y="117288"/>
                </a:cubicBezTo>
                <a:cubicBezTo>
                  <a:pt x="91153" y="115254"/>
                  <a:pt x="90000" y="112542"/>
                  <a:pt x="90000" y="109830"/>
                </a:cubicBezTo>
                <a:lnTo>
                  <a:pt x="90000" y="7457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1255012" y="1707586"/>
            <a:ext cx="226401" cy="180795"/>
          </a:xfrm>
          <a:custGeom>
            <a:pathLst>
              <a:path extrusionOk="0" h="120000" w="120000">
                <a:moveTo>
                  <a:pt x="5741" y="120000"/>
                </a:moveTo>
                <a:cubicBezTo>
                  <a:pt x="4019" y="120000"/>
                  <a:pt x="2870" y="119281"/>
                  <a:pt x="1722" y="117844"/>
                </a:cubicBezTo>
                <a:cubicBezTo>
                  <a:pt x="574" y="116407"/>
                  <a:pt x="0" y="114970"/>
                  <a:pt x="0" y="112814"/>
                </a:cubicBezTo>
                <a:cubicBezTo>
                  <a:pt x="10909" y="99161"/>
                  <a:pt x="10909" y="99161"/>
                  <a:pt x="10909" y="99161"/>
                </a:cubicBezTo>
                <a:cubicBezTo>
                  <a:pt x="10909" y="93413"/>
                  <a:pt x="10909" y="93413"/>
                  <a:pt x="10909" y="93413"/>
                </a:cubicBezTo>
                <a:cubicBezTo>
                  <a:pt x="16650" y="93413"/>
                  <a:pt x="16650" y="93413"/>
                  <a:pt x="16650" y="93413"/>
                </a:cubicBezTo>
                <a:cubicBezTo>
                  <a:pt x="16650" y="99161"/>
                  <a:pt x="16650" y="99161"/>
                  <a:pt x="16650" y="99161"/>
                </a:cubicBezTo>
                <a:cubicBezTo>
                  <a:pt x="103923" y="99161"/>
                  <a:pt x="103923" y="99161"/>
                  <a:pt x="103923" y="99161"/>
                </a:cubicBezTo>
                <a:cubicBezTo>
                  <a:pt x="103923" y="24431"/>
                  <a:pt x="103923" y="24431"/>
                  <a:pt x="103923" y="24431"/>
                </a:cubicBezTo>
                <a:cubicBezTo>
                  <a:pt x="38468" y="24431"/>
                  <a:pt x="38468" y="24431"/>
                  <a:pt x="38468" y="24431"/>
                </a:cubicBezTo>
                <a:cubicBezTo>
                  <a:pt x="38468" y="17245"/>
                  <a:pt x="38468" y="17245"/>
                  <a:pt x="38468" y="17245"/>
                </a:cubicBezTo>
                <a:cubicBezTo>
                  <a:pt x="103923" y="17245"/>
                  <a:pt x="103923" y="17245"/>
                  <a:pt x="103923" y="17245"/>
                </a:cubicBezTo>
                <a:cubicBezTo>
                  <a:pt x="104497" y="17245"/>
                  <a:pt x="105071" y="17964"/>
                  <a:pt x="105645" y="17964"/>
                </a:cubicBezTo>
                <a:cubicBezTo>
                  <a:pt x="106220" y="18682"/>
                  <a:pt x="106794" y="18682"/>
                  <a:pt x="107368" y="19401"/>
                </a:cubicBezTo>
                <a:cubicBezTo>
                  <a:pt x="107942" y="20119"/>
                  <a:pt x="108516" y="20838"/>
                  <a:pt x="108516" y="21556"/>
                </a:cubicBezTo>
                <a:cubicBezTo>
                  <a:pt x="109090" y="22275"/>
                  <a:pt x="109090" y="23712"/>
                  <a:pt x="109090" y="24431"/>
                </a:cubicBezTo>
                <a:cubicBezTo>
                  <a:pt x="109090" y="99161"/>
                  <a:pt x="109090" y="99161"/>
                  <a:pt x="109090" y="99161"/>
                </a:cubicBezTo>
                <a:cubicBezTo>
                  <a:pt x="119999" y="112814"/>
                  <a:pt x="119999" y="112814"/>
                  <a:pt x="119999" y="112814"/>
                </a:cubicBezTo>
                <a:cubicBezTo>
                  <a:pt x="119999" y="114970"/>
                  <a:pt x="119425" y="116407"/>
                  <a:pt x="118851" y="117844"/>
                </a:cubicBezTo>
                <a:cubicBezTo>
                  <a:pt x="117703" y="119281"/>
                  <a:pt x="116555" y="120000"/>
                  <a:pt x="114832" y="120000"/>
                </a:cubicBezTo>
                <a:lnTo>
                  <a:pt x="5741" y="120000"/>
                </a:lnTo>
                <a:close/>
                <a:moveTo>
                  <a:pt x="36746" y="90538"/>
                </a:moveTo>
                <a:cubicBezTo>
                  <a:pt x="35598" y="92694"/>
                  <a:pt x="34449" y="93413"/>
                  <a:pt x="32727" y="93413"/>
                </a:cubicBezTo>
                <a:cubicBezTo>
                  <a:pt x="32153" y="93413"/>
                  <a:pt x="32153" y="93413"/>
                  <a:pt x="32153" y="93413"/>
                </a:cubicBezTo>
                <a:cubicBezTo>
                  <a:pt x="6889" y="93413"/>
                  <a:pt x="6889" y="93413"/>
                  <a:pt x="6889" y="93413"/>
                </a:cubicBezTo>
                <a:cubicBezTo>
                  <a:pt x="6315" y="93413"/>
                  <a:pt x="6315" y="93413"/>
                  <a:pt x="6315" y="93413"/>
                </a:cubicBezTo>
                <a:cubicBezTo>
                  <a:pt x="4593" y="93413"/>
                  <a:pt x="3444" y="92694"/>
                  <a:pt x="2296" y="90538"/>
                </a:cubicBezTo>
                <a:cubicBezTo>
                  <a:pt x="1148" y="89101"/>
                  <a:pt x="574" y="87664"/>
                  <a:pt x="574" y="85508"/>
                </a:cubicBezTo>
                <a:cubicBezTo>
                  <a:pt x="574" y="8622"/>
                  <a:pt x="574" y="8622"/>
                  <a:pt x="574" y="8622"/>
                </a:cubicBezTo>
                <a:cubicBezTo>
                  <a:pt x="574" y="7904"/>
                  <a:pt x="574" y="7904"/>
                  <a:pt x="574" y="7904"/>
                </a:cubicBezTo>
                <a:cubicBezTo>
                  <a:pt x="574" y="7185"/>
                  <a:pt x="574" y="5748"/>
                  <a:pt x="1148" y="5029"/>
                </a:cubicBezTo>
                <a:cubicBezTo>
                  <a:pt x="1148" y="4311"/>
                  <a:pt x="1722" y="3592"/>
                  <a:pt x="2296" y="2874"/>
                </a:cubicBezTo>
                <a:cubicBezTo>
                  <a:pt x="2870" y="2155"/>
                  <a:pt x="3444" y="1437"/>
                  <a:pt x="4593" y="718"/>
                </a:cubicBezTo>
                <a:cubicBezTo>
                  <a:pt x="5167" y="718"/>
                  <a:pt x="5741" y="0"/>
                  <a:pt x="6889" y="0"/>
                </a:cubicBezTo>
                <a:cubicBezTo>
                  <a:pt x="6889" y="0"/>
                  <a:pt x="6889" y="0"/>
                  <a:pt x="6889" y="0"/>
                </a:cubicBezTo>
                <a:cubicBezTo>
                  <a:pt x="6889" y="0"/>
                  <a:pt x="6889" y="0"/>
                  <a:pt x="6889" y="0"/>
                </a:cubicBezTo>
                <a:cubicBezTo>
                  <a:pt x="32153" y="0"/>
                  <a:pt x="32153" y="0"/>
                  <a:pt x="32153" y="0"/>
                </a:cubicBezTo>
                <a:cubicBezTo>
                  <a:pt x="32153" y="0"/>
                  <a:pt x="32153" y="0"/>
                  <a:pt x="32153" y="0"/>
                </a:cubicBezTo>
                <a:cubicBezTo>
                  <a:pt x="32153" y="0"/>
                  <a:pt x="32153" y="0"/>
                  <a:pt x="32153" y="0"/>
                </a:cubicBezTo>
                <a:cubicBezTo>
                  <a:pt x="33875" y="0"/>
                  <a:pt x="35598" y="718"/>
                  <a:pt x="36746" y="2874"/>
                </a:cubicBezTo>
                <a:cubicBezTo>
                  <a:pt x="37894" y="4311"/>
                  <a:pt x="38468" y="5748"/>
                  <a:pt x="38468" y="7904"/>
                </a:cubicBezTo>
                <a:cubicBezTo>
                  <a:pt x="38468" y="8622"/>
                  <a:pt x="38468" y="8622"/>
                  <a:pt x="38468" y="8622"/>
                </a:cubicBezTo>
                <a:cubicBezTo>
                  <a:pt x="38468" y="85508"/>
                  <a:pt x="38468" y="85508"/>
                  <a:pt x="38468" y="85508"/>
                </a:cubicBezTo>
                <a:cubicBezTo>
                  <a:pt x="38468" y="87664"/>
                  <a:pt x="37894" y="89101"/>
                  <a:pt x="36746" y="90538"/>
                </a:cubicBezTo>
                <a:close/>
                <a:moveTo>
                  <a:pt x="3444" y="16526"/>
                </a:moveTo>
                <a:cubicBezTo>
                  <a:pt x="3444" y="77604"/>
                  <a:pt x="3444" y="77604"/>
                  <a:pt x="3444" y="77604"/>
                </a:cubicBezTo>
                <a:cubicBezTo>
                  <a:pt x="35598" y="77604"/>
                  <a:pt x="35598" y="77604"/>
                  <a:pt x="35598" y="77604"/>
                </a:cubicBezTo>
                <a:cubicBezTo>
                  <a:pt x="35598" y="16526"/>
                  <a:pt x="35598" y="16526"/>
                  <a:pt x="35598" y="16526"/>
                </a:cubicBezTo>
                <a:lnTo>
                  <a:pt x="3444" y="16526"/>
                </a:lnTo>
                <a:close/>
                <a:moveTo>
                  <a:pt x="22392" y="88383"/>
                </a:moveTo>
                <a:cubicBezTo>
                  <a:pt x="22966" y="87664"/>
                  <a:pt x="22966" y="86946"/>
                  <a:pt x="22966" y="85508"/>
                </a:cubicBezTo>
                <a:cubicBezTo>
                  <a:pt x="22966" y="84071"/>
                  <a:pt x="22966" y="82634"/>
                  <a:pt x="22392" y="81916"/>
                </a:cubicBezTo>
                <a:cubicBezTo>
                  <a:pt x="21244" y="81197"/>
                  <a:pt x="20669" y="80479"/>
                  <a:pt x="19521" y="80479"/>
                </a:cubicBezTo>
                <a:cubicBezTo>
                  <a:pt x="18373" y="80479"/>
                  <a:pt x="17799" y="81197"/>
                  <a:pt x="16650" y="81916"/>
                </a:cubicBezTo>
                <a:cubicBezTo>
                  <a:pt x="16076" y="82634"/>
                  <a:pt x="15502" y="84071"/>
                  <a:pt x="15502" y="85508"/>
                </a:cubicBezTo>
                <a:cubicBezTo>
                  <a:pt x="15502" y="86946"/>
                  <a:pt x="16076" y="87664"/>
                  <a:pt x="16650" y="88383"/>
                </a:cubicBezTo>
                <a:cubicBezTo>
                  <a:pt x="17799" y="89820"/>
                  <a:pt x="18373" y="89820"/>
                  <a:pt x="19521" y="89820"/>
                </a:cubicBezTo>
                <a:cubicBezTo>
                  <a:pt x="20669" y="89820"/>
                  <a:pt x="21244" y="89820"/>
                  <a:pt x="22392" y="88383"/>
                </a:cubicBezTo>
                <a:close/>
                <a:moveTo>
                  <a:pt x="16650" y="7185"/>
                </a:moveTo>
                <a:cubicBezTo>
                  <a:pt x="16076" y="7185"/>
                  <a:pt x="16076" y="7904"/>
                  <a:pt x="16076" y="7904"/>
                </a:cubicBezTo>
                <a:cubicBezTo>
                  <a:pt x="16076" y="8622"/>
                  <a:pt x="16076" y="8622"/>
                  <a:pt x="16650" y="8622"/>
                </a:cubicBezTo>
                <a:cubicBezTo>
                  <a:pt x="22392" y="8622"/>
                  <a:pt x="22392" y="8622"/>
                  <a:pt x="22392" y="8622"/>
                </a:cubicBezTo>
                <a:cubicBezTo>
                  <a:pt x="22966" y="8622"/>
                  <a:pt x="22966" y="8622"/>
                  <a:pt x="22966" y="7904"/>
                </a:cubicBezTo>
                <a:cubicBezTo>
                  <a:pt x="22966" y="7904"/>
                  <a:pt x="22966" y="7185"/>
                  <a:pt x="22392" y="7185"/>
                </a:cubicBezTo>
                <a:lnTo>
                  <a:pt x="16650" y="7185"/>
                </a:lnTo>
                <a:close/>
                <a:moveTo>
                  <a:pt x="71770" y="107784"/>
                </a:moveTo>
                <a:cubicBezTo>
                  <a:pt x="71770" y="107065"/>
                  <a:pt x="70622" y="107065"/>
                  <a:pt x="70047" y="107065"/>
                </a:cubicBezTo>
                <a:cubicBezTo>
                  <a:pt x="50526" y="107065"/>
                  <a:pt x="50526" y="107065"/>
                  <a:pt x="50526" y="107065"/>
                </a:cubicBezTo>
                <a:cubicBezTo>
                  <a:pt x="49377" y="107065"/>
                  <a:pt x="48803" y="107065"/>
                  <a:pt x="48229" y="107784"/>
                </a:cubicBezTo>
                <a:cubicBezTo>
                  <a:pt x="44784" y="112095"/>
                  <a:pt x="44784" y="112095"/>
                  <a:pt x="44784" y="112095"/>
                </a:cubicBezTo>
                <a:cubicBezTo>
                  <a:pt x="44784" y="112095"/>
                  <a:pt x="44784" y="112814"/>
                  <a:pt x="45358" y="112814"/>
                </a:cubicBezTo>
                <a:cubicBezTo>
                  <a:pt x="45358" y="112814"/>
                  <a:pt x="45933" y="112814"/>
                  <a:pt x="46507" y="112814"/>
                </a:cubicBezTo>
                <a:cubicBezTo>
                  <a:pt x="73492" y="112814"/>
                  <a:pt x="73492" y="112814"/>
                  <a:pt x="73492" y="112814"/>
                </a:cubicBezTo>
                <a:cubicBezTo>
                  <a:pt x="74641" y="112814"/>
                  <a:pt x="74641" y="112814"/>
                  <a:pt x="75215" y="112814"/>
                </a:cubicBezTo>
                <a:cubicBezTo>
                  <a:pt x="75215" y="112814"/>
                  <a:pt x="75789" y="112095"/>
                  <a:pt x="75215" y="112095"/>
                </a:cubicBezTo>
                <a:lnTo>
                  <a:pt x="71770" y="10778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585657" y="1678268"/>
            <a:ext cx="223144" cy="228030"/>
          </a:xfrm>
          <a:custGeom>
            <a:pathLst>
              <a:path extrusionOk="0" h="120000" w="120000">
                <a:moveTo>
                  <a:pt x="0" y="37358"/>
                </a:moveTo>
                <a:cubicBezTo>
                  <a:pt x="0" y="33962"/>
                  <a:pt x="1153" y="31132"/>
                  <a:pt x="3461" y="28867"/>
                </a:cubicBezTo>
                <a:cubicBezTo>
                  <a:pt x="5769" y="26603"/>
                  <a:pt x="8653" y="25471"/>
                  <a:pt x="12115" y="25471"/>
                </a:cubicBezTo>
                <a:cubicBezTo>
                  <a:pt x="55961" y="25471"/>
                  <a:pt x="55961" y="25471"/>
                  <a:pt x="55961" y="25471"/>
                </a:cubicBezTo>
                <a:cubicBezTo>
                  <a:pt x="31730" y="2264"/>
                  <a:pt x="31730" y="2264"/>
                  <a:pt x="31730" y="2264"/>
                </a:cubicBezTo>
                <a:cubicBezTo>
                  <a:pt x="34038" y="0"/>
                  <a:pt x="34038" y="0"/>
                  <a:pt x="34038" y="0"/>
                </a:cubicBezTo>
                <a:cubicBezTo>
                  <a:pt x="60000" y="25471"/>
                  <a:pt x="60000" y="25471"/>
                  <a:pt x="60000" y="25471"/>
                </a:cubicBezTo>
                <a:cubicBezTo>
                  <a:pt x="60000" y="25471"/>
                  <a:pt x="60000" y="25471"/>
                  <a:pt x="60000" y="25471"/>
                </a:cubicBezTo>
                <a:cubicBezTo>
                  <a:pt x="85961" y="0"/>
                  <a:pt x="85961" y="0"/>
                  <a:pt x="85961" y="0"/>
                </a:cubicBezTo>
                <a:cubicBezTo>
                  <a:pt x="88269" y="2264"/>
                  <a:pt x="88269" y="2264"/>
                  <a:pt x="88269" y="2264"/>
                </a:cubicBezTo>
                <a:cubicBezTo>
                  <a:pt x="64038" y="25471"/>
                  <a:pt x="64038" y="25471"/>
                  <a:pt x="64038" y="25471"/>
                </a:cubicBezTo>
                <a:cubicBezTo>
                  <a:pt x="107884" y="25471"/>
                  <a:pt x="107884" y="25471"/>
                  <a:pt x="107884" y="25471"/>
                </a:cubicBezTo>
                <a:cubicBezTo>
                  <a:pt x="111346" y="25471"/>
                  <a:pt x="114230" y="26603"/>
                  <a:pt x="116538" y="28867"/>
                </a:cubicBezTo>
                <a:cubicBezTo>
                  <a:pt x="118846" y="31132"/>
                  <a:pt x="120000" y="33962"/>
                  <a:pt x="120000" y="37358"/>
                </a:cubicBezTo>
                <a:cubicBezTo>
                  <a:pt x="120000" y="96226"/>
                  <a:pt x="120000" y="96226"/>
                  <a:pt x="120000" y="96226"/>
                </a:cubicBezTo>
                <a:cubicBezTo>
                  <a:pt x="120000" y="99622"/>
                  <a:pt x="118846" y="102452"/>
                  <a:pt x="116538" y="104716"/>
                </a:cubicBezTo>
                <a:cubicBezTo>
                  <a:pt x="114230" y="106981"/>
                  <a:pt x="111346" y="108113"/>
                  <a:pt x="107884" y="108113"/>
                </a:cubicBezTo>
                <a:cubicBezTo>
                  <a:pt x="12115" y="108113"/>
                  <a:pt x="12115" y="108113"/>
                  <a:pt x="12115" y="108113"/>
                </a:cubicBezTo>
                <a:cubicBezTo>
                  <a:pt x="8653" y="108113"/>
                  <a:pt x="5769" y="106981"/>
                  <a:pt x="3461" y="104716"/>
                </a:cubicBezTo>
                <a:cubicBezTo>
                  <a:pt x="1153" y="102452"/>
                  <a:pt x="0" y="99622"/>
                  <a:pt x="0" y="96226"/>
                </a:cubicBezTo>
                <a:lnTo>
                  <a:pt x="0" y="37358"/>
                </a:lnTo>
                <a:close/>
                <a:moveTo>
                  <a:pt x="12115" y="93396"/>
                </a:moveTo>
                <a:cubicBezTo>
                  <a:pt x="12115" y="93962"/>
                  <a:pt x="12115" y="94528"/>
                  <a:pt x="12692" y="95094"/>
                </a:cubicBezTo>
                <a:cubicBezTo>
                  <a:pt x="13269" y="95660"/>
                  <a:pt x="14423" y="96226"/>
                  <a:pt x="15000" y="96226"/>
                </a:cubicBezTo>
                <a:cubicBezTo>
                  <a:pt x="80769" y="96226"/>
                  <a:pt x="80769" y="96226"/>
                  <a:pt x="80769" y="96226"/>
                </a:cubicBezTo>
                <a:cubicBezTo>
                  <a:pt x="81923" y="96226"/>
                  <a:pt x="82500" y="95660"/>
                  <a:pt x="83076" y="95094"/>
                </a:cubicBezTo>
                <a:cubicBezTo>
                  <a:pt x="83653" y="94528"/>
                  <a:pt x="84230" y="93962"/>
                  <a:pt x="84230" y="93396"/>
                </a:cubicBezTo>
                <a:cubicBezTo>
                  <a:pt x="84230" y="40188"/>
                  <a:pt x="84230" y="40188"/>
                  <a:pt x="84230" y="40188"/>
                </a:cubicBezTo>
                <a:cubicBezTo>
                  <a:pt x="84230" y="39622"/>
                  <a:pt x="83653" y="39056"/>
                  <a:pt x="83076" y="38490"/>
                </a:cubicBezTo>
                <a:cubicBezTo>
                  <a:pt x="82500" y="37924"/>
                  <a:pt x="81923" y="37358"/>
                  <a:pt x="80769" y="37358"/>
                </a:cubicBezTo>
                <a:cubicBezTo>
                  <a:pt x="15000" y="37358"/>
                  <a:pt x="15000" y="37358"/>
                  <a:pt x="15000" y="37358"/>
                </a:cubicBezTo>
                <a:cubicBezTo>
                  <a:pt x="14423" y="37358"/>
                  <a:pt x="13269" y="37924"/>
                  <a:pt x="12692" y="38490"/>
                </a:cubicBezTo>
                <a:cubicBezTo>
                  <a:pt x="12115" y="39056"/>
                  <a:pt x="12115" y="39622"/>
                  <a:pt x="12115" y="40188"/>
                </a:cubicBezTo>
                <a:lnTo>
                  <a:pt x="12115" y="93396"/>
                </a:lnTo>
                <a:close/>
                <a:moveTo>
                  <a:pt x="12115" y="113773"/>
                </a:moveTo>
                <a:cubicBezTo>
                  <a:pt x="107884" y="113773"/>
                  <a:pt x="107884" y="113773"/>
                  <a:pt x="107884" y="113773"/>
                </a:cubicBezTo>
                <a:cubicBezTo>
                  <a:pt x="107884" y="120000"/>
                  <a:pt x="107884" y="120000"/>
                  <a:pt x="107884" y="120000"/>
                </a:cubicBezTo>
                <a:cubicBezTo>
                  <a:pt x="12115" y="120000"/>
                  <a:pt x="12115" y="120000"/>
                  <a:pt x="12115" y="120000"/>
                </a:cubicBezTo>
                <a:lnTo>
                  <a:pt x="12115" y="113773"/>
                </a:lnTo>
                <a:close/>
                <a:moveTo>
                  <a:pt x="92884" y="43018"/>
                </a:moveTo>
                <a:cubicBezTo>
                  <a:pt x="92884" y="45849"/>
                  <a:pt x="94038" y="48113"/>
                  <a:pt x="95769" y="49811"/>
                </a:cubicBezTo>
                <a:cubicBezTo>
                  <a:pt x="97500" y="51509"/>
                  <a:pt x="99230" y="52075"/>
                  <a:pt x="102115" y="52075"/>
                </a:cubicBezTo>
                <a:cubicBezTo>
                  <a:pt x="104423" y="52075"/>
                  <a:pt x="106730" y="51509"/>
                  <a:pt x="108461" y="49811"/>
                </a:cubicBezTo>
                <a:cubicBezTo>
                  <a:pt x="110192" y="48113"/>
                  <a:pt x="110769" y="45849"/>
                  <a:pt x="110769" y="43018"/>
                </a:cubicBezTo>
                <a:cubicBezTo>
                  <a:pt x="110769" y="40754"/>
                  <a:pt x="110192" y="38490"/>
                  <a:pt x="108461" y="36792"/>
                </a:cubicBezTo>
                <a:cubicBezTo>
                  <a:pt x="106730" y="35094"/>
                  <a:pt x="104423" y="34528"/>
                  <a:pt x="102115" y="34528"/>
                </a:cubicBezTo>
                <a:cubicBezTo>
                  <a:pt x="99230" y="34528"/>
                  <a:pt x="97500" y="35094"/>
                  <a:pt x="95769" y="36792"/>
                </a:cubicBezTo>
                <a:cubicBezTo>
                  <a:pt x="94038" y="38490"/>
                  <a:pt x="92884" y="40754"/>
                  <a:pt x="92884" y="43018"/>
                </a:cubicBezTo>
                <a:close/>
                <a:moveTo>
                  <a:pt x="102115" y="75849"/>
                </a:moveTo>
                <a:cubicBezTo>
                  <a:pt x="104423" y="75849"/>
                  <a:pt x="106730" y="74716"/>
                  <a:pt x="108461" y="73018"/>
                </a:cubicBezTo>
                <a:cubicBezTo>
                  <a:pt x="110192" y="71320"/>
                  <a:pt x="110769" y="69056"/>
                  <a:pt x="110769" y="66792"/>
                </a:cubicBezTo>
                <a:cubicBezTo>
                  <a:pt x="110769" y="64528"/>
                  <a:pt x="110192" y="62264"/>
                  <a:pt x="108461" y="60566"/>
                </a:cubicBezTo>
                <a:cubicBezTo>
                  <a:pt x="106730" y="58867"/>
                  <a:pt x="104423" y="58301"/>
                  <a:pt x="102115" y="58301"/>
                </a:cubicBezTo>
                <a:cubicBezTo>
                  <a:pt x="99230" y="58301"/>
                  <a:pt x="97500" y="58867"/>
                  <a:pt x="95769" y="60566"/>
                </a:cubicBezTo>
                <a:cubicBezTo>
                  <a:pt x="94038" y="62264"/>
                  <a:pt x="92884" y="64528"/>
                  <a:pt x="92884" y="66792"/>
                </a:cubicBezTo>
                <a:cubicBezTo>
                  <a:pt x="92884" y="69056"/>
                  <a:pt x="94038" y="71320"/>
                  <a:pt x="95769" y="73018"/>
                </a:cubicBezTo>
                <a:cubicBezTo>
                  <a:pt x="97500" y="74716"/>
                  <a:pt x="99230" y="75849"/>
                  <a:pt x="102115" y="7584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913043" y="1689671"/>
            <a:ext cx="223144" cy="182423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31952"/>
                  <a:pt x="0" y="31952"/>
                  <a:pt x="0" y="31952"/>
                </a:cubicBezTo>
                <a:cubicBezTo>
                  <a:pt x="34038" y="31952"/>
                  <a:pt x="34038" y="31952"/>
                  <a:pt x="34038" y="31952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62307" y="2130"/>
                  <a:pt x="62307" y="2130"/>
                  <a:pt x="62307" y="2130"/>
                </a:cubicBezTo>
                <a:cubicBezTo>
                  <a:pt x="38076" y="31952"/>
                  <a:pt x="38076" y="31952"/>
                  <a:pt x="38076" y="31952"/>
                </a:cubicBezTo>
                <a:cubicBezTo>
                  <a:pt x="120000" y="31952"/>
                  <a:pt x="120000" y="31952"/>
                  <a:pt x="120000" y="31952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0" y="120000"/>
                </a:lnTo>
                <a:close/>
                <a:moveTo>
                  <a:pt x="12115" y="75976"/>
                </a:moveTo>
                <a:cubicBezTo>
                  <a:pt x="12115" y="76686"/>
                  <a:pt x="12115" y="76686"/>
                  <a:pt x="12692" y="76686"/>
                </a:cubicBezTo>
                <a:cubicBezTo>
                  <a:pt x="32307" y="76686"/>
                  <a:pt x="32307" y="76686"/>
                  <a:pt x="32307" y="76686"/>
                </a:cubicBezTo>
                <a:cubicBezTo>
                  <a:pt x="32884" y="76686"/>
                  <a:pt x="32884" y="76686"/>
                  <a:pt x="32884" y="75976"/>
                </a:cubicBezTo>
                <a:cubicBezTo>
                  <a:pt x="32884" y="75266"/>
                  <a:pt x="32884" y="75266"/>
                  <a:pt x="32307" y="75266"/>
                </a:cubicBezTo>
                <a:cubicBezTo>
                  <a:pt x="32307" y="75266"/>
                  <a:pt x="32307" y="75266"/>
                  <a:pt x="32307" y="75266"/>
                </a:cubicBezTo>
                <a:cubicBezTo>
                  <a:pt x="12692" y="75266"/>
                  <a:pt x="12692" y="75266"/>
                  <a:pt x="12692" y="75266"/>
                </a:cubicBezTo>
                <a:cubicBezTo>
                  <a:pt x="12692" y="75266"/>
                  <a:pt x="12692" y="75266"/>
                  <a:pt x="12692" y="75266"/>
                </a:cubicBezTo>
                <a:cubicBezTo>
                  <a:pt x="12115" y="75266"/>
                  <a:pt x="12115" y="75266"/>
                  <a:pt x="12115" y="75976"/>
                </a:cubicBezTo>
                <a:close/>
                <a:moveTo>
                  <a:pt x="32307" y="73136"/>
                </a:moveTo>
                <a:cubicBezTo>
                  <a:pt x="32884" y="73136"/>
                  <a:pt x="32884" y="73136"/>
                  <a:pt x="32884" y="72426"/>
                </a:cubicBezTo>
                <a:cubicBezTo>
                  <a:pt x="32884" y="71715"/>
                  <a:pt x="32884" y="71715"/>
                  <a:pt x="32307" y="71715"/>
                </a:cubicBezTo>
                <a:cubicBezTo>
                  <a:pt x="12692" y="71715"/>
                  <a:pt x="12692" y="71715"/>
                  <a:pt x="12692" y="71715"/>
                </a:cubicBezTo>
                <a:cubicBezTo>
                  <a:pt x="12115" y="71715"/>
                  <a:pt x="12115" y="71715"/>
                  <a:pt x="12115" y="72426"/>
                </a:cubicBezTo>
                <a:cubicBezTo>
                  <a:pt x="12115" y="73136"/>
                  <a:pt x="12115" y="73136"/>
                  <a:pt x="12692" y="73136"/>
                </a:cubicBezTo>
                <a:lnTo>
                  <a:pt x="32307" y="73136"/>
                </a:lnTo>
                <a:close/>
                <a:moveTo>
                  <a:pt x="12115" y="79526"/>
                </a:moveTo>
                <a:cubicBezTo>
                  <a:pt x="12115" y="79526"/>
                  <a:pt x="12115" y="80236"/>
                  <a:pt x="12115" y="80236"/>
                </a:cubicBezTo>
                <a:cubicBezTo>
                  <a:pt x="12692" y="80236"/>
                  <a:pt x="12692" y="80236"/>
                  <a:pt x="12692" y="80236"/>
                </a:cubicBezTo>
                <a:cubicBezTo>
                  <a:pt x="32307" y="80236"/>
                  <a:pt x="32307" y="80236"/>
                  <a:pt x="32307" y="80236"/>
                </a:cubicBezTo>
                <a:cubicBezTo>
                  <a:pt x="32884" y="80236"/>
                  <a:pt x="32884" y="80236"/>
                  <a:pt x="32884" y="79526"/>
                </a:cubicBezTo>
                <a:cubicBezTo>
                  <a:pt x="32884" y="78816"/>
                  <a:pt x="32884" y="78816"/>
                  <a:pt x="32307" y="78816"/>
                </a:cubicBezTo>
                <a:cubicBezTo>
                  <a:pt x="12692" y="78816"/>
                  <a:pt x="12692" y="78816"/>
                  <a:pt x="12692" y="78816"/>
                </a:cubicBezTo>
                <a:cubicBezTo>
                  <a:pt x="12692" y="78816"/>
                  <a:pt x="12692" y="78816"/>
                  <a:pt x="12115" y="78816"/>
                </a:cubicBezTo>
                <a:cubicBezTo>
                  <a:pt x="12115" y="79526"/>
                  <a:pt x="12115" y="79526"/>
                  <a:pt x="12115" y="79526"/>
                </a:cubicBezTo>
                <a:close/>
                <a:moveTo>
                  <a:pt x="32307" y="69585"/>
                </a:moveTo>
                <a:cubicBezTo>
                  <a:pt x="32884" y="69585"/>
                  <a:pt x="32884" y="68875"/>
                  <a:pt x="32884" y="68875"/>
                </a:cubicBezTo>
                <a:cubicBezTo>
                  <a:pt x="32884" y="68165"/>
                  <a:pt x="32884" y="67455"/>
                  <a:pt x="32307" y="67455"/>
                </a:cubicBezTo>
                <a:cubicBezTo>
                  <a:pt x="13269" y="67455"/>
                  <a:pt x="13269" y="67455"/>
                  <a:pt x="13269" y="67455"/>
                </a:cubicBezTo>
                <a:cubicBezTo>
                  <a:pt x="13269" y="67455"/>
                  <a:pt x="12692" y="68165"/>
                  <a:pt x="12692" y="68875"/>
                </a:cubicBezTo>
                <a:cubicBezTo>
                  <a:pt x="12692" y="68875"/>
                  <a:pt x="13269" y="69585"/>
                  <a:pt x="13269" y="69585"/>
                </a:cubicBezTo>
                <a:lnTo>
                  <a:pt x="32307" y="69585"/>
                </a:lnTo>
                <a:close/>
                <a:moveTo>
                  <a:pt x="12692" y="83076"/>
                </a:moveTo>
                <a:cubicBezTo>
                  <a:pt x="12692" y="83786"/>
                  <a:pt x="13269" y="84497"/>
                  <a:pt x="13269" y="84497"/>
                </a:cubicBezTo>
                <a:cubicBezTo>
                  <a:pt x="13269" y="83786"/>
                  <a:pt x="13269" y="83786"/>
                  <a:pt x="13269" y="83786"/>
                </a:cubicBezTo>
                <a:cubicBezTo>
                  <a:pt x="32307" y="84497"/>
                  <a:pt x="32307" y="84497"/>
                  <a:pt x="32307" y="84497"/>
                </a:cubicBezTo>
                <a:cubicBezTo>
                  <a:pt x="32884" y="84497"/>
                  <a:pt x="32884" y="83786"/>
                  <a:pt x="32884" y="83076"/>
                </a:cubicBezTo>
                <a:cubicBezTo>
                  <a:pt x="32884" y="82366"/>
                  <a:pt x="32884" y="82366"/>
                  <a:pt x="32307" y="82366"/>
                </a:cubicBezTo>
                <a:cubicBezTo>
                  <a:pt x="13269" y="82366"/>
                  <a:pt x="13269" y="82366"/>
                  <a:pt x="13269" y="82366"/>
                </a:cubicBezTo>
                <a:cubicBezTo>
                  <a:pt x="13269" y="82366"/>
                  <a:pt x="12692" y="82366"/>
                  <a:pt x="12692" y="83076"/>
                </a:cubicBezTo>
                <a:close/>
                <a:moveTo>
                  <a:pt x="32307" y="65325"/>
                </a:moveTo>
                <a:cubicBezTo>
                  <a:pt x="32884" y="65325"/>
                  <a:pt x="32884" y="65325"/>
                  <a:pt x="32884" y="64615"/>
                </a:cubicBezTo>
                <a:cubicBezTo>
                  <a:pt x="32884" y="63905"/>
                  <a:pt x="32884" y="63905"/>
                  <a:pt x="32307" y="63905"/>
                </a:cubicBezTo>
                <a:cubicBezTo>
                  <a:pt x="15000" y="63905"/>
                  <a:pt x="15000" y="63905"/>
                  <a:pt x="15000" y="63905"/>
                </a:cubicBezTo>
                <a:cubicBezTo>
                  <a:pt x="14423" y="63905"/>
                  <a:pt x="13846" y="63905"/>
                  <a:pt x="13846" y="64615"/>
                </a:cubicBezTo>
                <a:cubicBezTo>
                  <a:pt x="13846" y="65325"/>
                  <a:pt x="14423" y="65325"/>
                  <a:pt x="15000" y="65325"/>
                </a:cubicBezTo>
                <a:lnTo>
                  <a:pt x="32307" y="65325"/>
                </a:lnTo>
                <a:close/>
                <a:moveTo>
                  <a:pt x="32307" y="88047"/>
                </a:moveTo>
                <a:cubicBezTo>
                  <a:pt x="32884" y="88047"/>
                  <a:pt x="32884" y="87337"/>
                  <a:pt x="32884" y="86627"/>
                </a:cubicBezTo>
                <a:cubicBezTo>
                  <a:pt x="32884" y="86627"/>
                  <a:pt x="32884" y="85917"/>
                  <a:pt x="32307" y="85917"/>
                </a:cubicBezTo>
                <a:cubicBezTo>
                  <a:pt x="15000" y="85917"/>
                  <a:pt x="15000" y="85917"/>
                  <a:pt x="15000" y="85917"/>
                </a:cubicBezTo>
                <a:cubicBezTo>
                  <a:pt x="14423" y="85917"/>
                  <a:pt x="13846" y="86627"/>
                  <a:pt x="13846" y="86627"/>
                </a:cubicBezTo>
                <a:cubicBezTo>
                  <a:pt x="13846" y="87337"/>
                  <a:pt x="14423" y="88047"/>
                  <a:pt x="15000" y="88047"/>
                </a:cubicBezTo>
                <a:lnTo>
                  <a:pt x="32307" y="88047"/>
                </a:lnTo>
                <a:close/>
                <a:moveTo>
                  <a:pt x="15576" y="61065"/>
                </a:moveTo>
                <a:cubicBezTo>
                  <a:pt x="15576" y="61775"/>
                  <a:pt x="15576" y="61775"/>
                  <a:pt x="16153" y="61775"/>
                </a:cubicBezTo>
                <a:cubicBezTo>
                  <a:pt x="16153" y="61775"/>
                  <a:pt x="16153" y="61775"/>
                  <a:pt x="16153" y="61775"/>
                </a:cubicBezTo>
                <a:cubicBezTo>
                  <a:pt x="32307" y="61775"/>
                  <a:pt x="32307" y="61775"/>
                  <a:pt x="32307" y="61775"/>
                </a:cubicBezTo>
                <a:cubicBezTo>
                  <a:pt x="32884" y="61775"/>
                  <a:pt x="32884" y="61775"/>
                  <a:pt x="32884" y="61065"/>
                </a:cubicBezTo>
                <a:cubicBezTo>
                  <a:pt x="32884" y="60355"/>
                  <a:pt x="32884" y="60355"/>
                  <a:pt x="32307" y="60355"/>
                </a:cubicBezTo>
                <a:cubicBezTo>
                  <a:pt x="16153" y="60355"/>
                  <a:pt x="16153" y="60355"/>
                  <a:pt x="16153" y="60355"/>
                </a:cubicBezTo>
                <a:cubicBezTo>
                  <a:pt x="15576" y="60355"/>
                  <a:pt x="15576" y="60355"/>
                  <a:pt x="15576" y="61065"/>
                </a:cubicBezTo>
                <a:close/>
                <a:moveTo>
                  <a:pt x="32307" y="91597"/>
                </a:moveTo>
                <a:cubicBezTo>
                  <a:pt x="32884" y="91597"/>
                  <a:pt x="32884" y="91597"/>
                  <a:pt x="32884" y="90887"/>
                </a:cubicBezTo>
                <a:cubicBezTo>
                  <a:pt x="32884" y="90177"/>
                  <a:pt x="32884" y="89467"/>
                  <a:pt x="32307" y="89467"/>
                </a:cubicBezTo>
                <a:cubicBezTo>
                  <a:pt x="16153" y="89467"/>
                  <a:pt x="16153" y="89467"/>
                  <a:pt x="16153" y="89467"/>
                </a:cubicBezTo>
                <a:cubicBezTo>
                  <a:pt x="15576" y="89467"/>
                  <a:pt x="15576" y="90177"/>
                  <a:pt x="15576" y="90887"/>
                </a:cubicBezTo>
                <a:cubicBezTo>
                  <a:pt x="15576" y="91597"/>
                  <a:pt x="15576" y="91597"/>
                  <a:pt x="16153" y="91597"/>
                </a:cubicBezTo>
                <a:lnTo>
                  <a:pt x="32307" y="91597"/>
                </a:lnTo>
                <a:close/>
                <a:moveTo>
                  <a:pt x="17884" y="57514"/>
                </a:moveTo>
                <a:cubicBezTo>
                  <a:pt x="17884" y="57514"/>
                  <a:pt x="17884" y="58224"/>
                  <a:pt x="17884" y="58224"/>
                </a:cubicBezTo>
                <a:cubicBezTo>
                  <a:pt x="18461" y="58224"/>
                  <a:pt x="18461" y="58224"/>
                  <a:pt x="18461" y="58224"/>
                </a:cubicBezTo>
                <a:cubicBezTo>
                  <a:pt x="32307" y="58224"/>
                  <a:pt x="32307" y="58224"/>
                  <a:pt x="32307" y="58224"/>
                </a:cubicBezTo>
                <a:cubicBezTo>
                  <a:pt x="32884" y="58224"/>
                  <a:pt x="32884" y="58224"/>
                  <a:pt x="32884" y="57514"/>
                </a:cubicBezTo>
                <a:cubicBezTo>
                  <a:pt x="32884" y="56804"/>
                  <a:pt x="32884" y="56804"/>
                  <a:pt x="32307" y="56804"/>
                </a:cubicBezTo>
                <a:cubicBezTo>
                  <a:pt x="18461" y="56804"/>
                  <a:pt x="18461" y="56804"/>
                  <a:pt x="18461" y="56804"/>
                </a:cubicBezTo>
                <a:cubicBezTo>
                  <a:pt x="18461" y="56804"/>
                  <a:pt x="18461" y="56804"/>
                  <a:pt x="17884" y="56804"/>
                </a:cubicBezTo>
                <a:cubicBezTo>
                  <a:pt x="17884" y="56804"/>
                  <a:pt x="17884" y="57514"/>
                  <a:pt x="17884" y="57514"/>
                </a:cubicBezTo>
                <a:close/>
                <a:moveTo>
                  <a:pt x="32307" y="95147"/>
                </a:moveTo>
                <a:cubicBezTo>
                  <a:pt x="32884" y="95147"/>
                  <a:pt x="32884" y="95147"/>
                  <a:pt x="32884" y="94437"/>
                </a:cubicBezTo>
                <a:cubicBezTo>
                  <a:pt x="32884" y="93727"/>
                  <a:pt x="32884" y="93727"/>
                  <a:pt x="32307" y="93727"/>
                </a:cubicBezTo>
                <a:cubicBezTo>
                  <a:pt x="18461" y="93727"/>
                  <a:pt x="18461" y="93727"/>
                  <a:pt x="18461" y="93727"/>
                </a:cubicBezTo>
                <a:cubicBezTo>
                  <a:pt x="17884" y="93727"/>
                  <a:pt x="17884" y="93727"/>
                  <a:pt x="17884" y="94437"/>
                </a:cubicBezTo>
                <a:cubicBezTo>
                  <a:pt x="17884" y="95147"/>
                  <a:pt x="17884" y="95147"/>
                  <a:pt x="18461" y="95147"/>
                </a:cubicBezTo>
                <a:lnTo>
                  <a:pt x="32307" y="95147"/>
                </a:lnTo>
                <a:close/>
                <a:moveTo>
                  <a:pt x="21346" y="53964"/>
                </a:moveTo>
                <a:cubicBezTo>
                  <a:pt x="21346" y="54674"/>
                  <a:pt x="21346" y="54674"/>
                  <a:pt x="21923" y="54674"/>
                </a:cubicBezTo>
                <a:cubicBezTo>
                  <a:pt x="32307" y="54674"/>
                  <a:pt x="32307" y="54674"/>
                  <a:pt x="32307" y="54674"/>
                </a:cubicBezTo>
                <a:cubicBezTo>
                  <a:pt x="32884" y="54674"/>
                  <a:pt x="32884" y="54674"/>
                  <a:pt x="32884" y="53964"/>
                </a:cubicBezTo>
                <a:cubicBezTo>
                  <a:pt x="32884" y="53254"/>
                  <a:pt x="32884" y="52544"/>
                  <a:pt x="32307" y="52544"/>
                </a:cubicBezTo>
                <a:cubicBezTo>
                  <a:pt x="32307" y="53254"/>
                  <a:pt x="32307" y="53254"/>
                  <a:pt x="32307" y="53254"/>
                </a:cubicBezTo>
                <a:cubicBezTo>
                  <a:pt x="21923" y="52544"/>
                  <a:pt x="21923" y="52544"/>
                  <a:pt x="21923" y="52544"/>
                </a:cubicBezTo>
                <a:cubicBezTo>
                  <a:pt x="21346" y="52544"/>
                  <a:pt x="21346" y="53254"/>
                  <a:pt x="21346" y="53964"/>
                </a:cubicBezTo>
                <a:close/>
                <a:moveTo>
                  <a:pt x="21346" y="97988"/>
                </a:moveTo>
                <a:cubicBezTo>
                  <a:pt x="21346" y="98698"/>
                  <a:pt x="21346" y="98698"/>
                  <a:pt x="21923" y="98698"/>
                </a:cubicBezTo>
                <a:cubicBezTo>
                  <a:pt x="32307" y="98698"/>
                  <a:pt x="32307" y="98698"/>
                  <a:pt x="32307" y="98698"/>
                </a:cubicBezTo>
                <a:cubicBezTo>
                  <a:pt x="32884" y="98698"/>
                  <a:pt x="32884" y="98698"/>
                  <a:pt x="32884" y="97988"/>
                </a:cubicBezTo>
                <a:cubicBezTo>
                  <a:pt x="32884" y="97278"/>
                  <a:pt x="32884" y="97278"/>
                  <a:pt x="32307" y="97278"/>
                </a:cubicBezTo>
                <a:cubicBezTo>
                  <a:pt x="32307" y="97278"/>
                  <a:pt x="32307" y="97278"/>
                  <a:pt x="32307" y="97278"/>
                </a:cubicBezTo>
                <a:cubicBezTo>
                  <a:pt x="21923" y="97278"/>
                  <a:pt x="21923" y="97278"/>
                  <a:pt x="21923" y="97278"/>
                </a:cubicBezTo>
                <a:cubicBezTo>
                  <a:pt x="21346" y="97278"/>
                  <a:pt x="21346" y="97278"/>
                  <a:pt x="21346" y="97988"/>
                </a:cubicBezTo>
                <a:close/>
                <a:moveTo>
                  <a:pt x="32307" y="51124"/>
                </a:moveTo>
                <a:cubicBezTo>
                  <a:pt x="32884" y="51124"/>
                  <a:pt x="32884" y="50414"/>
                  <a:pt x="32884" y="50414"/>
                </a:cubicBezTo>
                <a:cubicBezTo>
                  <a:pt x="32884" y="49704"/>
                  <a:pt x="32884" y="48994"/>
                  <a:pt x="32307" y="48994"/>
                </a:cubicBezTo>
                <a:cubicBezTo>
                  <a:pt x="28269" y="48994"/>
                  <a:pt x="28269" y="48994"/>
                  <a:pt x="28269" y="48994"/>
                </a:cubicBezTo>
                <a:cubicBezTo>
                  <a:pt x="27692" y="48994"/>
                  <a:pt x="27692" y="49704"/>
                  <a:pt x="27692" y="50414"/>
                </a:cubicBezTo>
                <a:cubicBezTo>
                  <a:pt x="27692" y="50414"/>
                  <a:pt x="27692" y="51124"/>
                  <a:pt x="28269" y="51124"/>
                </a:cubicBezTo>
                <a:lnTo>
                  <a:pt x="32307" y="51124"/>
                </a:lnTo>
                <a:close/>
                <a:moveTo>
                  <a:pt x="27692" y="101538"/>
                </a:moveTo>
                <a:cubicBezTo>
                  <a:pt x="27692" y="102248"/>
                  <a:pt x="27692" y="102958"/>
                  <a:pt x="28269" y="102958"/>
                </a:cubicBezTo>
                <a:cubicBezTo>
                  <a:pt x="32307" y="102958"/>
                  <a:pt x="32307" y="102958"/>
                  <a:pt x="32307" y="102958"/>
                </a:cubicBezTo>
                <a:cubicBezTo>
                  <a:pt x="32884" y="102958"/>
                  <a:pt x="32884" y="102248"/>
                  <a:pt x="32884" y="101538"/>
                </a:cubicBezTo>
                <a:cubicBezTo>
                  <a:pt x="32884" y="100828"/>
                  <a:pt x="32884" y="100828"/>
                  <a:pt x="32307" y="100828"/>
                </a:cubicBezTo>
                <a:cubicBezTo>
                  <a:pt x="28269" y="100828"/>
                  <a:pt x="28269" y="100828"/>
                  <a:pt x="28269" y="100828"/>
                </a:cubicBezTo>
                <a:cubicBezTo>
                  <a:pt x="27692" y="100828"/>
                  <a:pt x="27692" y="100828"/>
                  <a:pt x="27692" y="101538"/>
                </a:cubicBezTo>
                <a:close/>
                <a:moveTo>
                  <a:pt x="40961" y="51124"/>
                </a:moveTo>
                <a:cubicBezTo>
                  <a:pt x="41538" y="51124"/>
                  <a:pt x="42115" y="50414"/>
                  <a:pt x="42115" y="50414"/>
                </a:cubicBezTo>
                <a:cubicBezTo>
                  <a:pt x="42115" y="49704"/>
                  <a:pt x="41538" y="48994"/>
                  <a:pt x="40961" y="48994"/>
                </a:cubicBezTo>
                <a:cubicBezTo>
                  <a:pt x="36923" y="48994"/>
                  <a:pt x="36923" y="48994"/>
                  <a:pt x="36923" y="48994"/>
                </a:cubicBezTo>
                <a:cubicBezTo>
                  <a:pt x="36346" y="48994"/>
                  <a:pt x="36346" y="49704"/>
                  <a:pt x="36346" y="50414"/>
                </a:cubicBezTo>
                <a:cubicBezTo>
                  <a:pt x="36346" y="50414"/>
                  <a:pt x="36346" y="51124"/>
                  <a:pt x="36923" y="51124"/>
                </a:cubicBezTo>
                <a:lnTo>
                  <a:pt x="40961" y="51124"/>
                </a:lnTo>
                <a:close/>
                <a:moveTo>
                  <a:pt x="36346" y="53964"/>
                </a:moveTo>
                <a:cubicBezTo>
                  <a:pt x="36346" y="54674"/>
                  <a:pt x="36346" y="54674"/>
                  <a:pt x="36923" y="54674"/>
                </a:cubicBezTo>
                <a:cubicBezTo>
                  <a:pt x="47307" y="54674"/>
                  <a:pt x="47307" y="54674"/>
                  <a:pt x="47307" y="54674"/>
                </a:cubicBezTo>
                <a:cubicBezTo>
                  <a:pt x="47884" y="54674"/>
                  <a:pt x="47884" y="54674"/>
                  <a:pt x="47884" y="53964"/>
                </a:cubicBezTo>
                <a:cubicBezTo>
                  <a:pt x="47884" y="53254"/>
                  <a:pt x="47884" y="52544"/>
                  <a:pt x="47307" y="52544"/>
                </a:cubicBezTo>
                <a:cubicBezTo>
                  <a:pt x="47307" y="53254"/>
                  <a:pt x="47307" y="53254"/>
                  <a:pt x="47307" y="53254"/>
                </a:cubicBezTo>
                <a:cubicBezTo>
                  <a:pt x="36923" y="52544"/>
                  <a:pt x="36923" y="52544"/>
                  <a:pt x="36923" y="52544"/>
                </a:cubicBezTo>
                <a:cubicBezTo>
                  <a:pt x="36923" y="52544"/>
                  <a:pt x="36346" y="52544"/>
                  <a:pt x="36346" y="53254"/>
                </a:cubicBezTo>
                <a:cubicBezTo>
                  <a:pt x="36346" y="53254"/>
                  <a:pt x="36346" y="53254"/>
                  <a:pt x="36346" y="53964"/>
                </a:cubicBezTo>
                <a:close/>
                <a:moveTo>
                  <a:pt x="36346" y="57514"/>
                </a:moveTo>
                <a:cubicBezTo>
                  <a:pt x="36346" y="57514"/>
                  <a:pt x="36346" y="58224"/>
                  <a:pt x="36346" y="58224"/>
                </a:cubicBezTo>
                <a:cubicBezTo>
                  <a:pt x="36346" y="58224"/>
                  <a:pt x="36923" y="58224"/>
                  <a:pt x="36923" y="58224"/>
                </a:cubicBezTo>
                <a:cubicBezTo>
                  <a:pt x="50769" y="58224"/>
                  <a:pt x="50769" y="58224"/>
                  <a:pt x="50769" y="58224"/>
                </a:cubicBezTo>
                <a:cubicBezTo>
                  <a:pt x="51346" y="58224"/>
                  <a:pt x="51346" y="58224"/>
                  <a:pt x="51346" y="57514"/>
                </a:cubicBezTo>
                <a:cubicBezTo>
                  <a:pt x="51346" y="56804"/>
                  <a:pt x="51346" y="56804"/>
                  <a:pt x="50769" y="56804"/>
                </a:cubicBezTo>
                <a:cubicBezTo>
                  <a:pt x="36923" y="56804"/>
                  <a:pt x="36923" y="56804"/>
                  <a:pt x="36923" y="56804"/>
                </a:cubicBezTo>
                <a:cubicBezTo>
                  <a:pt x="36923" y="56804"/>
                  <a:pt x="36346" y="56804"/>
                  <a:pt x="36346" y="56804"/>
                </a:cubicBezTo>
                <a:cubicBezTo>
                  <a:pt x="36346" y="56804"/>
                  <a:pt x="36346" y="57514"/>
                  <a:pt x="36346" y="57514"/>
                </a:cubicBezTo>
                <a:close/>
                <a:moveTo>
                  <a:pt x="36346" y="61065"/>
                </a:moveTo>
                <a:cubicBezTo>
                  <a:pt x="36346" y="61065"/>
                  <a:pt x="36346" y="61775"/>
                  <a:pt x="36346" y="61775"/>
                </a:cubicBezTo>
                <a:cubicBezTo>
                  <a:pt x="36346" y="61775"/>
                  <a:pt x="36923" y="61775"/>
                  <a:pt x="36923" y="61775"/>
                </a:cubicBezTo>
                <a:cubicBezTo>
                  <a:pt x="36923" y="61775"/>
                  <a:pt x="36923" y="61775"/>
                  <a:pt x="36923" y="61775"/>
                </a:cubicBezTo>
                <a:cubicBezTo>
                  <a:pt x="53076" y="61775"/>
                  <a:pt x="53076" y="61775"/>
                  <a:pt x="53076" y="61775"/>
                </a:cubicBezTo>
                <a:cubicBezTo>
                  <a:pt x="53653" y="61775"/>
                  <a:pt x="53653" y="61775"/>
                  <a:pt x="53653" y="61065"/>
                </a:cubicBezTo>
                <a:cubicBezTo>
                  <a:pt x="53653" y="60355"/>
                  <a:pt x="53653" y="60355"/>
                  <a:pt x="53076" y="60355"/>
                </a:cubicBezTo>
                <a:cubicBezTo>
                  <a:pt x="36923" y="60355"/>
                  <a:pt x="36923" y="60355"/>
                  <a:pt x="36923" y="60355"/>
                </a:cubicBezTo>
                <a:cubicBezTo>
                  <a:pt x="36346" y="60355"/>
                  <a:pt x="36346" y="60355"/>
                  <a:pt x="36346" y="61065"/>
                </a:cubicBezTo>
                <a:close/>
                <a:moveTo>
                  <a:pt x="54807" y="65325"/>
                </a:moveTo>
                <a:cubicBezTo>
                  <a:pt x="55384" y="65325"/>
                  <a:pt x="55384" y="65325"/>
                  <a:pt x="55384" y="64615"/>
                </a:cubicBezTo>
                <a:cubicBezTo>
                  <a:pt x="55384" y="63905"/>
                  <a:pt x="55384" y="63905"/>
                  <a:pt x="54807" y="63905"/>
                </a:cubicBezTo>
                <a:cubicBezTo>
                  <a:pt x="36923" y="63905"/>
                  <a:pt x="36923" y="63905"/>
                  <a:pt x="36923" y="63905"/>
                </a:cubicBezTo>
                <a:cubicBezTo>
                  <a:pt x="36346" y="63905"/>
                  <a:pt x="36346" y="63905"/>
                  <a:pt x="36346" y="64615"/>
                </a:cubicBezTo>
                <a:cubicBezTo>
                  <a:pt x="36346" y="65325"/>
                  <a:pt x="36346" y="65325"/>
                  <a:pt x="36923" y="65325"/>
                </a:cubicBezTo>
                <a:lnTo>
                  <a:pt x="54807" y="65325"/>
                </a:lnTo>
                <a:close/>
                <a:moveTo>
                  <a:pt x="55961" y="69585"/>
                </a:moveTo>
                <a:cubicBezTo>
                  <a:pt x="56538" y="69585"/>
                  <a:pt x="56538" y="68875"/>
                  <a:pt x="56538" y="68875"/>
                </a:cubicBezTo>
                <a:cubicBezTo>
                  <a:pt x="56538" y="68165"/>
                  <a:pt x="56538" y="67455"/>
                  <a:pt x="55961" y="67455"/>
                </a:cubicBezTo>
                <a:cubicBezTo>
                  <a:pt x="36923" y="67455"/>
                  <a:pt x="36923" y="67455"/>
                  <a:pt x="36923" y="67455"/>
                </a:cubicBezTo>
                <a:cubicBezTo>
                  <a:pt x="36346" y="67455"/>
                  <a:pt x="36346" y="68165"/>
                  <a:pt x="36346" y="68875"/>
                </a:cubicBezTo>
                <a:cubicBezTo>
                  <a:pt x="36346" y="68875"/>
                  <a:pt x="36346" y="69585"/>
                  <a:pt x="36923" y="69585"/>
                </a:cubicBezTo>
                <a:lnTo>
                  <a:pt x="55961" y="69585"/>
                </a:lnTo>
                <a:close/>
                <a:moveTo>
                  <a:pt x="56538" y="73136"/>
                </a:moveTo>
                <a:cubicBezTo>
                  <a:pt x="57115" y="73136"/>
                  <a:pt x="57115" y="73136"/>
                  <a:pt x="57115" y="72426"/>
                </a:cubicBezTo>
                <a:cubicBezTo>
                  <a:pt x="57115" y="71715"/>
                  <a:pt x="57115" y="71715"/>
                  <a:pt x="56538" y="71715"/>
                </a:cubicBezTo>
                <a:cubicBezTo>
                  <a:pt x="36923" y="71715"/>
                  <a:pt x="36923" y="71715"/>
                  <a:pt x="36923" y="71715"/>
                </a:cubicBezTo>
                <a:cubicBezTo>
                  <a:pt x="36346" y="71715"/>
                  <a:pt x="36346" y="71715"/>
                  <a:pt x="36346" y="72426"/>
                </a:cubicBezTo>
                <a:cubicBezTo>
                  <a:pt x="36346" y="73136"/>
                  <a:pt x="36346" y="73136"/>
                  <a:pt x="36923" y="73136"/>
                </a:cubicBezTo>
                <a:lnTo>
                  <a:pt x="56538" y="73136"/>
                </a:lnTo>
                <a:close/>
                <a:moveTo>
                  <a:pt x="36346" y="75976"/>
                </a:moveTo>
                <a:cubicBezTo>
                  <a:pt x="36346" y="76686"/>
                  <a:pt x="36346" y="76686"/>
                  <a:pt x="36923" y="76686"/>
                </a:cubicBezTo>
                <a:cubicBezTo>
                  <a:pt x="56538" y="76686"/>
                  <a:pt x="56538" y="76686"/>
                  <a:pt x="56538" y="76686"/>
                </a:cubicBezTo>
                <a:cubicBezTo>
                  <a:pt x="57115" y="76686"/>
                  <a:pt x="57692" y="76686"/>
                  <a:pt x="57692" y="75976"/>
                </a:cubicBezTo>
                <a:cubicBezTo>
                  <a:pt x="57692" y="75976"/>
                  <a:pt x="57115" y="75266"/>
                  <a:pt x="57115" y="75266"/>
                </a:cubicBezTo>
                <a:cubicBezTo>
                  <a:pt x="57115" y="75266"/>
                  <a:pt x="57115" y="75266"/>
                  <a:pt x="56538" y="75266"/>
                </a:cubicBezTo>
                <a:cubicBezTo>
                  <a:pt x="56538" y="75266"/>
                  <a:pt x="56538" y="75266"/>
                  <a:pt x="56538" y="75266"/>
                </a:cubicBezTo>
                <a:cubicBezTo>
                  <a:pt x="36923" y="75266"/>
                  <a:pt x="36923" y="75266"/>
                  <a:pt x="36923" y="75266"/>
                </a:cubicBezTo>
                <a:cubicBezTo>
                  <a:pt x="36923" y="75266"/>
                  <a:pt x="36346" y="75266"/>
                  <a:pt x="36346" y="75266"/>
                </a:cubicBezTo>
                <a:cubicBezTo>
                  <a:pt x="36346" y="75266"/>
                  <a:pt x="36346" y="75976"/>
                  <a:pt x="36346" y="75976"/>
                </a:cubicBezTo>
                <a:close/>
                <a:moveTo>
                  <a:pt x="36346" y="79526"/>
                </a:moveTo>
                <a:cubicBezTo>
                  <a:pt x="36346" y="79526"/>
                  <a:pt x="36346" y="80236"/>
                  <a:pt x="36346" y="80236"/>
                </a:cubicBezTo>
                <a:cubicBezTo>
                  <a:pt x="36346" y="80236"/>
                  <a:pt x="36923" y="80236"/>
                  <a:pt x="36923" y="80236"/>
                </a:cubicBezTo>
                <a:cubicBezTo>
                  <a:pt x="56538" y="80236"/>
                  <a:pt x="56538" y="80236"/>
                  <a:pt x="56538" y="80236"/>
                </a:cubicBezTo>
                <a:cubicBezTo>
                  <a:pt x="57115" y="80236"/>
                  <a:pt x="57115" y="80236"/>
                  <a:pt x="57115" y="79526"/>
                </a:cubicBezTo>
                <a:cubicBezTo>
                  <a:pt x="57115" y="78816"/>
                  <a:pt x="57115" y="78816"/>
                  <a:pt x="56538" y="78816"/>
                </a:cubicBezTo>
                <a:cubicBezTo>
                  <a:pt x="36923" y="78816"/>
                  <a:pt x="36923" y="78816"/>
                  <a:pt x="36923" y="78816"/>
                </a:cubicBezTo>
                <a:cubicBezTo>
                  <a:pt x="36923" y="78816"/>
                  <a:pt x="36346" y="78816"/>
                  <a:pt x="36346" y="78816"/>
                </a:cubicBezTo>
                <a:cubicBezTo>
                  <a:pt x="36346" y="79526"/>
                  <a:pt x="36346" y="79526"/>
                  <a:pt x="36346" y="79526"/>
                </a:cubicBezTo>
                <a:close/>
                <a:moveTo>
                  <a:pt x="36346" y="83076"/>
                </a:moveTo>
                <a:cubicBezTo>
                  <a:pt x="36346" y="83786"/>
                  <a:pt x="36346" y="83786"/>
                  <a:pt x="36346" y="83786"/>
                </a:cubicBezTo>
                <a:cubicBezTo>
                  <a:pt x="36346" y="84497"/>
                  <a:pt x="36923" y="84497"/>
                  <a:pt x="36923" y="84497"/>
                </a:cubicBezTo>
                <a:cubicBezTo>
                  <a:pt x="36923" y="83786"/>
                  <a:pt x="36923" y="83786"/>
                  <a:pt x="36923" y="83786"/>
                </a:cubicBezTo>
                <a:cubicBezTo>
                  <a:pt x="55961" y="84497"/>
                  <a:pt x="55961" y="84497"/>
                  <a:pt x="55961" y="84497"/>
                </a:cubicBezTo>
                <a:cubicBezTo>
                  <a:pt x="55961" y="84497"/>
                  <a:pt x="55961" y="84497"/>
                  <a:pt x="55961" y="84497"/>
                </a:cubicBezTo>
                <a:cubicBezTo>
                  <a:pt x="56538" y="84497"/>
                  <a:pt x="56538" y="83786"/>
                  <a:pt x="56538" y="83076"/>
                </a:cubicBezTo>
                <a:cubicBezTo>
                  <a:pt x="56538" y="82366"/>
                  <a:pt x="56538" y="82366"/>
                  <a:pt x="55961" y="82366"/>
                </a:cubicBezTo>
                <a:cubicBezTo>
                  <a:pt x="36923" y="82366"/>
                  <a:pt x="36923" y="82366"/>
                  <a:pt x="36923" y="82366"/>
                </a:cubicBezTo>
                <a:cubicBezTo>
                  <a:pt x="36346" y="82366"/>
                  <a:pt x="36346" y="82366"/>
                  <a:pt x="36346" y="83076"/>
                </a:cubicBezTo>
                <a:close/>
                <a:moveTo>
                  <a:pt x="54807" y="88047"/>
                </a:moveTo>
                <a:cubicBezTo>
                  <a:pt x="55384" y="88047"/>
                  <a:pt x="55384" y="87337"/>
                  <a:pt x="55384" y="86627"/>
                </a:cubicBezTo>
                <a:cubicBezTo>
                  <a:pt x="55384" y="86627"/>
                  <a:pt x="55384" y="85917"/>
                  <a:pt x="54807" y="85917"/>
                </a:cubicBezTo>
                <a:cubicBezTo>
                  <a:pt x="36923" y="85917"/>
                  <a:pt x="36923" y="85917"/>
                  <a:pt x="36923" y="85917"/>
                </a:cubicBezTo>
                <a:cubicBezTo>
                  <a:pt x="36346" y="85917"/>
                  <a:pt x="36346" y="86627"/>
                  <a:pt x="36346" y="86627"/>
                </a:cubicBezTo>
                <a:cubicBezTo>
                  <a:pt x="36346" y="87337"/>
                  <a:pt x="36346" y="88047"/>
                  <a:pt x="36923" y="88047"/>
                </a:cubicBezTo>
                <a:lnTo>
                  <a:pt x="54807" y="88047"/>
                </a:lnTo>
                <a:close/>
                <a:moveTo>
                  <a:pt x="53076" y="91597"/>
                </a:moveTo>
                <a:cubicBezTo>
                  <a:pt x="53653" y="91597"/>
                  <a:pt x="53653" y="91597"/>
                  <a:pt x="53653" y="90887"/>
                </a:cubicBezTo>
                <a:cubicBezTo>
                  <a:pt x="53653" y="90177"/>
                  <a:pt x="53653" y="89467"/>
                  <a:pt x="53076" y="89467"/>
                </a:cubicBezTo>
                <a:cubicBezTo>
                  <a:pt x="36923" y="89467"/>
                  <a:pt x="36923" y="89467"/>
                  <a:pt x="36923" y="89467"/>
                </a:cubicBezTo>
                <a:cubicBezTo>
                  <a:pt x="36346" y="89467"/>
                  <a:pt x="36346" y="90177"/>
                  <a:pt x="36346" y="90887"/>
                </a:cubicBezTo>
                <a:cubicBezTo>
                  <a:pt x="36346" y="91597"/>
                  <a:pt x="36346" y="91597"/>
                  <a:pt x="36923" y="91597"/>
                </a:cubicBezTo>
                <a:lnTo>
                  <a:pt x="53076" y="91597"/>
                </a:lnTo>
                <a:close/>
                <a:moveTo>
                  <a:pt x="50769" y="95147"/>
                </a:moveTo>
                <a:cubicBezTo>
                  <a:pt x="51346" y="95147"/>
                  <a:pt x="51346" y="95147"/>
                  <a:pt x="51346" y="94437"/>
                </a:cubicBezTo>
                <a:cubicBezTo>
                  <a:pt x="51346" y="93727"/>
                  <a:pt x="51346" y="93727"/>
                  <a:pt x="50769" y="93727"/>
                </a:cubicBezTo>
                <a:cubicBezTo>
                  <a:pt x="36923" y="93727"/>
                  <a:pt x="36923" y="93727"/>
                  <a:pt x="36923" y="93727"/>
                </a:cubicBezTo>
                <a:cubicBezTo>
                  <a:pt x="36346" y="93727"/>
                  <a:pt x="36346" y="93727"/>
                  <a:pt x="36346" y="94437"/>
                </a:cubicBezTo>
                <a:cubicBezTo>
                  <a:pt x="36346" y="95147"/>
                  <a:pt x="36346" y="95147"/>
                  <a:pt x="36923" y="95147"/>
                </a:cubicBezTo>
                <a:lnTo>
                  <a:pt x="50769" y="95147"/>
                </a:lnTo>
                <a:close/>
                <a:moveTo>
                  <a:pt x="36346" y="97988"/>
                </a:moveTo>
                <a:cubicBezTo>
                  <a:pt x="36346" y="98698"/>
                  <a:pt x="36346" y="98698"/>
                  <a:pt x="36923" y="98698"/>
                </a:cubicBezTo>
                <a:cubicBezTo>
                  <a:pt x="47307" y="98698"/>
                  <a:pt x="47307" y="98698"/>
                  <a:pt x="47307" y="98698"/>
                </a:cubicBezTo>
                <a:cubicBezTo>
                  <a:pt x="47884" y="98698"/>
                  <a:pt x="47884" y="98698"/>
                  <a:pt x="47884" y="97988"/>
                </a:cubicBezTo>
                <a:cubicBezTo>
                  <a:pt x="47884" y="97278"/>
                  <a:pt x="47884" y="97278"/>
                  <a:pt x="47307" y="97278"/>
                </a:cubicBezTo>
                <a:cubicBezTo>
                  <a:pt x="47307" y="97278"/>
                  <a:pt x="47307" y="97278"/>
                  <a:pt x="47307" y="97278"/>
                </a:cubicBezTo>
                <a:cubicBezTo>
                  <a:pt x="36923" y="97278"/>
                  <a:pt x="36923" y="97278"/>
                  <a:pt x="36923" y="97278"/>
                </a:cubicBezTo>
                <a:cubicBezTo>
                  <a:pt x="36923" y="97278"/>
                  <a:pt x="36346" y="97278"/>
                  <a:pt x="36346" y="97278"/>
                </a:cubicBezTo>
                <a:cubicBezTo>
                  <a:pt x="36346" y="97278"/>
                  <a:pt x="36346" y="97988"/>
                  <a:pt x="36346" y="97988"/>
                </a:cubicBezTo>
                <a:close/>
                <a:moveTo>
                  <a:pt x="36346" y="101538"/>
                </a:moveTo>
                <a:cubicBezTo>
                  <a:pt x="36346" y="102248"/>
                  <a:pt x="36346" y="102248"/>
                  <a:pt x="36346" y="102248"/>
                </a:cubicBezTo>
                <a:cubicBezTo>
                  <a:pt x="36346" y="102958"/>
                  <a:pt x="36923" y="102958"/>
                  <a:pt x="36923" y="102958"/>
                </a:cubicBezTo>
                <a:cubicBezTo>
                  <a:pt x="40961" y="102958"/>
                  <a:pt x="40961" y="102958"/>
                  <a:pt x="40961" y="102958"/>
                </a:cubicBezTo>
                <a:cubicBezTo>
                  <a:pt x="41538" y="102958"/>
                  <a:pt x="42115" y="102248"/>
                  <a:pt x="42115" y="101538"/>
                </a:cubicBezTo>
                <a:cubicBezTo>
                  <a:pt x="42115" y="100828"/>
                  <a:pt x="41538" y="100828"/>
                  <a:pt x="40961" y="100828"/>
                </a:cubicBezTo>
                <a:cubicBezTo>
                  <a:pt x="36923" y="100828"/>
                  <a:pt x="36923" y="100828"/>
                  <a:pt x="36923" y="100828"/>
                </a:cubicBezTo>
                <a:cubicBezTo>
                  <a:pt x="36923" y="100828"/>
                  <a:pt x="36346" y="100828"/>
                  <a:pt x="36346" y="100828"/>
                </a:cubicBezTo>
                <a:cubicBezTo>
                  <a:pt x="36346" y="101538"/>
                  <a:pt x="36346" y="101538"/>
                  <a:pt x="36346" y="101538"/>
                </a:cubicBezTo>
                <a:close/>
                <a:moveTo>
                  <a:pt x="66346" y="50414"/>
                </a:moveTo>
                <a:cubicBezTo>
                  <a:pt x="66346" y="51124"/>
                  <a:pt x="66346" y="51834"/>
                  <a:pt x="66923" y="52544"/>
                </a:cubicBezTo>
                <a:cubicBezTo>
                  <a:pt x="67500" y="53254"/>
                  <a:pt x="68076" y="53964"/>
                  <a:pt x="69230" y="53964"/>
                </a:cubicBezTo>
                <a:cubicBezTo>
                  <a:pt x="69807" y="53964"/>
                  <a:pt x="70961" y="53254"/>
                  <a:pt x="71538" y="52544"/>
                </a:cubicBezTo>
                <a:cubicBezTo>
                  <a:pt x="72115" y="51834"/>
                  <a:pt x="72115" y="51124"/>
                  <a:pt x="72115" y="50414"/>
                </a:cubicBezTo>
                <a:cubicBezTo>
                  <a:pt x="72115" y="48994"/>
                  <a:pt x="72115" y="48284"/>
                  <a:pt x="71538" y="47573"/>
                </a:cubicBezTo>
                <a:cubicBezTo>
                  <a:pt x="70961" y="46863"/>
                  <a:pt x="69807" y="46153"/>
                  <a:pt x="69230" y="46153"/>
                </a:cubicBezTo>
                <a:cubicBezTo>
                  <a:pt x="68076" y="46153"/>
                  <a:pt x="67500" y="46863"/>
                  <a:pt x="66923" y="47573"/>
                </a:cubicBezTo>
                <a:cubicBezTo>
                  <a:pt x="66346" y="48284"/>
                  <a:pt x="66346" y="48994"/>
                  <a:pt x="66346" y="50414"/>
                </a:cubicBezTo>
                <a:close/>
                <a:moveTo>
                  <a:pt x="66346" y="61065"/>
                </a:moveTo>
                <a:cubicBezTo>
                  <a:pt x="66346" y="62485"/>
                  <a:pt x="66346" y="63195"/>
                  <a:pt x="66923" y="63905"/>
                </a:cubicBezTo>
                <a:cubicBezTo>
                  <a:pt x="67500" y="64615"/>
                  <a:pt x="68076" y="65325"/>
                  <a:pt x="69230" y="65325"/>
                </a:cubicBezTo>
                <a:cubicBezTo>
                  <a:pt x="69807" y="65325"/>
                  <a:pt x="70961" y="64615"/>
                  <a:pt x="71538" y="63905"/>
                </a:cubicBezTo>
                <a:cubicBezTo>
                  <a:pt x="72115" y="63195"/>
                  <a:pt x="72115" y="62485"/>
                  <a:pt x="72115" y="61065"/>
                </a:cubicBezTo>
                <a:cubicBezTo>
                  <a:pt x="72115" y="60355"/>
                  <a:pt x="72115" y="58934"/>
                  <a:pt x="71538" y="58224"/>
                </a:cubicBezTo>
                <a:cubicBezTo>
                  <a:pt x="70961" y="58224"/>
                  <a:pt x="69807" y="57514"/>
                  <a:pt x="69230" y="57514"/>
                </a:cubicBezTo>
                <a:cubicBezTo>
                  <a:pt x="68076" y="57514"/>
                  <a:pt x="67500" y="58224"/>
                  <a:pt x="66923" y="58224"/>
                </a:cubicBezTo>
                <a:cubicBezTo>
                  <a:pt x="66346" y="58934"/>
                  <a:pt x="66346" y="60355"/>
                  <a:pt x="66346" y="61065"/>
                </a:cubicBezTo>
                <a:close/>
                <a:moveTo>
                  <a:pt x="66346" y="72426"/>
                </a:moveTo>
                <a:cubicBezTo>
                  <a:pt x="66346" y="73136"/>
                  <a:pt x="66346" y="74556"/>
                  <a:pt x="66923" y="75266"/>
                </a:cubicBezTo>
                <a:cubicBezTo>
                  <a:pt x="67500" y="75976"/>
                  <a:pt x="68076" y="75976"/>
                  <a:pt x="69230" y="75976"/>
                </a:cubicBezTo>
                <a:cubicBezTo>
                  <a:pt x="69807" y="75976"/>
                  <a:pt x="70961" y="75976"/>
                  <a:pt x="71538" y="75266"/>
                </a:cubicBezTo>
                <a:cubicBezTo>
                  <a:pt x="72115" y="74556"/>
                  <a:pt x="72115" y="73136"/>
                  <a:pt x="72115" y="72426"/>
                </a:cubicBezTo>
                <a:cubicBezTo>
                  <a:pt x="72115" y="71005"/>
                  <a:pt x="72115" y="70295"/>
                  <a:pt x="71538" y="69585"/>
                </a:cubicBezTo>
                <a:cubicBezTo>
                  <a:pt x="70961" y="68875"/>
                  <a:pt x="69807" y="68875"/>
                  <a:pt x="69230" y="68875"/>
                </a:cubicBezTo>
                <a:cubicBezTo>
                  <a:pt x="68076" y="68875"/>
                  <a:pt x="67500" y="68875"/>
                  <a:pt x="66923" y="69585"/>
                </a:cubicBezTo>
                <a:cubicBezTo>
                  <a:pt x="66346" y="70295"/>
                  <a:pt x="66346" y="71005"/>
                  <a:pt x="66346" y="72426"/>
                </a:cubicBezTo>
                <a:close/>
                <a:moveTo>
                  <a:pt x="76153" y="95147"/>
                </a:moveTo>
                <a:cubicBezTo>
                  <a:pt x="75576" y="95857"/>
                  <a:pt x="75000" y="97278"/>
                  <a:pt x="75000" y="97988"/>
                </a:cubicBezTo>
                <a:cubicBezTo>
                  <a:pt x="75000" y="99408"/>
                  <a:pt x="75576" y="100118"/>
                  <a:pt x="76153" y="100828"/>
                </a:cubicBezTo>
                <a:cubicBezTo>
                  <a:pt x="76730" y="101538"/>
                  <a:pt x="77307" y="101538"/>
                  <a:pt x="78461" y="101538"/>
                </a:cubicBezTo>
                <a:cubicBezTo>
                  <a:pt x="79038" y="101538"/>
                  <a:pt x="79615" y="101538"/>
                  <a:pt x="80192" y="100828"/>
                </a:cubicBezTo>
                <a:cubicBezTo>
                  <a:pt x="80769" y="100118"/>
                  <a:pt x="81346" y="99408"/>
                  <a:pt x="81346" y="97988"/>
                </a:cubicBezTo>
                <a:cubicBezTo>
                  <a:pt x="81346" y="97278"/>
                  <a:pt x="80769" y="95857"/>
                  <a:pt x="80192" y="95147"/>
                </a:cubicBezTo>
                <a:cubicBezTo>
                  <a:pt x="79615" y="94437"/>
                  <a:pt x="79038" y="94437"/>
                  <a:pt x="78461" y="94437"/>
                </a:cubicBezTo>
                <a:cubicBezTo>
                  <a:pt x="77307" y="94437"/>
                  <a:pt x="76730" y="94437"/>
                  <a:pt x="76153" y="95147"/>
                </a:cubicBezTo>
                <a:close/>
                <a:moveTo>
                  <a:pt x="87115" y="101538"/>
                </a:moveTo>
                <a:cubicBezTo>
                  <a:pt x="88269" y="102248"/>
                  <a:pt x="88846" y="101538"/>
                  <a:pt x="89423" y="100828"/>
                </a:cubicBezTo>
                <a:cubicBezTo>
                  <a:pt x="90000" y="100118"/>
                  <a:pt x="90000" y="99408"/>
                  <a:pt x="90000" y="97988"/>
                </a:cubicBezTo>
                <a:cubicBezTo>
                  <a:pt x="90000" y="97278"/>
                  <a:pt x="90000" y="96568"/>
                  <a:pt x="89423" y="95147"/>
                </a:cubicBezTo>
                <a:cubicBezTo>
                  <a:pt x="88846" y="94437"/>
                  <a:pt x="88269" y="94437"/>
                  <a:pt x="87115" y="94437"/>
                </a:cubicBezTo>
                <a:cubicBezTo>
                  <a:pt x="86538" y="94437"/>
                  <a:pt x="85384" y="94437"/>
                  <a:pt x="85384" y="95147"/>
                </a:cubicBezTo>
                <a:cubicBezTo>
                  <a:pt x="84807" y="95857"/>
                  <a:pt x="84230" y="97278"/>
                  <a:pt x="84230" y="97988"/>
                </a:cubicBezTo>
                <a:cubicBezTo>
                  <a:pt x="84230" y="99408"/>
                  <a:pt x="84807" y="100118"/>
                  <a:pt x="85384" y="100828"/>
                </a:cubicBezTo>
                <a:cubicBezTo>
                  <a:pt x="85384" y="101538"/>
                  <a:pt x="86538" y="101538"/>
                  <a:pt x="87115" y="101538"/>
                </a:cubicBezTo>
                <a:close/>
                <a:moveTo>
                  <a:pt x="98076" y="93017"/>
                </a:moveTo>
                <a:cubicBezTo>
                  <a:pt x="96923" y="94437"/>
                  <a:pt x="96346" y="95857"/>
                  <a:pt x="96346" y="97988"/>
                </a:cubicBezTo>
                <a:cubicBezTo>
                  <a:pt x="96346" y="100118"/>
                  <a:pt x="96923" y="102248"/>
                  <a:pt x="98076" y="103668"/>
                </a:cubicBezTo>
                <a:cubicBezTo>
                  <a:pt x="98653" y="104378"/>
                  <a:pt x="99230" y="104378"/>
                  <a:pt x="99807" y="105088"/>
                </a:cubicBezTo>
                <a:cubicBezTo>
                  <a:pt x="100961" y="105088"/>
                  <a:pt x="101538" y="105798"/>
                  <a:pt x="102115" y="105798"/>
                </a:cubicBezTo>
                <a:cubicBezTo>
                  <a:pt x="103269" y="105798"/>
                  <a:pt x="103846" y="105088"/>
                  <a:pt x="104423" y="105088"/>
                </a:cubicBezTo>
                <a:cubicBezTo>
                  <a:pt x="105000" y="104378"/>
                  <a:pt x="105576" y="104378"/>
                  <a:pt x="106153" y="103668"/>
                </a:cubicBezTo>
                <a:cubicBezTo>
                  <a:pt x="106730" y="102958"/>
                  <a:pt x="107307" y="101538"/>
                  <a:pt x="107884" y="100828"/>
                </a:cubicBezTo>
                <a:cubicBezTo>
                  <a:pt x="107884" y="100118"/>
                  <a:pt x="107884" y="98698"/>
                  <a:pt x="107884" y="97988"/>
                </a:cubicBezTo>
                <a:cubicBezTo>
                  <a:pt x="107884" y="97278"/>
                  <a:pt x="107884" y="96568"/>
                  <a:pt x="107884" y="95147"/>
                </a:cubicBezTo>
                <a:cubicBezTo>
                  <a:pt x="107307" y="94437"/>
                  <a:pt x="106730" y="93727"/>
                  <a:pt x="106153" y="93017"/>
                </a:cubicBezTo>
                <a:cubicBezTo>
                  <a:pt x="105000" y="91597"/>
                  <a:pt x="103846" y="90887"/>
                  <a:pt x="102115" y="90887"/>
                </a:cubicBezTo>
                <a:cubicBezTo>
                  <a:pt x="100384" y="90887"/>
                  <a:pt x="99230" y="91597"/>
                  <a:pt x="98076" y="93017"/>
                </a:cubicBezTo>
                <a:close/>
                <a:moveTo>
                  <a:pt x="96346" y="83076"/>
                </a:moveTo>
                <a:cubicBezTo>
                  <a:pt x="107884" y="83076"/>
                  <a:pt x="107884" y="83076"/>
                  <a:pt x="107884" y="83076"/>
                </a:cubicBezTo>
                <a:cubicBezTo>
                  <a:pt x="107884" y="46153"/>
                  <a:pt x="107884" y="46153"/>
                  <a:pt x="107884" y="46153"/>
                </a:cubicBezTo>
                <a:cubicBezTo>
                  <a:pt x="96346" y="46153"/>
                  <a:pt x="96346" y="46153"/>
                  <a:pt x="96346" y="46153"/>
                </a:cubicBezTo>
                <a:lnTo>
                  <a:pt x="96346" y="8307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2222514" y="1720617"/>
            <a:ext cx="262235" cy="177537"/>
          </a:xfrm>
          <a:custGeom>
            <a:pathLst>
              <a:path extrusionOk="0" h="120000" w="120000">
                <a:moveTo>
                  <a:pt x="0" y="99512"/>
                </a:moveTo>
                <a:cubicBezTo>
                  <a:pt x="0" y="99512"/>
                  <a:pt x="0" y="98780"/>
                  <a:pt x="0" y="98780"/>
                </a:cubicBezTo>
                <a:cubicBezTo>
                  <a:pt x="489" y="98048"/>
                  <a:pt x="489" y="98048"/>
                  <a:pt x="489" y="97317"/>
                </a:cubicBezTo>
                <a:cubicBezTo>
                  <a:pt x="3918" y="51951"/>
                  <a:pt x="3918" y="51951"/>
                  <a:pt x="3918" y="51951"/>
                </a:cubicBezTo>
                <a:cubicBezTo>
                  <a:pt x="6367" y="57804"/>
                  <a:pt x="9306" y="62195"/>
                  <a:pt x="12734" y="66585"/>
                </a:cubicBezTo>
                <a:cubicBezTo>
                  <a:pt x="16653" y="70243"/>
                  <a:pt x="21061" y="72439"/>
                  <a:pt x="25469" y="72439"/>
                </a:cubicBezTo>
                <a:cubicBezTo>
                  <a:pt x="30857" y="72439"/>
                  <a:pt x="35755" y="69512"/>
                  <a:pt x="40163" y="64390"/>
                </a:cubicBezTo>
                <a:cubicBezTo>
                  <a:pt x="44571" y="59268"/>
                  <a:pt x="47510" y="53414"/>
                  <a:pt x="48979" y="45365"/>
                </a:cubicBezTo>
                <a:cubicBezTo>
                  <a:pt x="47020" y="51951"/>
                  <a:pt x="44571" y="57804"/>
                  <a:pt x="40163" y="62195"/>
                </a:cubicBezTo>
                <a:cubicBezTo>
                  <a:pt x="36734" y="66585"/>
                  <a:pt x="31836" y="68780"/>
                  <a:pt x="26938" y="68780"/>
                </a:cubicBezTo>
                <a:cubicBezTo>
                  <a:pt x="20571" y="68780"/>
                  <a:pt x="15183" y="65121"/>
                  <a:pt x="10775" y="58536"/>
                </a:cubicBezTo>
                <a:cubicBezTo>
                  <a:pt x="6367" y="51951"/>
                  <a:pt x="3918" y="43902"/>
                  <a:pt x="3918" y="34390"/>
                </a:cubicBezTo>
                <a:cubicBezTo>
                  <a:pt x="3918" y="24878"/>
                  <a:pt x="6367" y="16829"/>
                  <a:pt x="10775" y="10243"/>
                </a:cubicBezTo>
                <a:cubicBezTo>
                  <a:pt x="15183" y="3658"/>
                  <a:pt x="20571" y="0"/>
                  <a:pt x="26938" y="0"/>
                </a:cubicBezTo>
                <a:cubicBezTo>
                  <a:pt x="33795" y="0"/>
                  <a:pt x="39673" y="3658"/>
                  <a:pt x="44081" y="11707"/>
                </a:cubicBezTo>
                <a:cubicBezTo>
                  <a:pt x="75918" y="11707"/>
                  <a:pt x="75918" y="11707"/>
                  <a:pt x="75918" y="11707"/>
                </a:cubicBezTo>
                <a:cubicBezTo>
                  <a:pt x="80816" y="3658"/>
                  <a:pt x="86693" y="0"/>
                  <a:pt x="93061" y="0"/>
                </a:cubicBezTo>
                <a:cubicBezTo>
                  <a:pt x="99428" y="0"/>
                  <a:pt x="104816" y="3658"/>
                  <a:pt x="109224" y="10243"/>
                </a:cubicBezTo>
                <a:cubicBezTo>
                  <a:pt x="113632" y="16829"/>
                  <a:pt x="116081" y="24878"/>
                  <a:pt x="116081" y="34390"/>
                </a:cubicBezTo>
                <a:cubicBezTo>
                  <a:pt x="116081" y="43902"/>
                  <a:pt x="113632" y="51951"/>
                  <a:pt x="109224" y="58536"/>
                </a:cubicBezTo>
                <a:cubicBezTo>
                  <a:pt x="104816" y="65121"/>
                  <a:pt x="99428" y="68780"/>
                  <a:pt x="93061" y="68780"/>
                </a:cubicBezTo>
                <a:cubicBezTo>
                  <a:pt x="88163" y="68780"/>
                  <a:pt x="83755" y="66585"/>
                  <a:pt x="79836" y="62195"/>
                </a:cubicBezTo>
                <a:cubicBezTo>
                  <a:pt x="75918" y="57804"/>
                  <a:pt x="73469" y="52682"/>
                  <a:pt x="71510" y="46097"/>
                </a:cubicBezTo>
                <a:cubicBezTo>
                  <a:pt x="72979" y="53414"/>
                  <a:pt x="75918" y="59268"/>
                  <a:pt x="80326" y="64390"/>
                </a:cubicBezTo>
                <a:cubicBezTo>
                  <a:pt x="84734" y="68780"/>
                  <a:pt x="89632" y="71707"/>
                  <a:pt x="95020" y="71707"/>
                </a:cubicBezTo>
                <a:cubicBezTo>
                  <a:pt x="99428" y="71707"/>
                  <a:pt x="103346" y="69512"/>
                  <a:pt x="107265" y="65853"/>
                </a:cubicBezTo>
                <a:cubicBezTo>
                  <a:pt x="111183" y="61463"/>
                  <a:pt x="114122" y="56341"/>
                  <a:pt x="116081" y="50487"/>
                </a:cubicBezTo>
                <a:cubicBezTo>
                  <a:pt x="120000" y="97317"/>
                  <a:pt x="120000" y="97317"/>
                  <a:pt x="120000" y="97317"/>
                </a:cubicBezTo>
                <a:cubicBezTo>
                  <a:pt x="120000" y="98048"/>
                  <a:pt x="120000" y="98048"/>
                  <a:pt x="120000" y="98780"/>
                </a:cubicBezTo>
                <a:cubicBezTo>
                  <a:pt x="120000" y="98780"/>
                  <a:pt x="120000" y="99512"/>
                  <a:pt x="120000" y="99512"/>
                </a:cubicBezTo>
                <a:cubicBezTo>
                  <a:pt x="120000" y="105365"/>
                  <a:pt x="118530" y="110487"/>
                  <a:pt x="116081" y="114146"/>
                </a:cubicBezTo>
                <a:cubicBezTo>
                  <a:pt x="113142" y="117804"/>
                  <a:pt x="109714" y="120000"/>
                  <a:pt x="105795" y="120000"/>
                </a:cubicBezTo>
                <a:cubicBezTo>
                  <a:pt x="104326" y="120000"/>
                  <a:pt x="102367" y="120000"/>
                  <a:pt x="100897" y="118536"/>
                </a:cubicBezTo>
                <a:cubicBezTo>
                  <a:pt x="99428" y="117804"/>
                  <a:pt x="97959" y="117073"/>
                  <a:pt x="96489" y="115609"/>
                </a:cubicBezTo>
                <a:cubicBezTo>
                  <a:pt x="95510" y="114146"/>
                  <a:pt x="94040" y="111951"/>
                  <a:pt x="93061" y="110487"/>
                </a:cubicBezTo>
                <a:cubicBezTo>
                  <a:pt x="91591" y="108292"/>
                  <a:pt x="90612" y="106097"/>
                  <a:pt x="90122" y="103170"/>
                </a:cubicBezTo>
                <a:cubicBezTo>
                  <a:pt x="74448" y="57073"/>
                  <a:pt x="74448" y="57073"/>
                  <a:pt x="74448" y="57073"/>
                </a:cubicBezTo>
                <a:cubicBezTo>
                  <a:pt x="46040" y="57073"/>
                  <a:pt x="46040" y="57073"/>
                  <a:pt x="46040" y="57073"/>
                </a:cubicBezTo>
                <a:cubicBezTo>
                  <a:pt x="30367" y="103170"/>
                  <a:pt x="30367" y="103170"/>
                  <a:pt x="30367" y="103170"/>
                </a:cubicBezTo>
                <a:cubicBezTo>
                  <a:pt x="29387" y="105365"/>
                  <a:pt x="28408" y="107560"/>
                  <a:pt x="27428" y="109756"/>
                </a:cubicBezTo>
                <a:cubicBezTo>
                  <a:pt x="26448" y="111219"/>
                  <a:pt x="24979" y="113414"/>
                  <a:pt x="23510" y="114878"/>
                </a:cubicBezTo>
                <a:cubicBezTo>
                  <a:pt x="20081" y="118536"/>
                  <a:pt x="17142" y="120000"/>
                  <a:pt x="14204" y="120000"/>
                </a:cubicBezTo>
                <a:cubicBezTo>
                  <a:pt x="14204" y="120000"/>
                  <a:pt x="14204" y="120000"/>
                  <a:pt x="14204" y="120000"/>
                </a:cubicBezTo>
                <a:cubicBezTo>
                  <a:pt x="10285" y="120000"/>
                  <a:pt x="6857" y="117804"/>
                  <a:pt x="4408" y="114146"/>
                </a:cubicBezTo>
                <a:cubicBezTo>
                  <a:pt x="1469" y="110487"/>
                  <a:pt x="0" y="105365"/>
                  <a:pt x="0" y="99512"/>
                </a:cubicBezTo>
                <a:close/>
                <a:moveTo>
                  <a:pt x="12734" y="40243"/>
                </a:moveTo>
                <a:cubicBezTo>
                  <a:pt x="20571" y="40243"/>
                  <a:pt x="20571" y="40243"/>
                  <a:pt x="20571" y="40243"/>
                </a:cubicBezTo>
                <a:cubicBezTo>
                  <a:pt x="24489" y="34390"/>
                  <a:pt x="24489" y="34390"/>
                  <a:pt x="24489" y="34390"/>
                </a:cubicBezTo>
                <a:cubicBezTo>
                  <a:pt x="20571" y="28536"/>
                  <a:pt x="20571" y="28536"/>
                  <a:pt x="20571" y="28536"/>
                </a:cubicBezTo>
                <a:cubicBezTo>
                  <a:pt x="12734" y="28536"/>
                  <a:pt x="12734" y="28536"/>
                  <a:pt x="12734" y="28536"/>
                </a:cubicBezTo>
                <a:lnTo>
                  <a:pt x="12734" y="40243"/>
                </a:lnTo>
                <a:close/>
                <a:moveTo>
                  <a:pt x="23020" y="24878"/>
                </a:moveTo>
                <a:cubicBezTo>
                  <a:pt x="26938" y="30731"/>
                  <a:pt x="26938" y="30731"/>
                  <a:pt x="26938" y="30731"/>
                </a:cubicBezTo>
                <a:cubicBezTo>
                  <a:pt x="30857" y="24878"/>
                  <a:pt x="30857" y="24878"/>
                  <a:pt x="30857" y="24878"/>
                </a:cubicBezTo>
                <a:cubicBezTo>
                  <a:pt x="30857" y="13170"/>
                  <a:pt x="30857" y="13170"/>
                  <a:pt x="30857" y="13170"/>
                </a:cubicBezTo>
                <a:cubicBezTo>
                  <a:pt x="23020" y="13170"/>
                  <a:pt x="23020" y="13170"/>
                  <a:pt x="23020" y="13170"/>
                </a:cubicBezTo>
                <a:lnTo>
                  <a:pt x="23020" y="24878"/>
                </a:lnTo>
                <a:close/>
                <a:moveTo>
                  <a:pt x="23020" y="55609"/>
                </a:moveTo>
                <a:cubicBezTo>
                  <a:pt x="30857" y="55609"/>
                  <a:pt x="30857" y="55609"/>
                  <a:pt x="30857" y="55609"/>
                </a:cubicBezTo>
                <a:cubicBezTo>
                  <a:pt x="30857" y="43902"/>
                  <a:pt x="30857" y="43902"/>
                  <a:pt x="30857" y="43902"/>
                </a:cubicBezTo>
                <a:cubicBezTo>
                  <a:pt x="26938" y="38048"/>
                  <a:pt x="26938" y="38048"/>
                  <a:pt x="26938" y="38048"/>
                </a:cubicBezTo>
                <a:cubicBezTo>
                  <a:pt x="23020" y="43902"/>
                  <a:pt x="23020" y="43902"/>
                  <a:pt x="23020" y="43902"/>
                </a:cubicBezTo>
                <a:lnTo>
                  <a:pt x="23020" y="55609"/>
                </a:lnTo>
                <a:close/>
                <a:moveTo>
                  <a:pt x="29387" y="34390"/>
                </a:moveTo>
                <a:cubicBezTo>
                  <a:pt x="33306" y="40243"/>
                  <a:pt x="33306" y="40243"/>
                  <a:pt x="33306" y="40243"/>
                </a:cubicBezTo>
                <a:cubicBezTo>
                  <a:pt x="41142" y="40243"/>
                  <a:pt x="41142" y="40243"/>
                  <a:pt x="41142" y="40243"/>
                </a:cubicBezTo>
                <a:cubicBezTo>
                  <a:pt x="41142" y="28536"/>
                  <a:pt x="41142" y="28536"/>
                  <a:pt x="41142" y="28536"/>
                </a:cubicBezTo>
                <a:cubicBezTo>
                  <a:pt x="33306" y="28536"/>
                  <a:pt x="33306" y="28536"/>
                  <a:pt x="33306" y="28536"/>
                </a:cubicBezTo>
                <a:lnTo>
                  <a:pt x="29387" y="34390"/>
                </a:lnTo>
                <a:close/>
                <a:moveTo>
                  <a:pt x="49959" y="34390"/>
                </a:moveTo>
                <a:cubicBezTo>
                  <a:pt x="49959" y="35853"/>
                  <a:pt x="50448" y="35853"/>
                  <a:pt x="50938" y="35853"/>
                </a:cubicBezTo>
                <a:cubicBezTo>
                  <a:pt x="57306" y="35853"/>
                  <a:pt x="57306" y="35853"/>
                  <a:pt x="57306" y="35853"/>
                </a:cubicBezTo>
                <a:cubicBezTo>
                  <a:pt x="57795" y="35853"/>
                  <a:pt x="58285" y="35853"/>
                  <a:pt x="58285" y="35853"/>
                </a:cubicBezTo>
                <a:cubicBezTo>
                  <a:pt x="58775" y="35121"/>
                  <a:pt x="58775" y="34390"/>
                  <a:pt x="58775" y="34390"/>
                </a:cubicBezTo>
                <a:cubicBezTo>
                  <a:pt x="58775" y="33658"/>
                  <a:pt x="58775" y="33658"/>
                  <a:pt x="58285" y="32926"/>
                </a:cubicBezTo>
                <a:cubicBezTo>
                  <a:pt x="58285" y="32926"/>
                  <a:pt x="57795" y="32195"/>
                  <a:pt x="57306" y="32195"/>
                </a:cubicBezTo>
                <a:cubicBezTo>
                  <a:pt x="50938" y="32195"/>
                  <a:pt x="50938" y="32195"/>
                  <a:pt x="50938" y="32195"/>
                </a:cubicBezTo>
                <a:cubicBezTo>
                  <a:pt x="50448" y="32195"/>
                  <a:pt x="49959" y="32926"/>
                  <a:pt x="49959" y="34390"/>
                </a:cubicBezTo>
                <a:close/>
                <a:moveTo>
                  <a:pt x="69061" y="35853"/>
                </a:moveTo>
                <a:cubicBezTo>
                  <a:pt x="70040" y="35853"/>
                  <a:pt x="70040" y="35853"/>
                  <a:pt x="70040" y="34390"/>
                </a:cubicBezTo>
                <a:cubicBezTo>
                  <a:pt x="70040" y="32926"/>
                  <a:pt x="70040" y="32195"/>
                  <a:pt x="69061" y="32195"/>
                </a:cubicBezTo>
                <a:cubicBezTo>
                  <a:pt x="62693" y="32195"/>
                  <a:pt x="62693" y="32195"/>
                  <a:pt x="62693" y="32195"/>
                </a:cubicBezTo>
                <a:cubicBezTo>
                  <a:pt x="62204" y="32195"/>
                  <a:pt x="61714" y="32926"/>
                  <a:pt x="61714" y="32926"/>
                </a:cubicBezTo>
                <a:cubicBezTo>
                  <a:pt x="61224" y="33658"/>
                  <a:pt x="61224" y="33658"/>
                  <a:pt x="61224" y="34390"/>
                </a:cubicBezTo>
                <a:cubicBezTo>
                  <a:pt x="61224" y="34390"/>
                  <a:pt x="61224" y="35121"/>
                  <a:pt x="61714" y="35853"/>
                </a:cubicBezTo>
                <a:cubicBezTo>
                  <a:pt x="61714" y="35853"/>
                  <a:pt x="62204" y="35853"/>
                  <a:pt x="62693" y="35853"/>
                </a:cubicBezTo>
                <a:lnTo>
                  <a:pt x="69061" y="35853"/>
                </a:lnTo>
                <a:close/>
                <a:moveTo>
                  <a:pt x="84734" y="40975"/>
                </a:moveTo>
                <a:cubicBezTo>
                  <a:pt x="85714" y="40975"/>
                  <a:pt x="86693" y="40243"/>
                  <a:pt x="87673" y="38780"/>
                </a:cubicBezTo>
                <a:cubicBezTo>
                  <a:pt x="88653" y="37317"/>
                  <a:pt x="89142" y="35853"/>
                  <a:pt x="89142" y="34390"/>
                </a:cubicBezTo>
                <a:cubicBezTo>
                  <a:pt x="89142" y="32195"/>
                  <a:pt x="88653" y="30731"/>
                  <a:pt x="87673" y="30000"/>
                </a:cubicBezTo>
                <a:cubicBezTo>
                  <a:pt x="86693" y="28536"/>
                  <a:pt x="85714" y="27804"/>
                  <a:pt x="84734" y="27804"/>
                </a:cubicBezTo>
                <a:cubicBezTo>
                  <a:pt x="83755" y="27804"/>
                  <a:pt x="82775" y="28536"/>
                  <a:pt x="81795" y="30000"/>
                </a:cubicBezTo>
                <a:cubicBezTo>
                  <a:pt x="80816" y="30731"/>
                  <a:pt x="80326" y="32195"/>
                  <a:pt x="80326" y="34390"/>
                </a:cubicBezTo>
                <a:cubicBezTo>
                  <a:pt x="80326" y="35853"/>
                  <a:pt x="80816" y="37317"/>
                  <a:pt x="81795" y="38780"/>
                </a:cubicBezTo>
                <a:cubicBezTo>
                  <a:pt x="82775" y="40243"/>
                  <a:pt x="83755" y="40975"/>
                  <a:pt x="84734" y="40975"/>
                </a:cubicBezTo>
                <a:close/>
                <a:moveTo>
                  <a:pt x="89142" y="21951"/>
                </a:moveTo>
                <a:cubicBezTo>
                  <a:pt x="89142" y="23414"/>
                  <a:pt x="89142" y="24878"/>
                  <a:pt x="90122" y="26341"/>
                </a:cubicBezTo>
                <a:cubicBezTo>
                  <a:pt x="91102" y="27073"/>
                  <a:pt x="92081" y="27804"/>
                  <a:pt x="93061" y="27804"/>
                </a:cubicBezTo>
                <a:cubicBezTo>
                  <a:pt x="94530" y="27804"/>
                  <a:pt x="95510" y="27073"/>
                  <a:pt x="96489" y="26341"/>
                </a:cubicBezTo>
                <a:cubicBezTo>
                  <a:pt x="96979" y="24878"/>
                  <a:pt x="97469" y="23414"/>
                  <a:pt x="97469" y="21951"/>
                </a:cubicBezTo>
                <a:cubicBezTo>
                  <a:pt x="97469" y="19756"/>
                  <a:pt x="96979" y="18292"/>
                  <a:pt x="96489" y="16829"/>
                </a:cubicBezTo>
                <a:cubicBezTo>
                  <a:pt x="95510" y="16097"/>
                  <a:pt x="94530" y="15365"/>
                  <a:pt x="93061" y="15365"/>
                </a:cubicBezTo>
                <a:cubicBezTo>
                  <a:pt x="92081" y="15365"/>
                  <a:pt x="91102" y="16097"/>
                  <a:pt x="90122" y="16829"/>
                </a:cubicBezTo>
                <a:cubicBezTo>
                  <a:pt x="89142" y="18292"/>
                  <a:pt x="89142" y="19756"/>
                  <a:pt x="89142" y="21951"/>
                </a:cubicBezTo>
                <a:close/>
                <a:moveTo>
                  <a:pt x="89142" y="46829"/>
                </a:moveTo>
                <a:cubicBezTo>
                  <a:pt x="89142" y="48292"/>
                  <a:pt x="89142" y="49756"/>
                  <a:pt x="90122" y="51219"/>
                </a:cubicBezTo>
                <a:cubicBezTo>
                  <a:pt x="91102" y="52682"/>
                  <a:pt x="92081" y="53414"/>
                  <a:pt x="93061" y="53414"/>
                </a:cubicBezTo>
                <a:cubicBezTo>
                  <a:pt x="94530" y="53414"/>
                  <a:pt x="95510" y="52682"/>
                  <a:pt x="96489" y="51219"/>
                </a:cubicBezTo>
                <a:cubicBezTo>
                  <a:pt x="96979" y="49756"/>
                  <a:pt x="97469" y="48292"/>
                  <a:pt x="97469" y="46829"/>
                </a:cubicBezTo>
                <a:cubicBezTo>
                  <a:pt x="97469" y="45365"/>
                  <a:pt x="96979" y="43902"/>
                  <a:pt x="96489" y="42439"/>
                </a:cubicBezTo>
                <a:cubicBezTo>
                  <a:pt x="95510" y="40975"/>
                  <a:pt x="94530" y="40975"/>
                  <a:pt x="93061" y="40975"/>
                </a:cubicBezTo>
                <a:cubicBezTo>
                  <a:pt x="92081" y="40975"/>
                  <a:pt x="91102" y="40975"/>
                  <a:pt x="90122" y="42439"/>
                </a:cubicBezTo>
                <a:cubicBezTo>
                  <a:pt x="89142" y="43902"/>
                  <a:pt x="89142" y="45365"/>
                  <a:pt x="89142" y="46829"/>
                </a:cubicBezTo>
                <a:close/>
                <a:moveTo>
                  <a:pt x="98938" y="30000"/>
                </a:moveTo>
                <a:cubicBezTo>
                  <a:pt x="97959" y="30731"/>
                  <a:pt x="97469" y="32195"/>
                  <a:pt x="97469" y="34390"/>
                </a:cubicBezTo>
                <a:cubicBezTo>
                  <a:pt x="97469" y="35853"/>
                  <a:pt x="97959" y="37317"/>
                  <a:pt x="98938" y="38780"/>
                </a:cubicBezTo>
                <a:cubicBezTo>
                  <a:pt x="99428" y="40243"/>
                  <a:pt x="100408" y="40975"/>
                  <a:pt x="101877" y="40975"/>
                </a:cubicBezTo>
                <a:cubicBezTo>
                  <a:pt x="102857" y="40975"/>
                  <a:pt x="103836" y="40243"/>
                  <a:pt x="104816" y="38780"/>
                </a:cubicBezTo>
                <a:cubicBezTo>
                  <a:pt x="105306" y="37317"/>
                  <a:pt x="105795" y="35853"/>
                  <a:pt x="105795" y="34390"/>
                </a:cubicBezTo>
                <a:cubicBezTo>
                  <a:pt x="105795" y="32926"/>
                  <a:pt x="105306" y="30731"/>
                  <a:pt x="104816" y="30000"/>
                </a:cubicBezTo>
                <a:cubicBezTo>
                  <a:pt x="103836" y="28536"/>
                  <a:pt x="102857" y="27804"/>
                  <a:pt x="101387" y="27804"/>
                </a:cubicBezTo>
                <a:cubicBezTo>
                  <a:pt x="100408" y="27804"/>
                  <a:pt x="99428" y="28536"/>
                  <a:pt x="98938" y="3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562930" y="1720617"/>
            <a:ext cx="239431" cy="167766"/>
          </a:xfrm>
          <a:custGeom>
            <a:pathLst>
              <a:path extrusionOk="0" h="120000" w="120000">
                <a:moveTo>
                  <a:pt x="0" y="68461"/>
                </a:moveTo>
                <a:cubicBezTo>
                  <a:pt x="0" y="58461"/>
                  <a:pt x="1081" y="49230"/>
                  <a:pt x="3783" y="40769"/>
                </a:cubicBezTo>
                <a:cubicBezTo>
                  <a:pt x="5945" y="32307"/>
                  <a:pt x="9729" y="25384"/>
                  <a:pt x="15135" y="18461"/>
                </a:cubicBezTo>
                <a:cubicBezTo>
                  <a:pt x="20000" y="13076"/>
                  <a:pt x="25405" y="8461"/>
                  <a:pt x="31891" y="5384"/>
                </a:cubicBezTo>
                <a:cubicBezTo>
                  <a:pt x="38378" y="1538"/>
                  <a:pt x="45405" y="0"/>
                  <a:pt x="52972" y="0"/>
                </a:cubicBezTo>
                <a:cubicBezTo>
                  <a:pt x="52972" y="6923"/>
                  <a:pt x="52972" y="6923"/>
                  <a:pt x="52972" y="6923"/>
                </a:cubicBezTo>
                <a:cubicBezTo>
                  <a:pt x="42702" y="9230"/>
                  <a:pt x="34594" y="14615"/>
                  <a:pt x="29729" y="20769"/>
                </a:cubicBezTo>
                <a:cubicBezTo>
                  <a:pt x="24324" y="27692"/>
                  <a:pt x="21621" y="37692"/>
                  <a:pt x="21621" y="51538"/>
                </a:cubicBezTo>
                <a:cubicBezTo>
                  <a:pt x="21621" y="59230"/>
                  <a:pt x="22162" y="64615"/>
                  <a:pt x="24324" y="69230"/>
                </a:cubicBezTo>
                <a:cubicBezTo>
                  <a:pt x="26486" y="66923"/>
                  <a:pt x="28648" y="65384"/>
                  <a:pt x="30810" y="63846"/>
                </a:cubicBezTo>
                <a:cubicBezTo>
                  <a:pt x="32972" y="62307"/>
                  <a:pt x="36216" y="62307"/>
                  <a:pt x="39459" y="62307"/>
                </a:cubicBezTo>
                <a:cubicBezTo>
                  <a:pt x="44864" y="62307"/>
                  <a:pt x="49729" y="64615"/>
                  <a:pt x="52432" y="70769"/>
                </a:cubicBezTo>
                <a:cubicBezTo>
                  <a:pt x="55675" y="76153"/>
                  <a:pt x="57297" y="81538"/>
                  <a:pt x="57297" y="87692"/>
                </a:cubicBezTo>
                <a:cubicBezTo>
                  <a:pt x="57297" y="98461"/>
                  <a:pt x="54594" y="106153"/>
                  <a:pt x="49729" y="111538"/>
                </a:cubicBezTo>
                <a:cubicBezTo>
                  <a:pt x="44324" y="116923"/>
                  <a:pt x="38378" y="120000"/>
                  <a:pt x="31891" y="120000"/>
                </a:cubicBezTo>
                <a:cubicBezTo>
                  <a:pt x="21621" y="120000"/>
                  <a:pt x="14054" y="114615"/>
                  <a:pt x="8108" y="104615"/>
                </a:cubicBezTo>
                <a:cubicBezTo>
                  <a:pt x="2702" y="94615"/>
                  <a:pt x="0" y="83076"/>
                  <a:pt x="0" y="68461"/>
                </a:cubicBezTo>
                <a:close/>
                <a:moveTo>
                  <a:pt x="61621" y="68461"/>
                </a:moveTo>
                <a:cubicBezTo>
                  <a:pt x="61621" y="58461"/>
                  <a:pt x="63243" y="48461"/>
                  <a:pt x="65945" y="40769"/>
                </a:cubicBezTo>
                <a:cubicBezTo>
                  <a:pt x="69189" y="31538"/>
                  <a:pt x="72972" y="24615"/>
                  <a:pt x="77837" y="18461"/>
                </a:cubicBezTo>
                <a:cubicBezTo>
                  <a:pt x="82702" y="13076"/>
                  <a:pt x="88648" y="8461"/>
                  <a:pt x="95135" y="4615"/>
                </a:cubicBezTo>
                <a:cubicBezTo>
                  <a:pt x="98378" y="3076"/>
                  <a:pt x="101621" y="2307"/>
                  <a:pt x="105405" y="1538"/>
                </a:cubicBezTo>
                <a:cubicBezTo>
                  <a:pt x="108648" y="769"/>
                  <a:pt x="111891" y="0"/>
                  <a:pt x="115675" y="0"/>
                </a:cubicBezTo>
                <a:cubicBezTo>
                  <a:pt x="115675" y="6923"/>
                  <a:pt x="115675" y="6923"/>
                  <a:pt x="115675" y="6923"/>
                </a:cubicBezTo>
                <a:cubicBezTo>
                  <a:pt x="105405" y="9230"/>
                  <a:pt x="97297" y="14615"/>
                  <a:pt x="92432" y="20769"/>
                </a:cubicBezTo>
                <a:cubicBezTo>
                  <a:pt x="89729" y="23846"/>
                  <a:pt x="87567" y="28461"/>
                  <a:pt x="86486" y="33076"/>
                </a:cubicBezTo>
                <a:cubicBezTo>
                  <a:pt x="84864" y="38461"/>
                  <a:pt x="84324" y="44615"/>
                  <a:pt x="84324" y="51538"/>
                </a:cubicBezTo>
                <a:cubicBezTo>
                  <a:pt x="84324" y="60000"/>
                  <a:pt x="85405" y="65384"/>
                  <a:pt x="87027" y="69230"/>
                </a:cubicBezTo>
                <a:cubicBezTo>
                  <a:pt x="91351" y="64615"/>
                  <a:pt x="96216" y="62307"/>
                  <a:pt x="102162" y="62307"/>
                </a:cubicBezTo>
                <a:cubicBezTo>
                  <a:pt x="107567" y="62307"/>
                  <a:pt x="112432" y="64615"/>
                  <a:pt x="115675" y="70769"/>
                </a:cubicBezTo>
                <a:cubicBezTo>
                  <a:pt x="118378" y="76153"/>
                  <a:pt x="120000" y="81538"/>
                  <a:pt x="120000" y="87692"/>
                </a:cubicBezTo>
                <a:cubicBezTo>
                  <a:pt x="120000" y="98461"/>
                  <a:pt x="117297" y="106153"/>
                  <a:pt x="112432" y="111538"/>
                </a:cubicBezTo>
                <a:cubicBezTo>
                  <a:pt x="107027" y="116923"/>
                  <a:pt x="101081" y="120000"/>
                  <a:pt x="94594" y="120000"/>
                </a:cubicBezTo>
                <a:cubicBezTo>
                  <a:pt x="84324" y="120000"/>
                  <a:pt x="76216" y="114615"/>
                  <a:pt x="70810" y="104615"/>
                </a:cubicBezTo>
                <a:cubicBezTo>
                  <a:pt x="64864" y="94615"/>
                  <a:pt x="61621" y="83076"/>
                  <a:pt x="61621" y="6846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010848" y="1720617"/>
            <a:ext cx="239431" cy="167766"/>
          </a:xfrm>
          <a:custGeom>
            <a:pathLst>
              <a:path extrusionOk="0" h="120000" w="120000">
                <a:moveTo>
                  <a:pt x="0" y="32307"/>
                </a:moveTo>
                <a:cubicBezTo>
                  <a:pt x="0" y="21538"/>
                  <a:pt x="2162" y="13846"/>
                  <a:pt x="7567" y="8461"/>
                </a:cubicBezTo>
                <a:cubicBezTo>
                  <a:pt x="12432" y="3076"/>
                  <a:pt x="18378" y="0"/>
                  <a:pt x="25405" y="0"/>
                </a:cubicBezTo>
                <a:cubicBezTo>
                  <a:pt x="30270" y="0"/>
                  <a:pt x="34594" y="1538"/>
                  <a:pt x="38918" y="3846"/>
                </a:cubicBezTo>
                <a:cubicBezTo>
                  <a:pt x="42702" y="6153"/>
                  <a:pt x="46486" y="10000"/>
                  <a:pt x="49189" y="15384"/>
                </a:cubicBezTo>
                <a:cubicBezTo>
                  <a:pt x="52432" y="20000"/>
                  <a:pt x="54594" y="26153"/>
                  <a:pt x="55675" y="31538"/>
                </a:cubicBezTo>
                <a:cubicBezTo>
                  <a:pt x="57297" y="37692"/>
                  <a:pt x="58378" y="44615"/>
                  <a:pt x="58378" y="51538"/>
                </a:cubicBezTo>
                <a:cubicBezTo>
                  <a:pt x="58378" y="70769"/>
                  <a:pt x="52972" y="87692"/>
                  <a:pt x="42162" y="101538"/>
                </a:cubicBezTo>
                <a:cubicBezTo>
                  <a:pt x="37297" y="106923"/>
                  <a:pt x="31891" y="111538"/>
                  <a:pt x="25405" y="114615"/>
                </a:cubicBezTo>
                <a:cubicBezTo>
                  <a:pt x="18918" y="118461"/>
                  <a:pt x="11891" y="120000"/>
                  <a:pt x="4324" y="120000"/>
                </a:cubicBezTo>
                <a:cubicBezTo>
                  <a:pt x="4324" y="113076"/>
                  <a:pt x="4324" y="113076"/>
                  <a:pt x="4324" y="113076"/>
                </a:cubicBezTo>
                <a:cubicBezTo>
                  <a:pt x="14594" y="110769"/>
                  <a:pt x="22162" y="105384"/>
                  <a:pt x="27567" y="99230"/>
                </a:cubicBezTo>
                <a:cubicBezTo>
                  <a:pt x="32972" y="93076"/>
                  <a:pt x="35675" y="82307"/>
                  <a:pt x="35675" y="69230"/>
                </a:cubicBezTo>
                <a:cubicBezTo>
                  <a:pt x="35675" y="60769"/>
                  <a:pt x="34594" y="54615"/>
                  <a:pt x="32972" y="50769"/>
                </a:cubicBezTo>
                <a:cubicBezTo>
                  <a:pt x="30270" y="53076"/>
                  <a:pt x="28108" y="55384"/>
                  <a:pt x="25945" y="56153"/>
                </a:cubicBezTo>
                <a:cubicBezTo>
                  <a:pt x="23783" y="57692"/>
                  <a:pt x="21081" y="58461"/>
                  <a:pt x="17837" y="58461"/>
                </a:cubicBezTo>
                <a:cubicBezTo>
                  <a:pt x="11891" y="58461"/>
                  <a:pt x="7567" y="55384"/>
                  <a:pt x="4324" y="49230"/>
                </a:cubicBezTo>
                <a:cubicBezTo>
                  <a:pt x="1081" y="43846"/>
                  <a:pt x="0" y="38461"/>
                  <a:pt x="0" y="32307"/>
                </a:cubicBezTo>
                <a:close/>
                <a:moveTo>
                  <a:pt x="62702" y="32307"/>
                </a:moveTo>
                <a:cubicBezTo>
                  <a:pt x="62702" y="21538"/>
                  <a:pt x="65405" y="13846"/>
                  <a:pt x="70270" y="8461"/>
                </a:cubicBezTo>
                <a:cubicBezTo>
                  <a:pt x="75675" y="3076"/>
                  <a:pt x="81621" y="0"/>
                  <a:pt x="88108" y="0"/>
                </a:cubicBezTo>
                <a:cubicBezTo>
                  <a:pt x="98378" y="0"/>
                  <a:pt x="105945" y="5384"/>
                  <a:pt x="111351" y="15384"/>
                </a:cubicBezTo>
                <a:cubicBezTo>
                  <a:pt x="117297" y="25384"/>
                  <a:pt x="120000" y="37692"/>
                  <a:pt x="120000" y="51538"/>
                </a:cubicBezTo>
                <a:cubicBezTo>
                  <a:pt x="120000" y="71538"/>
                  <a:pt x="115135" y="88461"/>
                  <a:pt x="104864" y="101538"/>
                </a:cubicBezTo>
                <a:cubicBezTo>
                  <a:pt x="102702" y="103846"/>
                  <a:pt x="100000" y="106923"/>
                  <a:pt x="97297" y="109230"/>
                </a:cubicBezTo>
                <a:cubicBezTo>
                  <a:pt x="94594" y="111538"/>
                  <a:pt x="91351" y="113076"/>
                  <a:pt x="88108" y="114615"/>
                </a:cubicBezTo>
                <a:cubicBezTo>
                  <a:pt x="84864" y="116153"/>
                  <a:pt x="81621" y="117692"/>
                  <a:pt x="77837" y="118461"/>
                </a:cubicBezTo>
                <a:cubicBezTo>
                  <a:pt x="74594" y="119230"/>
                  <a:pt x="70810" y="120000"/>
                  <a:pt x="67027" y="120000"/>
                </a:cubicBezTo>
                <a:cubicBezTo>
                  <a:pt x="67027" y="113076"/>
                  <a:pt x="67027" y="113076"/>
                  <a:pt x="67027" y="113076"/>
                </a:cubicBezTo>
                <a:cubicBezTo>
                  <a:pt x="77297" y="110769"/>
                  <a:pt x="84864" y="105384"/>
                  <a:pt x="90270" y="99230"/>
                </a:cubicBezTo>
                <a:cubicBezTo>
                  <a:pt x="95675" y="92307"/>
                  <a:pt x="98378" y="82307"/>
                  <a:pt x="98378" y="69230"/>
                </a:cubicBezTo>
                <a:cubicBezTo>
                  <a:pt x="98378" y="60769"/>
                  <a:pt x="97297" y="54615"/>
                  <a:pt x="95675" y="50769"/>
                </a:cubicBezTo>
                <a:cubicBezTo>
                  <a:pt x="91351" y="55384"/>
                  <a:pt x="86486" y="58461"/>
                  <a:pt x="80540" y="58461"/>
                </a:cubicBezTo>
                <a:cubicBezTo>
                  <a:pt x="74594" y="58461"/>
                  <a:pt x="70270" y="55384"/>
                  <a:pt x="67027" y="49230"/>
                </a:cubicBezTo>
                <a:cubicBezTo>
                  <a:pt x="64324" y="43846"/>
                  <a:pt x="62702" y="38461"/>
                  <a:pt x="62702" y="3230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396869" y="1727133"/>
            <a:ext cx="242690" cy="156364"/>
          </a:xfrm>
          <a:custGeom>
            <a:pathLst>
              <a:path extrusionOk="0" h="120000" w="120000">
                <a:moveTo>
                  <a:pt x="0" y="61250"/>
                </a:moveTo>
                <a:lnTo>
                  <a:pt x="0" y="57500"/>
                </a:lnTo>
                <a:lnTo>
                  <a:pt x="41073" y="23750"/>
                </a:lnTo>
                <a:lnTo>
                  <a:pt x="41073" y="38750"/>
                </a:lnTo>
                <a:lnTo>
                  <a:pt x="16107" y="60000"/>
                </a:lnTo>
                <a:lnTo>
                  <a:pt x="41073" y="80000"/>
                </a:lnTo>
                <a:lnTo>
                  <a:pt x="41073" y="96250"/>
                </a:lnTo>
                <a:lnTo>
                  <a:pt x="0" y="61250"/>
                </a:lnTo>
                <a:close/>
                <a:moveTo>
                  <a:pt x="37852" y="120000"/>
                </a:moveTo>
                <a:lnTo>
                  <a:pt x="72483" y="0"/>
                </a:lnTo>
                <a:lnTo>
                  <a:pt x="82953" y="0"/>
                </a:lnTo>
                <a:lnTo>
                  <a:pt x="49127" y="120000"/>
                </a:lnTo>
                <a:lnTo>
                  <a:pt x="37852" y="120000"/>
                </a:lnTo>
                <a:close/>
                <a:moveTo>
                  <a:pt x="79731" y="96250"/>
                </a:moveTo>
                <a:lnTo>
                  <a:pt x="79731" y="80000"/>
                </a:lnTo>
                <a:lnTo>
                  <a:pt x="103892" y="60000"/>
                </a:lnTo>
                <a:lnTo>
                  <a:pt x="79731" y="38750"/>
                </a:lnTo>
                <a:lnTo>
                  <a:pt x="79731" y="23750"/>
                </a:lnTo>
                <a:lnTo>
                  <a:pt x="120000" y="57500"/>
                </a:lnTo>
                <a:lnTo>
                  <a:pt x="120000" y="61250"/>
                </a:lnTo>
                <a:lnTo>
                  <a:pt x="79731" y="9625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818726" y="1715732"/>
            <a:ext cx="177537" cy="17916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45137" y="0"/>
                </a:lnTo>
                <a:lnTo>
                  <a:pt x="45137" y="120000"/>
                </a:lnTo>
                <a:lnTo>
                  <a:pt x="0" y="120000"/>
                </a:lnTo>
                <a:close/>
                <a:moveTo>
                  <a:pt x="74862" y="120000"/>
                </a:moveTo>
                <a:lnTo>
                  <a:pt x="7486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74862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4206378" y="1715732"/>
            <a:ext cx="179167" cy="1791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4572855" y="1715732"/>
            <a:ext cx="223144" cy="17916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83211" y="60000"/>
                </a:lnTo>
                <a:lnTo>
                  <a:pt x="0" y="120000"/>
                </a:lnTo>
                <a:close/>
                <a:moveTo>
                  <a:pt x="95474" y="120000"/>
                </a:moveTo>
                <a:lnTo>
                  <a:pt x="95474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95474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900242" y="1715732"/>
            <a:ext cx="223144" cy="17916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24525" y="0"/>
                </a:lnTo>
                <a:lnTo>
                  <a:pt x="24525" y="120000"/>
                </a:lnTo>
                <a:lnTo>
                  <a:pt x="0" y="120000"/>
                </a:lnTo>
                <a:close/>
                <a:moveTo>
                  <a:pt x="37664" y="60000"/>
                </a:moveTo>
                <a:lnTo>
                  <a:pt x="120000" y="0"/>
                </a:lnTo>
                <a:lnTo>
                  <a:pt x="120000" y="120000"/>
                </a:lnTo>
                <a:lnTo>
                  <a:pt x="37664" y="6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5229257" y="1736905"/>
            <a:ext cx="232916" cy="13518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  <a:lnTo>
                  <a:pt x="59580" y="60722"/>
                </a:lnTo>
                <a:lnTo>
                  <a:pt x="0" y="119999"/>
                </a:lnTo>
                <a:close/>
                <a:moveTo>
                  <a:pt x="59580" y="119999"/>
                </a:moveTo>
                <a:lnTo>
                  <a:pt x="59580" y="0"/>
                </a:lnTo>
                <a:lnTo>
                  <a:pt x="120000" y="60722"/>
                </a:lnTo>
                <a:lnTo>
                  <a:pt x="59580" y="11999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548500" y="1736905"/>
            <a:ext cx="232916" cy="135189"/>
          </a:xfrm>
          <a:custGeom>
            <a:pathLst>
              <a:path extrusionOk="0" h="120000" w="120000">
                <a:moveTo>
                  <a:pt x="0" y="60722"/>
                </a:moveTo>
                <a:lnTo>
                  <a:pt x="60419" y="0"/>
                </a:lnTo>
                <a:lnTo>
                  <a:pt x="60419" y="119999"/>
                </a:lnTo>
                <a:lnTo>
                  <a:pt x="0" y="60722"/>
                </a:lnTo>
                <a:close/>
                <a:moveTo>
                  <a:pt x="60419" y="60722"/>
                </a:moveTo>
                <a:lnTo>
                  <a:pt x="120000" y="0"/>
                </a:lnTo>
                <a:lnTo>
                  <a:pt x="120000" y="119999"/>
                </a:lnTo>
                <a:lnTo>
                  <a:pt x="60419" y="6072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5885658" y="1709216"/>
            <a:ext cx="223144" cy="192196"/>
          </a:xfrm>
          <a:custGeom>
            <a:pathLst>
              <a:path extrusionOk="0" h="120000" w="120000">
                <a:moveTo>
                  <a:pt x="0" y="74157"/>
                </a:moveTo>
                <a:cubicBezTo>
                  <a:pt x="0" y="49887"/>
                  <a:pt x="0" y="49887"/>
                  <a:pt x="0" y="49887"/>
                </a:cubicBezTo>
                <a:cubicBezTo>
                  <a:pt x="0" y="41123"/>
                  <a:pt x="2884" y="33033"/>
                  <a:pt x="8076" y="26966"/>
                </a:cubicBezTo>
                <a:cubicBezTo>
                  <a:pt x="13269" y="20898"/>
                  <a:pt x="19615" y="18202"/>
                  <a:pt x="27115" y="18202"/>
                </a:cubicBezTo>
                <a:cubicBezTo>
                  <a:pt x="66346" y="18202"/>
                  <a:pt x="66346" y="18202"/>
                  <a:pt x="66346" y="18202"/>
                </a:cubicBezTo>
                <a:cubicBezTo>
                  <a:pt x="66346" y="0"/>
                  <a:pt x="66346" y="0"/>
                  <a:pt x="66346" y="0"/>
                </a:cubicBezTo>
                <a:cubicBezTo>
                  <a:pt x="107307" y="28314"/>
                  <a:pt x="107307" y="28314"/>
                  <a:pt x="107307" y="28314"/>
                </a:cubicBezTo>
                <a:cubicBezTo>
                  <a:pt x="66346" y="56629"/>
                  <a:pt x="66346" y="56629"/>
                  <a:pt x="66346" y="56629"/>
                </a:cubicBezTo>
                <a:cubicBezTo>
                  <a:pt x="66346" y="39101"/>
                  <a:pt x="66346" y="39101"/>
                  <a:pt x="66346" y="39101"/>
                </a:cubicBezTo>
                <a:cubicBezTo>
                  <a:pt x="27115" y="39101"/>
                  <a:pt x="27115" y="39101"/>
                  <a:pt x="27115" y="39101"/>
                </a:cubicBezTo>
                <a:cubicBezTo>
                  <a:pt x="24807" y="39101"/>
                  <a:pt x="22500" y="39775"/>
                  <a:pt x="20769" y="41797"/>
                </a:cubicBezTo>
                <a:cubicBezTo>
                  <a:pt x="19038" y="43820"/>
                  <a:pt x="17884" y="46516"/>
                  <a:pt x="17884" y="49887"/>
                </a:cubicBezTo>
                <a:cubicBezTo>
                  <a:pt x="17884" y="62022"/>
                  <a:pt x="17884" y="62022"/>
                  <a:pt x="17884" y="62022"/>
                </a:cubicBezTo>
                <a:lnTo>
                  <a:pt x="0" y="74157"/>
                </a:lnTo>
                <a:close/>
                <a:moveTo>
                  <a:pt x="12692" y="91685"/>
                </a:moveTo>
                <a:cubicBezTo>
                  <a:pt x="54230" y="63370"/>
                  <a:pt x="54230" y="63370"/>
                  <a:pt x="54230" y="63370"/>
                </a:cubicBezTo>
                <a:cubicBezTo>
                  <a:pt x="54230" y="80898"/>
                  <a:pt x="54230" y="80898"/>
                  <a:pt x="54230" y="80898"/>
                </a:cubicBezTo>
                <a:cubicBezTo>
                  <a:pt x="92884" y="80898"/>
                  <a:pt x="92884" y="80898"/>
                  <a:pt x="92884" y="80898"/>
                </a:cubicBezTo>
                <a:cubicBezTo>
                  <a:pt x="95769" y="80898"/>
                  <a:pt x="98076" y="80224"/>
                  <a:pt x="99807" y="78202"/>
                </a:cubicBezTo>
                <a:cubicBezTo>
                  <a:pt x="101538" y="76179"/>
                  <a:pt x="102115" y="73483"/>
                  <a:pt x="102115" y="70786"/>
                </a:cubicBezTo>
                <a:cubicBezTo>
                  <a:pt x="102115" y="58651"/>
                  <a:pt x="102115" y="58651"/>
                  <a:pt x="102115" y="58651"/>
                </a:cubicBezTo>
                <a:cubicBezTo>
                  <a:pt x="120000" y="45842"/>
                  <a:pt x="120000" y="45842"/>
                  <a:pt x="120000" y="45842"/>
                </a:cubicBezTo>
                <a:cubicBezTo>
                  <a:pt x="120000" y="70786"/>
                  <a:pt x="120000" y="70786"/>
                  <a:pt x="120000" y="70786"/>
                </a:cubicBezTo>
                <a:cubicBezTo>
                  <a:pt x="120000" y="79550"/>
                  <a:pt x="117692" y="86966"/>
                  <a:pt x="112500" y="93033"/>
                </a:cubicBezTo>
                <a:cubicBezTo>
                  <a:pt x="107307" y="99101"/>
                  <a:pt x="100384" y="101797"/>
                  <a:pt x="92884" y="101797"/>
                </a:cubicBezTo>
                <a:cubicBezTo>
                  <a:pt x="54230" y="101797"/>
                  <a:pt x="54230" y="101797"/>
                  <a:pt x="54230" y="101797"/>
                </a:cubicBezTo>
                <a:cubicBezTo>
                  <a:pt x="54230" y="120000"/>
                  <a:pt x="54230" y="120000"/>
                  <a:pt x="54230" y="120000"/>
                </a:cubicBezTo>
                <a:lnTo>
                  <a:pt x="12692" y="9168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214673" y="1692928"/>
            <a:ext cx="223144" cy="224773"/>
          </a:xfrm>
          <a:custGeom>
            <a:pathLst>
              <a:path extrusionOk="0" h="120000" w="120000">
                <a:moveTo>
                  <a:pt x="0" y="110769"/>
                </a:moveTo>
                <a:cubicBezTo>
                  <a:pt x="0" y="108461"/>
                  <a:pt x="579" y="106153"/>
                  <a:pt x="2318" y="104423"/>
                </a:cubicBezTo>
                <a:cubicBezTo>
                  <a:pt x="68985" y="38653"/>
                  <a:pt x="68985" y="38653"/>
                  <a:pt x="68985" y="38653"/>
                </a:cubicBezTo>
                <a:cubicBezTo>
                  <a:pt x="67246" y="35192"/>
                  <a:pt x="66086" y="31153"/>
                  <a:pt x="66086" y="27115"/>
                </a:cubicBezTo>
                <a:cubicBezTo>
                  <a:pt x="66086" y="23076"/>
                  <a:pt x="66666" y="19038"/>
                  <a:pt x="68405" y="16153"/>
                </a:cubicBezTo>
                <a:cubicBezTo>
                  <a:pt x="70144" y="12692"/>
                  <a:pt x="71884" y="9807"/>
                  <a:pt x="74782" y="7500"/>
                </a:cubicBezTo>
                <a:cubicBezTo>
                  <a:pt x="77101" y="5192"/>
                  <a:pt x="80000" y="3461"/>
                  <a:pt x="82898" y="1730"/>
                </a:cubicBezTo>
                <a:cubicBezTo>
                  <a:pt x="86376" y="576"/>
                  <a:pt x="89855" y="0"/>
                  <a:pt x="93333" y="0"/>
                </a:cubicBezTo>
                <a:cubicBezTo>
                  <a:pt x="97971" y="0"/>
                  <a:pt x="101449" y="576"/>
                  <a:pt x="104927" y="2884"/>
                </a:cubicBezTo>
                <a:cubicBezTo>
                  <a:pt x="108405" y="4615"/>
                  <a:pt x="111304" y="6346"/>
                  <a:pt x="113623" y="9230"/>
                </a:cubicBezTo>
                <a:cubicBezTo>
                  <a:pt x="83478" y="17307"/>
                  <a:pt x="83478" y="17307"/>
                  <a:pt x="83478" y="17307"/>
                </a:cubicBezTo>
                <a:cubicBezTo>
                  <a:pt x="80000" y="30576"/>
                  <a:pt x="80000" y="30576"/>
                  <a:pt x="80000" y="30576"/>
                </a:cubicBezTo>
                <a:cubicBezTo>
                  <a:pt x="89855" y="40384"/>
                  <a:pt x="89855" y="40384"/>
                  <a:pt x="89855" y="40384"/>
                </a:cubicBezTo>
                <a:cubicBezTo>
                  <a:pt x="120000" y="32307"/>
                  <a:pt x="120000" y="32307"/>
                  <a:pt x="120000" y="32307"/>
                </a:cubicBezTo>
                <a:cubicBezTo>
                  <a:pt x="119420" y="34038"/>
                  <a:pt x="119420" y="34038"/>
                  <a:pt x="119420" y="34038"/>
                </a:cubicBezTo>
                <a:cubicBezTo>
                  <a:pt x="118840" y="36923"/>
                  <a:pt x="117681" y="39807"/>
                  <a:pt x="115942" y="42115"/>
                </a:cubicBezTo>
                <a:cubicBezTo>
                  <a:pt x="114202" y="44423"/>
                  <a:pt x="111884" y="46730"/>
                  <a:pt x="109565" y="48461"/>
                </a:cubicBezTo>
                <a:cubicBezTo>
                  <a:pt x="107246" y="50192"/>
                  <a:pt x="104927" y="51346"/>
                  <a:pt x="102028" y="52500"/>
                </a:cubicBezTo>
                <a:cubicBezTo>
                  <a:pt x="99130" y="53653"/>
                  <a:pt x="96231" y="54230"/>
                  <a:pt x="93333" y="54230"/>
                </a:cubicBezTo>
                <a:cubicBezTo>
                  <a:pt x="88695" y="54230"/>
                  <a:pt x="85217" y="53076"/>
                  <a:pt x="81739" y="51346"/>
                </a:cubicBezTo>
                <a:cubicBezTo>
                  <a:pt x="15652" y="117115"/>
                  <a:pt x="15652" y="117115"/>
                  <a:pt x="15652" y="117115"/>
                </a:cubicBezTo>
                <a:cubicBezTo>
                  <a:pt x="13333" y="118846"/>
                  <a:pt x="11594" y="120000"/>
                  <a:pt x="8695" y="120000"/>
                </a:cubicBezTo>
                <a:cubicBezTo>
                  <a:pt x="6376" y="120000"/>
                  <a:pt x="4057" y="118846"/>
                  <a:pt x="2318" y="117115"/>
                </a:cubicBezTo>
                <a:cubicBezTo>
                  <a:pt x="579" y="115384"/>
                  <a:pt x="0" y="113076"/>
                  <a:pt x="0" y="11076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6540432" y="1683156"/>
            <a:ext cx="229659" cy="244317"/>
          </a:xfrm>
          <a:custGeom>
            <a:pathLst>
              <a:path extrusionOk="0" h="120000" w="120000">
                <a:moveTo>
                  <a:pt x="14579" y="70000"/>
                </a:moveTo>
                <a:cubicBezTo>
                  <a:pt x="12897" y="63157"/>
                  <a:pt x="12897" y="56842"/>
                  <a:pt x="14579" y="49999"/>
                </a:cubicBezTo>
                <a:cubicBezTo>
                  <a:pt x="0" y="38947"/>
                  <a:pt x="0" y="38947"/>
                  <a:pt x="0" y="38947"/>
                </a:cubicBezTo>
                <a:cubicBezTo>
                  <a:pt x="2242" y="32631"/>
                  <a:pt x="6168" y="26842"/>
                  <a:pt x="10654" y="21578"/>
                </a:cubicBezTo>
                <a:cubicBezTo>
                  <a:pt x="28037" y="27894"/>
                  <a:pt x="28037" y="27894"/>
                  <a:pt x="28037" y="27894"/>
                </a:cubicBezTo>
                <a:cubicBezTo>
                  <a:pt x="33084" y="23684"/>
                  <a:pt x="39252" y="20000"/>
                  <a:pt x="46542" y="17894"/>
                </a:cubicBezTo>
                <a:cubicBezTo>
                  <a:pt x="49345" y="526"/>
                  <a:pt x="49345" y="526"/>
                  <a:pt x="49345" y="526"/>
                </a:cubicBezTo>
                <a:cubicBezTo>
                  <a:pt x="52710" y="0"/>
                  <a:pt x="56635" y="0"/>
                  <a:pt x="60000" y="0"/>
                </a:cubicBezTo>
                <a:cubicBezTo>
                  <a:pt x="63364" y="0"/>
                  <a:pt x="66728" y="0"/>
                  <a:pt x="70654" y="526"/>
                </a:cubicBezTo>
                <a:cubicBezTo>
                  <a:pt x="73457" y="17894"/>
                  <a:pt x="73457" y="17894"/>
                  <a:pt x="73457" y="17894"/>
                </a:cubicBezTo>
                <a:cubicBezTo>
                  <a:pt x="80747" y="20000"/>
                  <a:pt x="86915" y="23684"/>
                  <a:pt x="91962" y="27894"/>
                </a:cubicBezTo>
                <a:cubicBezTo>
                  <a:pt x="109345" y="21578"/>
                  <a:pt x="109345" y="21578"/>
                  <a:pt x="109345" y="21578"/>
                </a:cubicBezTo>
                <a:cubicBezTo>
                  <a:pt x="113831" y="26842"/>
                  <a:pt x="117757" y="32631"/>
                  <a:pt x="120000" y="38947"/>
                </a:cubicBezTo>
                <a:cubicBezTo>
                  <a:pt x="105420" y="49999"/>
                  <a:pt x="105420" y="49999"/>
                  <a:pt x="105420" y="49999"/>
                </a:cubicBezTo>
                <a:cubicBezTo>
                  <a:pt x="107102" y="56842"/>
                  <a:pt x="107102" y="63157"/>
                  <a:pt x="105420" y="70000"/>
                </a:cubicBezTo>
                <a:cubicBezTo>
                  <a:pt x="120000" y="81052"/>
                  <a:pt x="120000" y="81052"/>
                  <a:pt x="120000" y="81052"/>
                </a:cubicBezTo>
                <a:cubicBezTo>
                  <a:pt x="117757" y="87368"/>
                  <a:pt x="113831" y="93157"/>
                  <a:pt x="109345" y="98421"/>
                </a:cubicBezTo>
                <a:cubicBezTo>
                  <a:pt x="91962" y="92105"/>
                  <a:pt x="91962" y="92105"/>
                  <a:pt x="91962" y="92105"/>
                </a:cubicBezTo>
                <a:cubicBezTo>
                  <a:pt x="86915" y="96315"/>
                  <a:pt x="80747" y="99999"/>
                  <a:pt x="73457" y="102105"/>
                </a:cubicBezTo>
                <a:cubicBezTo>
                  <a:pt x="70654" y="119473"/>
                  <a:pt x="70654" y="119473"/>
                  <a:pt x="70654" y="119473"/>
                </a:cubicBezTo>
                <a:cubicBezTo>
                  <a:pt x="66728" y="119999"/>
                  <a:pt x="63364" y="119999"/>
                  <a:pt x="60000" y="119999"/>
                </a:cubicBezTo>
                <a:cubicBezTo>
                  <a:pt x="56635" y="119999"/>
                  <a:pt x="52710" y="119999"/>
                  <a:pt x="49345" y="119473"/>
                </a:cubicBezTo>
                <a:cubicBezTo>
                  <a:pt x="46542" y="102105"/>
                  <a:pt x="46542" y="102105"/>
                  <a:pt x="46542" y="102105"/>
                </a:cubicBezTo>
                <a:cubicBezTo>
                  <a:pt x="39252" y="99999"/>
                  <a:pt x="33084" y="96315"/>
                  <a:pt x="28037" y="92105"/>
                </a:cubicBezTo>
                <a:cubicBezTo>
                  <a:pt x="10654" y="98421"/>
                  <a:pt x="10654" y="98421"/>
                  <a:pt x="10654" y="98421"/>
                </a:cubicBezTo>
                <a:cubicBezTo>
                  <a:pt x="6168" y="93157"/>
                  <a:pt x="2242" y="87368"/>
                  <a:pt x="0" y="81052"/>
                </a:cubicBezTo>
                <a:lnTo>
                  <a:pt x="14579" y="70000"/>
                </a:lnTo>
                <a:close/>
                <a:moveTo>
                  <a:pt x="43177" y="44736"/>
                </a:moveTo>
                <a:cubicBezTo>
                  <a:pt x="38691" y="48947"/>
                  <a:pt x="36448" y="54210"/>
                  <a:pt x="36448" y="59999"/>
                </a:cubicBezTo>
                <a:cubicBezTo>
                  <a:pt x="36448" y="66315"/>
                  <a:pt x="38691" y="71052"/>
                  <a:pt x="43177" y="75263"/>
                </a:cubicBezTo>
                <a:cubicBezTo>
                  <a:pt x="48224" y="80000"/>
                  <a:pt x="53271" y="82105"/>
                  <a:pt x="60000" y="82105"/>
                </a:cubicBezTo>
                <a:cubicBezTo>
                  <a:pt x="66168" y="82105"/>
                  <a:pt x="71775" y="80000"/>
                  <a:pt x="76261" y="75263"/>
                </a:cubicBezTo>
                <a:cubicBezTo>
                  <a:pt x="81308" y="71052"/>
                  <a:pt x="83551" y="65789"/>
                  <a:pt x="83551" y="59999"/>
                </a:cubicBezTo>
                <a:cubicBezTo>
                  <a:pt x="83551" y="54210"/>
                  <a:pt x="81308" y="48947"/>
                  <a:pt x="76261" y="44736"/>
                </a:cubicBezTo>
                <a:cubicBezTo>
                  <a:pt x="71775" y="40000"/>
                  <a:pt x="66168" y="37894"/>
                  <a:pt x="60000" y="37894"/>
                </a:cubicBezTo>
                <a:cubicBezTo>
                  <a:pt x="53831" y="37894"/>
                  <a:pt x="48224" y="40000"/>
                  <a:pt x="43177" y="4473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864561" y="1684783"/>
            <a:ext cx="237802" cy="239431"/>
          </a:xfrm>
          <a:custGeom>
            <a:pathLst>
              <a:path extrusionOk="0" h="120000" w="120000">
                <a:moveTo>
                  <a:pt x="0" y="44864"/>
                </a:moveTo>
                <a:cubicBezTo>
                  <a:pt x="1085" y="40000"/>
                  <a:pt x="3257" y="34594"/>
                  <a:pt x="5972" y="29189"/>
                </a:cubicBezTo>
                <a:cubicBezTo>
                  <a:pt x="23348" y="33513"/>
                  <a:pt x="23348" y="33513"/>
                  <a:pt x="23348" y="33513"/>
                </a:cubicBezTo>
                <a:cubicBezTo>
                  <a:pt x="24434" y="31891"/>
                  <a:pt x="26063" y="29729"/>
                  <a:pt x="27692" y="28108"/>
                </a:cubicBezTo>
                <a:cubicBezTo>
                  <a:pt x="29321" y="26486"/>
                  <a:pt x="30950" y="25405"/>
                  <a:pt x="32579" y="23783"/>
                </a:cubicBezTo>
                <a:cubicBezTo>
                  <a:pt x="28235" y="7027"/>
                  <a:pt x="28235" y="7027"/>
                  <a:pt x="28235" y="7027"/>
                </a:cubicBezTo>
                <a:cubicBezTo>
                  <a:pt x="33122" y="3783"/>
                  <a:pt x="38009" y="1621"/>
                  <a:pt x="43438" y="540"/>
                </a:cubicBezTo>
                <a:cubicBezTo>
                  <a:pt x="52669" y="15675"/>
                  <a:pt x="52669" y="15675"/>
                  <a:pt x="52669" y="15675"/>
                </a:cubicBezTo>
                <a:cubicBezTo>
                  <a:pt x="53755" y="15675"/>
                  <a:pt x="54841" y="15135"/>
                  <a:pt x="55927" y="15135"/>
                </a:cubicBezTo>
                <a:cubicBezTo>
                  <a:pt x="57013" y="15135"/>
                  <a:pt x="58642" y="15135"/>
                  <a:pt x="59728" y="15135"/>
                </a:cubicBezTo>
                <a:cubicBezTo>
                  <a:pt x="61900" y="15135"/>
                  <a:pt x="64072" y="15135"/>
                  <a:pt x="66244" y="15675"/>
                </a:cubicBezTo>
                <a:cubicBezTo>
                  <a:pt x="74932" y="0"/>
                  <a:pt x="74932" y="0"/>
                  <a:pt x="74932" y="0"/>
                </a:cubicBezTo>
                <a:cubicBezTo>
                  <a:pt x="79819" y="1081"/>
                  <a:pt x="85248" y="3243"/>
                  <a:pt x="90678" y="6486"/>
                </a:cubicBezTo>
                <a:cubicBezTo>
                  <a:pt x="86334" y="23783"/>
                  <a:pt x="86334" y="23783"/>
                  <a:pt x="86334" y="23783"/>
                </a:cubicBezTo>
                <a:cubicBezTo>
                  <a:pt x="88506" y="24864"/>
                  <a:pt x="90135" y="26486"/>
                  <a:pt x="91764" y="28108"/>
                </a:cubicBezTo>
                <a:cubicBezTo>
                  <a:pt x="93393" y="29729"/>
                  <a:pt x="95022" y="31351"/>
                  <a:pt x="96108" y="32972"/>
                </a:cubicBezTo>
                <a:cubicBezTo>
                  <a:pt x="113484" y="28648"/>
                  <a:pt x="113484" y="28648"/>
                  <a:pt x="113484" y="28648"/>
                </a:cubicBezTo>
                <a:cubicBezTo>
                  <a:pt x="116199" y="32972"/>
                  <a:pt x="118371" y="38378"/>
                  <a:pt x="120000" y="43783"/>
                </a:cubicBezTo>
                <a:cubicBezTo>
                  <a:pt x="104253" y="52972"/>
                  <a:pt x="104253" y="52972"/>
                  <a:pt x="104253" y="52972"/>
                </a:cubicBezTo>
                <a:cubicBezTo>
                  <a:pt x="104796" y="54054"/>
                  <a:pt x="104796" y="55135"/>
                  <a:pt x="104796" y="56216"/>
                </a:cubicBezTo>
                <a:cubicBezTo>
                  <a:pt x="104796" y="57297"/>
                  <a:pt x="104796" y="58378"/>
                  <a:pt x="104796" y="60000"/>
                </a:cubicBezTo>
                <a:cubicBezTo>
                  <a:pt x="104796" y="62162"/>
                  <a:pt x="104796" y="64324"/>
                  <a:pt x="104796" y="66486"/>
                </a:cubicBezTo>
                <a:cubicBezTo>
                  <a:pt x="120000" y="75135"/>
                  <a:pt x="120000" y="75135"/>
                  <a:pt x="120000" y="75135"/>
                </a:cubicBezTo>
                <a:cubicBezTo>
                  <a:pt x="118914" y="80000"/>
                  <a:pt x="116742" y="85405"/>
                  <a:pt x="114027" y="90810"/>
                </a:cubicBezTo>
                <a:cubicBezTo>
                  <a:pt x="96651" y="86486"/>
                  <a:pt x="96651" y="86486"/>
                  <a:pt x="96651" y="86486"/>
                </a:cubicBezTo>
                <a:cubicBezTo>
                  <a:pt x="95022" y="88108"/>
                  <a:pt x="93393" y="90270"/>
                  <a:pt x="91764" y="91891"/>
                </a:cubicBezTo>
                <a:cubicBezTo>
                  <a:pt x="90678" y="93513"/>
                  <a:pt x="89049" y="94594"/>
                  <a:pt x="86877" y="96216"/>
                </a:cubicBezTo>
                <a:cubicBezTo>
                  <a:pt x="91764" y="112972"/>
                  <a:pt x="91764" y="112972"/>
                  <a:pt x="91764" y="112972"/>
                </a:cubicBezTo>
                <a:cubicBezTo>
                  <a:pt x="86877" y="116216"/>
                  <a:pt x="81990" y="118378"/>
                  <a:pt x="76561" y="119459"/>
                </a:cubicBezTo>
                <a:cubicBezTo>
                  <a:pt x="67330" y="104324"/>
                  <a:pt x="67330" y="104324"/>
                  <a:pt x="67330" y="104324"/>
                </a:cubicBezTo>
                <a:cubicBezTo>
                  <a:pt x="66244" y="104324"/>
                  <a:pt x="65158" y="104864"/>
                  <a:pt x="63529" y="104864"/>
                </a:cubicBezTo>
                <a:cubicBezTo>
                  <a:pt x="62443" y="104864"/>
                  <a:pt x="61357" y="104864"/>
                  <a:pt x="59728" y="104864"/>
                </a:cubicBezTo>
                <a:cubicBezTo>
                  <a:pt x="57556" y="104864"/>
                  <a:pt x="55927" y="104864"/>
                  <a:pt x="53755" y="104324"/>
                </a:cubicBezTo>
                <a:cubicBezTo>
                  <a:pt x="44524" y="120000"/>
                  <a:pt x="44524" y="120000"/>
                  <a:pt x="44524" y="120000"/>
                </a:cubicBezTo>
                <a:cubicBezTo>
                  <a:pt x="39638" y="118918"/>
                  <a:pt x="34751" y="116756"/>
                  <a:pt x="29321" y="113513"/>
                </a:cubicBezTo>
                <a:cubicBezTo>
                  <a:pt x="33665" y="96216"/>
                  <a:pt x="33665" y="96216"/>
                  <a:pt x="33665" y="96216"/>
                </a:cubicBezTo>
                <a:cubicBezTo>
                  <a:pt x="31493" y="95135"/>
                  <a:pt x="29864" y="93513"/>
                  <a:pt x="28235" y="91891"/>
                </a:cubicBezTo>
                <a:cubicBezTo>
                  <a:pt x="26606" y="90270"/>
                  <a:pt x="24977" y="88648"/>
                  <a:pt x="23891" y="87027"/>
                </a:cubicBezTo>
                <a:cubicBezTo>
                  <a:pt x="6515" y="91351"/>
                  <a:pt x="6515" y="91351"/>
                  <a:pt x="6515" y="91351"/>
                </a:cubicBezTo>
                <a:cubicBezTo>
                  <a:pt x="3800" y="87027"/>
                  <a:pt x="1628" y="81621"/>
                  <a:pt x="0" y="76216"/>
                </a:cubicBezTo>
                <a:cubicBezTo>
                  <a:pt x="15203" y="67027"/>
                  <a:pt x="15203" y="67027"/>
                  <a:pt x="15203" y="67027"/>
                </a:cubicBezTo>
                <a:cubicBezTo>
                  <a:pt x="15203" y="65945"/>
                  <a:pt x="15203" y="64864"/>
                  <a:pt x="14660" y="63783"/>
                </a:cubicBezTo>
                <a:cubicBezTo>
                  <a:pt x="14660" y="62702"/>
                  <a:pt x="14660" y="61621"/>
                  <a:pt x="14660" y="60000"/>
                </a:cubicBezTo>
                <a:cubicBezTo>
                  <a:pt x="14660" y="57837"/>
                  <a:pt x="14660" y="55675"/>
                  <a:pt x="15203" y="53513"/>
                </a:cubicBezTo>
                <a:lnTo>
                  <a:pt x="0" y="44864"/>
                </a:lnTo>
                <a:close/>
                <a:moveTo>
                  <a:pt x="37466" y="60000"/>
                </a:moveTo>
                <a:cubicBezTo>
                  <a:pt x="37466" y="62702"/>
                  <a:pt x="38009" y="65405"/>
                  <a:pt x="39095" y="68108"/>
                </a:cubicBezTo>
                <a:cubicBezTo>
                  <a:pt x="40180" y="70810"/>
                  <a:pt x="41266" y="73513"/>
                  <a:pt x="43438" y="75675"/>
                </a:cubicBezTo>
                <a:cubicBezTo>
                  <a:pt x="45610" y="77837"/>
                  <a:pt x="47782" y="79459"/>
                  <a:pt x="50497" y="80540"/>
                </a:cubicBezTo>
                <a:cubicBezTo>
                  <a:pt x="53212" y="81621"/>
                  <a:pt x="56470" y="82702"/>
                  <a:pt x="59728" y="82702"/>
                </a:cubicBezTo>
                <a:cubicBezTo>
                  <a:pt x="62443" y="82702"/>
                  <a:pt x="65158" y="82162"/>
                  <a:pt x="67873" y="81081"/>
                </a:cubicBezTo>
                <a:cubicBezTo>
                  <a:pt x="70588" y="80000"/>
                  <a:pt x="73303" y="78378"/>
                  <a:pt x="75475" y="76216"/>
                </a:cubicBezTo>
                <a:cubicBezTo>
                  <a:pt x="77647" y="74594"/>
                  <a:pt x="79276" y="71891"/>
                  <a:pt x="80361" y="69189"/>
                </a:cubicBezTo>
                <a:cubicBezTo>
                  <a:pt x="81990" y="66486"/>
                  <a:pt x="82533" y="63243"/>
                  <a:pt x="82533" y="60000"/>
                </a:cubicBezTo>
                <a:cubicBezTo>
                  <a:pt x="82533" y="57297"/>
                  <a:pt x="81990" y="54594"/>
                  <a:pt x="80904" y="51891"/>
                </a:cubicBezTo>
                <a:cubicBezTo>
                  <a:pt x="79819" y="49189"/>
                  <a:pt x="78190" y="46486"/>
                  <a:pt x="76561" y="44324"/>
                </a:cubicBezTo>
                <a:cubicBezTo>
                  <a:pt x="74389" y="42162"/>
                  <a:pt x="71674" y="40540"/>
                  <a:pt x="68959" y="39459"/>
                </a:cubicBezTo>
                <a:cubicBezTo>
                  <a:pt x="66244" y="38378"/>
                  <a:pt x="63529" y="37297"/>
                  <a:pt x="59728" y="37297"/>
                </a:cubicBezTo>
                <a:cubicBezTo>
                  <a:pt x="57013" y="37297"/>
                  <a:pt x="54298" y="37837"/>
                  <a:pt x="51583" y="38918"/>
                </a:cubicBezTo>
                <a:cubicBezTo>
                  <a:pt x="48868" y="40000"/>
                  <a:pt x="46696" y="41621"/>
                  <a:pt x="44524" y="43783"/>
                </a:cubicBezTo>
                <a:cubicBezTo>
                  <a:pt x="42352" y="45405"/>
                  <a:pt x="40723" y="48108"/>
                  <a:pt x="39095" y="50810"/>
                </a:cubicBezTo>
                <a:cubicBezTo>
                  <a:pt x="38009" y="53513"/>
                  <a:pt x="37466" y="56756"/>
                  <a:pt x="37466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7196835" y="1691299"/>
            <a:ext cx="228030" cy="228030"/>
          </a:xfrm>
          <a:custGeom>
            <a:pathLst>
              <a:path extrusionOk="0" h="120000" w="120000">
                <a:moveTo>
                  <a:pt x="10754" y="41886"/>
                </a:moveTo>
                <a:cubicBezTo>
                  <a:pt x="10754" y="40754"/>
                  <a:pt x="10754" y="40754"/>
                  <a:pt x="10754" y="40754"/>
                </a:cubicBezTo>
                <a:cubicBezTo>
                  <a:pt x="10754" y="37924"/>
                  <a:pt x="11320" y="35094"/>
                  <a:pt x="11886" y="32830"/>
                </a:cubicBezTo>
                <a:cubicBezTo>
                  <a:pt x="2264" y="25471"/>
                  <a:pt x="2264" y="25471"/>
                  <a:pt x="2264" y="25471"/>
                </a:cubicBezTo>
                <a:cubicBezTo>
                  <a:pt x="3396" y="22075"/>
                  <a:pt x="5094" y="19245"/>
                  <a:pt x="7924" y="15849"/>
                </a:cubicBezTo>
                <a:cubicBezTo>
                  <a:pt x="18679" y="20377"/>
                  <a:pt x="18679" y="20377"/>
                  <a:pt x="18679" y="20377"/>
                </a:cubicBezTo>
                <a:cubicBezTo>
                  <a:pt x="20377" y="18113"/>
                  <a:pt x="23207" y="16415"/>
                  <a:pt x="26037" y="14716"/>
                </a:cubicBezTo>
                <a:cubicBezTo>
                  <a:pt x="24339" y="2830"/>
                  <a:pt x="24339" y="2830"/>
                  <a:pt x="24339" y="2830"/>
                </a:cubicBezTo>
                <a:cubicBezTo>
                  <a:pt x="26037" y="2264"/>
                  <a:pt x="28301" y="1698"/>
                  <a:pt x="30000" y="1132"/>
                </a:cubicBezTo>
                <a:cubicBezTo>
                  <a:pt x="31698" y="566"/>
                  <a:pt x="33396" y="0"/>
                  <a:pt x="35094" y="0"/>
                </a:cubicBezTo>
                <a:cubicBezTo>
                  <a:pt x="39622" y="10754"/>
                  <a:pt x="39622" y="10754"/>
                  <a:pt x="39622" y="10754"/>
                </a:cubicBezTo>
                <a:cubicBezTo>
                  <a:pt x="40754" y="10754"/>
                  <a:pt x="40754" y="10754"/>
                  <a:pt x="40754" y="10754"/>
                </a:cubicBezTo>
                <a:cubicBezTo>
                  <a:pt x="43584" y="10754"/>
                  <a:pt x="46415" y="10754"/>
                  <a:pt x="48679" y="11886"/>
                </a:cubicBezTo>
                <a:cubicBezTo>
                  <a:pt x="56037" y="2264"/>
                  <a:pt x="56037" y="2264"/>
                  <a:pt x="56037" y="2264"/>
                </a:cubicBezTo>
                <a:cubicBezTo>
                  <a:pt x="59433" y="3396"/>
                  <a:pt x="62830" y="5094"/>
                  <a:pt x="65660" y="7358"/>
                </a:cubicBezTo>
                <a:cubicBezTo>
                  <a:pt x="61132" y="18679"/>
                  <a:pt x="61132" y="18679"/>
                  <a:pt x="61132" y="18679"/>
                </a:cubicBezTo>
                <a:cubicBezTo>
                  <a:pt x="63396" y="20943"/>
                  <a:pt x="65660" y="23207"/>
                  <a:pt x="66792" y="26037"/>
                </a:cubicBezTo>
                <a:cubicBezTo>
                  <a:pt x="78679" y="24339"/>
                  <a:pt x="78679" y="24339"/>
                  <a:pt x="78679" y="24339"/>
                </a:cubicBezTo>
                <a:cubicBezTo>
                  <a:pt x="79811" y="26037"/>
                  <a:pt x="80377" y="27735"/>
                  <a:pt x="80943" y="29433"/>
                </a:cubicBezTo>
                <a:cubicBezTo>
                  <a:pt x="80943" y="31132"/>
                  <a:pt x="81509" y="33396"/>
                  <a:pt x="82075" y="35094"/>
                </a:cubicBezTo>
                <a:cubicBezTo>
                  <a:pt x="70754" y="39622"/>
                  <a:pt x="70754" y="39622"/>
                  <a:pt x="70754" y="39622"/>
                </a:cubicBezTo>
                <a:cubicBezTo>
                  <a:pt x="70754" y="40754"/>
                  <a:pt x="70754" y="40754"/>
                  <a:pt x="70754" y="40754"/>
                </a:cubicBezTo>
                <a:cubicBezTo>
                  <a:pt x="70754" y="43584"/>
                  <a:pt x="70754" y="46415"/>
                  <a:pt x="70188" y="48679"/>
                </a:cubicBezTo>
                <a:cubicBezTo>
                  <a:pt x="79245" y="56037"/>
                  <a:pt x="79245" y="56037"/>
                  <a:pt x="79245" y="56037"/>
                </a:cubicBezTo>
                <a:cubicBezTo>
                  <a:pt x="78113" y="59433"/>
                  <a:pt x="76415" y="62830"/>
                  <a:pt x="74150" y="65660"/>
                </a:cubicBezTo>
                <a:cubicBezTo>
                  <a:pt x="62830" y="61132"/>
                  <a:pt x="62830" y="61132"/>
                  <a:pt x="62830" y="61132"/>
                </a:cubicBezTo>
                <a:cubicBezTo>
                  <a:pt x="60566" y="63396"/>
                  <a:pt x="58301" y="65094"/>
                  <a:pt x="56037" y="66792"/>
                </a:cubicBezTo>
                <a:cubicBezTo>
                  <a:pt x="57169" y="78679"/>
                  <a:pt x="57169" y="78679"/>
                  <a:pt x="57169" y="78679"/>
                </a:cubicBezTo>
                <a:cubicBezTo>
                  <a:pt x="55471" y="79245"/>
                  <a:pt x="53773" y="80377"/>
                  <a:pt x="52075" y="80377"/>
                </a:cubicBezTo>
                <a:cubicBezTo>
                  <a:pt x="50377" y="80943"/>
                  <a:pt x="48679" y="81509"/>
                  <a:pt x="46981" y="81509"/>
                </a:cubicBezTo>
                <a:cubicBezTo>
                  <a:pt x="41886" y="70754"/>
                  <a:pt x="41886" y="70754"/>
                  <a:pt x="41886" y="70754"/>
                </a:cubicBezTo>
                <a:cubicBezTo>
                  <a:pt x="40754" y="70754"/>
                  <a:pt x="40754" y="70754"/>
                  <a:pt x="40754" y="70754"/>
                </a:cubicBezTo>
                <a:cubicBezTo>
                  <a:pt x="37924" y="70754"/>
                  <a:pt x="35660" y="70754"/>
                  <a:pt x="32830" y="69622"/>
                </a:cubicBezTo>
                <a:cubicBezTo>
                  <a:pt x="25471" y="79245"/>
                  <a:pt x="25471" y="79245"/>
                  <a:pt x="25471" y="79245"/>
                </a:cubicBezTo>
                <a:cubicBezTo>
                  <a:pt x="22641" y="78113"/>
                  <a:pt x="19245" y="76415"/>
                  <a:pt x="15849" y="74150"/>
                </a:cubicBezTo>
                <a:cubicBezTo>
                  <a:pt x="20377" y="62830"/>
                  <a:pt x="20377" y="62830"/>
                  <a:pt x="20377" y="62830"/>
                </a:cubicBezTo>
                <a:cubicBezTo>
                  <a:pt x="18113" y="61132"/>
                  <a:pt x="16415" y="58867"/>
                  <a:pt x="14716" y="56037"/>
                </a:cubicBezTo>
                <a:cubicBezTo>
                  <a:pt x="2830" y="57169"/>
                  <a:pt x="2830" y="57169"/>
                  <a:pt x="2830" y="57169"/>
                </a:cubicBezTo>
                <a:cubicBezTo>
                  <a:pt x="2264" y="55471"/>
                  <a:pt x="1698" y="53773"/>
                  <a:pt x="1132" y="52075"/>
                </a:cubicBezTo>
                <a:cubicBezTo>
                  <a:pt x="566" y="50377"/>
                  <a:pt x="0" y="48679"/>
                  <a:pt x="0" y="46981"/>
                </a:cubicBezTo>
                <a:lnTo>
                  <a:pt x="10754" y="41886"/>
                </a:lnTo>
                <a:close/>
                <a:moveTo>
                  <a:pt x="25471" y="40754"/>
                </a:moveTo>
                <a:cubicBezTo>
                  <a:pt x="25471" y="45283"/>
                  <a:pt x="27169" y="48679"/>
                  <a:pt x="30000" y="51509"/>
                </a:cubicBezTo>
                <a:cubicBezTo>
                  <a:pt x="33396" y="54339"/>
                  <a:pt x="36792" y="56037"/>
                  <a:pt x="40754" y="56037"/>
                </a:cubicBezTo>
                <a:cubicBezTo>
                  <a:pt x="45283" y="56037"/>
                  <a:pt x="48679" y="54339"/>
                  <a:pt x="51509" y="51509"/>
                </a:cubicBezTo>
                <a:cubicBezTo>
                  <a:pt x="54339" y="48113"/>
                  <a:pt x="56037" y="44716"/>
                  <a:pt x="56037" y="40754"/>
                </a:cubicBezTo>
                <a:cubicBezTo>
                  <a:pt x="56037" y="39622"/>
                  <a:pt x="55471" y="38490"/>
                  <a:pt x="55471" y="36792"/>
                </a:cubicBezTo>
                <a:cubicBezTo>
                  <a:pt x="54339" y="33396"/>
                  <a:pt x="52641" y="30566"/>
                  <a:pt x="49811" y="28867"/>
                </a:cubicBezTo>
                <a:cubicBezTo>
                  <a:pt x="46981" y="26603"/>
                  <a:pt x="44150" y="25471"/>
                  <a:pt x="40754" y="25471"/>
                </a:cubicBezTo>
                <a:cubicBezTo>
                  <a:pt x="40188" y="25471"/>
                  <a:pt x="38490" y="26037"/>
                  <a:pt x="36792" y="26603"/>
                </a:cubicBezTo>
                <a:cubicBezTo>
                  <a:pt x="33396" y="27169"/>
                  <a:pt x="31132" y="28867"/>
                  <a:pt x="28867" y="31698"/>
                </a:cubicBezTo>
                <a:cubicBezTo>
                  <a:pt x="26603" y="34528"/>
                  <a:pt x="25471" y="37358"/>
                  <a:pt x="25471" y="40754"/>
                </a:cubicBezTo>
                <a:close/>
                <a:moveTo>
                  <a:pt x="66792" y="92830"/>
                </a:moveTo>
                <a:cubicBezTo>
                  <a:pt x="66792" y="91698"/>
                  <a:pt x="66226" y="90566"/>
                  <a:pt x="66226" y="89433"/>
                </a:cubicBezTo>
                <a:cubicBezTo>
                  <a:pt x="66226" y="88867"/>
                  <a:pt x="66226" y="87735"/>
                  <a:pt x="66226" y="87169"/>
                </a:cubicBezTo>
                <a:cubicBezTo>
                  <a:pt x="66226" y="86603"/>
                  <a:pt x="66226" y="86037"/>
                  <a:pt x="66226" y="84905"/>
                </a:cubicBezTo>
                <a:cubicBezTo>
                  <a:pt x="66226" y="84339"/>
                  <a:pt x="66792" y="83207"/>
                  <a:pt x="66792" y="82075"/>
                </a:cubicBezTo>
                <a:cubicBezTo>
                  <a:pt x="59433" y="75849"/>
                  <a:pt x="59433" y="75849"/>
                  <a:pt x="59433" y="75849"/>
                </a:cubicBezTo>
                <a:cubicBezTo>
                  <a:pt x="60566" y="72452"/>
                  <a:pt x="62264" y="69622"/>
                  <a:pt x="64528" y="66792"/>
                </a:cubicBezTo>
                <a:cubicBezTo>
                  <a:pt x="73584" y="70188"/>
                  <a:pt x="73584" y="70188"/>
                  <a:pt x="73584" y="70188"/>
                </a:cubicBezTo>
                <a:cubicBezTo>
                  <a:pt x="76415" y="67358"/>
                  <a:pt x="79811" y="65660"/>
                  <a:pt x="83207" y="65094"/>
                </a:cubicBezTo>
                <a:cubicBezTo>
                  <a:pt x="84339" y="55471"/>
                  <a:pt x="84339" y="55471"/>
                  <a:pt x="84339" y="55471"/>
                </a:cubicBezTo>
                <a:cubicBezTo>
                  <a:pt x="86037" y="54905"/>
                  <a:pt x="87735" y="54905"/>
                  <a:pt x="90000" y="54905"/>
                </a:cubicBezTo>
                <a:cubicBezTo>
                  <a:pt x="91698" y="54905"/>
                  <a:pt x="93396" y="54905"/>
                  <a:pt x="95094" y="55471"/>
                </a:cubicBezTo>
                <a:cubicBezTo>
                  <a:pt x="96792" y="65094"/>
                  <a:pt x="96792" y="65094"/>
                  <a:pt x="96792" y="65094"/>
                </a:cubicBezTo>
                <a:cubicBezTo>
                  <a:pt x="100188" y="65660"/>
                  <a:pt x="103018" y="67358"/>
                  <a:pt x="105849" y="70188"/>
                </a:cubicBezTo>
                <a:cubicBezTo>
                  <a:pt x="114905" y="66792"/>
                  <a:pt x="114905" y="66792"/>
                  <a:pt x="114905" y="66792"/>
                </a:cubicBezTo>
                <a:cubicBezTo>
                  <a:pt x="117169" y="69622"/>
                  <a:pt x="118867" y="72452"/>
                  <a:pt x="120000" y="75849"/>
                </a:cubicBezTo>
                <a:cubicBezTo>
                  <a:pt x="112641" y="82075"/>
                  <a:pt x="112641" y="82075"/>
                  <a:pt x="112641" y="82075"/>
                </a:cubicBezTo>
                <a:cubicBezTo>
                  <a:pt x="113207" y="83773"/>
                  <a:pt x="113207" y="85471"/>
                  <a:pt x="113207" y="87169"/>
                </a:cubicBezTo>
                <a:cubicBezTo>
                  <a:pt x="113207" y="88867"/>
                  <a:pt x="113207" y="90566"/>
                  <a:pt x="112641" y="92830"/>
                </a:cubicBezTo>
                <a:cubicBezTo>
                  <a:pt x="120000" y="99056"/>
                  <a:pt x="120000" y="99056"/>
                  <a:pt x="120000" y="99056"/>
                </a:cubicBezTo>
                <a:cubicBezTo>
                  <a:pt x="118867" y="101886"/>
                  <a:pt x="117169" y="105283"/>
                  <a:pt x="114905" y="108113"/>
                </a:cubicBezTo>
                <a:cubicBezTo>
                  <a:pt x="105849" y="104716"/>
                  <a:pt x="105849" y="104716"/>
                  <a:pt x="105849" y="104716"/>
                </a:cubicBezTo>
                <a:cubicBezTo>
                  <a:pt x="103018" y="106981"/>
                  <a:pt x="100188" y="108679"/>
                  <a:pt x="96792" y="109811"/>
                </a:cubicBezTo>
                <a:cubicBezTo>
                  <a:pt x="95094" y="119433"/>
                  <a:pt x="95094" y="119433"/>
                  <a:pt x="95094" y="119433"/>
                </a:cubicBezTo>
                <a:cubicBezTo>
                  <a:pt x="93396" y="120000"/>
                  <a:pt x="91698" y="120000"/>
                  <a:pt x="90000" y="120000"/>
                </a:cubicBezTo>
                <a:cubicBezTo>
                  <a:pt x="87735" y="120000"/>
                  <a:pt x="86037" y="120000"/>
                  <a:pt x="84339" y="119433"/>
                </a:cubicBezTo>
                <a:cubicBezTo>
                  <a:pt x="83207" y="109811"/>
                  <a:pt x="83207" y="109811"/>
                  <a:pt x="83207" y="109811"/>
                </a:cubicBezTo>
                <a:cubicBezTo>
                  <a:pt x="79811" y="109245"/>
                  <a:pt x="76415" y="106981"/>
                  <a:pt x="73584" y="104716"/>
                </a:cubicBezTo>
                <a:cubicBezTo>
                  <a:pt x="64528" y="108113"/>
                  <a:pt x="64528" y="108113"/>
                  <a:pt x="64528" y="108113"/>
                </a:cubicBezTo>
                <a:cubicBezTo>
                  <a:pt x="62264" y="105283"/>
                  <a:pt x="60566" y="101886"/>
                  <a:pt x="59433" y="99056"/>
                </a:cubicBezTo>
                <a:lnTo>
                  <a:pt x="66792" y="92830"/>
                </a:lnTo>
                <a:close/>
                <a:moveTo>
                  <a:pt x="90000" y="99056"/>
                </a:moveTo>
                <a:cubicBezTo>
                  <a:pt x="92830" y="99056"/>
                  <a:pt x="95660" y="97924"/>
                  <a:pt x="97924" y="95660"/>
                </a:cubicBezTo>
                <a:cubicBezTo>
                  <a:pt x="100188" y="93396"/>
                  <a:pt x="101320" y="90566"/>
                  <a:pt x="101320" y="87169"/>
                </a:cubicBezTo>
                <a:cubicBezTo>
                  <a:pt x="101320" y="84339"/>
                  <a:pt x="100188" y="81509"/>
                  <a:pt x="97924" y="79245"/>
                </a:cubicBezTo>
                <a:cubicBezTo>
                  <a:pt x="95660" y="76415"/>
                  <a:pt x="92830" y="75283"/>
                  <a:pt x="90000" y="75283"/>
                </a:cubicBezTo>
                <a:cubicBezTo>
                  <a:pt x="86603" y="75283"/>
                  <a:pt x="83773" y="76415"/>
                  <a:pt x="81509" y="79245"/>
                </a:cubicBezTo>
                <a:cubicBezTo>
                  <a:pt x="79245" y="81509"/>
                  <a:pt x="78113" y="84339"/>
                  <a:pt x="78113" y="87169"/>
                </a:cubicBezTo>
                <a:cubicBezTo>
                  <a:pt x="78113" y="90566"/>
                  <a:pt x="79245" y="93396"/>
                  <a:pt x="81509" y="95660"/>
                </a:cubicBezTo>
                <a:cubicBezTo>
                  <a:pt x="83773" y="97924"/>
                  <a:pt x="86603" y="99056"/>
                  <a:pt x="90000" y="990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7543765" y="1676641"/>
            <a:ext cx="169394" cy="262234"/>
          </a:xfrm>
          <a:custGeom>
            <a:pathLst>
              <a:path extrusionOk="0" h="120000" w="120000">
                <a:moveTo>
                  <a:pt x="0" y="50448"/>
                </a:moveTo>
                <a:cubicBezTo>
                  <a:pt x="0" y="49469"/>
                  <a:pt x="0" y="48979"/>
                  <a:pt x="764" y="48489"/>
                </a:cubicBezTo>
                <a:cubicBezTo>
                  <a:pt x="24458" y="28408"/>
                  <a:pt x="24458" y="28408"/>
                  <a:pt x="24458" y="28408"/>
                </a:cubicBezTo>
                <a:cubicBezTo>
                  <a:pt x="22929" y="27428"/>
                  <a:pt x="22929" y="26448"/>
                  <a:pt x="22929" y="25959"/>
                </a:cubicBezTo>
                <a:cubicBezTo>
                  <a:pt x="22929" y="25469"/>
                  <a:pt x="22929" y="24979"/>
                  <a:pt x="22929" y="24489"/>
                </a:cubicBezTo>
                <a:cubicBezTo>
                  <a:pt x="22929" y="24000"/>
                  <a:pt x="23694" y="23510"/>
                  <a:pt x="23694" y="23510"/>
                </a:cubicBezTo>
                <a:cubicBezTo>
                  <a:pt x="24458" y="23020"/>
                  <a:pt x="24458" y="23020"/>
                  <a:pt x="24458" y="23020"/>
                </a:cubicBezTo>
                <a:cubicBezTo>
                  <a:pt x="28280" y="20571"/>
                  <a:pt x="32101" y="18122"/>
                  <a:pt x="34394" y="16163"/>
                </a:cubicBezTo>
                <a:cubicBezTo>
                  <a:pt x="36687" y="14204"/>
                  <a:pt x="38980" y="12734"/>
                  <a:pt x="39745" y="11755"/>
                </a:cubicBezTo>
                <a:cubicBezTo>
                  <a:pt x="39745" y="0"/>
                  <a:pt x="39745" y="0"/>
                  <a:pt x="39745" y="0"/>
                </a:cubicBezTo>
                <a:cubicBezTo>
                  <a:pt x="42802" y="1469"/>
                  <a:pt x="44331" y="2448"/>
                  <a:pt x="45859" y="3428"/>
                </a:cubicBezTo>
                <a:cubicBezTo>
                  <a:pt x="47388" y="4408"/>
                  <a:pt x="48917" y="4897"/>
                  <a:pt x="49681" y="5877"/>
                </a:cubicBezTo>
                <a:cubicBezTo>
                  <a:pt x="50445" y="6857"/>
                  <a:pt x="51210" y="7836"/>
                  <a:pt x="51210" y="8326"/>
                </a:cubicBezTo>
                <a:cubicBezTo>
                  <a:pt x="51974" y="8816"/>
                  <a:pt x="51974" y="9306"/>
                  <a:pt x="51974" y="9795"/>
                </a:cubicBezTo>
                <a:cubicBezTo>
                  <a:pt x="51974" y="10285"/>
                  <a:pt x="51974" y="10285"/>
                  <a:pt x="51974" y="10285"/>
                </a:cubicBezTo>
                <a:cubicBezTo>
                  <a:pt x="58089" y="10285"/>
                  <a:pt x="64203" y="10775"/>
                  <a:pt x="69554" y="12244"/>
                </a:cubicBezTo>
                <a:cubicBezTo>
                  <a:pt x="74904" y="13714"/>
                  <a:pt x="79490" y="15183"/>
                  <a:pt x="83312" y="17142"/>
                </a:cubicBezTo>
                <a:cubicBezTo>
                  <a:pt x="87898" y="19102"/>
                  <a:pt x="90955" y="21551"/>
                  <a:pt x="94777" y="24489"/>
                </a:cubicBezTo>
                <a:cubicBezTo>
                  <a:pt x="97834" y="27428"/>
                  <a:pt x="100127" y="30367"/>
                  <a:pt x="102420" y="33306"/>
                </a:cubicBezTo>
                <a:cubicBezTo>
                  <a:pt x="104713" y="36244"/>
                  <a:pt x="106242" y="39183"/>
                  <a:pt x="107770" y="42612"/>
                </a:cubicBezTo>
                <a:cubicBezTo>
                  <a:pt x="109299" y="45551"/>
                  <a:pt x="110063" y="48489"/>
                  <a:pt x="110828" y="50938"/>
                </a:cubicBezTo>
                <a:cubicBezTo>
                  <a:pt x="111592" y="53877"/>
                  <a:pt x="111592" y="56326"/>
                  <a:pt x="111592" y="58775"/>
                </a:cubicBezTo>
                <a:cubicBezTo>
                  <a:pt x="111592" y="86693"/>
                  <a:pt x="111592" y="86693"/>
                  <a:pt x="111592" y="86693"/>
                </a:cubicBezTo>
                <a:cubicBezTo>
                  <a:pt x="91719" y="86693"/>
                  <a:pt x="91719" y="86693"/>
                  <a:pt x="91719" y="86693"/>
                </a:cubicBezTo>
                <a:cubicBezTo>
                  <a:pt x="90191" y="86693"/>
                  <a:pt x="88662" y="86693"/>
                  <a:pt x="87898" y="87183"/>
                </a:cubicBezTo>
                <a:cubicBezTo>
                  <a:pt x="87133" y="87183"/>
                  <a:pt x="86369" y="87183"/>
                  <a:pt x="85605" y="87673"/>
                </a:cubicBezTo>
                <a:cubicBezTo>
                  <a:pt x="84840" y="87673"/>
                  <a:pt x="84840" y="88163"/>
                  <a:pt x="84076" y="88653"/>
                </a:cubicBezTo>
                <a:cubicBezTo>
                  <a:pt x="84076" y="88653"/>
                  <a:pt x="84076" y="88653"/>
                  <a:pt x="84076" y="89142"/>
                </a:cubicBezTo>
                <a:cubicBezTo>
                  <a:pt x="84076" y="89142"/>
                  <a:pt x="84076" y="89142"/>
                  <a:pt x="84076" y="89142"/>
                </a:cubicBezTo>
                <a:cubicBezTo>
                  <a:pt x="84076" y="89632"/>
                  <a:pt x="84076" y="90122"/>
                  <a:pt x="84840" y="90612"/>
                </a:cubicBezTo>
                <a:cubicBezTo>
                  <a:pt x="85605" y="91102"/>
                  <a:pt x="86369" y="91102"/>
                  <a:pt x="87133" y="91591"/>
                </a:cubicBezTo>
                <a:cubicBezTo>
                  <a:pt x="87898" y="91591"/>
                  <a:pt x="89426" y="92081"/>
                  <a:pt x="91719" y="92081"/>
                </a:cubicBezTo>
                <a:cubicBezTo>
                  <a:pt x="92484" y="92081"/>
                  <a:pt x="93248" y="92081"/>
                  <a:pt x="94012" y="92571"/>
                </a:cubicBezTo>
                <a:cubicBezTo>
                  <a:pt x="94777" y="93061"/>
                  <a:pt x="94777" y="93551"/>
                  <a:pt x="94777" y="94530"/>
                </a:cubicBezTo>
                <a:cubicBezTo>
                  <a:pt x="94777" y="95020"/>
                  <a:pt x="94777" y="95510"/>
                  <a:pt x="94012" y="96000"/>
                </a:cubicBezTo>
                <a:cubicBezTo>
                  <a:pt x="93248" y="96979"/>
                  <a:pt x="92484" y="96979"/>
                  <a:pt x="91719" y="96979"/>
                </a:cubicBezTo>
                <a:cubicBezTo>
                  <a:pt x="90191" y="96979"/>
                  <a:pt x="88662" y="96979"/>
                  <a:pt x="87898" y="97469"/>
                </a:cubicBezTo>
                <a:cubicBezTo>
                  <a:pt x="87133" y="97469"/>
                  <a:pt x="86369" y="97469"/>
                  <a:pt x="85605" y="97959"/>
                </a:cubicBezTo>
                <a:cubicBezTo>
                  <a:pt x="84840" y="97959"/>
                  <a:pt x="84840" y="98448"/>
                  <a:pt x="84076" y="98448"/>
                </a:cubicBezTo>
                <a:cubicBezTo>
                  <a:pt x="84076" y="98938"/>
                  <a:pt x="84076" y="98938"/>
                  <a:pt x="84076" y="99428"/>
                </a:cubicBezTo>
                <a:cubicBezTo>
                  <a:pt x="84076" y="99428"/>
                  <a:pt x="84076" y="99428"/>
                  <a:pt x="84076" y="99428"/>
                </a:cubicBezTo>
                <a:cubicBezTo>
                  <a:pt x="84076" y="99918"/>
                  <a:pt x="84076" y="100408"/>
                  <a:pt x="84840" y="100897"/>
                </a:cubicBezTo>
                <a:cubicBezTo>
                  <a:pt x="85605" y="100897"/>
                  <a:pt x="86369" y="101387"/>
                  <a:pt x="87133" y="101877"/>
                </a:cubicBezTo>
                <a:cubicBezTo>
                  <a:pt x="87898" y="101877"/>
                  <a:pt x="89426" y="101877"/>
                  <a:pt x="91719" y="101877"/>
                </a:cubicBezTo>
                <a:cubicBezTo>
                  <a:pt x="107770" y="101877"/>
                  <a:pt x="107770" y="101877"/>
                  <a:pt x="107770" y="101877"/>
                </a:cubicBezTo>
                <a:cubicBezTo>
                  <a:pt x="107770" y="101877"/>
                  <a:pt x="108535" y="101877"/>
                  <a:pt x="109299" y="101877"/>
                </a:cubicBezTo>
                <a:cubicBezTo>
                  <a:pt x="109299" y="101877"/>
                  <a:pt x="110828" y="102367"/>
                  <a:pt x="111592" y="102367"/>
                </a:cubicBezTo>
                <a:cubicBezTo>
                  <a:pt x="112356" y="102857"/>
                  <a:pt x="113885" y="102857"/>
                  <a:pt x="114649" y="103346"/>
                </a:cubicBezTo>
                <a:cubicBezTo>
                  <a:pt x="115414" y="103836"/>
                  <a:pt x="116178" y="104326"/>
                  <a:pt x="116942" y="104816"/>
                </a:cubicBezTo>
                <a:cubicBezTo>
                  <a:pt x="117707" y="105306"/>
                  <a:pt x="118471" y="105795"/>
                  <a:pt x="119235" y="106775"/>
                </a:cubicBezTo>
                <a:cubicBezTo>
                  <a:pt x="119235" y="107755"/>
                  <a:pt x="120000" y="108734"/>
                  <a:pt x="120000" y="109714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6050" y="120000"/>
                  <a:pt x="16050" y="120000"/>
                  <a:pt x="16050" y="120000"/>
                </a:cubicBezTo>
                <a:cubicBezTo>
                  <a:pt x="16050" y="109714"/>
                  <a:pt x="16050" y="109714"/>
                  <a:pt x="16050" y="109714"/>
                </a:cubicBezTo>
                <a:cubicBezTo>
                  <a:pt x="16050" y="108244"/>
                  <a:pt x="16815" y="106775"/>
                  <a:pt x="17579" y="105795"/>
                </a:cubicBezTo>
                <a:cubicBezTo>
                  <a:pt x="18343" y="104816"/>
                  <a:pt x="19108" y="104326"/>
                  <a:pt x="20636" y="103836"/>
                </a:cubicBezTo>
                <a:cubicBezTo>
                  <a:pt x="21401" y="103346"/>
                  <a:pt x="22929" y="102857"/>
                  <a:pt x="23694" y="102367"/>
                </a:cubicBezTo>
                <a:cubicBezTo>
                  <a:pt x="25222" y="102367"/>
                  <a:pt x="25987" y="102367"/>
                  <a:pt x="26751" y="101877"/>
                </a:cubicBezTo>
                <a:cubicBezTo>
                  <a:pt x="28280" y="101877"/>
                  <a:pt x="28280" y="101877"/>
                  <a:pt x="28280" y="101877"/>
                </a:cubicBezTo>
                <a:cubicBezTo>
                  <a:pt x="44331" y="101877"/>
                  <a:pt x="44331" y="101877"/>
                  <a:pt x="44331" y="101877"/>
                </a:cubicBezTo>
                <a:cubicBezTo>
                  <a:pt x="45859" y="101877"/>
                  <a:pt x="47388" y="101877"/>
                  <a:pt x="48152" y="101877"/>
                </a:cubicBezTo>
                <a:cubicBezTo>
                  <a:pt x="48917" y="101387"/>
                  <a:pt x="49681" y="101387"/>
                  <a:pt x="50445" y="101387"/>
                </a:cubicBezTo>
                <a:cubicBezTo>
                  <a:pt x="51210" y="100897"/>
                  <a:pt x="51210" y="100897"/>
                  <a:pt x="51974" y="100408"/>
                </a:cubicBezTo>
                <a:cubicBezTo>
                  <a:pt x="51974" y="99918"/>
                  <a:pt x="51974" y="99918"/>
                  <a:pt x="51974" y="99918"/>
                </a:cubicBezTo>
                <a:cubicBezTo>
                  <a:pt x="51974" y="99428"/>
                  <a:pt x="51974" y="99428"/>
                  <a:pt x="51974" y="99428"/>
                </a:cubicBezTo>
                <a:cubicBezTo>
                  <a:pt x="51974" y="98938"/>
                  <a:pt x="51974" y="98448"/>
                  <a:pt x="51210" y="98448"/>
                </a:cubicBezTo>
                <a:cubicBezTo>
                  <a:pt x="50445" y="97959"/>
                  <a:pt x="49681" y="97469"/>
                  <a:pt x="48917" y="97469"/>
                </a:cubicBezTo>
                <a:cubicBezTo>
                  <a:pt x="47388" y="96979"/>
                  <a:pt x="45859" y="96979"/>
                  <a:pt x="44331" y="96979"/>
                </a:cubicBezTo>
                <a:cubicBezTo>
                  <a:pt x="43566" y="96979"/>
                  <a:pt x="42802" y="96979"/>
                  <a:pt x="42038" y="96000"/>
                </a:cubicBezTo>
                <a:cubicBezTo>
                  <a:pt x="41273" y="95510"/>
                  <a:pt x="41273" y="95020"/>
                  <a:pt x="41273" y="94530"/>
                </a:cubicBezTo>
                <a:cubicBezTo>
                  <a:pt x="41273" y="93551"/>
                  <a:pt x="41273" y="93061"/>
                  <a:pt x="42038" y="92571"/>
                </a:cubicBezTo>
                <a:cubicBezTo>
                  <a:pt x="42802" y="92081"/>
                  <a:pt x="43566" y="92081"/>
                  <a:pt x="44331" y="92081"/>
                </a:cubicBezTo>
                <a:cubicBezTo>
                  <a:pt x="45859" y="92081"/>
                  <a:pt x="46624" y="91591"/>
                  <a:pt x="48152" y="91591"/>
                </a:cubicBezTo>
                <a:cubicBezTo>
                  <a:pt x="48917" y="91591"/>
                  <a:pt x="49681" y="91102"/>
                  <a:pt x="50445" y="91102"/>
                </a:cubicBezTo>
                <a:cubicBezTo>
                  <a:pt x="51210" y="90612"/>
                  <a:pt x="51210" y="90612"/>
                  <a:pt x="51974" y="90122"/>
                </a:cubicBezTo>
                <a:cubicBezTo>
                  <a:pt x="51974" y="90122"/>
                  <a:pt x="51974" y="89632"/>
                  <a:pt x="51974" y="89632"/>
                </a:cubicBezTo>
                <a:cubicBezTo>
                  <a:pt x="51974" y="89142"/>
                  <a:pt x="51974" y="89142"/>
                  <a:pt x="51974" y="89142"/>
                </a:cubicBezTo>
                <a:cubicBezTo>
                  <a:pt x="51974" y="88653"/>
                  <a:pt x="51974" y="88653"/>
                  <a:pt x="51210" y="88163"/>
                </a:cubicBezTo>
                <a:cubicBezTo>
                  <a:pt x="50445" y="87673"/>
                  <a:pt x="49681" y="87673"/>
                  <a:pt x="48917" y="87183"/>
                </a:cubicBezTo>
                <a:cubicBezTo>
                  <a:pt x="47388" y="86693"/>
                  <a:pt x="45859" y="86693"/>
                  <a:pt x="44331" y="86693"/>
                </a:cubicBezTo>
                <a:cubicBezTo>
                  <a:pt x="28280" y="86693"/>
                  <a:pt x="28280" y="86693"/>
                  <a:pt x="28280" y="86693"/>
                </a:cubicBezTo>
                <a:cubicBezTo>
                  <a:pt x="25987" y="86693"/>
                  <a:pt x="24458" y="86204"/>
                  <a:pt x="22929" y="84734"/>
                </a:cubicBezTo>
                <a:cubicBezTo>
                  <a:pt x="22165" y="84244"/>
                  <a:pt x="21401" y="83755"/>
                  <a:pt x="21401" y="82775"/>
                </a:cubicBezTo>
                <a:cubicBezTo>
                  <a:pt x="20636" y="82285"/>
                  <a:pt x="20636" y="81795"/>
                  <a:pt x="20636" y="80816"/>
                </a:cubicBezTo>
                <a:cubicBezTo>
                  <a:pt x="20636" y="79346"/>
                  <a:pt x="20636" y="79346"/>
                  <a:pt x="20636" y="79346"/>
                </a:cubicBezTo>
                <a:cubicBezTo>
                  <a:pt x="20636" y="79346"/>
                  <a:pt x="20636" y="78857"/>
                  <a:pt x="20636" y="78857"/>
                </a:cubicBezTo>
                <a:cubicBezTo>
                  <a:pt x="20636" y="78857"/>
                  <a:pt x="20636" y="78367"/>
                  <a:pt x="20636" y="78367"/>
                </a:cubicBezTo>
                <a:cubicBezTo>
                  <a:pt x="20636" y="78367"/>
                  <a:pt x="20636" y="77877"/>
                  <a:pt x="21401" y="77387"/>
                </a:cubicBezTo>
                <a:cubicBezTo>
                  <a:pt x="21401" y="76897"/>
                  <a:pt x="22165" y="76408"/>
                  <a:pt x="22929" y="75918"/>
                </a:cubicBezTo>
                <a:cubicBezTo>
                  <a:pt x="23694" y="74938"/>
                  <a:pt x="24458" y="74448"/>
                  <a:pt x="25222" y="73959"/>
                </a:cubicBezTo>
                <a:cubicBezTo>
                  <a:pt x="25987" y="72979"/>
                  <a:pt x="26751" y="72000"/>
                  <a:pt x="28280" y="71510"/>
                </a:cubicBezTo>
                <a:cubicBezTo>
                  <a:pt x="55796" y="53877"/>
                  <a:pt x="55796" y="53877"/>
                  <a:pt x="55796" y="53877"/>
                </a:cubicBezTo>
                <a:cubicBezTo>
                  <a:pt x="58089" y="52408"/>
                  <a:pt x="58853" y="51428"/>
                  <a:pt x="58853" y="49959"/>
                </a:cubicBezTo>
                <a:cubicBezTo>
                  <a:pt x="58853" y="49469"/>
                  <a:pt x="58089" y="48979"/>
                  <a:pt x="58089" y="48000"/>
                </a:cubicBezTo>
                <a:cubicBezTo>
                  <a:pt x="57324" y="47510"/>
                  <a:pt x="57324" y="47020"/>
                  <a:pt x="56560" y="46530"/>
                </a:cubicBezTo>
                <a:cubicBezTo>
                  <a:pt x="55796" y="46040"/>
                  <a:pt x="55796" y="46040"/>
                  <a:pt x="55796" y="46040"/>
                </a:cubicBezTo>
                <a:cubicBezTo>
                  <a:pt x="55031" y="45551"/>
                  <a:pt x="53503" y="45061"/>
                  <a:pt x="51974" y="45061"/>
                </a:cubicBezTo>
                <a:cubicBezTo>
                  <a:pt x="50445" y="45061"/>
                  <a:pt x="48917" y="45551"/>
                  <a:pt x="48152" y="46040"/>
                </a:cubicBezTo>
                <a:cubicBezTo>
                  <a:pt x="24458" y="58775"/>
                  <a:pt x="24458" y="58775"/>
                  <a:pt x="24458" y="58775"/>
                </a:cubicBezTo>
                <a:cubicBezTo>
                  <a:pt x="23694" y="59265"/>
                  <a:pt x="23694" y="59265"/>
                  <a:pt x="22929" y="59265"/>
                </a:cubicBezTo>
                <a:cubicBezTo>
                  <a:pt x="22165" y="59755"/>
                  <a:pt x="22165" y="59755"/>
                  <a:pt x="21401" y="59755"/>
                </a:cubicBezTo>
                <a:cubicBezTo>
                  <a:pt x="21401" y="59755"/>
                  <a:pt x="21401" y="59755"/>
                  <a:pt x="21401" y="59755"/>
                </a:cubicBezTo>
                <a:cubicBezTo>
                  <a:pt x="20636" y="59755"/>
                  <a:pt x="19872" y="59755"/>
                  <a:pt x="19108" y="59265"/>
                </a:cubicBezTo>
                <a:cubicBezTo>
                  <a:pt x="18343" y="59265"/>
                  <a:pt x="17579" y="59265"/>
                  <a:pt x="17579" y="58775"/>
                </a:cubicBezTo>
                <a:cubicBezTo>
                  <a:pt x="16815" y="58775"/>
                  <a:pt x="16050" y="58285"/>
                  <a:pt x="16050" y="57795"/>
                </a:cubicBezTo>
                <a:cubicBezTo>
                  <a:pt x="15286" y="58285"/>
                  <a:pt x="13757" y="58775"/>
                  <a:pt x="12229" y="58775"/>
                </a:cubicBezTo>
                <a:cubicBezTo>
                  <a:pt x="11464" y="58775"/>
                  <a:pt x="9936" y="58775"/>
                  <a:pt x="8407" y="58285"/>
                </a:cubicBezTo>
                <a:cubicBezTo>
                  <a:pt x="7643" y="57795"/>
                  <a:pt x="6114" y="57306"/>
                  <a:pt x="5350" y="56816"/>
                </a:cubicBezTo>
                <a:cubicBezTo>
                  <a:pt x="4585" y="56326"/>
                  <a:pt x="4585" y="56326"/>
                  <a:pt x="4585" y="56326"/>
                </a:cubicBezTo>
                <a:cubicBezTo>
                  <a:pt x="1528" y="54367"/>
                  <a:pt x="0" y="52408"/>
                  <a:pt x="0" y="5044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7856493" y="1771109"/>
            <a:ext cx="223144" cy="667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8304410" y="1683156"/>
            <a:ext cx="224773" cy="244317"/>
          </a:xfrm>
          <a:custGeom>
            <a:pathLst>
              <a:path extrusionOk="0" h="120000" w="120000">
                <a:moveTo>
                  <a:pt x="0" y="76315"/>
                </a:moveTo>
                <a:cubicBezTo>
                  <a:pt x="0" y="43684"/>
                  <a:pt x="0" y="43684"/>
                  <a:pt x="0" y="43684"/>
                </a:cubicBezTo>
                <a:cubicBezTo>
                  <a:pt x="120000" y="43684"/>
                  <a:pt x="120000" y="43684"/>
                  <a:pt x="120000" y="43684"/>
                </a:cubicBezTo>
                <a:cubicBezTo>
                  <a:pt x="120000" y="76315"/>
                  <a:pt x="120000" y="76315"/>
                  <a:pt x="120000" y="76315"/>
                </a:cubicBezTo>
                <a:lnTo>
                  <a:pt x="0" y="76315"/>
                </a:lnTo>
                <a:close/>
                <a:moveTo>
                  <a:pt x="39230" y="18947"/>
                </a:moveTo>
                <a:cubicBezTo>
                  <a:pt x="39230" y="13684"/>
                  <a:pt x="40961" y="8947"/>
                  <a:pt x="45000" y="5263"/>
                </a:cubicBezTo>
                <a:cubicBezTo>
                  <a:pt x="49038" y="1578"/>
                  <a:pt x="54230" y="0"/>
                  <a:pt x="60000" y="0"/>
                </a:cubicBezTo>
                <a:cubicBezTo>
                  <a:pt x="65769" y="0"/>
                  <a:pt x="70961" y="1578"/>
                  <a:pt x="75000" y="5263"/>
                </a:cubicBezTo>
                <a:cubicBezTo>
                  <a:pt x="79038" y="9473"/>
                  <a:pt x="80769" y="13684"/>
                  <a:pt x="80769" y="18947"/>
                </a:cubicBezTo>
                <a:cubicBezTo>
                  <a:pt x="80769" y="24210"/>
                  <a:pt x="79038" y="28947"/>
                  <a:pt x="75000" y="32631"/>
                </a:cubicBezTo>
                <a:cubicBezTo>
                  <a:pt x="70961" y="36315"/>
                  <a:pt x="65769" y="37894"/>
                  <a:pt x="60000" y="37894"/>
                </a:cubicBezTo>
                <a:cubicBezTo>
                  <a:pt x="54230" y="37894"/>
                  <a:pt x="49038" y="36315"/>
                  <a:pt x="45000" y="32631"/>
                </a:cubicBezTo>
                <a:cubicBezTo>
                  <a:pt x="40961" y="28947"/>
                  <a:pt x="39230" y="24210"/>
                  <a:pt x="39230" y="18947"/>
                </a:cubicBezTo>
                <a:close/>
                <a:moveTo>
                  <a:pt x="39230" y="101052"/>
                </a:moveTo>
                <a:cubicBezTo>
                  <a:pt x="39230" y="95789"/>
                  <a:pt x="40961" y="91052"/>
                  <a:pt x="45000" y="87368"/>
                </a:cubicBezTo>
                <a:cubicBezTo>
                  <a:pt x="49038" y="83684"/>
                  <a:pt x="54230" y="82105"/>
                  <a:pt x="60000" y="82105"/>
                </a:cubicBezTo>
                <a:cubicBezTo>
                  <a:pt x="65769" y="82105"/>
                  <a:pt x="70961" y="83684"/>
                  <a:pt x="75000" y="87368"/>
                </a:cubicBezTo>
                <a:cubicBezTo>
                  <a:pt x="79038" y="91578"/>
                  <a:pt x="80769" y="95789"/>
                  <a:pt x="80769" y="101052"/>
                </a:cubicBezTo>
                <a:cubicBezTo>
                  <a:pt x="80769" y="106315"/>
                  <a:pt x="79038" y="111052"/>
                  <a:pt x="75000" y="114736"/>
                </a:cubicBezTo>
                <a:cubicBezTo>
                  <a:pt x="70961" y="118421"/>
                  <a:pt x="65769" y="119999"/>
                  <a:pt x="60000" y="119999"/>
                </a:cubicBezTo>
                <a:cubicBezTo>
                  <a:pt x="54230" y="119999"/>
                  <a:pt x="49038" y="118421"/>
                  <a:pt x="45000" y="114736"/>
                </a:cubicBezTo>
                <a:cubicBezTo>
                  <a:pt x="40961" y="111052"/>
                  <a:pt x="39230" y="106315"/>
                  <a:pt x="39230" y="1010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610012" y="2111526"/>
            <a:ext cx="205227" cy="205227"/>
          </a:xfrm>
          <a:custGeom>
            <a:pathLst>
              <a:path extrusionOk="0" h="120000" w="120000">
                <a:moveTo>
                  <a:pt x="0" y="92380"/>
                </a:moveTo>
                <a:lnTo>
                  <a:pt x="31428" y="59047"/>
                </a:lnTo>
                <a:lnTo>
                  <a:pt x="0" y="27619"/>
                </a:lnTo>
                <a:lnTo>
                  <a:pt x="27619" y="0"/>
                </a:lnTo>
                <a:lnTo>
                  <a:pt x="59047" y="31428"/>
                </a:lnTo>
                <a:lnTo>
                  <a:pt x="92380" y="0"/>
                </a:lnTo>
                <a:lnTo>
                  <a:pt x="120000" y="27619"/>
                </a:lnTo>
                <a:lnTo>
                  <a:pt x="86666" y="59047"/>
                </a:lnTo>
                <a:lnTo>
                  <a:pt x="120000" y="92380"/>
                </a:lnTo>
                <a:lnTo>
                  <a:pt x="92380" y="120000"/>
                </a:lnTo>
                <a:lnTo>
                  <a:pt x="59047" y="87619"/>
                </a:lnTo>
                <a:lnTo>
                  <a:pt x="27619" y="120000"/>
                </a:lnTo>
                <a:lnTo>
                  <a:pt x="0" y="9238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992778" y="2101753"/>
            <a:ext cx="200341" cy="223144"/>
          </a:xfrm>
          <a:custGeom>
            <a:pathLst>
              <a:path extrusionOk="0" h="120000" w="120000">
                <a:moveTo>
                  <a:pt x="0" y="78461"/>
                </a:moveTo>
                <a:cubicBezTo>
                  <a:pt x="0" y="66346"/>
                  <a:pt x="0" y="66346"/>
                  <a:pt x="0" y="66346"/>
                </a:cubicBezTo>
                <a:cubicBezTo>
                  <a:pt x="6417" y="66346"/>
                  <a:pt x="6417" y="66346"/>
                  <a:pt x="6417" y="66346"/>
                </a:cubicBezTo>
                <a:cubicBezTo>
                  <a:pt x="6417" y="65769"/>
                  <a:pt x="6417" y="64615"/>
                  <a:pt x="6417" y="64038"/>
                </a:cubicBezTo>
                <a:cubicBezTo>
                  <a:pt x="6417" y="62884"/>
                  <a:pt x="6417" y="61730"/>
                  <a:pt x="6417" y="60000"/>
                </a:cubicBezTo>
                <a:cubicBezTo>
                  <a:pt x="6417" y="58846"/>
                  <a:pt x="6417" y="57692"/>
                  <a:pt x="6417" y="56538"/>
                </a:cubicBezTo>
                <a:cubicBezTo>
                  <a:pt x="6417" y="55384"/>
                  <a:pt x="6417" y="54807"/>
                  <a:pt x="6417" y="54230"/>
                </a:cubicBezTo>
                <a:cubicBezTo>
                  <a:pt x="0" y="54230"/>
                  <a:pt x="0" y="54230"/>
                  <a:pt x="0" y="54230"/>
                </a:cubicBezTo>
                <a:cubicBezTo>
                  <a:pt x="0" y="42115"/>
                  <a:pt x="0" y="42115"/>
                  <a:pt x="0" y="42115"/>
                </a:cubicBezTo>
                <a:cubicBezTo>
                  <a:pt x="9625" y="42115"/>
                  <a:pt x="9625" y="42115"/>
                  <a:pt x="9625" y="42115"/>
                </a:cubicBezTo>
                <a:cubicBezTo>
                  <a:pt x="14117" y="30000"/>
                  <a:pt x="21818" y="19615"/>
                  <a:pt x="33368" y="12115"/>
                </a:cubicBezTo>
                <a:cubicBezTo>
                  <a:pt x="44919" y="4038"/>
                  <a:pt x="58395" y="0"/>
                  <a:pt x="73155" y="0"/>
                </a:cubicBezTo>
                <a:cubicBezTo>
                  <a:pt x="77647" y="0"/>
                  <a:pt x="82139" y="576"/>
                  <a:pt x="86631" y="1153"/>
                </a:cubicBezTo>
                <a:cubicBezTo>
                  <a:pt x="90481" y="2307"/>
                  <a:pt x="94973" y="3461"/>
                  <a:pt x="98823" y="4615"/>
                </a:cubicBezTo>
                <a:cubicBezTo>
                  <a:pt x="102673" y="6346"/>
                  <a:pt x="106524" y="8076"/>
                  <a:pt x="110374" y="10384"/>
                </a:cubicBezTo>
                <a:cubicBezTo>
                  <a:pt x="113582" y="12692"/>
                  <a:pt x="117433" y="15000"/>
                  <a:pt x="120000" y="17884"/>
                </a:cubicBezTo>
                <a:cubicBezTo>
                  <a:pt x="101390" y="34615"/>
                  <a:pt x="101390" y="34615"/>
                  <a:pt x="101390" y="34615"/>
                </a:cubicBezTo>
                <a:cubicBezTo>
                  <a:pt x="97540" y="31730"/>
                  <a:pt x="93689" y="28846"/>
                  <a:pt x="88556" y="27115"/>
                </a:cubicBezTo>
                <a:cubicBezTo>
                  <a:pt x="83422" y="25384"/>
                  <a:pt x="78288" y="24230"/>
                  <a:pt x="73155" y="24230"/>
                </a:cubicBezTo>
                <a:cubicBezTo>
                  <a:pt x="66096" y="24230"/>
                  <a:pt x="59037" y="25961"/>
                  <a:pt x="53262" y="29423"/>
                </a:cubicBezTo>
                <a:cubicBezTo>
                  <a:pt x="46844" y="32307"/>
                  <a:pt x="42352" y="36923"/>
                  <a:pt x="38502" y="42115"/>
                </a:cubicBezTo>
                <a:cubicBezTo>
                  <a:pt x="73155" y="42115"/>
                  <a:pt x="73155" y="42115"/>
                  <a:pt x="73155" y="42115"/>
                </a:cubicBezTo>
                <a:cubicBezTo>
                  <a:pt x="73155" y="54230"/>
                  <a:pt x="73155" y="54230"/>
                  <a:pt x="73155" y="54230"/>
                </a:cubicBezTo>
                <a:cubicBezTo>
                  <a:pt x="33368" y="54230"/>
                  <a:pt x="33368" y="54230"/>
                  <a:pt x="33368" y="54230"/>
                </a:cubicBezTo>
                <a:cubicBezTo>
                  <a:pt x="33368" y="55384"/>
                  <a:pt x="33368" y="56538"/>
                  <a:pt x="33368" y="57692"/>
                </a:cubicBezTo>
                <a:cubicBezTo>
                  <a:pt x="33368" y="58846"/>
                  <a:pt x="32727" y="59423"/>
                  <a:pt x="32727" y="60000"/>
                </a:cubicBezTo>
                <a:cubicBezTo>
                  <a:pt x="32727" y="61153"/>
                  <a:pt x="33368" y="61730"/>
                  <a:pt x="33368" y="62884"/>
                </a:cubicBezTo>
                <a:cubicBezTo>
                  <a:pt x="33368" y="63461"/>
                  <a:pt x="33368" y="64615"/>
                  <a:pt x="33368" y="66346"/>
                </a:cubicBezTo>
                <a:cubicBezTo>
                  <a:pt x="73155" y="66346"/>
                  <a:pt x="73155" y="66346"/>
                  <a:pt x="73155" y="66346"/>
                </a:cubicBezTo>
                <a:cubicBezTo>
                  <a:pt x="73155" y="78461"/>
                  <a:pt x="73155" y="78461"/>
                  <a:pt x="73155" y="78461"/>
                </a:cubicBezTo>
                <a:cubicBezTo>
                  <a:pt x="38502" y="78461"/>
                  <a:pt x="38502" y="78461"/>
                  <a:pt x="38502" y="78461"/>
                </a:cubicBezTo>
                <a:cubicBezTo>
                  <a:pt x="42352" y="83653"/>
                  <a:pt x="46844" y="88269"/>
                  <a:pt x="53262" y="91153"/>
                </a:cubicBezTo>
                <a:cubicBezTo>
                  <a:pt x="59037" y="94615"/>
                  <a:pt x="66096" y="96346"/>
                  <a:pt x="73155" y="96346"/>
                </a:cubicBezTo>
                <a:cubicBezTo>
                  <a:pt x="78288" y="96346"/>
                  <a:pt x="83422" y="95192"/>
                  <a:pt x="88556" y="93461"/>
                </a:cubicBezTo>
                <a:cubicBezTo>
                  <a:pt x="93689" y="91730"/>
                  <a:pt x="97540" y="88846"/>
                  <a:pt x="101390" y="85961"/>
                </a:cubicBezTo>
                <a:cubicBezTo>
                  <a:pt x="120000" y="102692"/>
                  <a:pt x="120000" y="102692"/>
                  <a:pt x="120000" y="102692"/>
                </a:cubicBezTo>
                <a:cubicBezTo>
                  <a:pt x="117433" y="105576"/>
                  <a:pt x="113582" y="107884"/>
                  <a:pt x="110374" y="110192"/>
                </a:cubicBezTo>
                <a:cubicBezTo>
                  <a:pt x="106524" y="112500"/>
                  <a:pt x="102673" y="114230"/>
                  <a:pt x="98823" y="115384"/>
                </a:cubicBezTo>
                <a:cubicBezTo>
                  <a:pt x="94973" y="117115"/>
                  <a:pt x="90481" y="118269"/>
                  <a:pt x="86631" y="118846"/>
                </a:cubicBezTo>
                <a:cubicBezTo>
                  <a:pt x="82139" y="120000"/>
                  <a:pt x="77647" y="120000"/>
                  <a:pt x="73155" y="120000"/>
                </a:cubicBezTo>
                <a:cubicBezTo>
                  <a:pt x="58395" y="120000"/>
                  <a:pt x="44919" y="116538"/>
                  <a:pt x="33368" y="108461"/>
                </a:cubicBezTo>
                <a:cubicBezTo>
                  <a:pt x="21818" y="100384"/>
                  <a:pt x="14117" y="90576"/>
                  <a:pt x="9625" y="78461"/>
                </a:cubicBezTo>
                <a:lnTo>
                  <a:pt x="0" y="7846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300619" y="2122928"/>
            <a:ext cx="232916" cy="167766"/>
          </a:xfrm>
          <a:custGeom>
            <a:pathLst>
              <a:path extrusionOk="0" h="120000" w="120000">
                <a:moveTo>
                  <a:pt x="6082" y="116923"/>
                </a:moveTo>
                <a:cubicBezTo>
                  <a:pt x="4976" y="116153"/>
                  <a:pt x="3870" y="114615"/>
                  <a:pt x="2764" y="113076"/>
                </a:cubicBezTo>
                <a:cubicBezTo>
                  <a:pt x="2211" y="111538"/>
                  <a:pt x="1105" y="109230"/>
                  <a:pt x="552" y="106923"/>
                </a:cubicBezTo>
                <a:cubicBezTo>
                  <a:pt x="0" y="105384"/>
                  <a:pt x="0" y="103076"/>
                  <a:pt x="0" y="100769"/>
                </a:cubicBezTo>
                <a:cubicBezTo>
                  <a:pt x="0" y="23846"/>
                  <a:pt x="0" y="23846"/>
                  <a:pt x="0" y="23846"/>
                </a:cubicBezTo>
                <a:cubicBezTo>
                  <a:pt x="18801" y="23846"/>
                  <a:pt x="18801" y="23846"/>
                  <a:pt x="18801" y="23846"/>
                </a:cubicBezTo>
                <a:cubicBezTo>
                  <a:pt x="18801" y="87692"/>
                  <a:pt x="18801" y="87692"/>
                  <a:pt x="18801" y="87692"/>
                </a:cubicBezTo>
                <a:cubicBezTo>
                  <a:pt x="18801" y="88461"/>
                  <a:pt x="18248" y="89230"/>
                  <a:pt x="18248" y="89230"/>
                </a:cubicBezTo>
                <a:cubicBezTo>
                  <a:pt x="18248" y="90000"/>
                  <a:pt x="18248" y="90769"/>
                  <a:pt x="18248" y="91538"/>
                </a:cubicBezTo>
                <a:cubicBezTo>
                  <a:pt x="18248" y="96923"/>
                  <a:pt x="17142" y="102307"/>
                  <a:pt x="16036" y="107692"/>
                </a:cubicBezTo>
                <a:cubicBezTo>
                  <a:pt x="14377" y="112307"/>
                  <a:pt x="12718" y="116153"/>
                  <a:pt x="10506" y="120000"/>
                </a:cubicBezTo>
                <a:cubicBezTo>
                  <a:pt x="8847" y="119230"/>
                  <a:pt x="7741" y="118461"/>
                  <a:pt x="6082" y="116923"/>
                </a:cubicBezTo>
                <a:close/>
                <a:moveTo>
                  <a:pt x="14930" y="120000"/>
                </a:moveTo>
                <a:cubicBezTo>
                  <a:pt x="17142" y="116923"/>
                  <a:pt x="18801" y="113076"/>
                  <a:pt x="20460" y="107692"/>
                </a:cubicBezTo>
                <a:cubicBezTo>
                  <a:pt x="22119" y="103076"/>
                  <a:pt x="22672" y="97692"/>
                  <a:pt x="23225" y="91538"/>
                </a:cubicBezTo>
                <a:cubicBezTo>
                  <a:pt x="23225" y="90769"/>
                  <a:pt x="23225" y="90000"/>
                  <a:pt x="23225" y="89230"/>
                </a:cubicBezTo>
                <a:cubicBezTo>
                  <a:pt x="23225" y="89230"/>
                  <a:pt x="23225" y="88461"/>
                  <a:pt x="23225" y="87692"/>
                </a:cubicBezTo>
                <a:cubicBezTo>
                  <a:pt x="23225" y="0"/>
                  <a:pt x="23225" y="0"/>
                  <a:pt x="23225" y="0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20000" y="87692"/>
                  <a:pt x="120000" y="87692"/>
                  <a:pt x="120000" y="87692"/>
                </a:cubicBezTo>
                <a:cubicBezTo>
                  <a:pt x="120000" y="92307"/>
                  <a:pt x="119447" y="96923"/>
                  <a:pt x="118894" y="100769"/>
                </a:cubicBezTo>
                <a:cubicBezTo>
                  <a:pt x="117788" y="104615"/>
                  <a:pt x="116129" y="107692"/>
                  <a:pt x="114470" y="110769"/>
                </a:cubicBezTo>
                <a:cubicBezTo>
                  <a:pt x="112811" y="113846"/>
                  <a:pt x="111152" y="116153"/>
                  <a:pt x="108940" y="117692"/>
                </a:cubicBezTo>
                <a:cubicBezTo>
                  <a:pt x="106728" y="119230"/>
                  <a:pt x="103963" y="120000"/>
                  <a:pt x="101751" y="120000"/>
                </a:cubicBezTo>
                <a:lnTo>
                  <a:pt x="14930" y="120000"/>
                </a:lnTo>
                <a:close/>
                <a:moveTo>
                  <a:pt x="32073" y="12307"/>
                </a:moveTo>
                <a:cubicBezTo>
                  <a:pt x="32073" y="36153"/>
                  <a:pt x="32073" y="36153"/>
                  <a:pt x="32073" y="36153"/>
                </a:cubicBezTo>
                <a:cubicBezTo>
                  <a:pt x="111705" y="36153"/>
                  <a:pt x="111705" y="36153"/>
                  <a:pt x="111705" y="36153"/>
                </a:cubicBezTo>
                <a:cubicBezTo>
                  <a:pt x="111705" y="12307"/>
                  <a:pt x="111705" y="12307"/>
                  <a:pt x="111705" y="12307"/>
                </a:cubicBezTo>
                <a:lnTo>
                  <a:pt x="32073" y="12307"/>
                </a:lnTo>
                <a:close/>
                <a:moveTo>
                  <a:pt x="60276" y="96153"/>
                </a:moveTo>
                <a:cubicBezTo>
                  <a:pt x="60276" y="48461"/>
                  <a:pt x="60276" y="48461"/>
                  <a:pt x="60276" y="48461"/>
                </a:cubicBezTo>
                <a:cubicBezTo>
                  <a:pt x="32073" y="48461"/>
                  <a:pt x="32073" y="48461"/>
                  <a:pt x="32073" y="48461"/>
                </a:cubicBezTo>
                <a:cubicBezTo>
                  <a:pt x="32073" y="96153"/>
                  <a:pt x="32073" y="96153"/>
                  <a:pt x="32073" y="96153"/>
                </a:cubicBezTo>
                <a:lnTo>
                  <a:pt x="60276" y="96153"/>
                </a:lnTo>
                <a:close/>
                <a:moveTo>
                  <a:pt x="86267" y="57692"/>
                </a:moveTo>
                <a:cubicBezTo>
                  <a:pt x="86267" y="48461"/>
                  <a:pt x="86267" y="48461"/>
                  <a:pt x="86267" y="48461"/>
                </a:cubicBezTo>
                <a:cubicBezTo>
                  <a:pt x="68571" y="48461"/>
                  <a:pt x="68571" y="48461"/>
                  <a:pt x="68571" y="48461"/>
                </a:cubicBezTo>
                <a:cubicBezTo>
                  <a:pt x="68571" y="57692"/>
                  <a:pt x="68571" y="57692"/>
                  <a:pt x="68571" y="57692"/>
                </a:cubicBezTo>
                <a:lnTo>
                  <a:pt x="86267" y="57692"/>
                </a:lnTo>
                <a:close/>
                <a:moveTo>
                  <a:pt x="86267" y="76923"/>
                </a:moveTo>
                <a:cubicBezTo>
                  <a:pt x="86267" y="67692"/>
                  <a:pt x="86267" y="67692"/>
                  <a:pt x="86267" y="67692"/>
                </a:cubicBezTo>
                <a:cubicBezTo>
                  <a:pt x="68571" y="67692"/>
                  <a:pt x="68571" y="67692"/>
                  <a:pt x="68571" y="67692"/>
                </a:cubicBezTo>
                <a:cubicBezTo>
                  <a:pt x="68571" y="76923"/>
                  <a:pt x="68571" y="76923"/>
                  <a:pt x="68571" y="76923"/>
                </a:cubicBezTo>
                <a:lnTo>
                  <a:pt x="86267" y="76923"/>
                </a:lnTo>
                <a:close/>
                <a:moveTo>
                  <a:pt x="86267" y="96153"/>
                </a:moveTo>
                <a:cubicBezTo>
                  <a:pt x="86267" y="86153"/>
                  <a:pt x="86267" y="86153"/>
                  <a:pt x="86267" y="86153"/>
                </a:cubicBezTo>
                <a:cubicBezTo>
                  <a:pt x="68571" y="86153"/>
                  <a:pt x="68571" y="86153"/>
                  <a:pt x="68571" y="86153"/>
                </a:cubicBezTo>
                <a:cubicBezTo>
                  <a:pt x="68571" y="96153"/>
                  <a:pt x="68571" y="96153"/>
                  <a:pt x="68571" y="96153"/>
                </a:cubicBezTo>
                <a:lnTo>
                  <a:pt x="86267" y="96153"/>
                </a:lnTo>
                <a:close/>
                <a:moveTo>
                  <a:pt x="94562" y="48461"/>
                </a:moveTo>
                <a:cubicBezTo>
                  <a:pt x="94562" y="57692"/>
                  <a:pt x="94562" y="57692"/>
                  <a:pt x="94562" y="57692"/>
                </a:cubicBezTo>
                <a:cubicBezTo>
                  <a:pt x="112258" y="57692"/>
                  <a:pt x="112258" y="57692"/>
                  <a:pt x="112258" y="57692"/>
                </a:cubicBezTo>
                <a:cubicBezTo>
                  <a:pt x="112258" y="48461"/>
                  <a:pt x="112258" y="48461"/>
                  <a:pt x="112258" y="48461"/>
                </a:cubicBezTo>
                <a:lnTo>
                  <a:pt x="94562" y="48461"/>
                </a:lnTo>
                <a:close/>
                <a:moveTo>
                  <a:pt x="112258" y="76923"/>
                </a:moveTo>
                <a:cubicBezTo>
                  <a:pt x="112258" y="67692"/>
                  <a:pt x="112258" y="67692"/>
                  <a:pt x="112258" y="67692"/>
                </a:cubicBezTo>
                <a:cubicBezTo>
                  <a:pt x="94562" y="67692"/>
                  <a:pt x="94562" y="67692"/>
                  <a:pt x="94562" y="67692"/>
                </a:cubicBezTo>
                <a:cubicBezTo>
                  <a:pt x="94562" y="76923"/>
                  <a:pt x="94562" y="76923"/>
                  <a:pt x="94562" y="76923"/>
                </a:cubicBezTo>
                <a:lnTo>
                  <a:pt x="112258" y="76923"/>
                </a:lnTo>
                <a:close/>
                <a:moveTo>
                  <a:pt x="112258" y="96153"/>
                </a:moveTo>
                <a:cubicBezTo>
                  <a:pt x="112258" y="86153"/>
                  <a:pt x="112258" y="86153"/>
                  <a:pt x="112258" y="86153"/>
                </a:cubicBezTo>
                <a:cubicBezTo>
                  <a:pt x="94562" y="86153"/>
                  <a:pt x="94562" y="86153"/>
                  <a:pt x="94562" y="86153"/>
                </a:cubicBezTo>
                <a:cubicBezTo>
                  <a:pt x="94562" y="96153"/>
                  <a:pt x="94562" y="96153"/>
                  <a:pt x="94562" y="96153"/>
                </a:cubicBezTo>
                <a:lnTo>
                  <a:pt x="112258" y="9615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1663839" y="2132701"/>
            <a:ext cx="268750" cy="149849"/>
          </a:xfrm>
          <a:custGeom>
            <a:pathLst>
              <a:path extrusionOk="0" h="120000" w="120000">
                <a:moveTo>
                  <a:pt x="39840" y="112230"/>
                </a:moveTo>
                <a:cubicBezTo>
                  <a:pt x="36960" y="110503"/>
                  <a:pt x="34080" y="107913"/>
                  <a:pt x="30720" y="105323"/>
                </a:cubicBezTo>
                <a:cubicBezTo>
                  <a:pt x="27360" y="101870"/>
                  <a:pt x="24000" y="98417"/>
                  <a:pt x="20640" y="94100"/>
                </a:cubicBezTo>
                <a:cubicBezTo>
                  <a:pt x="17280" y="90647"/>
                  <a:pt x="13920" y="85467"/>
                  <a:pt x="10080" y="79424"/>
                </a:cubicBezTo>
                <a:cubicBezTo>
                  <a:pt x="6720" y="74244"/>
                  <a:pt x="3360" y="67338"/>
                  <a:pt x="0" y="59568"/>
                </a:cubicBezTo>
                <a:cubicBezTo>
                  <a:pt x="3360" y="52661"/>
                  <a:pt x="6720" y="45755"/>
                  <a:pt x="10080" y="40575"/>
                </a:cubicBezTo>
                <a:cubicBezTo>
                  <a:pt x="13920" y="34532"/>
                  <a:pt x="17280" y="29352"/>
                  <a:pt x="20640" y="25035"/>
                </a:cubicBezTo>
                <a:cubicBezTo>
                  <a:pt x="24000" y="20719"/>
                  <a:pt x="27360" y="17266"/>
                  <a:pt x="30720" y="14676"/>
                </a:cubicBezTo>
                <a:cubicBezTo>
                  <a:pt x="34080" y="12086"/>
                  <a:pt x="36960" y="9496"/>
                  <a:pt x="39840" y="7769"/>
                </a:cubicBezTo>
                <a:cubicBezTo>
                  <a:pt x="47040" y="3453"/>
                  <a:pt x="53760" y="863"/>
                  <a:pt x="60000" y="0"/>
                </a:cubicBezTo>
                <a:cubicBezTo>
                  <a:pt x="66720" y="863"/>
                  <a:pt x="73440" y="3453"/>
                  <a:pt x="80160" y="7769"/>
                </a:cubicBezTo>
                <a:cubicBezTo>
                  <a:pt x="83040" y="9496"/>
                  <a:pt x="86400" y="12086"/>
                  <a:pt x="89280" y="14676"/>
                </a:cubicBezTo>
                <a:cubicBezTo>
                  <a:pt x="92640" y="17266"/>
                  <a:pt x="96000" y="20719"/>
                  <a:pt x="99360" y="25035"/>
                </a:cubicBezTo>
                <a:cubicBezTo>
                  <a:pt x="102720" y="29352"/>
                  <a:pt x="106080" y="34532"/>
                  <a:pt x="109920" y="40575"/>
                </a:cubicBezTo>
                <a:cubicBezTo>
                  <a:pt x="113280" y="45755"/>
                  <a:pt x="116640" y="52661"/>
                  <a:pt x="120000" y="59568"/>
                </a:cubicBezTo>
                <a:cubicBezTo>
                  <a:pt x="116640" y="67338"/>
                  <a:pt x="113280" y="74244"/>
                  <a:pt x="109920" y="79424"/>
                </a:cubicBezTo>
                <a:cubicBezTo>
                  <a:pt x="106080" y="85467"/>
                  <a:pt x="102720" y="90647"/>
                  <a:pt x="99360" y="94100"/>
                </a:cubicBezTo>
                <a:cubicBezTo>
                  <a:pt x="96000" y="98417"/>
                  <a:pt x="92640" y="101870"/>
                  <a:pt x="89280" y="105323"/>
                </a:cubicBezTo>
                <a:cubicBezTo>
                  <a:pt x="86400" y="107913"/>
                  <a:pt x="83040" y="110503"/>
                  <a:pt x="80160" y="112230"/>
                </a:cubicBezTo>
                <a:cubicBezTo>
                  <a:pt x="73440" y="116546"/>
                  <a:pt x="66720" y="119136"/>
                  <a:pt x="60000" y="120000"/>
                </a:cubicBezTo>
                <a:cubicBezTo>
                  <a:pt x="53760" y="119136"/>
                  <a:pt x="47040" y="116546"/>
                  <a:pt x="39840" y="112230"/>
                </a:cubicBezTo>
                <a:close/>
                <a:moveTo>
                  <a:pt x="51360" y="22446"/>
                </a:moveTo>
                <a:cubicBezTo>
                  <a:pt x="48480" y="25035"/>
                  <a:pt x="46560" y="27625"/>
                  <a:pt x="44160" y="31079"/>
                </a:cubicBezTo>
                <a:cubicBezTo>
                  <a:pt x="42240" y="35395"/>
                  <a:pt x="40800" y="39712"/>
                  <a:pt x="39360" y="44028"/>
                </a:cubicBezTo>
                <a:cubicBezTo>
                  <a:pt x="38400" y="49208"/>
                  <a:pt x="37920" y="54388"/>
                  <a:pt x="37920" y="59568"/>
                </a:cubicBezTo>
                <a:cubicBezTo>
                  <a:pt x="37920" y="65611"/>
                  <a:pt x="38400" y="70791"/>
                  <a:pt x="39360" y="75107"/>
                </a:cubicBezTo>
                <a:cubicBezTo>
                  <a:pt x="40800" y="80287"/>
                  <a:pt x="42240" y="84604"/>
                  <a:pt x="44160" y="88057"/>
                </a:cubicBezTo>
                <a:cubicBezTo>
                  <a:pt x="46560" y="92374"/>
                  <a:pt x="48480" y="94964"/>
                  <a:pt x="51360" y="96690"/>
                </a:cubicBezTo>
                <a:cubicBezTo>
                  <a:pt x="54240" y="99280"/>
                  <a:pt x="57120" y="100143"/>
                  <a:pt x="60000" y="100143"/>
                </a:cubicBezTo>
                <a:cubicBezTo>
                  <a:pt x="63360" y="100143"/>
                  <a:pt x="66240" y="99280"/>
                  <a:pt x="68640" y="96690"/>
                </a:cubicBezTo>
                <a:cubicBezTo>
                  <a:pt x="71520" y="94964"/>
                  <a:pt x="73920" y="92374"/>
                  <a:pt x="75840" y="88057"/>
                </a:cubicBezTo>
                <a:cubicBezTo>
                  <a:pt x="77760" y="84604"/>
                  <a:pt x="79680" y="80287"/>
                  <a:pt x="80640" y="75107"/>
                </a:cubicBezTo>
                <a:cubicBezTo>
                  <a:pt x="82080" y="70791"/>
                  <a:pt x="82560" y="65611"/>
                  <a:pt x="82560" y="59568"/>
                </a:cubicBezTo>
                <a:cubicBezTo>
                  <a:pt x="82560" y="54388"/>
                  <a:pt x="82080" y="49208"/>
                  <a:pt x="80640" y="44028"/>
                </a:cubicBezTo>
                <a:cubicBezTo>
                  <a:pt x="79680" y="39712"/>
                  <a:pt x="77760" y="35395"/>
                  <a:pt x="75840" y="31079"/>
                </a:cubicBezTo>
                <a:cubicBezTo>
                  <a:pt x="73920" y="27625"/>
                  <a:pt x="71520" y="25035"/>
                  <a:pt x="68640" y="22446"/>
                </a:cubicBezTo>
                <a:cubicBezTo>
                  <a:pt x="66240" y="20719"/>
                  <a:pt x="63360" y="19856"/>
                  <a:pt x="60000" y="19856"/>
                </a:cubicBezTo>
                <a:cubicBezTo>
                  <a:pt x="57120" y="19856"/>
                  <a:pt x="54240" y="20719"/>
                  <a:pt x="51360" y="22446"/>
                </a:cubicBezTo>
                <a:close/>
                <a:moveTo>
                  <a:pt x="64320" y="41438"/>
                </a:moveTo>
                <a:cubicBezTo>
                  <a:pt x="65760" y="42302"/>
                  <a:pt x="67200" y="44028"/>
                  <a:pt x="68160" y="45755"/>
                </a:cubicBezTo>
                <a:cubicBezTo>
                  <a:pt x="69120" y="47482"/>
                  <a:pt x="70080" y="49208"/>
                  <a:pt x="70560" y="51798"/>
                </a:cubicBezTo>
                <a:cubicBezTo>
                  <a:pt x="71040" y="54388"/>
                  <a:pt x="71520" y="56978"/>
                  <a:pt x="71520" y="59568"/>
                </a:cubicBezTo>
                <a:cubicBezTo>
                  <a:pt x="71520" y="63021"/>
                  <a:pt x="71040" y="65611"/>
                  <a:pt x="70560" y="68201"/>
                </a:cubicBezTo>
                <a:cubicBezTo>
                  <a:pt x="70080" y="69928"/>
                  <a:pt x="69120" y="72517"/>
                  <a:pt x="68160" y="74244"/>
                </a:cubicBezTo>
                <a:cubicBezTo>
                  <a:pt x="67200" y="75971"/>
                  <a:pt x="65760" y="77697"/>
                  <a:pt x="64320" y="78561"/>
                </a:cubicBezTo>
                <a:cubicBezTo>
                  <a:pt x="63360" y="79424"/>
                  <a:pt x="61440" y="80287"/>
                  <a:pt x="60000" y="80287"/>
                </a:cubicBezTo>
                <a:cubicBezTo>
                  <a:pt x="58560" y="80287"/>
                  <a:pt x="57120" y="79424"/>
                  <a:pt x="55680" y="78561"/>
                </a:cubicBezTo>
                <a:cubicBezTo>
                  <a:pt x="54240" y="77697"/>
                  <a:pt x="53280" y="75971"/>
                  <a:pt x="52320" y="74244"/>
                </a:cubicBezTo>
                <a:cubicBezTo>
                  <a:pt x="50880" y="72517"/>
                  <a:pt x="50400" y="69928"/>
                  <a:pt x="49920" y="68201"/>
                </a:cubicBezTo>
                <a:cubicBezTo>
                  <a:pt x="48960" y="65611"/>
                  <a:pt x="48960" y="63021"/>
                  <a:pt x="48960" y="59568"/>
                </a:cubicBezTo>
                <a:cubicBezTo>
                  <a:pt x="48960" y="56978"/>
                  <a:pt x="48960" y="54388"/>
                  <a:pt x="49920" y="51798"/>
                </a:cubicBezTo>
                <a:cubicBezTo>
                  <a:pt x="50400" y="49208"/>
                  <a:pt x="50880" y="47482"/>
                  <a:pt x="52320" y="45755"/>
                </a:cubicBezTo>
                <a:cubicBezTo>
                  <a:pt x="53280" y="44028"/>
                  <a:pt x="54240" y="42302"/>
                  <a:pt x="55680" y="41438"/>
                </a:cubicBezTo>
                <a:cubicBezTo>
                  <a:pt x="57120" y="39712"/>
                  <a:pt x="58560" y="39712"/>
                  <a:pt x="60000" y="39712"/>
                </a:cubicBezTo>
                <a:cubicBezTo>
                  <a:pt x="61440" y="39712"/>
                  <a:pt x="63360" y="39712"/>
                  <a:pt x="64320" y="4143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100353" y="2101753"/>
            <a:ext cx="156364" cy="223144"/>
          </a:xfrm>
          <a:custGeom>
            <a:pathLst>
              <a:path extrusionOk="0" h="120000" w="120000">
                <a:moveTo>
                  <a:pt x="105205" y="1730"/>
                </a:moveTo>
                <a:cubicBezTo>
                  <a:pt x="105205" y="2307"/>
                  <a:pt x="105205" y="2307"/>
                  <a:pt x="105205" y="2307"/>
                </a:cubicBezTo>
                <a:cubicBezTo>
                  <a:pt x="106849" y="576"/>
                  <a:pt x="109315" y="0"/>
                  <a:pt x="111780" y="0"/>
                </a:cubicBezTo>
                <a:cubicBezTo>
                  <a:pt x="113424" y="0"/>
                  <a:pt x="115890" y="576"/>
                  <a:pt x="117534" y="1730"/>
                </a:cubicBezTo>
                <a:cubicBezTo>
                  <a:pt x="119178" y="3461"/>
                  <a:pt x="119999" y="4615"/>
                  <a:pt x="119999" y="6346"/>
                </a:cubicBezTo>
                <a:cubicBezTo>
                  <a:pt x="119999" y="8076"/>
                  <a:pt x="119178" y="9230"/>
                  <a:pt x="117534" y="10384"/>
                </a:cubicBezTo>
                <a:cubicBezTo>
                  <a:pt x="117534" y="10384"/>
                  <a:pt x="117534" y="10384"/>
                  <a:pt x="117534" y="10384"/>
                </a:cubicBezTo>
                <a:cubicBezTo>
                  <a:pt x="75616" y="53653"/>
                  <a:pt x="75616" y="53653"/>
                  <a:pt x="75616" y="53653"/>
                </a:cubicBezTo>
                <a:cubicBezTo>
                  <a:pt x="74794" y="54807"/>
                  <a:pt x="73972" y="55384"/>
                  <a:pt x="73150" y="56538"/>
                </a:cubicBezTo>
                <a:cubicBezTo>
                  <a:pt x="73150" y="57692"/>
                  <a:pt x="72328" y="58846"/>
                  <a:pt x="72328" y="60000"/>
                </a:cubicBezTo>
                <a:cubicBezTo>
                  <a:pt x="72328" y="62884"/>
                  <a:pt x="73150" y="64615"/>
                  <a:pt x="74794" y="66346"/>
                </a:cubicBezTo>
                <a:cubicBezTo>
                  <a:pt x="74794" y="66923"/>
                  <a:pt x="74794" y="66923"/>
                  <a:pt x="74794" y="66923"/>
                </a:cubicBezTo>
                <a:cubicBezTo>
                  <a:pt x="117534" y="110192"/>
                  <a:pt x="117534" y="110192"/>
                  <a:pt x="117534" y="110192"/>
                </a:cubicBezTo>
                <a:cubicBezTo>
                  <a:pt x="117534" y="110192"/>
                  <a:pt x="117534" y="110192"/>
                  <a:pt x="117534" y="110192"/>
                </a:cubicBezTo>
                <a:cubicBezTo>
                  <a:pt x="119178" y="111346"/>
                  <a:pt x="119999" y="112500"/>
                  <a:pt x="119999" y="114230"/>
                </a:cubicBezTo>
                <a:cubicBezTo>
                  <a:pt x="119999" y="115961"/>
                  <a:pt x="119178" y="117115"/>
                  <a:pt x="117534" y="118269"/>
                </a:cubicBezTo>
                <a:cubicBezTo>
                  <a:pt x="115890" y="119423"/>
                  <a:pt x="113424" y="120000"/>
                  <a:pt x="111780" y="120000"/>
                </a:cubicBezTo>
                <a:cubicBezTo>
                  <a:pt x="109315" y="120000"/>
                  <a:pt x="106849" y="119423"/>
                  <a:pt x="105205" y="118269"/>
                </a:cubicBezTo>
                <a:cubicBezTo>
                  <a:pt x="105205" y="118269"/>
                  <a:pt x="105205" y="118269"/>
                  <a:pt x="105205" y="118269"/>
                </a:cubicBezTo>
                <a:cubicBezTo>
                  <a:pt x="4931" y="65192"/>
                  <a:pt x="4931" y="65192"/>
                  <a:pt x="4931" y="65192"/>
                </a:cubicBezTo>
                <a:cubicBezTo>
                  <a:pt x="1643" y="64038"/>
                  <a:pt x="0" y="62307"/>
                  <a:pt x="0" y="60000"/>
                </a:cubicBezTo>
                <a:cubicBezTo>
                  <a:pt x="0" y="57692"/>
                  <a:pt x="1643" y="55961"/>
                  <a:pt x="4931" y="54807"/>
                </a:cubicBezTo>
                <a:lnTo>
                  <a:pt x="105205" y="17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380506" y="2101753"/>
            <a:ext cx="156364" cy="224773"/>
          </a:xfrm>
          <a:custGeom>
            <a:pathLst>
              <a:path extrusionOk="0" h="120000" w="120000">
                <a:moveTo>
                  <a:pt x="0" y="113684"/>
                </a:moveTo>
                <a:cubicBezTo>
                  <a:pt x="821" y="113110"/>
                  <a:pt x="821" y="111961"/>
                  <a:pt x="821" y="111387"/>
                </a:cubicBezTo>
                <a:cubicBezTo>
                  <a:pt x="1643" y="110813"/>
                  <a:pt x="1643" y="110239"/>
                  <a:pt x="3287" y="109665"/>
                </a:cubicBezTo>
                <a:cubicBezTo>
                  <a:pt x="3287" y="109665"/>
                  <a:pt x="3287" y="109665"/>
                  <a:pt x="3287" y="109665"/>
                </a:cubicBezTo>
                <a:cubicBezTo>
                  <a:pt x="45205" y="66602"/>
                  <a:pt x="45205" y="66602"/>
                  <a:pt x="45205" y="66602"/>
                </a:cubicBezTo>
                <a:cubicBezTo>
                  <a:pt x="45205" y="66028"/>
                  <a:pt x="45205" y="66028"/>
                  <a:pt x="45205" y="66028"/>
                </a:cubicBezTo>
                <a:cubicBezTo>
                  <a:pt x="46849" y="64306"/>
                  <a:pt x="47671" y="62009"/>
                  <a:pt x="48493" y="59712"/>
                </a:cubicBezTo>
                <a:cubicBezTo>
                  <a:pt x="48493" y="57416"/>
                  <a:pt x="46849" y="55119"/>
                  <a:pt x="45205" y="53397"/>
                </a:cubicBezTo>
                <a:cubicBezTo>
                  <a:pt x="3287" y="10334"/>
                  <a:pt x="3287" y="10334"/>
                  <a:pt x="3287" y="10334"/>
                </a:cubicBezTo>
                <a:cubicBezTo>
                  <a:pt x="3287" y="10334"/>
                  <a:pt x="3287" y="10334"/>
                  <a:pt x="3287" y="10334"/>
                </a:cubicBezTo>
                <a:cubicBezTo>
                  <a:pt x="1643" y="9760"/>
                  <a:pt x="1643" y="9186"/>
                  <a:pt x="821" y="8612"/>
                </a:cubicBezTo>
                <a:cubicBezTo>
                  <a:pt x="821" y="7464"/>
                  <a:pt x="821" y="6889"/>
                  <a:pt x="0" y="6315"/>
                </a:cubicBezTo>
                <a:cubicBezTo>
                  <a:pt x="0" y="5167"/>
                  <a:pt x="821" y="4019"/>
                  <a:pt x="1643" y="2870"/>
                </a:cubicBezTo>
                <a:cubicBezTo>
                  <a:pt x="3287" y="1722"/>
                  <a:pt x="4109" y="1148"/>
                  <a:pt x="5753" y="574"/>
                </a:cubicBezTo>
                <a:cubicBezTo>
                  <a:pt x="7397" y="0"/>
                  <a:pt x="9041" y="0"/>
                  <a:pt x="10684" y="0"/>
                </a:cubicBezTo>
                <a:cubicBezTo>
                  <a:pt x="12328" y="574"/>
                  <a:pt x="13972" y="1148"/>
                  <a:pt x="14794" y="2296"/>
                </a:cubicBezTo>
                <a:cubicBezTo>
                  <a:pt x="14794" y="1722"/>
                  <a:pt x="14794" y="1722"/>
                  <a:pt x="14794" y="1722"/>
                </a:cubicBezTo>
                <a:cubicBezTo>
                  <a:pt x="115890" y="54545"/>
                  <a:pt x="115890" y="54545"/>
                  <a:pt x="115890" y="54545"/>
                </a:cubicBezTo>
                <a:cubicBezTo>
                  <a:pt x="118356" y="55693"/>
                  <a:pt x="119999" y="57416"/>
                  <a:pt x="119999" y="59712"/>
                </a:cubicBezTo>
                <a:cubicBezTo>
                  <a:pt x="119999" y="62583"/>
                  <a:pt x="118356" y="64306"/>
                  <a:pt x="115890" y="64880"/>
                </a:cubicBezTo>
                <a:cubicBezTo>
                  <a:pt x="14794" y="117703"/>
                  <a:pt x="14794" y="117703"/>
                  <a:pt x="14794" y="117703"/>
                </a:cubicBezTo>
                <a:cubicBezTo>
                  <a:pt x="14794" y="117703"/>
                  <a:pt x="14794" y="117703"/>
                  <a:pt x="14794" y="117703"/>
                </a:cubicBezTo>
                <a:cubicBezTo>
                  <a:pt x="13972" y="118851"/>
                  <a:pt x="12328" y="119425"/>
                  <a:pt x="10684" y="119425"/>
                </a:cubicBezTo>
                <a:cubicBezTo>
                  <a:pt x="9041" y="119999"/>
                  <a:pt x="7397" y="119425"/>
                  <a:pt x="5753" y="119425"/>
                </a:cubicBezTo>
                <a:cubicBezTo>
                  <a:pt x="4109" y="118851"/>
                  <a:pt x="3287" y="118277"/>
                  <a:pt x="1643" y="117129"/>
                </a:cubicBezTo>
                <a:cubicBezTo>
                  <a:pt x="821" y="115980"/>
                  <a:pt x="0" y="114832"/>
                  <a:pt x="0" y="1136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706264" y="2101753"/>
            <a:ext cx="244317" cy="223144"/>
          </a:xfrm>
          <a:custGeom>
            <a:pathLst>
              <a:path extrusionOk="0" h="120000" w="120000">
                <a:moveTo>
                  <a:pt x="0" y="66569"/>
                </a:moveTo>
                <a:lnTo>
                  <a:pt x="60000" y="0"/>
                </a:lnTo>
                <a:lnTo>
                  <a:pt x="120000" y="66569"/>
                </a:lnTo>
                <a:lnTo>
                  <a:pt x="109600" y="66569"/>
                </a:lnTo>
                <a:lnTo>
                  <a:pt x="60000" y="12262"/>
                </a:lnTo>
                <a:lnTo>
                  <a:pt x="10400" y="66569"/>
                </a:lnTo>
                <a:lnTo>
                  <a:pt x="0" y="66569"/>
                </a:lnTo>
                <a:close/>
                <a:moveTo>
                  <a:pt x="21600" y="66569"/>
                </a:moveTo>
                <a:lnTo>
                  <a:pt x="60000" y="23649"/>
                </a:lnTo>
                <a:lnTo>
                  <a:pt x="98400" y="66569"/>
                </a:lnTo>
                <a:lnTo>
                  <a:pt x="98400" y="120000"/>
                </a:lnTo>
                <a:lnTo>
                  <a:pt x="73600" y="120000"/>
                </a:lnTo>
                <a:lnTo>
                  <a:pt x="73600" y="66569"/>
                </a:lnTo>
                <a:lnTo>
                  <a:pt x="46400" y="66569"/>
                </a:lnTo>
                <a:lnTo>
                  <a:pt x="46400" y="120000"/>
                </a:lnTo>
                <a:lnTo>
                  <a:pt x="21600" y="120000"/>
                </a:lnTo>
                <a:lnTo>
                  <a:pt x="21600" y="66569"/>
                </a:lnTo>
                <a:close/>
                <a:moveTo>
                  <a:pt x="82400" y="12262"/>
                </a:moveTo>
                <a:lnTo>
                  <a:pt x="82400" y="0"/>
                </a:lnTo>
                <a:lnTo>
                  <a:pt x="98400" y="0"/>
                </a:lnTo>
                <a:lnTo>
                  <a:pt x="98400" y="29781"/>
                </a:lnTo>
                <a:lnTo>
                  <a:pt x="82400" y="1226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097173" y="2145732"/>
            <a:ext cx="224773" cy="146591"/>
          </a:xfrm>
          <a:custGeom>
            <a:pathLst>
              <a:path extrusionOk="0" h="120000" w="120000">
                <a:moveTo>
                  <a:pt x="0" y="8888"/>
                </a:moveTo>
                <a:cubicBezTo>
                  <a:pt x="0" y="8000"/>
                  <a:pt x="0" y="7111"/>
                  <a:pt x="576" y="5333"/>
                </a:cubicBezTo>
                <a:cubicBezTo>
                  <a:pt x="576" y="4444"/>
                  <a:pt x="1153" y="3555"/>
                  <a:pt x="1730" y="2666"/>
                </a:cubicBezTo>
                <a:cubicBezTo>
                  <a:pt x="2307" y="1777"/>
                  <a:pt x="2884" y="888"/>
                  <a:pt x="3461" y="888"/>
                </a:cubicBezTo>
                <a:cubicBezTo>
                  <a:pt x="4615" y="0"/>
                  <a:pt x="5192" y="0"/>
                  <a:pt x="5769" y="0"/>
                </a:cubicBezTo>
                <a:cubicBezTo>
                  <a:pt x="114230" y="0"/>
                  <a:pt x="114230" y="0"/>
                  <a:pt x="114230" y="0"/>
                </a:cubicBezTo>
                <a:cubicBezTo>
                  <a:pt x="114807" y="0"/>
                  <a:pt x="115384" y="0"/>
                  <a:pt x="116538" y="888"/>
                </a:cubicBezTo>
                <a:cubicBezTo>
                  <a:pt x="117115" y="888"/>
                  <a:pt x="117692" y="1777"/>
                  <a:pt x="118269" y="2666"/>
                </a:cubicBezTo>
                <a:cubicBezTo>
                  <a:pt x="118846" y="3555"/>
                  <a:pt x="119423" y="4444"/>
                  <a:pt x="119423" y="5333"/>
                </a:cubicBezTo>
                <a:cubicBezTo>
                  <a:pt x="120000" y="7111"/>
                  <a:pt x="120000" y="8000"/>
                  <a:pt x="120000" y="8888"/>
                </a:cubicBezTo>
                <a:cubicBezTo>
                  <a:pt x="96346" y="36444"/>
                  <a:pt x="96346" y="36444"/>
                  <a:pt x="96346" y="36444"/>
                </a:cubicBezTo>
                <a:cubicBezTo>
                  <a:pt x="66346" y="71111"/>
                  <a:pt x="66346" y="71111"/>
                  <a:pt x="66346" y="71111"/>
                </a:cubicBezTo>
                <a:cubicBezTo>
                  <a:pt x="65192" y="72888"/>
                  <a:pt x="62884" y="73777"/>
                  <a:pt x="60000" y="73777"/>
                </a:cubicBezTo>
                <a:cubicBezTo>
                  <a:pt x="57115" y="73777"/>
                  <a:pt x="54807" y="72888"/>
                  <a:pt x="53653" y="71111"/>
                </a:cubicBezTo>
                <a:cubicBezTo>
                  <a:pt x="23653" y="36444"/>
                  <a:pt x="23653" y="36444"/>
                  <a:pt x="23653" y="36444"/>
                </a:cubicBezTo>
                <a:lnTo>
                  <a:pt x="0" y="8888"/>
                </a:lnTo>
                <a:close/>
                <a:moveTo>
                  <a:pt x="0" y="111111"/>
                </a:moveTo>
                <a:cubicBezTo>
                  <a:pt x="0" y="18666"/>
                  <a:pt x="0" y="18666"/>
                  <a:pt x="0" y="18666"/>
                </a:cubicBezTo>
                <a:cubicBezTo>
                  <a:pt x="23653" y="45333"/>
                  <a:pt x="23653" y="45333"/>
                  <a:pt x="23653" y="45333"/>
                </a:cubicBezTo>
                <a:cubicBezTo>
                  <a:pt x="53653" y="80000"/>
                  <a:pt x="53653" y="80000"/>
                  <a:pt x="53653" y="80000"/>
                </a:cubicBezTo>
                <a:cubicBezTo>
                  <a:pt x="55384" y="81777"/>
                  <a:pt x="57115" y="83555"/>
                  <a:pt x="60000" y="83555"/>
                </a:cubicBezTo>
                <a:cubicBezTo>
                  <a:pt x="62884" y="83555"/>
                  <a:pt x="64615" y="81777"/>
                  <a:pt x="66346" y="80000"/>
                </a:cubicBezTo>
                <a:cubicBezTo>
                  <a:pt x="96346" y="46222"/>
                  <a:pt x="96346" y="46222"/>
                  <a:pt x="96346" y="46222"/>
                </a:cubicBezTo>
                <a:cubicBezTo>
                  <a:pt x="120000" y="18666"/>
                  <a:pt x="120000" y="18666"/>
                  <a:pt x="120000" y="18666"/>
                </a:cubicBezTo>
                <a:cubicBezTo>
                  <a:pt x="120000" y="111111"/>
                  <a:pt x="120000" y="111111"/>
                  <a:pt x="120000" y="111111"/>
                </a:cubicBezTo>
                <a:cubicBezTo>
                  <a:pt x="90000" y="73777"/>
                  <a:pt x="90000" y="73777"/>
                  <a:pt x="90000" y="73777"/>
                </a:cubicBezTo>
                <a:cubicBezTo>
                  <a:pt x="118269" y="117333"/>
                  <a:pt x="118269" y="117333"/>
                  <a:pt x="118269" y="117333"/>
                </a:cubicBezTo>
                <a:cubicBezTo>
                  <a:pt x="117115" y="119111"/>
                  <a:pt x="115384" y="120000"/>
                  <a:pt x="114230" y="120000"/>
                </a:cubicBezTo>
                <a:cubicBezTo>
                  <a:pt x="5769" y="120000"/>
                  <a:pt x="5769" y="120000"/>
                  <a:pt x="5769" y="120000"/>
                </a:cubicBezTo>
                <a:cubicBezTo>
                  <a:pt x="4615" y="120000"/>
                  <a:pt x="2884" y="119111"/>
                  <a:pt x="1730" y="117333"/>
                </a:cubicBezTo>
                <a:cubicBezTo>
                  <a:pt x="30000" y="73777"/>
                  <a:pt x="30000" y="73777"/>
                  <a:pt x="30000" y="73777"/>
                </a:cubicBezTo>
                <a:lnTo>
                  <a:pt x="0" y="1111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478308" y="2101753"/>
            <a:ext cx="223144" cy="213372"/>
          </a:xfrm>
          <a:custGeom>
            <a:pathLst>
              <a:path extrusionOk="0" h="120000" w="120000">
                <a:moveTo>
                  <a:pt x="0" y="44242"/>
                </a:moveTo>
                <a:cubicBezTo>
                  <a:pt x="23653" y="26060"/>
                  <a:pt x="23653" y="26060"/>
                  <a:pt x="23653" y="26060"/>
                </a:cubicBezTo>
                <a:cubicBezTo>
                  <a:pt x="53653" y="2424"/>
                  <a:pt x="53653" y="2424"/>
                  <a:pt x="53653" y="2424"/>
                </a:cubicBezTo>
                <a:cubicBezTo>
                  <a:pt x="55384" y="606"/>
                  <a:pt x="57692" y="0"/>
                  <a:pt x="60000" y="0"/>
                </a:cubicBezTo>
                <a:cubicBezTo>
                  <a:pt x="62307" y="0"/>
                  <a:pt x="64615" y="606"/>
                  <a:pt x="66346" y="2424"/>
                </a:cubicBezTo>
                <a:cubicBezTo>
                  <a:pt x="83653" y="15757"/>
                  <a:pt x="83653" y="15757"/>
                  <a:pt x="83653" y="15757"/>
                </a:cubicBezTo>
                <a:cubicBezTo>
                  <a:pt x="103269" y="30909"/>
                  <a:pt x="103269" y="30909"/>
                  <a:pt x="103269" y="30909"/>
                </a:cubicBezTo>
                <a:cubicBezTo>
                  <a:pt x="106730" y="33939"/>
                  <a:pt x="109615" y="36363"/>
                  <a:pt x="112500" y="38181"/>
                </a:cubicBezTo>
                <a:cubicBezTo>
                  <a:pt x="115384" y="40606"/>
                  <a:pt x="117692" y="42424"/>
                  <a:pt x="120000" y="44242"/>
                </a:cubicBezTo>
                <a:cubicBezTo>
                  <a:pt x="117692" y="46060"/>
                  <a:pt x="112500" y="50303"/>
                  <a:pt x="104423" y="56363"/>
                </a:cubicBezTo>
                <a:cubicBezTo>
                  <a:pt x="96346" y="63030"/>
                  <a:pt x="85961" y="71515"/>
                  <a:pt x="72115" y="82424"/>
                </a:cubicBezTo>
                <a:cubicBezTo>
                  <a:pt x="66346" y="86666"/>
                  <a:pt x="66346" y="86666"/>
                  <a:pt x="66346" y="86666"/>
                </a:cubicBezTo>
                <a:cubicBezTo>
                  <a:pt x="64615" y="87878"/>
                  <a:pt x="62307" y="88484"/>
                  <a:pt x="60000" y="88484"/>
                </a:cubicBezTo>
                <a:cubicBezTo>
                  <a:pt x="57692" y="88484"/>
                  <a:pt x="55384" y="87878"/>
                  <a:pt x="53653" y="86666"/>
                </a:cubicBezTo>
                <a:cubicBezTo>
                  <a:pt x="31730" y="69696"/>
                  <a:pt x="31730" y="69696"/>
                  <a:pt x="31730" y="69696"/>
                </a:cubicBezTo>
                <a:cubicBezTo>
                  <a:pt x="15000" y="56363"/>
                  <a:pt x="15000" y="56363"/>
                  <a:pt x="15000" y="56363"/>
                </a:cubicBezTo>
                <a:lnTo>
                  <a:pt x="0" y="44242"/>
                </a:lnTo>
                <a:close/>
                <a:moveTo>
                  <a:pt x="0" y="113333"/>
                </a:moveTo>
                <a:cubicBezTo>
                  <a:pt x="0" y="50909"/>
                  <a:pt x="0" y="50909"/>
                  <a:pt x="0" y="50909"/>
                </a:cubicBezTo>
                <a:cubicBezTo>
                  <a:pt x="23653" y="69090"/>
                  <a:pt x="23653" y="69090"/>
                  <a:pt x="23653" y="69090"/>
                </a:cubicBezTo>
                <a:cubicBezTo>
                  <a:pt x="53653" y="92727"/>
                  <a:pt x="53653" y="92727"/>
                  <a:pt x="53653" y="92727"/>
                </a:cubicBezTo>
                <a:cubicBezTo>
                  <a:pt x="54807" y="93939"/>
                  <a:pt x="57115" y="94545"/>
                  <a:pt x="60000" y="94545"/>
                </a:cubicBezTo>
                <a:cubicBezTo>
                  <a:pt x="62884" y="94545"/>
                  <a:pt x="65192" y="93939"/>
                  <a:pt x="66346" y="92727"/>
                </a:cubicBezTo>
                <a:cubicBezTo>
                  <a:pt x="96346" y="69090"/>
                  <a:pt x="96346" y="69090"/>
                  <a:pt x="96346" y="69090"/>
                </a:cubicBezTo>
                <a:cubicBezTo>
                  <a:pt x="120000" y="50909"/>
                  <a:pt x="120000" y="50909"/>
                  <a:pt x="120000" y="50909"/>
                </a:cubicBezTo>
                <a:cubicBezTo>
                  <a:pt x="120000" y="113333"/>
                  <a:pt x="120000" y="113333"/>
                  <a:pt x="120000" y="113333"/>
                </a:cubicBezTo>
                <a:cubicBezTo>
                  <a:pt x="90000" y="88484"/>
                  <a:pt x="90000" y="88484"/>
                  <a:pt x="90000" y="88484"/>
                </a:cubicBezTo>
                <a:cubicBezTo>
                  <a:pt x="118269" y="118181"/>
                  <a:pt x="118269" y="118181"/>
                  <a:pt x="118269" y="118181"/>
                </a:cubicBezTo>
                <a:cubicBezTo>
                  <a:pt x="117115" y="119393"/>
                  <a:pt x="115384" y="119999"/>
                  <a:pt x="114230" y="119999"/>
                </a:cubicBezTo>
                <a:cubicBezTo>
                  <a:pt x="5769" y="119999"/>
                  <a:pt x="5769" y="119999"/>
                  <a:pt x="5769" y="119999"/>
                </a:cubicBezTo>
                <a:cubicBezTo>
                  <a:pt x="4615" y="119999"/>
                  <a:pt x="2884" y="119393"/>
                  <a:pt x="1730" y="118181"/>
                </a:cubicBezTo>
                <a:cubicBezTo>
                  <a:pt x="30000" y="88484"/>
                  <a:pt x="30000" y="88484"/>
                  <a:pt x="30000" y="88484"/>
                </a:cubicBezTo>
                <a:lnTo>
                  <a:pt x="0" y="11333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859446" y="2101753"/>
            <a:ext cx="223144" cy="223144"/>
          </a:xfrm>
          <a:custGeom>
            <a:pathLst>
              <a:path extrusionOk="0" h="120000" w="120000">
                <a:moveTo>
                  <a:pt x="0" y="96350"/>
                </a:moveTo>
                <a:lnTo>
                  <a:pt x="12262" y="96350"/>
                </a:lnTo>
                <a:lnTo>
                  <a:pt x="12262" y="107737"/>
                </a:lnTo>
                <a:lnTo>
                  <a:pt x="107737" y="107737"/>
                </a:lnTo>
                <a:lnTo>
                  <a:pt x="107737" y="96350"/>
                </a:lnTo>
                <a:lnTo>
                  <a:pt x="120000" y="9635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96350"/>
                </a:lnTo>
                <a:close/>
                <a:moveTo>
                  <a:pt x="17518" y="48175"/>
                </a:moveTo>
                <a:lnTo>
                  <a:pt x="44671" y="48175"/>
                </a:lnTo>
                <a:lnTo>
                  <a:pt x="44671" y="0"/>
                </a:lnTo>
                <a:lnTo>
                  <a:pt x="75328" y="0"/>
                </a:lnTo>
                <a:lnTo>
                  <a:pt x="75328" y="48175"/>
                </a:lnTo>
                <a:lnTo>
                  <a:pt x="102481" y="48175"/>
                </a:lnTo>
                <a:lnTo>
                  <a:pt x="59562" y="90218"/>
                </a:lnTo>
                <a:lnTo>
                  <a:pt x="17518" y="4817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295960" y="2101753"/>
            <a:ext cx="223144" cy="223144"/>
          </a:xfrm>
          <a:custGeom>
            <a:pathLst>
              <a:path extrusionOk="0" h="120000" w="120000">
                <a:moveTo>
                  <a:pt x="0" y="96350"/>
                </a:moveTo>
                <a:lnTo>
                  <a:pt x="12262" y="96350"/>
                </a:lnTo>
                <a:lnTo>
                  <a:pt x="12262" y="107737"/>
                </a:lnTo>
                <a:lnTo>
                  <a:pt x="107737" y="107737"/>
                </a:lnTo>
                <a:lnTo>
                  <a:pt x="107737" y="96350"/>
                </a:lnTo>
                <a:lnTo>
                  <a:pt x="120000" y="9635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96350"/>
                </a:lnTo>
                <a:close/>
                <a:moveTo>
                  <a:pt x="17518" y="42043"/>
                </a:moveTo>
                <a:lnTo>
                  <a:pt x="60437" y="0"/>
                </a:lnTo>
                <a:lnTo>
                  <a:pt x="102481" y="42043"/>
                </a:lnTo>
                <a:lnTo>
                  <a:pt x="75328" y="42043"/>
                </a:lnTo>
                <a:lnTo>
                  <a:pt x="75328" y="90218"/>
                </a:lnTo>
                <a:lnTo>
                  <a:pt x="44671" y="90218"/>
                </a:lnTo>
                <a:lnTo>
                  <a:pt x="44671" y="42043"/>
                </a:lnTo>
                <a:lnTo>
                  <a:pt x="17518" y="420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633121" y="2113156"/>
            <a:ext cx="200341" cy="201970"/>
          </a:xfrm>
          <a:custGeom>
            <a:pathLst>
              <a:path extrusionOk="0" h="120000" w="120000">
                <a:moveTo>
                  <a:pt x="0" y="99677"/>
                </a:moveTo>
                <a:lnTo>
                  <a:pt x="40000" y="59032"/>
                </a:lnTo>
                <a:lnTo>
                  <a:pt x="0" y="19354"/>
                </a:lnTo>
                <a:lnTo>
                  <a:pt x="19512" y="0"/>
                </a:lnTo>
                <a:lnTo>
                  <a:pt x="59512" y="39677"/>
                </a:lnTo>
                <a:lnTo>
                  <a:pt x="100487" y="0"/>
                </a:lnTo>
                <a:lnTo>
                  <a:pt x="120000" y="19354"/>
                </a:lnTo>
                <a:lnTo>
                  <a:pt x="80000" y="59032"/>
                </a:lnTo>
                <a:lnTo>
                  <a:pt x="120000" y="99677"/>
                </a:lnTo>
                <a:lnTo>
                  <a:pt x="100487" y="120000"/>
                </a:lnTo>
                <a:lnTo>
                  <a:pt x="59512" y="80322"/>
                </a:lnTo>
                <a:lnTo>
                  <a:pt x="19512" y="120000"/>
                </a:lnTo>
                <a:lnTo>
                  <a:pt x="0" y="9967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5056605" y="2101753"/>
            <a:ext cx="226401" cy="223144"/>
          </a:xfrm>
          <a:custGeom>
            <a:pathLst>
              <a:path extrusionOk="0" h="120000" w="120000">
                <a:moveTo>
                  <a:pt x="0" y="29423"/>
                </a:moveTo>
                <a:cubicBezTo>
                  <a:pt x="0" y="25384"/>
                  <a:pt x="1148" y="21923"/>
                  <a:pt x="2296" y="18461"/>
                </a:cubicBezTo>
                <a:cubicBezTo>
                  <a:pt x="4019" y="15000"/>
                  <a:pt x="5741" y="11538"/>
                  <a:pt x="8612" y="8653"/>
                </a:cubicBezTo>
                <a:cubicBezTo>
                  <a:pt x="11483" y="5769"/>
                  <a:pt x="14928" y="4038"/>
                  <a:pt x="18373" y="2307"/>
                </a:cubicBezTo>
                <a:cubicBezTo>
                  <a:pt x="21818" y="1153"/>
                  <a:pt x="25837" y="0"/>
                  <a:pt x="29282" y="0"/>
                </a:cubicBezTo>
                <a:cubicBezTo>
                  <a:pt x="32727" y="0"/>
                  <a:pt x="36746" y="1153"/>
                  <a:pt x="40191" y="2307"/>
                </a:cubicBezTo>
                <a:cubicBezTo>
                  <a:pt x="43636" y="4038"/>
                  <a:pt x="47081" y="5769"/>
                  <a:pt x="49952" y="8653"/>
                </a:cubicBezTo>
                <a:cubicBezTo>
                  <a:pt x="59712" y="19038"/>
                  <a:pt x="59712" y="19038"/>
                  <a:pt x="59712" y="19038"/>
                </a:cubicBezTo>
                <a:cubicBezTo>
                  <a:pt x="62583" y="21923"/>
                  <a:pt x="64880" y="24807"/>
                  <a:pt x="66028" y="28846"/>
                </a:cubicBezTo>
                <a:cubicBezTo>
                  <a:pt x="67751" y="32307"/>
                  <a:pt x="68325" y="35769"/>
                  <a:pt x="68325" y="39807"/>
                </a:cubicBezTo>
                <a:cubicBezTo>
                  <a:pt x="68325" y="42115"/>
                  <a:pt x="68325" y="44423"/>
                  <a:pt x="67177" y="47307"/>
                </a:cubicBezTo>
                <a:cubicBezTo>
                  <a:pt x="39617" y="19038"/>
                  <a:pt x="39617" y="19038"/>
                  <a:pt x="39617" y="19038"/>
                </a:cubicBezTo>
                <a:cubicBezTo>
                  <a:pt x="36746" y="16153"/>
                  <a:pt x="33301" y="15000"/>
                  <a:pt x="29282" y="15000"/>
                </a:cubicBezTo>
                <a:cubicBezTo>
                  <a:pt x="25263" y="15000"/>
                  <a:pt x="21818" y="16153"/>
                  <a:pt x="18947" y="19038"/>
                </a:cubicBezTo>
                <a:cubicBezTo>
                  <a:pt x="16076" y="21923"/>
                  <a:pt x="14928" y="25384"/>
                  <a:pt x="14928" y="29423"/>
                </a:cubicBezTo>
                <a:cubicBezTo>
                  <a:pt x="14928" y="33461"/>
                  <a:pt x="16076" y="36923"/>
                  <a:pt x="18947" y="39807"/>
                </a:cubicBezTo>
                <a:cubicBezTo>
                  <a:pt x="47081" y="67500"/>
                  <a:pt x="47081" y="67500"/>
                  <a:pt x="47081" y="67500"/>
                </a:cubicBezTo>
                <a:cubicBezTo>
                  <a:pt x="44784" y="68653"/>
                  <a:pt x="41913" y="68653"/>
                  <a:pt x="39617" y="68653"/>
                </a:cubicBezTo>
                <a:cubicBezTo>
                  <a:pt x="35598" y="68653"/>
                  <a:pt x="32153" y="68076"/>
                  <a:pt x="28708" y="66346"/>
                </a:cubicBezTo>
                <a:cubicBezTo>
                  <a:pt x="24688" y="65192"/>
                  <a:pt x="21818" y="62884"/>
                  <a:pt x="18947" y="60000"/>
                </a:cubicBezTo>
                <a:cubicBezTo>
                  <a:pt x="8612" y="50192"/>
                  <a:pt x="8612" y="50192"/>
                  <a:pt x="8612" y="50192"/>
                </a:cubicBezTo>
                <a:cubicBezTo>
                  <a:pt x="5741" y="47307"/>
                  <a:pt x="4019" y="43846"/>
                  <a:pt x="2296" y="40384"/>
                </a:cubicBezTo>
                <a:cubicBezTo>
                  <a:pt x="1148" y="36923"/>
                  <a:pt x="0" y="33461"/>
                  <a:pt x="0" y="29423"/>
                </a:cubicBezTo>
                <a:close/>
                <a:moveTo>
                  <a:pt x="32153" y="39807"/>
                </a:moveTo>
                <a:cubicBezTo>
                  <a:pt x="32153" y="38653"/>
                  <a:pt x="32153" y="37500"/>
                  <a:pt x="32727" y="36923"/>
                </a:cubicBezTo>
                <a:cubicBezTo>
                  <a:pt x="33301" y="35769"/>
                  <a:pt x="33875" y="35192"/>
                  <a:pt x="34449" y="34615"/>
                </a:cubicBezTo>
                <a:cubicBezTo>
                  <a:pt x="35023" y="34038"/>
                  <a:pt x="35598" y="33461"/>
                  <a:pt x="36746" y="32884"/>
                </a:cubicBezTo>
                <a:cubicBezTo>
                  <a:pt x="37320" y="32307"/>
                  <a:pt x="38468" y="32307"/>
                  <a:pt x="39617" y="32307"/>
                </a:cubicBezTo>
                <a:cubicBezTo>
                  <a:pt x="41339" y="32307"/>
                  <a:pt x="43062" y="32884"/>
                  <a:pt x="44784" y="34615"/>
                </a:cubicBezTo>
                <a:cubicBezTo>
                  <a:pt x="85550" y="75576"/>
                  <a:pt x="85550" y="75576"/>
                  <a:pt x="85550" y="75576"/>
                </a:cubicBezTo>
                <a:cubicBezTo>
                  <a:pt x="87272" y="76730"/>
                  <a:pt x="87846" y="79038"/>
                  <a:pt x="87846" y="80769"/>
                </a:cubicBezTo>
                <a:cubicBezTo>
                  <a:pt x="87846" y="81923"/>
                  <a:pt x="87846" y="82500"/>
                  <a:pt x="87272" y="83653"/>
                </a:cubicBezTo>
                <a:cubicBezTo>
                  <a:pt x="86698" y="84230"/>
                  <a:pt x="86124" y="85384"/>
                  <a:pt x="85550" y="85961"/>
                </a:cubicBezTo>
                <a:cubicBezTo>
                  <a:pt x="84976" y="86538"/>
                  <a:pt x="84401" y="87115"/>
                  <a:pt x="83253" y="87692"/>
                </a:cubicBezTo>
                <a:cubicBezTo>
                  <a:pt x="82105" y="87692"/>
                  <a:pt x="81531" y="88269"/>
                  <a:pt x="80382" y="88269"/>
                </a:cubicBezTo>
                <a:cubicBezTo>
                  <a:pt x="78660" y="88269"/>
                  <a:pt x="76937" y="87692"/>
                  <a:pt x="75215" y="85961"/>
                </a:cubicBezTo>
                <a:cubicBezTo>
                  <a:pt x="34449" y="45000"/>
                  <a:pt x="34449" y="45000"/>
                  <a:pt x="34449" y="45000"/>
                </a:cubicBezTo>
                <a:cubicBezTo>
                  <a:pt x="32727" y="43269"/>
                  <a:pt x="32153" y="41538"/>
                  <a:pt x="32153" y="39807"/>
                </a:cubicBezTo>
                <a:close/>
                <a:moveTo>
                  <a:pt x="51674" y="80769"/>
                </a:moveTo>
                <a:cubicBezTo>
                  <a:pt x="51674" y="78461"/>
                  <a:pt x="51674" y="75576"/>
                  <a:pt x="52822" y="73269"/>
                </a:cubicBezTo>
                <a:cubicBezTo>
                  <a:pt x="59712" y="80192"/>
                  <a:pt x="65454" y="86538"/>
                  <a:pt x="70047" y="91153"/>
                </a:cubicBezTo>
                <a:cubicBezTo>
                  <a:pt x="74641" y="95769"/>
                  <a:pt x="78086" y="99230"/>
                  <a:pt x="80382" y="101538"/>
                </a:cubicBezTo>
                <a:cubicBezTo>
                  <a:pt x="83253" y="104423"/>
                  <a:pt x="86698" y="105576"/>
                  <a:pt x="90717" y="105576"/>
                </a:cubicBezTo>
                <a:cubicBezTo>
                  <a:pt x="94736" y="105576"/>
                  <a:pt x="98181" y="104423"/>
                  <a:pt x="101052" y="101538"/>
                </a:cubicBezTo>
                <a:cubicBezTo>
                  <a:pt x="103923" y="98653"/>
                  <a:pt x="105071" y="95192"/>
                  <a:pt x="105071" y="91153"/>
                </a:cubicBezTo>
                <a:cubicBezTo>
                  <a:pt x="105071" y="87115"/>
                  <a:pt x="103923" y="83653"/>
                  <a:pt x="101052" y="80769"/>
                </a:cubicBezTo>
                <a:cubicBezTo>
                  <a:pt x="72918" y="52500"/>
                  <a:pt x="72918" y="52500"/>
                  <a:pt x="72918" y="52500"/>
                </a:cubicBezTo>
                <a:cubicBezTo>
                  <a:pt x="75215" y="51923"/>
                  <a:pt x="78086" y="51923"/>
                  <a:pt x="80382" y="51923"/>
                </a:cubicBezTo>
                <a:cubicBezTo>
                  <a:pt x="88421" y="51923"/>
                  <a:pt x="95311" y="54807"/>
                  <a:pt x="101052" y="60000"/>
                </a:cubicBezTo>
                <a:cubicBezTo>
                  <a:pt x="111387" y="70384"/>
                  <a:pt x="111387" y="70384"/>
                  <a:pt x="111387" y="70384"/>
                </a:cubicBezTo>
                <a:cubicBezTo>
                  <a:pt x="117129" y="76153"/>
                  <a:pt x="119999" y="83076"/>
                  <a:pt x="119999" y="91153"/>
                </a:cubicBezTo>
                <a:cubicBezTo>
                  <a:pt x="119999" y="99230"/>
                  <a:pt x="117129" y="105576"/>
                  <a:pt x="111387" y="111346"/>
                </a:cubicBezTo>
                <a:cubicBezTo>
                  <a:pt x="108516" y="114230"/>
                  <a:pt x="105071" y="116538"/>
                  <a:pt x="101626" y="118269"/>
                </a:cubicBezTo>
                <a:cubicBezTo>
                  <a:pt x="98181" y="119423"/>
                  <a:pt x="94162" y="120000"/>
                  <a:pt x="90717" y="120000"/>
                </a:cubicBezTo>
                <a:cubicBezTo>
                  <a:pt x="87272" y="120000"/>
                  <a:pt x="83253" y="119423"/>
                  <a:pt x="79808" y="118269"/>
                </a:cubicBezTo>
                <a:cubicBezTo>
                  <a:pt x="76363" y="116538"/>
                  <a:pt x="72918" y="114230"/>
                  <a:pt x="70047" y="111346"/>
                </a:cubicBezTo>
                <a:cubicBezTo>
                  <a:pt x="59712" y="101538"/>
                  <a:pt x="59712" y="101538"/>
                  <a:pt x="59712" y="101538"/>
                </a:cubicBezTo>
                <a:cubicBezTo>
                  <a:pt x="57416" y="98653"/>
                  <a:pt x="55119" y="95192"/>
                  <a:pt x="53397" y="91730"/>
                </a:cubicBezTo>
                <a:cubicBezTo>
                  <a:pt x="52248" y="88269"/>
                  <a:pt x="51674" y="84807"/>
                  <a:pt x="51674" y="8076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5427969" y="2113156"/>
            <a:ext cx="245947" cy="201970"/>
          </a:xfrm>
          <a:custGeom>
            <a:pathLst>
              <a:path extrusionOk="0" h="120000" w="120000">
                <a:moveTo>
                  <a:pt x="16244" y="53262"/>
                </a:moveTo>
                <a:cubicBezTo>
                  <a:pt x="38253" y="80213"/>
                  <a:pt x="38253" y="80213"/>
                  <a:pt x="38253" y="80213"/>
                </a:cubicBezTo>
                <a:cubicBezTo>
                  <a:pt x="103755" y="0"/>
                  <a:pt x="103755" y="0"/>
                  <a:pt x="103755" y="0"/>
                </a:cubicBezTo>
                <a:cubicBezTo>
                  <a:pt x="119999" y="19893"/>
                  <a:pt x="119999" y="19893"/>
                  <a:pt x="119999" y="19893"/>
                </a:cubicBezTo>
                <a:cubicBezTo>
                  <a:pt x="38253" y="120000"/>
                  <a:pt x="38253" y="120000"/>
                  <a:pt x="38253" y="120000"/>
                </a:cubicBezTo>
                <a:cubicBezTo>
                  <a:pt x="33537" y="114224"/>
                  <a:pt x="27772" y="107807"/>
                  <a:pt x="21484" y="99465"/>
                </a:cubicBezTo>
                <a:cubicBezTo>
                  <a:pt x="15196" y="91764"/>
                  <a:pt x="8384" y="83422"/>
                  <a:pt x="0" y="73155"/>
                </a:cubicBezTo>
                <a:lnTo>
                  <a:pt x="16244" y="5326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5774901" y="2090352"/>
            <a:ext cx="201970" cy="245947"/>
          </a:xfrm>
          <a:custGeom>
            <a:pathLst>
              <a:path extrusionOk="0" h="120000" w="120000">
                <a:moveTo>
                  <a:pt x="39786" y="11004"/>
                </a:moveTo>
                <a:cubicBezTo>
                  <a:pt x="39786" y="7860"/>
                  <a:pt x="41069" y="5240"/>
                  <a:pt x="43636" y="3144"/>
                </a:cubicBezTo>
                <a:cubicBezTo>
                  <a:pt x="46203" y="1048"/>
                  <a:pt x="49411" y="0"/>
                  <a:pt x="53262" y="0"/>
                </a:cubicBezTo>
                <a:cubicBezTo>
                  <a:pt x="66737" y="0"/>
                  <a:pt x="66737" y="0"/>
                  <a:pt x="66737" y="0"/>
                </a:cubicBezTo>
                <a:cubicBezTo>
                  <a:pt x="69946" y="0"/>
                  <a:pt x="73155" y="1048"/>
                  <a:pt x="75721" y="3144"/>
                </a:cubicBezTo>
                <a:cubicBezTo>
                  <a:pt x="78930" y="5240"/>
                  <a:pt x="80213" y="7860"/>
                  <a:pt x="80213" y="11004"/>
                </a:cubicBezTo>
                <a:cubicBezTo>
                  <a:pt x="112941" y="11004"/>
                  <a:pt x="112941" y="11004"/>
                  <a:pt x="112941" y="11004"/>
                </a:cubicBezTo>
                <a:cubicBezTo>
                  <a:pt x="114224" y="11004"/>
                  <a:pt x="114866" y="11004"/>
                  <a:pt x="116149" y="11528"/>
                </a:cubicBezTo>
                <a:cubicBezTo>
                  <a:pt x="116791" y="11528"/>
                  <a:pt x="117433" y="12052"/>
                  <a:pt x="118074" y="12576"/>
                </a:cubicBezTo>
                <a:cubicBezTo>
                  <a:pt x="118716" y="13100"/>
                  <a:pt x="119358" y="13624"/>
                  <a:pt x="119358" y="14148"/>
                </a:cubicBezTo>
                <a:cubicBezTo>
                  <a:pt x="120000" y="14672"/>
                  <a:pt x="120000" y="15720"/>
                  <a:pt x="120000" y="16244"/>
                </a:cubicBezTo>
                <a:cubicBezTo>
                  <a:pt x="120000" y="17816"/>
                  <a:pt x="119358" y="19388"/>
                  <a:pt x="118074" y="20436"/>
                </a:cubicBezTo>
                <a:cubicBezTo>
                  <a:pt x="116791" y="20960"/>
                  <a:pt x="114866" y="21484"/>
                  <a:pt x="112941" y="21484"/>
                </a:cubicBezTo>
                <a:cubicBezTo>
                  <a:pt x="6417" y="21484"/>
                  <a:pt x="6417" y="21484"/>
                  <a:pt x="6417" y="21484"/>
                </a:cubicBezTo>
                <a:cubicBezTo>
                  <a:pt x="4491" y="21484"/>
                  <a:pt x="3208" y="20960"/>
                  <a:pt x="1925" y="20436"/>
                </a:cubicBezTo>
                <a:cubicBezTo>
                  <a:pt x="641" y="19388"/>
                  <a:pt x="0" y="17816"/>
                  <a:pt x="0" y="16244"/>
                </a:cubicBezTo>
                <a:cubicBezTo>
                  <a:pt x="0" y="15720"/>
                  <a:pt x="0" y="14672"/>
                  <a:pt x="641" y="14148"/>
                </a:cubicBezTo>
                <a:cubicBezTo>
                  <a:pt x="641" y="13624"/>
                  <a:pt x="1283" y="13100"/>
                  <a:pt x="1925" y="12576"/>
                </a:cubicBezTo>
                <a:cubicBezTo>
                  <a:pt x="2566" y="12052"/>
                  <a:pt x="3208" y="11528"/>
                  <a:pt x="3850" y="11528"/>
                </a:cubicBezTo>
                <a:cubicBezTo>
                  <a:pt x="4491" y="11004"/>
                  <a:pt x="5775" y="11004"/>
                  <a:pt x="6417" y="11004"/>
                </a:cubicBezTo>
                <a:lnTo>
                  <a:pt x="39786" y="11004"/>
                </a:lnTo>
                <a:close/>
                <a:moveTo>
                  <a:pt x="12834" y="27248"/>
                </a:moveTo>
                <a:cubicBezTo>
                  <a:pt x="106524" y="27248"/>
                  <a:pt x="106524" y="27248"/>
                  <a:pt x="106524" y="27248"/>
                </a:cubicBezTo>
                <a:cubicBezTo>
                  <a:pt x="106524" y="108995"/>
                  <a:pt x="106524" y="108995"/>
                  <a:pt x="106524" y="108995"/>
                </a:cubicBezTo>
                <a:cubicBezTo>
                  <a:pt x="106524" y="112139"/>
                  <a:pt x="105240" y="114759"/>
                  <a:pt x="102673" y="116855"/>
                </a:cubicBezTo>
                <a:cubicBezTo>
                  <a:pt x="100106" y="118951"/>
                  <a:pt x="96898" y="119999"/>
                  <a:pt x="93048" y="119999"/>
                </a:cubicBezTo>
                <a:cubicBezTo>
                  <a:pt x="26310" y="119999"/>
                  <a:pt x="26310" y="119999"/>
                  <a:pt x="26310" y="119999"/>
                </a:cubicBezTo>
                <a:cubicBezTo>
                  <a:pt x="23101" y="119999"/>
                  <a:pt x="19893" y="118951"/>
                  <a:pt x="17326" y="116855"/>
                </a:cubicBezTo>
                <a:cubicBezTo>
                  <a:pt x="14117" y="114759"/>
                  <a:pt x="12834" y="112139"/>
                  <a:pt x="12834" y="108995"/>
                </a:cubicBezTo>
                <a:lnTo>
                  <a:pt x="12834" y="27248"/>
                </a:lnTo>
                <a:close/>
                <a:moveTo>
                  <a:pt x="26310" y="106375"/>
                </a:moveTo>
                <a:cubicBezTo>
                  <a:pt x="26310" y="106899"/>
                  <a:pt x="26951" y="107947"/>
                  <a:pt x="27593" y="108471"/>
                </a:cubicBezTo>
                <a:cubicBezTo>
                  <a:pt x="28235" y="108471"/>
                  <a:pt x="28877" y="108995"/>
                  <a:pt x="29518" y="108995"/>
                </a:cubicBezTo>
                <a:cubicBezTo>
                  <a:pt x="30802" y="108995"/>
                  <a:pt x="31443" y="108471"/>
                  <a:pt x="32085" y="108471"/>
                </a:cubicBezTo>
                <a:cubicBezTo>
                  <a:pt x="32727" y="107947"/>
                  <a:pt x="33368" y="106899"/>
                  <a:pt x="33368" y="106375"/>
                </a:cubicBezTo>
                <a:cubicBezTo>
                  <a:pt x="33368" y="40873"/>
                  <a:pt x="33368" y="40873"/>
                  <a:pt x="33368" y="40873"/>
                </a:cubicBezTo>
                <a:cubicBezTo>
                  <a:pt x="33368" y="39825"/>
                  <a:pt x="32727" y="39301"/>
                  <a:pt x="32085" y="38777"/>
                </a:cubicBezTo>
                <a:cubicBezTo>
                  <a:pt x="31443" y="38253"/>
                  <a:pt x="30802" y="38253"/>
                  <a:pt x="29518" y="38253"/>
                </a:cubicBezTo>
                <a:cubicBezTo>
                  <a:pt x="28877" y="38253"/>
                  <a:pt x="28235" y="38253"/>
                  <a:pt x="27593" y="38777"/>
                </a:cubicBezTo>
                <a:cubicBezTo>
                  <a:pt x="26951" y="39301"/>
                  <a:pt x="26310" y="40349"/>
                  <a:pt x="26310" y="40873"/>
                </a:cubicBezTo>
                <a:lnTo>
                  <a:pt x="26310" y="106375"/>
                </a:lnTo>
                <a:close/>
                <a:moveTo>
                  <a:pt x="73155" y="11004"/>
                </a:moveTo>
                <a:cubicBezTo>
                  <a:pt x="73155" y="9432"/>
                  <a:pt x="72513" y="7860"/>
                  <a:pt x="71229" y="6812"/>
                </a:cubicBezTo>
                <a:cubicBezTo>
                  <a:pt x="69946" y="5764"/>
                  <a:pt x="68663" y="5240"/>
                  <a:pt x="66737" y="5240"/>
                </a:cubicBezTo>
                <a:cubicBezTo>
                  <a:pt x="53262" y="5240"/>
                  <a:pt x="53262" y="5240"/>
                  <a:pt x="53262" y="5240"/>
                </a:cubicBezTo>
                <a:cubicBezTo>
                  <a:pt x="51336" y="5240"/>
                  <a:pt x="50053" y="5764"/>
                  <a:pt x="48770" y="6812"/>
                </a:cubicBezTo>
                <a:cubicBezTo>
                  <a:pt x="47486" y="7860"/>
                  <a:pt x="46844" y="9432"/>
                  <a:pt x="46844" y="11004"/>
                </a:cubicBezTo>
                <a:lnTo>
                  <a:pt x="73155" y="11004"/>
                </a:lnTo>
                <a:close/>
                <a:moveTo>
                  <a:pt x="46844" y="106375"/>
                </a:moveTo>
                <a:cubicBezTo>
                  <a:pt x="46844" y="106899"/>
                  <a:pt x="46844" y="107947"/>
                  <a:pt x="47486" y="108471"/>
                </a:cubicBezTo>
                <a:cubicBezTo>
                  <a:pt x="48128" y="108471"/>
                  <a:pt x="48770" y="108995"/>
                  <a:pt x="50053" y="108995"/>
                </a:cubicBezTo>
                <a:cubicBezTo>
                  <a:pt x="50695" y="108995"/>
                  <a:pt x="51336" y="108471"/>
                  <a:pt x="51978" y="108471"/>
                </a:cubicBezTo>
                <a:cubicBezTo>
                  <a:pt x="52620" y="107947"/>
                  <a:pt x="53262" y="106899"/>
                  <a:pt x="53262" y="106375"/>
                </a:cubicBezTo>
                <a:cubicBezTo>
                  <a:pt x="53262" y="40873"/>
                  <a:pt x="53262" y="40873"/>
                  <a:pt x="53262" y="40873"/>
                </a:cubicBezTo>
                <a:cubicBezTo>
                  <a:pt x="53262" y="39825"/>
                  <a:pt x="52620" y="39301"/>
                  <a:pt x="51978" y="38777"/>
                </a:cubicBezTo>
                <a:cubicBezTo>
                  <a:pt x="51336" y="38253"/>
                  <a:pt x="50695" y="38253"/>
                  <a:pt x="50053" y="38253"/>
                </a:cubicBezTo>
                <a:cubicBezTo>
                  <a:pt x="48770" y="38253"/>
                  <a:pt x="48128" y="38253"/>
                  <a:pt x="47486" y="38777"/>
                </a:cubicBezTo>
                <a:cubicBezTo>
                  <a:pt x="46844" y="39301"/>
                  <a:pt x="46844" y="40349"/>
                  <a:pt x="46844" y="40873"/>
                </a:cubicBezTo>
                <a:lnTo>
                  <a:pt x="46844" y="106375"/>
                </a:lnTo>
                <a:close/>
                <a:moveTo>
                  <a:pt x="66737" y="106375"/>
                </a:moveTo>
                <a:cubicBezTo>
                  <a:pt x="66737" y="106899"/>
                  <a:pt x="66737" y="107947"/>
                  <a:pt x="67379" y="108471"/>
                </a:cubicBezTo>
                <a:cubicBezTo>
                  <a:pt x="68021" y="108471"/>
                  <a:pt x="68663" y="108995"/>
                  <a:pt x="69946" y="108995"/>
                </a:cubicBezTo>
                <a:cubicBezTo>
                  <a:pt x="70588" y="108995"/>
                  <a:pt x="71871" y="108471"/>
                  <a:pt x="72513" y="108471"/>
                </a:cubicBezTo>
                <a:cubicBezTo>
                  <a:pt x="73155" y="107947"/>
                  <a:pt x="73155" y="106899"/>
                  <a:pt x="73155" y="106375"/>
                </a:cubicBezTo>
                <a:cubicBezTo>
                  <a:pt x="73155" y="40873"/>
                  <a:pt x="73155" y="40873"/>
                  <a:pt x="73155" y="40873"/>
                </a:cubicBezTo>
                <a:cubicBezTo>
                  <a:pt x="73155" y="39825"/>
                  <a:pt x="73155" y="39301"/>
                  <a:pt x="72513" y="38777"/>
                </a:cubicBezTo>
                <a:cubicBezTo>
                  <a:pt x="71871" y="38253"/>
                  <a:pt x="70588" y="38253"/>
                  <a:pt x="69946" y="38253"/>
                </a:cubicBezTo>
                <a:cubicBezTo>
                  <a:pt x="68663" y="38253"/>
                  <a:pt x="68021" y="38253"/>
                  <a:pt x="67379" y="38777"/>
                </a:cubicBezTo>
                <a:cubicBezTo>
                  <a:pt x="66737" y="39301"/>
                  <a:pt x="66737" y="40349"/>
                  <a:pt x="66737" y="40873"/>
                </a:cubicBezTo>
                <a:lnTo>
                  <a:pt x="66737" y="106375"/>
                </a:lnTo>
                <a:close/>
                <a:moveTo>
                  <a:pt x="86631" y="106375"/>
                </a:moveTo>
                <a:cubicBezTo>
                  <a:pt x="86631" y="106899"/>
                  <a:pt x="87272" y="107947"/>
                  <a:pt x="87272" y="108471"/>
                </a:cubicBezTo>
                <a:cubicBezTo>
                  <a:pt x="87914" y="108471"/>
                  <a:pt x="89197" y="108995"/>
                  <a:pt x="89839" y="108995"/>
                </a:cubicBezTo>
                <a:cubicBezTo>
                  <a:pt x="91122" y="108995"/>
                  <a:pt x="91764" y="108471"/>
                  <a:pt x="92406" y="108471"/>
                </a:cubicBezTo>
                <a:cubicBezTo>
                  <a:pt x="93048" y="107947"/>
                  <a:pt x="93048" y="106899"/>
                  <a:pt x="93048" y="106375"/>
                </a:cubicBezTo>
                <a:cubicBezTo>
                  <a:pt x="93048" y="40873"/>
                  <a:pt x="93048" y="40873"/>
                  <a:pt x="93048" y="40873"/>
                </a:cubicBezTo>
                <a:cubicBezTo>
                  <a:pt x="93048" y="39825"/>
                  <a:pt x="93048" y="39301"/>
                  <a:pt x="92406" y="38777"/>
                </a:cubicBezTo>
                <a:cubicBezTo>
                  <a:pt x="91764" y="38253"/>
                  <a:pt x="90481" y="38253"/>
                  <a:pt x="89839" y="38253"/>
                </a:cubicBezTo>
                <a:cubicBezTo>
                  <a:pt x="89197" y="38253"/>
                  <a:pt x="87914" y="38253"/>
                  <a:pt x="87272" y="38777"/>
                </a:cubicBezTo>
                <a:cubicBezTo>
                  <a:pt x="87272" y="39301"/>
                  <a:pt x="86631" y="40349"/>
                  <a:pt x="86631" y="40873"/>
                </a:cubicBezTo>
                <a:lnTo>
                  <a:pt x="86631" y="10637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6144637" y="2101753"/>
            <a:ext cx="224773" cy="224773"/>
          </a:xfrm>
          <a:custGeom>
            <a:pathLst>
              <a:path extrusionOk="0" h="120000" w="120000">
                <a:moveTo>
                  <a:pt x="3444" y="78660"/>
                </a:moveTo>
                <a:cubicBezTo>
                  <a:pt x="1148" y="72918"/>
                  <a:pt x="0" y="66602"/>
                  <a:pt x="0" y="59712"/>
                </a:cubicBezTo>
                <a:cubicBezTo>
                  <a:pt x="0" y="53397"/>
                  <a:pt x="1148" y="47081"/>
                  <a:pt x="3444" y="41339"/>
                </a:cubicBezTo>
                <a:cubicBezTo>
                  <a:pt x="4593" y="36746"/>
                  <a:pt x="6889" y="32153"/>
                  <a:pt x="9186" y="28133"/>
                </a:cubicBezTo>
                <a:cubicBezTo>
                  <a:pt x="11483" y="24688"/>
                  <a:pt x="14354" y="20669"/>
                  <a:pt x="17799" y="17799"/>
                </a:cubicBezTo>
                <a:cubicBezTo>
                  <a:pt x="20669" y="14354"/>
                  <a:pt x="24114" y="11483"/>
                  <a:pt x="28133" y="9186"/>
                </a:cubicBezTo>
                <a:cubicBezTo>
                  <a:pt x="32153" y="6889"/>
                  <a:pt x="36746" y="4593"/>
                  <a:pt x="40765" y="3444"/>
                </a:cubicBezTo>
                <a:cubicBezTo>
                  <a:pt x="47081" y="1148"/>
                  <a:pt x="53397" y="0"/>
                  <a:pt x="59712" y="0"/>
                </a:cubicBezTo>
                <a:cubicBezTo>
                  <a:pt x="66602" y="0"/>
                  <a:pt x="72918" y="1148"/>
                  <a:pt x="78660" y="3444"/>
                </a:cubicBezTo>
                <a:cubicBezTo>
                  <a:pt x="83253" y="4593"/>
                  <a:pt x="87272" y="6889"/>
                  <a:pt x="91291" y="9186"/>
                </a:cubicBezTo>
                <a:cubicBezTo>
                  <a:pt x="95311" y="11483"/>
                  <a:pt x="98755" y="14354"/>
                  <a:pt x="102200" y="17799"/>
                </a:cubicBezTo>
                <a:cubicBezTo>
                  <a:pt x="105645" y="20669"/>
                  <a:pt x="108516" y="24688"/>
                  <a:pt x="110813" y="28708"/>
                </a:cubicBezTo>
                <a:cubicBezTo>
                  <a:pt x="113110" y="32153"/>
                  <a:pt x="115406" y="36746"/>
                  <a:pt x="116555" y="41339"/>
                </a:cubicBezTo>
                <a:cubicBezTo>
                  <a:pt x="118851" y="47081"/>
                  <a:pt x="119425" y="53397"/>
                  <a:pt x="119999" y="59712"/>
                </a:cubicBezTo>
                <a:cubicBezTo>
                  <a:pt x="119999" y="66602"/>
                  <a:pt x="118851" y="72918"/>
                  <a:pt x="116555" y="78660"/>
                </a:cubicBezTo>
                <a:cubicBezTo>
                  <a:pt x="115406" y="83253"/>
                  <a:pt x="113110" y="87846"/>
                  <a:pt x="110813" y="91291"/>
                </a:cubicBezTo>
                <a:cubicBezTo>
                  <a:pt x="108516" y="95311"/>
                  <a:pt x="105645" y="98755"/>
                  <a:pt x="102200" y="102200"/>
                </a:cubicBezTo>
                <a:cubicBezTo>
                  <a:pt x="99330" y="105645"/>
                  <a:pt x="95311" y="108516"/>
                  <a:pt x="91291" y="110813"/>
                </a:cubicBezTo>
                <a:cubicBezTo>
                  <a:pt x="87272" y="113110"/>
                  <a:pt x="83253" y="115406"/>
                  <a:pt x="78660" y="116555"/>
                </a:cubicBezTo>
                <a:cubicBezTo>
                  <a:pt x="72918" y="118851"/>
                  <a:pt x="66602" y="119999"/>
                  <a:pt x="59712" y="119999"/>
                </a:cubicBezTo>
                <a:cubicBezTo>
                  <a:pt x="53397" y="119999"/>
                  <a:pt x="47081" y="118851"/>
                  <a:pt x="40765" y="116555"/>
                </a:cubicBezTo>
                <a:cubicBezTo>
                  <a:pt x="36746" y="115406"/>
                  <a:pt x="32153" y="113110"/>
                  <a:pt x="28133" y="110813"/>
                </a:cubicBezTo>
                <a:cubicBezTo>
                  <a:pt x="24688" y="108516"/>
                  <a:pt x="20669" y="105645"/>
                  <a:pt x="17799" y="102200"/>
                </a:cubicBezTo>
                <a:cubicBezTo>
                  <a:pt x="14354" y="98755"/>
                  <a:pt x="11483" y="95311"/>
                  <a:pt x="9186" y="91291"/>
                </a:cubicBezTo>
                <a:cubicBezTo>
                  <a:pt x="6889" y="87272"/>
                  <a:pt x="4593" y="83253"/>
                  <a:pt x="3444" y="78660"/>
                </a:cubicBezTo>
                <a:close/>
                <a:moveTo>
                  <a:pt x="16076" y="41339"/>
                </a:moveTo>
                <a:cubicBezTo>
                  <a:pt x="13205" y="47081"/>
                  <a:pt x="12057" y="53397"/>
                  <a:pt x="12057" y="59712"/>
                </a:cubicBezTo>
                <a:cubicBezTo>
                  <a:pt x="12057" y="66602"/>
                  <a:pt x="13205" y="72344"/>
                  <a:pt x="16076" y="78660"/>
                </a:cubicBezTo>
                <a:cubicBezTo>
                  <a:pt x="21244" y="90143"/>
                  <a:pt x="29282" y="98755"/>
                  <a:pt x="41339" y="103923"/>
                </a:cubicBezTo>
                <a:cubicBezTo>
                  <a:pt x="47081" y="106220"/>
                  <a:pt x="53397" y="107368"/>
                  <a:pt x="59712" y="107368"/>
                </a:cubicBezTo>
                <a:cubicBezTo>
                  <a:pt x="66602" y="107368"/>
                  <a:pt x="72344" y="106220"/>
                  <a:pt x="78660" y="103923"/>
                </a:cubicBezTo>
                <a:cubicBezTo>
                  <a:pt x="90143" y="98755"/>
                  <a:pt x="98755" y="90143"/>
                  <a:pt x="103923" y="78660"/>
                </a:cubicBezTo>
                <a:cubicBezTo>
                  <a:pt x="106220" y="72344"/>
                  <a:pt x="107368" y="66602"/>
                  <a:pt x="107368" y="59712"/>
                </a:cubicBezTo>
                <a:cubicBezTo>
                  <a:pt x="107368" y="53397"/>
                  <a:pt x="106220" y="47081"/>
                  <a:pt x="103923" y="41339"/>
                </a:cubicBezTo>
                <a:cubicBezTo>
                  <a:pt x="98755" y="29282"/>
                  <a:pt x="90143" y="21244"/>
                  <a:pt x="78660" y="16076"/>
                </a:cubicBezTo>
                <a:cubicBezTo>
                  <a:pt x="72344" y="13205"/>
                  <a:pt x="66602" y="12057"/>
                  <a:pt x="59712" y="12057"/>
                </a:cubicBezTo>
                <a:cubicBezTo>
                  <a:pt x="53397" y="12057"/>
                  <a:pt x="47081" y="13205"/>
                  <a:pt x="41339" y="16076"/>
                </a:cubicBezTo>
                <a:cubicBezTo>
                  <a:pt x="29282" y="21244"/>
                  <a:pt x="21244" y="29282"/>
                  <a:pt x="16076" y="41339"/>
                </a:cubicBezTo>
                <a:close/>
                <a:moveTo>
                  <a:pt x="18373" y="61435"/>
                </a:moveTo>
                <a:cubicBezTo>
                  <a:pt x="18373" y="58564"/>
                  <a:pt x="18373" y="58564"/>
                  <a:pt x="18373" y="58564"/>
                </a:cubicBezTo>
                <a:cubicBezTo>
                  <a:pt x="29856" y="58564"/>
                  <a:pt x="29856" y="58564"/>
                  <a:pt x="29856" y="58564"/>
                </a:cubicBezTo>
                <a:cubicBezTo>
                  <a:pt x="29856" y="61435"/>
                  <a:pt x="29856" y="61435"/>
                  <a:pt x="29856" y="61435"/>
                </a:cubicBezTo>
                <a:lnTo>
                  <a:pt x="18373" y="61435"/>
                </a:lnTo>
                <a:close/>
                <a:moveTo>
                  <a:pt x="51674" y="62009"/>
                </a:moveTo>
                <a:cubicBezTo>
                  <a:pt x="72918" y="25837"/>
                  <a:pt x="72918" y="25837"/>
                  <a:pt x="72918" y="25837"/>
                </a:cubicBezTo>
                <a:cubicBezTo>
                  <a:pt x="83253" y="31578"/>
                  <a:pt x="83253" y="31578"/>
                  <a:pt x="83253" y="31578"/>
                </a:cubicBezTo>
                <a:cubicBezTo>
                  <a:pt x="68325" y="57990"/>
                  <a:pt x="68325" y="57990"/>
                  <a:pt x="68325" y="57990"/>
                </a:cubicBezTo>
                <a:cubicBezTo>
                  <a:pt x="83827" y="66602"/>
                  <a:pt x="83827" y="66602"/>
                  <a:pt x="83827" y="66602"/>
                </a:cubicBezTo>
                <a:cubicBezTo>
                  <a:pt x="77511" y="76937"/>
                  <a:pt x="77511" y="76937"/>
                  <a:pt x="77511" y="76937"/>
                </a:cubicBezTo>
                <a:lnTo>
                  <a:pt x="51674" y="62009"/>
                </a:lnTo>
                <a:close/>
                <a:moveTo>
                  <a:pt x="58564" y="29856"/>
                </a:moveTo>
                <a:cubicBezTo>
                  <a:pt x="58564" y="17799"/>
                  <a:pt x="58564" y="17799"/>
                  <a:pt x="58564" y="17799"/>
                </a:cubicBezTo>
                <a:cubicBezTo>
                  <a:pt x="61435" y="17799"/>
                  <a:pt x="61435" y="17799"/>
                  <a:pt x="61435" y="17799"/>
                </a:cubicBezTo>
                <a:cubicBezTo>
                  <a:pt x="61435" y="29856"/>
                  <a:pt x="61435" y="29856"/>
                  <a:pt x="61435" y="29856"/>
                </a:cubicBezTo>
                <a:lnTo>
                  <a:pt x="58564" y="29856"/>
                </a:lnTo>
                <a:close/>
                <a:moveTo>
                  <a:pt x="58564" y="89569"/>
                </a:moveTo>
                <a:cubicBezTo>
                  <a:pt x="61435" y="89569"/>
                  <a:pt x="61435" y="89569"/>
                  <a:pt x="61435" y="89569"/>
                </a:cubicBezTo>
                <a:cubicBezTo>
                  <a:pt x="61435" y="101626"/>
                  <a:pt x="61435" y="101626"/>
                  <a:pt x="61435" y="101626"/>
                </a:cubicBezTo>
                <a:cubicBezTo>
                  <a:pt x="58564" y="101626"/>
                  <a:pt x="58564" y="101626"/>
                  <a:pt x="58564" y="101626"/>
                </a:cubicBezTo>
                <a:lnTo>
                  <a:pt x="58564" y="89569"/>
                </a:lnTo>
                <a:close/>
                <a:moveTo>
                  <a:pt x="93014" y="61435"/>
                </a:moveTo>
                <a:cubicBezTo>
                  <a:pt x="93014" y="58564"/>
                  <a:pt x="93014" y="58564"/>
                  <a:pt x="93014" y="58564"/>
                </a:cubicBezTo>
                <a:cubicBezTo>
                  <a:pt x="104497" y="58564"/>
                  <a:pt x="104497" y="58564"/>
                  <a:pt x="104497" y="58564"/>
                </a:cubicBezTo>
                <a:cubicBezTo>
                  <a:pt x="104497" y="61435"/>
                  <a:pt x="104497" y="61435"/>
                  <a:pt x="104497" y="61435"/>
                </a:cubicBezTo>
                <a:lnTo>
                  <a:pt x="93014" y="6143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6581152" y="2101753"/>
            <a:ext cx="224773" cy="223144"/>
          </a:xfrm>
          <a:custGeom>
            <a:pathLst>
              <a:path extrusionOk="0" h="120000" w="120000">
                <a:moveTo>
                  <a:pt x="0" y="45000"/>
                </a:moveTo>
                <a:cubicBezTo>
                  <a:pt x="0" y="36923"/>
                  <a:pt x="1730" y="29423"/>
                  <a:pt x="5769" y="22500"/>
                </a:cubicBezTo>
                <a:cubicBezTo>
                  <a:pt x="9807" y="15576"/>
                  <a:pt x="15000" y="10384"/>
                  <a:pt x="21923" y="6346"/>
                </a:cubicBezTo>
                <a:cubicBezTo>
                  <a:pt x="29423" y="2307"/>
                  <a:pt x="36923" y="0"/>
                  <a:pt x="45000" y="0"/>
                </a:cubicBezTo>
                <a:cubicBezTo>
                  <a:pt x="53076" y="0"/>
                  <a:pt x="60576" y="2307"/>
                  <a:pt x="67500" y="6346"/>
                </a:cubicBezTo>
                <a:cubicBezTo>
                  <a:pt x="74423" y="10384"/>
                  <a:pt x="79615" y="15576"/>
                  <a:pt x="83653" y="22500"/>
                </a:cubicBezTo>
                <a:cubicBezTo>
                  <a:pt x="87692" y="29423"/>
                  <a:pt x="90000" y="36923"/>
                  <a:pt x="90000" y="45000"/>
                </a:cubicBezTo>
                <a:cubicBezTo>
                  <a:pt x="90000" y="53076"/>
                  <a:pt x="87692" y="60576"/>
                  <a:pt x="84230" y="67500"/>
                </a:cubicBezTo>
                <a:cubicBezTo>
                  <a:pt x="116538" y="99807"/>
                  <a:pt x="116538" y="99807"/>
                  <a:pt x="116538" y="99807"/>
                </a:cubicBezTo>
                <a:cubicBezTo>
                  <a:pt x="118846" y="102115"/>
                  <a:pt x="120000" y="105000"/>
                  <a:pt x="120000" y="107884"/>
                </a:cubicBezTo>
                <a:cubicBezTo>
                  <a:pt x="120000" y="109615"/>
                  <a:pt x="119423" y="111346"/>
                  <a:pt x="118846" y="112500"/>
                </a:cubicBezTo>
                <a:cubicBezTo>
                  <a:pt x="118269" y="114230"/>
                  <a:pt x="117692" y="115384"/>
                  <a:pt x="116538" y="116538"/>
                </a:cubicBezTo>
                <a:cubicBezTo>
                  <a:pt x="115384" y="117692"/>
                  <a:pt x="113653" y="118846"/>
                  <a:pt x="112500" y="119423"/>
                </a:cubicBezTo>
                <a:cubicBezTo>
                  <a:pt x="111346" y="120000"/>
                  <a:pt x="109615" y="120000"/>
                  <a:pt x="107884" y="120000"/>
                </a:cubicBezTo>
                <a:cubicBezTo>
                  <a:pt x="104423" y="120000"/>
                  <a:pt x="101538" y="118846"/>
                  <a:pt x="99230" y="116538"/>
                </a:cubicBezTo>
                <a:cubicBezTo>
                  <a:pt x="66923" y="84230"/>
                  <a:pt x="66923" y="84230"/>
                  <a:pt x="66923" y="84230"/>
                </a:cubicBezTo>
                <a:cubicBezTo>
                  <a:pt x="60000" y="88269"/>
                  <a:pt x="52500" y="90000"/>
                  <a:pt x="45000" y="90000"/>
                </a:cubicBezTo>
                <a:cubicBezTo>
                  <a:pt x="36923" y="90000"/>
                  <a:pt x="28846" y="88269"/>
                  <a:pt x="21923" y="84230"/>
                </a:cubicBezTo>
                <a:cubicBezTo>
                  <a:pt x="15576" y="80192"/>
                  <a:pt x="9807" y="74423"/>
                  <a:pt x="5769" y="68076"/>
                </a:cubicBezTo>
                <a:cubicBezTo>
                  <a:pt x="1730" y="60576"/>
                  <a:pt x="0" y="53076"/>
                  <a:pt x="0" y="45000"/>
                </a:cubicBezTo>
                <a:close/>
                <a:moveTo>
                  <a:pt x="12115" y="45000"/>
                </a:moveTo>
                <a:cubicBezTo>
                  <a:pt x="11538" y="49615"/>
                  <a:pt x="12692" y="53653"/>
                  <a:pt x="14423" y="57692"/>
                </a:cubicBezTo>
                <a:cubicBezTo>
                  <a:pt x="16153" y="61730"/>
                  <a:pt x="18461" y="65192"/>
                  <a:pt x="21346" y="68653"/>
                </a:cubicBezTo>
                <a:cubicBezTo>
                  <a:pt x="24807" y="71538"/>
                  <a:pt x="28269" y="73846"/>
                  <a:pt x="32307" y="75576"/>
                </a:cubicBezTo>
                <a:cubicBezTo>
                  <a:pt x="36346" y="77307"/>
                  <a:pt x="40384" y="78461"/>
                  <a:pt x="45000" y="78461"/>
                </a:cubicBezTo>
                <a:cubicBezTo>
                  <a:pt x="47884" y="78461"/>
                  <a:pt x="50769" y="77884"/>
                  <a:pt x="53653" y="76730"/>
                </a:cubicBezTo>
                <a:cubicBezTo>
                  <a:pt x="55961" y="76153"/>
                  <a:pt x="58846" y="75000"/>
                  <a:pt x="61153" y="73846"/>
                </a:cubicBezTo>
                <a:cubicBezTo>
                  <a:pt x="63461" y="72115"/>
                  <a:pt x="65769" y="70384"/>
                  <a:pt x="68076" y="68653"/>
                </a:cubicBezTo>
                <a:cubicBezTo>
                  <a:pt x="69807" y="66346"/>
                  <a:pt x="71538" y="64038"/>
                  <a:pt x="73269" y="61730"/>
                </a:cubicBezTo>
                <a:cubicBezTo>
                  <a:pt x="74423" y="59423"/>
                  <a:pt x="75576" y="56538"/>
                  <a:pt x="76730" y="53653"/>
                </a:cubicBezTo>
                <a:cubicBezTo>
                  <a:pt x="77307" y="50769"/>
                  <a:pt x="77884" y="48461"/>
                  <a:pt x="77884" y="45000"/>
                </a:cubicBezTo>
                <a:cubicBezTo>
                  <a:pt x="77884" y="40961"/>
                  <a:pt x="76730" y="36346"/>
                  <a:pt x="75000" y="32307"/>
                </a:cubicBezTo>
                <a:cubicBezTo>
                  <a:pt x="73269" y="28269"/>
                  <a:pt x="70961" y="24807"/>
                  <a:pt x="68076" y="21923"/>
                </a:cubicBezTo>
                <a:cubicBezTo>
                  <a:pt x="65192" y="19038"/>
                  <a:pt x="61730" y="16730"/>
                  <a:pt x="57692" y="15000"/>
                </a:cubicBezTo>
                <a:cubicBezTo>
                  <a:pt x="53653" y="13269"/>
                  <a:pt x="49038" y="12115"/>
                  <a:pt x="45000" y="12115"/>
                </a:cubicBezTo>
                <a:cubicBezTo>
                  <a:pt x="40384" y="12115"/>
                  <a:pt x="35769" y="13269"/>
                  <a:pt x="32307" y="15000"/>
                </a:cubicBezTo>
                <a:cubicBezTo>
                  <a:pt x="28269" y="16153"/>
                  <a:pt x="24807" y="18461"/>
                  <a:pt x="21346" y="21923"/>
                </a:cubicBezTo>
                <a:cubicBezTo>
                  <a:pt x="18461" y="25384"/>
                  <a:pt x="15576" y="28846"/>
                  <a:pt x="14423" y="32307"/>
                </a:cubicBezTo>
                <a:cubicBezTo>
                  <a:pt x="12692" y="36346"/>
                  <a:pt x="12115" y="40384"/>
                  <a:pt x="12115" y="45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905281" y="2101753"/>
            <a:ext cx="224773" cy="223144"/>
          </a:xfrm>
          <a:custGeom>
            <a:pathLst>
              <a:path extrusionOk="0" h="120000" w="120000">
                <a:moveTo>
                  <a:pt x="0" y="45000"/>
                </a:moveTo>
                <a:cubicBezTo>
                  <a:pt x="0" y="36923"/>
                  <a:pt x="2296" y="29423"/>
                  <a:pt x="6315" y="22500"/>
                </a:cubicBezTo>
                <a:cubicBezTo>
                  <a:pt x="10334" y="15576"/>
                  <a:pt x="15502" y="10384"/>
                  <a:pt x="22392" y="6346"/>
                </a:cubicBezTo>
                <a:cubicBezTo>
                  <a:pt x="29282" y="2307"/>
                  <a:pt x="36746" y="0"/>
                  <a:pt x="45358" y="0"/>
                </a:cubicBezTo>
                <a:cubicBezTo>
                  <a:pt x="52822" y="0"/>
                  <a:pt x="60287" y="2307"/>
                  <a:pt x="67751" y="6346"/>
                </a:cubicBezTo>
                <a:cubicBezTo>
                  <a:pt x="74066" y="10384"/>
                  <a:pt x="79808" y="15576"/>
                  <a:pt x="83827" y="22500"/>
                </a:cubicBezTo>
                <a:cubicBezTo>
                  <a:pt x="87846" y="29423"/>
                  <a:pt x="89569" y="36923"/>
                  <a:pt x="89569" y="45000"/>
                </a:cubicBezTo>
                <a:cubicBezTo>
                  <a:pt x="89569" y="53076"/>
                  <a:pt x="87846" y="60576"/>
                  <a:pt x="83827" y="67500"/>
                </a:cubicBezTo>
                <a:cubicBezTo>
                  <a:pt x="116555" y="99807"/>
                  <a:pt x="116555" y="99807"/>
                  <a:pt x="116555" y="99807"/>
                </a:cubicBezTo>
                <a:cubicBezTo>
                  <a:pt x="118851" y="102115"/>
                  <a:pt x="119999" y="105000"/>
                  <a:pt x="119999" y="107884"/>
                </a:cubicBezTo>
                <a:cubicBezTo>
                  <a:pt x="119999" y="109615"/>
                  <a:pt x="119425" y="111346"/>
                  <a:pt x="118851" y="112500"/>
                </a:cubicBezTo>
                <a:cubicBezTo>
                  <a:pt x="118277" y="114230"/>
                  <a:pt x="117703" y="115384"/>
                  <a:pt x="116555" y="116538"/>
                </a:cubicBezTo>
                <a:cubicBezTo>
                  <a:pt x="114832" y="117692"/>
                  <a:pt x="113684" y="118846"/>
                  <a:pt x="112535" y="119423"/>
                </a:cubicBezTo>
                <a:cubicBezTo>
                  <a:pt x="110813" y="120000"/>
                  <a:pt x="109665" y="120000"/>
                  <a:pt x="107942" y="120000"/>
                </a:cubicBezTo>
                <a:cubicBezTo>
                  <a:pt x="104497" y="120000"/>
                  <a:pt x="101626" y="118846"/>
                  <a:pt x="99330" y="116538"/>
                </a:cubicBezTo>
                <a:cubicBezTo>
                  <a:pt x="67177" y="84230"/>
                  <a:pt x="67177" y="84230"/>
                  <a:pt x="67177" y="84230"/>
                </a:cubicBezTo>
                <a:cubicBezTo>
                  <a:pt x="60287" y="88269"/>
                  <a:pt x="52822" y="90000"/>
                  <a:pt x="45358" y="90000"/>
                </a:cubicBezTo>
                <a:cubicBezTo>
                  <a:pt x="36746" y="90000"/>
                  <a:pt x="29282" y="88269"/>
                  <a:pt x="22392" y="84230"/>
                </a:cubicBezTo>
                <a:cubicBezTo>
                  <a:pt x="15502" y="80192"/>
                  <a:pt x="10334" y="74423"/>
                  <a:pt x="6315" y="68076"/>
                </a:cubicBezTo>
                <a:cubicBezTo>
                  <a:pt x="2296" y="60576"/>
                  <a:pt x="0" y="53076"/>
                  <a:pt x="0" y="45000"/>
                </a:cubicBezTo>
                <a:close/>
                <a:moveTo>
                  <a:pt x="12057" y="45000"/>
                </a:moveTo>
                <a:cubicBezTo>
                  <a:pt x="12057" y="49615"/>
                  <a:pt x="13205" y="53653"/>
                  <a:pt x="14928" y="57692"/>
                </a:cubicBezTo>
                <a:cubicBezTo>
                  <a:pt x="16650" y="61730"/>
                  <a:pt x="18947" y="65192"/>
                  <a:pt x="21818" y="68653"/>
                </a:cubicBezTo>
                <a:cubicBezTo>
                  <a:pt x="24688" y="71538"/>
                  <a:pt x="28133" y="73846"/>
                  <a:pt x="32153" y="75576"/>
                </a:cubicBezTo>
                <a:cubicBezTo>
                  <a:pt x="36172" y="77307"/>
                  <a:pt x="40765" y="78461"/>
                  <a:pt x="45358" y="78461"/>
                </a:cubicBezTo>
                <a:cubicBezTo>
                  <a:pt x="48229" y="78461"/>
                  <a:pt x="51100" y="77884"/>
                  <a:pt x="53397" y="76730"/>
                </a:cubicBezTo>
                <a:cubicBezTo>
                  <a:pt x="56267" y="76153"/>
                  <a:pt x="59138" y="75000"/>
                  <a:pt x="61435" y="73846"/>
                </a:cubicBezTo>
                <a:cubicBezTo>
                  <a:pt x="63732" y="72115"/>
                  <a:pt x="66028" y="70384"/>
                  <a:pt x="68325" y="68653"/>
                </a:cubicBezTo>
                <a:cubicBezTo>
                  <a:pt x="70047" y="66346"/>
                  <a:pt x="71770" y="64038"/>
                  <a:pt x="73492" y="61730"/>
                </a:cubicBezTo>
                <a:cubicBezTo>
                  <a:pt x="74641" y="59423"/>
                  <a:pt x="75789" y="56538"/>
                  <a:pt x="76937" y="53653"/>
                </a:cubicBezTo>
                <a:cubicBezTo>
                  <a:pt x="77511" y="50769"/>
                  <a:pt x="78086" y="48461"/>
                  <a:pt x="78086" y="45000"/>
                </a:cubicBezTo>
                <a:cubicBezTo>
                  <a:pt x="78086" y="40961"/>
                  <a:pt x="76937" y="36346"/>
                  <a:pt x="75215" y="32307"/>
                </a:cubicBezTo>
                <a:cubicBezTo>
                  <a:pt x="73492" y="28269"/>
                  <a:pt x="71196" y="24807"/>
                  <a:pt x="68325" y="21923"/>
                </a:cubicBezTo>
                <a:cubicBezTo>
                  <a:pt x="64880" y="19038"/>
                  <a:pt x="61435" y="16730"/>
                  <a:pt x="57416" y="15000"/>
                </a:cubicBezTo>
                <a:cubicBezTo>
                  <a:pt x="53397" y="13269"/>
                  <a:pt x="49377" y="12115"/>
                  <a:pt x="45358" y="12115"/>
                </a:cubicBezTo>
                <a:cubicBezTo>
                  <a:pt x="40765" y="12115"/>
                  <a:pt x="36172" y="13269"/>
                  <a:pt x="32727" y="15000"/>
                </a:cubicBezTo>
                <a:cubicBezTo>
                  <a:pt x="28708" y="16153"/>
                  <a:pt x="25263" y="18461"/>
                  <a:pt x="21818" y="21923"/>
                </a:cubicBezTo>
                <a:cubicBezTo>
                  <a:pt x="18373" y="25384"/>
                  <a:pt x="16076" y="28846"/>
                  <a:pt x="14928" y="32307"/>
                </a:cubicBezTo>
                <a:cubicBezTo>
                  <a:pt x="13205" y="36346"/>
                  <a:pt x="12631" y="40384"/>
                  <a:pt x="12057" y="45000"/>
                </a:cubicBezTo>
                <a:close/>
                <a:moveTo>
                  <a:pt x="24114" y="51346"/>
                </a:moveTo>
                <a:cubicBezTo>
                  <a:pt x="24114" y="39230"/>
                  <a:pt x="24114" y="39230"/>
                  <a:pt x="24114" y="39230"/>
                </a:cubicBezTo>
                <a:cubicBezTo>
                  <a:pt x="66028" y="39230"/>
                  <a:pt x="66028" y="39230"/>
                  <a:pt x="66028" y="39230"/>
                </a:cubicBezTo>
                <a:cubicBezTo>
                  <a:pt x="66028" y="51346"/>
                  <a:pt x="66028" y="51346"/>
                  <a:pt x="66028" y="51346"/>
                </a:cubicBezTo>
                <a:lnTo>
                  <a:pt x="24114" y="513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7332024" y="2101753"/>
            <a:ext cx="223144" cy="22314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6730" y="69230"/>
                  <a:pt x="16730" y="69230"/>
                  <a:pt x="16730" y="69230"/>
                </a:cubicBezTo>
                <a:cubicBezTo>
                  <a:pt x="64038" y="21923"/>
                  <a:pt x="64038" y="21923"/>
                  <a:pt x="64038" y="21923"/>
                </a:cubicBezTo>
                <a:cubicBezTo>
                  <a:pt x="68076" y="26538"/>
                  <a:pt x="68076" y="26538"/>
                  <a:pt x="68076" y="26538"/>
                </a:cubicBezTo>
                <a:cubicBezTo>
                  <a:pt x="21923" y="72692"/>
                  <a:pt x="21923" y="72692"/>
                  <a:pt x="21923" y="72692"/>
                </a:cubicBezTo>
                <a:cubicBezTo>
                  <a:pt x="19615" y="69807"/>
                  <a:pt x="19615" y="69807"/>
                  <a:pt x="19615" y="69807"/>
                </a:cubicBezTo>
                <a:cubicBezTo>
                  <a:pt x="19615" y="69807"/>
                  <a:pt x="19615" y="69807"/>
                  <a:pt x="19615" y="69807"/>
                </a:cubicBezTo>
                <a:cubicBezTo>
                  <a:pt x="18461" y="72115"/>
                  <a:pt x="17884" y="74423"/>
                  <a:pt x="17307" y="76730"/>
                </a:cubicBezTo>
                <a:cubicBezTo>
                  <a:pt x="16153" y="79038"/>
                  <a:pt x="15576" y="81923"/>
                  <a:pt x="14423" y="84230"/>
                </a:cubicBezTo>
                <a:cubicBezTo>
                  <a:pt x="13846" y="86538"/>
                  <a:pt x="12692" y="88846"/>
                  <a:pt x="12115" y="91153"/>
                </a:cubicBezTo>
                <a:cubicBezTo>
                  <a:pt x="11538" y="92884"/>
                  <a:pt x="10961" y="94615"/>
                  <a:pt x="10961" y="95769"/>
                </a:cubicBezTo>
                <a:cubicBezTo>
                  <a:pt x="9230" y="99807"/>
                  <a:pt x="9230" y="99807"/>
                  <a:pt x="9230" y="99807"/>
                </a:cubicBezTo>
                <a:cubicBezTo>
                  <a:pt x="10961" y="99807"/>
                  <a:pt x="13269" y="100961"/>
                  <a:pt x="16153" y="103846"/>
                </a:cubicBezTo>
                <a:cubicBezTo>
                  <a:pt x="18461" y="106730"/>
                  <a:pt x="20192" y="108461"/>
                  <a:pt x="20192" y="110769"/>
                </a:cubicBezTo>
                <a:cubicBezTo>
                  <a:pt x="50192" y="100384"/>
                  <a:pt x="50192" y="100384"/>
                  <a:pt x="50192" y="100384"/>
                </a:cubicBezTo>
                <a:cubicBezTo>
                  <a:pt x="50192" y="100384"/>
                  <a:pt x="50192" y="100384"/>
                  <a:pt x="50192" y="100384"/>
                </a:cubicBezTo>
                <a:cubicBezTo>
                  <a:pt x="47307" y="98076"/>
                  <a:pt x="47307" y="98076"/>
                  <a:pt x="47307" y="98076"/>
                </a:cubicBezTo>
                <a:cubicBezTo>
                  <a:pt x="93461" y="51923"/>
                  <a:pt x="93461" y="51923"/>
                  <a:pt x="93461" y="51923"/>
                </a:cubicBezTo>
                <a:cubicBezTo>
                  <a:pt x="98076" y="55961"/>
                  <a:pt x="98076" y="55961"/>
                  <a:pt x="98076" y="55961"/>
                </a:cubicBezTo>
                <a:cubicBezTo>
                  <a:pt x="50769" y="103269"/>
                  <a:pt x="50769" y="103269"/>
                  <a:pt x="50769" y="103269"/>
                </a:cubicBezTo>
                <a:lnTo>
                  <a:pt x="0" y="120000"/>
                </a:lnTo>
                <a:close/>
                <a:moveTo>
                  <a:pt x="27692" y="77884"/>
                </a:moveTo>
                <a:cubicBezTo>
                  <a:pt x="73846" y="31730"/>
                  <a:pt x="73846" y="31730"/>
                  <a:pt x="73846" y="31730"/>
                </a:cubicBezTo>
                <a:cubicBezTo>
                  <a:pt x="78461" y="36346"/>
                  <a:pt x="78461" y="36346"/>
                  <a:pt x="78461" y="36346"/>
                </a:cubicBezTo>
                <a:cubicBezTo>
                  <a:pt x="31730" y="82500"/>
                  <a:pt x="31730" y="82500"/>
                  <a:pt x="31730" y="82500"/>
                </a:cubicBezTo>
                <a:lnTo>
                  <a:pt x="27692" y="77884"/>
                </a:lnTo>
                <a:close/>
                <a:moveTo>
                  <a:pt x="37500" y="88269"/>
                </a:moveTo>
                <a:cubicBezTo>
                  <a:pt x="83653" y="41538"/>
                  <a:pt x="83653" y="41538"/>
                  <a:pt x="83653" y="41538"/>
                </a:cubicBezTo>
                <a:cubicBezTo>
                  <a:pt x="88269" y="46153"/>
                  <a:pt x="88269" y="46153"/>
                  <a:pt x="88269" y="46153"/>
                </a:cubicBezTo>
                <a:cubicBezTo>
                  <a:pt x="42115" y="92307"/>
                  <a:pt x="42115" y="92307"/>
                  <a:pt x="42115" y="92307"/>
                </a:cubicBezTo>
                <a:lnTo>
                  <a:pt x="37500" y="88269"/>
                </a:lnTo>
                <a:close/>
                <a:moveTo>
                  <a:pt x="68076" y="17884"/>
                </a:moveTo>
                <a:cubicBezTo>
                  <a:pt x="72692" y="13846"/>
                  <a:pt x="72692" y="13846"/>
                  <a:pt x="72692" y="13846"/>
                </a:cubicBezTo>
                <a:cubicBezTo>
                  <a:pt x="106730" y="47307"/>
                  <a:pt x="106730" y="47307"/>
                  <a:pt x="106730" y="47307"/>
                </a:cubicBezTo>
                <a:cubicBezTo>
                  <a:pt x="102115" y="51923"/>
                  <a:pt x="102115" y="51923"/>
                  <a:pt x="102115" y="51923"/>
                </a:cubicBezTo>
                <a:lnTo>
                  <a:pt x="68076" y="17884"/>
                </a:lnTo>
                <a:close/>
                <a:moveTo>
                  <a:pt x="76730" y="9230"/>
                </a:moveTo>
                <a:cubicBezTo>
                  <a:pt x="80769" y="5192"/>
                  <a:pt x="80769" y="5192"/>
                  <a:pt x="80769" y="5192"/>
                </a:cubicBezTo>
                <a:cubicBezTo>
                  <a:pt x="82500" y="3461"/>
                  <a:pt x="84807" y="1730"/>
                  <a:pt x="87115" y="1153"/>
                </a:cubicBezTo>
                <a:cubicBezTo>
                  <a:pt x="88846" y="0"/>
                  <a:pt x="91153" y="0"/>
                  <a:pt x="93461" y="0"/>
                </a:cubicBezTo>
                <a:cubicBezTo>
                  <a:pt x="98653" y="0"/>
                  <a:pt x="102692" y="1730"/>
                  <a:pt x="106730" y="5192"/>
                </a:cubicBezTo>
                <a:cubicBezTo>
                  <a:pt x="114807" y="13846"/>
                  <a:pt x="114807" y="13846"/>
                  <a:pt x="114807" y="13846"/>
                </a:cubicBezTo>
                <a:cubicBezTo>
                  <a:pt x="118269" y="17307"/>
                  <a:pt x="120000" y="21346"/>
                  <a:pt x="120000" y="26538"/>
                </a:cubicBezTo>
                <a:cubicBezTo>
                  <a:pt x="120000" y="28846"/>
                  <a:pt x="120000" y="31153"/>
                  <a:pt x="118846" y="32884"/>
                </a:cubicBezTo>
                <a:cubicBezTo>
                  <a:pt x="118269" y="35192"/>
                  <a:pt x="116538" y="37500"/>
                  <a:pt x="114807" y="39230"/>
                </a:cubicBezTo>
                <a:cubicBezTo>
                  <a:pt x="110769" y="43269"/>
                  <a:pt x="110769" y="43269"/>
                  <a:pt x="110769" y="43269"/>
                </a:cubicBezTo>
                <a:lnTo>
                  <a:pt x="76730" y="92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7654524" y="2103383"/>
            <a:ext cx="224773" cy="208484"/>
          </a:xfrm>
          <a:custGeom>
            <a:pathLst>
              <a:path extrusionOk="0" h="120000" w="120000">
                <a:moveTo>
                  <a:pt x="0" y="90927"/>
                </a:moveTo>
                <a:cubicBezTo>
                  <a:pt x="0" y="87216"/>
                  <a:pt x="576" y="83505"/>
                  <a:pt x="1730" y="79793"/>
                </a:cubicBezTo>
                <a:cubicBezTo>
                  <a:pt x="3461" y="76701"/>
                  <a:pt x="5192" y="73608"/>
                  <a:pt x="8076" y="70515"/>
                </a:cubicBezTo>
                <a:cubicBezTo>
                  <a:pt x="58846" y="16082"/>
                  <a:pt x="58846" y="16082"/>
                  <a:pt x="58846" y="16082"/>
                </a:cubicBezTo>
                <a:cubicBezTo>
                  <a:pt x="62884" y="20412"/>
                  <a:pt x="62884" y="20412"/>
                  <a:pt x="62884" y="20412"/>
                </a:cubicBezTo>
                <a:cubicBezTo>
                  <a:pt x="12115" y="74845"/>
                  <a:pt x="12115" y="74845"/>
                  <a:pt x="12115" y="74845"/>
                </a:cubicBezTo>
                <a:cubicBezTo>
                  <a:pt x="9807" y="77319"/>
                  <a:pt x="8653" y="79793"/>
                  <a:pt x="7500" y="82268"/>
                </a:cubicBezTo>
                <a:cubicBezTo>
                  <a:pt x="6346" y="85360"/>
                  <a:pt x="5769" y="87835"/>
                  <a:pt x="5769" y="90927"/>
                </a:cubicBezTo>
                <a:cubicBezTo>
                  <a:pt x="5769" y="97113"/>
                  <a:pt x="8076" y="102680"/>
                  <a:pt x="12115" y="107010"/>
                </a:cubicBezTo>
                <a:cubicBezTo>
                  <a:pt x="16153" y="111340"/>
                  <a:pt x="21346" y="113814"/>
                  <a:pt x="27115" y="113814"/>
                </a:cubicBezTo>
                <a:cubicBezTo>
                  <a:pt x="32884" y="113814"/>
                  <a:pt x="37500" y="111340"/>
                  <a:pt x="41538" y="107010"/>
                </a:cubicBezTo>
                <a:cubicBezTo>
                  <a:pt x="109615" y="34020"/>
                  <a:pt x="109615" y="34020"/>
                  <a:pt x="109615" y="34020"/>
                </a:cubicBezTo>
                <a:cubicBezTo>
                  <a:pt x="112500" y="30927"/>
                  <a:pt x="114230" y="27216"/>
                  <a:pt x="114230" y="22886"/>
                </a:cubicBezTo>
                <a:cubicBezTo>
                  <a:pt x="114230" y="18556"/>
                  <a:pt x="112500" y="14845"/>
                  <a:pt x="109615" y="11752"/>
                </a:cubicBezTo>
                <a:cubicBezTo>
                  <a:pt x="106730" y="8041"/>
                  <a:pt x="102692" y="6804"/>
                  <a:pt x="99230" y="6804"/>
                </a:cubicBezTo>
                <a:cubicBezTo>
                  <a:pt x="95192" y="6804"/>
                  <a:pt x="91153" y="8041"/>
                  <a:pt x="88269" y="11752"/>
                </a:cubicBezTo>
                <a:cubicBezTo>
                  <a:pt x="41538" y="61237"/>
                  <a:pt x="41538" y="61237"/>
                  <a:pt x="41538" y="61237"/>
                </a:cubicBezTo>
                <a:cubicBezTo>
                  <a:pt x="39807" y="63092"/>
                  <a:pt x="39230" y="65567"/>
                  <a:pt x="39230" y="68041"/>
                </a:cubicBezTo>
                <a:cubicBezTo>
                  <a:pt x="39230" y="71134"/>
                  <a:pt x="39807" y="72989"/>
                  <a:pt x="41538" y="74845"/>
                </a:cubicBezTo>
                <a:cubicBezTo>
                  <a:pt x="43846" y="76701"/>
                  <a:pt x="45576" y="77938"/>
                  <a:pt x="47884" y="77938"/>
                </a:cubicBezTo>
                <a:cubicBezTo>
                  <a:pt x="50769" y="77938"/>
                  <a:pt x="52500" y="76701"/>
                  <a:pt x="54230" y="74845"/>
                </a:cubicBezTo>
                <a:cubicBezTo>
                  <a:pt x="94615" y="31546"/>
                  <a:pt x="94615" y="31546"/>
                  <a:pt x="94615" y="31546"/>
                </a:cubicBezTo>
                <a:cubicBezTo>
                  <a:pt x="99230" y="36494"/>
                  <a:pt x="99230" y="36494"/>
                  <a:pt x="99230" y="36494"/>
                </a:cubicBezTo>
                <a:cubicBezTo>
                  <a:pt x="58846" y="79793"/>
                  <a:pt x="58846" y="79793"/>
                  <a:pt x="58846" y="79793"/>
                </a:cubicBezTo>
                <a:cubicBezTo>
                  <a:pt x="57115" y="81030"/>
                  <a:pt x="55961" y="82268"/>
                  <a:pt x="53653" y="83505"/>
                </a:cubicBezTo>
                <a:cubicBezTo>
                  <a:pt x="51923" y="84123"/>
                  <a:pt x="50192" y="84123"/>
                  <a:pt x="47884" y="84123"/>
                </a:cubicBezTo>
                <a:cubicBezTo>
                  <a:pt x="46153" y="84123"/>
                  <a:pt x="44423" y="84123"/>
                  <a:pt x="42115" y="83505"/>
                </a:cubicBezTo>
                <a:cubicBezTo>
                  <a:pt x="40384" y="82268"/>
                  <a:pt x="39230" y="81030"/>
                  <a:pt x="37500" y="79793"/>
                </a:cubicBezTo>
                <a:cubicBezTo>
                  <a:pt x="35769" y="77938"/>
                  <a:pt x="34615" y="76082"/>
                  <a:pt x="34038" y="74226"/>
                </a:cubicBezTo>
                <a:cubicBezTo>
                  <a:pt x="33461" y="72371"/>
                  <a:pt x="33461" y="70515"/>
                  <a:pt x="33461" y="68041"/>
                </a:cubicBezTo>
                <a:cubicBezTo>
                  <a:pt x="33461" y="63711"/>
                  <a:pt x="34615" y="60000"/>
                  <a:pt x="37500" y="56907"/>
                </a:cubicBezTo>
                <a:cubicBezTo>
                  <a:pt x="84230" y="6804"/>
                  <a:pt x="84230" y="6804"/>
                  <a:pt x="84230" y="6804"/>
                </a:cubicBezTo>
                <a:cubicBezTo>
                  <a:pt x="85961" y="4329"/>
                  <a:pt x="88269" y="3092"/>
                  <a:pt x="91153" y="1855"/>
                </a:cubicBezTo>
                <a:cubicBezTo>
                  <a:pt x="93461" y="618"/>
                  <a:pt x="96346" y="0"/>
                  <a:pt x="99230" y="0"/>
                </a:cubicBezTo>
                <a:cubicBezTo>
                  <a:pt x="105000" y="0"/>
                  <a:pt x="110192" y="2474"/>
                  <a:pt x="114230" y="6804"/>
                </a:cubicBezTo>
                <a:cubicBezTo>
                  <a:pt x="115961" y="9278"/>
                  <a:pt x="117692" y="11134"/>
                  <a:pt x="118269" y="14226"/>
                </a:cubicBezTo>
                <a:cubicBezTo>
                  <a:pt x="119423" y="16701"/>
                  <a:pt x="120000" y="19793"/>
                  <a:pt x="120000" y="22886"/>
                </a:cubicBezTo>
                <a:cubicBezTo>
                  <a:pt x="120000" y="29072"/>
                  <a:pt x="118269" y="34020"/>
                  <a:pt x="114230" y="38350"/>
                </a:cubicBezTo>
                <a:cubicBezTo>
                  <a:pt x="46153" y="111340"/>
                  <a:pt x="46153" y="111340"/>
                  <a:pt x="46153" y="111340"/>
                </a:cubicBezTo>
                <a:cubicBezTo>
                  <a:pt x="40961" y="116907"/>
                  <a:pt x="34615" y="120000"/>
                  <a:pt x="27115" y="120000"/>
                </a:cubicBezTo>
                <a:cubicBezTo>
                  <a:pt x="19615" y="120000"/>
                  <a:pt x="13269" y="116907"/>
                  <a:pt x="8076" y="111340"/>
                </a:cubicBezTo>
                <a:cubicBezTo>
                  <a:pt x="2307" y="105773"/>
                  <a:pt x="0" y="98969"/>
                  <a:pt x="0" y="9092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7962364" y="2101753"/>
            <a:ext cx="260605" cy="224773"/>
          </a:xfrm>
          <a:custGeom>
            <a:pathLst>
              <a:path extrusionOk="0" h="120000" w="120000">
                <a:moveTo>
                  <a:pt x="8925" y="10334"/>
                </a:moveTo>
                <a:cubicBezTo>
                  <a:pt x="11900" y="6889"/>
                  <a:pt x="15371" y="4593"/>
                  <a:pt x="19338" y="2870"/>
                </a:cubicBezTo>
                <a:cubicBezTo>
                  <a:pt x="22809" y="1148"/>
                  <a:pt x="26776" y="0"/>
                  <a:pt x="30743" y="0"/>
                </a:cubicBezTo>
                <a:cubicBezTo>
                  <a:pt x="35206" y="0"/>
                  <a:pt x="38677" y="1148"/>
                  <a:pt x="42644" y="2870"/>
                </a:cubicBezTo>
                <a:cubicBezTo>
                  <a:pt x="46611" y="4593"/>
                  <a:pt x="50082" y="6889"/>
                  <a:pt x="53057" y="10334"/>
                </a:cubicBezTo>
                <a:cubicBezTo>
                  <a:pt x="56033" y="14354"/>
                  <a:pt x="58512" y="18947"/>
                  <a:pt x="60000" y="24114"/>
                </a:cubicBezTo>
                <a:cubicBezTo>
                  <a:pt x="61487" y="18947"/>
                  <a:pt x="63966" y="14354"/>
                  <a:pt x="67438" y="10334"/>
                </a:cubicBezTo>
                <a:cubicBezTo>
                  <a:pt x="70413" y="6889"/>
                  <a:pt x="73884" y="4593"/>
                  <a:pt x="77355" y="2870"/>
                </a:cubicBezTo>
                <a:cubicBezTo>
                  <a:pt x="81322" y="1148"/>
                  <a:pt x="85289" y="0"/>
                  <a:pt x="89256" y="0"/>
                </a:cubicBezTo>
                <a:cubicBezTo>
                  <a:pt x="93223" y="0"/>
                  <a:pt x="97190" y="1148"/>
                  <a:pt x="101157" y="2870"/>
                </a:cubicBezTo>
                <a:cubicBezTo>
                  <a:pt x="104628" y="4593"/>
                  <a:pt x="108099" y="6889"/>
                  <a:pt x="111074" y="10334"/>
                </a:cubicBezTo>
                <a:cubicBezTo>
                  <a:pt x="113057" y="12631"/>
                  <a:pt x="115041" y="15502"/>
                  <a:pt x="116033" y="17799"/>
                </a:cubicBezTo>
                <a:cubicBezTo>
                  <a:pt x="117520" y="20669"/>
                  <a:pt x="118512" y="23540"/>
                  <a:pt x="119008" y="26411"/>
                </a:cubicBezTo>
                <a:cubicBezTo>
                  <a:pt x="120000" y="29856"/>
                  <a:pt x="120000" y="32727"/>
                  <a:pt x="120000" y="35598"/>
                </a:cubicBezTo>
                <a:cubicBezTo>
                  <a:pt x="120000" y="39043"/>
                  <a:pt x="120000" y="41913"/>
                  <a:pt x="119008" y="44784"/>
                </a:cubicBezTo>
                <a:cubicBezTo>
                  <a:pt x="118512" y="48229"/>
                  <a:pt x="117520" y="51100"/>
                  <a:pt x="116033" y="53397"/>
                </a:cubicBezTo>
                <a:cubicBezTo>
                  <a:pt x="115041" y="56267"/>
                  <a:pt x="113057" y="59138"/>
                  <a:pt x="111074" y="61435"/>
                </a:cubicBezTo>
                <a:cubicBezTo>
                  <a:pt x="107603" y="65454"/>
                  <a:pt x="102644" y="71196"/>
                  <a:pt x="96694" y="78086"/>
                </a:cubicBezTo>
                <a:cubicBezTo>
                  <a:pt x="90743" y="84976"/>
                  <a:pt x="83305" y="93588"/>
                  <a:pt x="74876" y="103349"/>
                </a:cubicBezTo>
                <a:cubicBezTo>
                  <a:pt x="60000" y="119999"/>
                  <a:pt x="60000" y="119999"/>
                  <a:pt x="60000" y="119999"/>
                </a:cubicBezTo>
                <a:cubicBezTo>
                  <a:pt x="8925" y="61435"/>
                  <a:pt x="8925" y="61435"/>
                  <a:pt x="8925" y="61435"/>
                </a:cubicBezTo>
                <a:cubicBezTo>
                  <a:pt x="5950" y="57990"/>
                  <a:pt x="3966" y="53971"/>
                  <a:pt x="2479" y="49377"/>
                </a:cubicBezTo>
                <a:cubicBezTo>
                  <a:pt x="991" y="44784"/>
                  <a:pt x="0" y="40191"/>
                  <a:pt x="0" y="35598"/>
                </a:cubicBezTo>
                <a:cubicBezTo>
                  <a:pt x="0" y="31004"/>
                  <a:pt x="991" y="26411"/>
                  <a:pt x="2479" y="22392"/>
                </a:cubicBezTo>
                <a:cubicBezTo>
                  <a:pt x="3966" y="17799"/>
                  <a:pt x="5950" y="13779"/>
                  <a:pt x="8925" y="103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286493" y="2101753"/>
            <a:ext cx="260605" cy="224773"/>
          </a:xfrm>
          <a:custGeom>
            <a:pathLst>
              <a:path extrusionOk="0" h="120000" w="120000">
                <a:moveTo>
                  <a:pt x="8925" y="10334"/>
                </a:moveTo>
                <a:cubicBezTo>
                  <a:pt x="11900" y="6889"/>
                  <a:pt x="15371" y="4019"/>
                  <a:pt x="19338" y="2296"/>
                </a:cubicBezTo>
                <a:cubicBezTo>
                  <a:pt x="22809" y="574"/>
                  <a:pt x="26776" y="0"/>
                  <a:pt x="30743" y="0"/>
                </a:cubicBezTo>
                <a:cubicBezTo>
                  <a:pt x="34710" y="0"/>
                  <a:pt x="38677" y="574"/>
                  <a:pt x="42644" y="2296"/>
                </a:cubicBezTo>
                <a:cubicBezTo>
                  <a:pt x="46115" y="4019"/>
                  <a:pt x="49586" y="6889"/>
                  <a:pt x="52561" y="10334"/>
                </a:cubicBezTo>
                <a:cubicBezTo>
                  <a:pt x="54049" y="12057"/>
                  <a:pt x="55537" y="14354"/>
                  <a:pt x="57024" y="16650"/>
                </a:cubicBezTo>
                <a:cubicBezTo>
                  <a:pt x="58016" y="18947"/>
                  <a:pt x="59008" y="21244"/>
                  <a:pt x="60000" y="23540"/>
                </a:cubicBezTo>
                <a:cubicBezTo>
                  <a:pt x="60991" y="21244"/>
                  <a:pt x="61983" y="18947"/>
                  <a:pt x="62975" y="16650"/>
                </a:cubicBezTo>
                <a:cubicBezTo>
                  <a:pt x="64462" y="14354"/>
                  <a:pt x="65454" y="12057"/>
                  <a:pt x="67438" y="10334"/>
                </a:cubicBezTo>
                <a:cubicBezTo>
                  <a:pt x="69421" y="8038"/>
                  <a:pt x="71404" y="6315"/>
                  <a:pt x="73884" y="4593"/>
                </a:cubicBezTo>
                <a:cubicBezTo>
                  <a:pt x="76363" y="2870"/>
                  <a:pt x="78842" y="1722"/>
                  <a:pt x="81322" y="1148"/>
                </a:cubicBezTo>
                <a:cubicBezTo>
                  <a:pt x="83801" y="0"/>
                  <a:pt x="86280" y="0"/>
                  <a:pt x="89256" y="0"/>
                </a:cubicBezTo>
                <a:cubicBezTo>
                  <a:pt x="91735" y="0"/>
                  <a:pt x="94710" y="0"/>
                  <a:pt x="97190" y="1148"/>
                </a:cubicBezTo>
                <a:cubicBezTo>
                  <a:pt x="99669" y="1722"/>
                  <a:pt x="102148" y="2870"/>
                  <a:pt x="104628" y="4593"/>
                </a:cubicBezTo>
                <a:cubicBezTo>
                  <a:pt x="107107" y="6315"/>
                  <a:pt x="109090" y="8038"/>
                  <a:pt x="111074" y="10334"/>
                </a:cubicBezTo>
                <a:cubicBezTo>
                  <a:pt x="114049" y="13779"/>
                  <a:pt x="116033" y="17799"/>
                  <a:pt x="118016" y="21818"/>
                </a:cubicBezTo>
                <a:cubicBezTo>
                  <a:pt x="119504" y="26411"/>
                  <a:pt x="120000" y="31004"/>
                  <a:pt x="120000" y="35598"/>
                </a:cubicBezTo>
                <a:cubicBezTo>
                  <a:pt x="120000" y="40191"/>
                  <a:pt x="119504" y="44784"/>
                  <a:pt x="118016" y="49377"/>
                </a:cubicBezTo>
                <a:cubicBezTo>
                  <a:pt x="116528" y="53397"/>
                  <a:pt x="114049" y="57416"/>
                  <a:pt x="111074" y="60861"/>
                </a:cubicBezTo>
                <a:cubicBezTo>
                  <a:pt x="74876" y="103349"/>
                  <a:pt x="74876" y="103349"/>
                  <a:pt x="74876" y="103349"/>
                </a:cubicBezTo>
                <a:cubicBezTo>
                  <a:pt x="60000" y="119999"/>
                  <a:pt x="60000" y="119999"/>
                  <a:pt x="60000" y="119999"/>
                </a:cubicBezTo>
                <a:cubicBezTo>
                  <a:pt x="8925" y="60861"/>
                  <a:pt x="8925" y="60861"/>
                  <a:pt x="8925" y="60861"/>
                </a:cubicBezTo>
                <a:cubicBezTo>
                  <a:pt x="5950" y="57416"/>
                  <a:pt x="3966" y="53397"/>
                  <a:pt x="2479" y="49377"/>
                </a:cubicBezTo>
                <a:cubicBezTo>
                  <a:pt x="991" y="44784"/>
                  <a:pt x="0" y="40191"/>
                  <a:pt x="0" y="35598"/>
                </a:cubicBezTo>
                <a:cubicBezTo>
                  <a:pt x="0" y="31004"/>
                  <a:pt x="991" y="26411"/>
                  <a:pt x="2479" y="21818"/>
                </a:cubicBezTo>
                <a:cubicBezTo>
                  <a:pt x="3966" y="17799"/>
                  <a:pt x="5950" y="13779"/>
                  <a:pt x="8925" y="10334"/>
                </a:cubicBezTo>
                <a:close/>
                <a:moveTo>
                  <a:pt x="4958" y="35598"/>
                </a:moveTo>
                <a:cubicBezTo>
                  <a:pt x="4958" y="43636"/>
                  <a:pt x="7438" y="51100"/>
                  <a:pt x="12892" y="56842"/>
                </a:cubicBezTo>
                <a:cubicBezTo>
                  <a:pt x="60000" y="111387"/>
                  <a:pt x="60000" y="111387"/>
                  <a:pt x="60000" y="111387"/>
                </a:cubicBezTo>
                <a:cubicBezTo>
                  <a:pt x="62479" y="109090"/>
                  <a:pt x="64958" y="105645"/>
                  <a:pt x="68429" y="102200"/>
                </a:cubicBezTo>
                <a:cubicBezTo>
                  <a:pt x="71404" y="98181"/>
                  <a:pt x="74876" y="94162"/>
                  <a:pt x="79338" y="88995"/>
                </a:cubicBezTo>
                <a:cubicBezTo>
                  <a:pt x="94710" y="71196"/>
                  <a:pt x="94710" y="71196"/>
                  <a:pt x="94710" y="71196"/>
                </a:cubicBezTo>
                <a:cubicBezTo>
                  <a:pt x="107603" y="56842"/>
                  <a:pt x="107603" y="56842"/>
                  <a:pt x="107603" y="56842"/>
                </a:cubicBezTo>
                <a:cubicBezTo>
                  <a:pt x="112561" y="51100"/>
                  <a:pt x="115041" y="43636"/>
                  <a:pt x="115041" y="35598"/>
                </a:cubicBezTo>
                <a:cubicBezTo>
                  <a:pt x="115041" y="27559"/>
                  <a:pt x="112561" y="20095"/>
                  <a:pt x="107603" y="14354"/>
                </a:cubicBezTo>
                <a:cubicBezTo>
                  <a:pt x="102148" y="8612"/>
                  <a:pt x="96198" y="5741"/>
                  <a:pt x="89256" y="5741"/>
                </a:cubicBezTo>
                <a:cubicBezTo>
                  <a:pt x="81818" y="5741"/>
                  <a:pt x="75867" y="8612"/>
                  <a:pt x="70909" y="14354"/>
                </a:cubicBezTo>
                <a:cubicBezTo>
                  <a:pt x="69917" y="16076"/>
                  <a:pt x="68925" y="17224"/>
                  <a:pt x="67933" y="19521"/>
                </a:cubicBezTo>
                <a:cubicBezTo>
                  <a:pt x="66942" y="21244"/>
                  <a:pt x="65950" y="22966"/>
                  <a:pt x="64958" y="25263"/>
                </a:cubicBezTo>
                <a:cubicBezTo>
                  <a:pt x="60000" y="39043"/>
                  <a:pt x="60000" y="39043"/>
                  <a:pt x="60000" y="39043"/>
                </a:cubicBezTo>
                <a:cubicBezTo>
                  <a:pt x="55041" y="25837"/>
                  <a:pt x="55041" y="25837"/>
                  <a:pt x="55041" y="25837"/>
                </a:cubicBezTo>
                <a:cubicBezTo>
                  <a:pt x="54049" y="23540"/>
                  <a:pt x="53553" y="21244"/>
                  <a:pt x="52561" y="19521"/>
                </a:cubicBezTo>
                <a:cubicBezTo>
                  <a:pt x="51570" y="17799"/>
                  <a:pt x="50578" y="16076"/>
                  <a:pt x="49090" y="14354"/>
                </a:cubicBezTo>
                <a:cubicBezTo>
                  <a:pt x="44132" y="8612"/>
                  <a:pt x="38181" y="5741"/>
                  <a:pt x="30743" y="5741"/>
                </a:cubicBezTo>
                <a:cubicBezTo>
                  <a:pt x="23801" y="5741"/>
                  <a:pt x="17851" y="8612"/>
                  <a:pt x="12892" y="14354"/>
                </a:cubicBezTo>
                <a:cubicBezTo>
                  <a:pt x="7438" y="20095"/>
                  <a:pt x="4958" y="27559"/>
                  <a:pt x="4958" y="3559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593725" y="2508950"/>
            <a:ext cx="237802" cy="224773"/>
          </a:xfrm>
          <a:custGeom>
            <a:pathLst>
              <a:path extrusionOk="0" h="120000" w="120000">
                <a:moveTo>
                  <a:pt x="0" y="45217"/>
                </a:moveTo>
                <a:lnTo>
                  <a:pt x="42739" y="41739"/>
                </a:lnTo>
                <a:lnTo>
                  <a:pt x="59178" y="0"/>
                </a:lnTo>
                <a:lnTo>
                  <a:pt x="76438" y="41739"/>
                </a:lnTo>
                <a:lnTo>
                  <a:pt x="119999" y="45217"/>
                </a:lnTo>
                <a:lnTo>
                  <a:pt x="86301" y="75652"/>
                </a:lnTo>
                <a:lnTo>
                  <a:pt x="96164" y="120000"/>
                </a:lnTo>
                <a:lnTo>
                  <a:pt x="59178" y="96521"/>
                </a:lnTo>
                <a:lnTo>
                  <a:pt x="22191" y="120000"/>
                </a:lnTo>
                <a:lnTo>
                  <a:pt x="32876" y="75652"/>
                </a:lnTo>
                <a:lnTo>
                  <a:pt x="0" y="452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922740" y="2508950"/>
            <a:ext cx="237802" cy="224773"/>
          </a:xfrm>
          <a:custGeom>
            <a:pathLst>
              <a:path extrusionOk="0" h="120000" w="120000">
                <a:moveTo>
                  <a:pt x="0" y="45217"/>
                </a:moveTo>
                <a:lnTo>
                  <a:pt x="43561" y="41739"/>
                </a:lnTo>
                <a:lnTo>
                  <a:pt x="59999" y="0"/>
                </a:lnTo>
                <a:lnTo>
                  <a:pt x="77260" y="41739"/>
                </a:lnTo>
                <a:lnTo>
                  <a:pt x="119999" y="45217"/>
                </a:lnTo>
                <a:lnTo>
                  <a:pt x="86301" y="75652"/>
                </a:lnTo>
                <a:lnTo>
                  <a:pt x="96986" y="120000"/>
                </a:lnTo>
                <a:lnTo>
                  <a:pt x="59999" y="96521"/>
                </a:lnTo>
                <a:lnTo>
                  <a:pt x="23013" y="120000"/>
                </a:lnTo>
                <a:lnTo>
                  <a:pt x="33698" y="75652"/>
                </a:lnTo>
                <a:lnTo>
                  <a:pt x="0" y="45217"/>
                </a:lnTo>
                <a:close/>
                <a:moveTo>
                  <a:pt x="13150" y="50434"/>
                </a:moveTo>
                <a:lnTo>
                  <a:pt x="39452" y="73913"/>
                </a:lnTo>
                <a:lnTo>
                  <a:pt x="31232" y="107826"/>
                </a:lnTo>
                <a:lnTo>
                  <a:pt x="59999" y="89565"/>
                </a:lnTo>
                <a:lnTo>
                  <a:pt x="88767" y="107826"/>
                </a:lnTo>
                <a:lnTo>
                  <a:pt x="81369" y="73913"/>
                </a:lnTo>
                <a:lnTo>
                  <a:pt x="106849" y="50434"/>
                </a:lnTo>
                <a:lnTo>
                  <a:pt x="73150" y="47826"/>
                </a:lnTo>
                <a:lnTo>
                  <a:pt x="59999" y="14782"/>
                </a:lnTo>
                <a:lnTo>
                  <a:pt x="47671" y="47826"/>
                </a:lnTo>
                <a:lnTo>
                  <a:pt x="13150" y="504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259899" y="2533383"/>
            <a:ext cx="224773" cy="198711"/>
          </a:xfrm>
          <a:custGeom>
            <a:pathLst>
              <a:path extrusionOk="0" h="120000" w="120000">
                <a:moveTo>
                  <a:pt x="0" y="3891"/>
                </a:moveTo>
                <a:cubicBezTo>
                  <a:pt x="0" y="2594"/>
                  <a:pt x="574" y="1945"/>
                  <a:pt x="1148" y="648"/>
                </a:cubicBezTo>
                <a:cubicBezTo>
                  <a:pt x="1722" y="0"/>
                  <a:pt x="2870" y="0"/>
                  <a:pt x="4019" y="0"/>
                </a:cubicBezTo>
                <a:cubicBezTo>
                  <a:pt x="115980" y="0"/>
                  <a:pt x="115980" y="0"/>
                  <a:pt x="115980" y="0"/>
                </a:cubicBezTo>
                <a:cubicBezTo>
                  <a:pt x="117129" y="0"/>
                  <a:pt x="117703" y="0"/>
                  <a:pt x="118851" y="648"/>
                </a:cubicBezTo>
                <a:cubicBezTo>
                  <a:pt x="119425" y="1945"/>
                  <a:pt x="119999" y="2594"/>
                  <a:pt x="119999" y="3891"/>
                </a:cubicBezTo>
                <a:cubicBezTo>
                  <a:pt x="119999" y="90162"/>
                  <a:pt x="119999" y="90162"/>
                  <a:pt x="119999" y="90162"/>
                </a:cubicBezTo>
                <a:cubicBezTo>
                  <a:pt x="119999" y="91459"/>
                  <a:pt x="119425" y="92108"/>
                  <a:pt x="118851" y="93405"/>
                </a:cubicBezTo>
                <a:cubicBezTo>
                  <a:pt x="117703" y="94054"/>
                  <a:pt x="117129" y="94054"/>
                  <a:pt x="115980" y="94054"/>
                </a:cubicBezTo>
                <a:cubicBezTo>
                  <a:pt x="97033" y="94054"/>
                  <a:pt x="97033" y="94054"/>
                  <a:pt x="97033" y="94054"/>
                </a:cubicBezTo>
                <a:cubicBezTo>
                  <a:pt x="97033" y="120000"/>
                  <a:pt x="97033" y="120000"/>
                  <a:pt x="97033" y="120000"/>
                </a:cubicBezTo>
                <a:cubicBezTo>
                  <a:pt x="75215" y="94054"/>
                  <a:pt x="75215" y="94054"/>
                  <a:pt x="75215" y="94054"/>
                </a:cubicBezTo>
                <a:cubicBezTo>
                  <a:pt x="4019" y="94054"/>
                  <a:pt x="4019" y="94054"/>
                  <a:pt x="4019" y="94054"/>
                </a:cubicBezTo>
                <a:cubicBezTo>
                  <a:pt x="2870" y="94054"/>
                  <a:pt x="1722" y="94054"/>
                  <a:pt x="1148" y="93405"/>
                </a:cubicBezTo>
                <a:cubicBezTo>
                  <a:pt x="574" y="92108"/>
                  <a:pt x="0" y="91459"/>
                  <a:pt x="0" y="90162"/>
                </a:cubicBezTo>
                <a:lnTo>
                  <a:pt x="0" y="38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592171" y="2533383"/>
            <a:ext cx="223144" cy="200341"/>
          </a:xfrm>
          <a:custGeom>
            <a:pathLst>
              <a:path extrusionOk="0" h="120000" w="120000">
                <a:moveTo>
                  <a:pt x="0" y="55187"/>
                </a:moveTo>
                <a:cubicBezTo>
                  <a:pt x="0" y="54545"/>
                  <a:pt x="0" y="53903"/>
                  <a:pt x="576" y="53903"/>
                </a:cubicBezTo>
                <a:cubicBezTo>
                  <a:pt x="1153" y="53262"/>
                  <a:pt x="1153" y="53262"/>
                  <a:pt x="1730" y="53262"/>
                </a:cubicBezTo>
                <a:cubicBezTo>
                  <a:pt x="17884" y="53262"/>
                  <a:pt x="17884" y="53262"/>
                  <a:pt x="17884" y="53262"/>
                </a:cubicBezTo>
                <a:cubicBezTo>
                  <a:pt x="17884" y="76363"/>
                  <a:pt x="17884" y="76363"/>
                  <a:pt x="17884" y="76363"/>
                </a:cubicBezTo>
                <a:cubicBezTo>
                  <a:pt x="17884" y="79572"/>
                  <a:pt x="18461" y="82139"/>
                  <a:pt x="20192" y="84064"/>
                </a:cubicBezTo>
                <a:cubicBezTo>
                  <a:pt x="21346" y="85347"/>
                  <a:pt x="23653" y="86631"/>
                  <a:pt x="25961" y="86631"/>
                </a:cubicBezTo>
                <a:cubicBezTo>
                  <a:pt x="26538" y="86631"/>
                  <a:pt x="26538" y="86631"/>
                  <a:pt x="26538" y="86631"/>
                </a:cubicBezTo>
                <a:cubicBezTo>
                  <a:pt x="28269" y="86631"/>
                  <a:pt x="32307" y="86631"/>
                  <a:pt x="38653" y="86631"/>
                </a:cubicBezTo>
                <a:cubicBezTo>
                  <a:pt x="45000" y="86631"/>
                  <a:pt x="53076" y="85989"/>
                  <a:pt x="64038" y="85989"/>
                </a:cubicBezTo>
                <a:cubicBezTo>
                  <a:pt x="64038" y="103957"/>
                  <a:pt x="64038" y="103957"/>
                  <a:pt x="64038" y="103957"/>
                </a:cubicBezTo>
                <a:cubicBezTo>
                  <a:pt x="64038" y="104598"/>
                  <a:pt x="63461" y="105240"/>
                  <a:pt x="63461" y="105882"/>
                </a:cubicBezTo>
                <a:cubicBezTo>
                  <a:pt x="62884" y="106524"/>
                  <a:pt x="62307" y="106524"/>
                  <a:pt x="61730" y="106524"/>
                </a:cubicBezTo>
                <a:cubicBezTo>
                  <a:pt x="23653" y="106524"/>
                  <a:pt x="23653" y="106524"/>
                  <a:pt x="23653" y="106524"/>
                </a:cubicBezTo>
                <a:cubicBezTo>
                  <a:pt x="12115" y="120000"/>
                  <a:pt x="12115" y="120000"/>
                  <a:pt x="12115" y="120000"/>
                </a:cubicBezTo>
                <a:cubicBezTo>
                  <a:pt x="12115" y="106524"/>
                  <a:pt x="12115" y="106524"/>
                  <a:pt x="12115" y="106524"/>
                </a:cubicBezTo>
                <a:cubicBezTo>
                  <a:pt x="1730" y="106524"/>
                  <a:pt x="1730" y="106524"/>
                  <a:pt x="1730" y="106524"/>
                </a:cubicBezTo>
                <a:cubicBezTo>
                  <a:pt x="1153" y="106524"/>
                  <a:pt x="1153" y="106524"/>
                  <a:pt x="576" y="105882"/>
                </a:cubicBezTo>
                <a:cubicBezTo>
                  <a:pt x="0" y="105240"/>
                  <a:pt x="0" y="104598"/>
                  <a:pt x="0" y="103957"/>
                </a:cubicBezTo>
                <a:lnTo>
                  <a:pt x="0" y="55187"/>
                </a:lnTo>
                <a:close/>
                <a:moveTo>
                  <a:pt x="23653" y="3208"/>
                </a:moveTo>
                <a:cubicBezTo>
                  <a:pt x="23653" y="1925"/>
                  <a:pt x="24230" y="1283"/>
                  <a:pt x="24807" y="641"/>
                </a:cubicBezTo>
                <a:cubicBezTo>
                  <a:pt x="25384" y="0"/>
                  <a:pt x="25961" y="0"/>
                  <a:pt x="27115" y="0"/>
                </a:cubicBezTo>
                <a:cubicBezTo>
                  <a:pt x="117115" y="0"/>
                  <a:pt x="117115" y="0"/>
                  <a:pt x="117115" y="0"/>
                </a:cubicBezTo>
                <a:cubicBezTo>
                  <a:pt x="117692" y="0"/>
                  <a:pt x="118269" y="0"/>
                  <a:pt x="118846" y="641"/>
                </a:cubicBezTo>
                <a:cubicBezTo>
                  <a:pt x="119423" y="1283"/>
                  <a:pt x="120000" y="1925"/>
                  <a:pt x="120000" y="3208"/>
                </a:cubicBezTo>
                <a:cubicBezTo>
                  <a:pt x="120000" y="76363"/>
                  <a:pt x="120000" y="76363"/>
                  <a:pt x="120000" y="76363"/>
                </a:cubicBezTo>
                <a:cubicBezTo>
                  <a:pt x="120000" y="77647"/>
                  <a:pt x="119423" y="78288"/>
                  <a:pt x="118846" y="78930"/>
                </a:cubicBezTo>
                <a:cubicBezTo>
                  <a:pt x="118269" y="79572"/>
                  <a:pt x="117692" y="79572"/>
                  <a:pt x="117115" y="79572"/>
                </a:cubicBezTo>
                <a:cubicBezTo>
                  <a:pt x="102115" y="79572"/>
                  <a:pt x="102115" y="79572"/>
                  <a:pt x="102115" y="79572"/>
                </a:cubicBezTo>
                <a:cubicBezTo>
                  <a:pt x="102115" y="100106"/>
                  <a:pt x="102115" y="100106"/>
                  <a:pt x="102115" y="100106"/>
                </a:cubicBezTo>
                <a:cubicBezTo>
                  <a:pt x="83653" y="79572"/>
                  <a:pt x="83653" y="79572"/>
                  <a:pt x="83653" y="79572"/>
                </a:cubicBezTo>
                <a:cubicBezTo>
                  <a:pt x="27115" y="79572"/>
                  <a:pt x="27115" y="79572"/>
                  <a:pt x="27115" y="79572"/>
                </a:cubicBezTo>
                <a:cubicBezTo>
                  <a:pt x="25961" y="79572"/>
                  <a:pt x="25384" y="79572"/>
                  <a:pt x="24807" y="78930"/>
                </a:cubicBezTo>
                <a:cubicBezTo>
                  <a:pt x="24230" y="78288"/>
                  <a:pt x="23653" y="77647"/>
                  <a:pt x="23653" y="76363"/>
                </a:cubicBezTo>
                <a:lnTo>
                  <a:pt x="23653" y="320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987967" y="2510581"/>
            <a:ext cx="91211" cy="200341"/>
          </a:xfrm>
          <a:custGeom>
            <a:pathLst>
              <a:path extrusionOk="0" h="120000" w="120000">
                <a:moveTo>
                  <a:pt x="0" y="106524"/>
                </a:moveTo>
                <a:cubicBezTo>
                  <a:pt x="30000" y="106524"/>
                  <a:pt x="30000" y="106524"/>
                  <a:pt x="30000" y="106524"/>
                </a:cubicBezTo>
                <a:cubicBezTo>
                  <a:pt x="30000" y="66737"/>
                  <a:pt x="30000" y="66737"/>
                  <a:pt x="30000" y="66737"/>
                </a:cubicBezTo>
                <a:cubicBezTo>
                  <a:pt x="0" y="66737"/>
                  <a:pt x="0" y="66737"/>
                  <a:pt x="0" y="66737"/>
                </a:cubicBezTo>
                <a:cubicBezTo>
                  <a:pt x="0" y="53262"/>
                  <a:pt x="0" y="53262"/>
                  <a:pt x="0" y="53262"/>
                </a:cubicBezTo>
                <a:cubicBezTo>
                  <a:pt x="90000" y="53262"/>
                  <a:pt x="90000" y="53262"/>
                  <a:pt x="90000" y="53262"/>
                </a:cubicBezTo>
                <a:cubicBezTo>
                  <a:pt x="90000" y="106524"/>
                  <a:pt x="90000" y="106524"/>
                  <a:pt x="90000" y="106524"/>
                </a:cubicBezTo>
                <a:cubicBezTo>
                  <a:pt x="120000" y="106524"/>
                  <a:pt x="120000" y="106524"/>
                  <a:pt x="120000" y="106524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0" y="106524"/>
                </a:lnTo>
                <a:close/>
                <a:moveTo>
                  <a:pt x="28571" y="34010"/>
                </a:moveTo>
                <a:cubicBezTo>
                  <a:pt x="20000" y="30160"/>
                  <a:pt x="15714" y="25026"/>
                  <a:pt x="15714" y="19893"/>
                </a:cubicBezTo>
                <a:cubicBezTo>
                  <a:pt x="15714" y="14117"/>
                  <a:pt x="20000" y="9625"/>
                  <a:pt x="28571" y="5775"/>
                </a:cubicBezTo>
                <a:cubicBezTo>
                  <a:pt x="37142" y="1925"/>
                  <a:pt x="47142" y="0"/>
                  <a:pt x="60000" y="0"/>
                </a:cubicBezTo>
                <a:cubicBezTo>
                  <a:pt x="72857" y="0"/>
                  <a:pt x="82857" y="1925"/>
                  <a:pt x="91428" y="5775"/>
                </a:cubicBezTo>
                <a:cubicBezTo>
                  <a:pt x="100000" y="9625"/>
                  <a:pt x="104285" y="14117"/>
                  <a:pt x="104285" y="19893"/>
                </a:cubicBezTo>
                <a:cubicBezTo>
                  <a:pt x="104285" y="25026"/>
                  <a:pt x="100000" y="30160"/>
                  <a:pt x="91428" y="34010"/>
                </a:cubicBezTo>
                <a:cubicBezTo>
                  <a:pt x="82857" y="37860"/>
                  <a:pt x="72857" y="39786"/>
                  <a:pt x="60000" y="39786"/>
                </a:cubicBezTo>
                <a:cubicBezTo>
                  <a:pt x="47142" y="39786"/>
                  <a:pt x="37142" y="37860"/>
                  <a:pt x="28571" y="3401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269748" y="2500808"/>
            <a:ext cx="198711" cy="241061"/>
          </a:xfrm>
          <a:custGeom>
            <a:pathLst>
              <a:path extrusionOk="0" h="120000" w="120000">
                <a:moveTo>
                  <a:pt x="0" y="17142"/>
                </a:moveTo>
                <a:cubicBezTo>
                  <a:pt x="0" y="16607"/>
                  <a:pt x="0" y="16071"/>
                  <a:pt x="648" y="15535"/>
                </a:cubicBezTo>
                <a:cubicBezTo>
                  <a:pt x="648" y="14464"/>
                  <a:pt x="1297" y="13928"/>
                  <a:pt x="1945" y="13392"/>
                </a:cubicBezTo>
                <a:cubicBezTo>
                  <a:pt x="2594" y="12857"/>
                  <a:pt x="3243" y="12321"/>
                  <a:pt x="3891" y="12321"/>
                </a:cubicBezTo>
                <a:cubicBezTo>
                  <a:pt x="4540" y="11785"/>
                  <a:pt x="5837" y="11785"/>
                  <a:pt x="6486" y="11785"/>
                </a:cubicBezTo>
                <a:cubicBezTo>
                  <a:pt x="8432" y="11785"/>
                  <a:pt x="9729" y="12321"/>
                  <a:pt x="11027" y="12857"/>
                </a:cubicBezTo>
                <a:cubicBezTo>
                  <a:pt x="11675" y="13392"/>
                  <a:pt x="12972" y="14464"/>
                  <a:pt x="12972" y="16071"/>
                </a:cubicBezTo>
                <a:cubicBezTo>
                  <a:pt x="44756" y="113035"/>
                  <a:pt x="44756" y="113035"/>
                  <a:pt x="44756" y="113035"/>
                </a:cubicBezTo>
                <a:cubicBezTo>
                  <a:pt x="44756" y="113035"/>
                  <a:pt x="44756" y="113571"/>
                  <a:pt x="44756" y="114107"/>
                </a:cubicBezTo>
                <a:cubicBezTo>
                  <a:pt x="44756" y="115714"/>
                  <a:pt x="44108" y="116785"/>
                  <a:pt x="42810" y="117857"/>
                </a:cubicBezTo>
                <a:cubicBezTo>
                  <a:pt x="41513" y="119464"/>
                  <a:pt x="40216" y="119999"/>
                  <a:pt x="38270" y="119999"/>
                </a:cubicBezTo>
                <a:cubicBezTo>
                  <a:pt x="36324" y="119999"/>
                  <a:pt x="35027" y="119464"/>
                  <a:pt x="33729" y="118392"/>
                </a:cubicBezTo>
                <a:cubicBezTo>
                  <a:pt x="33081" y="117857"/>
                  <a:pt x="31783" y="116785"/>
                  <a:pt x="31783" y="115714"/>
                </a:cubicBezTo>
                <a:cubicBezTo>
                  <a:pt x="0" y="18750"/>
                  <a:pt x="0" y="18750"/>
                  <a:pt x="0" y="18750"/>
                </a:cubicBezTo>
                <a:cubicBezTo>
                  <a:pt x="0" y="18214"/>
                  <a:pt x="0" y="17678"/>
                  <a:pt x="0" y="17142"/>
                </a:cubicBezTo>
                <a:close/>
                <a:moveTo>
                  <a:pt x="27891" y="18214"/>
                </a:moveTo>
                <a:cubicBezTo>
                  <a:pt x="29837" y="19285"/>
                  <a:pt x="31783" y="19821"/>
                  <a:pt x="34378" y="19821"/>
                </a:cubicBezTo>
                <a:cubicBezTo>
                  <a:pt x="37621" y="19821"/>
                  <a:pt x="42810" y="18750"/>
                  <a:pt x="49297" y="16607"/>
                </a:cubicBezTo>
                <a:cubicBezTo>
                  <a:pt x="55135" y="14464"/>
                  <a:pt x="61621" y="12321"/>
                  <a:pt x="66810" y="9642"/>
                </a:cubicBezTo>
                <a:cubicBezTo>
                  <a:pt x="70054" y="8571"/>
                  <a:pt x="72648" y="7499"/>
                  <a:pt x="75891" y="5892"/>
                </a:cubicBezTo>
                <a:cubicBezTo>
                  <a:pt x="78486" y="4821"/>
                  <a:pt x="81729" y="3749"/>
                  <a:pt x="84972" y="2678"/>
                </a:cubicBezTo>
                <a:cubicBezTo>
                  <a:pt x="90810" y="1071"/>
                  <a:pt x="96000" y="0"/>
                  <a:pt x="99891" y="0"/>
                </a:cubicBezTo>
                <a:cubicBezTo>
                  <a:pt x="102486" y="0"/>
                  <a:pt x="104432" y="0"/>
                  <a:pt x="106378" y="1071"/>
                </a:cubicBezTo>
                <a:cubicBezTo>
                  <a:pt x="105081" y="5357"/>
                  <a:pt x="103783" y="9107"/>
                  <a:pt x="103135" y="12321"/>
                </a:cubicBezTo>
                <a:cubicBezTo>
                  <a:pt x="101837" y="16071"/>
                  <a:pt x="100540" y="19285"/>
                  <a:pt x="99243" y="22499"/>
                </a:cubicBezTo>
                <a:cubicBezTo>
                  <a:pt x="101189" y="24107"/>
                  <a:pt x="102486" y="26249"/>
                  <a:pt x="104432" y="27857"/>
                </a:cubicBezTo>
                <a:cubicBezTo>
                  <a:pt x="105729" y="29999"/>
                  <a:pt x="107675" y="31607"/>
                  <a:pt x="108972" y="33214"/>
                </a:cubicBezTo>
                <a:cubicBezTo>
                  <a:pt x="110918" y="35357"/>
                  <a:pt x="112864" y="36964"/>
                  <a:pt x="114162" y="38035"/>
                </a:cubicBezTo>
                <a:cubicBezTo>
                  <a:pt x="115459" y="39642"/>
                  <a:pt x="116756" y="40714"/>
                  <a:pt x="117405" y="41249"/>
                </a:cubicBezTo>
                <a:cubicBezTo>
                  <a:pt x="120000" y="43928"/>
                  <a:pt x="120000" y="43928"/>
                  <a:pt x="120000" y="43928"/>
                </a:cubicBezTo>
                <a:cubicBezTo>
                  <a:pt x="118054" y="43392"/>
                  <a:pt x="116108" y="42857"/>
                  <a:pt x="113513" y="42857"/>
                </a:cubicBezTo>
                <a:cubicBezTo>
                  <a:pt x="110270" y="42857"/>
                  <a:pt x="105081" y="43928"/>
                  <a:pt x="98594" y="46071"/>
                </a:cubicBezTo>
                <a:cubicBezTo>
                  <a:pt x="95351" y="47142"/>
                  <a:pt x="92756" y="48214"/>
                  <a:pt x="89513" y="49285"/>
                </a:cubicBezTo>
                <a:cubicBezTo>
                  <a:pt x="86918" y="50357"/>
                  <a:pt x="83675" y="51428"/>
                  <a:pt x="81081" y="53035"/>
                </a:cubicBezTo>
                <a:cubicBezTo>
                  <a:pt x="75243" y="55178"/>
                  <a:pt x="69405" y="57321"/>
                  <a:pt x="63567" y="59464"/>
                </a:cubicBezTo>
                <a:cubicBezTo>
                  <a:pt x="57081" y="61607"/>
                  <a:pt x="51891" y="62678"/>
                  <a:pt x="48000" y="62678"/>
                </a:cubicBezTo>
                <a:cubicBezTo>
                  <a:pt x="46054" y="62678"/>
                  <a:pt x="43459" y="62142"/>
                  <a:pt x="42162" y="61607"/>
                </a:cubicBezTo>
                <a:lnTo>
                  <a:pt x="27891" y="182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582475" y="2510581"/>
            <a:ext cx="211742" cy="210113"/>
          </a:xfrm>
          <a:custGeom>
            <a:pathLst>
              <a:path extrusionOk="0" h="120000" w="120000">
                <a:moveTo>
                  <a:pt x="0" y="43469"/>
                </a:moveTo>
                <a:cubicBezTo>
                  <a:pt x="0" y="6122"/>
                  <a:pt x="0" y="6122"/>
                  <a:pt x="0" y="6122"/>
                </a:cubicBezTo>
                <a:cubicBezTo>
                  <a:pt x="0" y="5510"/>
                  <a:pt x="609" y="4285"/>
                  <a:pt x="609" y="3673"/>
                </a:cubicBezTo>
                <a:cubicBezTo>
                  <a:pt x="1218" y="3061"/>
                  <a:pt x="1827" y="2448"/>
                  <a:pt x="2436" y="1836"/>
                </a:cubicBezTo>
                <a:cubicBezTo>
                  <a:pt x="3045" y="1224"/>
                  <a:pt x="3654" y="612"/>
                  <a:pt x="4263" y="612"/>
                </a:cubicBezTo>
                <a:cubicBezTo>
                  <a:pt x="4873" y="0"/>
                  <a:pt x="5482" y="0"/>
                  <a:pt x="6700" y="0"/>
                </a:cubicBezTo>
                <a:cubicBezTo>
                  <a:pt x="43857" y="0"/>
                  <a:pt x="43857" y="0"/>
                  <a:pt x="43857" y="0"/>
                </a:cubicBezTo>
                <a:cubicBezTo>
                  <a:pt x="44467" y="0"/>
                  <a:pt x="45076" y="0"/>
                  <a:pt x="45685" y="612"/>
                </a:cubicBezTo>
                <a:cubicBezTo>
                  <a:pt x="118781" y="74081"/>
                  <a:pt x="118781" y="74081"/>
                  <a:pt x="118781" y="74081"/>
                </a:cubicBezTo>
                <a:cubicBezTo>
                  <a:pt x="118781" y="74081"/>
                  <a:pt x="118781" y="74081"/>
                  <a:pt x="118781" y="74081"/>
                </a:cubicBezTo>
                <a:cubicBezTo>
                  <a:pt x="119390" y="74693"/>
                  <a:pt x="120000" y="75306"/>
                  <a:pt x="120000" y="76530"/>
                </a:cubicBezTo>
                <a:cubicBezTo>
                  <a:pt x="120000" y="77142"/>
                  <a:pt x="119390" y="77755"/>
                  <a:pt x="118781" y="78367"/>
                </a:cubicBezTo>
                <a:cubicBezTo>
                  <a:pt x="118781" y="78367"/>
                  <a:pt x="118781" y="78367"/>
                  <a:pt x="118781" y="78367"/>
                </a:cubicBezTo>
                <a:cubicBezTo>
                  <a:pt x="78578" y="119387"/>
                  <a:pt x="78578" y="119387"/>
                  <a:pt x="78578" y="119387"/>
                </a:cubicBezTo>
                <a:cubicBezTo>
                  <a:pt x="77969" y="119999"/>
                  <a:pt x="77360" y="119999"/>
                  <a:pt x="76751" y="119999"/>
                </a:cubicBezTo>
                <a:cubicBezTo>
                  <a:pt x="75532" y="119999"/>
                  <a:pt x="74923" y="119999"/>
                  <a:pt x="74314" y="119387"/>
                </a:cubicBezTo>
                <a:cubicBezTo>
                  <a:pt x="74314" y="118775"/>
                  <a:pt x="74314" y="118775"/>
                  <a:pt x="73705" y="118775"/>
                </a:cubicBezTo>
                <a:cubicBezTo>
                  <a:pt x="1218" y="45306"/>
                  <a:pt x="1218" y="45306"/>
                  <a:pt x="1218" y="45306"/>
                </a:cubicBezTo>
                <a:cubicBezTo>
                  <a:pt x="609" y="44693"/>
                  <a:pt x="0" y="44081"/>
                  <a:pt x="0" y="43469"/>
                </a:cubicBezTo>
                <a:close/>
                <a:moveTo>
                  <a:pt x="14619" y="14693"/>
                </a:moveTo>
                <a:cubicBezTo>
                  <a:pt x="14010" y="15306"/>
                  <a:pt x="14010" y="15918"/>
                  <a:pt x="13401" y="16530"/>
                </a:cubicBezTo>
                <a:cubicBezTo>
                  <a:pt x="13401" y="17142"/>
                  <a:pt x="12791" y="18367"/>
                  <a:pt x="12791" y="18979"/>
                </a:cubicBezTo>
                <a:cubicBezTo>
                  <a:pt x="12791" y="19591"/>
                  <a:pt x="13401" y="20816"/>
                  <a:pt x="13401" y="21428"/>
                </a:cubicBezTo>
                <a:cubicBezTo>
                  <a:pt x="14010" y="22040"/>
                  <a:pt x="14010" y="22653"/>
                  <a:pt x="14619" y="23265"/>
                </a:cubicBezTo>
                <a:cubicBezTo>
                  <a:pt x="15228" y="23877"/>
                  <a:pt x="15837" y="24489"/>
                  <a:pt x="17055" y="25102"/>
                </a:cubicBezTo>
                <a:cubicBezTo>
                  <a:pt x="17664" y="25102"/>
                  <a:pt x="18274" y="25102"/>
                  <a:pt x="19492" y="25102"/>
                </a:cubicBezTo>
                <a:cubicBezTo>
                  <a:pt x="20101" y="25102"/>
                  <a:pt x="20710" y="25102"/>
                  <a:pt x="21928" y="25102"/>
                </a:cubicBezTo>
                <a:cubicBezTo>
                  <a:pt x="22538" y="24489"/>
                  <a:pt x="23147" y="23877"/>
                  <a:pt x="23756" y="23265"/>
                </a:cubicBezTo>
                <a:cubicBezTo>
                  <a:pt x="24974" y="22040"/>
                  <a:pt x="25583" y="20816"/>
                  <a:pt x="25583" y="18979"/>
                </a:cubicBezTo>
                <a:cubicBezTo>
                  <a:pt x="25583" y="17142"/>
                  <a:pt x="24974" y="15918"/>
                  <a:pt x="23756" y="14693"/>
                </a:cubicBezTo>
                <a:cubicBezTo>
                  <a:pt x="22538" y="13469"/>
                  <a:pt x="20710" y="12857"/>
                  <a:pt x="19492" y="12857"/>
                </a:cubicBezTo>
                <a:cubicBezTo>
                  <a:pt x="17664" y="12857"/>
                  <a:pt x="15837" y="13469"/>
                  <a:pt x="14619" y="1469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2919634" y="2510581"/>
            <a:ext cx="211742" cy="231288"/>
          </a:xfrm>
          <a:custGeom>
            <a:pathLst>
              <a:path extrusionOk="0" h="120000" w="120000">
                <a:moveTo>
                  <a:pt x="0" y="39627"/>
                </a:moveTo>
                <a:cubicBezTo>
                  <a:pt x="0" y="5581"/>
                  <a:pt x="0" y="5581"/>
                  <a:pt x="0" y="5581"/>
                </a:cubicBezTo>
                <a:cubicBezTo>
                  <a:pt x="0" y="3906"/>
                  <a:pt x="612" y="2790"/>
                  <a:pt x="1836" y="1674"/>
                </a:cubicBezTo>
                <a:cubicBezTo>
                  <a:pt x="3061" y="558"/>
                  <a:pt x="4285" y="0"/>
                  <a:pt x="6122" y="0"/>
                </a:cubicBezTo>
                <a:cubicBezTo>
                  <a:pt x="43469" y="0"/>
                  <a:pt x="43469" y="0"/>
                  <a:pt x="43469" y="0"/>
                </a:cubicBezTo>
                <a:cubicBezTo>
                  <a:pt x="43469" y="0"/>
                  <a:pt x="43469" y="0"/>
                  <a:pt x="43469" y="0"/>
                </a:cubicBezTo>
                <a:cubicBezTo>
                  <a:pt x="44081" y="0"/>
                  <a:pt x="45306" y="0"/>
                  <a:pt x="45918" y="558"/>
                </a:cubicBezTo>
                <a:cubicBezTo>
                  <a:pt x="118775" y="67534"/>
                  <a:pt x="118775" y="67534"/>
                  <a:pt x="118775" y="67534"/>
                </a:cubicBezTo>
                <a:cubicBezTo>
                  <a:pt x="119387" y="68093"/>
                  <a:pt x="119999" y="68651"/>
                  <a:pt x="119999" y="69767"/>
                </a:cubicBezTo>
                <a:cubicBezTo>
                  <a:pt x="119999" y="70325"/>
                  <a:pt x="119387" y="71441"/>
                  <a:pt x="118775" y="71441"/>
                </a:cubicBezTo>
                <a:cubicBezTo>
                  <a:pt x="78367" y="108837"/>
                  <a:pt x="78367" y="108837"/>
                  <a:pt x="78367" y="108837"/>
                </a:cubicBezTo>
                <a:cubicBezTo>
                  <a:pt x="77755" y="109395"/>
                  <a:pt x="77142" y="109395"/>
                  <a:pt x="75918" y="109395"/>
                </a:cubicBezTo>
                <a:cubicBezTo>
                  <a:pt x="75306" y="109395"/>
                  <a:pt x="74693" y="109395"/>
                  <a:pt x="74081" y="108279"/>
                </a:cubicBezTo>
                <a:cubicBezTo>
                  <a:pt x="73469" y="108279"/>
                  <a:pt x="73469" y="108279"/>
                  <a:pt x="73469" y="108279"/>
                </a:cubicBezTo>
                <a:cubicBezTo>
                  <a:pt x="612" y="41302"/>
                  <a:pt x="612" y="41302"/>
                  <a:pt x="612" y="41302"/>
                </a:cubicBezTo>
                <a:cubicBezTo>
                  <a:pt x="0" y="41302"/>
                  <a:pt x="0" y="40744"/>
                  <a:pt x="0" y="39627"/>
                </a:cubicBezTo>
                <a:close/>
                <a:moveTo>
                  <a:pt x="3673" y="50790"/>
                </a:moveTo>
                <a:cubicBezTo>
                  <a:pt x="61836" y="112744"/>
                  <a:pt x="61836" y="112744"/>
                  <a:pt x="61836" y="112744"/>
                </a:cubicBezTo>
                <a:cubicBezTo>
                  <a:pt x="43469" y="120000"/>
                  <a:pt x="43469" y="120000"/>
                  <a:pt x="43469" y="120000"/>
                </a:cubicBezTo>
                <a:cubicBezTo>
                  <a:pt x="42857" y="120000"/>
                  <a:pt x="42244" y="120000"/>
                  <a:pt x="42244" y="120000"/>
                </a:cubicBezTo>
                <a:cubicBezTo>
                  <a:pt x="41020" y="120000"/>
                  <a:pt x="39795" y="119441"/>
                  <a:pt x="39183" y="118325"/>
                </a:cubicBezTo>
                <a:cubicBezTo>
                  <a:pt x="39183" y="117767"/>
                  <a:pt x="39183" y="117767"/>
                  <a:pt x="39183" y="117767"/>
                </a:cubicBezTo>
                <a:lnTo>
                  <a:pt x="3673" y="50790"/>
                </a:lnTo>
                <a:close/>
                <a:moveTo>
                  <a:pt x="3673" y="59720"/>
                </a:moveTo>
                <a:cubicBezTo>
                  <a:pt x="26326" y="116093"/>
                  <a:pt x="26326" y="116093"/>
                  <a:pt x="26326" y="116093"/>
                </a:cubicBezTo>
                <a:cubicBezTo>
                  <a:pt x="6734" y="116093"/>
                  <a:pt x="6734" y="116093"/>
                  <a:pt x="6734" y="116093"/>
                </a:cubicBezTo>
                <a:cubicBezTo>
                  <a:pt x="6122" y="116093"/>
                  <a:pt x="5510" y="115534"/>
                  <a:pt x="4897" y="114976"/>
                </a:cubicBezTo>
                <a:cubicBezTo>
                  <a:pt x="4285" y="114418"/>
                  <a:pt x="3673" y="113860"/>
                  <a:pt x="3673" y="112744"/>
                </a:cubicBezTo>
                <a:lnTo>
                  <a:pt x="3673" y="59720"/>
                </a:lnTo>
                <a:close/>
                <a:moveTo>
                  <a:pt x="14081" y="13395"/>
                </a:moveTo>
                <a:cubicBezTo>
                  <a:pt x="13469" y="13953"/>
                  <a:pt x="13469" y="14511"/>
                  <a:pt x="12857" y="15069"/>
                </a:cubicBezTo>
                <a:cubicBezTo>
                  <a:pt x="12857" y="15627"/>
                  <a:pt x="12244" y="16744"/>
                  <a:pt x="12244" y="17302"/>
                </a:cubicBezTo>
                <a:cubicBezTo>
                  <a:pt x="12244" y="17860"/>
                  <a:pt x="12857" y="18976"/>
                  <a:pt x="12857" y="19534"/>
                </a:cubicBezTo>
                <a:cubicBezTo>
                  <a:pt x="13469" y="20093"/>
                  <a:pt x="13469" y="20651"/>
                  <a:pt x="14081" y="21209"/>
                </a:cubicBezTo>
                <a:cubicBezTo>
                  <a:pt x="15306" y="21767"/>
                  <a:pt x="15918" y="22325"/>
                  <a:pt x="16530" y="22883"/>
                </a:cubicBezTo>
                <a:cubicBezTo>
                  <a:pt x="17142" y="22883"/>
                  <a:pt x="17755" y="22883"/>
                  <a:pt x="18979" y="22883"/>
                </a:cubicBezTo>
                <a:cubicBezTo>
                  <a:pt x="19591" y="22883"/>
                  <a:pt x="20204" y="22883"/>
                  <a:pt x="21428" y="22883"/>
                </a:cubicBezTo>
                <a:cubicBezTo>
                  <a:pt x="22040" y="22325"/>
                  <a:pt x="22653" y="21767"/>
                  <a:pt x="23265" y="21209"/>
                </a:cubicBezTo>
                <a:cubicBezTo>
                  <a:pt x="24489" y="20093"/>
                  <a:pt x="25102" y="18976"/>
                  <a:pt x="25102" y="17302"/>
                </a:cubicBezTo>
                <a:cubicBezTo>
                  <a:pt x="25102" y="15627"/>
                  <a:pt x="24489" y="14511"/>
                  <a:pt x="23265" y="13395"/>
                </a:cubicBezTo>
                <a:cubicBezTo>
                  <a:pt x="22040" y="12279"/>
                  <a:pt x="20816" y="11720"/>
                  <a:pt x="18979" y="11720"/>
                </a:cubicBezTo>
                <a:cubicBezTo>
                  <a:pt x="17142" y="11720"/>
                  <a:pt x="15918" y="12279"/>
                  <a:pt x="14081" y="1339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266566" y="2499177"/>
            <a:ext cx="156364" cy="245947"/>
          </a:xfrm>
          <a:custGeom>
            <a:pathLst>
              <a:path extrusionOk="0" h="120000" w="120000">
                <a:moveTo>
                  <a:pt x="0" y="87510"/>
                </a:moveTo>
                <a:cubicBezTo>
                  <a:pt x="7448" y="87510"/>
                  <a:pt x="13241" y="85938"/>
                  <a:pt x="18206" y="82794"/>
                </a:cubicBezTo>
                <a:cubicBezTo>
                  <a:pt x="23172" y="79126"/>
                  <a:pt x="25655" y="75458"/>
                  <a:pt x="25655" y="70742"/>
                </a:cubicBezTo>
                <a:cubicBezTo>
                  <a:pt x="25655" y="16768"/>
                  <a:pt x="25655" y="16768"/>
                  <a:pt x="25655" y="16768"/>
                </a:cubicBezTo>
                <a:cubicBezTo>
                  <a:pt x="25655" y="12576"/>
                  <a:pt x="27310" y="9432"/>
                  <a:pt x="31448" y="6288"/>
                </a:cubicBezTo>
                <a:cubicBezTo>
                  <a:pt x="34758" y="3668"/>
                  <a:pt x="39724" y="1572"/>
                  <a:pt x="45517" y="524"/>
                </a:cubicBezTo>
                <a:cubicBezTo>
                  <a:pt x="47172" y="2096"/>
                  <a:pt x="49655" y="3668"/>
                  <a:pt x="51310" y="5240"/>
                </a:cubicBezTo>
                <a:cubicBezTo>
                  <a:pt x="52965" y="7336"/>
                  <a:pt x="54620" y="8908"/>
                  <a:pt x="55448" y="11004"/>
                </a:cubicBezTo>
                <a:cubicBezTo>
                  <a:pt x="57103" y="13100"/>
                  <a:pt x="57931" y="15196"/>
                  <a:pt x="58758" y="17292"/>
                </a:cubicBezTo>
                <a:cubicBezTo>
                  <a:pt x="59586" y="19912"/>
                  <a:pt x="60413" y="22008"/>
                  <a:pt x="60413" y="24628"/>
                </a:cubicBezTo>
                <a:cubicBezTo>
                  <a:pt x="60413" y="86462"/>
                  <a:pt x="60413" y="86462"/>
                  <a:pt x="60413" y="86462"/>
                </a:cubicBezTo>
                <a:cubicBezTo>
                  <a:pt x="57103" y="86986"/>
                  <a:pt x="54620" y="87510"/>
                  <a:pt x="51310" y="87510"/>
                </a:cubicBezTo>
                <a:lnTo>
                  <a:pt x="0" y="87510"/>
                </a:lnTo>
                <a:close/>
                <a:moveTo>
                  <a:pt x="86068" y="0"/>
                </a:moveTo>
                <a:cubicBezTo>
                  <a:pt x="95172" y="0"/>
                  <a:pt x="103448" y="3144"/>
                  <a:pt x="110068" y="8384"/>
                </a:cubicBezTo>
                <a:cubicBezTo>
                  <a:pt x="116689" y="13624"/>
                  <a:pt x="120000" y="19912"/>
                  <a:pt x="120000" y="27248"/>
                </a:cubicBezTo>
                <a:cubicBezTo>
                  <a:pt x="120000" y="119999"/>
                  <a:pt x="120000" y="119999"/>
                  <a:pt x="120000" y="119999"/>
                </a:cubicBezTo>
                <a:cubicBezTo>
                  <a:pt x="94344" y="103755"/>
                  <a:pt x="94344" y="103755"/>
                  <a:pt x="94344" y="103755"/>
                </a:cubicBezTo>
                <a:cubicBezTo>
                  <a:pt x="68689" y="119999"/>
                  <a:pt x="68689" y="119999"/>
                  <a:pt x="68689" y="119999"/>
                </a:cubicBezTo>
                <a:cubicBezTo>
                  <a:pt x="68689" y="27248"/>
                  <a:pt x="68689" y="27248"/>
                  <a:pt x="68689" y="27248"/>
                </a:cubicBezTo>
                <a:cubicBezTo>
                  <a:pt x="68689" y="21484"/>
                  <a:pt x="67034" y="16768"/>
                  <a:pt x="64551" y="12052"/>
                </a:cubicBezTo>
                <a:cubicBezTo>
                  <a:pt x="62068" y="7336"/>
                  <a:pt x="57931" y="3144"/>
                  <a:pt x="52965" y="0"/>
                </a:cubicBezTo>
                <a:lnTo>
                  <a:pt x="8606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551605" y="2513838"/>
            <a:ext cx="268750" cy="219887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4400" y="79411"/>
                  <a:pt x="14400" y="79411"/>
                  <a:pt x="14400" y="79411"/>
                </a:cubicBezTo>
                <a:cubicBezTo>
                  <a:pt x="37440" y="74117"/>
                  <a:pt x="37440" y="74117"/>
                  <a:pt x="37440" y="74117"/>
                </a:cubicBezTo>
                <a:cubicBezTo>
                  <a:pt x="60000" y="79411"/>
                  <a:pt x="60000" y="79411"/>
                  <a:pt x="60000" y="79411"/>
                </a:cubicBezTo>
                <a:cubicBezTo>
                  <a:pt x="63360" y="78823"/>
                  <a:pt x="63360" y="78823"/>
                  <a:pt x="63360" y="78823"/>
                </a:cubicBezTo>
                <a:cubicBezTo>
                  <a:pt x="49440" y="38823"/>
                  <a:pt x="49440" y="38823"/>
                  <a:pt x="49440" y="38823"/>
                </a:cubicBezTo>
                <a:cubicBezTo>
                  <a:pt x="48960" y="37058"/>
                  <a:pt x="48480" y="34705"/>
                  <a:pt x="48000" y="32941"/>
                </a:cubicBezTo>
                <a:cubicBezTo>
                  <a:pt x="48000" y="31176"/>
                  <a:pt x="47520" y="29411"/>
                  <a:pt x="47520" y="27647"/>
                </a:cubicBezTo>
                <a:cubicBezTo>
                  <a:pt x="47520" y="20000"/>
                  <a:pt x="49920" y="13529"/>
                  <a:pt x="54240" y="8235"/>
                </a:cubicBezTo>
                <a:cubicBezTo>
                  <a:pt x="58560" y="2941"/>
                  <a:pt x="63840" y="0"/>
                  <a:pt x="70080" y="0"/>
                </a:cubicBezTo>
                <a:cubicBezTo>
                  <a:pt x="76320" y="0"/>
                  <a:pt x="81600" y="2941"/>
                  <a:pt x="85920" y="8235"/>
                </a:cubicBezTo>
                <a:cubicBezTo>
                  <a:pt x="90240" y="13529"/>
                  <a:pt x="92640" y="20000"/>
                  <a:pt x="92640" y="27647"/>
                </a:cubicBezTo>
                <a:cubicBezTo>
                  <a:pt x="92640" y="29411"/>
                  <a:pt x="92640" y="31176"/>
                  <a:pt x="92160" y="32941"/>
                </a:cubicBezTo>
                <a:cubicBezTo>
                  <a:pt x="91680" y="34705"/>
                  <a:pt x="91680" y="36470"/>
                  <a:pt x="90720" y="38235"/>
                </a:cubicBezTo>
                <a:cubicBezTo>
                  <a:pt x="77760" y="75294"/>
                  <a:pt x="77760" y="75294"/>
                  <a:pt x="77760" y="75294"/>
                </a:cubicBezTo>
                <a:cubicBezTo>
                  <a:pt x="82560" y="74117"/>
                  <a:pt x="82560" y="74117"/>
                  <a:pt x="82560" y="74117"/>
                </a:cubicBezTo>
                <a:cubicBezTo>
                  <a:pt x="106080" y="79411"/>
                  <a:pt x="106080" y="79411"/>
                  <a:pt x="106080" y="79411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89280" y="112352"/>
                  <a:pt x="89280" y="112352"/>
                  <a:pt x="89280" y="112352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30720" y="112352"/>
                  <a:pt x="30720" y="112352"/>
                  <a:pt x="30720" y="112352"/>
                </a:cubicBezTo>
                <a:lnTo>
                  <a:pt x="0" y="120000"/>
                </a:lnTo>
                <a:close/>
                <a:moveTo>
                  <a:pt x="7680" y="114705"/>
                </a:moveTo>
                <a:cubicBezTo>
                  <a:pt x="31680" y="108823"/>
                  <a:pt x="31680" y="108823"/>
                  <a:pt x="31680" y="108823"/>
                </a:cubicBezTo>
                <a:cubicBezTo>
                  <a:pt x="32160" y="104117"/>
                  <a:pt x="32160" y="104117"/>
                  <a:pt x="32160" y="104117"/>
                </a:cubicBezTo>
                <a:cubicBezTo>
                  <a:pt x="36960" y="110000"/>
                  <a:pt x="36960" y="110000"/>
                  <a:pt x="36960" y="110000"/>
                </a:cubicBezTo>
                <a:cubicBezTo>
                  <a:pt x="43200" y="111764"/>
                  <a:pt x="43200" y="111764"/>
                  <a:pt x="43200" y="111764"/>
                </a:cubicBezTo>
                <a:cubicBezTo>
                  <a:pt x="33120" y="99411"/>
                  <a:pt x="33120" y="99411"/>
                  <a:pt x="33120" y="99411"/>
                </a:cubicBezTo>
                <a:cubicBezTo>
                  <a:pt x="34080" y="94117"/>
                  <a:pt x="34080" y="94117"/>
                  <a:pt x="34080" y="94117"/>
                </a:cubicBezTo>
                <a:cubicBezTo>
                  <a:pt x="49440" y="112941"/>
                  <a:pt x="49440" y="112941"/>
                  <a:pt x="49440" y="112941"/>
                </a:cubicBezTo>
                <a:cubicBezTo>
                  <a:pt x="55680" y="114705"/>
                  <a:pt x="55680" y="114705"/>
                  <a:pt x="55680" y="114705"/>
                </a:cubicBezTo>
                <a:cubicBezTo>
                  <a:pt x="35040" y="88823"/>
                  <a:pt x="35040" y="88823"/>
                  <a:pt x="35040" y="88823"/>
                </a:cubicBezTo>
                <a:cubicBezTo>
                  <a:pt x="36000" y="84117"/>
                  <a:pt x="36000" y="84117"/>
                  <a:pt x="36000" y="84117"/>
                </a:cubicBezTo>
                <a:cubicBezTo>
                  <a:pt x="60000" y="113529"/>
                  <a:pt x="60000" y="113529"/>
                  <a:pt x="60000" y="113529"/>
                </a:cubicBezTo>
                <a:cubicBezTo>
                  <a:pt x="60000" y="115882"/>
                  <a:pt x="60000" y="115882"/>
                  <a:pt x="60000" y="115882"/>
                </a:cubicBezTo>
                <a:cubicBezTo>
                  <a:pt x="88800" y="108823"/>
                  <a:pt x="88800" y="108823"/>
                  <a:pt x="88800" y="108823"/>
                </a:cubicBezTo>
                <a:cubicBezTo>
                  <a:pt x="91680" y="109411"/>
                  <a:pt x="91680" y="109411"/>
                  <a:pt x="91680" y="109411"/>
                </a:cubicBezTo>
                <a:cubicBezTo>
                  <a:pt x="87840" y="105294"/>
                  <a:pt x="87840" y="105294"/>
                  <a:pt x="87840" y="105294"/>
                </a:cubicBezTo>
                <a:cubicBezTo>
                  <a:pt x="86880" y="97058"/>
                  <a:pt x="86880" y="97058"/>
                  <a:pt x="86880" y="97058"/>
                </a:cubicBezTo>
                <a:cubicBezTo>
                  <a:pt x="97920" y="111176"/>
                  <a:pt x="97920" y="111176"/>
                  <a:pt x="97920" y="111176"/>
                </a:cubicBezTo>
                <a:cubicBezTo>
                  <a:pt x="104160" y="112941"/>
                  <a:pt x="104160" y="112941"/>
                  <a:pt x="104160" y="112941"/>
                </a:cubicBezTo>
                <a:cubicBezTo>
                  <a:pt x="85440" y="89411"/>
                  <a:pt x="85440" y="89411"/>
                  <a:pt x="85440" y="89411"/>
                </a:cubicBezTo>
                <a:cubicBezTo>
                  <a:pt x="84000" y="81764"/>
                  <a:pt x="84000" y="81764"/>
                  <a:pt x="84000" y="81764"/>
                </a:cubicBezTo>
                <a:cubicBezTo>
                  <a:pt x="110400" y="114117"/>
                  <a:pt x="110400" y="114117"/>
                  <a:pt x="110400" y="114117"/>
                </a:cubicBezTo>
                <a:cubicBezTo>
                  <a:pt x="112320" y="114705"/>
                  <a:pt x="112320" y="114705"/>
                  <a:pt x="112320" y="114705"/>
                </a:cubicBezTo>
                <a:cubicBezTo>
                  <a:pt x="110400" y="107647"/>
                  <a:pt x="110400" y="107647"/>
                  <a:pt x="110400" y="107647"/>
                </a:cubicBezTo>
                <a:cubicBezTo>
                  <a:pt x="84960" y="77058"/>
                  <a:pt x="84960" y="77058"/>
                  <a:pt x="84960" y="77058"/>
                </a:cubicBezTo>
                <a:cubicBezTo>
                  <a:pt x="83040" y="76470"/>
                  <a:pt x="83040" y="76470"/>
                  <a:pt x="83040" y="76470"/>
                </a:cubicBezTo>
                <a:cubicBezTo>
                  <a:pt x="76800" y="77647"/>
                  <a:pt x="76800" y="77647"/>
                  <a:pt x="76800" y="77647"/>
                </a:cubicBezTo>
                <a:cubicBezTo>
                  <a:pt x="70080" y="97647"/>
                  <a:pt x="70080" y="97647"/>
                  <a:pt x="70080" y="97647"/>
                </a:cubicBezTo>
                <a:cubicBezTo>
                  <a:pt x="64320" y="81176"/>
                  <a:pt x="64320" y="81176"/>
                  <a:pt x="64320" y="81176"/>
                </a:cubicBezTo>
                <a:cubicBezTo>
                  <a:pt x="60000" y="81764"/>
                  <a:pt x="60000" y="81764"/>
                  <a:pt x="60000" y="81764"/>
                </a:cubicBezTo>
                <a:cubicBezTo>
                  <a:pt x="60000" y="82941"/>
                  <a:pt x="60000" y="82941"/>
                  <a:pt x="60000" y="82941"/>
                </a:cubicBezTo>
                <a:cubicBezTo>
                  <a:pt x="59040" y="81764"/>
                  <a:pt x="59040" y="81764"/>
                  <a:pt x="59040" y="81764"/>
                </a:cubicBezTo>
                <a:cubicBezTo>
                  <a:pt x="52800" y="80000"/>
                  <a:pt x="52800" y="80000"/>
                  <a:pt x="52800" y="80000"/>
                </a:cubicBezTo>
                <a:cubicBezTo>
                  <a:pt x="60000" y="89411"/>
                  <a:pt x="60000" y="89411"/>
                  <a:pt x="60000" y="89411"/>
                </a:cubicBezTo>
                <a:cubicBezTo>
                  <a:pt x="60000" y="95294"/>
                  <a:pt x="60000" y="95294"/>
                  <a:pt x="60000" y="95294"/>
                </a:cubicBezTo>
                <a:cubicBezTo>
                  <a:pt x="46560" y="78823"/>
                  <a:pt x="46560" y="78823"/>
                  <a:pt x="46560" y="78823"/>
                </a:cubicBezTo>
                <a:cubicBezTo>
                  <a:pt x="40320" y="77058"/>
                  <a:pt x="40320" y="77058"/>
                  <a:pt x="40320" y="77058"/>
                </a:cubicBezTo>
                <a:cubicBezTo>
                  <a:pt x="60000" y="101764"/>
                  <a:pt x="60000" y="101764"/>
                  <a:pt x="60000" y="101764"/>
                </a:cubicBezTo>
                <a:cubicBezTo>
                  <a:pt x="60000" y="107647"/>
                  <a:pt x="60000" y="107647"/>
                  <a:pt x="60000" y="107647"/>
                </a:cubicBezTo>
                <a:cubicBezTo>
                  <a:pt x="36960" y="78823"/>
                  <a:pt x="36960" y="78823"/>
                  <a:pt x="36960" y="78823"/>
                </a:cubicBezTo>
                <a:cubicBezTo>
                  <a:pt x="37440" y="76470"/>
                  <a:pt x="37440" y="76470"/>
                  <a:pt x="37440" y="76470"/>
                </a:cubicBezTo>
                <a:cubicBezTo>
                  <a:pt x="18240" y="81764"/>
                  <a:pt x="18240" y="81764"/>
                  <a:pt x="18240" y="81764"/>
                </a:cubicBezTo>
                <a:lnTo>
                  <a:pt x="7680" y="114705"/>
                </a:lnTo>
                <a:close/>
                <a:moveTo>
                  <a:pt x="59040" y="27647"/>
                </a:moveTo>
                <a:cubicBezTo>
                  <a:pt x="59040" y="31176"/>
                  <a:pt x="60000" y="34705"/>
                  <a:pt x="62400" y="37058"/>
                </a:cubicBezTo>
                <a:cubicBezTo>
                  <a:pt x="64320" y="40000"/>
                  <a:pt x="67200" y="41176"/>
                  <a:pt x="70080" y="41176"/>
                </a:cubicBezTo>
                <a:cubicBezTo>
                  <a:pt x="72960" y="41176"/>
                  <a:pt x="75840" y="40000"/>
                  <a:pt x="77760" y="37058"/>
                </a:cubicBezTo>
                <a:cubicBezTo>
                  <a:pt x="80160" y="34705"/>
                  <a:pt x="81120" y="31176"/>
                  <a:pt x="81120" y="27647"/>
                </a:cubicBezTo>
                <a:cubicBezTo>
                  <a:pt x="81120" y="23529"/>
                  <a:pt x="80160" y="20588"/>
                  <a:pt x="77760" y="17647"/>
                </a:cubicBezTo>
                <a:cubicBezTo>
                  <a:pt x="75840" y="15294"/>
                  <a:pt x="72960" y="13529"/>
                  <a:pt x="70080" y="13529"/>
                </a:cubicBezTo>
                <a:cubicBezTo>
                  <a:pt x="67200" y="13529"/>
                  <a:pt x="64320" y="15294"/>
                  <a:pt x="62400" y="17647"/>
                </a:cubicBezTo>
                <a:cubicBezTo>
                  <a:pt x="60000" y="20588"/>
                  <a:pt x="59040" y="24117"/>
                  <a:pt x="59040" y="27647"/>
                </a:cubicBezTo>
                <a:close/>
                <a:moveTo>
                  <a:pt x="91200" y="78823"/>
                </a:moveTo>
                <a:cubicBezTo>
                  <a:pt x="107040" y="97647"/>
                  <a:pt x="107040" y="97647"/>
                  <a:pt x="107040" y="97647"/>
                </a:cubicBezTo>
                <a:cubicBezTo>
                  <a:pt x="104160" y="88235"/>
                  <a:pt x="104160" y="88235"/>
                  <a:pt x="104160" y="88235"/>
                </a:cubicBezTo>
                <a:cubicBezTo>
                  <a:pt x="97920" y="80588"/>
                  <a:pt x="97920" y="80588"/>
                  <a:pt x="97920" y="80588"/>
                </a:cubicBezTo>
                <a:lnTo>
                  <a:pt x="91200" y="7882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949030" y="2510581"/>
            <a:ext cx="135189" cy="237802"/>
          </a:xfrm>
          <a:custGeom>
            <a:pathLst>
              <a:path extrusionOk="0" h="120000" w="120000">
                <a:moveTo>
                  <a:pt x="0" y="33665"/>
                </a:moveTo>
                <a:cubicBezTo>
                  <a:pt x="0" y="24434"/>
                  <a:pt x="5760" y="16289"/>
                  <a:pt x="17280" y="9773"/>
                </a:cubicBezTo>
                <a:cubicBezTo>
                  <a:pt x="29760" y="3257"/>
                  <a:pt x="43200" y="0"/>
                  <a:pt x="60480" y="0"/>
                </a:cubicBezTo>
                <a:cubicBezTo>
                  <a:pt x="76800" y="0"/>
                  <a:pt x="90240" y="3257"/>
                  <a:pt x="102720" y="9773"/>
                </a:cubicBezTo>
                <a:cubicBezTo>
                  <a:pt x="114240" y="16289"/>
                  <a:pt x="120000" y="24434"/>
                  <a:pt x="120000" y="33665"/>
                </a:cubicBezTo>
                <a:cubicBezTo>
                  <a:pt x="120000" y="38552"/>
                  <a:pt x="118080" y="42895"/>
                  <a:pt x="115200" y="47239"/>
                </a:cubicBezTo>
                <a:cubicBezTo>
                  <a:pt x="60480" y="120000"/>
                  <a:pt x="60480" y="120000"/>
                  <a:pt x="60480" y="120000"/>
                </a:cubicBezTo>
                <a:cubicBezTo>
                  <a:pt x="5760" y="47782"/>
                  <a:pt x="5760" y="47782"/>
                  <a:pt x="5760" y="47782"/>
                </a:cubicBezTo>
                <a:cubicBezTo>
                  <a:pt x="3840" y="45067"/>
                  <a:pt x="2880" y="42895"/>
                  <a:pt x="1920" y="40723"/>
                </a:cubicBezTo>
                <a:cubicBezTo>
                  <a:pt x="960" y="38552"/>
                  <a:pt x="0" y="36380"/>
                  <a:pt x="0" y="33665"/>
                </a:cubicBezTo>
                <a:close/>
                <a:moveTo>
                  <a:pt x="38400" y="21719"/>
                </a:moveTo>
                <a:cubicBezTo>
                  <a:pt x="32640" y="24977"/>
                  <a:pt x="29760" y="28778"/>
                  <a:pt x="29760" y="33665"/>
                </a:cubicBezTo>
                <a:cubicBezTo>
                  <a:pt x="29760" y="38552"/>
                  <a:pt x="32640" y="42352"/>
                  <a:pt x="38400" y="45610"/>
                </a:cubicBezTo>
                <a:cubicBezTo>
                  <a:pt x="45120" y="48868"/>
                  <a:pt x="51840" y="50497"/>
                  <a:pt x="60480" y="50497"/>
                </a:cubicBezTo>
                <a:cubicBezTo>
                  <a:pt x="68160" y="50497"/>
                  <a:pt x="74880" y="48868"/>
                  <a:pt x="81600" y="45610"/>
                </a:cubicBezTo>
                <a:cubicBezTo>
                  <a:pt x="87360" y="42352"/>
                  <a:pt x="90240" y="38552"/>
                  <a:pt x="90240" y="33665"/>
                </a:cubicBezTo>
                <a:cubicBezTo>
                  <a:pt x="90240" y="28778"/>
                  <a:pt x="87360" y="24977"/>
                  <a:pt x="81600" y="21719"/>
                </a:cubicBezTo>
                <a:cubicBezTo>
                  <a:pt x="74880" y="18461"/>
                  <a:pt x="68160" y="16832"/>
                  <a:pt x="60480" y="16832"/>
                </a:cubicBezTo>
                <a:cubicBezTo>
                  <a:pt x="51840" y="16832"/>
                  <a:pt x="45120" y="18461"/>
                  <a:pt x="38400" y="2171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235696" y="2520352"/>
            <a:ext cx="229659" cy="213372"/>
          </a:xfrm>
          <a:custGeom>
            <a:pathLst>
              <a:path extrusionOk="0" h="120000" w="120000">
                <a:moveTo>
                  <a:pt x="0" y="56969"/>
                </a:moveTo>
                <a:cubicBezTo>
                  <a:pt x="0" y="53333"/>
                  <a:pt x="1121" y="50303"/>
                  <a:pt x="3364" y="47878"/>
                </a:cubicBezTo>
                <a:cubicBezTo>
                  <a:pt x="5607" y="45454"/>
                  <a:pt x="8411" y="44242"/>
                  <a:pt x="11775" y="44242"/>
                </a:cubicBezTo>
                <a:cubicBezTo>
                  <a:pt x="22429" y="44242"/>
                  <a:pt x="22429" y="44242"/>
                  <a:pt x="22429" y="44242"/>
                </a:cubicBezTo>
                <a:cubicBezTo>
                  <a:pt x="21308" y="45454"/>
                  <a:pt x="20186" y="47272"/>
                  <a:pt x="17943" y="50303"/>
                </a:cubicBezTo>
                <a:cubicBezTo>
                  <a:pt x="11775" y="50303"/>
                  <a:pt x="11775" y="50303"/>
                  <a:pt x="11775" y="50303"/>
                </a:cubicBezTo>
                <a:cubicBezTo>
                  <a:pt x="10654" y="50303"/>
                  <a:pt x="10093" y="50909"/>
                  <a:pt x="9532" y="50909"/>
                </a:cubicBezTo>
                <a:cubicBezTo>
                  <a:pt x="8411" y="51515"/>
                  <a:pt x="7850" y="51515"/>
                  <a:pt x="7289" y="52121"/>
                </a:cubicBezTo>
                <a:cubicBezTo>
                  <a:pt x="6728" y="52727"/>
                  <a:pt x="6728" y="53333"/>
                  <a:pt x="6168" y="54545"/>
                </a:cubicBezTo>
                <a:cubicBezTo>
                  <a:pt x="5607" y="55151"/>
                  <a:pt x="5607" y="55757"/>
                  <a:pt x="5607" y="56969"/>
                </a:cubicBezTo>
                <a:cubicBezTo>
                  <a:pt x="5607" y="107272"/>
                  <a:pt x="5607" y="107272"/>
                  <a:pt x="5607" y="107272"/>
                </a:cubicBezTo>
                <a:cubicBezTo>
                  <a:pt x="5607" y="107878"/>
                  <a:pt x="5607" y="109090"/>
                  <a:pt x="6168" y="109696"/>
                </a:cubicBezTo>
                <a:cubicBezTo>
                  <a:pt x="6728" y="110303"/>
                  <a:pt x="6728" y="110909"/>
                  <a:pt x="7289" y="111515"/>
                </a:cubicBezTo>
                <a:cubicBezTo>
                  <a:pt x="7850" y="112121"/>
                  <a:pt x="8411" y="112727"/>
                  <a:pt x="9532" y="112727"/>
                </a:cubicBezTo>
                <a:cubicBezTo>
                  <a:pt x="10093" y="113333"/>
                  <a:pt x="10654" y="113333"/>
                  <a:pt x="11775" y="113333"/>
                </a:cubicBezTo>
                <a:cubicBezTo>
                  <a:pt x="81308" y="113333"/>
                  <a:pt x="81308" y="113333"/>
                  <a:pt x="81308" y="113333"/>
                </a:cubicBezTo>
                <a:cubicBezTo>
                  <a:pt x="82990" y="113333"/>
                  <a:pt x="84672" y="112727"/>
                  <a:pt x="85794" y="111515"/>
                </a:cubicBezTo>
                <a:cubicBezTo>
                  <a:pt x="86915" y="110303"/>
                  <a:pt x="87476" y="109090"/>
                  <a:pt x="87476" y="107272"/>
                </a:cubicBezTo>
                <a:cubicBezTo>
                  <a:pt x="87476" y="98787"/>
                  <a:pt x="87476" y="98787"/>
                  <a:pt x="87476" y="98787"/>
                </a:cubicBezTo>
                <a:cubicBezTo>
                  <a:pt x="93084" y="92121"/>
                  <a:pt x="93084" y="92121"/>
                  <a:pt x="93084" y="92121"/>
                </a:cubicBezTo>
                <a:cubicBezTo>
                  <a:pt x="93084" y="107272"/>
                  <a:pt x="93084" y="107272"/>
                  <a:pt x="93084" y="107272"/>
                </a:cubicBezTo>
                <a:cubicBezTo>
                  <a:pt x="93084" y="110909"/>
                  <a:pt x="91962" y="113939"/>
                  <a:pt x="89719" y="116363"/>
                </a:cubicBezTo>
                <a:cubicBezTo>
                  <a:pt x="87476" y="118787"/>
                  <a:pt x="84672" y="119999"/>
                  <a:pt x="81308" y="119999"/>
                </a:cubicBezTo>
                <a:cubicBezTo>
                  <a:pt x="11775" y="119999"/>
                  <a:pt x="11775" y="119999"/>
                  <a:pt x="11775" y="119999"/>
                </a:cubicBezTo>
                <a:cubicBezTo>
                  <a:pt x="8411" y="119999"/>
                  <a:pt x="5607" y="118787"/>
                  <a:pt x="3364" y="116363"/>
                </a:cubicBezTo>
                <a:cubicBezTo>
                  <a:pt x="1121" y="113939"/>
                  <a:pt x="0" y="110909"/>
                  <a:pt x="0" y="107272"/>
                </a:cubicBezTo>
                <a:lnTo>
                  <a:pt x="0" y="56969"/>
                </a:lnTo>
                <a:close/>
                <a:moveTo>
                  <a:pt x="20747" y="88484"/>
                </a:moveTo>
                <a:cubicBezTo>
                  <a:pt x="20747" y="79393"/>
                  <a:pt x="22429" y="71515"/>
                  <a:pt x="25233" y="63636"/>
                </a:cubicBezTo>
                <a:cubicBezTo>
                  <a:pt x="28598" y="56363"/>
                  <a:pt x="32523" y="49696"/>
                  <a:pt x="37570" y="43636"/>
                </a:cubicBezTo>
                <a:cubicBezTo>
                  <a:pt x="43177" y="38181"/>
                  <a:pt x="49345" y="33939"/>
                  <a:pt x="56074" y="30303"/>
                </a:cubicBezTo>
                <a:cubicBezTo>
                  <a:pt x="63364" y="27272"/>
                  <a:pt x="71214" y="25454"/>
                  <a:pt x="79065" y="25454"/>
                </a:cubicBezTo>
                <a:cubicBezTo>
                  <a:pt x="79065" y="0"/>
                  <a:pt x="79065" y="0"/>
                  <a:pt x="79065" y="0"/>
                </a:cubicBezTo>
                <a:cubicBezTo>
                  <a:pt x="120000" y="44242"/>
                  <a:pt x="120000" y="44242"/>
                  <a:pt x="120000" y="44242"/>
                </a:cubicBezTo>
                <a:cubicBezTo>
                  <a:pt x="79065" y="88484"/>
                  <a:pt x="79065" y="88484"/>
                  <a:pt x="79065" y="88484"/>
                </a:cubicBezTo>
                <a:cubicBezTo>
                  <a:pt x="79065" y="63030"/>
                  <a:pt x="79065" y="63030"/>
                  <a:pt x="79065" y="63030"/>
                </a:cubicBezTo>
                <a:cubicBezTo>
                  <a:pt x="68411" y="63030"/>
                  <a:pt x="58878" y="64242"/>
                  <a:pt x="49906" y="66666"/>
                </a:cubicBezTo>
                <a:cubicBezTo>
                  <a:pt x="40934" y="68484"/>
                  <a:pt x="33644" y="72121"/>
                  <a:pt x="28598" y="75757"/>
                </a:cubicBezTo>
                <a:cubicBezTo>
                  <a:pt x="23551" y="79393"/>
                  <a:pt x="20747" y="83636"/>
                  <a:pt x="20747" y="884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4589142" y="2504065"/>
            <a:ext cx="177537" cy="236175"/>
          </a:xfrm>
          <a:custGeom>
            <a:pathLst>
              <a:path extrusionOk="0" h="120000" w="120000">
                <a:moveTo>
                  <a:pt x="0" y="60273"/>
                </a:moveTo>
                <a:cubicBezTo>
                  <a:pt x="0" y="56986"/>
                  <a:pt x="0" y="54246"/>
                  <a:pt x="1445" y="50958"/>
                </a:cubicBezTo>
                <a:cubicBezTo>
                  <a:pt x="2168" y="48219"/>
                  <a:pt x="2891" y="44931"/>
                  <a:pt x="4337" y="42191"/>
                </a:cubicBezTo>
                <a:cubicBezTo>
                  <a:pt x="5783" y="39452"/>
                  <a:pt x="7951" y="37260"/>
                  <a:pt x="10120" y="34520"/>
                </a:cubicBezTo>
                <a:cubicBezTo>
                  <a:pt x="12289" y="32328"/>
                  <a:pt x="14457" y="30136"/>
                  <a:pt x="17349" y="27945"/>
                </a:cubicBezTo>
                <a:cubicBezTo>
                  <a:pt x="23132" y="23561"/>
                  <a:pt x="28915" y="20821"/>
                  <a:pt x="36144" y="18082"/>
                </a:cubicBezTo>
                <a:cubicBezTo>
                  <a:pt x="44096" y="15890"/>
                  <a:pt x="51325" y="14794"/>
                  <a:pt x="59999" y="14794"/>
                </a:cubicBezTo>
                <a:cubicBezTo>
                  <a:pt x="59999" y="0"/>
                  <a:pt x="59999" y="0"/>
                  <a:pt x="59999" y="0"/>
                </a:cubicBezTo>
                <a:cubicBezTo>
                  <a:pt x="111325" y="23013"/>
                  <a:pt x="111325" y="23013"/>
                  <a:pt x="111325" y="23013"/>
                </a:cubicBezTo>
                <a:cubicBezTo>
                  <a:pt x="59999" y="46027"/>
                  <a:pt x="59999" y="46027"/>
                  <a:pt x="59999" y="46027"/>
                </a:cubicBezTo>
                <a:cubicBezTo>
                  <a:pt x="59999" y="31780"/>
                  <a:pt x="59999" y="31780"/>
                  <a:pt x="59999" y="31780"/>
                </a:cubicBezTo>
                <a:cubicBezTo>
                  <a:pt x="49879" y="31780"/>
                  <a:pt x="40481" y="34520"/>
                  <a:pt x="33253" y="40000"/>
                </a:cubicBezTo>
                <a:cubicBezTo>
                  <a:pt x="26024" y="45479"/>
                  <a:pt x="22409" y="52054"/>
                  <a:pt x="22409" y="60273"/>
                </a:cubicBezTo>
                <a:cubicBezTo>
                  <a:pt x="22409" y="63561"/>
                  <a:pt x="23132" y="66849"/>
                  <a:pt x="24578" y="70136"/>
                </a:cubicBezTo>
                <a:cubicBezTo>
                  <a:pt x="5060" y="78904"/>
                  <a:pt x="5060" y="78904"/>
                  <a:pt x="5060" y="78904"/>
                </a:cubicBezTo>
                <a:cubicBezTo>
                  <a:pt x="1445" y="72876"/>
                  <a:pt x="0" y="66849"/>
                  <a:pt x="0" y="60273"/>
                </a:cubicBezTo>
                <a:close/>
                <a:moveTo>
                  <a:pt x="8674" y="96986"/>
                </a:moveTo>
                <a:cubicBezTo>
                  <a:pt x="59999" y="74520"/>
                  <a:pt x="59999" y="74520"/>
                  <a:pt x="59999" y="74520"/>
                </a:cubicBezTo>
                <a:cubicBezTo>
                  <a:pt x="59999" y="88767"/>
                  <a:pt x="59999" y="88767"/>
                  <a:pt x="59999" y="88767"/>
                </a:cubicBezTo>
                <a:cubicBezTo>
                  <a:pt x="70120" y="88767"/>
                  <a:pt x="79518" y="86027"/>
                  <a:pt x="86746" y="80547"/>
                </a:cubicBezTo>
                <a:cubicBezTo>
                  <a:pt x="93975" y="74520"/>
                  <a:pt x="97590" y="67945"/>
                  <a:pt x="97590" y="60273"/>
                </a:cubicBezTo>
                <a:cubicBezTo>
                  <a:pt x="97590" y="56986"/>
                  <a:pt x="96867" y="53698"/>
                  <a:pt x="95421" y="50410"/>
                </a:cubicBezTo>
                <a:cubicBezTo>
                  <a:pt x="114939" y="41643"/>
                  <a:pt x="114939" y="41643"/>
                  <a:pt x="114939" y="41643"/>
                </a:cubicBezTo>
                <a:cubicBezTo>
                  <a:pt x="118554" y="47123"/>
                  <a:pt x="119999" y="53698"/>
                  <a:pt x="119999" y="60273"/>
                </a:cubicBezTo>
                <a:cubicBezTo>
                  <a:pt x="119999" y="63013"/>
                  <a:pt x="119999" y="66301"/>
                  <a:pt x="118554" y="69041"/>
                </a:cubicBezTo>
                <a:cubicBezTo>
                  <a:pt x="117831" y="72328"/>
                  <a:pt x="117108" y="75068"/>
                  <a:pt x="115662" y="77808"/>
                </a:cubicBezTo>
                <a:cubicBezTo>
                  <a:pt x="114216" y="80547"/>
                  <a:pt x="112048" y="83287"/>
                  <a:pt x="109879" y="85479"/>
                </a:cubicBezTo>
                <a:cubicBezTo>
                  <a:pt x="107710" y="88219"/>
                  <a:pt x="105542" y="90410"/>
                  <a:pt x="102650" y="92054"/>
                </a:cubicBezTo>
                <a:cubicBezTo>
                  <a:pt x="96867" y="96438"/>
                  <a:pt x="91084" y="99726"/>
                  <a:pt x="83855" y="101917"/>
                </a:cubicBezTo>
                <a:cubicBezTo>
                  <a:pt x="75903" y="104657"/>
                  <a:pt x="68674" y="105753"/>
                  <a:pt x="59999" y="105753"/>
                </a:cubicBezTo>
                <a:cubicBezTo>
                  <a:pt x="59999" y="120000"/>
                  <a:pt x="59999" y="120000"/>
                  <a:pt x="59999" y="120000"/>
                </a:cubicBezTo>
                <a:lnTo>
                  <a:pt x="8674" y="969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918158" y="2504065"/>
            <a:ext cx="179167" cy="206857"/>
          </a:xfrm>
          <a:custGeom>
            <a:pathLst>
              <a:path extrusionOk="0" h="120000" w="120000">
                <a:moveTo>
                  <a:pt x="0" y="68393"/>
                </a:moveTo>
                <a:cubicBezTo>
                  <a:pt x="0" y="68393"/>
                  <a:pt x="0" y="68393"/>
                  <a:pt x="0" y="68393"/>
                </a:cubicBezTo>
                <a:cubicBezTo>
                  <a:pt x="0" y="66528"/>
                  <a:pt x="0" y="66528"/>
                  <a:pt x="0" y="66528"/>
                </a:cubicBezTo>
                <a:cubicBezTo>
                  <a:pt x="0" y="60310"/>
                  <a:pt x="1445" y="54093"/>
                  <a:pt x="4337" y="47875"/>
                </a:cubicBezTo>
                <a:cubicBezTo>
                  <a:pt x="7951" y="41658"/>
                  <a:pt x="12289" y="36062"/>
                  <a:pt x="17349" y="31709"/>
                </a:cubicBezTo>
                <a:cubicBezTo>
                  <a:pt x="22409" y="26735"/>
                  <a:pt x="28915" y="23626"/>
                  <a:pt x="36144" y="20518"/>
                </a:cubicBezTo>
                <a:cubicBezTo>
                  <a:pt x="44096" y="18031"/>
                  <a:pt x="52048" y="16787"/>
                  <a:pt x="59999" y="16787"/>
                </a:cubicBezTo>
                <a:cubicBezTo>
                  <a:pt x="59999" y="0"/>
                  <a:pt x="59999" y="0"/>
                  <a:pt x="59999" y="0"/>
                </a:cubicBezTo>
                <a:cubicBezTo>
                  <a:pt x="112048" y="26113"/>
                  <a:pt x="112048" y="26113"/>
                  <a:pt x="112048" y="26113"/>
                </a:cubicBezTo>
                <a:cubicBezTo>
                  <a:pt x="59999" y="52227"/>
                  <a:pt x="59999" y="52227"/>
                  <a:pt x="59999" y="52227"/>
                </a:cubicBezTo>
                <a:cubicBezTo>
                  <a:pt x="59999" y="36062"/>
                  <a:pt x="59999" y="36062"/>
                  <a:pt x="59999" y="36062"/>
                </a:cubicBezTo>
                <a:cubicBezTo>
                  <a:pt x="49879" y="36062"/>
                  <a:pt x="41204" y="39170"/>
                  <a:pt x="33253" y="45388"/>
                </a:cubicBezTo>
                <a:cubicBezTo>
                  <a:pt x="26024" y="51606"/>
                  <a:pt x="22409" y="59067"/>
                  <a:pt x="22409" y="68393"/>
                </a:cubicBezTo>
                <a:cubicBezTo>
                  <a:pt x="22409" y="71502"/>
                  <a:pt x="23132" y="75854"/>
                  <a:pt x="25301" y="79585"/>
                </a:cubicBezTo>
                <a:cubicBezTo>
                  <a:pt x="24578" y="79585"/>
                  <a:pt x="24578" y="79585"/>
                  <a:pt x="24578" y="79585"/>
                </a:cubicBezTo>
                <a:cubicBezTo>
                  <a:pt x="27469" y="85803"/>
                  <a:pt x="32530" y="90777"/>
                  <a:pt x="39036" y="95129"/>
                </a:cubicBezTo>
                <a:cubicBezTo>
                  <a:pt x="44819" y="98860"/>
                  <a:pt x="51325" y="100725"/>
                  <a:pt x="57831" y="100725"/>
                </a:cubicBezTo>
                <a:cubicBezTo>
                  <a:pt x="58554" y="100725"/>
                  <a:pt x="58554" y="100725"/>
                  <a:pt x="59277" y="100725"/>
                </a:cubicBezTo>
                <a:cubicBezTo>
                  <a:pt x="59277" y="100725"/>
                  <a:pt x="59999" y="100725"/>
                  <a:pt x="59999" y="100725"/>
                </a:cubicBezTo>
                <a:cubicBezTo>
                  <a:pt x="60722" y="100725"/>
                  <a:pt x="60722" y="100725"/>
                  <a:pt x="60722" y="100725"/>
                </a:cubicBezTo>
                <a:cubicBezTo>
                  <a:pt x="61445" y="100725"/>
                  <a:pt x="62168" y="100725"/>
                  <a:pt x="62168" y="100103"/>
                </a:cubicBezTo>
                <a:cubicBezTo>
                  <a:pt x="62891" y="100103"/>
                  <a:pt x="63614" y="100103"/>
                  <a:pt x="64337" y="100103"/>
                </a:cubicBezTo>
                <a:cubicBezTo>
                  <a:pt x="64337" y="100103"/>
                  <a:pt x="65060" y="100103"/>
                  <a:pt x="65783" y="100103"/>
                </a:cubicBezTo>
                <a:cubicBezTo>
                  <a:pt x="65783" y="100103"/>
                  <a:pt x="66506" y="100103"/>
                  <a:pt x="67228" y="100103"/>
                </a:cubicBezTo>
                <a:cubicBezTo>
                  <a:pt x="69397" y="99481"/>
                  <a:pt x="70843" y="98860"/>
                  <a:pt x="73012" y="98238"/>
                </a:cubicBezTo>
                <a:cubicBezTo>
                  <a:pt x="80240" y="96373"/>
                  <a:pt x="86024" y="92020"/>
                  <a:pt x="91084" y="86424"/>
                </a:cubicBezTo>
                <a:cubicBezTo>
                  <a:pt x="95421" y="81450"/>
                  <a:pt x="97590" y="75233"/>
                  <a:pt x="97590" y="68393"/>
                </a:cubicBezTo>
                <a:cubicBezTo>
                  <a:pt x="97590" y="64663"/>
                  <a:pt x="96867" y="60932"/>
                  <a:pt x="95421" y="56580"/>
                </a:cubicBezTo>
                <a:cubicBezTo>
                  <a:pt x="114939" y="47253"/>
                  <a:pt x="114939" y="47253"/>
                  <a:pt x="114939" y="47253"/>
                </a:cubicBezTo>
                <a:cubicBezTo>
                  <a:pt x="118554" y="53471"/>
                  <a:pt x="119999" y="60932"/>
                  <a:pt x="119999" y="68393"/>
                </a:cubicBezTo>
                <a:cubicBezTo>
                  <a:pt x="119999" y="77098"/>
                  <a:pt x="117831" y="84559"/>
                  <a:pt x="113493" y="92020"/>
                </a:cubicBezTo>
                <a:cubicBezTo>
                  <a:pt x="109156" y="99481"/>
                  <a:pt x="102650" y="105699"/>
                  <a:pt x="94698" y="110673"/>
                </a:cubicBezTo>
                <a:cubicBezTo>
                  <a:pt x="86746" y="115647"/>
                  <a:pt x="77349" y="118134"/>
                  <a:pt x="67951" y="119378"/>
                </a:cubicBezTo>
                <a:cubicBezTo>
                  <a:pt x="65060" y="120000"/>
                  <a:pt x="62891" y="120000"/>
                  <a:pt x="59999" y="120000"/>
                </a:cubicBezTo>
                <a:cubicBezTo>
                  <a:pt x="52048" y="120000"/>
                  <a:pt x="44096" y="118756"/>
                  <a:pt x="36867" y="115647"/>
                </a:cubicBezTo>
                <a:cubicBezTo>
                  <a:pt x="28915" y="113160"/>
                  <a:pt x="23132" y="109430"/>
                  <a:pt x="17349" y="105077"/>
                </a:cubicBezTo>
                <a:cubicBezTo>
                  <a:pt x="12289" y="100103"/>
                  <a:pt x="7951" y="95129"/>
                  <a:pt x="4337" y="88290"/>
                </a:cubicBezTo>
                <a:cubicBezTo>
                  <a:pt x="1445" y="82072"/>
                  <a:pt x="0" y="75233"/>
                  <a:pt x="0" y="6839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5226000" y="2510581"/>
            <a:ext cx="224773" cy="223144"/>
          </a:xfrm>
          <a:custGeom>
            <a:pathLst>
              <a:path extrusionOk="0" h="120000" w="120000">
                <a:moveTo>
                  <a:pt x="0" y="77956"/>
                </a:moveTo>
                <a:lnTo>
                  <a:pt x="0" y="42043"/>
                </a:lnTo>
                <a:lnTo>
                  <a:pt x="41739" y="42043"/>
                </a:lnTo>
                <a:lnTo>
                  <a:pt x="41739" y="0"/>
                </a:lnTo>
                <a:lnTo>
                  <a:pt x="78260" y="0"/>
                </a:lnTo>
                <a:lnTo>
                  <a:pt x="78260" y="42043"/>
                </a:lnTo>
                <a:lnTo>
                  <a:pt x="120000" y="42043"/>
                </a:lnTo>
                <a:lnTo>
                  <a:pt x="120000" y="77956"/>
                </a:lnTo>
                <a:lnTo>
                  <a:pt x="78260" y="77956"/>
                </a:lnTo>
                <a:lnTo>
                  <a:pt x="78260" y="120000"/>
                </a:lnTo>
                <a:lnTo>
                  <a:pt x="41739" y="120000"/>
                </a:lnTo>
                <a:lnTo>
                  <a:pt x="41739" y="77956"/>
                </a:lnTo>
                <a:lnTo>
                  <a:pt x="0" y="779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595735" y="2538268"/>
            <a:ext cx="146591" cy="19545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51428"/>
                  <a:pt x="0" y="51428"/>
                  <a:pt x="0" y="51428"/>
                </a:cubicBezTo>
                <a:cubicBezTo>
                  <a:pt x="18666" y="51428"/>
                  <a:pt x="18666" y="51428"/>
                  <a:pt x="18666" y="51428"/>
                </a:cubicBezTo>
                <a:cubicBezTo>
                  <a:pt x="18666" y="30989"/>
                  <a:pt x="18666" y="30989"/>
                  <a:pt x="18666" y="30989"/>
                </a:cubicBezTo>
                <a:cubicBezTo>
                  <a:pt x="18666" y="22417"/>
                  <a:pt x="22222" y="15164"/>
                  <a:pt x="30222" y="9230"/>
                </a:cubicBezTo>
                <a:cubicBezTo>
                  <a:pt x="39111" y="2637"/>
                  <a:pt x="48888" y="0"/>
                  <a:pt x="60444" y="0"/>
                </a:cubicBezTo>
                <a:cubicBezTo>
                  <a:pt x="72000" y="0"/>
                  <a:pt x="81777" y="2637"/>
                  <a:pt x="89777" y="9230"/>
                </a:cubicBezTo>
                <a:cubicBezTo>
                  <a:pt x="97777" y="15164"/>
                  <a:pt x="101333" y="22417"/>
                  <a:pt x="101333" y="30989"/>
                </a:cubicBezTo>
                <a:cubicBezTo>
                  <a:pt x="101333" y="51428"/>
                  <a:pt x="101333" y="51428"/>
                  <a:pt x="101333" y="51428"/>
                </a:cubicBezTo>
                <a:cubicBezTo>
                  <a:pt x="120000" y="51428"/>
                  <a:pt x="120000" y="51428"/>
                  <a:pt x="120000" y="51428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0" y="120000"/>
                </a:lnTo>
                <a:close/>
                <a:moveTo>
                  <a:pt x="37333" y="51428"/>
                </a:moveTo>
                <a:cubicBezTo>
                  <a:pt x="83555" y="51428"/>
                  <a:pt x="83555" y="51428"/>
                  <a:pt x="83555" y="51428"/>
                </a:cubicBezTo>
                <a:cubicBezTo>
                  <a:pt x="83555" y="30989"/>
                  <a:pt x="83555" y="30989"/>
                  <a:pt x="83555" y="30989"/>
                </a:cubicBezTo>
                <a:cubicBezTo>
                  <a:pt x="83555" y="25714"/>
                  <a:pt x="80888" y="21758"/>
                  <a:pt x="76444" y="18461"/>
                </a:cubicBezTo>
                <a:cubicBezTo>
                  <a:pt x="72000" y="15164"/>
                  <a:pt x="66666" y="13846"/>
                  <a:pt x="60444" y="13846"/>
                </a:cubicBezTo>
                <a:cubicBezTo>
                  <a:pt x="54222" y="13846"/>
                  <a:pt x="48000" y="15164"/>
                  <a:pt x="43555" y="18461"/>
                </a:cubicBezTo>
                <a:cubicBezTo>
                  <a:pt x="39111" y="21758"/>
                  <a:pt x="37333" y="25714"/>
                  <a:pt x="37333" y="30989"/>
                </a:cubicBezTo>
                <a:lnTo>
                  <a:pt x="37333" y="51428"/>
                </a:lnTo>
                <a:close/>
                <a:moveTo>
                  <a:pt x="50666" y="78461"/>
                </a:moveTo>
                <a:cubicBezTo>
                  <a:pt x="50666" y="81098"/>
                  <a:pt x="52444" y="83076"/>
                  <a:pt x="56000" y="84395"/>
                </a:cubicBezTo>
                <a:cubicBezTo>
                  <a:pt x="56000" y="99560"/>
                  <a:pt x="56000" y="99560"/>
                  <a:pt x="56000" y="99560"/>
                </a:cubicBezTo>
                <a:cubicBezTo>
                  <a:pt x="64888" y="99560"/>
                  <a:pt x="64888" y="99560"/>
                  <a:pt x="64888" y="99560"/>
                </a:cubicBezTo>
                <a:cubicBezTo>
                  <a:pt x="64888" y="84395"/>
                  <a:pt x="64888" y="84395"/>
                  <a:pt x="64888" y="84395"/>
                </a:cubicBezTo>
                <a:cubicBezTo>
                  <a:pt x="67555" y="83076"/>
                  <a:pt x="69333" y="81098"/>
                  <a:pt x="69333" y="78461"/>
                </a:cubicBezTo>
                <a:cubicBezTo>
                  <a:pt x="69333" y="77802"/>
                  <a:pt x="69333" y="77142"/>
                  <a:pt x="68444" y="75824"/>
                </a:cubicBezTo>
                <a:cubicBezTo>
                  <a:pt x="68444" y="75164"/>
                  <a:pt x="67555" y="74505"/>
                  <a:pt x="66666" y="73846"/>
                </a:cubicBezTo>
                <a:cubicBezTo>
                  <a:pt x="65777" y="73186"/>
                  <a:pt x="64888" y="72527"/>
                  <a:pt x="64000" y="72527"/>
                </a:cubicBezTo>
                <a:cubicBezTo>
                  <a:pt x="63111" y="71868"/>
                  <a:pt x="61333" y="71868"/>
                  <a:pt x="60444" y="71868"/>
                </a:cubicBezTo>
                <a:cubicBezTo>
                  <a:pt x="58666" y="71868"/>
                  <a:pt x="57777" y="71868"/>
                  <a:pt x="56888" y="72527"/>
                </a:cubicBezTo>
                <a:cubicBezTo>
                  <a:pt x="55111" y="72527"/>
                  <a:pt x="54222" y="73186"/>
                  <a:pt x="53333" y="73846"/>
                </a:cubicBezTo>
                <a:cubicBezTo>
                  <a:pt x="52444" y="74505"/>
                  <a:pt x="52444" y="75164"/>
                  <a:pt x="51555" y="75824"/>
                </a:cubicBezTo>
                <a:cubicBezTo>
                  <a:pt x="51555" y="77142"/>
                  <a:pt x="50666" y="77802"/>
                  <a:pt x="50666" y="7846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6045280" y="2504065"/>
            <a:ext cx="156364" cy="223144"/>
          </a:xfrm>
          <a:custGeom>
            <a:pathLst>
              <a:path extrusionOk="0" h="120000" w="120000">
                <a:moveTo>
                  <a:pt x="0" y="12115"/>
                </a:moveTo>
                <a:cubicBezTo>
                  <a:pt x="0" y="8653"/>
                  <a:pt x="2465" y="6346"/>
                  <a:pt x="5753" y="3461"/>
                </a:cubicBezTo>
                <a:cubicBezTo>
                  <a:pt x="9041" y="1153"/>
                  <a:pt x="13150" y="0"/>
                  <a:pt x="17260" y="0"/>
                </a:cubicBezTo>
                <a:cubicBezTo>
                  <a:pt x="69041" y="0"/>
                  <a:pt x="69041" y="0"/>
                  <a:pt x="69041" y="0"/>
                </a:cubicBezTo>
                <a:cubicBezTo>
                  <a:pt x="69041" y="17884"/>
                  <a:pt x="69041" y="17884"/>
                  <a:pt x="69041" y="17884"/>
                </a:cubicBezTo>
                <a:cubicBezTo>
                  <a:pt x="69041" y="23076"/>
                  <a:pt x="71506" y="27115"/>
                  <a:pt x="76438" y="30576"/>
                </a:cubicBezTo>
                <a:cubicBezTo>
                  <a:pt x="81369" y="34615"/>
                  <a:pt x="87123" y="36346"/>
                  <a:pt x="94520" y="36346"/>
                </a:cubicBezTo>
                <a:cubicBezTo>
                  <a:pt x="119999" y="36346"/>
                  <a:pt x="119999" y="36346"/>
                  <a:pt x="119999" y="36346"/>
                </a:cubicBezTo>
                <a:cubicBezTo>
                  <a:pt x="119999" y="107884"/>
                  <a:pt x="119999" y="107884"/>
                  <a:pt x="119999" y="107884"/>
                </a:cubicBezTo>
                <a:cubicBezTo>
                  <a:pt x="119999" y="111346"/>
                  <a:pt x="118356" y="114230"/>
                  <a:pt x="115068" y="116538"/>
                </a:cubicBezTo>
                <a:cubicBezTo>
                  <a:pt x="111780" y="118846"/>
                  <a:pt x="107671" y="120000"/>
                  <a:pt x="102739" y="120000"/>
                </a:cubicBezTo>
                <a:cubicBezTo>
                  <a:pt x="17260" y="120000"/>
                  <a:pt x="17260" y="120000"/>
                  <a:pt x="17260" y="120000"/>
                </a:cubicBezTo>
                <a:cubicBezTo>
                  <a:pt x="13150" y="120000"/>
                  <a:pt x="9041" y="118846"/>
                  <a:pt x="5753" y="116538"/>
                </a:cubicBezTo>
                <a:cubicBezTo>
                  <a:pt x="2465" y="114230"/>
                  <a:pt x="0" y="111346"/>
                  <a:pt x="0" y="107884"/>
                </a:cubicBezTo>
                <a:lnTo>
                  <a:pt x="0" y="12115"/>
                </a:lnTo>
                <a:close/>
                <a:moveTo>
                  <a:pt x="21369" y="33461"/>
                </a:moveTo>
                <a:cubicBezTo>
                  <a:pt x="21369" y="34038"/>
                  <a:pt x="22191" y="34615"/>
                  <a:pt x="23013" y="35192"/>
                </a:cubicBezTo>
                <a:cubicBezTo>
                  <a:pt x="23835" y="35769"/>
                  <a:pt x="24657" y="36346"/>
                  <a:pt x="26301" y="36346"/>
                </a:cubicBezTo>
                <a:cubicBezTo>
                  <a:pt x="55890" y="36346"/>
                  <a:pt x="55890" y="36346"/>
                  <a:pt x="55890" y="36346"/>
                </a:cubicBezTo>
                <a:cubicBezTo>
                  <a:pt x="57534" y="36346"/>
                  <a:pt x="58356" y="35769"/>
                  <a:pt x="59178" y="35192"/>
                </a:cubicBezTo>
                <a:cubicBezTo>
                  <a:pt x="59999" y="34615"/>
                  <a:pt x="59999" y="34038"/>
                  <a:pt x="59999" y="33461"/>
                </a:cubicBezTo>
                <a:cubicBezTo>
                  <a:pt x="59999" y="32307"/>
                  <a:pt x="59999" y="31730"/>
                  <a:pt x="59178" y="31153"/>
                </a:cubicBezTo>
                <a:cubicBezTo>
                  <a:pt x="58356" y="30576"/>
                  <a:pt x="57534" y="30000"/>
                  <a:pt x="55890" y="30000"/>
                </a:cubicBezTo>
                <a:cubicBezTo>
                  <a:pt x="26301" y="30000"/>
                  <a:pt x="26301" y="30000"/>
                  <a:pt x="26301" y="30000"/>
                </a:cubicBezTo>
                <a:cubicBezTo>
                  <a:pt x="24657" y="30000"/>
                  <a:pt x="23835" y="30576"/>
                  <a:pt x="23013" y="31153"/>
                </a:cubicBezTo>
                <a:cubicBezTo>
                  <a:pt x="22191" y="31730"/>
                  <a:pt x="21369" y="32307"/>
                  <a:pt x="21369" y="33461"/>
                </a:cubicBezTo>
                <a:close/>
                <a:moveTo>
                  <a:pt x="21369" y="51346"/>
                </a:moveTo>
                <a:cubicBezTo>
                  <a:pt x="21369" y="51923"/>
                  <a:pt x="22191" y="52500"/>
                  <a:pt x="23013" y="53076"/>
                </a:cubicBezTo>
                <a:cubicBezTo>
                  <a:pt x="23835" y="53653"/>
                  <a:pt x="24657" y="54230"/>
                  <a:pt x="26301" y="54230"/>
                </a:cubicBezTo>
                <a:cubicBezTo>
                  <a:pt x="94520" y="54230"/>
                  <a:pt x="94520" y="54230"/>
                  <a:pt x="94520" y="54230"/>
                </a:cubicBezTo>
                <a:cubicBezTo>
                  <a:pt x="95342" y="54230"/>
                  <a:pt x="96986" y="53653"/>
                  <a:pt x="97808" y="53076"/>
                </a:cubicBezTo>
                <a:cubicBezTo>
                  <a:pt x="98630" y="52500"/>
                  <a:pt x="98630" y="51923"/>
                  <a:pt x="98630" y="51346"/>
                </a:cubicBezTo>
                <a:cubicBezTo>
                  <a:pt x="98630" y="50192"/>
                  <a:pt x="98630" y="49615"/>
                  <a:pt x="97808" y="49038"/>
                </a:cubicBezTo>
                <a:cubicBezTo>
                  <a:pt x="96986" y="48461"/>
                  <a:pt x="95342" y="48461"/>
                  <a:pt x="94520" y="48461"/>
                </a:cubicBezTo>
                <a:cubicBezTo>
                  <a:pt x="26301" y="48461"/>
                  <a:pt x="26301" y="48461"/>
                  <a:pt x="26301" y="48461"/>
                </a:cubicBezTo>
                <a:cubicBezTo>
                  <a:pt x="24657" y="48461"/>
                  <a:pt x="23835" y="48461"/>
                  <a:pt x="23013" y="49038"/>
                </a:cubicBezTo>
                <a:cubicBezTo>
                  <a:pt x="22191" y="49615"/>
                  <a:pt x="21369" y="50192"/>
                  <a:pt x="21369" y="51346"/>
                </a:cubicBezTo>
                <a:close/>
                <a:moveTo>
                  <a:pt x="21369" y="69230"/>
                </a:moveTo>
                <a:cubicBezTo>
                  <a:pt x="21369" y="69807"/>
                  <a:pt x="22191" y="70961"/>
                  <a:pt x="23013" y="71538"/>
                </a:cubicBezTo>
                <a:cubicBezTo>
                  <a:pt x="23835" y="71538"/>
                  <a:pt x="24657" y="72115"/>
                  <a:pt x="26301" y="72115"/>
                </a:cubicBezTo>
                <a:cubicBezTo>
                  <a:pt x="94520" y="72115"/>
                  <a:pt x="94520" y="72115"/>
                  <a:pt x="94520" y="72115"/>
                </a:cubicBezTo>
                <a:cubicBezTo>
                  <a:pt x="95342" y="72115"/>
                  <a:pt x="96986" y="71538"/>
                  <a:pt x="97808" y="71538"/>
                </a:cubicBezTo>
                <a:cubicBezTo>
                  <a:pt x="98630" y="70961"/>
                  <a:pt x="98630" y="69807"/>
                  <a:pt x="98630" y="69230"/>
                </a:cubicBezTo>
                <a:cubicBezTo>
                  <a:pt x="98630" y="68076"/>
                  <a:pt x="98630" y="67500"/>
                  <a:pt x="97808" y="66923"/>
                </a:cubicBezTo>
                <a:cubicBezTo>
                  <a:pt x="96986" y="66346"/>
                  <a:pt x="95342" y="66346"/>
                  <a:pt x="94520" y="66346"/>
                </a:cubicBezTo>
                <a:cubicBezTo>
                  <a:pt x="26301" y="66346"/>
                  <a:pt x="26301" y="66346"/>
                  <a:pt x="26301" y="66346"/>
                </a:cubicBezTo>
                <a:cubicBezTo>
                  <a:pt x="24657" y="66346"/>
                  <a:pt x="23835" y="66346"/>
                  <a:pt x="23013" y="66923"/>
                </a:cubicBezTo>
                <a:cubicBezTo>
                  <a:pt x="22191" y="67500"/>
                  <a:pt x="21369" y="68653"/>
                  <a:pt x="21369" y="69230"/>
                </a:cubicBezTo>
                <a:close/>
                <a:moveTo>
                  <a:pt x="21369" y="87115"/>
                </a:moveTo>
                <a:cubicBezTo>
                  <a:pt x="21369" y="87692"/>
                  <a:pt x="22191" y="88269"/>
                  <a:pt x="23013" y="88846"/>
                </a:cubicBezTo>
                <a:cubicBezTo>
                  <a:pt x="23835" y="89423"/>
                  <a:pt x="24657" y="90000"/>
                  <a:pt x="26301" y="90000"/>
                </a:cubicBezTo>
                <a:cubicBezTo>
                  <a:pt x="94520" y="90000"/>
                  <a:pt x="94520" y="90000"/>
                  <a:pt x="94520" y="90000"/>
                </a:cubicBezTo>
                <a:cubicBezTo>
                  <a:pt x="95342" y="90000"/>
                  <a:pt x="96986" y="89423"/>
                  <a:pt x="97808" y="88846"/>
                </a:cubicBezTo>
                <a:cubicBezTo>
                  <a:pt x="98630" y="88269"/>
                  <a:pt x="98630" y="87692"/>
                  <a:pt x="98630" y="87115"/>
                </a:cubicBezTo>
                <a:cubicBezTo>
                  <a:pt x="98630" y="85961"/>
                  <a:pt x="98630" y="85384"/>
                  <a:pt x="97808" y="84807"/>
                </a:cubicBezTo>
                <a:cubicBezTo>
                  <a:pt x="96986" y="84230"/>
                  <a:pt x="95342" y="83653"/>
                  <a:pt x="94520" y="83653"/>
                </a:cubicBezTo>
                <a:cubicBezTo>
                  <a:pt x="26301" y="83653"/>
                  <a:pt x="26301" y="83653"/>
                  <a:pt x="26301" y="83653"/>
                </a:cubicBezTo>
                <a:cubicBezTo>
                  <a:pt x="24657" y="83653"/>
                  <a:pt x="23835" y="84230"/>
                  <a:pt x="23013" y="84807"/>
                </a:cubicBezTo>
                <a:cubicBezTo>
                  <a:pt x="22191" y="85384"/>
                  <a:pt x="21369" y="85961"/>
                  <a:pt x="21369" y="87115"/>
                </a:cubicBezTo>
                <a:close/>
                <a:moveTo>
                  <a:pt x="77260" y="0"/>
                </a:moveTo>
                <a:cubicBezTo>
                  <a:pt x="119999" y="30000"/>
                  <a:pt x="119999" y="30000"/>
                  <a:pt x="119999" y="30000"/>
                </a:cubicBezTo>
                <a:cubicBezTo>
                  <a:pt x="94520" y="30000"/>
                  <a:pt x="94520" y="30000"/>
                  <a:pt x="94520" y="30000"/>
                </a:cubicBezTo>
                <a:cubicBezTo>
                  <a:pt x="89589" y="30000"/>
                  <a:pt x="85479" y="28846"/>
                  <a:pt x="82191" y="26538"/>
                </a:cubicBezTo>
                <a:cubicBezTo>
                  <a:pt x="78904" y="24230"/>
                  <a:pt x="77260" y="21346"/>
                  <a:pt x="77260" y="17884"/>
                </a:cubicBezTo>
                <a:lnTo>
                  <a:pt x="7726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6426417" y="2526867"/>
            <a:ext cx="201970" cy="206857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55336"/>
                  <a:pt x="0" y="55336"/>
                  <a:pt x="0" y="55336"/>
                </a:cubicBezTo>
                <a:cubicBezTo>
                  <a:pt x="60320" y="55336"/>
                  <a:pt x="60320" y="55336"/>
                  <a:pt x="60320" y="55336"/>
                </a:cubicBezTo>
                <a:cubicBezTo>
                  <a:pt x="60320" y="29222"/>
                  <a:pt x="60320" y="29222"/>
                  <a:pt x="60320" y="29222"/>
                </a:cubicBezTo>
                <a:cubicBezTo>
                  <a:pt x="60320" y="21139"/>
                  <a:pt x="62887" y="14300"/>
                  <a:pt x="68663" y="8704"/>
                </a:cubicBezTo>
                <a:cubicBezTo>
                  <a:pt x="75080" y="3108"/>
                  <a:pt x="82139" y="0"/>
                  <a:pt x="89839" y="0"/>
                </a:cubicBezTo>
                <a:cubicBezTo>
                  <a:pt x="98181" y="0"/>
                  <a:pt x="105240" y="3108"/>
                  <a:pt x="111657" y="8704"/>
                </a:cubicBezTo>
                <a:cubicBezTo>
                  <a:pt x="117433" y="14300"/>
                  <a:pt x="120000" y="21139"/>
                  <a:pt x="120000" y="29222"/>
                </a:cubicBezTo>
                <a:cubicBezTo>
                  <a:pt x="120000" y="48497"/>
                  <a:pt x="120000" y="48497"/>
                  <a:pt x="120000" y="48497"/>
                </a:cubicBezTo>
                <a:cubicBezTo>
                  <a:pt x="106524" y="55336"/>
                  <a:pt x="106524" y="55336"/>
                  <a:pt x="106524" y="55336"/>
                </a:cubicBezTo>
                <a:cubicBezTo>
                  <a:pt x="106524" y="29222"/>
                  <a:pt x="106524" y="29222"/>
                  <a:pt x="106524" y="29222"/>
                </a:cubicBezTo>
                <a:cubicBezTo>
                  <a:pt x="106524" y="24870"/>
                  <a:pt x="105240" y="21139"/>
                  <a:pt x="102032" y="18031"/>
                </a:cubicBezTo>
                <a:cubicBezTo>
                  <a:pt x="98823" y="14922"/>
                  <a:pt x="94973" y="13056"/>
                  <a:pt x="89839" y="13056"/>
                </a:cubicBezTo>
                <a:cubicBezTo>
                  <a:pt x="85347" y="13056"/>
                  <a:pt x="81497" y="14922"/>
                  <a:pt x="78288" y="18031"/>
                </a:cubicBezTo>
                <a:cubicBezTo>
                  <a:pt x="75080" y="21139"/>
                  <a:pt x="73155" y="24870"/>
                  <a:pt x="73155" y="29222"/>
                </a:cubicBezTo>
                <a:cubicBezTo>
                  <a:pt x="73155" y="55336"/>
                  <a:pt x="73155" y="55336"/>
                  <a:pt x="73155" y="55336"/>
                </a:cubicBezTo>
                <a:cubicBezTo>
                  <a:pt x="86631" y="55336"/>
                  <a:pt x="86631" y="55336"/>
                  <a:pt x="86631" y="55336"/>
                </a:cubicBezTo>
                <a:cubicBezTo>
                  <a:pt x="86631" y="120000"/>
                  <a:pt x="86631" y="120000"/>
                  <a:pt x="86631" y="120000"/>
                </a:cubicBezTo>
                <a:lnTo>
                  <a:pt x="0" y="120000"/>
                </a:lnTo>
                <a:close/>
                <a:moveTo>
                  <a:pt x="36577" y="80829"/>
                </a:moveTo>
                <a:cubicBezTo>
                  <a:pt x="36577" y="83316"/>
                  <a:pt x="37860" y="85181"/>
                  <a:pt x="39786" y="86424"/>
                </a:cubicBezTo>
                <a:cubicBezTo>
                  <a:pt x="39786" y="100725"/>
                  <a:pt x="39786" y="100725"/>
                  <a:pt x="39786" y="100725"/>
                </a:cubicBezTo>
                <a:cubicBezTo>
                  <a:pt x="46844" y="100725"/>
                  <a:pt x="46844" y="100725"/>
                  <a:pt x="46844" y="100725"/>
                </a:cubicBezTo>
                <a:cubicBezTo>
                  <a:pt x="46844" y="86424"/>
                  <a:pt x="46844" y="86424"/>
                  <a:pt x="46844" y="86424"/>
                </a:cubicBezTo>
                <a:cubicBezTo>
                  <a:pt x="48770" y="85181"/>
                  <a:pt x="50053" y="83316"/>
                  <a:pt x="50053" y="80829"/>
                </a:cubicBezTo>
                <a:cubicBezTo>
                  <a:pt x="50053" y="78963"/>
                  <a:pt x="49411" y="77720"/>
                  <a:pt x="48128" y="76476"/>
                </a:cubicBezTo>
                <a:cubicBezTo>
                  <a:pt x="46844" y="75233"/>
                  <a:pt x="44919" y="74611"/>
                  <a:pt x="42994" y="74611"/>
                </a:cubicBezTo>
                <a:cubicBezTo>
                  <a:pt x="41711" y="74611"/>
                  <a:pt x="39786" y="75233"/>
                  <a:pt x="38502" y="76476"/>
                </a:cubicBezTo>
                <a:cubicBezTo>
                  <a:pt x="37219" y="77720"/>
                  <a:pt x="36577" y="79585"/>
                  <a:pt x="36577" y="808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6796153" y="2554557"/>
            <a:ext cx="224773" cy="167766"/>
          </a:xfrm>
          <a:custGeom>
            <a:pathLst>
              <a:path extrusionOk="0" h="120000" w="120000">
                <a:moveTo>
                  <a:pt x="0" y="32307"/>
                </a:moveTo>
                <a:cubicBezTo>
                  <a:pt x="0" y="16153"/>
                  <a:pt x="0" y="16153"/>
                  <a:pt x="0" y="16153"/>
                </a:cubicBezTo>
                <a:cubicBezTo>
                  <a:pt x="0" y="16153"/>
                  <a:pt x="0" y="15384"/>
                  <a:pt x="576" y="15384"/>
                </a:cubicBezTo>
                <a:cubicBezTo>
                  <a:pt x="576" y="14615"/>
                  <a:pt x="576" y="14615"/>
                  <a:pt x="1153" y="13846"/>
                </a:cubicBezTo>
                <a:cubicBezTo>
                  <a:pt x="10961" y="2307"/>
                  <a:pt x="10961" y="2307"/>
                  <a:pt x="10961" y="2307"/>
                </a:cubicBezTo>
                <a:cubicBezTo>
                  <a:pt x="12115" y="769"/>
                  <a:pt x="13269" y="0"/>
                  <a:pt x="15000" y="0"/>
                </a:cubicBezTo>
                <a:cubicBezTo>
                  <a:pt x="35769" y="0"/>
                  <a:pt x="35769" y="0"/>
                  <a:pt x="35769" y="0"/>
                </a:cubicBezTo>
                <a:cubicBezTo>
                  <a:pt x="37500" y="0"/>
                  <a:pt x="39230" y="769"/>
                  <a:pt x="40384" y="2307"/>
                </a:cubicBezTo>
                <a:cubicBezTo>
                  <a:pt x="49615" y="13846"/>
                  <a:pt x="49615" y="13846"/>
                  <a:pt x="49615" y="13846"/>
                </a:cubicBezTo>
                <a:cubicBezTo>
                  <a:pt x="50769" y="15384"/>
                  <a:pt x="52500" y="16153"/>
                  <a:pt x="54230" y="16153"/>
                </a:cubicBezTo>
                <a:cubicBezTo>
                  <a:pt x="114230" y="16153"/>
                  <a:pt x="114230" y="16153"/>
                  <a:pt x="114230" y="16153"/>
                </a:cubicBezTo>
                <a:cubicBezTo>
                  <a:pt x="115961" y="16153"/>
                  <a:pt x="117115" y="16923"/>
                  <a:pt x="118269" y="18461"/>
                </a:cubicBezTo>
                <a:cubicBezTo>
                  <a:pt x="119423" y="20000"/>
                  <a:pt x="120000" y="21538"/>
                  <a:pt x="120000" y="23846"/>
                </a:cubicBezTo>
                <a:cubicBezTo>
                  <a:pt x="120000" y="32307"/>
                  <a:pt x="120000" y="32307"/>
                  <a:pt x="120000" y="32307"/>
                </a:cubicBezTo>
                <a:lnTo>
                  <a:pt x="0" y="32307"/>
                </a:lnTo>
                <a:close/>
                <a:moveTo>
                  <a:pt x="0" y="40000"/>
                </a:moveTo>
                <a:cubicBezTo>
                  <a:pt x="120000" y="40000"/>
                  <a:pt x="120000" y="40000"/>
                  <a:pt x="120000" y="40000"/>
                </a:cubicBezTo>
                <a:cubicBezTo>
                  <a:pt x="120000" y="112307"/>
                  <a:pt x="120000" y="112307"/>
                  <a:pt x="120000" y="112307"/>
                </a:cubicBezTo>
                <a:cubicBezTo>
                  <a:pt x="120000" y="113076"/>
                  <a:pt x="120000" y="114615"/>
                  <a:pt x="119423" y="115384"/>
                </a:cubicBezTo>
                <a:cubicBezTo>
                  <a:pt x="119423" y="116153"/>
                  <a:pt x="118846" y="116923"/>
                  <a:pt x="118269" y="117692"/>
                </a:cubicBezTo>
                <a:cubicBezTo>
                  <a:pt x="117692" y="118461"/>
                  <a:pt x="117115" y="119230"/>
                  <a:pt x="116538" y="119230"/>
                </a:cubicBezTo>
                <a:cubicBezTo>
                  <a:pt x="115961" y="120000"/>
                  <a:pt x="114807" y="120000"/>
                  <a:pt x="114230" y="120000"/>
                </a:cubicBezTo>
                <a:cubicBezTo>
                  <a:pt x="6346" y="120000"/>
                  <a:pt x="6346" y="120000"/>
                  <a:pt x="6346" y="120000"/>
                </a:cubicBezTo>
                <a:cubicBezTo>
                  <a:pt x="5192" y="120000"/>
                  <a:pt x="4615" y="120000"/>
                  <a:pt x="3461" y="119230"/>
                </a:cubicBezTo>
                <a:cubicBezTo>
                  <a:pt x="2884" y="119230"/>
                  <a:pt x="2307" y="118461"/>
                  <a:pt x="1730" y="117692"/>
                </a:cubicBezTo>
                <a:cubicBezTo>
                  <a:pt x="1153" y="116923"/>
                  <a:pt x="576" y="116153"/>
                  <a:pt x="576" y="115384"/>
                </a:cubicBezTo>
                <a:cubicBezTo>
                  <a:pt x="0" y="114615"/>
                  <a:pt x="0" y="113076"/>
                  <a:pt x="0" y="112307"/>
                </a:cubicBezTo>
                <a:lnTo>
                  <a:pt x="0" y="4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252213" y="2543156"/>
            <a:ext cx="223144" cy="157992"/>
          </a:xfrm>
          <a:custGeom>
            <a:pathLst>
              <a:path extrusionOk="0" h="120000" w="120000">
                <a:moveTo>
                  <a:pt x="10384" y="2465"/>
                </a:moveTo>
                <a:cubicBezTo>
                  <a:pt x="53076" y="45205"/>
                  <a:pt x="53076" y="45205"/>
                  <a:pt x="53076" y="45205"/>
                </a:cubicBezTo>
                <a:cubicBezTo>
                  <a:pt x="53653" y="45205"/>
                  <a:pt x="53653" y="45205"/>
                  <a:pt x="53653" y="45205"/>
                </a:cubicBezTo>
                <a:cubicBezTo>
                  <a:pt x="55384" y="46849"/>
                  <a:pt x="57115" y="47671"/>
                  <a:pt x="60000" y="47671"/>
                </a:cubicBezTo>
                <a:cubicBezTo>
                  <a:pt x="61153" y="47671"/>
                  <a:pt x="62307" y="46849"/>
                  <a:pt x="63461" y="46849"/>
                </a:cubicBezTo>
                <a:cubicBezTo>
                  <a:pt x="64615" y="46027"/>
                  <a:pt x="65769" y="46027"/>
                  <a:pt x="66346" y="44383"/>
                </a:cubicBezTo>
                <a:cubicBezTo>
                  <a:pt x="109615" y="2465"/>
                  <a:pt x="109615" y="2465"/>
                  <a:pt x="109615" y="2465"/>
                </a:cubicBezTo>
                <a:cubicBezTo>
                  <a:pt x="109615" y="2465"/>
                  <a:pt x="109615" y="2465"/>
                  <a:pt x="109615" y="2465"/>
                </a:cubicBezTo>
                <a:cubicBezTo>
                  <a:pt x="110769" y="821"/>
                  <a:pt x="111923" y="0"/>
                  <a:pt x="113653" y="0"/>
                </a:cubicBezTo>
                <a:cubicBezTo>
                  <a:pt x="115384" y="0"/>
                  <a:pt x="116538" y="821"/>
                  <a:pt x="118269" y="2465"/>
                </a:cubicBezTo>
                <a:cubicBezTo>
                  <a:pt x="119423" y="4109"/>
                  <a:pt x="120000" y="6575"/>
                  <a:pt x="120000" y="8219"/>
                </a:cubicBezTo>
                <a:cubicBezTo>
                  <a:pt x="120000" y="10684"/>
                  <a:pt x="119423" y="13150"/>
                  <a:pt x="117692" y="14794"/>
                </a:cubicBezTo>
                <a:cubicBezTo>
                  <a:pt x="118269" y="14794"/>
                  <a:pt x="118269" y="14794"/>
                  <a:pt x="118269" y="14794"/>
                </a:cubicBezTo>
                <a:cubicBezTo>
                  <a:pt x="65192" y="115068"/>
                  <a:pt x="65192" y="115068"/>
                  <a:pt x="65192" y="115068"/>
                </a:cubicBezTo>
                <a:cubicBezTo>
                  <a:pt x="64038" y="118356"/>
                  <a:pt x="62307" y="119999"/>
                  <a:pt x="60000" y="119999"/>
                </a:cubicBezTo>
                <a:cubicBezTo>
                  <a:pt x="57692" y="119999"/>
                  <a:pt x="55961" y="118356"/>
                  <a:pt x="54807" y="115068"/>
                </a:cubicBezTo>
                <a:cubicBezTo>
                  <a:pt x="1730" y="14794"/>
                  <a:pt x="1730" y="14794"/>
                  <a:pt x="1730" y="14794"/>
                </a:cubicBezTo>
                <a:cubicBezTo>
                  <a:pt x="1730" y="14794"/>
                  <a:pt x="1730" y="14794"/>
                  <a:pt x="1730" y="14794"/>
                </a:cubicBezTo>
                <a:cubicBezTo>
                  <a:pt x="1153" y="13972"/>
                  <a:pt x="576" y="12328"/>
                  <a:pt x="0" y="11506"/>
                </a:cubicBezTo>
                <a:cubicBezTo>
                  <a:pt x="0" y="10684"/>
                  <a:pt x="0" y="9863"/>
                  <a:pt x="0" y="8219"/>
                </a:cubicBezTo>
                <a:cubicBezTo>
                  <a:pt x="0" y="7397"/>
                  <a:pt x="0" y="6575"/>
                  <a:pt x="0" y="4931"/>
                </a:cubicBezTo>
                <a:cubicBezTo>
                  <a:pt x="576" y="4109"/>
                  <a:pt x="1153" y="3287"/>
                  <a:pt x="1730" y="2465"/>
                </a:cubicBezTo>
                <a:cubicBezTo>
                  <a:pt x="2307" y="1643"/>
                  <a:pt x="2884" y="821"/>
                  <a:pt x="3461" y="821"/>
                </a:cubicBezTo>
                <a:cubicBezTo>
                  <a:pt x="4038" y="0"/>
                  <a:pt x="5192" y="0"/>
                  <a:pt x="5769" y="0"/>
                </a:cubicBezTo>
                <a:cubicBezTo>
                  <a:pt x="6346" y="0"/>
                  <a:pt x="7500" y="0"/>
                  <a:pt x="8076" y="821"/>
                </a:cubicBezTo>
                <a:cubicBezTo>
                  <a:pt x="8653" y="821"/>
                  <a:pt x="9230" y="1643"/>
                  <a:pt x="9807" y="2465"/>
                </a:cubicBezTo>
                <a:lnTo>
                  <a:pt x="10384" y="24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7582857" y="2543156"/>
            <a:ext cx="223144" cy="157992"/>
          </a:xfrm>
          <a:custGeom>
            <a:pathLst>
              <a:path extrusionOk="0" h="120000" w="120000">
                <a:moveTo>
                  <a:pt x="1730" y="105205"/>
                </a:moveTo>
                <a:cubicBezTo>
                  <a:pt x="54807" y="4109"/>
                  <a:pt x="54807" y="4109"/>
                  <a:pt x="54807" y="4109"/>
                </a:cubicBezTo>
                <a:cubicBezTo>
                  <a:pt x="55961" y="1643"/>
                  <a:pt x="57692" y="0"/>
                  <a:pt x="60000" y="0"/>
                </a:cubicBezTo>
                <a:cubicBezTo>
                  <a:pt x="62307" y="0"/>
                  <a:pt x="64038" y="1643"/>
                  <a:pt x="65192" y="4109"/>
                </a:cubicBezTo>
                <a:cubicBezTo>
                  <a:pt x="118269" y="105205"/>
                  <a:pt x="118269" y="105205"/>
                  <a:pt x="118269" y="105205"/>
                </a:cubicBezTo>
                <a:cubicBezTo>
                  <a:pt x="118269" y="105205"/>
                  <a:pt x="118269" y="105205"/>
                  <a:pt x="118269" y="105205"/>
                </a:cubicBezTo>
                <a:cubicBezTo>
                  <a:pt x="119423" y="106849"/>
                  <a:pt x="120000" y="108493"/>
                  <a:pt x="120000" y="110958"/>
                </a:cubicBezTo>
                <a:cubicBezTo>
                  <a:pt x="120000" y="113424"/>
                  <a:pt x="119423" y="115068"/>
                  <a:pt x="118269" y="116712"/>
                </a:cubicBezTo>
                <a:cubicBezTo>
                  <a:pt x="117115" y="119178"/>
                  <a:pt x="115384" y="119999"/>
                  <a:pt x="113653" y="119999"/>
                </a:cubicBezTo>
                <a:cubicBezTo>
                  <a:pt x="112500" y="119999"/>
                  <a:pt x="110769" y="119178"/>
                  <a:pt x="109615" y="116712"/>
                </a:cubicBezTo>
                <a:cubicBezTo>
                  <a:pt x="109615" y="117534"/>
                  <a:pt x="109615" y="117534"/>
                  <a:pt x="109615" y="117534"/>
                </a:cubicBezTo>
                <a:cubicBezTo>
                  <a:pt x="66923" y="74794"/>
                  <a:pt x="66923" y="74794"/>
                  <a:pt x="66923" y="74794"/>
                </a:cubicBezTo>
                <a:cubicBezTo>
                  <a:pt x="65769" y="73972"/>
                  <a:pt x="64615" y="73150"/>
                  <a:pt x="63461" y="73150"/>
                </a:cubicBezTo>
                <a:cubicBezTo>
                  <a:pt x="62307" y="72328"/>
                  <a:pt x="61153" y="72328"/>
                  <a:pt x="60000" y="72328"/>
                </a:cubicBezTo>
                <a:cubicBezTo>
                  <a:pt x="57692" y="72328"/>
                  <a:pt x="55384" y="73150"/>
                  <a:pt x="53653" y="74794"/>
                </a:cubicBezTo>
                <a:cubicBezTo>
                  <a:pt x="53653" y="74794"/>
                  <a:pt x="53653" y="74794"/>
                  <a:pt x="53653" y="74794"/>
                </a:cubicBezTo>
                <a:cubicBezTo>
                  <a:pt x="10384" y="117534"/>
                  <a:pt x="10384" y="117534"/>
                  <a:pt x="10384" y="117534"/>
                </a:cubicBezTo>
                <a:cubicBezTo>
                  <a:pt x="10384" y="116712"/>
                  <a:pt x="10384" y="116712"/>
                  <a:pt x="10384" y="116712"/>
                </a:cubicBezTo>
                <a:cubicBezTo>
                  <a:pt x="9807" y="117534"/>
                  <a:pt x="8653" y="118356"/>
                  <a:pt x="8076" y="119178"/>
                </a:cubicBezTo>
                <a:cubicBezTo>
                  <a:pt x="7500" y="119178"/>
                  <a:pt x="6923" y="119999"/>
                  <a:pt x="5769" y="119999"/>
                </a:cubicBezTo>
                <a:cubicBezTo>
                  <a:pt x="5192" y="119999"/>
                  <a:pt x="4615" y="119178"/>
                  <a:pt x="3461" y="119178"/>
                </a:cubicBezTo>
                <a:cubicBezTo>
                  <a:pt x="2884" y="118356"/>
                  <a:pt x="2307" y="118356"/>
                  <a:pt x="1730" y="116712"/>
                </a:cubicBezTo>
                <a:cubicBezTo>
                  <a:pt x="1153" y="115890"/>
                  <a:pt x="576" y="115068"/>
                  <a:pt x="576" y="114246"/>
                </a:cubicBezTo>
                <a:cubicBezTo>
                  <a:pt x="0" y="113424"/>
                  <a:pt x="0" y="111780"/>
                  <a:pt x="0" y="110958"/>
                </a:cubicBezTo>
                <a:cubicBezTo>
                  <a:pt x="0" y="110136"/>
                  <a:pt x="0" y="109315"/>
                  <a:pt x="576" y="107671"/>
                </a:cubicBezTo>
                <a:cubicBezTo>
                  <a:pt x="576" y="106849"/>
                  <a:pt x="1153" y="106027"/>
                  <a:pt x="1730" y="10520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946077" y="2510581"/>
            <a:ext cx="156364" cy="223144"/>
          </a:xfrm>
          <a:custGeom>
            <a:pathLst>
              <a:path extrusionOk="0" h="120000" w="120000">
                <a:moveTo>
                  <a:pt x="0" y="42043"/>
                </a:moveTo>
                <a:lnTo>
                  <a:pt x="60000" y="0"/>
                </a:lnTo>
                <a:lnTo>
                  <a:pt x="120000" y="42043"/>
                </a:lnTo>
                <a:lnTo>
                  <a:pt x="81250" y="42043"/>
                </a:lnTo>
                <a:lnTo>
                  <a:pt x="81250" y="120000"/>
                </a:lnTo>
                <a:lnTo>
                  <a:pt x="38750" y="120000"/>
                </a:lnTo>
                <a:lnTo>
                  <a:pt x="38750" y="42043"/>
                </a:lnTo>
                <a:lnTo>
                  <a:pt x="0" y="420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8338614" y="2510581"/>
            <a:ext cx="156364" cy="223144"/>
          </a:xfrm>
          <a:custGeom>
            <a:pathLst>
              <a:path extrusionOk="0" h="120000" w="120000">
                <a:moveTo>
                  <a:pt x="0" y="77956"/>
                </a:moveTo>
                <a:lnTo>
                  <a:pt x="38750" y="77956"/>
                </a:lnTo>
                <a:lnTo>
                  <a:pt x="38750" y="0"/>
                </a:lnTo>
                <a:lnTo>
                  <a:pt x="81250" y="0"/>
                </a:lnTo>
                <a:lnTo>
                  <a:pt x="81250" y="77956"/>
                </a:lnTo>
                <a:lnTo>
                  <a:pt x="120000" y="77956"/>
                </a:lnTo>
                <a:lnTo>
                  <a:pt x="60000" y="120000"/>
                </a:lnTo>
                <a:lnTo>
                  <a:pt x="0" y="779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00239" y="2951982"/>
            <a:ext cx="223144" cy="156364"/>
          </a:xfrm>
          <a:custGeom>
            <a:pathLst>
              <a:path extrusionOk="0" h="120000" w="120000">
                <a:moveTo>
                  <a:pt x="0" y="81250"/>
                </a:moveTo>
                <a:lnTo>
                  <a:pt x="0" y="38750"/>
                </a:lnTo>
                <a:lnTo>
                  <a:pt x="77956" y="38750"/>
                </a:lnTo>
                <a:lnTo>
                  <a:pt x="77956" y="0"/>
                </a:lnTo>
                <a:lnTo>
                  <a:pt x="120000" y="60000"/>
                </a:lnTo>
                <a:lnTo>
                  <a:pt x="77956" y="120000"/>
                </a:lnTo>
                <a:lnTo>
                  <a:pt x="77956" y="81250"/>
                </a:lnTo>
                <a:lnTo>
                  <a:pt x="0" y="8125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924369" y="2951982"/>
            <a:ext cx="223144" cy="156364"/>
          </a:xfrm>
          <a:custGeom>
            <a:pathLst>
              <a:path extrusionOk="0" h="120000" w="120000">
                <a:moveTo>
                  <a:pt x="0" y="60000"/>
                </a:moveTo>
                <a:lnTo>
                  <a:pt x="42043" y="0"/>
                </a:lnTo>
                <a:lnTo>
                  <a:pt x="42043" y="38750"/>
                </a:lnTo>
                <a:lnTo>
                  <a:pt x="120000" y="38750"/>
                </a:lnTo>
                <a:lnTo>
                  <a:pt x="120000" y="81250"/>
                </a:lnTo>
                <a:lnTo>
                  <a:pt x="42043" y="81250"/>
                </a:lnTo>
                <a:lnTo>
                  <a:pt x="42043" y="120000"/>
                </a:lnTo>
                <a:lnTo>
                  <a:pt x="0" y="6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1307133" y="2938950"/>
            <a:ext cx="223144" cy="192196"/>
          </a:xfrm>
          <a:custGeom>
            <a:pathLst>
              <a:path extrusionOk="0" h="120000" w="120000">
                <a:moveTo>
                  <a:pt x="17884" y="42905"/>
                </a:moveTo>
                <a:cubicBezTo>
                  <a:pt x="17884" y="46927"/>
                  <a:pt x="19038" y="50279"/>
                  <a:pt x="21346" y="52960"/>
                </a:cubicBezTo>
                <a:cubicBezTo>
                  <a:pt x="23653" y="55642"/>
                  <a:pt x="26538" y="56983"/>
                  <a:pt x="30000" y="56983"/>
                </a:cubicBezTo>
                <a:cubicBezTo>
                  <a:pt x="32307" y="56983"/>
                  <a:pt x="34038" y="56312"/>
                  <a:pt x="36346" y="54972"/>
                </a:cubicBezTo>
                <a:cubicBezTo>
                  <a:pt x="38076" y="54301"/>
                  <a:pt x="39230" y="52290"/>
                  <a:pt x="40384" y="50279"/>
                </a:cubicBezTo>
                <a:cubicBezTo>
                  <a:pt x="43846" y="42905"/>
                  <a:pt x="43846" y="42905"/>
                  <a:pt x="43846" y="42905"/>
                </a:cubicBezTo>
                <a:cubicBezTo>
                  <a:pt x="76153" y="42905"/>
                  <a:pt x="76153" y="42905"/>
                  <a:pt x="76153" y="42905"/>
                </a:cubicBezTo>
                <a:cubicBezTo>
                  <a:pt x="79615" y="50279"/>
                  <a:pt x="79615" y="50279"/>
                  <a:pt x="79615" y="50279"/>
                </a:cubicBezTo>
                <a:cubicBezTo>
                  <a:pt x="80769" y="52290"/>
                  <a:pt x="82500" y="54301"/>
                  <a:pt x="84230" y="54972"/>
                </a:cubicBezTo>
                <a:cubicBezTo>
                  <a:pt x="85961" y="56312"/>
                  <a:pt x="87692" y="56983"/>
                  <a:pt x="90000" y="56983"/>
                </a:cubicBezTo>
                <a:cubicBezTo>
                  <a:pt x="93461" y="56983"/>
                  <a:pt x="96346" y="55642"/>
                  <a:pt x="98653" y="52960"/>
                </a:cubicBezTo>
                <a:cubicBezTo>
                  <a:pt x="100961" y="50279"/>
                  <a:pt x="102115" y="46927"/>
                  <a:pt x="102115" y="42905"/>
                </a:cubicBezTo>
                <a:cubicBezTo>
                  <a:pt x="114230" y="42905"/>
                  <a:pt x="114230" y="42905"/>
                  <a:pt x="114230" y="42905"/>
                </a:cubicBezTo>
                <a:cubicBezTo>
                  <a:pt x="115961" y="42905"/>
                  <a:pt x="117115" y="43575"/>
                  <a:pt x="118269" y="44916"/>
                </a:cubicBezTo>
                <a:cubicBezTo>
                  <a:pt x="119423" y="46256"/>
                  <a:pt x="120000" y="48268"/>
                  <a:pt x="120000" y="50279"/>
                </a:cubicBezTo>
                <a:cubicBezTo>
                  <a:pt x="120000" y="50949"/>
                  <a:pt x="120000" y="51620"/>
                  <a:pt x="119423" y="52960"/>
                </a:cubicBezTo>
                <a:cubicBezTo>
                  <a:pt x="119423" y="53631"/>
                  <a:pt x="118846" y="54301"/>
                  <a:pt x="118269" y="54972"/>
                </a:cubicBezTo>
                <a:cubicBezTo>
                  <a:pt x="117692" y="55642"/>
                  <a:pt x="117115" y="56312"/>
                  <a:pt x="116538" y="56312"/>
                </a:cubicBezTo>
                <a:cubicBezTo>
                  <a:pt x="115961" y="56983"/>
                  <a:pt x="114807" y="56983"/>
                  <a:pt x="114230" y="56983"/>
                </a:cubicBezTo>
                <a:cubicBezTo>
                  <a:pt x="102115" y="112625"/>
                  <a:pt x="102115" y="112625"/>
                  <a:pt x="102115" y="112625"/>
                </a:cubicBezTo>
                <a:cubicBezTo>
                  <a:pt x="101538" y="114636"/>
                  <a:pt x="100961" y="115977"/>
                  <a:pt x="100384" y="116648"/>
                </a:cubicBezTo>
                <a:cubicBezTo>
                  <a:pt x="99807" y="117988"/>
                  <a:pt x="99230" y="118659"/>
                  <a:pt x="98653" y="118659"/>
                </a:cubicBezTo>
                <a:cubicBezTo>
                  <a:pt x="97500" y="119329"/>
                  <a:pt x="96923" y="120000"/>
                  <a:pt x="96346" y="120000"/>
                </a:cubicBezTo>
                <a:cubicBezTo>
                  <a:pt x="24230" y="120000"/>
                  <a:pt x="24230" y="120000"/>
                  <a:pt x="24230" y="120000"/>
                </a:cubicBezTo>
                <a:cubicBezTo>
                  <a:pt x="23076" y="120000"/>
                  <a:pt x="22500" y="119329"/>
                  <a:pt x="21346" y="118659"/>
                </a:cubicBezTo>
                <a:cubicBezTo>
                  <a:pt x="20769" y="118659"/>
                  <a:pt x="20192" y="117988"/>
                  <a:pt x="19615" y="116648"/>
                </a:cubicBezTo>
                <a:cubicBezTo>
                  <a:pt x="19038" y="115977"/>
                  <a:pt x="18461" y="114636"/>
                  <a:pt x="17884" y="112625"/>
                </a:cubicBezTo>
                <a:cubicBezTo>
                  <a:pt x="6346" y="56983"/>
                  <a:pt x="6346" y="56983"/>
                  <a:pt x="6346" y="56983"/>
                </a:cubicBezTo>
                <a:cubicBezTo>
                  <a:pt x="5192" y="56983"/>
                  <a:pt x="4615" y="56983"/>
                  <a:pt x="3461" y="56312"/>
                </a:cubicBezTo>
                <a:cubicBezTo>
                  <a:pt x="2884" y="56312"/>
                  <a:pt x="2307" y="55642"/>
                  <a:pt x="1730" y="54972"/>
                </a:cubicBezTo>
                <a:cubicBezTo>
                  <a:pt x="1153" y="54301"/>
                  <a:pt x="576" y="53631"/>
                  <a:pt x="576" y="52960"/>
                </a:cubicBezTo>
                <a:cubicBezTo>
                  <a:pt x="0" y="51620"/>
                  <a:pt x="0" y="50949"/>
                  <a:pt x="0" y="50279"/>
                </a:cubicBezTo>
                <a:cubicBezTo>
                  <a:pt x="0" y="48268"/>
                  <a:pt x="576" y="46256"/>
                  <a:pt x="1730" y="44916"/>
                </a:cubicBezTo>
                <a:cubicBezTo>
                  <a:pt x="2884" y="43575"/>
                  <a:pt x="4615" y="42905"/>
                  <a:pt x="6346" y="42905"/>
                </a:cubicBezTo>
                <a:lnTo>
                  <a:pt x="17884" y="42905"/>
                </a:lnTo>
                <a:close/>
                <a:moveTo>
                  <a:pt x="24230" y="42905"/>
                </a:moveTo>
                <a:cubicBezTo>
                  <a:pt x="24230" y="42234"/>
                  <a:pt x="24230" y="41564"/>
                  <a:pt x="24230" y="41564"/>
                </a:cubicBezTo>
                <a:cubicBezTo>
                  <a:pt x="24230" y="40893"/>
                  <a:pt x="24807" y="40223"/>
                  <a:pt x="24807" y="39553"/>
                </a:cubicBezTo>
                <a:cubicBezTo>
                  <a:pt x="42692" y="3351"/>
                  <a:pt x="42692" y="3351"/>
                  <a:pt x="42692" y="3351"/>
                </a:cubicBezTo>
                <a:cubicBezTo>
                  <a:pt x="43269" y="2011"/>
                  <a:pt x="44423" y="1340"/>
                  <a:pt x="45000" y="670"/>
                </a:cubicBezTo>
                <a:cubicBezTo>
                  <a:pt x="46153" y="0"/>
                  <a:pt x="46730" y="0"/>
                  <a:pt x="47884" y="0"/>
                </a:cubicBezTo>
                <a:cubicBezTo>
                  <a:pt x="49038" y="0"/>
                  <a:pt x="49615" y="0"/>
                  <a:pt x="50192" y="670"/>
                </a:cubicBezTo>
                <a:cubicBezTo>
                  <a:pt x="51346" y="670"/>
                  <a:pt x="51923" y="1340"/>
                  <a:pt x="52500" y="2011"/>
                </a:cubicBezTo>
                <a:cubicBezTo>
                  <a:pt x="53076" y="2681"/>
                  <a:pt x="53076" y="3351"/>
                  <a:pt x="53653" y="4022"/>
                </a:cubicBezTo>
                <a:cubicBezTo>
                  <a:pt x="53653" y="5363"/>
                  <a:pt x="54230" y="6033"/>
                  <a:pt x="54230" y="6703"/>
                </a:cubicBezTo>
                <a:cubicBezTo>
                  <a:pt x="54230" y="8044"/>
                  <a:pt x="53653" y="9385"/>
                  <a:pt x="53076" y="10726"/>
                </a:cubicBezTo>
                <a:cubicBezTo>
                  <a:pt x="35192" y="46927"/>
                  <a:pt x="35192" y="46927"/>
                  <a:pt x="35192" y="46927"/>
                </a:cubicBezTo>
                <a:cubicBezTo>
                  <a:pt x="34038" y="48938"/>
                  <a:pt x="32307" y="50279"/>
                  <a:pt x="30000" y="50279"/>
                </a:cubicBezTo>
                <a:cubicBezTo>
                  <a:pt x="28269" y="50279"/>
                  <a:pt x="27115" y="49608"/>
                  <a:pt x="25961" y="48268"/>
                </a:cubicBezTo>
                <a:cubicBezTo>
                  <a:pt x="24807" y="46927"/>
                  <a:pt x="24230" y="44916"/>
                  <a:pt x="24230" y="42905"/>
                </a:cubicBezTo>
                <a:close/>
                <a:moveTo>
                  <a:pt x="30000" y="102569"/>
                </a:moveTo>
                <a:cubicBezTo>
                  <a:pt x="30000" y="103240"/>
                  <a:pt x="30576" y="103910"/>
                  <a:pt x="31153" y="104581"/>
                </a:cubicBezTo>
                <a:cubicBezTo>
                  <a:pt x="31730" y="105251"/>
                  <a:pt x="32307" y="105921"/>
                  <a:pt x="32884" y="105921"/>
                </a:cubicBezTo>
                <a:cubicBezTo>
                  <a:pt x="34038" y="105921"/>
                  <a:pt x="34615" y="105251"/>
                  <a:pt x="35192" y="104581"/>
                </a:cubicBezTo>
                <a:cubicBezTo>
                  <a:pt x="35769" y="103910"/>
                  <a:pt x="35769" y="103240"/>
                  <a:pt x="35769" y="102569"/>
                </a:cubicBezTo>
                <a:cubicBezTo>
                  <a:pt x="35769" y="74413"/>
                  <a:pt x="35769" y="74413"/>
                  <a:pt x="35769" y="74413"/>
                </a:cubicBezTo>
                <a:cubicBezTo>
                  <a:pt x="35769" y="73743"/>
                  <a:pt x="35769" y="72402"/>
                  <a:pt x="35192" y="71731"/>
                </a:cubicBezTo>
                <a:cubicBezTo>
                  <a:pt x="34615" y="71061"/>
                  <a:pt x="34038" y="71061"/>
                  <a:pt x="32884" y="71061"/>
                </a:cubicBezTo>
                <a:cubicBezTo>
                  <a:pt x="32307" y="71061"/>
                  <a:pt x="31730" y="71061"/>
                  <a:pt x="31153" y="71731"/>
                </a:cubicBezTo>
                <a:cubicBezTo>
                  <a:pt x="30576" y="72402"/>
                  <a:pt x="30000" y="73743"/>
                  <a:pt x="30000" y="74413"/>
                </a:cubicBezTo>
                <a:lnTo>
                  <a:pt x="30000" y="102569"/>
                </a:lnTo>
                <a:close/>
                <a:moveTo>
                  <a:pt x="47884" y="102569"/>
                </a:moveTo>
                <a:cubicBezTo>
                  <a:pt x="47884" y="103240"/>
                  <a:pt x="48461" y="103910"/>
                  <a:pt x="49038" y="104581"/>
                </a:cubicBezTo>
                <a:cubicBezTo>
                  <a:pt x="49615" y="105251"/>
                  <a:pt x="50192" y="105921"/>
                  <a:pt x="50769" y="105921"/>
                </a:cubicBezTo>
                <a:cubicBezTo>
                  <a:pt x="51923" y="105921"/>
                  <a:pt x="52500" y="105251"/>
                  <a:pt x="53076" y="104581"/>
                </a:cubicBezTo>
                <a:cubicBezTo>
                  <a:pt x="53653" y="103910"/>
                  <a:pt x="54230" y="103240"/>
                  <a:pt x="54230" y="102569"/>
                </a:cubicBezTo>
                <a:cubicBezTo>
                  <a:pt x="54230" y="74413"/>
                  <a:pt x="54230" y="74413"/>
                  <a:pt x="54230" y="74413"/>
                </a:cubicBezTo>
                <a:cubicBezTo>
                  <a:pt x="54230" y="73743"/>
                  <a:pt x="53653" y="72402"/>
                  <a:pt x="53076" y="71731"/>
                </a:cubicBezTo>
                <a:cubicBezTo>
                  <a:pt x="52500" y="71061"/>
                  <a:pt x="51923" y="71061"/>
                  <a:pt x="50769" y="71061"/>
                </a:cubicBezTo>
                <a:cubicBezTo>
                  <a:pt x="50192" y="71061"/>
                  <a:pt x="49615" y="71061"/>
                  <a:pt x="49038" y="71731"/>
                </a:cubicBezTo>
                <a:cubicBezTo>
                  <a:pt x="48461" y="72402"/>
                  <a:pt x="47884" y="73743"/>
                  <a:pt x="47884" y="74413"/>
                </a:cubicBezTo>
                <a:lnTo>
                  <a:pt x="47884" y="102569"/>
                </a:lnTo>
                <a:close/>
                <a:moveTo>
                  <a:pt x="66346" y="6703"/>
                </a:moveTo>
                <a:cubicBezTo>
                  <a:pt x="66346" y="6033"/>
                  <a:pt x="66346" y="5363"/>
                  <a:pt x="66346" y="4022"/>
                </a:cubicBezTo>
                <a:cubicBezTo>
                  <a:pt x="66923" y="3351"/>
                  <a:pt x="67500" y="2681"/>
                  <a:pt x="68076" y="2011"/>
                </a:cubicBezTo>
                <a:cubicBezTo>
                  <a:pt x="68076" y="1340"/>
                  <a:pt x="69230" y="670"/>
                  <a:pt x="69807" y="670"/>
                </a:cubicBezTo>
                <a:cubicBezTo>
                  <a:pt x="70384" y="0"/>
                  <a:pt x="70961" y="0"/>
                  <a:pt x="72115" y="0"/>
                </a:cubicBezTo>
                <a:cubicBezTo>
                  <a:pt x="73269" y="0"/>
                  <a:pt x="74423" y="0"/>
                  <a:pt x="75000" y="670"/>
                </a:cubicBezTo>
                <a:cubicBezTo>
                  <a:pt x="76153" y="1340"/>
                  <a:pt x="76730" y="2011"/>
                  <a:pt x="77307" y="3351"/>
                </a:cubicBezTo>
                <a:cubicBezTo>
                  <a:pt x="95192" y="39553"/>
                  <a:pt x="95192" y="39553"/>
                  <a:pt x="95192" y="39553"/>
                </a:cubicBezTo>
                <a:cubicBezTo>
                  <a:pt x="95192" y="40223"/>
                  <a:pt x="95769" y="40893"/>
                  <a:pt x="95769" y="41564"/>
                </a:cubicBezTo>
                <a:cubicBezTo>
                  <a:pt x="95769" y="41564"/>
                  <a:pt x="96346" y="42234"/>
                  <a:pt x="96346" y="42905"/>
                </a:cubicBezTo>
                <a:cubicBezTo>
                  <a:pt x="96346" y="44916"/>
                  <a:pt x="95769" y="46927"/>
                  <a:pt x="94615" y="48268"/>
                </a:cubicBezTo>
                <a:cubicBezTo>
                  <a:pt x="93461" y="49608"/>
                  <a:pt x="91730" y="50279"/>
                  <a:pt x="90000" y="50279"/>
                </a:cubicBezTo>
                <a:cubicBezTo>
                  <a:pt x="87692" y="50279"/>
                  <a:pt x="85961" y="48938"/>
                  <a:pt x="84807" y="46927"/>
                </a:cubicBezTo>
                <a:cubicBezTo>
                  <a:pt x="66923" y="10726"/>
                  <a:pt x="66923" y="10726"/>
                  <a:pt x="66923" y="10726"/>
                </a:cubicBezTo>
                <a:cubicBezTo>
                  <a:pt x="66346" y="9385"/>
                  <a:pt x="66346" y="8044"/>
                  <a:pt x="66346" y="6703"/>
                </a:cubicBezTo>
                <a:close/>
                <a:moveTo>
                  <a:pt x="66346" y="102569"/>
                </a:moveTo>
                <a:cubicBezTo>
                  <a:pt x="66346" y="103240"/>
                  <a:pt x="66346" y="103910"/>
                  <a:pt x="66923" y="104581"/>
                </a:cubicBezTo>
                <a:cubicBezTo>
                  <a:pt x="67500" y="105251"/>
                  <a:pt x="68076" y="105921"/>
                  <a:pt x="69230" y="105921"/>
                </a:cubicBezTo>
                <a:cubicBezTo>
                  <a:pt x="69807" y="105921"/>
                  <a:pt x="70384" y="105251"/>
                  <a:pt x="70961" y="104581"/>
                </a:cubicBezTo>
                <a:cubicBezTo>
                  <a:pt x="71538" y="103910"/>
                  <a:pt x="72115" y="103240"/>
                  <a:pt x="72115" y="102569"/>
                </a:cubicBezTo>
                <a:cubicBezTo>
                  <a:pt x="72115" y="74413"/>
                  <a:pt x="72115" y="74413"/>
                  <a:pt x="72115" y="74413"/>
                </a:cubicBezTo>
                <a:cubicBezTo>
                  <a:pt x="72115" y="73743"/>
                  <a:pt x="71538" y="72402"/>
                  <a:pt x="70961" y="71731"/>
                </a:cubicBezTo>
                <a:cubicBezTo>
                  <a:pt x="70384" y="71061"/>
                  <a:pt x="69807" y="71061"/>
                  <a:pt x="69230" y="71061"/>
                </a:cubicBezTo>
                <a:cubicBezTo>
                  <a:pt x="68076" y="71061"/>
                  <a:pt x="67500" y="71061"/>
                  <a:pt x="66923" y="71731"/>
                </a:cubicBezTo>
                <a:cubicBezTo>
                  <a:pt x="66346" y="72402"/>
                  <a:pt x="66346" y="73743"/>
                  <a:pt x="66346" y="74413"/>
                </a:cubicBezTo>
                <a:lnTo>
                  <a:pt x="66346" y="102569"/>
                </a:lnTo>
                <a:close/>
                <a:moveTo>
                  <a:pt x="84230" y="102569"/>
                </a:moveTo>
                <a:cubicBezTo>
                  <a:pt x="84230" y="103240"/>
                  <a:pt x="84230" y="103910"/>
                  <a:pt x="84807" y="104581"/>
                </a:cubicBezTo>
                <a:cubicBezTo>
                  <a:pt x="85384" y="105251"/>
                  <a:pt x="85961" y="105921"/>
                  <a:pt x="87115" y="105921"/>
                </a:cubicBezTo>
                <a:cubicBezTo>
                  <a:pt x="87692" y="105921"/>
                  <a:pt x="88846" y="105251"/>
                  <a:pt x="89423" y="104581"/>
                </a:cubicBezTo>
                <a:cubicBezTo>
                  <a:pt x="90000" y="103910"/>
                  <a:pt x="90000" y="103240"/>
                  <a:pt x="90000" y="102569"/>
                </a:cubicBezTo>
                <a:cubicBezTo>
                  <a:pt x="90000" y="74413"/>
                  <a:pt x="90000" y="74413"/>
                  <a:pt x="90000" y="74413"/>
                </a:cubicBezTo>
                <a:cubicBezTo>
                  <a:pt x="90000" y="73743"/>
                  <a:pt x="90000" y="72402"/>
                  <a:pt x="89423" y="71731"/>
                </a:cubicBezTo>
                <a:cubicBezTo>
                  <a:pt x="88846" y="71061"/>
                  <a:pt x="87692" y="71061"/>
                  <a:pt x="87115" y="71061"/>
                </a:cubicBezTo>
                <a:cubicBezTo>
                  <a:pt x="85961" y="71061"/>
                  <a:pt x="85384" y="71061"/>
                  <a:pt x="84807" y="71731"/>
                </a:cubicBezTo>
                <a:cubicBezTo>
                  <a:pt x="84230" y="72402"/>
                  <a:pt x="84230" y="73743"/>
                  <a:pt x="84230" y="74413"/>
                </a:cubicBezTo>
                <a:lnTo>
                  <a:pt x="84230" y="1025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688271" y="2917777"/>
            <a:ext cx="223144" cy="234545"/>
          </a:xfrm>
          <a:custGeom>
            <a:pathLst>
              <a:path extrusionOk="0" h="120000" w="120000">
                <a:moveTo>
                  <a:pt x="16730" y="0"/>
                </a:moveTo>
                <a:cubicBezTo>
                  <a:pt x="19615" y="0"/>
                  <a:pt x="21346" y="2201"/>
                  <a:pt x="22500" y="6055"/>
                </a:cubicBezTo>
                <a:cubicBezTo>
                  <a:pt x="36346" y="85871"/>
                  <a:pt x="36346" y="85871"/>
                  <a:pt x="36346" y="85871"/>
                </a:cubicBezTo>
                <a:cubicBezTo>
                  <a:pt x="107884" y="85871"/>
                  <a:pt x="107884" y="85871"/>
                  <a:pt x="107884" y="85871"/>
                </a:cubicBezTo>
                <a:cubicBezTo>
                  <a:pt x="109038" y="85871"/>
                  <a:pt x="109615" y="85871"/>
                  <a:pt x="110192" y="86422"/>
                </a:cubicBezTo>
                <a:cubicBezTo>
                  <a:pt x="110769" y="86422"/>
                  <a:pt x="111923" y="86972"/>
                  <a:pt x="111923" y="87522"/>
                </a:cubicBezTo>
                <a:cubicBezTo>
                  <a:pt x="112500" y="88073"/>
                  <a:pt x="113076" y="88623"/>
                  <a:pt x="113653" y="89174"/>
                </a:cubicBezTo>
                <a:cubicBezTo>
                  <a:pt x="113653" y="90275"/>
                  <a:pt x="114230" y="90825"/>
                  <a:pt x="114230" y="91926"/>
                </a:cubicBezTo>
                <a:cubicBezTo>
                  <a:pt x="114230" y="92477"/>
                  <a:pt x="113653" y="93027"/>
                  <a:pt x="113653" y="94128"/>
                </a:cubicBezTo>
                <a:cubicBezTo>
                  <a:pt x="113076" y="94678"/>
                  <a:pt x="112500" y="95229"/>
                  <a:pt x="111923" y="95779"/>
                </a:cubicBezTo>
                <a:cubicBezTo>
                  <a:pt x="111923" y="96330"/>
                  <a:pt x="110769" y="96880"/>
                  <a:pt x="110192" y="96880"/>
                </a:cubicBezTo>
                <a:cubicBezTo>
                  <a:pt x="109615" y="97431"/>
                  <a:pt x="109038" y="97431"/>
                  <a:pt x="107884" y="97431"/>
                </a:cubicBezTo>
                <a:cubicBezTo>
                  <a:pt x="31153" y="97431"/>
                  <a:pt x="31153" y="97431"/>
                  <a:pt x="31153" y="97431"/>
                </a:cubicBezTo>
                <a:cubicBezTo>
                  <a:pt x="31153" y="97431"/>
                  <a:pt x="31153" y="97431"/>
                  <a:pt x="30576" y="97431"/>
                </a:cubicBezTo>
                <a:cubicBezTo>
                  <a:pt x="30000" y="97431"/>
                  <a:pt x="29423" y="96880"/>
                  <a:pt x="28846" y="96880"/>
                </a:cubicBezTo>
                <a:cubicBezTo>
                  <a:pt x="28269" y="96330"/>
                  <a:pt x="27115" y="95779"/>
                  <a:pt x="26538" y="95229"/>
                </a:cubicBezTo>
                <a:cubicBezTo>
                  <a:pt x="25961" y="94128"/>
                  <a:pt x="25384" y="93027"/>
                  <a:pt x="25384" y="91926"/>
                </a:cubicBezTo>
                <a:cubicBezTo>
                  <a:pt x="12115" y="11559"/>
                  <a:pt x="12115" y="11559"/>
                  <a:pt x="12115" y="11559"/>
                </a:cubicBezTo>
                <a:cubicBezTo>
                  <a:pt x="5769" y="11559"/>
                  <a:pt x="5769" y="11559"/>
                  <a:pt x="5769" y="11559"/>
                </a:cubicBezTo>
                <a:cubicBezTo>
                  <a:pt x="5192" y="11559"/>
                  <a:pt x="4615" y="11559"/>
                  <a:pt x="3461" y="11009"/>
                </a:cubicBezTo>
                <a:cubicBezTo>
                  <a:pt x="2884" y="11009"/>
                  <a:pt x="2307" y="10458"/>
                  <a:pt x="1730" y="9908"/>
                </a:cubicBezTo>
                <a:cubicBezTo>
                  <a:pt x="1153" y="9357"/>
                  <a:pt x="576" y="8807"/>
                  <a:pt x="576" y="8256"/>
                </a:cubicBezTo>
                <a:cubicBezTo>
                  <a:pt x="0" y="7155"/>
                  <a:pt x="0" y="6605"/>
                  <a:pt x="0" y="6055"/>
                </a:cubicBezTo>
                <a:cubicBezTo>
                  <a:pt x="0" y="4954"/>
                  <a:pt x="0" y="4403"/>
                  <a:pt x="576" y="3302"/>
                </a:cubicBezTo>
                <a:cubicBezTo>
                  <a:pt x="576" y="2752"/>
                  <a:pt x="1153" y="2201"/>
                  <a:pt x="1730" y="1651"/>
                </a:cubicBezTo>
                <a:cubicBezTo>
                  <a:pt x="2307" y="1100"/>
                  <a:pt x="2884" y="550"/>
                  <a:pt x="3461" y="550"/>
                </a:cubicBezTo>
                <a:cubicBezTo>
                  <a:pt x="4615" y="0"/>
                  <a:pt x="5192" y="0"/>
                  <a:pt x="5769" y="0"/>
                </a:cubicBezTo>
                <a:lnTo>
                  <a:pt x="16730" y="0"/>
                </a:lnTo>
                <a:close/>
                <a:moveTo>
                  <a:pt x="30000" y="17064"/>
                </a:moveTo>
                <a:cubicBezTo>
                  <a:pt x="120000" y="23119"/>
                  <a:pt x="120000" y="23119"/>
                  <a:pt x="120000" y="23119"/>
                </a:cubicBezTo>
                <a:cubicBezTo>
                  <a:pt x="120000" y="57247"/>
                  <a:pt x="120000" y="57247"/>
                  <a:pt x="120000" y="57247"/>
                </a:cubicBezTo>
                <a:cubicBezTo>
                  <a:pt x="38653" y="68807"/>
                  <a:pt x="38653" y="68807"/>
                  <a:pt x="38653" y="68807"/>
                </a:cubicBezTo>
                <a:lnTo>
                  <a:pt x="30000" y="17064"/>
                </a:lnTo>
                <a:close/>
                <a:moveTo>
                  <a:pt x="34615" y="111743"/>
                </a:moveTo>
                <a:cubicBezTo>
                  <a:pt x="34615" y="109541"/>
                  <a:pt x="35192" y="107339"/>
                  <a:pt x="36923" y="105688"/>
                </a:cubicBezTo>
                <a:cubicBezTo>
                  <a:pt x="38653" y="104036"/>
                  <a:pt x="40961" y="102935"/>
                  <a:pt x="43269" y="102935"/>
                </a:cubicBezTo>
                <a:cubicBezTo>
                  <a:pt x="46153" y="102935"/>
                  <a:pt x="47884" y="104036"/>
                  <a:pt x="49615" y="105688"/>
                </a:cubicBezTo>
                <a:cubicBezTo>
                  <a:pt x="51923" y="107339"/>
                  <a:pt x="52500" y="109541"/>
                  <a:pt x="52500" y="111743"/>
                </a:cubicBezTo>
                <a:cubicBezTo>
                  <a:pt x="52500" y="113944"/>
                  <a:pt x="51923" y="116146"/>
                  <a:pt x="49615" y="117798"/>
                </a:cubicBezTo>
                <a:cubicBezTo>
                  <a:pt x="47884" y="119449"/>
                  <a:pt x="46153" y="120000"/>
                  <a:pt x="43269" y="120000"/>
                </a:cubicBezTo>
                <a:cubicBezTo>
                  <a:pt x="40961" y="120000"/>
                  <a:pt x="38653" y="119449"/>
                  <a:pt x="36923" y="117798"/>
                </a:cubicBezTo>
                <a:cubicBezTo>
                  <a:pt x="35192" y="116146"/>
                  <a:pt x="34615" y="113944"/>
                  <a:pt x="34615" y="111743"/>
                </a:cubicBezTo>
                <a:close/>
                <a:moveTo>
                  <a:pt x="90000" y="111743"/>
                </a:moveTo>
                <a:cubicBezTo>
                  <a:pt x="90000" y="108990"/>
                  <a:pt x="90576" y="107339"/>
                  <a:pt x="92307" y="105688"/>
                </a:cubicBezTo>
                <a:cubicBezTo>
                  <a:pt x="94038" y="104036"/>
                  <a:pt x="96346" y="102935"/>
                  <a:pt x="99230" y="102935"/>
                </a:cubicBezTo>
                <a:cubicBezTo>
                  <a:pt x="101538" y="102935"/>
                  <a:pt x="103846" y="104036"/>
                  <a:pt x="105576" y="105688"/>
                </a:cubicBezTo>
                <a:cubicBezTo>
                  <a:pt x="107307" y="107339"/>
                  <a:pt x="107884" y="108990"/>
                  <a:pt x="107884" y="111743"/>
                </a:cubicBezTo>
                <a:cubicBezTo>
                  <a:pt x="107884" y="113944"/>
                  <a:pt x="107307" y="116146"/>
                  <a:pt x="105576" y="117798"/>
                </a:cubicBezTo>
                <a:cubicBezTo>
                  <a:pt x="103269" y="119449"/>
                  <a:pt x="101538" y="120000"/>
                  <a:pt x="99230" y="120000"/>
                </a:cubicBezTo>
                <a:cubicBezTo>
                  <a:pt x="96346" y="120000"/>
                  <a:pt x="94038" y="119449"/>
                  <a:pt x="92307" y="117798"/>
                </a:cubicBezTo>
                <a:cubicBezTo>
                  <a:pt x="90576" y="116146"/>
                  <a:pt x="90000" y="113944"/>
                  <a:pt x="90000" y="11174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103611" y="2951982"/>
            <a:ext cx="156364" cy="156364"/>
          </a:xfrm>
          <a:custGeom>
            <a:pathLst>
              <a:path extrusionOk="0" h="120000" w="120000">
                <a:moveTo>
                  <a:pt x="0" y="59999"/>
                </a:moveTo>
                <a:cubicBezTo>
                  <a:pt x="17260" y="55068"/>
                  <a:pt x="17260" y="55068"/>
                  <a:pt x="17260" y="55068"/>
                </a:cubicBezTo>
                <a:cubicBezTo>
                  <a:pt x="17260" y="64931"/>
                  <a:pt x="17260" y="64931"/>
                  <a:pt x="17260" y="64931"/>
                </a:cubicBezTo>
                <a:lnTo>
                  <a:pt x="0" y="59999"/>
                </a:lnTo>
                <a:close/>
                <a:moveTo>
                  <a:pt x="17260" y="18082"/>
                </a:moveTo>
                <a:cubicBezTo>
                  <a:pt x="33698" y="25479"/>
                  <a:pt x="33698" y="25479"/>
                  <a:pt x="33698" y="25479"/>
                </a:cubicBezTo>
                <a:cubicBezTo>
                  <a:pt x="32876" y="26301"/>
                  <a:pt x="32054" y="27945"/>
                  <a:pt x="29589" y="29589"/>
                </a:cubicBezTo>
                <a:cubicBezTo>
                  <a:pt x="27123" y="32054"/>
                  <a:pt x="26301" y="33698"/>
                  <a:pt x="25479" y="34520"/>
                </a:cubicBezTo>
                <a:lnTo>
                  <a:pt x="17260" y="18082"/>
                </a:lnTo>
                <a:close/>
                <a:moveTo>
                  <a:pt x="17260" y="102739"/>
                </a:moveTo>
                <a:cubicBezTo>
                  <a:pt x="25479" y="86301"/>
                  <a:pt x="25479" y="86301"/>
                  <a:pt x="25479" y="86301"/>
                </a:cubicBezTo>
                <a:cubicBezTo>
                  <a:pt x="26301" y="86301"/>
                  <a:pt x="26301" y="87123"/>
                  <a:pt x="27123" y="87945"/>
                </a:cubicBezTo>
                <a:cubicBezTo>
                  <a:pt x="27945" y="88767"/>
                  <a:pt x="28767" y="89589"/>
                  <a:pt x="29589" y="90410"/>
                </a:cubicBezTo>
                <a:cubicBezTo>
                  <a:pt x="30410" y="91232"/>
                  <a:pt x="31232" y="92054"/>
                  <a:pt x="32054" y="92876"/>
                </a:cubicBezTo>
                <a:cubicBezTo>
                  <a:pt x="32876" y="93698"/>
                  <a:pt x="33698" y="93698"/>
                  <a:pt x="33698" y="94520"/>
                </a:cubicBezTo>
                <a:lnTo>
                  <a:pt x="17260" y="102739"/>
                </a:lnTo>
                <a:close/>
                <a:moveTo>
                  <a:pt x="35342" y="84657"/>
                </a:moveTo>
                <a:cubicBezTo>
                  <a:pt x="28767" y="77260"/>
                  <a:pt x="25479" y="69863"/>
                  <a:pt x="25479" y="59999"/>
                </a:cubicBezTo>
                <a:cubicBezTo>
                  <a:pt x="25479" y="50958"/>
                  <a:pt x="28767" y="42739"/>
                  <a:pt x="35342" y="36164"/>
                </a:cubicBezTo>
                <a:cubicBezTo>
                  <a:pt x="42739" y="29589"/>
                  <a:pt x="50136" y="25479"/>
                  <a:pt x="59999" y="25479"/>
                </a:cubicBezTo>
                <a:cubicBezTo>
                  <a:pt x="69041" y="25479"/>
                  <a:pt x="77260" y="29589"/>
                  <a:pt x="83835" y="36164"/>
                </a:cubicBezTo>
                <a:cubicBezTo>
                  <a:pt x="90410" y="42739"/>
                  <a:pt x="93698" y="50958"/>
                  <a:pt x="93698" y="59999"/>
                </a:cubicBezTo>
                <a:cubicBezTo>
                  <a:pt x="93698" y="69863"/>
                  <a:pt x="90410" y="77260"/>
                  <a:pt x="83835" y="84657"/>
                </a:cubicBezTo>
                <a:cubicBezTo>
                  <a:pt x="77260" y="91232"/>
                  <a:pt x="69041" y="94520"/>
                  <a:pt x="59999" y="94520"/>
                </a:cubicBezTo>
                <a:cubicBezTo>
                  <a:pt x="50136" y="94520"/>
                  <a:pt x="41917" y="91232"/>
                  <a:pt x="35342" y="84657"/>
                </a:cubicBezTo>
                <a:close/>
                <a:moveTo>
                  <a:pt x="55068" y="17260"/>
                </a:moveTo>
                <a:cubicBezTo>
                  <a:pt x="59999" y="0"/>
                  <a:pt x="59999" y="0"/>
                  <a:pt x="59999" y="0"/>
                </a:cubicBezTo>
                <a:cubicBezTo>
                  <a:pt x="64931" y="17260"/>
                  <a:pt x="64931" y="17260"/>
                  <a:pt x="64931" y="17260"/>
                </a:cubicBezTo>
                <a:lnTo>
                  <a:pt x="55068" y="17260"/>
                </a:lnTo>
                <a:close/>
                <a:moveTo>
                  <a:pt x="55068" y="102739"/>
                </a:moveTo>
                <a:cubicBezTo>
                  <a:pt x="64931" y="102739"/>
                  <a:pt x="64931" y="102739"/>
                  <a:pt x="64931" y="102739"/>
                </a:cubicBezTo>
                <a:cubicBezTo>
                  <a:pt x="59999" y="119999"/>
                  <a:pt x="59999" y="119999"/>
                  <a:pt x="59999" y="119999"/>
                </a:cubicBezTo>
                <a:lnTo>
                  <a:pt x="55068" y="102739"/>
                </a:lnTo>
                <a:close/>
                <a:moveTo>
                  <a:pt x="101917" y="18082"/>
                </a:moveTo>
                <a:cubicBezTo>
                  <a:pt x="93698" y="34520"/>
                  <a:pt x="93698" y="34520"/>
                  <a:pt x="93698" y="34520"/>
                </a:cubicBezTo>
                <a:cubicBezTo>
                  <a:pt x="93698" y="33698"/>
                  <a:pt x="92876" y="33698"/>
                  <a:pt x="92876" y="32876"/>
                </a:cubicBezTo>
                <a:cubicBezTo>
                  <a:pt x="92054" y="32054"/>
                  <a:pt x="91232" y="31232"/>
                  <a:pt x="89589" y="29589"/>
                </a:cubicBezTo>
                <a:cubicBezTo>
                  <a:pt x="88767" y="28767"/>
                  <a:pt x="87945" y="27945"/>
                  <a:pt x="87123" y="27123"/>
                </a:cubicBezTo>
                <a:cubicBezTo>
                  <a:pt x="86301" y="26301"/>
                  <a:pt x="86301" y="26301"/>
                  <a:pt x="85479" y="25479"/>
                </a:cubicBezTo>
                <a:lnTo>
                  <a:pt x="101917" y="18082"/>
                </a:lnTo>
                <a:close/>
                <a:moveTo>
                  <a:pt x="85479" y="94520"/>
                </a:moveTo>
                <a:cubicBezTo>
                  <a:pt x="86301" y="93698"/>
                  <a:pt x="87945" y="92054"/>
                  <a:pt x="89589" y="90410"/>
                </a:cubicBezTo>
                <a:cubicBezTo>
                  <a:pt x="92054" y="87945"/>
                  <a:pt x="93698" y="87123"/>
                  <a:pt x="93698" y="86301"/>
                </a:cubicBezTo>
                <a:cubicBezTo>
                  <a:pt x="101917" y="102739"/>
                  <a:pt x="101917" y="102739"/>
                  <a:pt x="101917" y="102739"/>
                </a:cubicBezTo>
                <a:lnTo>
                  <a:pt x="85479" y="94520"/>
                </a:lnTo>
                <a:close/>
                <a:moveTo>
                  <a:pt x="102739" y="64931"/>
                </a:moveTo>
                <a:cubicBezTo>
                  <a:pt x="102739" y="55068"/>
                  <a:pt x="102739" y="55068"/>
                  <a:pt x="102739" y="55068"/>
                </a:cubicBezTo>
                <a:cubicBezTo>
                  <a:pt x="119999" y="59999"/>
                  <a:pt x="119999" y="59999"/>
                  <a:pt x="119999" y="59999"/>
                </a:cubicBezTo>
                <a:lnTo>
                  <a:pt x="102739" y="6493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450543" y="2956868"/>
            <a:ext cx="214999" cy="135189"/>
          </a:xfrm>
          <a:custGeom>
            <a:pathLst>
              <a:path extrusionOk="0" h="120000" w="120000">
                <a:moveTo>
                  <a:pt x="603" y="74880"/>
                </a:moveTo>
                <a:cubicBezTo>
                  <a:pt x="603" y="70080"/>
                  <a:pt x="603" y="65280"/>
                  <a:pt x="1809" y="61440"/>
                </a:cubicBezTo>
                <a:cubicBezTo>
                  <a:pt x="2412" y="56640"/>
                  <a:pt x="3618" y="52800"/>
                  <a:pt x="5427" y="48960"/>
                </a:cubicBezTo>
                <a:cubicBezTo>
                  <a:pt x="9045" y="40320"/>
                  <a:pt x="13869" y="35520"/>
                  <a:pt x="19899" y="32640"/>
                </a:cubicBezTo>
                <a:cubicBezTo>
                  <a:pt x="21105" y="23040"/>
                  <a:pt x="23517" y="15360"/>
                  <a:pt x="28341" y="9600"/>
                </a:cubicBezTo>
                <a:cubicBezTo>
                  <a:pt x="33165" y="2880"/>
                  <a:pt x="38592" y="0"/>
                  <a:pt x="44623" y="0"/>
                </a:cubicBezTo>
                <a:cubicBezTo>
                  <a:pt x="48844" y="0"/>
                  <a:pt x="52462" y="1920"/>
                  <a:pt x="56080" y="4800"/>
                </a:cubicBezTo>
                <a:cubicBezTo>
                  <a:pt x="60301" y="7680"/>
                  <a:pt x="62713" y="12480"/>
                  <a:pt x="65125" y="17280"/>
                </a:cubicBezTo>
                <a:cubicBezTo>
                  <a:pt x="69346" y="12480"/>
                  <a:pt x="73567" y="9600"/>
                  <a:pt x="78994" y="9600"/>
                </a:cubicBezTo>
                <a:cubicBezTo>
                  <a:pt x="85025" y="9600"/>
                  <a:pt x="89849" y="13440"/>
                  <a:pt x="94673" y="20160"/>
                </a:cubicBezTo>
                <a:cubicBezTo>
                  <a:pt x="98894" y="26880"/>
                  <a:pt x="100703" y="35520"/>
                  <a:pt x="100703" y="45120"/>
                </a:cubicBezTo>
                <a:cubicBezTo>
                  <a:pt x="100703" y="45120"/>
                  <a:pt x="100703" y="46080"/>
                  <a:pt x="100703" y="47040"/>
                </a:cubicBezTo>
                <a:cubicBezTo>
                  <a:pt x="100703" y="48000"/>
                  <a:pt x="100703" y="48960"/>
                  <a:pt x="100703" y="49920"/>
                </a:cubicBezTo>
                <a:cubicBezTo>
                  <a:pt x="103115" y="50880"/>
                  <a:pt x="105527" y="51840"/>
                  <a:pt x="107939" y="53760"/>
                </a:cubicBezTo>
                <a:cubicBezTo>
                  <a:pt x="110351" y="55680"/>
                  <a:pt x="112763" y="58560"/>
                  <a:pt x="113969" y="61440"/>
                </a:cubicBezTo>
                <a:cubicBezTo>
                  <a:pt x="115778" y="64320"/>
                  <a:pt x="116984" y="68160"/>
                  <a:pt x="118190" y="72000"/>
                </a:cubicBezTo>
                <a:cubicBezTo>
                  <a:pt x="119396" y="75840"/>
                  <a:pt x="120000" y="80640"/>
                  <a:pt x="119396" y="84480"/>
                </a:cubicBezTo>
                <a:cubicBezTo>
                  <a:pt x="119396" y="89280"/>
                  <a:pt x="119396" y="94080"/>
                  <a:pt x="118190" y="97920"/>
                </a:cubicBezTo>
                <a:cubicBezTo>
                  <a:pt x="116984" y="102720"/>
                  <a:pt x="115175" y="106560"/>
                  <a:pt x="113366" y="109440"/>
                </a:cubicBezTo>
                <a:cubicBezTo>
                  <a:pt x="109145" y="116160"/>
                  <a:pt x="103718" y="120000"/>
                  <a:pt x="97688" y="120000"/>
                </a:cubicBezTo>
                <a:cubicBezTo>
                  <a:pt x="28341" y="120000"/>
                  <a:pt x="28341" y="120000"/>
                  <a:pt x="28341" y="120000"/>
                </a:cubicBezTo>
                <a:cubicBezTo>
                  <a:pt x="24723" y="120000"/>
                  <a:pt x="21105" y="119040"/>
                  <a:pt x="17487" y="116160"/>
                </a:cubicBezTo>
                <a:cubicBezTo>
                  <a:pt x="14472" y="114240"/>
                  <a:pt x="11457" y="110400"/>
                  <a:pt x="8442" y="106560"/>
                </a:cubicBezTo>
                <a:cubicBezTo>
                  <a:pt x="6030" y="102720"/>
                  <a:pt x="4221" y="97920"/>
                  <a:pt x="2412" y="92160"/>
                </a:cubicBezTo>
                <a:cubicBezTo>
                  <a:pt x="1206" y="86400"/>
                  <a:pt x="0" y="80640"/>
                  <a:pt x="603" y="74880"/>
                </a:cubicBezTo>
                <a:close/>
                <a:moveTo>
                  <a:pt x="37386" y="100800"/>
                </a:moveTo>
                <a:cubicBezTo>
                  <a:pt x="37386" y="103680"/>
                  <a:pt x="37989" y="105600"/>
                  <a:pt x="39195" y="106560"/>
                </a:cubicBezTo>
                <a:cubicBezTo>
                  <a:pt x="41005" y="107520"/>
                  <a:pt x="42814" y="108480"/>
                  <a:pt x="44623" y="108480"/>
                </a:cubicBezTo>
                <a:cubicBezTo>
                  <a:pt x="47035" y="107520"/>
                  <a:pt x="48844" y="106560"/>
                  <a:pt x="50050" y="104640"/>
                </a:cubicBezTo>
                <a:cubicBezTo>
                  <a:pt x="51859" y="102720"/>
                  <a:pt x="52462" y="101760"/>
                  <a:pt x="52462" y="99840"/>
                </a:cubicBezTo>
                <a:cubicBezTo>
                  <a:pt x="52462" y="58560"/>
                  <a:pt x="52462" y="58560"/>
                  <a:pt x="52462" y="58560"/>
                </a:cubicBezTo>
                <a:cubicBezTo>
                  <a:pt x="74773" y="52800"/>
                  <a:pt x="74773" y="52800"/>
                  <a:pt x="74773" y="52800"/>
                </a:cubicBezTo>
                <a:cubicBezTo>
                  <a:pt x="74773" y="85440"/>
                  <a:pt x="74773" y="85440"/>
                  <a:pt x="74773" y="85440"/>
                </a:cubicBezTo>
                <a:cubicBezTo>
                  <a:pt x="73567" y="84480"/>
                  <a:pt x="71758" y="83520"/>
                  <a:pt x="70552" y="83520"/>
                </a:cubicBezTo>
                <a:cubicBezTo>
                  <a:pt x="68743" y="83520"/>
                  <a:pt x="67537" y="83520"/>
                  <a:pt x="66331" y="84480"/>
                </a:cubicBezTo>
                <a:cubicBezTo>
                  <a:pt x="64522" y="85440"/>
                  <a:pt x="63919" y="87360"/>
                  <a:pt x="62713" y="88320"/>
                </a:cubicBezTo>
                <a:cubicBezTo>
                  <a:pt x="61507" y="90240"/>
                  <a:pt x="61507" y="92160"/>
                  <a:pt x="61507" y="94080"/>
                </a:cubicBezTo>
                <a:cubicBezTo>
                  <a:pt x="61507" y="95040"/>
                  <a:pt x="61507" y="96000"/>
                  <a:pt x="62110" y="96960"/>
                </a:cubicBezTo>
                <a:cubicBezTo>
                  <a:pt x="62110" y="97920"/>
                  <a:pt x="62713" y="98880"/>
                  <a:pt x="63316" y="99840"/>
                </a:cubicBezTo>
                <a:cubicBezTo>
                  <a:pt x="64522" y="99840"/>
                  <a:pt x="65125" y="100800"/>
                  <a:pt x="65728" y="100800"/>
                </a:cubicBezTo>
                <a:cubicBezTo>
                  <a:pt x="66934" y="100800"/>
                  <a:pt x="68140" y="101760"/>
                  <a:pt x="68743" y="100800"/>
                </a:cubicBezTo>
                <a:cubicBezTo>
                  <a:pt x="69949" y="100800"/>
                  <a:pt x="71155" y="100800"/>
                  <a:pt x="71758" y="99840"/>
                </a:cubicBezTo>
                <a:cubicBezTo>
                  <a:pt x="72964" y="98880"/>
                  <a:pt x="73567" y="98880"/>
                  <a:pt x="74170" y="97920"/>
                </a:cubicBezTo>
                <a:cubicBezTo>
                  <a:pt x="75376" y="96960"/>
                  <a:pt x="75376" y="96000"/>
                  <a:pt x="75979" y="95040"/>
                </a:cubicBezTo>
                <a:cubicBezTo>
                  <a:pt x="76582" y="94080"/>
                  <a:pt x="76582" y="93120"/>
                  <a:pt x="76582" y="92160"/>
                </a:cubicBezTo>
                <a:cubicBezTo>
                  <a:pt x="76582" y="92160"/>
                  <a:pt x="76582" y="92160"/>
                  <a:pt x="76582" y="92160"/>
                </a:cubicBezTo>
                <a:cubicBezTo>
                  <a:pt x="76582" y="41280"/>
                  <a:pt x="76582" y="41280"/>
                  <a:pt x="76582" y="41280"/>
                </a:cubicBezTo>
                <a:cubicBezTo>
                  <a:pt x="50050" y="48960"/>
                  <a:pt x="50050" y="48960"/>
                  <a:pt x="50050" y="48960"/>
                </a:cubicBezTo>
                <a:cubicBezTo>
                  <a:pt x="50050" y="92160"/>
                  <a:pt x="50050" y="92160"/>
                  <a:pt x="50050" y="92160"/>
                </a:cubicBezTo>
                <a:cubicBezTo>
                  <a:pt x="48844" y="91200"/>
                  <a:pt x="47638" y="90240"/>
                  <a:pt x="45829" y="90240"/>
                </a:cubicBezTo>
                <a:cubicBezTo>
                  <a:pt x="44623" y="90240"/>
                  <a:pt x="43417" y="91200"/>
                  <a:pt x="41608" y="92160"/>
                </a:cubicBezTo>
                <a:cubicBezTo>
                  <a:pt x="40402" y="93120"/>
                  <a:pt x="39195" y="94080"/>
                  <a:pt x="38592" y="96000"/>
                </a:cubicBezTo>
                <a:cubicBezTo>
                  <a:pt x="37386" y="96960"/>
                  <a:pt x="37386" y="98880"/>
                  <a:pt x="37386" y="1008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2833308" y="2963383"/>
            <a:ext cx="211742" cy="135189"/>
          </a:xfrm>
          <a:custGeom>
            <a:pathLst>
              <a:path extrusionOk="0" h="120000" w="120000">
                <a:moveTo>
                  <a:pt x="0" y="74880"/>
                </a:moveTo>
                <a:cubicBezTo>
                  <a:pt x="0" y="65280"/>
                  <a:pt x="1818" y="55680"/>
                  <a:pt x="5454" y="48000"/>
                </a:cubicBezTo>
                <a:cubicBezTo>
                  <a:pt x="9090" y="40320"/>
                  <a:pt x="13939" y="35520"/>
                  <a:pt x="19393" y="31680"/>
                </a:cubicBezTo>
                <a:cubicBezTo>
                  <a:pt x="20606" y="23040"/>
                  <a:pt x="23636" y="15360"/>
                  <a:pt x="28484" y="8640"/>
                </a:cubicBezTo>
                <a:cubicBezTo>
                  <a:pt x="32727" y="2880"/>
                  <a:pt x="38181" y="0"/>
                  <a:pt x="44242" y="0"/>
                </a:cubicBezTo>
                <a:cubicBezTo>
                  <a:pt x="48484" y="0"/>
                  <a:pt x="52727" y="960"/>
                  <a:pt x="56363" y="4800"/>
                </a:cubicBezTo>
                <a:cubicBezTo>
                  <a:pt x="59999" y="7680"/>
                  <a:pt x="63030" y="12480"/>
                  <a:pt x="65454" y="17280"/>
                </a:cubicBezTo>
                <a:cubicBezTo>
                  <a:pt x="69090" y="12480"/>
                  <a:pt x="73939" y="9600"/>
                  <a:pt x="78787" y="9600"/>
                </a:cubicBezTo>
                <a:cubicBezTo>
                  <a:pt x="85454" y="9600"/>
                  <a:pt x="90303" y="13440"/>
                  <a:pt x="94545" y="20160"/>
                </a:cubicBezTo>
                <a:cubicBezTo>
                  <a:pt x="98787" y="26880"/>
                  <a:pt x="101212" y="35520"/>
                  <a:pt x="101212" y="45120"/>
                </a:cubicBezTo>
                <a:cubicBezTo>
                  <a:pt x="101212" y="45120"/>
                  <a:pt x="101212" y="46080"/>
                  <a:pt x="101212" y="47040"/>
                </a:cubicBezTo>
                <a:cubicBezTo>
                  <a:pt x="101212" y="48000"/>
                  <a:pt x="101212" y="48960"/>
                  <a:pt x="100606" y="49920"/>
                </a:cubicBezTo>
                <a:cubicBezTo>
                  <a:pt x="106060" y="50880"/>
                  <a:pt x="110909" y="54720"/>
                  <a:pt x="114545" y="61440"/>
                </a:cubicBezTo>
                <a:cubicBezTo>
                  <a:pt x="118181" y="68160"/>
                  <a:pt x="119999" y="75840"/>
                  <a:pt x="119999" y="84480"/>
                </a:cubicBezTo>
                <a:cubicBezTo>
                  <a:pt x="119999" y="94080"/>
                  <a:pt x="118181" y="102720"/>
                  <a:pt x="113333" y="109440"/>
                </a:cubicBezTo>
                <a:cubicBezTo>
                  <a:pt x="109090" y="116160"/>
                  <a:pt x="104242" y="120000"/>
                  <a:pt x="98181" y="120000"/>
                </a:cubicBezTo>
                <a:cubicBezTo>
                  <a:pt x="28484" y="120000"/>
                  <a:pt x="28484" y="120000"/>
                  <a:pt x="28484" y="120000"/>
                </a:cubicBezTo>
                <a:cubicBezTo>
                  <a:pt x="20606" y="120000"/>
                  <a:pt x="13939" y="115200"/>
                  <a:pt x="8484" y="106560"/>
                </a:cubicBezTo>
                <a:cubicBezTo>
                  <a:pt x="3030" y="97920"/>
                  <a:pt x="0" y="87360"/>
                  <a:pt x="0" y="7488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3159066" y="2917777"/>
            <a:ext cx="211742" cy="213372"/>
          </a:xfrm>
          <a:custGeom>
            <a:pathLst>
              <a:path extrusionOk="0" h="120000" w="120000">
                <a:moveTo>
                  <a:pt x="0" y="47512"/>
                </a:moveTo>
                <a:cubicBezTo>
                  <a:pt x="0" y="41421"/>
                  <a:pt x="1827" y="35939"/>
                  <a:pt x="5482" y="31065"/>
                </a:cubicBezTo>
                <a:cubicBezTo>
                  <a:pt x="8527" y="26192"/>
                  <a:pt x="13401" y="22538"/>
                  <a:pt x="19492" y="20710"/>
                </a:cubicBezTo>
                <a:cubicBezTo>
                  <a:pt x="20101" y="14619"/>
                  <a:pt x="23147" y="9746"/>
                  <a:pt x="28020" y="6091"/>
                </a:cubicBezTo>
                <a:cubicBezTo>
                  <a:pt x="32284" y="1827"/>
                  <a:pt x="37766" y="0"/>
                  <a:pt x="44467" y="0"/>
                </a:cubicBezTo>
                <a:cubicBezTo>
                  <a:pt x="48730" y="0"/>
                  <a:pt x="52385" y="1218"/>
                  <a:pt x="56040" y="3045"/>
                </a:cubicBezTo>
                <a:cubicBezTo>
                  <a:pt x="59695" y="4873"/>
                  <a:pt x="62741" y="7918"/>
                  <a:pt x="65177" y="11573"/>
                </a:cubicBezTo>
                <a:cubicBezTo>
                  <a:pt x="69441" y="7918"/>
                  <a:pt x="73705" y="6700"/>
                  <a:pt x="79187" y="6700"/>
                </a:cubicBezTo>
                <a:cubicBezTo>
                  <a:pt x="85279" y="6700"/>
                  <a:pt x="90152" y="8527"/>
                  <a:pt x="94416" y="12791"/>
                </a:cubicBezTo>
                <a:cubicBezTo>
                  <a:pt x="99289" y="17055"/>
                  <a:pt x="101116" y="22538"/>
                  <a:pt x="101116" y="28629"/>
                </a:cubicBezTo>
                <a:cubicBezTo>
                  <a:pt x="101116" y="29238"/>
                  <a:pt x="101116" y="29238"/>
                  <a:pt x="101116" y="29847"/>
                </a:cubicBezTo>
                <a:cubicBezTo>
                  <a:pt x="101116" y="30456"/>
                  <a:pt x="101116" y="31065"/>
                  <a:pt x="101116" y="31675"/>
                </a:cubicBezTo>
                <a:cubicBezTo>
                  <a:pt x="106598" y="32893"/>
                  <a:pt x="110862" y="35329"/>
                  <a:pt x="114517" y="38984"/>
                </a:cubicBezTo>
                <a:cubicBezTo>
                  <a:pt x="118172" y="43248"/>
                  <a:pt x="120000" y="48121"/>
                  <a:pt x="120000" y="54213"/>
                </a:cubicBezTo>
                <a:cubicBezTo>
                  <a:pt x="120000" y="60304"/>
                  <a:pt x="118172" y="65177"/>
                  <a:pt x="113908" y="69441"/>
                </a:cubicBezTo>
                <a:cubicBezTo>
                  <a:pt x="109644" y="73705"/>
                  <a:pt x="104162" y="76142"/>
                  <a:pt x="98071" y="76142"/>
                </a:cubicBezTo>
                <a:cubicBezTo>
                  <a:pt x="28629" y="76142"/>
                  <a:pt x="28629" y="76142"/>
                  <a:pt x="28629" y="76142"/>
                </a:cubicBezTo>
                <a:cubicBezTo>
                  <a:pt x="20101" y="76142"/>
                  <a:pt x="13401" y="73096"/>
                  <a:pt x="7918" y="67614"/>
                </a:cubicBezTo>
                <a:cubicBezTo>
                  <a:pt x="2436" y="62131"/>
                  <a:pt x="0" y="55431"/>
                  <a:pt x="0" y="47512"/>
                </a:cubicBezTo>
                <a:close/>
                <a:moveTo>
                  <a:pt x="26192" y="104771"/>
                </a:moveTo>
                <a:cubicBezTo>
                  <a:pt x="26192" y="104162"/>
                  <a:pt x="26192" y="103553"/>
                  <a:pt x="26802" y="102944"/>
                </a:cubicBezTo>
                <a:cubicBezTo>
                  <a:pt x="31065" y="86497"/>
                  <a:pt x="31065" y="86497"/>
                  <a:pt x="31065" y="86497"/>
                </a:cubicBezTo>
                <a:cubicBezTo>
                  <a:pt x="31065" y="85888"/>
                  <a:pt x="31065" y="85888"/>
                  <a:pt x="31065" y="85888"/>
                </a:cubicBezTo>
                <a:cubicBezTo>
                  <a:pt x="31065" y="86497"/>
                  <a:pt x="31065" y="86497"/>
                  <a:pt x="31065" y="86497"/>
                </a:cubicBezTo>
                <a:cubicBezTo>
                  <a:pt x="43248" y="98680"/>
                  <a:pt x="43248" y="98680"/>
                  <a:pt x="43248" y="98680"/>
                </a:cubicBezTo>
                <a:cubicBezTo>
                  <a:pt x="43248" y="98680"/>
                  <a:pt x="43248" y="98680"/>
                  <a:pt x="43248" y="98680"/>
                </a:cubicBezTo>
                <a:cubicBezTo>
                  <a:pt x="44467" y="100507"/>
                  <a:pt x="45076" y="102335"/>
                  <a:pt x="45076" y="104771"/>
                </a:cubicBezTo>
                <a:cubicBezTo>
                  <a:pt x="45076" y="106598"/>
                  <a:pt x="45076" y="108426"/>
                  <a:pt x="43857" y="109644"/>
                </a:cubicBezTo>
                <a:cubicBezTo>
                  <a:pt x="42639" y="111472"/>
                  <a:pt x="40812" y="112690"/>
                  <a:pt x="38984" y="113299"/>
                </a:cubicBezTo>
                <a:cubicBezTo>
                  <a:pt x="38984" y="113299"/>
                  <a:pt x="38375" y="113908"/>
                  <a:pt x="38375" y="113908"/>
                </a:cubicBezTo>
                <a:cubicBezTo>
                  <a:pt x="38375" y="113908"/>
                  <a:pt x="38375" y="113908"/>
                  <a:pt x="38375" y="113908"/>
                </a:cubicBezTo>
                <a:cubicBezTo>
                  <a:pt x="37766" y="113908"/>
                  <a:pt x="37766" y="113908"/>
                  <a:pt x="37157" y="113908"/>
                </a:cubicBezTo>
                <a:cubicBezTo>
                  <a:pt x="37157" y="113908"/>
                  <a:pt x="36548" y="113908"/>
                  <a:pt x="35939" y="113908"/>
                </a:cubicBezTo>
                <a:cubicBezTo>
                  <a:pt x="33502" y="113908"/>
                  <a:pt x="31065" y="113299"/>
                  <a:pt x="29238" y="111472"/>
                </a:cubicBezTo>
                <a:cubicBezTo>
                  <a:pt x="27411" y="109644"/>
                  <a:pt x="26192" y="107208"/>
                  <a:pt x="26192" y="104771"/>
                </a:cubicBezTo>
                <a:close/>
                <a:moveTo>
                  <a:pt x="54822" y="109035"/>
                </a:moveTo>
                <a:cubicBezTo>
                  <a:pt x="59695" y="92588"/>
                  <a:pt x="59695" y="92588"/>
                  <a:pt x="59695" y="92588"/>
                </a:cubicBezTo>
                <a:cubicBezTo>
                  <a:pt x="59086" y="92588"/>
                  <a:pt x="59086" y="92588"/>
                  <a:pt x="59086" y="92588"/>
                </a:cubicBezTo>
                <a:cubicBezTo>
                  <a:pt x="59695" y="92588"/>
                  <a:pt x="59695" y="92588"/>
                  <a:pt x="59695" y="92588"/>
                </a:cubicBezTo>
                <a:cubicBezTo>
                  <a:pt x="59695" y="92588"/>
                  <a:pt x="60304" y="93807"/>
                  <a:pt x="61522" y="94416"/>
                </a:cubicBezTo>
                <a:cubicBezTo>
                  <a:pt x="62131" y="95634"/>
                  <a:pt x="63350" y="96852"/>
                  <a:pt x="65177" y="98071"/>
                </a:cubicBezTo>
                <a:cubicBezTo>
                  <a:pt x="71878" y="104771"/>
                  <a:pt x="71878" y="104771"/>
                  <a:pt x="71878" y="104771"/>
                </a:cubicBezTo>
                <a:cubicBezTo>
                  <a:pt x="73096" y="106598"/>
                  <a:pt x="73705" y="108426"/>
                  <a:pt x="73705" y="110862"/>
                </a:cubicBezTo>
                <a:cubicBezTo>
                  <a:pt x="73705" y="112690"/>
                  <a:pt x="73096" y="114517"/>
                  <a:pt x="71878" y="116345"/>
                </a:cubicBezTo>
                <a:cubicBezTo>
                  <a:pt x="71269" y="117563"/>
                  <a:pt x="69441" y="118781"/>
                  <a:pt x="67614" y="119390"/>
                </a:cubicBezTo>
                <a:cubicBezTo>
                  <a:pt x="67614" y="119390"/>
                  <a:pt x="67005" y="120000"/>
                  <a:pt x="67005" y="120000"/>
                </a:cubicBezTo>
                <a:cubicBezTo>
                  <a:pt x="67005" y="120000"/>
                  <a:pt x="66395" y="120000"/>
                  <a:pt x="66395" y="120000"/>
                </a:cubicBezTo>
                <a:cubicBezTo>
                  <a:pt x="66395" y="120000"/>
                  <a:pt x="65786" y="120000"/>
                  <a:pt x="65786" y="120000"/>
                </a:cubicBezTo>
                <a:cubicBezTo>
                  <a:pt x="65786" y="120000"/>
                  <a:pt x="65786" y="120000"/>
                  <a:pt x="65177" y="120000"/>
                </a:cubicBezTo>
                <a:cubicBezTo>
                  <a:pt x="64568" y="120000"/>
                  <a:pt x="64568" y="120000"/>
                  <a:pt x="64568" y="120000"/>
                </a:cubicBezTo>
                <a:cubicBezTo>
                  <a:pt x="61522" y="120000"/>
                  <a:pt x="59695" y="119390"/>
                  <a:pt x="57868" y="117563"/>
                </a:cubicBezTo>
                <a:cubicBezTo>
                  <a:pt x="56040" y="115736"/>
                  <a:pt x="54822" y="113299"/>
                  <a:pt x="54822" y="110862"/>
                </a:cubicBezTo>
                <a:lnTo>
                  <a:pt x="54822" y="109035"/>
                </a:lnTo>
                <a:close/>
                <a:moveTo>
                  <a:pt x="83451" y="98071"/>
                </a:moveTo>
                <a:cubicBezTo>
                  <a:pt x="83451" y="97461"/>
                  <a:pt x="83451" y="96852"/>
                  <a:pt x="83451" y="96852"/>
                </a:cubicBezTo>
                <a:cubicBezTo>
                  <a:pt x="83451" y="96852"/>
                  <a:pt x="83451" y="96852"/>
                  <a:pt x="83451" y="96852"/>
                </a:cubicBezTo>
                <a:cubicBezTo>
                  <a:pt x="87715" y="79796"/>
                  <a:pt x="87715" y="79796"/>
                  <a:pt x="87715" y="79796"/>
                </a:cubicBezTo>
                <a:cubicBezTo>
                  <a:pt x="87715" y="79796"/>
                  <a:pt x="87715" y="79796"/>
                  <a:pt x="87715" y="79796"/>
                </a:cubicBezTo>
                <a:cubicBezTo>
                  <a:pt x="87715" y="79796"/>
                  <a:pt x="87715" y="79796"/>
                  <a:pt x="87715" y="79796"/>
                </a:cubicBezTo>
                <a:cubicBezTo>
                  <a:pt x="87715" y="79796"/>
                  <a:pt x="87715" y="79796"/>
                  <a:pt x="87715" y="79796"/>
                </a:cubicBezTo>
                <a:cubicBezTo>
                  <a:pt x="87715" y="79796"/>
                  <a:pt x="87715" y="79796"/>
                  <a:pt x="87715" y="79796"/>
                </a:cubicBezTo>
                <a:cubicBezTo>
                  <a:pt x="100507" y="91979"/>
                  <a:pt x="100507" y="91979"/>
                  <a:pt x="100507" y="91979"/>
                </a:cubicBezTo>
                <a:cubicBezTo>
                  <a:pt x="100507" y="91979"/>
                  <a:pt x="100507" y="91979"/>
                  <a:pt x="100507" y="91979"/>
                </a:cubicBezTo>
                <a:cubicBezTo>
                  <a:pt x="101725" y="93807"/>
                  <a:pt x="102335" y="96243"/>
                  <a:pt x="102335" y="98071"/>
                </a:cubicBezTo>
                <a:cubicBezTo>
                  <a:pt x="102335" y="99898"/>
                  <a:pt x="101725" y="101725"/>
                  <a:pt x="100507" y="103553"/>
                </a:cubicBezTo>
                <a:cubicBezTo>
                  <a:pt x="99289" y="105380"/>
                  <a:pt x="98071" y="105989"/>
                  <a:pt x="96243" y="107208"/>
                </a:cubicBezTo>
                <a:cubicBezTo>
                  <a:pt x="95634" y="107208"/>
                  <a:pt x="95634" y="107208"/>
                  <a:pt x="95634" y="107208"/>
                </a:cubicBezTo>
                <a:cubicBezTo>
                  <a:pt x="95025" y="107208"/>
                  <a:pt x="95025" y="107208"/>
                  <a:pt x="95025" y="107208"/>
                </a:cubicBezTo>
                <a:cubicBezTo>
                  <a:pt x="94416" y="107208"/>
                  <a:pt x="94416" y="107208"/>
                  <a:pt x="94416" y="107208"/>
                </a:cubicBezTo>
                <a:cubicBezTo>
                  <a:pt x="93807" y="107208"/>
                  <a:pt x="93197" y="107817"/>
                  <a:pt x="92588" y="107817"/>
                </a:cubicBezTo>
                <a:cubicBezTo>
                  <a:pt x="90152" y="107817"/>
                  <a:pt x="88324" y="106598"/>
                  <a:pt x="85888" y="104771"/>
                </a:cubicBezTo>
                <a:cubicBezTo>
                  <a:pt x="84060" y="102944"/>
                  <a:pt x="83451" y="101116"/>
                  <a:pt x="83451" y="980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597210" y="2908005"/>
            <a:ext cx="247576" cy="200341"/>
          </a:xfrm>
          <a:custGeom>
            <a:pathLst>
              <a:path extrusionOk="0" h="120000" w="120000">
                <a:moveTo>
                  <a:pt x="0" y="89839"/>
                </a:moveTo>
                <a:cubicBezTo>
                  <a:pt x="0" y="83422"/>
                  <a:pt x="1565" y="77647"/>
                  <a:pt x="4695" y="72513"/>
                </a:cubicBezTo>
                <a:cubicBezTo>
                  <a:pt x="7826" y="67379"/>
                  <a:pt x="12000" y="63529"/>
                  <a:pt x="16695" y="61604"/>
                </a:cubicBezTo>
                <a:cubicBezTo>
                  <a:pt x="17739" y="55187"/>
                  <a:pt x="20347" y="50053"/>
                  <a:pt x="24000" y="46203"/>
                </a:cubicBezTo>
                <a:cubicBezTo>
                  <a:pt x="28173" y="41711"/>
                  <a:pt x="32869" y="39786"/>
                  <a:pt x="38086" y="39786"/>
                </a:cubicBezTo>
                <a:cubicBezTo>
                  <a:pt x="41739" y="39786"/>
                  <a:pt x="45391" y="41069"/>
                  <a:pt x="48521" y="42994"/>
                </a:cubicBezTo>
                <a:cubicBezTo>
                  <a:pt x="51652" y="44919"/>
                  <a:pt x="54260" y="48128"/>
                  <a:pt x="55826" y="51336"/>
                </a:cubicBezTo>
                <a:cubicBezTo>
                  <a:pt x="59478" y="48128"/>
                  <a:pt x="63652" y="46203"/>
                  <a:pt x="67826" y="46203"/>
                </a:cubicBezTo>
                <a:cubicBezTo>
                  <a:pt x="73043" y="46203"/>
                  <a:pt x="77739" y="48770"/>
                  <a:pt x="81391" y="53262"/>
                </a:cubicBezTo>
                <a:cubicBezTo>
                  <a:pt x="85043" y="57754"/>
                  <a:pt x="87130" y="63529"/>
                  <a:pt x="87130" y="69946"/>
                </a:cubicBezTo>
                <a:cubicBezTo>
                  <a:pt x="87130" y="70588"/>
                  <a:pt x="87130" y="70588"/>
                  <a:pt x="86608" y="71229"/>
                </a:cubicBezTo>
                <a:cubicBezTo>
                  <a:pt x="86608" y="71871"/>
                  <a:pt x="86608" y="72513"/>
                  <a:pt x="86608" y="73155"/>
                </a:cubicBezTo>
                <a:cubicBezTo>
                  <a:pt x="91304" y="74438"/>
                  <a:pt x="95478" y="77005"/>
                  <a:pt x="98608" y="81497"/>
                </a:cubicBezTo>
                <a:cubicBezTo>
                  <a:pt x="101739" y="85989"/>
                  <a:pt x="103304" y="91122"/>
                  <a:pt x="103304" y="96898"/>
                </a:cubicBezTo>
                <a:cubicBezTo>
                  <a:pt x="103304" y="103315"/>
                  <a:pt x="101217" y="108449"/>
                  <a:pt x="97565" y="112941"/>
                </a:cubicBezTo>
                <a:cubicBezTo>
                  <a:pt x="93913" y="117433"/>
                  <a:pt x="89217" y="120000"/>
                  <a:pt x="84000" y="120000"/>
                </a:cubicBezTo>
                <a:cubicBezTo>
                  <a:pt x="24521" y="120000"/>
                  <a:pt x="24521" y="120000"/>
                  <a:pt x="24521" y="120000"/>
                </a:cubicBezTo>
                <a:cubicBezTo>
                  <a:pt x="17739" y="120000"/>
                  <a:pt x="12000" y="116791"/>
                  <a:pt x="7304" y="111016"/>
                </a:cubicBezTo>
                <a:cubicBezTo>
                  <a:pt x="2608" y="105240"/>
                  <a:pt x="0" y="98181"/>
                  <a:pt x="0" y="89839"/>
                </a:cubicBezTo>
                <a:close/>
                <a:moveTo>
                  <a:pt x="55304" y="13475"/>
                </a:moveTo>
                <a:cubicBezTo>
                  <a:pt x="65739" y="19893"/>
                  <a:pt x="65739" y="19893"/>
                  <a:pt x="65739" y="19893"/>
                </a:cubicBezTo>
                <a:cubicBezTo>
                  <a:pt x="60000" y="26310"/>
                  <a:pt x="60000" y="26310"/>
                  <a:pt x="60000" y="26310"/>
                </a:cubicBezTo>
                <a:lnTo>
                  <a:pt x="55304" y="13475"/>
                </a:lnTo>
                <a:close/>
                <a:moveTo>
                  <a:pt x="60000" y="41711"/>
                </a:moveTo>
                <a:cubicBezTo>
                  <a:pt x="61043" y="35294"/>
                  <a:pt x="63652" y="30160"/>
                  <a:pt x="67826" y="26310"/>
                </a:cubicBezTo>
                <a:cubicBezTo>
                  <a:pt x="71478" y="21818"/>
                  <a:pt x="76173" y="19893"/>
                  <a:pt x="81391" y="19893"/>
                </a:cubicBezTo>
                <a:cubicBezTo>
                  <a:pt x="87652" y="19893"/>
                  <a:pt x="92347" y="22459"/>
                  <a:pt x="96521" y="27593"/>
                </a:cubicBezTo>
                <a:cubicBezTo>
                  <a:pt x="101217" y="32727"/>
                  <a:pt x="103304" y="39144"/>
                  <a:pt x="103304" y="46203"/>
                </a:cubicBezTo>
                <a:cubicBezTo>
                  <a:pt x="103304" y="51336"/>
                  <a:pt x="102260" y="55828"/>
                  <a:pt x="100173" y="60320"/>
                </a:cubicBezTo>
                <a:cubicBezTo>
                  <a:pt x="98086" y="64171"/>
                  <a:pt x="95478" y="67379"/>
                  <a:pt x="92347" y="69946"/>
                </a:cubicBezTo>
                <a:cubicBezTo>
                  <a:pt x="92347" y="61604"/>
                  <a:pt x="89739" y="54545"/>
                  <a:pt x="85043" y="48770"/>
                </a:cubicBezTo>
                <a:cubicBezTo>
                  <a:pt x="80347" y="42994"/>
                  <a:pt x="74608" y="39786"/>
                  <a:pt x="67826" y="39786"/>
                </a:cubicBezTo>
                <a:cubicBezTo>
                  <a:pt x="65217" y="39786"/>
                  <a:pt x="62608" y="40427"/>
                  <a:pt x="60000" y="41711"/>
                </a:cubicBezTo>
                <a:close/>
                <a:moveTo>
                  <a:pt x="81913" y="0"/>
                </a:moveTo>
                <a:cubicBezTo>
                  <a:pt x="85565" y="13475"/>
                  <a:pt x="85565" y="13475"/>
                  <a:pt x="85565" y="13475"/>
                </a:cubicBezTo>
                <a:cubicBezTo>
                  <a:pt x="85043" y="13475"/>
                  <a:pt x="85043" y="13475"/>
                  <a:pt x="84521" y="13475"/>
                </a:cubicBezTo>
                <a:cubicBezTo>
                  <a:pt x="84521" y="13475"/>
                  <a:pt x="84000" y="12834"/>
                  <a:pt x="83478" y="12834"/>
                </a:cubicBezTo>
                <a:cubicBezTo>
                  <a:pt x="83478" y="12834"/>
                  <a:pt x="82956" y="12834"/>
                  <a:pt x="82434" y="12834"/>
                </a:cubicBezTo>
                <a:cubicBezTo>
                  <a:pt x="82434" y="12834"/>
                  <a:pt x="81913" y="12834"/>
                  <a:pt x="81913" y="12834"/>
                </a:cubicBezTo>
                <a:cubicBezTo>
                  <a:pt x="81913" y="12834"/>
                  <a:pt x="81913" y="12834"/>
                  <a:pt x="81391" y="12834"/>
                </a:cubicBezTo>
                <a:cubicBezTo>
                  <a:pt x="81391" y="12834"/>
                  <a:pt x="80869" y="12834"/>
                  <a:pt x="80347" y="12834"/>
                </a:cubicBezTo>
                <a:cubicBezTo>
                  <a:pt x="79826" y="12834"/>
                  <a:pt x="79826" y="13475"/>
                  <a:pt x="79304" y="13475"/>
                </a:cubicBezTo>
                <a:cubicBezTo>
                  <a:pt x="79304" y="13475"/>
                  <a:pt x="78782" y="13475"/>
                  <a:pt x="78782" y="13475"/>
                </a:cubicBezTo>
                <a:lnTo>
                  <a:pt x="81913" y="0"/>
                </a:lnTo>
                <a:close/>
                <a:moveTo>
                  <a:pt x="109043" y="13475"/>
                </a:moveTo>
                <a:cubicBezTo>
                  <a:pt x="103826" y="26310"/>
                  <a:pt x="103826" y="26310"/>
                  <a:pt x="103826" y="26310"/>
                </a:cubicBezTo>
                <a:cubicBezTo>
                  <a:pt x="103826" y="25668"/>
                  <a:pt x="103304" y="25668"/>
                  <a:pt x="102782" y="25026"/>
                </a:cubicBezTo>
                <a:cubicBezTo>
                  <a:pt x="102260" y="24385"/>
                  <a:pt x="101739" y="23743"/>
                  <a:pt x="101217" y="23101"/>
                </a:cubicBezTo>
                <a:cubicBezTo>
                  <a:pt x="100695" y="21818"/>
                  <a:pt x="100173" y="21176"/>
                  <a:pt x="99652" y="20534"/>
                </a:cubicBezTo>
                <a:cubicBezTo>
                  <a:pt x="99130" y="20534"/>
                  <a:pt x="98608" y="19893"/>
                  <a:pt x="98608" y="19893"/>
                </a:cubicBezTo>
                <a:lnTo>
                  <a:pt x="109043" y="13475"/>
                </a:lnTo>
                <a:close/>
                <a:moveTo>
                  <a:pt x="98608" y="73155"/>
                </a:moveTo>
                <a:cubicBezTo>
                  <a:pt x="98608" y="73155"/>
                  <a:pt x="99130" y="72513"/>
                  <a:pt x="99652" y="71871"/>
                </a:cubicBezTo>
                <a:cubicBezTo>
                  <a:pt x="100173" y="71229"/>
                  <a:pt x="100695" y="70588"/>
                  <a:pt x="101217" y="69946"/>
                </a:cubicBezTo>
                <a:cubicBezTo>
                  <a:pt x="101739" y="69304"/>
                  <a:pt x="102260" y="68663"/>
                  <a:pt x="102782" y="68021"/>
                </a:cubicBezTo>
                <a:cubicBezTo>
                  <a:pt x="103304" y="67379"/>
                  <a:pt x="103826" y="66737"/>
                  <a:pt x="103826" y="66737"/>
                </a:cubicBezTo>
                <a:cubicBezTo>
                  <a:pt x="109043" y="79572"/>
                  <a:pt x="109043" y="79572"/>
                  <a:pt x="109043" y="79572"/>
                </a:cubicBezTo>
                <a:lnTo>
                  <a:pt x="98608" y="73155"/>
                </a:lnTo>
                <a:close/>
                <a:moveTo>
                  <a:pt x="109043" y="50053"/>
                </a:moveTo>
                <a:cubicBezTo>
                  <a:pt x="109043" y="50053"/>
                  <a:pt x="109043" y="49411"/>
                  <a:pt x="109043" y="48770"/>
                </a:cubicBezTo>
                <a:cubicBezTo>
                  <a:pt x="109043" y="48128"/>
                  <a:pt x="109043" y="47486"/>
                  <a:pt x="109043" y="46203"/>
                </a:cubicBezTo>
                <a:cubicBezTo>
                  <a:pt x="109043" y="45561"/>
                  <a:pt x="109043" y="44278"/>
                  <a:pt x="109043" y="43636"/>
                </a:cubicBezTo>
                <a:cubicBezTo>
                  <a:pt x="109043" y="42994"/>
                  <a:pt x="109043" y="42994"/>
                  <a:pt x="109043" y="42352"/>
                </a:cubicBezTo>
                <a:cubicBezTo>
                  <a:pt x="120000" y="46203"/>
                  <a:pt x="120000" y="46203"/>
                  <a:pt x="120000" y="46203"/>
                </a:cubicBezTo>
                <a:lnTo>
                  <a:pt x="109043" y="5005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3921339" y="2917777"/>
            <a:ext cx="213372" cy="234545"/>
          </a:xfrm>
          <a:custGeom>
            <a:pathLst>
              <a:path extrusionOk="0" h="120000" w="120000">
                <a:moveTo>
                  <a:pt x="0" y="42935"/>
                </a:moveTo>
                <a:cubicBezTo>
                  <a:pt x="0" y="37431"/>
                  <a:pt x="1818" y="32477"/>
                  <a:pt x="5454" y="28073"/>
                </a:cubicBezTo>
                <a:cubicBezTo>
                  <a:pt x="9090" y="23669"/>
                  <a:pt x="13939" y="20366"/>
                  <a:pt x="19393" y="18715"/>
                </a:cubicBezTo>
                <a:cubicBezTo>
                  <a:pt x="20606" y="13211"/>
                  <a:pt x="23636" y="8807"/>
                  <a:pt x="27878" y="5504"/>
                </a:cubicBezTo>
                <a:cubicBezTo>
                  <a:pt x="32727" y="1651"/>
                  <a:pt x="38181" y="0"/>
                  <a:pt x="44242" y="0"/>
                </a:cubicBezTo>
                <a:cubicBezTo>
                  <a:pt x="48484" y="0"/>
                  <a:pt x="52727" y="1100"/>
                  <a:pt x="56363" y="2752"/>
                </a:cubicBezTo>
                <a:cubicBezTo>
                  <a:pt x="59999" y="4403"/>
                  <a:pt x="63030" y="7155"/>
                  <a:pt x="65454" y="10458"/>
                </a:cubicBezTo>
                <a:cubicBezTo>
                  <a:pt x="69090" y="7155"/>
                  <a:pt x="73939" y="6055"/>
                  <a:pt x="78787" y="6055"/>
                </a:cubicBezTo>
                <a:cubicBezTo>
                  <a:pt x="85454" y="6055"/>
                  <a:pt x="90303" y="7706"/>
                  <a:pt x="94545" y="11559"/>
                </a:cubicBezTo>
                <a:cubicBezTo>
                  <a:pt x="98787" y="15412"/>
                  <a:pt x="101212" y="20366"/>
                  <a:pt x="101212" y="25871"/>
                </a:cubicBezTo>
                <a:cubicBezTo>
                  <a:pt x="101212" y="26422"/>
                  <a:pt x="101212" y="26422"/>
                  <a:pt x="101212" y="26972"/>
                </a:cubicBezTo>
                <a:cubicBezTo>
                  <a:pt x="101212" y="27522"/>
                  <a:pt x="100606" y="28073"/>
                  <a:pt x="100606" y="28623"/>
                </a:cubicBezTo>
                <a:cubicBezTo>
                  <a:pt x="106060" y="29724"/>
                  <a:pt x="110909" y="31926"/>
                  <a:pt x="114545" y="35229"/>
                </a:cubicBezTo>
                <a:cubicBezTo>
                  <a:pt x="118181" y="39082"/>
                  <a:pt x="119999" y="43486"/>
                  <a:pt x="119999" y="48990"/>
                </a:cubicBezTo>
                <a:cubicBezTo>
                  <a:pt x="119999" y="54495"/>
                  <a:pt x="117575" y="58899"/>
                  <a:pt x="113333" y="62752"/>
                </a:cubicBezTo>
                <a:cubicBezTo>
                  <a:pt x="109090" y="66605"/>
                  <a:pt x="104242" y="68807"/>
                  <a:pt x="98181" y="68807"/>
                </a:cubicBezTo>
                <a:cubicBezTo>
                  <a:pt x="28484" y="68807"/>
                  <a:pt x="28484" y="68807"/>
                  <a:pt x="28484" y="68807"/>
                </a:cubicBezTo>
                <a:cubicBezTo>
                  <a:pt x="20606" y="68807"/>
                  <a:pt x="13939" y="66055"/>
                  <a:pt x="8484" y="61100"/>
                </a:cubicBezTo>
                <a:cubicBezTo>
                  <a:pt x="3030" y="56146"/>
                  <a:pt x="0" y="50091"/>
                  <a:pt x="0" y="42935"/>
                </a:cubicBezTo>
                <a:close/>
                <a:moveTo>
                  <a:pt x="50909" y="74311"/>
                </a:moveTo>
                <a:cubicBezTo>
                  <a:pt x="63030" y="74311"/>
                  <a:pt x="63030" y="74311"/>
                  <a:pt x="63030" y="74311"/>
                </a:cubicBezTo>
                <a:cubicBezTo>
                  <a:pt x="69696" y="91926"/>
                  <a:pt x="69696" y="91926"/>
                  <a:pt x="69696" y="91926"/>
                </a:cubicBezTo>
                <a:cubicBezTo>
                  <a:pt x="82424" y="86972"/>
                  <a:pt x="82424" y="86972"/>
                  <a:pt x="82424" y="86972"/>
                </a:cubicBezTo>
                <a:cubicBezTo>
                  <a:pt x="88484" y="120000"/>
                  <a:pt x="88484" y="120000"/>
                  <a:pt x="88484" y="120000"/>
                </a:cubicBezTo>
                <a:cubicBezTo>
                  <a:pt x="75757" y="97431"/>
                  <a:pt x="75757" y="97431"/>
                  <a:pt x="75757" y="97431"/>
                </a:cubicBezTo>
                <a:cubicBezTo>
                  <a:pt x="63030" y="102935"/>
                  <a:pt x="63030" y="102935"/>
                  <a:pt x="63030" y="102935"/>
                </a:cubicBezTo>
                <a:lnTo>
                  <a:pt x="50909" y="743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4361112" y="2917777"/>
            <a:ext cx="211742" cy="224773"/>
          </a:xfrm>
          <a:custGeom>
            <a:pathLst>
              <a:path extrusionOk="0" h="120000" w="120000">
                <a:moveTo>
                  <a:pt x="0" y="45000"/>
                </a:moveTo>
                <a:cubicBezTo>
                  <a:pt x="0" y="39230"/>
                  <a:pt x="1827" y="34038"/>
                  <a:pt x="5482" y="29423"/>
                </a:cubicBezTo>
                <a:cubicBezTo>
                  <a:pt x="9137" y="24807"/>
                  <a:pt x="13401" y="21346"/>
                  <a:pt x="19492" y="19615"/>
                </a:cubicBezTo>
                <a:cubicBezTo>
                  <a:pt x="20101" y="13846"/>
                  <a:pt x="23147" y="9230"/>
                  <a:pt x="28020" y="5769"/>
                </a:cubicBezTo>
                <a:cubicBezTo>
                  <a:pt x="32893" y="1730"/>
                  <a:pt x="37766" y="0"/>
                  <a:pt x="44467" y="0"/>
                </a:cubicBezTo>
                <a:cubicBezTo>
                  <a:pt x="48730" y="0"/>
                  <a:pt x="52385" y="1153"/>
                  <a:pt x="56040" y="2884"/>
                </a:cubicBezTo>
                <a:cubicBezTo>
                  <a:pt x="59695" y="4615"/>
                  <a:pt x="62741" y="7500"/>
                  <a:pt x="65177" y="10961"/>
                </a:cubicBezTo>
                <a:cubicBezTo>
                  <a:pt x="69441" y="7500"/>
                  <a:pt x="73705" y="6346"/>
                  <a:pt x="79187" y="6346"/>
                </a:cubicBezTo>
                <a:cubicBezTo>
                  <a:pt x="85279" y="6346"/>
                  <a:pt x="90761" y="8076"/>
                  <a:pt x="95025" y="12115"/>
                </a:cubicBezTo>
                <a:cubicBezTo>
                  <a:pt x="99289" y="16153"/>
                  <a:pt x="101116" y="21346"/>
                  <a:pt x="101116" y="27115"/>
                </a:cubicBezTo>
                <a:cubicBezTo>
                  <a:pt x="101116" y="27692"/>
                  <a:pt x="101116" y="27692"/>
                  <a:pt x="101116" y="28269"/>
                </a:cubicBezTo>
                <a:cubicBezTo>
                  <a:pt x="101116" y="28846"/>
                  <a:pt x="101116" y="29423"/>
                  <a:pt x="101116" y="30000"/>
                </a:cubicBezTo>
                <a:cubicBezTo>
                  <a:pt x="106598" y="31153"/>
                  <a:pt x="110862" y="33461"/>
                  <a:pt x="114517" y="36923"/>
                </a:cubicBezTo>
                <a:cubicBezTo>
                  <a:pt x="118172" y="40961"/>
                  <a:pt x="120000" y="45576"/>
                  <a:pt x="120000" y="51346"/>
                </a:cubicBezTo>
                <a:cubicBezTo>
                  <a:pt x="120000" y="57115"/>
                  <a:pt x="118172" y="61730"/>
                  <a:pt x="113908" y="65769"/>
                </a:cubicBezTo>
                <a:cubicBezTo>
                  <a:pt x="109644" y="69807"/>
                  <a:pt x="104162" y="72115"/>
                  <a:pt x="98071" y="72115"/>
                </a:cubicBezTo>
                <a:cubicBezTo>
                  <a:pt x="28629" y="72115"/>
                  <a:pt x="28629" y="72115"/>
                  <a:pt x="28629" y="72115"/>
                </a:cubicBezTo>
                <a:cubicBezTo>
                  <a:pt x="20710" y="72115"/>
                  <a:pt x="14010" y="69230"/>
                  <a:pt x="7918" y="64038"/>
                </a:cubicBezTo>
                <a:cubicBezTo>
                  <a:pt x="2436" y="58846"/>
                  <a:pt x="0" y="52500"/>
                  <a:pt x="0" y="45000"/>
                </a:cubicBezTo>
                <a:close/>
                <a:moveTo>
                  <a:pt x="31675" y="98076"/>
                </a:moveTo>
                <a:cubicBezTo>
                  <a:pt x="32284" y="96923"/>
                  <a:pt x="32284" y="96923"/>
                  <a:pt x="32284" y="96923"/>
                </a:cubicBezTo>
                <a:cubicBezTo>
                  <a:pt x="37157" y="99807"/>
                  <a:pt x="37157" y="99807"/>
                  <a:pt x="37157" y="99807"/>
                </a:cubicBezTo>
                <a:cubicBezTo>
                  <a:pt x="36548" y="95192"/>
                  <a:pt x="36548" y="95192"/>
                  <a:pt x="36548" y="95192"/>
                </a:cubicBezTo>
                <a:cubicBezTo>
                  <a:pt x="38375" y="94615"/>
                  <a:pt x="38375" y="94615"/>
                  <a:pt x="38375" y="94615"/>
                </a:cubicBezTo>
                <a:cubicBezTo>
                  <a:pt x="38375" y="100384"/>
                  <a:pt x="38375" y="100384"/>
                  <a:pt x="38375" y="100384"/>
                </a:cubicBezTo>
                <a:cubicBezTo>
                  <a:pt x="45076" y="103846"/>
                  <a:pt x="45076" y="103846"/>
                  <a:pt x="45076" y="103846"/>
                </a:cubicBezTo>
                <a:cubicBezTo>
                  <a:pt x="45076" y="96923"/>
                  <a:pt x="45076" y="96923"/>
                  <a:pt x="45076" y="96923"/>
                </a:cubicBezTo>
                <a:cubicBezTo>
                  <a:pt x="40203" y="93461"/>
                  <a:pt x="40203" y="93461"/>
                  <a:pt x="40203" y="93461"/>
                </a:cubicBezTo>
                <a:cubicBezTo>
                  <a:pt x="40812" y="92884"/>
                  <a:pt x="40812" y="92884"/>
                  <a:pt x="40812" y="92884"/>
                </a:cubicBezTo>
                <a:cubicBezTo>
                  <a:pt x="45076" y="95192"/>
                  <a:pt x="45076" y="95192"/>
                  <a:pt x="45076" y="95192"/>
                </a:cubicBezTo>
                <a:cubicBezTo>
                  <a:pt x="45076" y="90000"/>
                  <a:pt x="45076" y="90000"/>
                  <a:pt x="45076" y="90000"/>
                </a:cubicBezTo>
                <a:cubicBezTo>
                  <a:pt x="46903" y="90000"/>
                  <a:pt x="46903" y="90000"/>
                  <a:pt x="46903" y="90000"/>
                </a:cubicBezTo>
                <a:cubicBezTo>
                  <a:pt x="46294" y="95192"/>
                  <a:pt x="46294" y="95192"/>
                  <a:pt x="46294" y="95192"/>
                </a:cubicBezTo>
                <a:cubicBezTo>
                  <a:pt x="50558" y="92884"/>
                  <a:pt x="50558" y="92884"/>
                  <a:pt x="50558" y="92884"/>
                </a:cubicBezTo>
                <a:cubicBezTo>
                  <a:pt x="51167" y="93461"/>
                  <a:pt x="51167" y="93461"/>
                  <a:pt x="51167" y="93461"/>
                </a:cubicBezTo>
                <a:cubicBezTo>
                  <a:pt x="46903" y="96923"/>
                  <a:pt x="46903" y="96923"/>
                  <a:pt x="46903" y="96923"/>
                </a:cubicBezTo>
                <a:cubicBezTo>
                  <a:pt x="46903" y="103846"/>
                  <a:pt x="46903" y="103846"/>
                  <a:pt x="46903" y="103846"/>
                </a:cubicBezTo>
                <a:cubicBezTo>
                  <a:pt x="52994" y="100384"/>
                  <a:pt x="52994" y="100384"/>
                  <a:pt x="52994" y="100384"/>
                </a:cubicBezTo>
                <a:cubicBezTo>
                  <a:pt x="53604" y="94615"/>
                  <a:pt x="53604" y="94615"/>
                  <a:pt x="53604" y="94615"/>
                </a:cubicBezTo>
                <a:cubicBezTo>
                  <a:pt x="54822" y="95192"/>
                  <a:pt x="54822" y="95192"/>
                  <a:pt x="54822" y="95192"/>
                </a:cubicBezTo>
                <a:cubicBezTo>
                  <a:pt x="54213" y="99807"/>
                  <a:pt x="54213" y="99807"/>
                  <a:pt x="54213" y="99807"/>
                </a:cubicBezTo>
                <a:cubicBezTo>
                  <a:pt x="59086" y="96923"/>
                  <a:pt x="59086" y="96923"/>
                  <a:pt x="59086" y="96923"/>
                </a:cubicBezTo>
                <a:cubicBezTo>
                  <a:pt x="59695" y="98076"/>
                  <a:pt x="59695" y="98076"/>
                  <a:pt x="59695" y="98076"/>
                </a:cubicBezTo>
                <a:cubicBezTo>
                  <a:pt x="54822" y="100961"/>
                  <a:pt x="54822" y="100961"/>
                  <a:pt x="54822" y="100961"/>
                </a:cubicBezTo>
                <a:cubicBezTo>
                  <a:pt x="59695" y="102692"/>
                  <a:pt x="59695" y="102692"/>
                  <a:pt x="59695" y="102692"/>
                </a:cubicBezTo>
                <a:cubicBezTo>
                  <a:pt x="59086" y="103846"/>
                  <a:pt x="59086" y="103846"/>
                  <a:pt x="59086" y="103846"/>
                </a:cubicBezTo>
                <a:cubicBezTo>
                  <a:pt x="53604" y="101538"/>
                  <a:pt x="53604" y="101538"/>
                  <a:pt x="53604" y="101538"/>
                </a:cubicBezTo>
                <a:cubicBezTo>
                  <a:pt x="46903" y="105000"/>
                  <a:pt x="46903" y="105000"/>
                  <a:pt x="46903" y="105000"/>
                </a:cubicBezTo>
                <a:cubicBezTo>
                  <a:pt x="53604" y="108461"/>
                  <a:pt x="53604" y="108461"/>
                  <a:pt x="53604" y="108461"/>
                </a:cubicBezTo>
                <a:cubicBezTo>
                  <a:pt x="59086" y="106153"/>
                  <a:pt x="59086" y="106153"/>
                  <a:pt x="59086" y="106153"/>
                </a:cubicBezTo>
                <a:cubicBezTo>
                  <a:pt x="59695" y="107307"/>
                  <a:pt x="59695" y="107307"/>
                  <a:pt x="59695" y="107307"/>
                </a:cubicBezTo>
                <a:cubicBezTo>
                  <a:pt x="54822" y="109615"/>
                  <a:pt x="54822" y="109615"/>
                  <a:pt x="54822" y="109615"/>
                </a:cubicBezTo>
                <a:cubicBezTo>
                  <a:pt x="59695" y="111923"/>
                  <a:pt x="59695" y="111923"/>
                  <a:pt x="59695" y="111923"/>
                </a:cubicBezTo>
                <a:cubicBezTo>
                  <a:pt x="59086" y="113076"/>
                  <a:pt x="59086" y="113076"/>
                  <a:pt x="59086" y="113076"/>
                </a:cubicBezTo>
                <a:cubicBezTo>
                  <a:pt x="54213" y="110769"/>
                  <a:pt x="54213" y="110769"/>
                  <a:pt x="54213" y="110769"/>
                </a:cubicBezTo>
                <a:cubicBezTo>
                  <a:pt x="54822" y="115384"/>
                  <a:pt x="54822" y="115384"/>
                  <a:pt x="54822" y="115384"/>
                </a:cubicBezTo>
                <a:cubicBezTo>
                  <a:pt x="53604" y="115384"/>
                  <a:pt x="53604" y="115384"/>
                  <a:pt x="53604" y="115384"/>
                </a:cubicBezTo>
                <a:cubicBezTo>
                  <a:pt x="52994" y="109615"/>
                  <a:pt x="52994" y="109615"/>
                  <a:pt x="52994" y="109615"/>
                </a:cubicBezTo>
                <a:cubicBezTo>
                  <a:pt x="46903" y="106153"/>
                  <a:pt x="46903" y="106153"/>
                  <a:pt x="46903" y="106153"/>
                </a:cubicBezTo>
                <a:cubicBezTo>
                  <a:pt x="46903" y="113076"/>
                  <a:pt x="46903" y="113076"/>
                  <a:pt x="46903" y="113076"/>
                </a:cubicBezTo>
                <a:cubicBezTo>
                  <a:pt x="51167" y="116538"/>
                  <a:pt x="51167" y="116538"/>
                  <a:pt x="51167" y="116538"/>
                </a:cubicBezTo>
                <a:cubicBezTo>
                  <a:pt x="50558" y="117692"/>
                  <a:pt x="50558" y="117692"/>
                  <a:pt x="50558" y="117692"/>
                </a:cubicBezTo>
                <a:cubicBezTo>
                  <a:pt x="46903" y="114807"/>
                  <a:pt x="46903" y="114807"/>
                  <a:pt x="46903" y="114807"/>
                </a:cubicBezTo>
                <a:cubicBezTo>
                  <a:pt x="46903" y="120000"/>
                  <a:pt x="46903" y="120000"/>
                  <a:pt x="46903" y="120000"/>
                </a:cubicBezTo>
                <a:cubicBezTo>
                  <a:pt x="45076" y="120000"/>
                  <a:pt x="45076" y="120000"/>
                  <a:pt x="45076" y="120000"/>
                </a:cubicBezTo>
                <a:cubicBezTo>
                  <a:pt x="45076" y="114807"/>
                  <a:pt x="45076" y="114807"/>
                  <a:pt x="45076" y="114807"/>
                </a:cubicBezTo>
                <a:cubicBezTo>
                  <a:pt x="40812" y="117692"/>
                  <a:pt x="40812" y="117692"/>
                  <a:pt x="40812" y="117692"/>
                </a:cubicBezTo>
                <a:cubicBezTo>
                  <a:pt x="40203" y="116538"/>
                  <a:pt x="40203" y="116538"/>
                  <a:pt x="40203" y="116538"/>
                </a:cubicBezTo>
                <a:cubicBezTo>
                  <a:pt x="45076" y="113076"/>
                  <a:pt x="45076" y="113076"/>
                  <a:pt x="45076" y="113076"/>
                </a:cubicBezTo>
                <a:cubicBezTo>
                  <a:pt x="45076" y="106153"/>
                  <a:pt x="45076" y="106153"/>
                  <a:pt x="45076" y="106153"/>
                </a:cubicBezTo>
                <a:cubicBezTo>
                  <a:pt x="38375" y="109615"/>
                  <a:pt x="38375" y="109615"/>
                  <a:pt x="38375" y="109615"/>
                </a:cubicBezTo>
                <a:cubicBezTo>
                  <a:pt x="38375" y="115384"/>
                  <a:pt x="38375" y="115384"/>
                  <a:pt x="38375" y="115384"/>
                </a:cubicBezTo>
                <a:cubicBezTo>
                  <a:pt x="36548" y="115384"/>
                  <a:pt x="36548" y="115384"/>
                  <a:pt x="36548" y="115384"/>
                </a:cubicBezTo>
                <a:cubicBezTo>
                  <a:pt x="37157" y="110769"/>
                  <a:pt x="37157" y="110769"/>
                  <a:pt x="37157" y="110769"/>
                </a:cubicBezTo>
                <a:cubicBezTo>
                  <a:pt x="32284" y="113076"/>
                  <a:pt x="32284" y="113076"/>
                  <a:pt x="32284" y="113076"/>
                </a:cubicBezTo>
                <a:cubicBezTo>
                  <a:pt x="31675" y="111923"/>
                  <a:pt x="31675" y="111923"/>
                  <a:pt x="31675" y="111923"/>
                </a:cubicBezTo>
                <a:cubicBezTo>
                  <a:pt x="36548" y="109615"/>
                  <a:pt x="36548" y="109615"/>
                  <a:pt x="36548" y="109615"/>
                </a:cubicBezTo>
                <a:cubicBezTo>
                  <a:pt x="32284" y="107307"/>
                  <a:pt x="32284" y="107307"/>
                  <a:pt x="32284" y="107307"/>
                </a:cubicBezTo>
                <a:cubicBezTo>
                  <a:pt x="32284" y="106153"/>
                  <a:pt x="32284" y="106153"/>
                  <a:pt x="32284" y="106153"/>
                </a:cubicBezTo>
                <a:cubicBezTo>
                  <a:pt x="37766" y="108461"/>
                  <a:pt x="37766" y="108461"/>
                  <a:pt x="37766" y="108461"/>
                </a:cubicBezTo>
                <a:cubicBezTo>
                  <a:pt x="44467" y="105000"/>
                  <a:pt x="44467" y="105000"/>
                  <a:pt x="44467" y="105000"/>
                </a:cubicBezTo>
                <a:cubicBezTo>
                  <a:pt x="37766" y="101538"/>
                  <a:pt x="37766" y="101538"/>
                  <a:pt x="37766" y="101538"/>
                </a:cubicBezTo>
                <a:cubicBezTo>
                  <a:pt x="32284" y="103846"/>
                  <a:pt x="32284" y="103846"/>
                  <a:pt x="32284" y="103846"/>
                </a:cubicBezTo>
                <a:cubicBezTo>
                  <a:pt x="32284" y="102692"/>
                  <a:pt x="32284" y="102692"/>
                  <a:pt x="32284" y="102692"/>
                </a:cubicBezTo>
                <a:cubicBezTo>
                  <a:pt x="36548" y="100961"/>
                  <a:pt x="36548" y="100961"/>
                  <a:pt x="36548" y="100961"/>
                </a:cubicBezTo>
                <a:lnTo>
                  <a:pt x="31675" y="98076"/>
                </a:lnTo>
                <a:close/>
                <a:moveTo>
                  <a:pt x="66395" y="85961"/>
                </a:moveTo>
                <a:cubicBezTo>
                  <a:pt x="67614" y="84807"/>
                  <a:pt x="67614" y="84807"/>
                  <a:pt x="67614" y="84807"/>
                </a:cubicBezTo>
                <a:cubicBezTo>
                  <a:pt x="71878" y="87692"/>
                  <a:pt x="71878" y="87692"/>
                  <a:pt x="71878" y="87692"/>
                </a:cubicBezTo>
                <a:cubicBezTo>
                  <a:pt x="71878" y="83076"/>
                  <a:pt x="71878" y="83076"/>
                  <a:pt x="71878" y="83076"/>
                </a:cubicBezTo>
                <a:cubicBezTo>
                  <a:pt x="73096" y="83076"/>
                  <a:pt x="73096" y="83076"/>
                  <a:pt x="73096" y="83076"/>
                </a:cubicBezTo>
                <a:cubicBezTo>
                  <a:pt x="73705" y="88269"/>
                  <a:pt x="73705" y="88269"/>
                  <a:pt x="73705" y="88269"/>
                </a:cubicBezTo>
                <a:cubicBezTo>
                  <a:pt x="79796" y="91730"/>
                  <a:pt x="79796" y="91730"/>
                  <a:pt x="79796" y="91730"/>
                </a:cubicBezTo>
                <a:cubicBezTo>
                  <a:pt x="79796" y="84807"/>
                  <a:pt x="79796" y="84807"/>
                  <a:pt x="79796" y="84807"/>
                </a:cubicBezTo>
                <a:cubicBezTo>
                  <a:pt x="74923" y="81346"/>
                  <a:pt x="74923" y="81346"/>
                  <a:pt x="74923" y="81346"/>
                </a:cubicBezTo>
                <a:cubicBezTo>
                  <a:pt x="76142" y="80769"/>
                  <a:pt x="76142" y="80769"/>
                  <a:pt x="76142" y="80769"/>
                </a:cubicBezTo>
                <a:cubicBezTo>
                  <a:pt x="79796" y="83076"/>
                  <a:pt x="79796" y="83076"/>
                  <a:pt x="79796" y="83076"/>
                </a:cubicBezTo>
                <a:cubicBezTo>
                  <a:pt x="79796" y="77884"/>
                  <a:pt x="79796" y="77884"/>
                  <a:pt x="79796" y="77884"/>
                </a:cubicBezTo>
                <a:cubicBezTo>
                  <a:pt x="81624" y="77884"/>
                  <a:pt x="81624" y="77884"/>
                  <a:pt x="81624" y="77884"/>
                </a:cubicBezTo>
                <a:cubicBezTo>
                  <a:pt x="81624" y="83076"/>
                  <a:pt x="81624" y="83076"/>
                  <a:pt x="81624" y="83076"/>
                </a:cubicBezTo>
                <a:cubicBezTo>
                  <a:pt x="85279" y="80769"/>
                  <a:pt x="85279" y="80769"/>
                  <a:pt x="85279" y="80769"/>
                </a:cubicBezTo>
                <a:cubicBezTo>
                  <a:pt x="86497" y="81346"/>
                  <a:pt x="86497" y="81346"/>
                  <a:pt x="86497" y="81346"/>
                </a:cubicBezTo>
                <a:cubicBezTo>
                  <a:pt x="81624" y="84807"/>
                  <a:pt x="81624" y="84807"/>
                  <a:pt x="81624" y="84807"/>
                </a:cubicBezTo>
                <a:cubicBezTo>
                  <a:pt x="81624" y="91730"/>
                  <a:pt x="81624" y="91730"/>
                  <a:pt x="81624" y="91730"/>
                </a:cubicBezTo>
                <a:cubicBezTo>
                  <a:pt x="87715" y="88269"/>
                  <a:pt x="87715" y="88269"/>
                  <a:pt x="87715" y="88269"/>
                </a:cubicBezTo>
                <a:cubicBezTo>
                  <a:pt x="88324" y="83076"/>
                  <a:pt x="88324" y="83076"/>
                  <a:pt x="88324" y="83076"/>
                </a:cubicBezTo>
                <a:cubicBezTo>
                  <a:pt x="89543" y="83076"/>
                  <a:pt x="89543" y="83076"/>
                  <a:pt x="89543" y="83076"/>
                </a:cubicBezTo>
                <a:cubicBezTo>
                  <a:pt x="89543" y="87692"/>
                  <a:pt x="89543" y="87692"/>
                  <a:pt x="89543" y="87692"/>
                </a:cubicBezTo>
                <a:cubicBezTo>
                  <a:pt x="93807" y="84807"/>
                  <a:pt x="93807" y="84807"/>
                  <a:pt x="93807" y="84807"/>
                </a:cubicBezTo>
                <a:cubicBezTo>
                  <a:pt x="95025" y="85961"/>
                  <a:pt x="95025" y="85961"/>
                  <a:pt x="95025" y="85961"/>
                </a:cubicBezTo>
                <a:cubicBezTo>
                  <a:pt x="90152" y="88846"/>
                  <a:pt x="90152" y="88846"/>
                  <a:pt x="90152" y="88846"/>
                </a:cubicBezTo>
                <a:cubicBezTo>
                  <a:pt x="94416" y="90576"/>
                  <a:pt x="94416" y="90576"/>
                  <a:pt x="94416" y="90576"/>
                </a:cubicBezTo>
                <a:cubicBezTo>
                  <a:pt x="93807" y="91730"/>
                  <a:pt x="93807" y="91730"/>
                  <a:pt x="93807" y="91730"/>
                </a:cubicBezTo>
                <a:cubicBezTo>
                  <a:pt x="88324" y="89423"/>
                  <a:pt x="88324" y="89423"/>
                  <a:pt x="88324" y="89423"/>
                </a:cubicBezTo>
                <a:cubicBezTo>
                  <a:pt x="82233" y="92884"/>
                  <a:pt x="82233" y="92884"/>
                  <a:pt x="82233" y="92884"/>
                </a:cubicBezTo>
                <a:cubicBezTo>
                  <a:pt x="88324" y="96346"/>
                  <a:pt x="88324" y="96346"/>
                  <a:pt x="88324" y="96346"/>
                </a:cubicBezTo>
                <a:cubicBezTo>
                  <a:pt x="93807" y="94038"/>
                  <a:pt x="93807" y="94038"/>
                  <a:pt x="93807" y="94038"/>
                </a:cubicBezTo>
                <a:cubicBezTo>
                  <a:pt x="94416" y="95192"/>
                  <a:pt x="94416" y="95192"/>
                  <a:pt x="94416" y="95192"/>
                </a:cubicBezTo>
                <a:cubicBezTo>
                  <a:pt x="90152" y="97500"/>
                  <a:pt x="90152" y="97500"/>
                  <a:pt x="90152" y="97500"/>
                </a:cubicBezTo>
                <a:cubicBezTo>
                  <a:pt x="95025" y="99807"/>
                  <a:pt x="95025" y="99807"/>
                  <a:pt x="95025" y="99807"/>
                </a:cubicBezTo>
                <a:cubicBezTo>
                  <a:pt x="93807" y="100961"/>
                  <a:pt x="93807" y="100961"/>
                  <a:pt x="93807" y="100961"/>
                </a:cubicBezTo>
                <a:cubicBezTo>
                  <a:pt x="89543" y="98653"/>
                  <a:pt x="89543" y="98653"/>
                  <a:pt x="89543" y="98653"/>
                </a:cubicBezTo>
                <a:cubicBezTo>
                  <a:pt x="89543" y="103269"/>
                  <a:pt x="89543" y="103269"/>
                  <a:pt x="89543" y="103269"/>
                </a:cubicBezTo>
                <a:cubicBezTo>
                  <a:pt x="88324" y="103269"/>
                  <a:pt x="88324" y="103269"/>
                  <a:pt x="88324" y="103269"/>
                </a:cubicBezTo>
                <a:cubicBezTo>
                  <a:pt x="87715" y="97500"/>
                  <a:pt x="87715" y="97500"/>
                  <a:pt x="87715" y="97500"/>
                </a:cubicBezTo>
                <a:cubicBezTo>
                  <a:pt x="81624" y="94038"/>
                  <a:pt x="81624" y="94038"/>
                  <a:pt x="81624" y="94038"/>
                </a:cubicBezTo>
                <a:cubicBezTo>
                  <a:pt x="81624" y="101538"/>
                  <a:pt x="81624" y="101538"/>
                  <a:pt x="81624" y="101538"/>
                </a:cubicBezTo>
                <a:cubicBezTo>
                  <a:pt x="86497" y="104423"/>
                  <a:pt x="86497" y="104423"/>
                  <a:pt x="86497" y="104423"/>
                </a:cubicBezTo>
                <a:cubicBezTo>
                  <a:pt x="85279" y="105576"/>
                  <a:pt x="85279" y="105576"/>
                  <a:pt x="85279" y="105576"/>
                </a:cubicBezTo>
                <a:cubicBezTo>
                  <a:pt x="81624" y="102692"/>
                  <a:pt x="81624" y="102692"/>
                  <a:pt x="81624" y="102692"/>
                </a:cubicBezTo>
                <a:cubicBezTo>
                  <a:pt x="81624" y="107884"/>
                  <a:pt x="81624" y="107884"/>
                  <a:pt x="81624" y="107884"/>
                </a:cubicBezTo>
                <a:cubicBezTo>
                  <a:pt x="79796" y="107884"/>
                  <a:pt x="79796" y="107884"/>
                  <a:pt x="79796" y="107884"/>
                </a:cubicBezTo>
                <a:cubicBezTo>
                  <a:pt x="79796" y="102692"/>
                  <a:pt x="79796" y="102692"/>
                  <a:pt x="79796" y="102692"/>
                </a:cubicBezTo>
                <a:cubicBezTo>
                  <a:pt x="76142" y="105576"/>
                  <a:pt x="76142" y="105576"/>
                  <a:pt x="76142" y="105576"/>
                </a:cubicBezTo>
                <a:cubicBezTo>
                  <a:pt x="74923" y="104423"/>
                  <a:pt x="74923" y="104423"/>
                  <a:pt x="74923" y="104423"/>
                </a:cubicBezTo>
                <a:cubicBezTo>
                  <a:pt x="79796" y="101538"/>
                  <a:pt x="79796" y="101538"/>
                  <a:pt x="79796" y="101538"/>
                </a:cubicBezTo>
                <a:cubicBezTo>
                  <a:pt x="79796" y="94038"/>
                  <a:pt x="79796" y="94038"/>
                  <a:pt x="79796" y="94038"/>
                </a:cubicBezTo>
                <a:cubicBezTo>
                  <a:pt x="73705" y="97500"/>
                  <a:pt x="73705" y="97500"/>
                  <a:pt x="73705" y="97500"/>
                </a:cubicBezTo>
                <a:cubicBezTo>
                  <a:pt x="73096" y="103269"/>
                  <a:pt x="73096" y="103269"/>
                  <a:pt x="73096" y="103269"/>
                </a:cubicBezTo>
                <a:cubicBezTo>
                  <a:pt x="71878" y="103269"/>
                  <a:pt x="71878" y="103269"/>
                  <a:pt x="71878" y="103269"/>
                </a:cubicBezTo>
                <a:cubicBezTo>
                  <a:pt x="71878" y="98653"/>
                  <a:pt x="71878" y="98653"/>
                  <a:pt x="71878" y="98653"/>
                </a:cubicBezTo>
                <a:cubicBezTo>
                  <a:pt x="67614" y="100961"/>
                  <a:pt x="67614" y="100961"/>
                  <a:pt x="67614" y="100961"/>
                </a:cubicBezTo>
                <a:cubicBezTo>
                  <a:pt x="66395" y="99807"/>
                  <a:pt x="66395" y="99807"/>
                  <a:pt x="66395" y="99807"/>
                </a:cubicBezTo>
                <a:cubicBezTo>
                  <a:pt x="71269" y="97500"/>
                  <a:pt x="71269" y="97500"/>
                  <a:pt x="71269" y="97500"/>
                </a:cubicBezTo>
                <a:cubicBezTo>
                  <a:pt x="67005" y="95192"/>
                  <a:pt x="67005" y="95192"/>
                  <a:pt x="67005" y="95192"/>
                </a:cubicBezTo>
                <a:cubicBezTo>
                  <a:pt x="67614" y="94038"/>
                  <a:pt x="67614" y="94038"/>
                  <a:pt x="67614" y="94038"/>
                </a:cubicBezTo>
                <a:cubicBezTo>
                  <a:pt x="73096" y="96346"/>
                  <a:pt x="73096" y="96346"/>
                  <a:pt x="73096" y="96346"/>
                </a:cubicBezTo>
                <a:cubicBezTo>
                  <a:pt x="79187" y="92884"/>
                  <a:pt x="79187" y="92884"/>
                  <a:pt x="79187" y="92884"/>
                </a:cubicBezTo>
                <a:cubicBezTo>
                  <a:pt x="73096" y="89423"/>
                  <a:pt x="73096" y="89423"/>
                  <a:pt x="73096" y="89423"/>
                </a:cubicBezTo>
                <a:cubicBezTo>
                  <a:pt x="67614" y="91730"/>
                  <a:pt x="67614" y="91730"/>
                  <a:pt x="67614" y="91730"/>
                </a:cubicBezTo>
                <a:cubicBezTo>
                  <a:pt x="67005" y="90576"/>
                  <a:pt x="67005" y="90576"/>
                  <a:pt x="67005" y="90576"/>
                </a:cubicBezTo>
                <a:cubicBezTo>
                  <a:pt x="71269" y="88846"/>
                  <a:pt x="71269" y="88846"/>
                  <a:pt x="71269" y="88846"/>
                </a:cubicBezTo>
                <a:lnTo>
                  <a:pt x="66395" y="8596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4797628" y="2956868"/>
            <a:ext cx="213372" cy="135189"/>
          </a:xfrm>
          <a:custGeom>
            <a:pathLst>
              <a:path extrusionOk="0" h="120000" w="120000">
                <a:moveTo>
                  <a:pt x="0" y="74880"/>
                </a:moveTo>
                <a:cubicBezTo>
                  <a:pt x="0" y="65280"/>
                  <a:pt x="1818" y="56640"/>
                  <a:pt x="5454" y="48960"/>
                </a:cubicBezTo>
                <a:cubicBezTo>
                  <a:pt x="9090" y="41280"/>
                  <a:pt x="13939" y="35520"/>
                  <a:pt x="19393" y="32640"/>
                </a:cubicBezTo>
                <a:cubicBezTo>
                  <a:pt x="20606" y="23040"/>
                  <a:pt x="23636" y="15360"/>
                  <a:pt x="27878" y="9600"/>
                </a:cubicBezTo>
                <a:cubicBezTo>
                  <a:pt x="32727" y="2880"/>
                  <a:pt x="38181" y="0"/>
                  <a:pt x="44242" y="0"/>
                </a:cubicBezTo>
                <a:cubicBezTo>
                  <a:pt x="48484" y="0"/>
                  <a:pt x="52727" y="1920"/>
                  <a:pt x="56363" y="4800"/>
                </a:cubicBezTo>
                <a:cubicBezTo>
                  <a:pt x="59999" y="8640"/>
                  <a:pt x="63030" y="12480"/>
                  <a:pt x="65454" y="18240"/>
                </a:cubicBezTo>
                <a:cubicBezTo>
                  <a:pt x="69090" y="12480"/>
                  <a:pt x="73939" y="10560"/>
                  <a:pt x="78787" y="10560"/>
                </a:cubicBezTo>
                <a:cubicBezTo>
                  <a:pt x="84848" y="10560"/>
                  <a:pt x="90303" y="13440"/>
                  <a:pt x="94545" y="20160"/>
                </a:cubicBezTo>
                <a:cubicBezTo>
                  <a:pt x="98787" y="26880"/>
                  <a:pt x="101212" y="35520"/>
                  <a:pt x="101212" y="45120"/>
                </a:cubicBezTo>
                <a:cubicBezTo>
                  <a:pt x="101212" y="46080"/>
                  <a:pt x="101212" y="46080"/>
                  <a:pt x="101212" y="47040"/>
                </a:cubicBezTo>
                <a:cubicBezTo>
                  <a:pt x="101212" y="48000"/>
                  <a:pt x="100606" y="48960"/>
                  <a:pt x="100606" y="50880"/>
                </a:cubicBezTo>
                <a:cubicBezTo>
                  <a:pt x="106060" y="51840"/>
                  <a:pt x="110909" y="55680"/>
                  <a:pt x="114545" y="62400"/>
                </a:cubicBezTo>
                <a:cubicBezTo>
                  <a:pt x="118181" y="68160"/>
                  <a:pt x="119999" y="75840"/>
                  <a:pt x="119999" y="85440"/>
                </a:cubicBezTo>
                <a:cubicBezTo>
                  <a:pt x="119999" y="95040"/>
                  <a:pt x="117575" y="102720"/>
                  <a:pt x="113333" y="109440"/>
                </a:cubicBezTo>
                <a:cubicBezTo>
                  <a:pt x="109090" y="116160"/>
                  <a:pt x="104242" y="120000"/>
                  <a:pt x="97575" y="120000"/>
                </a:cubicBezTo>
                <a:cubicBezTo>
                  <a:pt x="28484" y="120000"/>
                  <a:pt x="28484" y="120000"/>
                  <a:pt x="28484" y="120000"/>
                </a:cubicBezTo>
                <a:cubicBezTo>
                  <a:pt x="20606" y="120000"/>
                  <a:pt x="13939" y="115200"/>
                  <a:pt x="8484" y="106560"/>
                </a:cubicBezTo>
                <a:cubicBezTo>
                  <a:pt x="3030" y="97920"/>
                  <a:pt x="0" y="87360"/>
                  <a:pt x="0" y="74880"/>
                </a:cubicBezTo>
                <a:close/>
                <a:moveTo>
                  <a:pt x="38181" y="85440"/>
                </a:moveTo>
                <a:cubicBezTo>
                  <a:pt x="59999" y="120000"/>
                  <a:pt x="59999" y="120000"/>
                  <a:pt x="59999" y="120000"/>
                </a:cubicBezTo>
                <a:cubicBezTo>
                  <a:pt x="82424" y="85440"/>
                  <a:pt x="82424" y="85440"/>
                  <a:pt x="82424" y="85440"/>
                </a:cubicBezTo>
                <a:cubicBezTo>
                  <a:pt x="67878" y="85440"/>
                  <a:pt x="67878" y="85440"/>
                  <a:pt x="67878" y="85440"/>
                </a:cubicBezTo>
                <a:cubicBezTo>
                  <a:pt x="67878" y="45120"/>
                  <a:pt x="67878" y="45120"/>
                  <a:pt x="67878" y="45120"/>
                </a:cubicBezTo>
                <a:cubicBezTo>
                  <a:pt x="52121" y="45120"/>
                  <a:pt x="52121" y="45120"/>
                  <a:pt x="52121" y="45120"/>
                </a:cubicBezTo>
                <a:cubicBezTo>
                  <a:pt x="52121" y="85440"/>
                  <a:pt x="52121" y="85440"/>
                  <a:pt x="52121" y="85440"/>
                </a:cubicBezTo>
                <a:lnTo>
                  <a:pt x="38181" y="854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5229257" y="2877057"/>
            <a:ext cx="237802" cy="268750"/>
          </a:xfrm>
          <a:custGeom>
            <a:pathLst>
              <a:path extrusionOk="0" h="120000" w="120000">
                <a:moveTo>
                  <a:pt x="0" y="88000"/>
                </a:moveTo>
                <a:lnTo>
                  <a:pt x="20547" y="77090"/>
                </a:lnTo>
                <a:lnTo>
                  <a:pt x="821" y="69090"/>
                </a:lnTo>
                <a:lnTo>
                  <a:pt x="3287" y="64727"/>
                </a:lnTo>
                <a:lnTo>
                  <a:pt x="27123" y="74181"/>
                </a:lnTo>
                <a:lnTo>
                  <a:pt x="54246" y="59636"/>
                </a:lnTo>
                <a:lnTo>
                  <a:pt x="27123" y="45090"/>
                </a:lnTo>
                <a:lnTo>
                  <a:pt x="3287" y="54545"/>
                </a:lnTo>
                <a:lnTo>
                  <a:pt x="821" y="50181"/>
                </a:lnTo>
                <a:lnTo>
                  <a:pt x="20547" y="42181"/>
                </a:lnTo>
                <a:lnTo>
                  <a:pt x="0" y="32000"/>
                </a:lnTo>
                <a:lnTo>
                  <a:pt x="2465" y="27636"/>
                </a:lnTo>
                <a:lnTo>
                  <a:pt x="23835" y="37818"/>
                </a:lnTo>
                <a:lnTo>
                  <a:pt x="21369" y="18909"/>
                </a:lnTo>
                <a:lnTo>
                  <a:pt x="27123" y="18181"/>
                </a:lnTo>
                <a:lnTo>
                  <a:pt x="29589" y="40727"/>
                </a:lnTo>
                <a:lnTo>
                  <a:pt x="57534" y="55272"/>
                </a:lnTo>
                <a:lnTo>
                  <a:pt x="57534" y="26909"/>
                </a:lnTo>
                <a:lnTo>
                  <a:pt x="36164" y="13818"/>
                </a:lnTo>
                <a:lnTo>
                  <a:pt x="39452" y="9454"/>
                </a:lnTo>
                <a:lnTo>
                  <a:pt x="57534" y="20363"/>
                </a:lnTo>
                <a:lnTo>
                  <a:pt x="57534" y="0"/>
                </a:lnTo>
                <a:lnTo>
                  <a:pt x="63287" y="0"/>
                </a:lnTo>
                <a:lnTo>
                  <a:pt x="63287" y="20363"/>
                </a:lnTo>
                <a:lnTo>
                  <a:pt x="80547" y="9454"/>
                </a:lnTo>
                <a:lnTo>
                  <a:pt x="83835" y="13818"/>
                </a:lnTo>
                <a:lnTo>
                  <a:pt x="63287" y="26909"/>
                </a:lnTo>
                <a:lnTo>
                  <a:pt x="63287" y="55272"/>
                </a:lnTo>
                <a:lnTo>
                  <a:pt x="91232" y="40727"/>
                </a:lnTo>
                <a:lnTo>
                  <a:pt x="93698" y="18181"/>
                </a:lnTo>
                <a:lnTo>
                  <a:pt x="98630" y="18909"/>
                </a:lnTo>
                <a:lnTo>
                  <a:pt x="96986" y="37818"/>
                </a:lnTo>
                <a:lnTo>
                  <a:pt x="117534" y="27636"/>
                </a:lnTo>
                <a:lnTo>
                  <a:pt x="119999" y="32000"/>
                </a:lnTo>
                <a:lnTo>
                  <a:pt x="100273" y="42181"/>
                </a:lnTo>
                <a:lnTo>
                  <a:pt x="119178" y="50181"/>
                </a:lnTo>
                <a:lnTo>
                  <a:pt x="116712" y="54545"/>
                </a:lnTo>
                <a:lnTo>
                  <a:pt x="93698" y="45090"/>
                </a:lnTo>
                <a:lnTo>
                  <a:pt x="65753" y="59636"/>
                </a:lnTo>
                <a:lnTo>
                  <a:pt x="93698" y="74181"/>
                </a:lnTo>
                <a:lnTo>
                  <a:pt x="116712" y="64727"/>
                </a:lnTo>
                <a:lnTo>
                  <a:pt x="119178" y="69090"/>
                </a:lnTo>
                <a:lnTo>
                  <a:pt x="100273" y="77090"/>
                </a:lnTo>
                <a:lnTo>
                  <a:pt x="119999" y="88000"/>
                </a:lnTo>
                <a:lnTo>
                  <a:pt x="117534" y="92363"/>
                </a:lnTo>
                <a:lnTo>
                  <a:pt x="96986" y="81454"/>
                </a:lnTo>
                <a:lnTo>
                  <a:pt x="98630" y="100363"/>
                </a:lnTo>
                <a:lnTo>
                  <a:pt x="93698" y="100363"/>
                </a:lnTo>
                <a:lnTo>
                  <a:pt x="91232" y="78545"/>
                </a:lnTo>
                <a:lnTo>
                  <a:pt x="63287" y="64000"/>
                </a:lnTo>
                <a:lnTo>
                  <a:pt x="63287" y="92363"/>
                </a:lnTo>
                <a:lnTo>
                  <a:pt x="83835" y="105454"/>
                </a:lnTo>
                <a:lnTo>
                  <a:pt x="80547" y="109818"/>
                </a:lnTo>
                <a:lnTo>
                  <a:pt x="63287" y="98909"/>
                </a:lnTo>
                <a:lnTo>
                  <a:pt x="63287" y="120000"/>
                </a:lnTo>
                <a:lnTo>
                  <a:pt x="57534" y="120000"/>
                </a:lnTo>
                <a:lnTo>
                  <a:pt x="57534" y="98909"/>
                </a:lnTo>
                <a:lnTo>
                  <a:pt x="39452" y="109818"/>
                </a:lnTo>
                <a:lnTo>
                  <a:pt x="36164" y="105454"/>
                </a:lnTo>
                <a:lnTo>
                  <a:pt x="57534" y="92363"/>
                </a:lnTo>
                <a:lnTo>
                  <a:pt x="57534" y="64000"/>
                </a:lnTo>
                <a:lnTo>
                  <a:pt x="29589" y="78545"/>
                </a:lnTo>
                <a:lnTo>
                  <a:pt x="27123" y="100363"/>
                </a:lnTo>
                <a:lnTo>
                  <a:pt x="21369" y="100363"/>
                </a:lnTo>
                <a:lnTo>
                  <a:pt x="23835" y="81454"/>
                </a:lnTo>
                <a:lnTo>
                  <a:pt x="2465" y="92363"/>
                </a:lnTo>
                <a:lnTo>
                  <a:pt x="0" y="88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5675546" y="2951982"/>
            <a:ext cx="223144" cy="144963"/>
          </a:xfrm>
          <a:custGeom>
            <a:pathLst>
              <a:path extrusionOk="0" h="120000" w="120000">
                <a:moveTo>
                  <a:pt x="15000" y="120000"/>
                </a:moveTo>
                <a:cubicBezTo>
                  <a:pt x="13269" y="120000"/>
                  <a:pt x="10961" y="119111"/>
                  <a:pt x="9230" y="118222"/>
                </a:cubicBezTo>
                <a:cubicBezTo>
                  <a:pt x="7500" y="116444"/>
                  <a:pt x="5769" y="114666"/>
                  <a:pt x="4615" y="112888"/>
                </a:cubicBezTo>
                <a:cubicBezTo>
                  <a:pt x="2884" y="111111"/>
                  <a:pt x="2307" y="108444"/>
                  <a:pt x="1153" y="105777"/>
                </a:cubicBezTo>
                <a:cubicBezTo>
                  <a:pt x="576" y="103111"/>
                  <a:pt x="0" y="99555"/>
                  <a:pt x="0" y="96888"/>
                </a:cubicBezTo>
                <a:cubicBezTo>
                  <a:pt x="0" y="23111"/>
                  <a:pt x="0" y="23111"/>
                  <a:pt x="0" y="23111"/>
                </a:cubicBezTo>
                <a:cubicBezTo>
                  <a:pt x="0" y="19555"/>
                  <a:pt x="576" y="16888"/>
                  <a:pt x="1153" y="14222"/>
                </a:cubicBezTo>
                <a:cubicBezTo>
                  <a:pt x="2307" y="11555"/>
                  <a:pt x="2884" y="8888"/>
                  <a:pt x="4615" y="6222"/>
                </a:cubicBezTo>
                <a:cubicBezTo>
                  <a:pt x="5769" y="4444"/>
                  <a:pt x="7500" y="2666"/>
                  <a:pt x="9230" y="1777"/>
                </a:cubicBezTo>
                <a:cubicBezTo>
                  <a:pt x="10961" y="0"/>
                  <a:pt x="13269" y="0"/>
                  <a:pt x="15000" y="0"/>
                </a:cubicBezTo>
                <a:cubicBezTo>
                  <a:pt x="105000" y="0"/>
                  <a:pt x="105000" y="0"/>
                  <a:pt x="105000" y="0"/>
                </a:cubicBezTo>
                <a:cubicBezTo>
                  <a:pt x="107307" y="0"/>
                  <a:pt x="109038" y="0"/>
                  <a:pt x="110769" y="1777"/>
                </a:cubicBezTo>
                <a:cubicBezTo>
                  <a:pt x="113076" y="2666"/>
                  <a:pt x="114230" y="4444"/>
                  <a:pt x="115961" y="6222"/>
                </a:cubicBezTo>
                <a:cubicBezTo>
                  <a:pt x="117115" y="8888"/>
                  <a:pt x="118269" y="11555"/>
                  <a:pt x="118846" y="14222"/>
                </a:cubicBezTo>
                <a:cubicBezTo>
                  <a:pt x="120000" y="16888"/>
                  <a:pt x="120000" y="19555"/>
                  <a:pt x="120000" y="23111"/>
                </a:cubicBezTo>
                <a:cubicBezTo>
                  <a:pt x="120000" y="96888"/>
                  <a:pt x="120000" y="96888"/>
                  <a:pt x="120000" y="96888"/>
                </a:cubicBezTo>
                <a:cubicBezTo>
                  <a:pt x="120000" y="99555"/>
                  <a:pt x="120000" y="103111"/>
                  <a:pt x="118846" y="105777"/>
                </a:cubicBezTo>
                <a:cubicBezTo>
                  <a:pt x="118269" y="108444"/>
                  <a:pt x="117115" y="111111"/>
                  <a:pt x="115961" y="112888"/>
                </a:cubicBezTo>
                <a:cubicBezTo>
                  <a:pt x="114230" y="114666"/>
                  <a:pt x="113076" y="116444"/>
                  <a:pt x="110769" y="118222"/>
                </a:cubicBezTo>
                <a:cubicBezTo>
                  <a:pt x="109038" y="119111"/>
                  <a:pt x="107307" y="120000"/>
                  <a:pt x="105000" y="120000"/>
                </a:cubicBezTo>
                <a:lnTo>
                  <a:pt x="15000" y="120000"/>
                </a:lnTo>
                <a:close/>
                <a:moveTo>
                  <a:pt x="113653" y="17777"/>
                </a:moveTo>
                <a:cubicBezTo>
                  <a:pt x="113076" y="16000"/>
                  <a:pt x="112500" y="14222"/>
                  <a:pt x="111346" y="13333"/>
                </a:cubicBezTo>
                <a:cubicBezTo>
                  <a:pt x="110769" y="12444"/>
                  <a:pt x="109615" y="10666"/>
                  <a:pt x="108461" y="10666"/>
                </a:cubicBezTo>
                <a:cubicBezTo>
                  <a:pt x="107307" y="9777"/>
                  <a:pt x="106153" y="8888"/>
                  <a:pt x="105000" y="8888"/>
                </a:cubicBezTo>
                <a:cubicBezTo>
                  <a:pt x="15000" y="8888"/>
                  <a:pt x="15000" y="8888"/>
                  <a:pt x="15000" y="8888"/>
                </a:cubicBezTo>
                <a:cubicBezTo>
                  <a:pt x="13846" y="8888"/>
                  <a:pt x="12692" y="9777"/>
                  <a:pt x="11538" y="10666"/>
                </a:cubicBezTo>
                <a:cubicBezTo>
                  <a:pt x="10384" y="10666"/>
                  <a:pt x="9807" y="12444"/>
                  <a:pt x="8653" y="13333"/>
                </a:cubicBezTo>
                <a:cubicBezTo>
                  <a:pt x="8076" y="14222"/>
                  <a:pt x="7500" y="16000"/>
                  <a:pt x="6923" y="17777"/>
                </a:cubicBezTo>
                <a:cubicBezTo>
                  <a:pt x="6346" y="19555"/>
                  <a:pt x="6346" y="21333"/>
                  <a:pt x="6346" y="23111"/>
                </a:cubicBezTo>
                <a:cubicBezTo>
                  <a:pt x="6346" y="32000"/>
                  <a:pt x="6346" y="32000"/>
                  <a:pt x="6346" y="32000"/>
                </a:cubicBezTo>
                <a:cubicBezTo>
                  <a:pt x="114230" y="32000"/>
                  <a:pt x="114230" y="32000"/>
                  <a:pt x="114230" y="32000"/>
                </a:cubicBezTo>
                <a:cubicBezTo>
                  <a:pt x="114230" y="23111"/>
                  <a:pt x="114230" y="23111"/>
                  <a:pt x="114230" y="23111"/>
                </a:cubicBezTo>
                <a:cubicBezTo>
                  <a:pt x="114230" y="21333"/>
                  <a:pt x="113653" y="19555"/>
                  <a:pt x="113653" y="17777"/>
                </a:cubicBezTo>
                <a:close/>
                <a:moveTo>
                  <a:pt x="6346" y="59555"/>
                </a:moveTo>
                <a:cubicBezTo>
                  <a:pt x="6346" y="96000"/>
                  <a:pt x="6346" y="96000"/>
                  <a:pt x="6346" y="96000"/>
                </a:cubicBezTo>
                <a:cubicBezTo>
                  <a:pt x="6346" y="98666"/>
                  <a:pt x="6346" y="100444"/>
                  <a:pt x="6923" y="101333"/>
                </a:cubicBezTo>
                <a:cubicBezTo>
                  <a:pt x="7500" y="103111"/>
                  <a:pt x="8076" y="104888"/>
                  <a:pt x="8653" y="105777"/>
                </a:cubicBezTo>
                <a:cubicBezTo>
                  <a:pt x="9807" y="107555"/>
                  <a:pt x="10384" y="108444"/>
                  <a:pt x="11538" y="109333"/>
                </a:cubicBezTo>
                <a:cubicBezTo>
                  <a:pt x="12692" y="110222"/>
                  <a:pt x="13846" y="110222"/>
                  <a:pt x="15000" y="110222"/>
                </a:cubicBezTo>
                <a:cubicBezTo>
                  <a:pt x="105000" y="110222"/>
                  <a:pt x="105000" y="110222"/>
                  <a:pt x="105000" y="110222"/>
                </a:cubicBezTo>
                <a:cubicBezTo>
                  <a:pt x="106153" y="110222"/>
                  <a:pt x="107307" y="110222"/>
                  <a:pt x="108461" y="109333"/>
                </a:cubicBezTo>
                <a:cubicBezTo>
                  <a:pt x="109615" y="108444"/>
                  <a:pt x="110769" y="107555"/>
                  <a:pt x="111346" y="105777"/>
                </a:cubicBezTo>
                <a:cubicBezTo>
                  <a:pt x="112500" y="104888"/>
                  <a:pt x="113076" y="103111"/>
                  <a:pt x="113653" y="101333"/>
                </a:cubicBezTo>
                <a:cubicBezTo>
                  <a:pt x="113653" y="100444"/>
                  <a:pt x="114230" y="98666"/>
                  <a:pt x="114230" y="96000"/>
                </a:cubicBezTo>
                <a:cubicBezTo>
                  <a:pt x="114230" y="59555"/>
                  <a:pt x="114230" y="59555"/>
                  <a:pt x="114230" y="59555"/>
                </a:cubicBezTo>
                <a:lnTo>
                  <a:pt x="6346" y="59555"/>
                </a:lnTo>
                <a:close/>
                <a:moveTo>
                  <a:pt x="24230" y="87111"/>
                </a:moveTo>
                <a:cubicBezTo>
                  <a:pt x="24230" y="96888"/>
                  <a:pt x="24230" y="96888"/>
                  <a:pt x="24230" y="96888"/>
                </a:cubicBezTo>
                <a:cubicBezTo>
                  <a:pt x="12115" y="96888"/>
                  <a:pt x="12115" y="96888"/>
                  <a:pt x="12115" y="96888"/>
                </a:cubicBezTo>
                <a:cubicBezTo>
                  <a:pt x="12115" y="87111"/>
                  <a:pt x="12115" y="87111"/>
                  <a:pt x="12115" y="87111"/>
                </a:cubicBezTo>
                <a:lnTo>
                  <a:pt x="24230" y="87111"/>
                </a:lnTo>
                <a:close/>
                <a:moveTo>
                  <a:pt x="60000" y="87111"/>
                </a:moveTo>
                <a:cubicBezTo>
                  <a:pt x="60000" y="96888"/>
                  <a:pt x="60000" y="96888"/>
                  <a:pt x="60000" y="96888"/>
                </a:cubicBezTo>
                <a:cubicBezTo>
                  <a:pt x="30000" y="96888"/>
                  <a:pt x="30000" y="96888"/>
                  <a:pt x="30000" y="96888"/>
                </a:cubicBezTo>
                <a:cubicBezTo>
                  <a:pt x="30000" y="87111"/>
                  <a:pt x="30000" y="87111"/>
                  <a:pt x="30000" y="87111"/>
                </a:cubicBezTo>
                <a:lnTo>
                  <a:pt x="60000" y="871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6125092" y="2911263"/>
            <a:ext cx="200341" cy="224773"/>
          </a:xfrm>
          <a:custGeom>
            <a:pathLst>
              <a:path extrusionOk="0" h="120000" w="120000">
                <a:moveTo>
                  <a:pt x="0" y="15000"/>
                </a:moveTo>
                <a:cubicBezTo>
                  <a:pt x="0" y="13269"/>
                  <a:pt x="641" y="10961"/>
                  <a:pt x="1283" y="9230"/>
                </a:cubicBezTo>
                <a:cubicBezTo>
                  <a:pt x="2566" y="7500"/>
                  <a:pt x="3208" y="5769"/>
                  <a:pt x="5133" y="4615"/>
                </a:cubicBezTo>
                <a:cubicBezTo>
                  <a:pt x="6417" y="2884"/>
                  <a:pt x="8342" y="2307"/>
                  <a:pt x="10267" y="1153"/>
                </a:cubicBezTo>
                <a:cubicBezTo>
                  <a:pt x="12192" y="576"/>
                  <a:pt x="14759" y="0"/>
                  <a:pt x="16684" y="0"/>
                </a:cubicBezTo>
                <a:cubicBezTo>
                  <a:pt x="19893" y="0"/>
                  <a:pt x="19893" y="0"/>
                  <a:pt x="19893" y="0"/>
                </a:cubicBezTo>
                <a:cubicBezTo>
                  <a:pt x="19893" y="120000"/>
                  <a:pt x="19893" y="120000"/>
                  <a:pt x="19893" y="120000"/>
                </a:cubicBezTo>
                <a:cubicBezTo>
                  <a:pt x="16684" y="120000"/>
                  <a:pt x="16684" y="120000"/>
                  <a:pt x="16684" y="120000"/>
                </a:cubicBezTo>
                <a:cubicBezTo>
                  <a:pt x="14759" y="120000"/>
                  <a:pt x="12192" y="119423"/>
                  <a:pt x="10267" y="118846"/>
                </a:cubicBezTo>
                <a:cubicBezTo>
                  <a:pt x="8342" y="118269"/>
                  <a:pt x="6417" y="117115"/>
                  <a:pt x="5133" y="115961"/>
                </a:cubicBezTo>
                <a:cubicBezTo>
                  <a:pt x="3208" y="114230"/>
                  <a:pt x="2566" y="112500"/>
                  <a:pt x="1283" y="110769"/>
                </a:cubicBezTo>
                <a:cubicBezTo>
                  <a:pt x="641" y="109038"/>
                  <a:pt x="0" y="107307"/>
                  <a:pt x="0" y="105000"/>
                </a:cubicBezTo>
                <a:lnTo>
                  <a:pt x="0" y="15000"/>
                </a:lnTo>
                <a:close/>
                <a:moveTo>
                  <a:pt x="100106" y="0"/>
                </a:moveTo>
                <a:cubicBezTo>
                  <a:pt x="100106" y="120000"/>
                  <a:pt x="100106" y="120000"/>
                  <a:pt x="100106" y="120000"/>
                </a:cubicBezTo>
                <a:cubicBezTo>
                  <a:pt x="26951" y="120000"/>
                  <a:pt x="26951" y="120000"/>
                  <a:pt x="26951" y="120000"/>
                </a:cubicBezTo>
                <a:cubicBezTo>
                  <a:pt x="26951" y="0"/>
                  <a:pt x="26951" y="0"/>
                  <a:pt x="26951" y="0"/>
                </a:cubicBezTo>
                <a:lnTo>
                  <a:pt x="100106" y="0"/>
                </a:lnTo>
                <a:close/>
                <a:moveTo>
                  <a:pt x="84064" y="87115"/>
                </a:moveTo>
                <a:cubicBezTo>
                  <a:pt x="90481" y="87115"/>
                  <a:pt x="90481" y="87115"/>
                  <a:pt x="90481" y="87115"/>
                </a:cubicBezTo>
                <a:cubicBezTo>
                  <a:pt x="87914" y="73269"/>
                  <a:pt x="87914" y="73269"/>
                  <a:pt x="87914" y="73269"/>
                </a:cubicBezTo>
                <a:cubicBezTo>
                  <a:pt x="87914" y="71538"/>
                  <a:pt x="87272" y="70384"/>
                  <a:pt x="85989" y="69807"/>
                </a:cubicBezTo>
                <a:cubicBezTo>
                  <a:pt x="84705" y="68653"/>
                  <a:pt x="83422" y="68076"/>
                  <a:pt x="82139" y="68076"/>
                </a:cubicBezTo>
                <a:cubicBezTo>
                  <a:pt x="44919" y="68076"/>
                  <a:pt x="44919" y="68076"/>
                  <a:pt x="44919" y="68076"/>
                </a:cubicBezTo>
                <a:cubicBezTo>
                  <a:pt x="42994" y="68076"/>
                  <a:pt x="41711" y="68653"/>
                  <a:pt x="40427" y="69807"/>
                </a:cubicBezTo>
                <a:cubicBezTo>
                  <a:pt x="39786" y="70384"/>
                  <a:pt x="39144" y="71538"/>
                  <a:pt x="38502" y="73269"/>
                </a:cubicBezTo>
                <a:cubicBezTo>
                  <a:pt x="36577" y="87115"/>
                  <a:pt x="36577" y="87115"/>
                  <a:pt x="36577" y="87115"/>
                </a:cubicBezTo>
                <a:cubicBezTo>
                  <a:pt x="42352" y="87115"/>
                  <a:pt x="42352" y="87115"/>
                  <a:pt x="42352" y="87115"/>
                </a:cubicBezTo>
                <a:lnTo>
                  <a:pt x="84064" y="87115"/>
                </a:lnTo>
                <a:close/>
                <a:moveTo>
                  <a:pt x="58395" y="34038"/>
                </a:moveTo>
                <a:cubicBezTo>
                  <a:pt x="57112" y="34615"/>
                  <a:pt x="55828" y="35192"/>
                  <a:pt x="55187" y="36346"/>
                </a:cubicBezTo>
                <a:cubicBezTo>
                  <a:pt x="53903" y="37500"/>
                  <a:pt x="53262" y="38653"/>
                  <a:pt x="52620" y="39807"/>
                </a:cubicBezTo>
                <a:cubicBezTo>
                  <a:pt x="51978" y="40961"/>
                  <a:pt x="51336" y="42692"/>
                  <a:pt x="51336" y="43846"/>
                </a:cubicBezTo>
                <a:cubicBezTo>
                  <a:pt x="51336" y="45000"/>
                  <a:pt x="51336" y="45576"/>
                  <a:pt x="51978" y="46730"/>
                </a:cubicBezTo>
                <a:cubicBezTo>
                  <a:pt x="54545" y="56538"/>
                  <a:pt x="54545" y="56538"/>
                  <a:pt x="54545" y="56538"/>
                </a:cubicBezTo>
                <a:cubicBezTo>
                  <a:pt x="55187" y="58269"/>
                  <a:pt x="56470" y="60000"/>
                  <a:pt x="57754" y="61153"/>
                </a:cubicBezTo>
                <a:cubicBezTo>
                  <a:pt x="59037" y="62307"/>
                  <a:pt x="60962" y="62884"/>
                  <a:pt x="63529" y="62884"/>
                </a:cubicBezTo>
                <a:cubicBezTo>
                  <a:pt x="65454" y="62884"/>
                  <a:pt x="67379" y="62307"/>
                  <a:pt x="68663" y="61153"/>
                </a:cubicBezTo>
                <a:cubicBezTo>
                  <a:pt x="70588" y="60000"/>
                  <a:pt x="71871" y="58269"/>
                  <a:pt x="71871" y="56538"/>
                </a:cubicBezTo>
                <a:cubicBezTo>
                  <a:pt x="75080" y="46730"/>
                  <a:pt x="75080" y="46730"/>
                  <a:pt x="75080" y="46730"/>
                </a:cubicBezTo>
                <a:cubicBezTo>
                  <a:pt x="75080" y="46153"/>
                  <a:pt x="75080" y="45576"/>
                  <a:pt x="75080" y="45576"/>
                </a:cubicBezTo>
                <a:cubicBezTo>
                  <a:pt x="75080" y="45000"/>
                  <a:pt x="75080" y="44423"/>
                  <a:pt x="75080" y="43846"/>
                </a:cubicBezTo>
                <a:cubicBezTo>
                  <a:pt x="75080" y="42692"/>
                  <a:pt x="75080" y="40961"/>
                  <a:pt x="74438" y="39807"/>
                </a:cubicBezTo>
                <a:cubicBezTo>
                  <a:pt x="73796" y="38653"/>
                  <a:pt x="73155" y="37500"/>
                  <a:pt x="71871" y="36346"/>
                </a:cubicBezTo>
                <a:cubicBezTo>
                  <a:pt x="70588" y="35192"/>
                  <a:pt x="69304" y="34615"/>
                  <a:pt x="68021" y="34038"/>
                </a:cubicBezTo>
                <a:cubicBezTo>
                  <a:pt x="66737" y="33461"/>
                  <a:pt x="64812" y="32884"/>
                  <a:pt x="63529" y="32884"/>
                </a:cubicBezTo>
                <a:cubicBezTo>
                  <a:pt x="61604" y="32884"/>
                  <a:pt x="60320" y="33461"/>
                  <a:pt x="58395" y="34038"/>
                </a:cubicBezTo>
                <a:close/>
                <a:moveTo>
                  <a:pt x="106524" y="42115"/>
                </a:moveTo>
                <a:cubicBezTo>
                  <a:pt x="106524" y="17884"/>
                  <a:pt x="106524" y="17884"/>
                  <a:pt x="106524" y="17884"/>
                </a:cubicBezTo>
                <a:cubicBezTo>
                  <a:pt x="113582" y="17884"/>
                  <a:pt x="113582" y="17884"/>
                  <a:pt x="113582" y="17884"/>
                </a:cubicBezTo>
                <a:cubicBezTo>
                  <a:pt x="115508" y="17884"/>
                  <a:pt x="116791" y="18461"/>
                  <a:pt x="118074" y="19615"/>
                </a:cubicBezTo>
                <a:cubicBezTo>
                  <a:pt x="119358" y="20769"/>
                  <a:pt x="120000" y="22500"/>
                  <a:pt x="120000" y="24230"/>
                </a:cubicBezTo>
                <a:cubicBezTo>
                  <a:pt x="120000" y="36346"/>
                  <a:pt x="120000" y="36346"/>
                  <a:pt x="120000" y="36346"/>
                </a:cubicBezTo>
                <a:cubicBezTo>
                  <a:pt x="120000" y="37500"/>
                  <a:pt x="119358" y="39230"/>
                  <a:pt x="118074" y="40384"/>
                </a:cubicBezTo>
                <a:cubicBezTo>
                  <a:pt x="116791" y="41538"/>
                  <a:pt x="115508" y="42115"/>
                  <a:pt x="113582" y="42115"/>
                </a:cubicBezTo>
                <a:lnTo>
                  <a:pt x="106524" y="42115"/>
                </a:lnTo>
                <a:close/>
                <a:moveTo>
                  <a:pt x="106524" y="72115"/>
                </a:moveTo>
                <a:cubicBezTo>
                  <a:pt x="106524" y="47884"/>
                  <a:pt x="106524" y="47884"/>
                  <a:pt x="106524" y="47884"/>
                </a:cubicBezTo>
                <a:cubicBezTo>
                  <a:pt x="113582" y="47884"/>
                  <a:pt x="113582" y="47884"/>
                  <a:pt x="113582" y="47884"/>
                </a:cubicBezTo>
                <a:cubicBezTo>
                  <a:pt x="114224" y="47884"/>
                  <a:pt x="115508" y="48461"/>
                  <a:pt x="116149" y="48461"/>
                </a:cubicBezTo>
                <a:cubicBezTo>
                  <a:pt x="116791" y="49038"/>
                  <a:pt x="117433" y="49038"/>
                  <a:pt x="118074" y="49615"/>
                </a:cubicBezTo>
                <a:cubicBezTo>
                  <a:pt x="118716" y="50192"/>
                  <a:pt x="119358" y="50769"/>
                  <a:pt x="120000" y="51923"/>
                </a:cubicBezTo>
                <a:cubicBezTo>
                  <a:pt x="120000" y="52500"/>
                  <a:pt x="120000" y="53076"/>
                  <a:pt x="120000" y="54230"/>
                </a:cubicBezTo>
                <a:cubicBezTo>
                  <a:pt x="120000" y="66346"/>
                  <a:pt x="120000" y="66346"/>
                  <a:pt x="120000" y="66346"/>
                </a:cubicBezTo>
                <a:cubicBezTo>
                  <a:pt x="120000" y="66923"/>
                  <a:pt x="120000" y="67500"/>
                  <a:pt x="120000" y="68653"/>
                </a:cubicBezTo>
                <a:cubicBezTo>
                  <a:pt x="119358" y="69230"/>
                  <a:pt x="118716" y="69807"/>
                  <a:pt x="118074" y="70384"/>
                </a:cubicBezTo>
                <a:cubicBezTo>
                  <a:pt x="117433" y="70961"/>
                  <a:pt x="116791" y="71538"/>
                  <a:pt x="116149" y="71538"/>
                </a:cubicBezTo>
                <a:cubicBezTo>
                  <a:pt x="115508" y="72115"/>
                  <a:pt x="114224" y="72115"/>
                  <a:pt x="113582" y="72115"/>
                </a:cubicBezTo>
                <a:lnTo>
                  <a:pt x="106524" y="72115"/>
                </a:lnTo>
                <a:close/>
                <a:moveTo>
                  <a:pt x="106524" y="102115"/>
                </a:moveTo>
                <a:cubicBezTo>
                  <a:pt x="106524" y="77884"/>
                  <a:pt x="106524" y="77884"/>
                  <a:pt x="106524" y="77884"/>
                </a:cubicBezTo>
                <a:cubicBezTo>
                  <a:pt x="113582" y="77884"/>
                  <a:pt x="113582" y="77884"/>
                  <a:pt x="113582" y="77884"/>
                </a:cubicBezTo>
                <a:cubicBezTo>
                  <a:pt x="115508" y="77884"/>
                  <a:pt x="116791" y="78461"/>
                  <a:pt x="118074" y="79615"/>
                </a:cubicBezTo>
                <a:cubicBezTo>
                  <a:pt x="119358" y="80769"/>
                  <a:pt x="120000" y="82500"/>
                  <a:pt x="120000" y="84230"/>
                </a:cubicBezTo>
                <a:cubicBezTo>
                  <a:pt x="120000" y="96346"/>
                  <a:pt x="120000" y="96346"/>
                  <a:pt x="120000" y="96346"/>
                </a:cubicBezTo>
                <a:cubicBezTo>
                  <a:pt x="120000" y="97500"/>
                  <a:pt x="119358" y="99230"/>
                  <a:pt x="118074" y="100384"/>
                </a:cubicBezTo>
                <a:cubicBezTo>
                  <a:pt x="116791" y="101538"/>
                  <a:pt x="115508" y="102115"/>
                  <a:pt x="113582" y="102115"/>
                </a:cubicBezTo>
                <a:lnTo>
                  <a:pt x="106524" y="10211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540432" y="2901490"/>
            <a:ext cx="245947" cy="245947"/>
          </a:xfrm>
          <a:custGeom>
            <a:pathLst>
              <a:path extrusionOk="0" h="120000" w="120000">
                <a:moveTo>
                  <a:pt x="44017" y="117903"/>
                </a:moveTo>
                <a:cubicBezTo>
                  <a:pt x="38777" y="116331"/>
                  <a:pt x="34061" y="114235"/>
                  <a:pt x="29344" y="111615"/>
                </a:cubicBezTo>
                <a:cubicBezTo>
                  <a:pt x="25152" y="108995"/>
                  <a:pt x="20960" y="105851"/>
                  <a:pt x="17292" y="102183"/>
                </a:cubicBezTo>
                <a:cubicBezTo>
                  <a:pt x="13624" y="98515"/>
                  <a:pt x="10480" y="94323"/>
                  <a:pt x="7860" y="90131"/>
                </a:cubicBezTo>
                <a:cubicBezTo>
                  <a:pt x="5240" y="85414"/>
                  <a:pt x="3668" y="80698"/>
                  <a:pt x="2096" y="75458"/>
                </a:cubicBezTo>
                <a:cubicBezTo>
                  <a:pt x="524" y="70742"/>
                  <a:pt x="0" y="65502"/>
                  <a:pt x="0" y="59737"/>
                </a:cubicBezTo>
                <a:cubicBezTo>
                  <a:pt x="0" y="54497"/>
                  <a:pt x="524" y="49257"/>
                  <a:pt x="2096" y="44017"/>
                </a:cubicBezTo>
                <a:cubicBezTo>
                  <a:pt x="3668" y="38777"/>
                  <a:pt x="5240" y="34061"/>
                  <a:pt x="7860" y="29344"/>
                </a:cubicBezTo>
                <a:cubicBezTo>
                  <a:pt x="10480" y="25152"/>
                  <a:pt x="13624" y="20960"/>
                  <a:pt x="17292" y="17292"/>
                </a:cubicBezTo>
                <a:cubicBezTo>
                  <a:pt x="20960" y="13624"/>
                  <a:pt x="25152" y="10480"/>
                  <a:pt x="29344" y="7860"/>
                </a:cubicBezTo>
                <a:cubicBezTo>
                  <a:pt x="34061" y="5240"/>
                  <a:pt x="38777" y="3668"/>
                  <a:pt x="44017" y="2096"/>
                </a:cubicBezTo>
                <a:cubicBezTo>
                  <a:pt x="49257" y="524"/>
                  <a:pt x="54497" y="0"/>
                  <a:pt x="59737" y="0"/>
                </a:cubicBezTo>
                <a:cubicBezTo>
                  <a:pt x="65502" y="0"/>
                  <a:pt x="70742" y="524"/>
                  <a:pt x="75982" y="2096"/>
                </a:cubicBezTo>
                <a:cubicBezTo>
                  <a:pt x="80698" y="3668"/>
                  <a:pt x="85414" y="5240"/>
                  <a:pt x="90131" y="7860"/>
                </a:cubicBezTo>
                <a:cubicBezTo>
                  <a:pt x="94323" y="10480"/>
                  <a:pt x="98515" y="13624"/>
                  <a:pt x="102183" y="17292"/>
                </a:cubicBezTo>
                <a:cubicBezTo>
                  <a:pt x="105851" y="20960"/>
                  <a:pt x="108995" y="25152"/>
                  <a:pt x="111615" y="29344"/>
                </a:cubicBezTo>
                <a:cubicBezTo>
                  <a:pt x="114235" y="34061"/>
                  <a:pt x="116331" y="38777"/>
                  <a:pt x="117903" y="44017"/>
                </a:cubicBezTo>
                <a:cubicBezTo>
                  <a:pt x="118951" y="49257"/>
                  <a:pt x="119999" y="54497"/>
                  <a:pt x="119999" y="59737"/>
                </a:cubicBezTo>
                <a:cubicBezTo>
                  <a:pt x="119999" y="65502"/>
                  <a:pt x="118951" y="70742"/>
                  <a:pt x="117903" y="75982"/>
                </a:cubicBezTo>
                <a:cubicBezTo>
                  <a:pt x="116331" y="80698"/>
                  <a:pt x="114235" y="85414"/>
                  <a:pt x="111615" y="90131"/>
                </a:cubicBezTo>
                <a:cubicBezTo>
                  <a:pt x="108995" y="94323"/>
                  <a:pt x="105851" y="98515"/>
                  <a:pt x="102183" y="102183"/>
                </a:cubicBezTo>
                <a:cubicBezTo>
                  <a:pt x="98515" y="105851"/>
                  <a:pt x="94323" y="108995"/>
                  <a:pt x="90131" y="111615"/>
                </a:cubicBezTo>
                <a:cubicBezTo>
                  <a:pt x="85414" y="114235"/>
                  <a:pt x="80698" y="116331"/>
                  <a:pt x="75982" y="117903"/>
                </a:cubicBezTo>
                <a:cubicBezTo>
                  <a:pt x="70742" y="118951"/>
                  <a:pt x="65502" y="119999"/>
                  <a:pt x="59737" y="119999"/>
                </a:cubicBezTo>
                <a:cubicBezTo>
                  <a:pt x="54497" y="119999"/>
                  <a:pt x="48733" y="118951"/>
                  <a:pt x="44017" y="117903"/>
                </a:cubicBezTo>
                <a:close/>
                <a:moveTo>
                  <a:pt x="48209" y="17816"/>
                </a:moveTo>
                <a:cubicBezTo>
                  <a:pt x="44541" y="18864"/>
                  <a:pt x="41397" y="20436"/>
                  <a:pt x="37729" y="22532"/>
                </a:cubicBezTo>
                <a:cubicBezTo>
                  <a:pt x="34585" y="24104"/>
                  <a:pt x="31965" y="26724"/>
                  <a:pt x="29344" y="29344"/>
                </a:cubicBezTo>
                <a:cubicBezTo>
                  <a:pt x="26724" y="31965"/>
                  <a:pt x="24104" y="34585"/>
                  <a:pt x="22532" y="37729"/>
                </a:cubicBezTo>
                <a:cubicBezTo>
                  <a:pt x="20436" y="41397"/>
                  <a:pt x="18864" y="44541"/>
                  <a:pt x="17816" y="48209"/>
                </a:cubicBezTo>
                <a:cubicBezTo>
                  <a:pt x="16768" y="51877"/>
                  <a:pt x="16244" y="56069"/>
                  <a:pt x="16244" y="59737"/>
                </a:cubicBezTo>
                <a:cubicBezTo>
                  <a:pt x="16244" y="63930"/>
                  <a:pt x="16768" y="67598"/>
                  <a:pt x="17816" y="71266"/>
                </a:cubicBezTo>
                <a:cubicBezTo>
                  <a:pt x="18864" y="74934"/>
                  <a:pt x="20436" y="78602"/>
                  <a:pt x="22532" y="81746"/>
                </a:cubicBezTo>
                <a:cubicBezTo>
                  <a:pt x="24104" y="84890"/>
                  <a:pt x="26724" y="88034"/>
                  <a:pt x="29344" y="90655"/>
                </a:cubicBezTo>
                <a:cubicBezTo>
                  <a:pt x="31965" y="93275"/>
                  <a:pt x="34585" y="95371"/>
                  <a:pt x="37729" y="97467"/>
                </a:cubicBezTo>
                <a:cubicBezTo>
                  <a:pt x="41397" y="99039"/>
                  <a:pt x="44541" y="100611"/>
                  <a:pt x="48209" y="101659"/>
                </a:cubicBezTo>
                <a:cubicBezTo>
                  <a:pt x="51877" y="102707"/>
                  <a:pt x="56069" y="103231"/>
                  <a:pt x="59737" y="103231"/>
                </a:cubicBezTo>
                <a:cubicBezTo>
                  <a:pt x="63930" y="103231"/>
                  <a:pt x="67598" y="102707"/>
                  <a:pt x="71266" y="101659"/>
                </a:cubicBezTo>
                <a:cubicBezTo>
                  <a:pt x="74934" y="100611"/>
                  <a:pt x="78602" y="99039"/>
                  <a:pt x="81746" y="97467"/>
                </a:cubicBezTo>
                <a:cubicBezTo>
                  <a:pt x="84890" y="95371"/>
                  <a:pt x="88034" y="93275"/>
                  <a:pt x="90655" y="90655"/>
                </a:cubicBezTo>
                <a:cubicBezTo>
                  <a:pt x="93275" y="88034"/>
                  <a:pt x="95371" y="84890"/>
                  <a:pt x="97467" y="81746"/>
                </a:cubicBezTo>
                <a:cubicBezTo>
                  <a:pt x="99039" y="78602"/>
                  <a:pt x="100611" y="74934"/>
                  <a:pt x="101659" y="71266"/>
                </a:cubicBezTo>
                <a:cubicBezTo>
                  <a:pt x="102707" y="67598"/>
                  <a:pt x="103231" y="63930"/>
                  <a:pt x="103231" y="59737"/>
                </a:cubicBezTo>
                <a:cubicBezTo>
                  <a:pt x="103231" y="56069"/>
                  <a:pt x="102707" y="51877"/>
                  <a:pt x="101659" y="48209"/>
                </a:cubicBezTo>
                <a:cubicBezTo>
                  <a:pt x="100611" y="44541"/>
                  <a:pt x="99039" y="41397"/>
                  <a:pt x="97467" y="37729"/>
                </a:cubicBezTo>
                <a:cubicBezTo>
                  <a:pt x="95371" y="34585"/>
                  <a:pt x="93275" y="31965"/>
                  <a:pt x="90655" y="29344"/>
                </a:cubicBezTo>
                <a:cubicBezTo>
                  <a:pt x="88034" y="26724"/>
                  <a:pt x="84890" y="24104"/>
                  <a:pt x="81746" y="22532"/>
                </a:cubicBezTo>
                <a:cubicBezTo>
                  <a:pt x="78602" y="20436"/>
                  <a:pt x="74934" y="18864"/>
                  <a:pt x="71266" y="17816"/>
                </a:cubicBezTo>
                <a:cubicBezTo>
                  <a:pt x="67598" y="16768"/>
                  <a:pt x="63930" y="16244"/>
                  <a:pt x="59737" y="16244"/>
                </a:cubicBezTo>
                <a:cubicBezTo>
                  <a:pt x="56069" y="16244"/>
                  <a:pt x="51877" y="16768"/>
                  <a:pt x="48209" y="17816"/>
                </a:cubicBezTo>
                <a:close/>
                <a:moveTo>
                  <a:pt x="49257" y="84890"/>
                </a:moveTo>
                <a:cubicBezTo>
                  <a:pt x="46113" y="83318"/>
                  <a:pt x="42969" y="81746"/>
                  <a:pt x="40349" y="79126"/>
                </a:cubicBezTo>
                <a:cubicBezTo>
                  <a:pt x="38253" y="76506"/>
                  <a:pt x="36157" y="73886"/>
                  <a:pt x="34585" y="70218"/>
                </a:cubicBezTo>
                <a:cubicBezTo>
                  <a:pt x="33537" y="67074"/>
                  <a:pt x="32489" y="63406"/>
                  <a:pt x="32489" y="59737"/>
                </a:cubicBezTo>
                <a:cubicBezTo>
                  <a:pt x="32489" y="56069"/>
                  <a:pt x="33537" y="52401"/>
                  <a:pt x="34585" y="49257"/>
                </a:cubicBezTo>
                <a:cubicBezTo>
                  <a:pt x="36157" y="46113"/>
                  <a:pt x="38253" y="42969"/>
                  <a:pt x="40349" y="40349"/>
                </a:cubicBezTo>
                <a:cubicBezTo>
                  <a:pt x="42969" y="38253"/>
                  <a:pt x="46113" y="36157"/>
                  <a:pt x="49257" y="34585"/>
                </a:cubicBezTo>
                <a:cubicBezTo>
                  <a:pt x="52401" y="33013"/>
                  <a:pt x="56069" y="32489"/>
                  <a:pt x="59737" y="32489"/>
                </a:cubicBezTo>
                <a:cubicBezTo>
                  <a:pt x="63406" y="32489"/>
                  <a:pt x="67074" y="33013"/>
                  <a:pt x="70218" y="34585"/>
                </a:cubicBezTo>
                <a:cubicBezTo>
                  <a:pt x="73886" y="36157"/>
                  <a:pt x="76506" y="38253"/>
                  <a:pt x="79126" y="40349"/>
                </a:cubicBezTo>
                <a:cubicBezTo>
                  <a:pt x="81746" y="42969"/>
                  <a:pt x="83318" y="46113"/>
                  <a:pt x="84890" y="49257"/>
                </a:cubicBezTo>
                <a:cubicBezTo>
                  <a:pt x="86462" y="52401"/>
                  <a:pt x="86986" y="56069"/>
                  <a:pt x="86986" y="59737"/>
                </a:cubicBezTo>
                <a:cubicBezTo>
                  <a:pt x="86986" y="63406"/>
                  <a:pt x="86462" y="67074"/>
                  <a:pt x="84890" y="70218"/>
                </a:cubicBezTo>
                <a:cubicBezTo>
                  <a:pt x="83318" y="73886"/>
                  <a:pt x="81746" y="76506"/>
                  <a:pt x="79126" y="79126"/>
                </a:cubicBezTo>
                <a:cubicBezTo>
                  <a:pt x="76506" y="81746"/>
                  <a:pt x="73886" y="83318"/>
                  <a:pt x="70218" y="84890"/>
                </a:cubicBezTo>
                <a:cubicBezTo>
                  <a:pt x="67074" y="86462"/>
                  <a:pt x="63406" y="86986"/>
                  <a:pt x="59737" y="86986"/>
                </a:cubicBezTo>
                <a:cubicBezTo>
                  <a:pt x="56069" y="86986"/>
                  <a:pt x="52401" y="86462"/>
                  <a:pt x="49257" y="84890"/>
                </a:cubicBezTo>
                <a:close/>
                <a:moveTo>
                  <a:pt x="55545" y="49781"/>
                </a:moveTo>
                <a:cubicBezTo>
                  <a:pt x="54497" y="50305"/>
                  <a:pt x="52925" y="51353"/>
                  <a:pt x="51877" y="51877"/>
                </a:cubicBezTo>
                <a:cubicBezTo>
                  <a:pt x="51353" y="52925"/>
                  <a:pt x="50305" y="54497"/>
                  <a:pt x="49781" y="55545"/>
                </a:cubicBezTo>
                <a:cubicBezTo>
                  <a:pt x="49257" y="57117"/>
                  <a:pt x="48733" y="58165"/>
                  <a:pt x="48733" y="59737"/>
                </a:cubicBezTo>
                <a:cubicBezTo>
                  <a:pt x="48733" y="61310"/>
                  <a:pt x="49257" y="62882"/>
                  <a:pt x="49781" y="63930"/>
                </a:cubicBezTo>
                <a:cubicBezTo>
                  <a:pt x="50305" y="65502"/>
                  <a:pt x="51353" y="66550"/>
                  <a:pt x="51877" y="67598"/>
                </a:cubicBezTo>
                <a:cubicBezTo>
                  <a:pt x="52925" y="68646"/>
                  <a:pt x="54497" y="69170"/>
                  <a:pt x="55545" y="69694"/>
                </a:cubicBezTo>
                <a:cubicBezTo>
                  <a:pt x="57117" y="70218"/>
                  <a:pt x="58165" y="70742"/>
                  <a:pt x="59737" y="70742"/>
                </a:cubicBezTo>
                <a:cubicBezTo>
                  <a:pt x="61310" y="70742"/>
                  <a:pt x="62882" y="70218"/>
                  <a:pt x="63930" y="69694"/>
                </a:cubicBezTo>
                <a:cubicBezTo>
                  <a:pt x="65502" y="69170"/>
                  <a:pt x="66550" y="68646"/>
                  <a:pt x="67598" y="67598"/>
                </a:cubicBezTo>
                <a:cubicBezTo>
                  <a:pt x="68646" y="66550"/>
                  <a:pt x="69170" y="65502"/>
                  <a:pt x="69694" y="63930"/>
                </a:cubicBezTo>
                <a:cubicBezTo>
                  <a:pt x="70218" y="62882"/>
                  <a:pt x="70742" y="61310"/>
                  <a:pt x="70742" y="59737"/>
                </a:cubicBezTo>
                <a:cubicBezTo>
                  <a:pt x="70742" y="58165"/>
                  <a:pt x="70218" y="57117"/>
                  <a:pt x="69694" y="55545"/>
                </a:cubicBezTo>
                <a:cubicBezTo>
                  <a:pt x="69170" y="54497"/>
                  <a:pt x="68646" y="52925"/>
                  <a:pt x="67598" y="51877"/>
                </a:cubicBezTo>
                <a:cubicBezTo>
                  <a:pt x="66550" y="51353"/>
                  <a:pt x="65502" y="50305"/>
                  <a:pt x="63930" y="49781"/>
                </a:cubicBezTo>
                <a:cubicBezTo>
                  <a:pt x="62882" y="49257"/>
                  <a:pt x="61310" y="48733"/>
                  <a:pt x="59737" y="48733"/>
                </a:cubicBezTo>
                <a:cubicBezTo>
                  <a:pt x="58165" y="48733"/>
                  <a:pt x="57117" y="49257"/>
                  <a:pt x="55545" y="4978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6989978" y="2911263"/>
            <a:ext cx="224773" cy="224773"/>
          </a:xfrm>
          <a:custGeom>
            <a:pathLst>
              <a:path extrusionOk="0" h="120000" w="120000">
                <a:moveTo>
                  <a:pt x="1153" y="21346"/>
                </a:moveTo>
                <a:cubicBezTo>
                  <a:pt x="1730" y="19615"/>
                  <a:pt x="2884" y="17884"/>
                  <a:pt x="4038" y="16730"/>
                </a:cubicBezTo>
                <a:cubicBezTo>
                  <a:pt x="5769" y="15000"/>
                  <a:pt x="6923" y="13846"/>
                  <a:pt x="9230" y="13269"/>
                </a:cubicBezTo>
                <a:cubicBezTo>
                  <a:pt x="10961" y="12692"/>
                  <a:pt x="12692" y="12115"/>
                  <a:pt x="15000" y="12115"/>
                </a:cubicBezTo>
                <a:cubicBezTo>
                  <a:pt x="30000" y="12115"/>
                  <a:pt x="30000" y="12115"/>
                  <a:pt x="30000" y="12115"/>
                </a:cubicBezTo>
                <a:cubicBezTo>
                  <a:pt x="30000" y="2884"/>
                  <a:pt x="30000" y="2884"/>
                  <a:pt x="30000" y="2884"/>
                </a:cubicBezTo>
                <a:cubicBezTo>
                  <a:pt x="30000" y="2307"/>
                  <a:pt x="30000" y="1730"/>
                  <a:pt x="30576" y="1153"/>
                </a:cubicBezTo>
                <a:cubicBezTo>
                  <a:pt x="31153" y="576"/>
                  <a:pt x="31730" y="0"/>
                  <a:pt x="32884" y="0"/>
                </a:cubicBezTo>
                <a:cubicBezTo>
                  <a:pt x="33461" y="0"/>
                  <a:pt x="34615" y="576"/>
                  <a:pt x="35192" y="1153"/>
                </a:cubicBezTo>
                <a:cubicBezTo>
                  <a:pt x="35769" y="1730"/>
                  <a:pt x="35769" y="2307"/>
                  <a:pt x="35769" y="2884"/>
                </a:cubicBezTo>
                <a:cubicBezTo>
                  <a:pt x="35769" y="12115"/>
                  <a:pt x="35769" y="12115"/>
                  <a:pt x="35769" y="12115"/>
                </a:cubicBezTo>
                <a:cubicBezTo>
                  <a:pt x="83653" y="12115"/>
                  <a:pt x="83653" y="12115"/>
                  <a:pt x="83653" y="12115"/>
                </a:cubicBezTo>
                <a:cubicBezTo>
                  <a:pt x="83653" y="2884"/>
                  <a:pt x="83653" y="2884"/>
                  <a:pt x="83653" y="2884"/>
                </a:cubicBezTo>
                <a:cubicBezTo>
                  <a:pt x="83653" y="2307"/>
                  <a:pt x="84230" y="1730"/>
                  <a:pt x="84807" y="1153"/>
                </a:cubicBezTo>
                <a:cubicBezTo>
                  <a:pt x="85384" y="576"/>
                  <a:pt x="85961" y="0"/>
                  <a:pt x="86538" y="0"/>
                </a:cubicBezTo>
                <a:cubicBezTo>
                  <a:pt x="87692" y="0"/>
                  <a:pt x="88269" y="576"/>
                  <a:pt x="88846" y="1153"/>
                </a:cubicBezTo>
                <a:cubicBezTo>
                  <a:pt x="89423" y="1730"/>
                  <a:pt x="90000" y="2307"/>
                  <a:pt x="90000" y="2884"/>
                </a:cubicBezTo>
                <a:cubicBezTo>
                  <a:pt x="90000" y="12115"/>
                  <a:pt x="90000" y="12115"/>
                  <a:pt x="90000" y="12115"/>
                </a:cubicBezTo>
                <a:cubicBezTo>
                  <a:pt x="105000" y="12115"/>
                  <a:pt x="105000" y="12115"/>
                  <a:pt x="105000" y="12115"/>
                </a:cubicBezTo>
                <a:cubicBezTo>
                  <a:pt x="106730" y="12115"/>
                  <a:pt x="109038" y="12692"/>
                  <a:pt x="110769" y="13269"/>
                </a:cubicBezTo>
                <a:cubicBezTo>
                  <a:pt x="112500" y="13846"/>
                  <a:pt x="114230" y="15000"/>
                  <a:pt x="115384" y="16730"/>
                </a:cubicBezTo>
                <a:cubicBezTo>
                  <a:pt x="116538" y="17884"/>
                  <a:pt x="117692" y="19615"/>
                  <a:pt x="118846" y="21346"/>
                </a:cubicBezTo>
                <a:cubicBezTo>
                  <a:pt x="119423" y="23076"/>
                  <a:pt x="120000" y="24807"/>
                  <a:pt x="120000" y="27115"/>
                </a:cubicBezTo>
                <a:cubicBezTo>
                  <a:pt x="120000" y="42115"/>
                  <a:pt x="120000" y="42115"/>
                  <a:pt x="120000" y="42115"/>
                </a:cubicBezTo>
                <a:cubicBezTo>
                  <a:pt x="0" y="42115"/>
                  <a:pt x="0" y="42115"/>
                  <a:pt x="0" y="42115"/>
                </a:cubicBezTo>
                <a:cubicBezTo>
                  <a:pt x="0" y="27115"/>
                  <a:pt x="0" y="27115"/>
                  <a:pt x="0" y="27115"/>
                </a:cubicBezTo>
                <a:cubicBezTo>
                  <a:pt x="0" y="24807"/>
                  <a:pt x="0" y="23076"/>
                  <a:pt x="1153" y="21346"/>
                </a:cubicBezTo>
                <a:close/>
                <a:moveTo>
                  <a:pt x="15000" y="120000"/>
                </a:moveTo>
                <a:cubicBezTo>
                  <a:pt x="12692" y="120000"/>
                  <a:pt x="10961" y="119423"/>
                  <a:pt x="9230" y="118846"/>
                </a:cubicBezTo>
                <a:cubicBezTo>
                  <a:pt x="6923" y="118269"/>
                  <a:pt x="5769" y="117115"/>
                  <a:pt x="4038" y="115961"/>
                </a:cubicBezTo>
                <a:cubicBezTo>
                  <a:pt x="2884" y="114230"/>
                  <a:pt x="1730" y="112500"/>
                  <a:pt x="1153" y="110769"/>
                </a:cubicBezTo>
                <a:cubicBezTo>
                  <a:pt x="0" y="109038"/>
                  <a:pt x="0" y="107307"/>
                  <a:pt x="0" y="105000"/>
                </a:cubicBezTo>
                <a:cubicBezTo>
                  <a:pt x="0" y="47884"/>
                  <a:pt x="0" y="47884"/>
                  <a:pt x="0" y="47884"/>
                </a:cubicBezTo>
                <a:cubicBezTo>
                  <a:pt x="120000" y="47884"/>
                  <a:pt x="120000" y="47884"/>
                  <a:pt x="120000" y="47884"/>
                </a:cubicBezTo>
                <a:cubicBezTo>
                  <a:pt x="120000" y="105000"/>
                  <a:pt x="120000" y="105000"/>
                  <a:pt x="120000" y="105000"/>
                </a:cubicBezTo>
                <a:cubicBezTo>
                  <a:pt x="120000" y="107307"/>
                  <a:pt x="119423" y="109038"/>
                  <a:pt x="118846" y="110769"/>
                </a:cubicBezTo>
                <a:cubicBezTo>
                  <a:pt x="117692" y="112500"/>
                  <a:pt x="116538" y="114230"/>
                  <a:pt x="115384" y="115961"/>
                </a:cubicBezTo>
                <a:cubicBezTo>
                  <a:pt x="114230" y="117115"/>
                  <a:pt x="112500" y="118269"/>
                  <a:pt x="110769" y="118846"/>
                </a:cubicBezTo>
                <a:cubicBezTo>
                  <a:pt x="109038" y="119423"/>
                  <a:pt x="106730" y="120000"/>
                  <a:pt x="105000" y="120000"/>
                </a:cubicBezTo>
                <a:lnTo>
                  <a:pt x="15000" y="120000"/>
                </a:lnTo>
                <a:close/>
                <a:moveTo>
                  <a:pt x="17884" y="60000"/>
                </a:moveTo>
                <a:cubicBezTo>
                  <a:pt x="17884" y="77884"/>
                  <a:pt x="17884" y="77884"/>
                  <a:pt x="17884" y="77884"/>
                </a:cubicBezTo>
                <a:cubicBezTo>
                  <a:pt x="41538" y="77884"/>
                  <a:pt x="41538" y="77884"/>
                  <a:pt x="41538" y="77884"/>
                </a:cubicBezTo>
                <a:cubicBezTo>
                  <a:pt x="41538" y="60000"/>
                  <a:pt x="41538" y="60000"/>
                  <a:pt x="41538" y="60000"/>
                </a:cubicBezTo>
                <a:lnTo>
                  <a:pt x="17884" y="60000"/>
                </a:lnTo>
                <a:close/>
                <a:moveTo>
                  <a:pt x="17884" y="84230"/>
                </a:moveTo>
                <a:cubicBezTo>
                  <a:pt x="17884" y="102115"/>
                  <a:pt x="17884" y="102115"/>
                  <a:pt x="17884" y="102115"/>
                </a:cubicBezTo>
                <a:cubicBezTo>
                  <a:pt x="41538" y="102115"/>
                  <a:pt x="41538" y="102115"/>
                  <a:pt x="41538" y="102115"/>
                </a:cubicBezTo>
                <a:cubicBezTo>
                  <a:pt x="41538" y="84230"/>
                  <a:pt x="41538" y="84230"/>
                  <a:pt x="41538" y="84230"/>
                </a:cubicBezTo>
                <a:lnTo>
                  <a:pt x="17884" y="84230"/>
                </a:lnTo>
                <a:close/>
                <a:moveTo>
                  <a:pt x="36346" y="35192"/>
                </a:moveTo>
                <a:cubicBezTo>
                  <a:pt x="37500" y="35192"/>
                  <a:pt x="38076" y="34038"/>
                  <a:pt x="39230" y="33461"/>
                </a:cubicBezTo>
                <a:cubicBezTo>
                  <a:pt x="39807" y="32884"/>
                  <a:pt x="40384" y="31730"/>
                  <a:pt x="40961" y="30576"/>
                </a:cubicBezTo>
                <a:cubicBezTo>
                  <a:pt x="41538" y="29423"/>
                  <a:pt x="41538" y="28269"/>
                  <a:pt x="41538" y="27115"/>
                </a:cubicBezTo>
                <a:cubicBezTo>
                  <a:pt x="41538" y="25384"/>
                  <a:pt x="40961" y="23653"/>
                  <a:pt x="40384" y="21923"/>
                </a:cubicBezTo>
                <a:cubicBezTo>
                  <a:pt x="39230" y="20192"/>
                  <a:pt x="37500" y="19038"/>
                  <a:pt x="35769" y="18461"/>
                </a:cubicBezTo>
                <a:cubicBezTo>
                  <a:pt x="35769" y="27115"/>
                  <a:pt x="35769" y="27115"/>
                  <a:pt x="35769" y="27115"/>
                </a:cubicBezTo>
                <a:cubicBezTo>
                  <a:pt x="35769" y="27692"/>
                  <a:pt x="35769" y="28846"/>
                  <a:pt x="35192" y="29423"/>
                </a:cubicBezTo>
                <a:cubicBezTo>
                  <a:pt x="34615" y="30000"/>
                  <a:pt x="33461" y="30000"/>
                  <a:pt x="32884" y="30000"/>
                </a:cubicBezTo>
                <a:cubicBezTo>
                  <a:pt x="31730" y="30000"/>
                  <a:pt x="31153" y="30000"/>
                  <a:pt x="30576" y="29423"/>
                </a:cubicBezTo>
                <a:cubicBezTo>
                  <a:pt x="30000" y="28846"/>
                  <a:pt x="30000" y="27692"/>
                  <a:pt x="30000" y="27115"/>
                </a:cubicBezTo>
                <a:cubicBezTo>
                  <a:pt x="30000" y="18461"/>
                  <a:pt x="30000" y="18461"/>
                  <a:pt x="30000" y="18461"/>
                </a:cubicBezTo>
                <a:cubicBezTo>
                  <a:pt x="28269" y="19038"/>
                  <a:pt x="26538" y="20192"/>
                  <a:pt x="25384" y="21923"/>
                </a:cubicBezTo>
                <a:cubicBezTo>
                  <a:pt x="24230" y="23653"/>
                  <a:pt x="23653" y="25384"/>
                  <a:pt x="23653" y="27115"/>
                </a:cubicBezTo>
                <a:cubicBezTo>
                  <a:pt x="23653" y="28269"/>
                  <a:pt x="24230" y="29423"/>
                  <a:pt x="24230" y="30576"/>
                </a:cubicBezTo>
                <a:cubicBezTo>
                  <a:pt x="24807" y="31730"/>
                  <a:pt x="25384" y="32884"/>
                  <a:pt x="26538" y="33461"/>
                </a:cubicBezTo>
                <a:cubicBezTo>
                  <a:pt x="27115" y="34038"/>
                  <a:pt x="28269" y="35192"/>
                  <a:pt x="29423" y="35192"/>
                </a:cubicBezTo>
                <a:cubicBezTo>
                  <a:pt x="30576" y="35769"/>
                  <a:pt x="31730" y="36346"/>
                  <a:pt x="32884" y="36346"/>
                </a:cubicBezTo>
                <a:cubicBezTo>
                  <a:pt x="34038" y="36346"/>
                  <a:pt x="35192" y="35769"/>
                  <a:pt x="36346" y="35192"/>
                </a:cubicBezTo>
                <a:close/>
                <a:moveTo>
                  <a:pt x="47884" y="60000"/>
                </a:moveTo>
                <a:cubicBezTo>
                  <a:pt x="47884" y="77884"/>
                  <a:pt x="47884" y="77884"/>
                  <a:pt x="47884" y="77884"/>
                </a:cubicBezTo>
                <a:cubicBezTo>
                  <a:pt x="71538" y="77884"/>
                  <a:pt x="71538" y="77884"/>
                  <a:pt x="71538" y="77884"/>
                </a:cubicBezTo>
                <a:cubicBezTo>
                  <a:pt x="71538" y="60000"/>
                  <a:pt x="71538" y="60000"/>
                  <a:pt x="71538" y="60000"/>
                </a:cubicBezTo>
                <a:lnTo>
                  <a:pt x="47884" y="60000"/>
                </a:lnTo>
                <a:close/>
                <a:moveTo>
                  <a:pt x="47884" y="84230"/>
                </a:moveTo>
                <a:cubicBezTo>
                  <a:pt x="47884" y="102115"/>
                  <a:pt x="47884" y="102115"/>
                  <a:pt x="47884" y="102115"/>
                </a:cubicBezTo>
                <a:cubicBezTo>
                  <a:pt x="71538" y="102115"/>
                  <a:pt x="71538" y="102115"/>
                  <a:pt x="71538" y="102115"/>
                </a:cubicBezTo>
                <a:cubicBezTo>
                  <a:pt x="71538" y="84230"/>
                  <a:pt x="71538" y="84230"/>
                  <a:pt x="71538" y="84230"/>
                </a:cubicBezTo>
                <a:lnTo>
                  <a:pt x="47884" y="84230"/>
                </a:lnTo>
                <a:close/>
                <a:moveTo>
                  <a:pt x="90576" y="35192"/>
                </a:moveTo>
                <a:cubicBezTo>
                  <a:pt x="91153" y="35192"/>
                  <a:pt x="92307" y="34038"/>
                  <a:pt x="92884" y="33461"/>
                </a:cubicBezTo>
                <a:cubicBezTo>
                  <a:pt x="94038" y="32884"/>
                  <a:pt x="94615" y="31730"/>
                  <a:pt x="95192" y="30576"/>
                </a:cubicBezTo>
                <a:cubicBezTo>
                  <a:pt x="95769" y="29423"/>
                  <a:pt x="95769" y="28269"/>
                  <a:pt x="95769" y="27115"/>
                </a:cubicBezTo>
                <a:cubicBezTo>
                  <a:pt x="95769" y="25384"/>
                  <a:pt x="95192" y="23653"/>
                  <a:pt x="94038" y="21923"/>
                </a:cubicBezTo>
                <a:cubicBezTo>
                  <a:pt x="92884" y="20192"/>
                  <a:pt x="91730" y="19038"/>
                  <a:pt x="90000" y="18461"/>
                </a:cubicBezTo>
                <a:cubicBezTo>
                  <a:pt x="90000" y="27115"/>
                  <a:pt x="90000" y="27115"/>
                  <a:pt x="90000" y="27115"/>
                </a:cubicBezTo>
                <a:cubicBezTo>
                  <a:pt x="90000" y="27692"/>
                  <a:pt x="89423" y="28846"/>
                  <a:pt x="88846" y="29423"/>
                </a:cubicBezTo>
                <a:cubicBezTo>
                  <a:pt x="88269" y="30000"/>
                  <a:pt x="87692" y="30000"/>
                  <a:pt x="86538" y="30000"/>
                </a:cubicBezTo>
                <a:cubicBezTo>
                  <a:pt x="85961" y="30000"/>
                  <a:pt x="85384" y="30000"/>
                  <a:pt x="84807" y="29423"/>
                </a:cubicBezTo>
                <a:cubicBezTo>
                  <a:pt x="84230" y="28846"/>
                  <a:pt x="83653" y="27692"/>
                  <a:pt x="83653" y="27115"/>
                </a:cubicBezTo>
                <a:cubicBezTo>
                  <a:pt x="83653" y="18461"/>
                  <a:pt x="83653" y="18461"/>
                  <a:pt x="83653" y="18461"/>
                </a:cubicBezTo>
                <a:cubicBezTo>
                  <a:pt x="81923" y="19038"/>
                  <a:pt x="80769" y="20192"/>
                  <a:pt x="79615" y="21923"/>
                </a:cubicBezTo>
                <a:cubicBezTo>
                  <a:pt x="78461" y="23653"/>
                  <a:pt x="77884" y="25384"/>
                  <a:pt x="77884" y="27115"/>
                </a:cubicBezTo>
                <a:cubicBezTo>
                  <a:pt x="77884" y="28269"/>
                  <a:pt x="77884" y="29423"/>
                  <a:pt x="78461" y="30576"/>
                </a:cubicBezTo>
                <a:cubicBezTo>
                  <a:pt x="79038" y="31730"/>
                  <a:pt x="79615" y="32884"/>
                  <a:pt x="80192" y="33461"/>
                </a:cubicBezTo>
                <a:cubicBezTo>
                  <a:pt x="81346" y="34038"/>
                  <a:pt x="81923" y="35192"/>
                  <a:pt x="83076" y="35192"/>
                </a:cubicBezTo>
                <a:cubicBezTo>
                  <a:pt x="84230" y="35769"/>
                  <a:pt x="85384" y="36346"/>
                  <a:pt x="86538" y="36346"/>
                </a:cubicBezTo>
                <a:cubicBezTo>
                  <a:pt x="88269" y="36346"/>
                  <a:pt x="89423" y="35769"/>
                  <a:pt x="90576" y="35192"/>
                </a:cubicBezTo>
                <a:close/>
                <a:moveTo>
                  <a:pt x="77884" y="60000"/>
                </a:moveTo>
                <a:cubicBezTo>
                  <a:pt x="77884" y="77884"/>
                  <a:pt x="77884" y="77884"/>
                  <a:pt x="77884" y="77884"/>
                </a:cubicBezTo>
                <a:cubicBezTo>
                  <a:pt x="101538" y="77884"/>
                  <a:pt x="101538" y="77884"/>
                  <a:pt x="101538" y="77884"/>
                </a:cubicBezTo>
                <a:cubicBezTo>
                  <a:pt x="101538" y="60000"/>
                  <a:pt x="101538" y="60000"/>
                  <a:pt x="101538" y="60000"/>
                </a:cubicBezTo>
                <a:lnTo>
                  <a:pt x="77884" y="60000"/>
                </a:lnTo>
                <a:close/>
                <a:moveTo>
                  <a:pt x="77884" y="84230"/>
                </a:moveTo>
                <a:cubicBezTo>
                  <a:pt x="77884" y="102115"/>
                  <a:pt x="77884" y="102115"/>
                  <a:pt x="77884" y="102115"/>
                </a:cubicBezTo>
                <a:cubicBezTo>
                  <a:pt x="101538" y="102115"/>
                  <a:pt x="101538" y="102115"/>
                  <a:pt x="101538" y="102115"/>
                </a:cubicBezTo>
                <a:cubicBezTo>
                  <a:pt x="101538" y="84230"/>
                  <a:pt x="101538" y="84230"/>
                  <a:pt x="101538" y="84230"/>
                </a:cubicBezTo>
                <a:lnTo>
                  <a:pt x="77884" y="842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433007" y="2911263"/>
            <a:ext cx="214999" cy="224773"/>
          </a:xfrm>
          <a:custGeom>
            <a:pathLst>
              <a:path extrusionOk="0" h="120000" w="120000">
                <a:moveTo>
                  <a:pt x="97688" y="120000"/>
                </a:moveTo>
                <a:cubicBezTo>
                  <a:pt x="109748" y="49038"/>
                  <a:pt x="109748" y="49038"/>
                  <a:pt x="109748" y="49038"/>
                </a:cubicBezTo>
                <a:cubicBezTo>
                  <a:pt x="91658" y="120000"/>
                  <a:pt x="91658" y="120000"/>
                  <a:pt x="91658" y="120000"/>
                </a:cubicBezTo>
                <a:cubicBezTo>
                  <a:pt x="28341" y="120000"/>
                  <a:pt x="28341" y="120000"/>
                  <a:pt x="28341" y="120000"/>
                </a:cubicBezTo>
                <a:cubicBezTo>
                  <a:pt x="28341" y="120000"/>
                  <a:pt x="28341" y="120000"/>
                  <a:pt x="28341" y="120000"/>
                </a:cubicBezTo>
                <a:cubicBezTo>
                  <a:pt x="9648" y="49038"/>
                  <a:pt x="9648" y="49038"/>
                  <a:pt x="9648" y="49038"/>
                </a:cubicBezTo>
                <a:cubicBezTo>
                  <a:pt x="21708" y="120000"/>
                  <a:pt x="21708" y="120000"/>
                  <a:pt x="21708" y="120000"/>
                </a:cubicBezTo>
                <a:cubicBezTo>
                  <a:pt x="3618" y="120000"/>
                  <a:pt x="3618" y="120000"/>
                  <a:pt x="3618" y="120000"/>
                </a:cubicBezTo>
                <a:cubicBezTo>
                  <a:pt x="2412" y="106730"/>
                  <a:pt x="1809" y="95192"/>
                  <a:pt x="1206" y="84807"/>
                </a:cubicBezTo>
                <a:cubicBezTo>
                  <a:pt x="603" y="74423"/>
                  <a:pt x="0" y="65769"/>
                  <a:pt x="0" y="57692"/>
                </a:cubicBezTo>
                <a:cubicBezTo>
                  <a:pt x="0" y="50192"/>
                  <a:pt x="0" y="43846"/>
                  <a:pt x="0" y="38076"/>
                </a:cubicBezTo>
                <a:cubicBezTo>
                  <a:pt x="0" y="32884"/>
                  <a:pt x="0" y="28269"/>
                  <a:pt x="603" y="24807"/>
                </a:cubicBezTo>
                <a:cubicBezTo>
                  <a:pt x="603" y="16730"/>
                  <a:pt x="1809" y="11538"/>
                  <a:pt x="3618" y="9807"/>
                </a:cubicBezTo>
                <a:cubicBezTo>
                  <a:pt x="5427" y="8653"/>
                  <a:pt x="7236" y="8076"/>
                  <a:pt x="9648" y="6923"/>
                </a:cubicBezTo>
                <a:cubicBezTo>
                  <a:pt x="11457" y="6346"/>
                  <a:pt x="13869" y="5769"/>
                  <a:pt x="16281" y="5192"/>
                </a:cubicBezTo>
                <a:cubicBezTo>
                  <a:pt x="18693" y="4615"/>
                  <a:pt x="21105" y="4038"/>
                  <a:pt x="23517" y="3461"/>
                </a:cubicBezTo>
                <a:cubicBezTo>
                  <a:pt x="25929" y="2884"/>
                  <a:pt x="27738" y="2307"/>
                  <a:pt x="30150" y="1730"/>
                </a:cubicBezTo>
                <a:cubicBezTo>
                  <a:pt x="22311" y="12115"/>
                  <a:pt x="22311" y="12115"/>
                  <a:pt x="22311" y="12115"/>
                </a:cubicBezTo>
                <a:cubicBezTo>
                  <a:pt x="28341" y="17884"/>
                  <a:pt x="28341" y="17884"/>
                  <a:pt x="28341" y="17884"/>
                </a:cubicBezTo>
                <a:cubicBezTo>
                  <a:pt x="15678" y="24230"/>
                  <a:pt x="15678" y="24230"/>
                  <a:pt x="15678" y="24230"/>
                </a:cubicBezTo>
                <a:cubicBezTo>
                  <a:pt x="65728" y="107884"/>
                  <a:pt x="65728" y="107884"/>
                  <a:pt x="65728" y="107884"/>
                </a:cubicBezTo>
                <a:cubicBezTo>
                  <a:pt x="59698" y="96346"/>
                  <a:pt x="59698" y="96346"/>
                  <a:pt x="59698" y="96346"/>
                </a:cubicBezTo>
                <a:cubicBezTo>
                  <a:pt x="22311" y="24230"/>
                  <a:pt x="22311" y="24230"/>
                  <a:pt x="22311" y="24230"/>
                </a:cubicBezTo>
                <a:cubicBezTo>
                  <a:pt x="34974" y="17884"/>
                  <a:pt x="34974" y="17884"/>
                  <a:pt x="34974" y="17884"/>
                </a:cubicBezTo>
                <a:cubicBezTo>
                  <a:pt x="28341" y="12115"/>
                  <a:pt x="28341" y="12115"/>
                  <a:pt x="28341" y="12115"/>
                </a:cubicBezTo>
                <a:cubicBezTo>
                  <a:pt x="34371" y="1153"/>
                  <a:pt x="34371" y="1153"/>
                  <a:pt x="34371" y="1153"/>
                </a:cubicBezTo>
                <a:cubicBezTo>
                  <a:pt x="34974" y="1153"/>
                  <a:pt x="35577" y="1153"/>
                  <a:pt x="36783" y="576"/>
                </a:cubicBezTo>
                <a:cubicBezTo>
                  <a:pt x="37386" y="576"/>
                  <a:pt x="37989" y="576"/>
                  <a:pt x="38592" y="576"/>
                </a:cubicBezTo>
                <a:cubicBezTo>
                  <a:pt x="39798" y="576"/>
                  <a:pt x="40402" y="0"/>
                  <a:pt x="41005" y="0"/>
                </a:cubicBezTo>
                <a:cubicBezTo>
                  <a:pt x="41608" y="0"/>
                  <a:pt x="41608" y="0"/>
                  <a:pt x="42211" y="0"/>
                </a:cubicBezTo>
                <a:cubicBezTo>
                  <a:pt x="42814" y="0"/>
                  <a:pt x="43417" y="0"/>
                  <a:pt x="43417" y="0"/>
                </a:cubicBezTo>
                <a:cubicBezTo>
                  <a:pt x="42211" y="1153"/>
                  <a:pt x="41608" y="2307"/>
                  <a:pt x="40402" y="4038"/>
                </a:cubicBezTo>
                <a:cubicBezTo>
                  <a:pt x="39798" y="5769"/>
                  <a:pt x="39798" y="7500"/>
                  <a:pt x="39798" y="9230"/>
                </a:cubicBezTo>
                <a:cubicBezTo>
                  <a:pt x="39798" y="12115"/>
                  <a:pt x="39798" y="15576"/>
                  <a:pt x="40402" y="19615"/>
                </a:cubicBezTo>
                <a:cubicBezTo>
                  <a:pt x="41005" y="24230"/>
                  <a:pt x="42211" y="28269"/>
                  <a:pt x="43417" y="33461"/>
                </a:cubicBezTo>
                <a:cubicBezTo>
                  <a:pt x="44020" y="38653"/>
                  <a:pt x="45226" y="43846"/>
                  <a:pt x="46432" y="49038"/>
                </a:cubicBezTo>
                <a:cubicBezTo>
                  <a:pt x="48241" y="54230"/>
                  <a:pt x="49447" y="59423"/>
                  <a:pt x="50653" y="64615"/>
                </a:cubicBezTo>
                <a:cubicBezTo>
                  <a:pt x="58492" y="31730"/>
                  <a:pt x="58492" y="31730"/>
                  <a:pt x="58492" y="31730"/>
                </a:cubicBezTo>
                <a:cubicBezTo>
                  <a:pt x="53668" y="17884"/>
                  <a:pt x="53668" y="17884"/>
                  <a:pt x="53668" y="17884"/>
                </a:cubicBezTo>
                <a:cubicBezTo>
                  <a:pt x="56683" y="15000"/>
                  <a:pt x="56683" y="15000"/>
                  <a:pt x="56683" y="15000"/>
                </a:cubicBezTo>
                <a:cubicBezTo>
                  <a:pt x="62713" y="15000"/>
                  <a:pt x="62713" y="15000"/>
                  <a:pt x="62713" y="15000"/>
                </a:cubicBezTo>
                <a:cubicBezTo>
                  <a:pt x="65728" y="17884"/>
                  <a:pt x="65728" y="17884"/>
                  <a:pt x="65728" y="17884"/>
                </a:cubicBezTo>
                <a:cubicBezTo>
                  <a:pt x="61507" y="31730"/>
                  <a:pt x="61507" y="31730"/>
                  <a:pt x="61507" y="31730"/>
                </a:cubicBezTo>
                <a:cubicBezTo>
                  <a:pt x="68743" y="64615"/>
                  <a:pt x="68743" y="64615"/>
                  <a:pt x="68743" y="64615"/>
                </a:cubicBezTo>
                <a:cubicBezTo>
                  <a:pt x="69949" y="59423"/>
                  <a:pt x="71758" y="54230"/>
                  <a:pt x="72964" y="49038"/>
                </a:cubicBezTo>
                <a:cubicBezTo>
                  <a:pt x="74170" y="43846"/>
                  <a:pt x="75376" y="38653"/>
                  <a:pt x="76582" y="33461"/>
                </a:cubicBezTo>
                <a:cubicBezTo>
                  <a:pt x="77788" y="28846"/>
                  <a:pt x="78391" y="24230"/>
                  <a:pt x="78994" y="19615"/>
                </a:cubicBezTo>
                <a:cubicBezTo>
                  <a:pt x="79597" y="15576"/>
                  <a:pt x="80201" y="12115"/>
                  <a:pt x="80201" y="9230"/>
                </a:cubicBezTo>
                <a:cubicBezTo>
                  <a:pt x="80201" y="7500"/>
                  <a:pt x="79597" y="5769"/>
                  <a:pt x="78994" y="4038"/>
                </a:cubicBezTo>
                <a:cubicBezTo>
                  <a:pt x="78391" y="2307"/>
                  <a:pt x="77185" y="1153"/>
                  <a:pt x="75979" y="0"/>
                </a:cubicBezTo>
                <a:cubicBezTo>
                  <a:pt x="76582" y="0"/>
                  <a:pt x="77185" y="0"/>
                  <a:pt x="77185" y="0"/>
                </a:cubicBezTo>
                <a:cubicBezTo>
                  <a:pt x="77788" y="0"/>
                  <a:pt x="78391" y="0"/>
                  <a:pt x="78391" y="0"/>
                </a:cubicBezTo>
                <a:cubicBezTo>
                  <a:pt x="78994" y="0"/>
                  <a:pt x="80201" y="576"/>
                  <a:pt x="80804" y="576"/>
                </a:cubicBezTo>
                <a:cubicBezTo>
                  <a:pt x="81407" y="576"/>
                  <a:pt x="82010" y="576"/>
                  <a:pt x="83216" y="576"/>
                </a:cubicBezTo>
                <a:cubicBezTo>
                  <a:pt x="83819" y="1153"/>
                  <a:pt x="84422" y="1153"/>
                  <a:pt x="85628" y="1153"/>
                </a:cubicBezTo>
                <a:cubicBezTo>
                  <a:pt x="91055" y="12115"/>
                  <a:pt x="91055" y="12115"/>
                  <a:pt x="91055" y="12115"/>
                </a:cubicBezTo>
                <a:cubicBezTo>
                  <a:pt x="85025" y="17884"/>
                  <a:pt x="85025" y="17884"/>
                  <a:pt x="85025" y="17884"/>
                </a:cubicBezTo>
                <a:cubicBezTo>
                  <a:pt x="97688" y="24230"/>
                  <a:pt x="97688" y="24230"/>
                  <a:pt x="97688" y="24230"/>
                </a:cubicBezTo>
                <a:cubicBezTo>
                  <a:pt x="59698" y="94038"/>
                  <a:pt x="59698" y="94038"/>
                  <a:pt x="59698" y="94038"/>
                </a:cubicBezTo>
                <a:cubicBezTo>
                  <a:pt x="103718" y="24230"/>
                  <a:pt x="103718" y="24230"/>
                  <a:pt x="103718" y="24230"/>
                </a:cubicBezTo>
                <a:cubicBezTo>
                  <a:pt x="91055" y="17884"/>
                  <a:pt x="91055" y="17884"/>
                  <a:pt x="91055" y="17884"/>
                </a:cubicBezTo>
                <a:cubicBezTo>
                  <a:pt x="97688" y="12115"/>
                  <a:pt x="97688" y="12115"/>
                  <a:pt x="97688" y="12115"/>
                </a:cubicBezTo>
                <a:cubicBezTo>
                  <a:pt x="89246" y="1730"/>
                  <a:pt x="89246" y="1730"/>
                  <a:pt x="89246" y="1730"/>
                </a:cubicBezTo>
                <a:cubicBezTo>
                  <a:pt x="91658" y="2307"/>
                  <a:pt x="93467" y="2884"/>
                  <a:pt x="95879" y="3461"/>
                </a:cubicBezTo>
                <a:cubicBezTo>
                  <a:pt x="98291" y="4038"/>
                  <a:pt x="100703" y="4615"/>
                  <a:pt x="103115" y="5192"/>
                </a:cubicBezTo>
                <a:cubicBezTo>
                  <a:pt x="105527" y="5769"/>
                  <a:pt x="107939" y="6346"/>
                  <a:pt x="110351" y="6923"/>
                </a:cubicBezTo>
                <a:cubicBezTo>
                  <a:pt x="112160" y="8076"/>
                  <a:pt x="114572" y="8653"/>
                  <a:pt x="116381" y="9807"/>
                </a:cubicBezTo>
                <a:cubicBezTo>
                  <a:pt x="117587" y="11538"/>
                  <a:pt x="118793" y="16730"/>
                  <a:pt x="119396" y="24807"/>
                </a:cubicBezTo>
                <a:cubicBezTo>
                  <a:pt x="119396" y="28269"/>
                  <a:pt x="119396" y="32884"/>
                  <a:pt x="119396" y="38076"/>
                </a:cubicBezTo>
                <a:cubicBezTo>
                  <a:pt x="120000" y="43846"/>
                  <a:pt x="120000" y="50192"/>
                  <a:pt x="119396" y="57692"/>
                </a:cubicBezTo>
                <a:cubicBezTo>
                  <a:pt x="119396" y="65769"/>
                  <a:pt x="118793" y="74423"/>
                  <a:pt x="118190" y="84807"/>
                </a:cubicBezTo>
                <a:cubicBezTo>
                  <a:pt x="118190" y="95192"/>
                  <a:pt x="116984" y="106730"/>
                  <a:pt x="116381" y="120000"/>
                </a:cubicBezTo>
                <a:lnTo>
                  <a:pt x="97688" y="120000"/>
                </a:lnTo>
                <a:close/>
                <a:moveTo>
                  <a:pt x="57286" y="111923"/>
                </a:moveTo>
                <a:cubicBezTo>
                  <a:pt x="56683" y="112500"/>
                  <a:pt x="56683" y="113076"/>
                  <a:pt x="56683" y="114230"/>
                </a:cubicBezTo>
                <a:cubicBezTo>
                  <a:pt x="56683" y="114807"/>
                  <a:pt x="56683" y="115384"/>
                  <a:pt x="57286" y="115961"/>
                </a:cubicBezTo>
                <a:cubicBezTo>
                  <a:pt x="57889" y="116538"/>
                  <a:pt x="59095" y="117115"/>
                  <a:pt x="59698" y="117115"/>
                </a:cubicBezTo>
                <a:cubicBezTo>
                  <a:pt x="60904" y="117115"/>
                  <a:pt x="61507" y="116538"/>
                  <a:pt x="62110" y="115961"/>
                </a:cubicBezTo>
                <a:cubicBezTo>
                  <a:pt x="62713" y="115384"/>
                  <a:pt x="62713" y="114807"/>
                  <a:pt x="62713" y="114230"/>
                </a:cubicBezTo>
                <a:cubicBezTo>
                  <a:pt x="62713" y="113076"/>
                  <a:pt x="62713" y="112500"/>
                  <a:pt x="62110" y="111923"/>
                </a:cubicBezTo>
                <a:cubicBezTo>
                  <a:pt x="61507" y="111346"/>
                  <a:pt x="60904" y="111346"/>
                  <a:pt x="59698" y="111346"/>
                </a:cubicBezTo>
                <a:cubicBezTo>
                  <a:pt x="59095" y="111346"/>
                  <a:pt x="57889" y="111346"/>
                  <a:pt x="57286" y="11192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854864" y="2974784"/>
            <a:ext cx="247576" cy="97727"/>
          </a:xfrm>
          <a:custGeom>
            <a:pathLst>
              <a:path extrusionOk="0" h="120000" w="120000">
                <a:moveTo>
                  <a:pt x="32489" y="98901"/>
                </a:moveTo>
                <a:cubicBezTo>
                  <a:pt x="30917" y="96263"/>
                  <a:pt x="29344" y="94945"/>
                  <a:pt x="27772" y="92307"/>
                </a:cubicBezTo>
                <a:cubicBezTo>
                  <a:pt x="26724" y="89670"/>
                  <a:pt x="25676" y="85714"/>
                  <a:pt x="24628" y="81758"/>
                </a:cubicBezTo>
                <a:cubicBezTo>
                  <a:pt x="23580" y="79120"/>
                  <a:pt x="23056" y="73846"/>
                  <a:pt x="22532" y="69890"/>
                </a:cubicBezTo>
                <a:cubicBezTo>
                  <a:pt x="0" y="69890"/>
                  <a:pt x="0" y="69890"/>
                  <a:pt x="0" y="69890"/>
                </a:cubicBezTo>
                <a:cubicBezTo>
                  <a:pt x="0" y="51428"/>
                  <a:pt x="0" y="51428"/>
                  <a:pt x="0" y="51428"/>
                </a:cubicBezTo>
                <a:cubicBezTo>
                  <a:pt x="22008" y="51428"/>
                  <a:pt x="22008" y="51428"/>
                  <a:pt x="22008" y="51428"/>
                </a:cubicBezTo>
                <a:cubicBezTo>
                  <a:pt x="22532" y="47472"/>
                  <a:pt x="23056" y="43516"/>
                  <a:pt x="24104" y="39560"/>
                </a:cubicBezTo>
                <a:cubicBezTo>
                  <a:pt x="25152" y="35604"/>
                  <a:pt x="26200" y="31648"/>
                  <a:pt x="27772" y="29010"/>
                </a:cubicBezTo>
                <a:cubicBezTo>
                  <a:pt x="29344" y="26373"/>
                  <a:pt x="30917" y="23736"/>
                  <a:pt x="32489" y="22417"/>
                </a:cubicBezTo>
                <a:cubicBezTo>
                  <a:pt x="34061" y="21098"/>
                  <a:pt x="36157" y="19780"/>
                  <a:pt x="37729" y="19780"/>
                </a:cubicBezTo>
                <a:cubicBezTo>
                  <a:pt x="40349" y="19780"/>
                  <a:pt x="42445" y="21098"/>
                  <a:pt x="44017" y="23736"/>
                </a:cubicBezTo>
                <a:cubicBezTo>
                  <a:pt x="46113" y="25054"/>
                  <a:pt x="47685" y="27692"/>
                  <a:pt x="49257" y="31648"/>
                </a:cubicBezTo>
                <a:cubicBezTo>
                  <a:pt x="50829" y="35604"/>
                  <a:pt x="51877" y="39560"/>
                  <a:pt x="52925" y="44835"/>
                </a:cubicBezTo>
                <a:cubicBezTo>
                  <a:pt x="53449" y="50109"/>
                  <a:pt x="53973" y="55384"/>
                  <a:pt x="53973" y="60659"/>
                </a:cubicBezTo>
                <a:cubicBezTo>
                  <a:pt x="53973" y="65934"/>
                  <a:pt x="53449" y="71208"/>
                  <a:pt x="52925" y="76483"/>
                </a:cubicBezTo>
                <a:cubicBezTo>
                  <a:pt x="51877" y="80439"/>
                  <a:pt x="50829" y="85714"/>
                  <a:pt x="49257" y="88351"/>
                </a:cubicBezTo>
                <a:cubicBezTo>
                  <a:pt x="47685" y="92307"/>
                  <a:pt x="46113" y="94945"/>
                  <a:pt x="44017" y="97582"/>
                </a:cubicBezTo>
                <a:cubicBezTo>
                  <a:pt x="42445" y="100219"/>
                  <a:pt x="40349" y="100219"/>
                  <a:pt x="37729" y="100219"/>
                </a:cubicBezTo>
                <a:cubicBezTo>
                  <a:pt x="36157" y="100219"/>
                  <a:pt x="34061" y="100219"/>
                  <a:pt x="32489" y="98901"/>
                </a:cubicBezTo>
                <a:close/>
                <a:moveTo>
                  <a:pt x="96943" y="89670"/>
                </a:moveTo>
                <a:cubicBezTo>
                  <a:pt x="95371" y="96263"/>
                  <a:pt x="93799" y="101538"/>
                  <a:pt x="91703" y="105494"/>
                </a:cubicBezTo>
                <a:cubicBezTo>
                  <a:pt x="89606" y="110769"/>
                  <a:pt x="87510" y="113406"/>
                  <a:pt x="84366" y="116043"/>
                </a:cubicBezTo>
                <a:cubicBezTo>
                  <a:pt x="81746" y="118681"/>
                  <a:pt x="79126" y="120000"/>
                  <a:pt x="75982" y="120000"/>
                </a:cubicBezTo>
                <a:cubicBezTo>
                  <a:pt x="72838" y="120000"/>
                  <a:pt x="69694" y="118681"/>
                  <a:pt x="67074" y="116043"/>
                </a:cubicBezTo>
                <a:cubicBezTo>
                  <a:pt x="63930" y="113406"/>
                  <a:pt x="61834" y="108131"/>
                  <a:pt x="59213" y="102857"/>
                </a:cubicBezTo>
                <a:cubicBezTo>
                  <a:pt x="64978" y="89670"/>
                  <a:pt x="64978" y="89670"/>
                  <a:pt x="64978" y="89670"/>
                </a:cubicBezTo>
                <a:cubicBezTo>
                  <a:pt x="66550" y="92307"/>
                  <a:pt x="68122" y="96263"/>
                  <a:pt x="70218" y="97582"/>
                </a:cubicBezTo>
                <a:cubicBezTo>
                  <a:pt x="71790" y="100219"/>
                  <a:pt x="73886" y="100219"/>
                  <a:pt x="75982" y="100219"/>
                </a:cubicBezTo>
                <a:cubicBezTo>
                  <a:pt x="78602" y="100219"/>
                  <a:pt x="80698" y="100219"/>
                  <a:pt x="82270" y="97582"/>
                </a:cubicBezTo>
                <a:cubicBezTo>
                  <a:pt x="84366" y="94945"/>
                  <a:pt x="85938" y="92307"/>
                  <a:pt x="87510" y="88351"/>
                </a:cubicBezTo>
                <a:cubicBezTo>
                  <a:pt x="89082" y="85714"/>
                  <a:pt x="90131" y="80439"/>
                  <a:pt x="91179" y="76483"/>
                </a:cubicBezTo>
                <a:cubicBezTo>
                  <a:pt x="91703" y="71208"/>
                  <a:pt x="92227" y="65934"/>
                  <a:pt x="92227" y="60659"/>
                </a:cubicBezTo>
                <a:cubicBezTo>
                  <a:pt x="92227" y="55384"/>
                  <a:pt x="91703" y="50109"/>
                  <a:pt x="91179" y="44835"/>
                </a:cubicBezTo>
                <a:cubicBezTo>
                  <a:pt x="90131" y="39560"/>
                  <a:pt x="89082" y="35604"/>
                  <a:pt x="87510" y="31648"/>
                </a:cubicBezTo>
                <a:cubicBezTo>
                  <a:pt x="85938" y="27692"/>
                  <a:pt x="84366" y="25054"/>
                  <a:pt x="82270" y="23736"/>
                </a:cubicBezTo>
                <a:cubicBezTo>
                  <a:pt x="80698" y="21098"/>
                  <a:pt x="78602" y="19780"/>
                  <a:pt x="75982" y="19780"/>
                </a:cubicBezTo>
                <a:cubicBezTo>
                  <a:pt x="73886" y="19780"/>
                  <a:pt x="71790" y="21098"/>
                  <a:pt x="69694" y="23736"/>
                </a:cubicBezTo>
                <a:cubicBezTo>
                  <a:pt x="68122" y="25054"/>
                  <a:pt x="66026" y="27692"/>
                  <a:pt x="64978" y="31648"/>
                </a:cubicBezTo>
                <a:cubicBezTo>
                  <a:pt x="59213" y="18461"/>
                  <a:pt x="59213" y="18461"/>
                  <a:pt x="59213" y="18461"/>
                </a:cubicBezTo>
                <a:cubicBezTo>
                  <a:pt x="61310" y="13186"/>
                  <a:pt x="63930" y="7912"/>
                  <a:pt x="67074" y="5274"/>
                </a:cubicBezTo>
                <a:cubicBezTo>
                  <a:pt x="69694" y="1318"/>
                  <a:pt x="72838" y="0"/>
                  <a:pt x="75982" y="0"/>
                </a:cubicBezTo>
                <a:cubicBezTo>
                  <a:pt x="79126" y="0"/>
                  <a:pt x="82270" y="1318"/>
                  <a:pt x="84890" y="3956"/>
                </a:cubicBezTo>
                <a:cubicBezTo>
                  <a:pt x="87510" y="6593"/>
                  <a:pt x="89606" y="10549"/>
                  <a:pt x="91703" y="14505"/>
                </a:cubicBezTo>
                <a:cubicBezTo>
                  <a:pt x="93799" y="19780"/>
                  <a:pt x="95895" y="25054"/>
                  <a:pt x="96943" y="31648"/>
                </a:cubicBezTo>
                <a:cubicBezTo>
                  <a:pt x="98515" y="38241"/>
                  <a:pt x="99563" y="44835"/>
                  <a:pt x="100087" y="51428"/>
                </a:cubicBezTo>
                <a:cubicBezTo>
                  <a:pt x="119999" y="51428"/>
                  <a:pt x="119999" y="51428"/>
                  <a:pt x="119999" y="51428"/>
                </a:cubicBezTo>
                <a:cubicBezTo>
                  <a:pt x="119999" y="69890"/>
                  <a:pt x="119999" y="69890"/>
                  <a:pt x="119999" y="69890"/>
                </a:cubicBezTo>
                <a:cubicBezTo>
                  <a:pt x="99563" y="69890"/>
                  <a:pt x="99563" y="69890"/>
                  <a:pt x="99563" y="69890"/>
                </a:cubicBezTo>
                <a:cubicBezTo>
                  <a:pt x="99039" y="77802"/>
                  <a:pt x="98515" y="84395"/>
                  <a:pt x="96943" y="896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8291381" y="2948724"/>
            <a:ext cx="250832" cy="149849"/>
          </a:xfrm>
          <a:custGeom>
            <a:pathLst>
              <a:path extrusionOk="0" h="120000" w="120000">
                <a:moveTo>
                  <a:pt x="104549" y="78561"/>
                </a:moveTo>
                <a:cubicBezTo>
                  <a:pt x="103004" y="77697"/>
                  <a:pt x="101974" y="76834"/>
                  <a:pt x="100944" y="75107"/>
                </a:cubicBezTo>
                <a:cubicBezTo>
                  <a:pt x="99914" y="74244"/>
                  <a:pt x="98884" y="71654"/>
                  <a:pt x="98369" y="69928"/>
                </a:cubicBezTo>
                <a:cubicBezTo>
                  <a:pt x="97339" y="68201"/>
                  <a:pt x="97339" y="65611"/>
                  <a:pt x="96824" y="63884"/>
                </a:cubicBezTo>
                <a:cubicBezTo>
                  <a:pt x="71587" y="63884"/>
                  <a:pt x="71587" y="63884"/>
                  <a:pt x="71587" y="63884"/>
                </a:cubicBezTo>
                <a:cubicBezTo>
                  <a:pt x="71587" y="65611"/>
                  <a:pt x="71072" y="68201"/>
                  <a:pt x="70557" y="69928"/>
                </a:cubicBezTo>
                <a:cubicBezTo>
                  <a:pt x="69527" y="71654"/>
                  <a:pt x="69012" y="74244"/>
                  <a:pt x="67982" y="75107"/>
                </a:cubicBezTo>
                <a:cubicBezTo>
                  <a:pt x="66952" y="76834"/>
                  <a:pt x="65407" y="77697"/>
                  <a:pt x="64377" y="78561"/>
                </a:cubicBezTo>
                <a:cubicBezTo>
                  <a:pt x="62832" y="79424"/>
                  <a:pt x="61802" y="80287"/>
                  <a:pt x="60257" y="80287"/>
                </a:cubicBezTo>
                <a:cubicBezTo>
                  <a:pt x="58712" y="80287"/>
                  <a:pt x="57682" y="79424"/>
                  <a:pt x="56137" y="78561"/>
                </a:cubicBezTo>
                <a:cubicBezTo>
                  <a:pt x="54592" y="77697"/>
                  <a:pt x="53562" y="76834"/>
                  <a:pt x="52532" y="75107"/>
                </a:cubicBezTo>
                <a:cubicBezTo>
                  <a:pt x="51502" y="74244"/>
                  <a:pt x="50987" y="71654"/>
                  <a:pt x="49957" y="69928"/>
                </a:cubicBezTo>
                <a:cubicBezTo>
                  <a:pt x="49442" y="68201"/>
                  <a:pt x="48927" y="65611"/>
                  <a:pt x="48927" y="63884"/>
                </a:cubicBezTo>
                <a:cubicBezTo>
                  <a:pt x="38111" y="63884"/>
                  <a:pt x="38111" y="63884"/>
                  <a:pt x="38111" y="63884"/>
                </a:cubicBezTo>
                <a:cubicBezTo>
                  <a:pt x="38111" y="81151"/>
                  <a:pt x="38111" y="81151"/>
                  <a:pt x="38111" y="81151"/>
                </a:cubicBezTo>
                <a:cubicBezTo>
                  <a:pt x="39141" y="82014"/>
                  <a:pt x="40686" y="82877"/>
                  <a:pt x="41716" y="83741"/>
                </a:cubicBezTo>
                <a:cubicBezTo>
                  <a:pt x="42746" y="84604"/>
                  <a:pt x="43776" y="86330"/>
                  <a:pt x="44806" y="88057"/>
                </a:cubicBezTo>
                <a:cubicBezTo>
                  <a:pt x="45836" y="89784"/>
                  <a:pt x="46351" y="91510"/>
                  <a:pt x="46866" y="94100"/>
                </a:cubicBezTo>
                <a:cubicBezTo>
                  <a:pt x="47381" y="95827"/>
                  <a:pt x="47381" y="98417"/>
                  <a:pt x="47381" y="101007"/>
                </a:cubicBezTo>
                <a:cubicBezTo>
                  <a:pt x="47381" y="103597"/>
                  <a:pt x="47381" y="106187"/>
                  <a:pt x="46866" y="108776"/>
                </a:cubicBezTo>
                <a:cubicBezTo>
                  <a:pt x="45836" y="110503"/>
                  <a:pt x="45321" y="113093"/>
                  <a:pt x="44291" y="114820"/>
                </a:cubicBezTo>
                <a:cubicBezTo>
                  <a:pt x="43261" y="116546"/>
                  <a:pt x="41716" y="118273"/>
                  <a:pt x="40171" y="119136"/>
                </a:cubicBezTo>
                <a:cubicBezTo>
                  <a:pt x="39141" y="120000"/>
                  <a:pt x="37596" y="120000"/>
                  <a:pt x="36051" y="120000"/>
                </a:cubicBezTo>
                <a:cubicBezTo>
                  <a:pt x="33991" y="120000"/>
                  <a:pt x="32446" y="120000"/>
                  <a:pt x="31416" y="119136"/>
                </a:cubicBezTo>
                <a:cubicBezTo>
                  <a:pt x="29871" y="118273"/>
                  <a:pt x="28841" y="116546"/>
                  <a:pt x="27296" y="114820"/>
                </a:cubicBezTo>
                <a:cubicBezTo>
                  <a:pt x="26266" y="113093"/>
                  <a:pt x="25751" y="110503"/>
                  <a:pt x="25236" y="108776"/>
                </a:cubicBezTo>
                <a:cubicBezTo>
                  <a:pt x="24206" y="106187"/>
                  <a:pt x="24206" y="103597"/>
                  <a:pt x="24206" y="101007"/>
                </a:cubicBezTo>
                <a:cubicBezTo>
                  <a:pt x="24206" y="98417"/>
                  <a:pt x="24206" y="95827"/>
                  <a:pt x="24721" y="93237"/>
                </a:cubicBezTo>
                <a:cubicBezTo>
                  <a:pt x="25236" y="91510"/>
                  <a:pt x="26266" y="89784"/>
                  <a:pt x="27296" y="88057"/>
                </a:cubicBezTo>
                <a:cubicBezTo>
                  <a:pt x="27811" y="86330"/>
                  <a:pt x="29356" y="84604"/>
                  <a:pt x="30386" y="83741"/>
                </a:cubicBezTo>
                <a:cubicBezTo>
                  <a:pt x="31416" y="82014"/>
                  <a:pt x="32961" y="81151"/>
                  <a:pt x="34506" y="81151"/>
                </a:cubicBezTo>
                <a:cubicBezTo>
                  <a:pt x="34506" y="63884"/>
                  <a:pt x="34506" y="63884"/>
                  <a:pt x="34506" y="63884"/>
                </a:cubicBezTo>
                <a:cubicBezTo>
                  <a:pt x="23175" y="63884"/>
                  <a:pt x="23175" y="63884"/>
                  <a:pt x="23175" y="63884"/>
                </a:cubicBezTo>
                <a:cubicBezTo>
                  <a:pt x="23175" y="65611"/>
                  <a:pt x="22660" y="68201"/>
                  <a:pt x="22145" y="69928"/>
                </a:cubicBezTo>
                <a:cubicBezTo>
                  <a:pt x="21115" y="71654"/>
                  <a:pt x="20600" y="74244"/>
                  <a:pt x="19570" y="75107"/>
                </a:cubicBezTo>
                <a:cubicBezTo>
                  <a:pt x="18540" y="76834"/>
                  <a:pt x="16995" y="77697"/>
                  <a:pt x="15965" y="78561"/>
                </a:cubicBezTo>
                <a:cubicBezTo>
                  <a:pt x="14420" y="79424"/>
                  <a:pt x="13390" y="80287"/>
                  <a:pt x="11845" y="80287"/>
                </a:cubicBezTo>
                <a:cubicBezTo>
                  <a:pt x="10300" y="80287"/>
                  <a:pt x="8755" y="79424"/>
                  <a:pt x="7210" y="78561"/>
                </a:cubicBezTo>
                <a:cubicBezTo>
                  <a:pt x="5665" y="77697"/>
                  <a:pt x="4635" y="75971"/>
                  <a:pt x="3605" y="74244"/>
                </a:cubicBezTo>
                <a:cubicBezTo>
                  <a:pt x="2575" y="72517"/>
                  <a:pt x="1545" y="70791"/>
                  <a:pt x="1030" y="68201"/>
                </a:cubicBezTo>
                <a:cubicBezTo>
                  <a:pt x="515" y="65611"/>
                  <a:pt x="0" y="63021"/>
                  <a:pt x="0" y="60431"/>
                </a:cubicBezTo>
                <a:cubicBezTo>
                  <a:pt x="0" y="57841"/>
                  <a:pt x="515" y="55251"/>
                  <a:pt x="1030" y="52661"/>
                </a:cubicBezTo>
                <a:cubicBezTo>
                  <a:pt x="1545" y="50071"/>
                  <a:pt x="2575" y="48345"/>
                  <a:pt x="3605" y="46618"/>
                </a:cubicBezTo>
                <a:cubicBezTo>
                  <a:pt x="4635" y="44892"/>
                  <a:pt x="5665" y="43165"/>
                  <a:pt x="7210" y="42302"/>
                </a:cubicBezTo>
                <a:cubicBezTo>
                  <a:pt x="8755" y="41438"/>
                  <a:pt x="10300" y="40575"/>
                  <a:pt x="11845" y="40575"/>
                </a:cubicBezTo>
                <a:cubicBezTo>
                  <a:pt x="13390" y="40575"/>
                  <a:pt x="14420" y="41438"/>
                  <a:pt x="15965" y="42302"/>
                </a:cubicBezTo>
                <a:cubicBezTo>
                  <a:pt x="16995" y="43165"/>
                  <a:pt x="18540" y="44028"/>
                  <a:pt x="19570" y="45755"/>
                </a:cubicBezTo>
                <a:cubicBezTo>
                  <a:pt x="20600" y="47482"/>
                  <a:pt x="21115" y="49208"/>
                  <a:pt x="22145" y="50935"/>
                </a:cubicBezTo>
                <a:cubicBezTo>
                  <a:pt x="22660" y="52661"/>
                  <a:pt x="23175" y="55251"/>
                  <a:pt x="23175" y="57841"/>
                </a:cubicBezTo>
                <a:cubicBezTo>
                  <a:pt x="48927" y="57841"/>
                  <a:pt x="48927" y="57841"/>
                  <a:pt x="48927" y="57841"/>
                </a:cubicBezTo>
                <a:cubicBezTo>
                  <a:pt x="48927" y="55251"/>
                  <a:pt x="49442" y="52661"/>
                  <a:pt x="49957" y="50935"/>
                </a:cubicBezTo>
                <a:cubicBezTo>
                  <a:pt x="50472" y="49208"/>
                  <a:pt x="51502" y="47482"/>
                  <a:pt x="52532" y="45755"/>
                </a:cubicBezTo>
                <a:cubicBezTo>
                  <a:pt x="53562" y="44028"/>
                  <a:pt x="54592" y="43165"/>
                  <a:pt x="56137" y="42302"/>
                </a:cubicBezTo>
                <a:cubicBezTo>
                  <a:pt x="57167" y="41438"/>
                  <a:pt x="58712" y="40575"/>
                  <a:pt x="60257" y="40575"/>
                </a:cubicBezTo>
                <a:cubicBezTo>
                  <a:pt x="61802" y="40575"/>
                  <a:pt x="63347" y="41438"/>
                  <a:pt x="64377" y="42302"/>
                </a:cubicBezTo>
                <a:cubicBezTo>
                  <a:pt x="65922" y="43165"/>
                  <a:pt x="66952" y="44028"/>
                  <a:pt x="67982" y="45755"/>
                </a:cubicBezTo>
                <a:cubicBezTo>
                  <a:pt x="69012" y="47482"/>
                  <a:pt x="70042" y="49208"/>
                  <a:pt x="70557" y="50935"/>
                </a:cubicBezTo>
                <a:cubicBezTo>
                  <a:pt x="71072" y="52661"/>
                  <a:pt x="71587" y="55251"/>
                  <a:pt x="71587" y="57841"/>
                </a:cubicBezTo>
                <a:cubicBezTo>
                  <a:pt x="82403" y="57841"/>
                  <a:pt x="82403" y="57841"/>
                  <a:pt x="82403" y="57841"/>
                </a:cubicBezTo>
                <a:cubicBezTo>
                  <a:pt x="82403" y="39712"/>
                  <a:pt x="82403" y="39712"/>
                  <a:pt x="82403" y="39712"/>
                </a:cubicBezTo>
                <a:cubicBezTo>
                  <a:pt x="81373" y="38848"/>
                  <a:pt x="79828" y="37985"/>
                  <a:pt x="78798" y="37122"/>
                </a:cubicBezTo>
                <a:cubicBezTo>
                  <a:pt x="77253" y="36258"/>
                  <a:pt x="76223" y="34532"/>
                  <a:pt x="75708" y="32805"/>
                </a:cubicBezTo>
                <a:cubicBezTo>
                  <a:pt x="74678" y="31079"/>
                  <a:pt x="73648" y="29352"/>
                  <a:pt x="73648" y="26762"/>
                </a:cubicBezTo>
                <a:cubicBezTo>
                  <a:pt x="73133" y="25035"/>
                  <a:pt x="72618" y="22446"/>
                  <a:pt x="72618" y="19856"/>
                </a:cubicBezTo>
                <a:cubicBezTo>
                  <a:pt x="72618" y="17266"/>
                  <a:pt x="73133" y="14676"/>
                  <a:pt x="73648" y="12086"/>
                </a:cubicBezTo>
                <a:cubicBezTo>
                  <a:pt x="74163" y="10359"/>
                  <a:pt x="75193" y="7769"/>
                  <a:pt x="76223" y="6043"/>
                </a:cubicBezTo>
                <a:cubicBezTo>
                  <a:pt x="77253" y="4316"/>
                  <a:pt x="78283" y="2589"/>
                  <a:pt x="79828" y="1726"/>
                </a:cubicBezTo>
                <a:cubicBezTo>
                  <a:pt x="81373" y="863"/>
                  <a:pt x="82918" y="0"/>
                  <a:pt x="84463" y="0"/>
                </a:cubicBezTo>
                <a:cubicBezTo>
                  <a:pt x="86008" y="0"/>
                  <a:pt x="87553" y="863"/>
                  <a:pt x="89098" y="1726"/>
                </a:cubicBezTo>
                <a:cubicBezTo>
                  <a:pt x="90128" y="2589"/>
                  <a:pt x="91673" y="4316"/>
                  <a:pt x="92703" y="6043"/>
                </a:cubicBezTo>
                <a:cubicBezTo>
                  <a:pt x="93733" y="7769"/>
                  <a:pt x="94763" y="10359"/>
                  <a:pt x="95278" y="12086"/>
                </a:cubicBezTo>
                <a:cubicBezTo>
                  <a:pt x="95793" y="14676"/>
                  <a:pt x="96309" y="17266"/>
                  <a:pt x="96309" y="19856"/>
                </a:cubicBezTo>
                <a:cubicBezTo>
                  <a:pt x="96309" y="22446"/>
                  <a:pt x="95793" y="25035"/>
                  <a:pt x="95278" y="26762"/>
                </a:cubicBezTo>
                <a:cubicBezTo>
                  <a:pt x="94763" y="29352"/>
                  <a:pt x="94248" y="31079"/>
                  <a:pt x="93218" y="32805"/>
                </a:cubicBezTo>
                <a:cubicBezTo>
                  <a:pt x="92188" y="34532"/>
                  <a:pt x="91158" y="36258"/>
                  <a:pt x="90128" y="37122"/>
                </a:cubicBezTo>
                <a:cubicBezTo>
                  <a:pt x="89098" y="37985"/>
                  <a:pt x="87553" y="38848"/>
                  <a:pt x="86008" y="39712"/>
                </a:cubicBezTo>
                <a:cubicBezTo>
                  <a:pt x="86008" y="57841"/>
                  <a:pt x="86008" y="57841"/>
                  <a:pt x="86008" y="57841"/>
                </a:cubicBezTo>
                <a:cubicBezTo>
                  <a:pt x="96824" y="57841"/>
                  <a:pt x="96824" y="57841"/>
                  <a:pt x="96824" y="57841"/>
                </a:cubicBezTo>
                <a:cubicBezTo>
                  <a:pt x="96824" y="55251"/>
                  <a:pt x="97339" y="52661"/>
                  <a:pt x="98369" y="50935"/>
                </a:cubicBezTo>
                <a:cubicBezTo>
                  <a:pt x="98884" y="49208"/>
                  <a:pt x="99914" y="47482"/>
                  <a:pt x="100944" y="45755"/>
                </a:cubicBezTo>
                <a:cubicBezTo>
                  <a:pt x="101974" y="44028"/>
                  <a:pt x="103004" y="43165"/>
                  <a:pt x="104034" y="42302"/>
                </a:cubicBezTo>
                <a:cubicBezTo>
                  <a:pt x="105579" y="41438"/>
                  <a:pt x="107124" y="40575"/>
                  <a:pt x="108669" y="40575"/>
                </a:cubicBezTo>
                <a:cubicBezTo>
                  <a:pt x="110214" y="40575"/>
                  <a:pt x="111759" y="41438"/>
                  <a:pt x="112789" y="42302"/>
                </a:cubicBezTo>
                <a:cubicBezTo>
                  <a:pt x="114334" y="43165"/>
                  <a:pt x="115879" y="44892"/>
                  <a:pt x="116909" y="46618"/>
                </a:cubicBezTo>
                <a:cubicBezTo>
                  <a:pt x="117939" y="48345"/>
                  <a:pt x="118454" y="50071"/>
                  <a:pt x="119484" y="52661"/>
                </a:cubicBezTo>
                <a:cubicBezTo>
                  <a:pt x="120000" y="55251"/>
                  <a:pt x="120000" y="57841"/>
                  <a:pt x="120000" y="60431"/>
                </a:cubicBezTo>
                <a:cubicBezTo>
                  <a:pt x="120000" y="63021"/>
                  <a:pt x="120000" y="65611"/>
                  <a:pt x="119484" y="68201"/>
                </a:cubicBezTo>
                <a:cubicBezTo>
                  <a:pt x="118454" y="70791"/>
                  <a:pt x="117939" y="72517"/>
                  <a:pt x="116909" y="74244"/>
                </a:cubicBezTo>
                <a:cubicBezTo>
                  <a:pt x="115879" y="75971"/>
                  <a:pt x="114334" y="77697"/>
                  <a:pt x="112789" y="78561"/>
                </a:cubicBezTo>
                <a:cubicBezTo>
                  <a:pt x="111759" y="79424"/>
                  <a:pt x="110214" y="80287"/>
                  <a:pt x="108669" y="80287"/>
                </a:cubicBezTo>
                <a:cubicBezTo>
                  <a:pt x="107124" y="80287"/>
                  <a:pt x="105579" y="79424"/>
                  <a:pt x="104549" y="78561"/>
                </a:cubicBezTo>
                <a:close/>
                <a:moveTo>
                  <a:pt x="8755" y="48345"/>
                </a:moveTo>
                <a:cubicBezTo>
                  <a:pt x="7725" y="49208"/>
                  <a:pt x="6695" y="50071"/>
                  <a:pt x="6180" y="50935"/>
                </a:cubicBezTo>
                <a:cubicBezTo>
                  <a:pt x="5665" y="52661"/>
                  <a:pt x="5150" y="53525"/>
                  <a:pt x="4635" y="55251"/>
                </a:cubicBezTo>
                <a:cubicBezTo>
                  <a:pt x="4120" y="56978"/>
                  <a:pt x="3605" y="58705"/>
                  <a:pt x="3605" y="60431"/>
                </a:cubicBezTo>
                <a:cubicBezTo>
                  <a:pt x="3605" y="62158"/>
                  <a:pt x="4120" y="63884"/>
                  <a:pt x="4635" y="65611"/>
                </a:cubicBezTo>
                <a:cubicBezTo>
                  <a:pt x="5150" y="67338"/>
                  <a:pt x="5665" y="68201"/>
                  <a:pt x="6180" y="69928"/>
                </a:cubicBezTo>
                <a:cubicBezTo>
                  <a:pt x="6695" y="70791"/>
                  <a:pt x="7725" y="71654"/>
                  <a:pt x="8755" y="72517"/>
                </a:cubicBezTo>
                <a:cubicBezTo>
                  <a:pt x="9785" y="73381"/>
                  <a:pt x="10815" y="73381"/>
                  <a:pt x="11845" y="73381"/>
                </a:cubicBezTo>
                <a:cubicBezTo>
                  <a:pt x="12875" y="73381"/>
                  <a:pt x="13905" y="73381"/>
                  <a:pt x="14935" y="72517"/>
                </a:cubicBezTo>
                <a:cubicBezTo>
                  <a:pt x="15965" y="71654"/>
                  <a:pt x="16480" y="70791"/>
                  <a:pt x="17510" y="69928"/>
                </a:cubicBezTo>
                <a:cubicBezTo>
                  <a:pt x="18025" y="68201"/>
                  <a:pt x="18540" y="67338"/>
                  <a:pt x="19055" y="65611"/>
                </a:cubicBezTo>
                <a:cubicBezTo>
                  <a:pt x="19570" y="63884"/>
                  <a:pt x="19570" y="62158"/>
                  <a:pt x="19570" y="60431"/>
                </a:cubicBezTo>
                <a:cubicBezTo>
                  <a:pt x="19570" y="58705"/>
                  <a:pt x="19570" y="56978"/>
                  <a:pt x="19055" y="55251"/>
                </a:cubicBezTo>
                <a:cubicBezTo>
                  <a:pt x="18540" y="53525"/>
                  <a:pt x="18025" y="52661"/>
                  <a:pt x="17510" y="50935"/>
                </a:cubicBezTo>
                <a:cubicBezTo>
                  <a:pt x="16480" y="50071"/>
                  <a:pt x="15965" y="49208"/>
                  <a:pt x="14935" y="48345"/>
                </a:cubicBezTo>
                <a:cubicBezTo>
                  <a:pt x="13905" y="47482"/>
                  <a:pt x="12875" y="47482"/>
                  <a:pt x="11845" y="47482"/>
                </a:cubicBezTo>
                <a:cubicBezTo>
                  <a:pt x="10815" y="47482"/>
                  <a:pt x="9785" y="47482"/>
                  <a:pt x="8755" y="48345"/>
                </a:cubicBezTo>
                <a:close/>
                <a:moveTo>
                  <a:pt x="28841" y="106187"/>
                </a:moveTo>
                <a:cubicBezTo>
                  <a:pt x="28841" y="107050"/>
                  <a:pt x="29356" y="108776"/>
                  <a:pt x="30386" y="109640"/>
                </a:cubicBezTo>
                <a:cubicBezTo>
                  <a:pt x="30901" y="111366"/>
                  <a:pt x="31931" y="112230"/>
                  <a:pt x="32961" y="113093"/>
                </a:cubicBezTo>
                <a:cubicBezTo>
                  <a:pt x="33476" y="113956"/>
                  <a:pt x="34506" y="113956"/>
                  <a:pt x="36051" y="113956"/>
                </a:cubicBezTo>
                <a:cubicBezTo>
                  <a:pt x="37081" y="113956"/>
                  <a:pt x="38111" y="113956"/>
                  <a:pt x="38626" y="113093"/>
                </a:cubicBezTo>
                <a:cubicBezTo>
                  <a:pt x="39656" y="112230"/>
                  <a:pt x="40686" y="111366"/>
                  <a:pt x="41201" y="109640"/>
                </a:cubicBezTo>
                <a:cubicBezTo>
                  <a:pt x="42231" y="108776"/>
                  <a:pt x="42746" y="107050"/>
                  <a:pt x="43261" y="106187"/>
                </a:cubicBezTo>
                <a:cubicBezTo>
                  <a:pt x="43261" y="104460"/>
                  <a:pt x="43776" y="102733"/>
                  <a:pt x="43776" y="101007"/>
                </a:cubicBezTo>
                <a:cubicBezTo>
                  <a:pt x="43776" y="99280"/>
                  <a:pt x="43261" y="97553"/>
                  <a:pt x="43261" y="95827"/>
                </a:cubicBezTo>
                <a:cubicBezTo>
                  <a:pt x="42746" y="94100"/>
                  <a:pt x="42231" y="92374"/>
                  <a:pt x="41201" y="91510"/>
                </a:cubicBezTo>
                <a:cubicBezTo>
                  <a:pt x="40686" y="90647"/>
                  <a:pt x="39656" y="89784"/>
                  <a:pt x="38626" y="88920"/>
                </a:cubicBezTo>
                <a:cubicBezTo>
                  <a:pt x="38111" y="88057"/>
                  <a:pt x="37081" y="87194"/>
                  <a:pt x="36051" y="87194"/>
                </a:cubicBezTo>
                <a:cubicBezTo>
                  <a:pt x="34506" y="87194"/>
                  <a:pt x="33476" y="88057"/>
                  <a:pt x="32961" y="88920"/>
                </a:cubicBezTo>
                <a:cubicBezTo>
                  <a:pt x="31931" y="89784"/>
                  <a:pt x="30901" y="90647"/>
                  <a:pt x="30386" y="91510"/>
                </a:cubicBezTo>
                <a:cubicBezTo>
                  <a:pt x="29356" y="92374"/>
                  <a:pt x="28841" y="94100"/>
                  <a:pt x="28841" y="95827"/>
                </a:cubicBezTo>
                <a:cubicBezTo>
                  <a:pt x="28326" y="97553"/>
                  <a:pt x="27811" y="99280"/>
                  <a:pt x="27811" y="101007"/>
                </a:cubicBezTo>
                <a:cubicBezTo>
                  <a:pt x="27811" y="102733"/>
                  <a:pt x="28326" y="104460"/>
                  <a:pt x="28841" y="106187"/>
                </a:cubicBezTo>
                <a:close/>
                <a:moveTo>
                  <a:pt x="32961" y="31942"/>
                </a:moveTo>
                <a:cubicBezTo>
                  <a:pt x="31931" y="31079"/>
                  <a:pt x="31416" y="30215"/>
                  <a:pt x="30386" y="29352"/>
                </a:cubicBezTo>
                <a:cubicBezTo>
                  <a:pt x="29871" y="27625"/>
                  <a:pt x="29356" y="26762"/>
                  <a:pt x="28841" y="25035"/>
                </a:cubicBezTo>
                <a:cubicBezTo>
                  <a:pt x="28326" y="23309"/>
                  <a:pt x="28326" y="21582"/>
                  <a:pt x="28326" y="19856"/>
                </a:cubicBezTo>
                <a:cubicBezTo>
                  <a:pt x="28326" y="18129"/>
                  <a:pt x="28326" y="16402"/>
                  <a:pt x="28841" y="14676"/>
                </a:cubicBezTo>
                <a:cubicBezTo>
                  <a:pt x="29356" y="12949"/>
                  <a:pt x="29871" y="12086"/>
                  <a:pt x="30386" y="10359"/>
                </a:cubicBezTo>
                <a:cubicBezTo>
                  <a:pt x="31416" y="9496"/>
                  <a:pt x="31931" y="8633"/>
                  <a:pt x="32961" y="7769"/>
                </a:cubicBezTo>
                <a:cubicBezTo>
                  <a:pt x="33991" y="6906"/>
                  <a:pt x="35021" y="6906"/>
                  <a:pt x="36051" y="6906"/>
                </a:cubicBezTo>
                <a:cubicBezTo>
                  <a:pt x="37081" y="6906"/>
                  <a:pt x="38111" y="6906"/>
                  <a:pt x="39141" y="7769"/>
                </a:cubicBezTo>
                <a:cubicBezTo>
                  <a:pt x="40171" y="8633"/>
                  <a:pt x="41201" y="9496"/>
                  <a:pt x="41716" y="10359"/>
                </a:cubicBezTo>
                <a:cubicBezTo>
                  <a:pt x="42231" y="12086"/>
                  <a:pt x="42746" y="12949"/>
                  <a:pt x="43261" y="14676"/>
                </a:cubicBezTo>
                <a:cubicBezTo>
                  <a:pt x="43776" y="16402"/>
                  <a:pt x="43776" y="18129"/>
                  <a:pt x="43776" y="19856"/>
                </a:cubicBezTo>
                <a:cubicBezTo>
                  <a:pt x="43776" y="21582"/>
                  <a:pt x="43776" y="23309"/>
                  <a:pt x="43261" y="25035"/>
                </a:cubicBezTo>
                <a:cubicBezTo>
                  <a:pt x="42746" y="26762"/>
                  <a:pt x="42231" y="27625"/>
                  <a:pt x="41716" y="29352"/>
                </a:cubicBezTo>
                <a:cubicBezTo>
                  <a:pt x="41201" y="30215"/>
                  <a:pt x="40171" y="31079"/>
                  <a:pt x="39141" y="31942"/>
                </a:cubicBezTo>
                <a:cubicBezTo>
                  <a:pt x="38111" y="32805"/>
                  <a:pt x="37081" y="32805"/>
                  <a:pt x="36051" y="32805"/>
                </a:cubicBezTo>
                <a:cubicBezTo>
                  <a:pt x="35021" y="32805"/>
                  <a:pt x="33991" y="32805"/>
                  <a:pt x="32961" y="31942"/>
                </a:cubicBezTo>
                <a:close/>
                <a:moveTo>
                  <a:pt x="57167" y="48345"/>
                </a:moveTo>
                <a:cubicBezTo>
                  <a:pt x="56137" y="49208"/>
                  <a:pt x="55622" y="50071"/>
                  <a:pt x="54592" y="50935"/>
                </a:cubicBezTo>
                <a:cubicBezTo>
                  <a:pt x="54077" y="52661"/>
                  <a:pt x="53562" y="53525"/>
                  <a:pt x="53047" y="55251"/>
                </a:cubicBezTo>
                <a:cubicBezTo>
                  <a:pt x="52532" y="56978"/>
                  <a:pt x="52532" y="58705"/>
                  <a:pt x="52532" y="60431"/>
                </a:cubicBezTo>
                <a:cubicBezTo>
                  <a:pt x="52532" y="62158"/>
                  <a:pt x="52532" y="63884"/>
                  <a:pt x="53047" y="65611"/>
                </a:cubicBezTo>
                <a:cubicBezTo>
                  <a:pt x="53562" y="67338"/>
                  <a:pt x="54077" y="68201"/>
                  <a:pt x="54592" y="69928"/>
                </a:cubicBezTo>
                <a:cubicBezTo>
                  <a:pt x="55622" y="70791"/>
                  <a:pt x="56137" y="71654"/>
                  <a:pt x="57167" y="72517"/>
                </a:cubicBezTo>
                <a:cubicBezTo>
                  <a:pt x="58197" y="73381"/>
                  <a:pt x="59227" y="73381"/>
                  <a:pt x="60257" y="73381"/>
                </a:cubicBezTo>
                <a:cubicBezTo>
                  <a:pt x="61287" y="73381"/>
                  <a:pt x="62317" y="73381"/>
                  <a:pt x="63347" y="72517"/>
                </a:cubicBezTo>
                <a:cubicBezTo>
                  <a:pt x="64377" y="71654"/>
                  <a:pt x="64892" y="70791"/>
                  <a:pt x="65922" y="69928"/>
                </a:cubicBezTo>
                <a:cubicBezTo>
                  <a:pt x="66437" y="68201"/>
                  <a:pt x="66952" y="67338"/>
                  <a:pt x="67467" y="65611"/>
                </a:cubicBezTo>
                <a:cubicBezTo>
                  <a:pt x="67982" y="63884"/>
                  <a:pt x="67982" y="62158"/>
                  <a:pt x="67982" y="60431"/>
                </a:cubicBezTo>
                <a:cubicBezTo>
                  <a:pt x="67982" y="58705"/>
                  <a:pt x="67982" y="56978"/>
                  <a:pt x="67467" y="55251"/>
                </a:cubicBezTo>
                <a:cubicBezTo>
                  <a:pt x="66952" y="53525"/>
                  <a:pt x="66437" y="52661"/>
                  <a:pt x="65922" y="50935"/>
                </a:cubicBezTo>
                <a:cubicBezTo>
                  <a:pt x="64892" y="50071"/>
                  <a:pt x="64377" y="49208"/>
                  <a:pt x="63347" y="48345"/>
                </a:cubicBezTo>
                <a:cubicBezTo>
                  <a:pt x="62317" y="47482"/>
                  <a:pt x="61287" y="47482"/>
                  <a:pt x="60257" y="47482"/>
                </a:cubicBezTo>
                <a:cubicBezTo>
                  <a:pt x="59227" y="47482"/>
                  <a:pt x="58197" y="47482"/>
                  <a:pt x="57167" y="48345"/>
                </a:cubicBezTo>
                <a:close/>
                <a:moveTo>
                  <a:pt x="91673" y="14676"/>
                </a:moveTo>
                <a:cubicBezTo>
                  <a:pt x="91158" y="12949"/>
                  <a:pt x="90643" y="12086"/>
                  <a:pt x="90128" y="10359"/>
                </a:cubicBezTo>
                <a:cubicBezTo>
                  <a:pt x="89098" y="9496"/>
                  <a:pt x="88583" y="8633"/>
                  <a:pt x="87553" y="7769"/>
                </a:cubicBezTo>
                <a:cubicBezTo>
                  <a:pt x="86523" y="6906"/>
                  <a:pt x="85493" y="6906"/>
                  <a:pt x="84463" y="6906"/>
                </a:cubicBezTo>
                <a:cubicBezTo>
                  <a:pt x="83433" y="6906"/>
                  <a:pt x="82403" y="6906"/>
                  <a:pt x="81373" y="7769"/>
                </a:cubicBezTo>
                <a:cubicBezTo>
                  <a:pt x="80343" y="8633"/>
                  <a:pt x="79313" y="9496"/>
                  <a:pt x="78798" y="10359"/>
                </a:cubicBezTo>
                <a:cubicBezTo>
                  <a:pt x="78283" y="12086"/>
                  <a:pt x="77768" y="12949"/>
                  <a:pt x="77253" y="14676"/>
                </a:cubicBezTo>
                <a:cubicBezTo>
                  <a:pt x="76738" y="16402"/>
                  <a:pt x="76223" y="18129"/>
                  <a:pt x="76223" y="19856"/>
                </a:cubicBezTo>
                <a:cubicBezTo>
                  <a:pt x="76223" y="21582"/>
                  <a:pt x="76738" y="23309"/>
                  <a:pt x="77253" y="25035"/>
                </a:cubicBezTo>
                <a:cubicBezTo>
                  <a:pt x="77768" y="26762"/>
                  <a:pt x="78283" y="27625"/>
                  <a:pt x="78798" y="29352"/>
                </a:cubicBezTo>
                <a:cubicBezTo>
                  <a:pt x="79313" y="30215"/>
                  <a:pt x="80343" y="31079"/>
                  <a:pt x="81373" y="31942"/>
                </a:cubicBezTo>
                <a:cubicBezTo>
                  <a:pt x="82403" y="32805"/>
                  <a:pt x="83433" y="32805"/>
                  <a:pt x="84463" y="32805"/>
                </a:cubicBezTo>
                <a:cubicBezTo>
                  <a:pt x="85493" y="32805"/>
                  <a:pt x="86523" y="32805"/>
                  <a:pt x="87553" y="31942"/>
                </a:cubicBezTo>
                <a:cubicBezTo>
                  <a:pt x="88583" y="31079"/>
                  <a:pt x="89098" y="30215"/>
                  <a:pt x="90128" y="29352"/>
                </a:cubicBezTo>
                <a:cubicBezTo>
                  <a:pt x="90643" y="27625"/>
                  <a:pt x="91158" y="26762"/>
                  <a:pt x="91673" y="25035"/>
                </a:cubicBezTo>
                <a:cubicBezTo>
                  <a:pt x="92188" y="23309"/>
                  <a:pt x="92188" y="21582"/>
                  <a:pt x="92188" y="19856"/>
                </a:cubicBezTo>
                <a:cubicBezTo>
                  <a:pt x="92188" y="18129"/>
                  <a:pt x="92188" y="16402"/>
                  <a:pt x="91673" y="14676"/>
                </a:cubicBezTo>
                <a:close/>
                <a:moveTo>
                  <a:pt x="87553" y="88920"/>
                </a:moveTo>
                <a:cubicBezTo>
                  <a:pt x="88583" y="89784"/>
                  <a:pt x="89098" y="90647"/>
                  <a:pt x="90128" y="91510"/>
                </a:cubicBezTo>
                <a:cubicBezTo>
                  <a:pt x="90643" y="92374"/>
                  <a:pt x="91158" y="94100"/>
                  <a:pt x="91673" y="95827"/>
                </a:cubicBezTo>
                <a:cubicBezTo>
                  <a:pt x="92188" y="97553"/>
                  <a:pt x="92188" y="99280"/>
                  <a:pt x="92188" y="101007"/>
                </a:cubicBezTo>
                <a:cubicBezTo>
                  <a:pt x="92188" y="102733"/>
                  <a:pt x="92188" y="104460"/>
                  <a:pt x="91673" y="106187"/>
                </a:cubicBezTo>
                <a:cubicBezTo>
                  <a:pt x="91158" y="107050"/>
                  <a:pt x="90643" y="108776"/>
                  <a:pt x="90128" y="109640"/>
                </a:cubicBezTo>
                <a:cubicBezTo>
                  <a:pt x="89098" y="111366"/>
                  <a:pt x="88583" y="112230"/>
                  <a:pt x="87553" y="113093"/>
                </a:cubicBezTo>
                <a:cubicBezTo>
                  <a:pt x="86523" y="113956"/>
                  <a:pt x="85493" y="113956"/>
                  <a:pt x="84463" y="113956"/>
                </a:cubicBezTo>
                <a:cubicBezTo>
                  <a:pt x="83433" y="113956"/>
                  <a:pt x="82403" y="113956"/>
                  <a:pt x="81373" y="113093"/>
                </a:cubicBezTo>
                <a:cubicBezTo>
                  <a:pt x="80343" y="112230"/>
                  <a:pt x="79313" y="111366"/>
                  <a:pt x="78798" y="109640"/>
                </a:cubicBezTo>
                <a:cubicBezTo>
                  <a:pt x="78283" y="108776"/>
                  <a:pt x="77768" y="107050"/>
                  <a:pt x="77253" y="106187"/>
                </a:cubicBezTo>
                <a:cubicBezTo>
                  <a:pt x="76738" y="104460"/>
                  <a:pt x="76223" y="102733"/>
                  <a:pt x="76223" y="101007"/>
                </a:cubicBezTo>
                <a:cubicBezTo>
                  <a:pt x="76223" y="99280"/>
                  <a:pt x="76738" y="97553"/>
                  <a:pt x="77253" y="95827"/>
                </a:cubicBezTo>
                <a:cubicBezTo>
                  <a:pt x="77768" y="94100"/>
                  <a:pt x="78283" y="92374"/>
                  <a:pt x="78798" y="91510"/>
                </a:cubicBezTo>
                <a:cubicBezTo>
                  <a:pt x="79313" y="90647"/>
                  <a:pt x="80343" y="89784"/>
                  <a:pt x="81373" y="88920"/>
                </a:cubicBezTo>
                <a:cubicBezTo>
                  <a:pt x="82403" y="88057"/>
                  <a:pt x="83433" y="87194"/>
                  <a:pt x="84463" y="87194"/>
                </a:cubicBezTo>
                <a:cubicBezTo>
                  <a:pt x="85493" y="87194"/>
                  <a:pt x="86523" y="88057"/>
                  <a:pt x="87553" y="88920"/>
                </a:cubicBezTo>
                <a:close/>
                <a:moveTo>
                  <a:pt x="105579" y="48345"/>
                </a:moveTo>
                <a:cubicBezTo>
                  <a:pt x="104549" y="49208"/>
                  <a:pt x="103519" y="50071"/>
                  <a:pt x="103004" y="50935"/>
                </a:cubicBezTo>
                <a:cubicBezTo>
                  <a:pt x="101974" y="52661"/>
                  <a:pt x="101459" y="53525"/>
                  <a:pt x="101459" y="55251"/>
                </a:cubicBezTo>
                <a:cubicBezTo>
                  <a:pt x="100944" y="56978"/>
                  <a:pt x="100429" y="58705"/>
                  <a:pt x="100429" y="60431"/>
                </a:cubicBezTo>
                <a:cubicBezTo>
                  <a:pt x="100429" y="62158"/>
                  <a:pt x="100944" y="63884"/>
                  <a:pt x="101459" y="65611"/>
                </a:cubicBezTo>
                <a:cubicBezTo>
                  <a:pt x="101459" y="67338"/>
                  <a:pt x="101974" y="68201"/>
                  <a:pt x="103004" y="69928"/>
                </a:cubicBezTo>
                <a:cubicBezTo>
                  <a:pt x="103519" y="70791"/>
                  <a:pt x="104549" y="71654"/>
                  <a:pt x="105579" y="72517"/>
                </a:cubicBezTo>
                <a:cubicBezTo>
                  <a:pt x="106609" y="73381"/>
                  <a:pt x="107639" y="73381"/>
                  <a:pt x="108669" y="73381"/>
                </a:cubicBezTo>
                <a:cubicBezTo>
                  <a:pt x="109699" y="73381"/>
                  <a:pt x="110729" y="73381"/>
                  <a:pt x="111759" y="72517"/>
                </a:cubicBezTo>
                <a:cubicBezTo>
                  <a:pt x="112274" y="71654"/>
                  <a:pt x="113304" y="70791"/>
                  <a:pt x="113819" y="69928"/>
                </a:cubicBezTo>
                <a:cubicBezTo>
                  <a:pt x="114849" y="68201"/>
                  <a:pt x="115364" y="67338"/>
                  <a:pt x="115879" y="65611"/>
                </a:cubicBezTo>
                <a:cubicBezTo>
                  <a:pt x="115879" y="63884"/>
                  <a:pt x="116394" y="62158"/>
                  <a:pt x="116394" y="60431"/>
                </a:cubicBezTo>
                <a:cubicBezTo>
                  <a:pt x="116394" y="58705"/>
                  <a:pt x="115879" y="56978"/>
                  <a:pt x="115879" y="55251"/>
                </a:cubicBezTo>
                <a:cubicBezTo>
                  <a:pt x="115364" y="53525"/>
                  <a:pt x="114849" y="52661"/>
                  <a:pt x="113819" y="50935"/>
                </a:cubicBezTo>
                <a:cubicBezTo>
                  <a:pt x="113304" y="50071"/>
                  <a:pt x="112274" y="49208"/>
                  <a:pt x="111759" y="48345"/>
                </a:cubicBezTo>
                <a:cubicBezTo>
                  <a:pt x="110729" y="47482"/>
                  <a:pt x="109699" y="47482"/>
                  <a:pt x="108669" y="47482"/>
                </a:cubicBezTo>
                <a:cubicBezTo>
                  <a:pt x="107639" y="47482"/>
                  <a:pt x="106609" y="47482"/>
                  <a:pt x="105579" y="4834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2020" y="3307057"/>
            <a:ext cx="252462" cy="250832"/>
          </a:xfrm>
          <a:custGeom>
            <a:pathLst>
              <a:path extrusionOk="0" h="120000" w="120000">
                <a:moveTo>
                  <a:pt x="104102" y="71072"/>
                </a:moveTo>
                <a:cubicBezTo>
                  <a:pt x="103076" y="70557"/>
                  <a:pt x="102051" y="70042"/>
                  <a:pt x="101025" y="69012"/>
                </a:cubicBezTo>
                <a:cubicBezTo>
                  <a:pt x="100000" y="67982"/>
                  <a:pt x="98974" y="66952"/>
                  <a:pt x="98461" y="65922"/>
                </a:cubicBezTo>
                <a:cubicBezTo>
                  <a:pt x="97435" y="64892"/>
                  <a:pt x="96923" y="63347"/>
                  <a:pt x="96923" y="61802"/>
                </a:cubicBezTo>
                <a:cubicBezTo>
                  <a:pt x="71794" y="61802"/>
                  <a:pt x="71794" y="61802"/>
                  <a:pt x="71794" y="61802"/>
                </a:cubicBezTo>
                <a:cubicBezTo>
                  <a:pt x="71282" y="64377"/>
                  <a:pt x="70256" y="66437"/>
                  <a:pt x="68205" y="68497"/>
                </a:cubicBezTo>
                <a:cubicBezTo>
                  <a:pt x="66666" y="70042"/>
                  <a:pt x="64615" y="71072"/>
                  <a:pt x="62051" y="71587"/>
                </a:cubicBezTo>
                <a:cubicBezTo>
                  <a:pt x="62051" y="96824"/>
                  <a:pt x="62051" y="96824"/>
                  <a:pt x="62051" y="96824"/>
                </a:cubicBezTo>
                <a:cubicBezTo>
                  <a:pt x="63589" y="97339"/>
                  <a:pt x="64615" y="97339"/>
                  <a:pt x="65641" y="98369"/>
                </a:cubicBezTo>
                <a:cubicBezTo>
                  <a:pt x="67179" y="98884"/>
                  <a:pt x="68205" y="99914"/>
                  <a:pt x="69230" y="100944"/>
                </a:cubicBezTo>
                <a:cubicBezTo>
                  <a:pt x="69743" y="101974"/>
                  <a:pt x="70769" y="103004"/>
                  <a:pt x="71282" y="104549"/>
                </a:cubicBezTo>
                <a:cubicBezTo>
                  <a:pt x="71794" y="105579"/>
                  <a:pt x="71794" y="107124"/>
                  <a:pt x="71794" y="108669"/>
                </a:cubicBezTo>
                <a:cubicBezTo>
                  <a:pt x="71794" y="110214"/>
                  <a:pt x="71794" y="111759"/>
                  <a:pt x="70769" y="113304"/>
                </a:cubicBezTo>
                <a:cubicBezTo>
                  <a:pt x="70256" y="114334"/>
                  <a:pt x="69743" y="115879"/>
                  <a:pt x="68205" y="116909"/>
                </a:cubicBezTo>
                <a:cubicBezTo>
                  <a:pt x="67179" y="117939"/>
                  <a:pt x="66153" y="118454"/>
                  <a:pt x="64615" y="119484"/>
                </a:cubicBezTo>
                <a:cubicBezTo>
                  <a:pt x="63076" y="120000"/>
                  <a:pt x="62051" y="120000"/>
                  <a:pt x="60000" y="120000"/>
                </a:cubicBezTo>
                <a:cubicBezTo>
                  <a:pt x="58461" y="120000"/>
                  <a:pt x="56923" y="120000"/>
                  <a:pt x="55384" y="119484"/>
                </a:cubicBezTo>
                <a:cubicBezTo>
                  <a:pt x="54358" y="118454"/>
                  <a:pt x="52820" y="117939"/>
                  <a:pt x="51794" y="116909"/>
                </a:cubicBezTo>
                <a:cubicBezTo>
                  <a:pt x="50769" y="115879"/>
                  <a:pt x="49743" y="114334"/>
                  <a:pt x="49230" y="113304"/>
                </a:cubicBezTo>
                <a:cubicBezTo>
                  <a:pt x="48717" y="111759"/>
                  <a:pt x="48717" y="110214"/>
                  <a:pt x="48717" y="108669"/>
                </a:cubicBezTo>
                <a:cubicBezTo>
                  <a:pt x="48717" y="107124"/>
                  <a:pt x="48717" y="105579"/>
                  <a:pt x="49230" y="104549"/>
                </a:cubicBezTo>
                <a:cubicBezTo>
                  <a:pt x="49743" y="103004"/>
                  <a:pt x="50256" y="101974"/>
                  <a:pt x="51282" y="100944"/>
                </a:cubicBezTo>
                <a:cubicBezTo>
                  <a:pt x="52307" y="99914"/>
                  <a:pt x="53333" y="98884"/>
                  <a:pt x="54358" y="98369"/>
                </a:cubicBezTo>
                <a:cubicBezTo>
                  <a:pt x="55897" y="97339"/>
                  <a:pt x="56923" y="97339"/>
                  <a:pt x="58461" y="96824"/>
                </a:cubicBezTo>
                <a:cubicBezTo>
                  <a:pt x="58461" y="71587"/>
                  <a:pt x="58461" y="71587"/>
                  <a:pt x="58461" y="71587"/>
                </a:cubicBezTo>
                <a:cubicBezTo>
                  <a:pt x="55897" y="71072"/>
                  <a:pt x="53846" y="70042"/>
                  <a:pt x="51794" y="68497"/>
                </a:cubicBezTo>
                <a:cubicBezTo>
                  <a:pt x="50256" y="66437"/>
                  <a:pt x="49230" y="64377"/>
                  <a:pt x="48717" y="61802"/>
                </a:cubicBezTo>
                <a:cubicBezTo>
                  <a:pt x="23076" y="61802"/>
                  <a:pt x="23076" y="61802"/>
                  <a:pt x="23076" y="61802"/>
                </a:cubicBezTo>
                <a:cubicBezTo>
                  <a:pt x="23076" y="63347"/>
                  <a:pt x="22564" y="64377"/>
                  <a:pt x="22051" y="65922"/>
                </a:cubicBezTo>
                <a:cubicBezTo>
                  <a:pt x="21025" y="66952"/>
                  <a:pt x="20512" y="67982"/>
                  <a:pt x="19487" y="69012"/>
                </a:cubicBezTo>
                <a:cubicBezTo>
                  <a:pt x="18461" y="69527"/>
                  <a:pt x="16923" y="70557"/>
                  <a:pt x="15897" y="71072"/>
                </a:cubicBezTo>
                <a:cubicBezTo>
                  <a:pt x="14358" y="71587"/>
                  <a:pt x="13333" y="71587"/>
                  <a:pt x="11794" y="71587"/>
                </a:cubicBezTo>
                <a:cubicBezTo>
                  <a:pt x="10256" y="71587"/>
                  <a:pt x="8717" y="71072"/>
                  <a:pt x="7179" y="70557"/>
                </a:cubicBezTo>
                <a:cubicBezTo>
                  <a:pt x="5641" y="70042"/>
                  <a:pt x="4615" y="69527"/>
                  <a:pt x="3589" y="67982"/>
                </a:cubicBezTo>
                <a:cubicBezTo>
                  <a:pt x="2564" y="66952"/>
                  <a:pt x="1538" y="65922"/>
                  <a:pt x="1025" y="64377"/>
                </a:cubicBezTo>
                <a:cubicBezTo>
                  <a:pt x="512" y="62832"/>
                  <a:pt x="0" y="61287"/>
                  <a:pt x="0" y="59742"/>
                </a:cubicBezTo>
                <a:cubicBezTo>
                  <a:pt x="0" y="58197"/>
                  <a:pt x="512" y="56652"/>
                  <a:pt x="1025" y="55107"/>
                </a:cubicBezTo>
                <a:cubicBezTo>
                  <a:pt x="1538" y="54077"/>
                  <a:pt x="2564" y="52532"/>
                  <a:pt x="3589" y="51502"/>
                </a:cubicBezTo>
                <a:cubicBezTo>
                  <a:pt x="4615" y="50472"/>
                  <a:pt x="5641" y="49957"/>
                  <a:pt x="7179" y="48927"/>
                </a:cubicBezTo>
                <a:cubicBezTo>
                  <a:pt x="8717" y="48412"/>
                  <a:pt x="10256" y="48412"/>
                  <a:pt x="11794" y="48412"/>
                </a:cubicBezTo>
                <a:cubicBezTo>
                  <a:pt x="13333" y="48412"/>
                  <a:pt x="14871" y="48412"/>
                  <a:pt x="15897" y="48927"/>
                </a:cubicBezTo>
                <a:cubicBezTo>
                  <a:pt x="17435" y="49442"/>
                  <a:pt x="18461" y="50472"/>
                  <a:pt x="19487" y="50987"/>
                </a:cubicBezTo>
                <a:cubicBezTo>
                  <a:pt x="20512" y="52017"/>
                  <a:pt x="21538" y="53047"/>
                  <a:pt x="22051" y="54077"/>
                </a:cubicBezTo>
                <a:cubicBezTo>
                  <a:pt x="22564" y="55622"/>
                  <a:pt x="23076" y="56652"/>
                  <a:pt x="23589" y="58197"/>
                </a:cubicBezTo>
                <a:cubicBezTo>
                  <a:pt x="48717" y="58197"/>
                  <a:pt x="48717" y="58197"/>
                  <a:pt x="48717" y="58197"/>
                </a:cubicBezTo>
                <a:cubicBezTo>
                  <a:pt x="49230" y="55622"/>
                  <a:pt x="50256" y="53562"/>
                  <a:pt x="51794" y="52017"/>
                </a:cubicBezTo>
                <a:cubicBezTo>
                  <a:pt x="53846" y="49957"/>
                  <a:pt x="55897" y="48927"/>
                  <a:pt x="58461" y="48412"/>
                </a:cubicBezTo>
                <a:cubicBezTo>
                  <a:pt x="58461" y="23175"/>
                  <a:pt x="58461" y="23175"/>
                  <a:pt x="58461" y="23175"/>
                </a:cubicBezTo>
                <a:cubicBezTo>
                  <a:pt x="56923" y="22660"/>
                  <a:pt x="55897" y="22660"/>
                  <a:pt x="54358" y="21630"/>
                </a:cubicBezTo>
                <a:cubicBezTo>
                  <a:pt x="53333" y="21115"/>
                  <a:pt x="52307" y="20085"/>
                  <a:pt x="51282" y="19055"/>
                </a:cubicBezTo>
                <a:cubicBezTo>
                  <a:pt x="50256" y="18025"/>
                  <a:pt x="49743" y="16995"/>
                  <a:pt x="49230" y="15450"/>
                </a:cubicBezTo>
                <a:cubicBezTo>
                  <a:pt x="48717" y="14420"/>
                  <a:pt x="48717" y="12875"/>
                  <a:pt x="48717" y="11330"/>
                </a:cubicBezTo>
                <a:cubicBezTo>
                  <a:pt x="48717" y="9785"/>
                  <a:pt x="48717" y="8240"/>
                  <a:pt x="49230" y="7210"/>
                </a:cubicBezTo>
                <a:cubicBezTo>
                  <a:pt x="49743" y="5665"/>
                  <a:pt x="50769" y="4120"/>
                  <a:pt x="51794" y="3090"/>
                </a:cubicBezTo>
                <a:cubicBezTo>
                  <a:pt x="52820" y="2060"/>
                  <a:pt x="54358" y="1545"/>
                  <a:pt x="55384" y="515"/>
                </a:cubicBezTo>
                <a:cubicBezTo>
                  <a:pt x="56923" y="0"/>
                  <a:pt x="58461" y="0"/>
                  <a:pt x="60000" y="0"/>
                </a:cubicBezTo>
                <a:cubicBezTo>
                  <a:pt x="62051" y="0"/>
                  <a:pt x="63076" y="0"/>
                  <a:pt x="64615" y="515"/>
                </a:cubicBezTo>
                <a:cubicBezTo>
                  <a:pt x="66153" y="1545"/>
                  <a:pt x="67179" y="2060"/>
                  <a:pt x="68205" y="3090"/>
                </a:cubicBezTo>
                <a:cubicBezTo>
                  <a:pt x="69743" y="4120"/>
                  <a:pt x="70256" y="5665"/>
                  <a:pt x="70769" y="7210"/>
                </a:cubicBezTo>
                <a:cubicBezTo>
                  <a:pt x="71794" y="8240"/>
                  <a:pt x="71794" y="9785"/>
                  <a:pt x="71794" y="11330"/>
                </a:cubicBezTo>
                <a:cubicBezTo>
                  <a:pt x="71794" y="12875"/>
                  <a:pt x="71794" y="14420"/>
                  <a:pt x="71282" y="15450"/>
                </a:cubicBezTo>
                <a:cubicBezTo>
                  <a:pt x="70769" y="16995"/>
                  <a:pt x="69743" y="18025"/>
                  <a:pt x="69230" y="19055"/>
                </a:cubicBezTo>
                <a:cubicBezTo>
                  <a:pt x="68205" y="20085"/>
                  <a:pt x="67179" y="21115"/>
                  <a:pt x="65641" y="21630"/>
                </a:cubicBezTo>
                <a:cubicBezTo>
                  <a:pt x="64615" y="22660"/>
                  <a:pt x="63589" y="22660"/>
                  <a:pt x="62051" y="23175"/>
                </a:cubicBezTo>
                <a:cubicBezTo>
                  <a:pt x="62051" y="48412"/>
                  <a:pt x="62051" y="48412"/>
                  <a:pt x="62051" y="48412"/>
                </a:cubicBezTo>
                <a:cubicBezTo>
                  <a:pt x="63076" y="48927"/>
                  <a:pt x="64102" y="48927"/>
                  <a:pt x="65641" y="49442"/>
                </a:cubicBezTo>
                <a:cubicBezTo>
                  <a:pt x="66666" y="50472"/>
                  <a:pt x="67692" y="50987"/>
                  <a:pt x="68205" y="52017"/>
                </a:cubicBezTo>
                <a:cubicBezTo>
                  <a:pt x="69230" y="52532"/>
                  <a:pt x="69743" y="53562"/>
                  <a:pt x="70769" y="54592"/>
                </a:cubicBezTo>
                <a:cubicBezTo>
                  <a:pt x="71282" y="55622"/>
                  <a:pt x="71282" y="57167"/>
                  <a:pt x="71794" y="58197"/>
                </a:cubicBezTo>
                <a:cubicBezTo>
                  <a:pt x="96923" y="58197"/>
                  <a:pt x="96923" y="58197"/>
                  <a:pt x="96923" y="58197"/>
                </a:cubicBezTo>
                <a:cubicBezTo>
                  <a:pt x="97435" y="56652"/>
                  <a:pt x="97948" y="55622"/>
                  <a:pt x="98461" y="54592"/>
                </a:cubicBezTo>
                <a:cubicBezTo>
                  <a:pt x="98974" y="53047"/>
                  <a:pt x="100000" y="52017"/>
                  <a:pt x="101025" y="51502"/>
                </a:cubicBezTo>
                <a:cubicBezTo>
                  <a:pt x="102051" y="50472"/>
                  <a:pt x="103076" y="49957"/>
                  <a:pt x="104615" y="49442"/>
                </a:cubicBezTo>
                <a:cubicBezTo>
                  <a:pt x="105641" y="48927"/>
                  <a:pt x="107179" y="48412"/>
                  <a:pt x="108717" y="48412"/>
                </a:cubicBezTo>
                <a:cubicBezTo>
                  <a:pt x="110256" y="48412"/>
                  <a:pt x="111794" y="48927"/>
                  <a:pt x="113333" y="49442"/>
                </a:cubicBezTo>
                <a:cubicBezTo>
                  <a:pt x="114358" y="49957"/>
                  <a:pt x="115897" y="50987"/>
                  <a:pt x="116923" y="52017"/>
                </a:cubicBezTo>
                <a:cubicBezTo>
                  <a:pt x="117948" y="53047"/>
                  <a:pt x="118974" y="54077"/>
                  <a:pt x="119487" y="55622"/>
                </a:cubicBezTo>
                <a:cubicBezTo>
                  <a:pt x="120000" y="57167"/>
                  <a:pt x="120000" y="58712"/>
                  <a:pt x="120000" y="60257"/>
                </a:cubicBezTo>
                <a:cubicBezTo>
                  <a:pt x="120000" y="61802"/>
                  <a:pt x="120000" y="63347"/>
                  <a:pt x="119487" y="64892"/>
                </a:cubicBezTo>
                <a:cubicBezTo>
                  <a:pt x="118974" y="66437"/>
                  <a:pt x="117948" y="67467"/>
                  <a:pt x="116923" y="68497"/>
                </a:cubicBezTo>
                <a:cubicBezTo>
                  <a:pt x="115897" y="69527"/>
                  <a:pt x="114358" y="70557"/>
                  <a:pt x="113333" y="71072"/>
                </a:cubicBezTo>
                <a:cubicBezTo>
                  <a:pt x="111794" y="71587"/>
                  <a:pt x="110256" y="72103"/>
                  <a:pt x="108717" y="72103"/>
                </a:cubicBezTo>
                <a:cubicBezTo>
                  <a:pt x="107179" y="72103"/>
                  <a:pt x="105641" y="71587"/>
                  <a:pt x="104102" y="71072"/>
                </a:cubicBezTo>
                <a:close/>
                <a:moveTo>
                  <a:pt x="8717" y="52532"/>
                </a:moveTo>
                <a:cubicBezTo>
                  <a:pt x="7692" y="53047"/>
                  <a:pt x="7179" y="53562"/>
                  <a:pt x="6153" y="54592"/>
                </a:cubicBezTo>
                <a:cubicBezTo>
                  <a:pt x="5641" y="55107"/>
                  <a:pt x="5128" y="56137"/>
                  <a:pt x="4615" y="56652"/>
                </a:cubicBezTo>
                <a:cubicBezTo>
                  <a:pt x="4102" y="57682"/>
                  <a:pt x="4102" y="58712"/>
                  <a:pt x="4102" y="59742"/>
                </a:cubicBezTo>
                <a:cubicBezTo>
                  <a:pt x="4102" y="60772"/>
                  <a:pt x="4102" y="61802"/>
                  <a:pt x="4615" y="62832"/>
                </a:cubicBezTo>
                <a:cubicBezTo>
                  <a:pt x="5128" y="63862"/>
                  <a:pt x="5641" y="64892"/>
                  <a:pt x="6153" y="65407"/>
                </a:cubicBezTo>
                <a:cubicBezTo>
                  <a:pt x="7179" y="66437"/>
                  <a:pt x="7692" y="66952"/>
                  <a:pt x="8717" y="66952"/>
                </a:cubicBezTo>
                <a:cubicBezTo>
                  <a:pt x="9743" y="67467"/>
                  <a:pt x="10769" y="67982"/>
                  <a:pt x="11794" y="67982"/>
                </a:cubicBezTo>
                <a:cubicBezTo>
                  <a:pt x="12820" y="67982"/>
                  <a:pt x="13846" y="67467"/>
                  <a:pt x="14871" y="66952"/>
                </a:cubicBezTo>
                <a:cubicBezTo>
                  <a:pt x="15897" y="66952"/>
                  <a:pt x="16410" y="66437"/>
                  <a:pt x="17435" y="65407"/>
                </a:cubicBezTo>
                <a:cubicBezTo>
                  <a:pt x="17948" y="64892"/>
                  <a:pt x="18461" y="63862"/>
                  <a:pt x="18974" y="62832"/>
                </a:cubicBezTo>
                <a:cubicBezTo>
                  <a:pt x="19487" y="61802"/>
                  <a:pt x="19487" y="60772"/>
                  <a:pt x="19487" y="59742"/>
                </a:cubicBezTo>
                <a:cubicBezTo>
                  <a:pt x="19487" y="58712"/>
                  <a:pt x="19487" y="57682"/>
                  <a:pt x="18974" y="56652"/>
                </a:cubicBezTo>
                <a:cubicBezTo>
                  <a:pt x="18461" y="56137"/>
                  <a:pt x="17948" y="55107"/>
                  <a:pt x="17435" y="54592"/>
                </a:cubicBezTo>
                <a:cubicBezTo>
                  <a:pt x="16410" y="53562"/>
                  <a:pt x="15897" y="53047"/>
                  <a:pt x="14871" y="52532"/>
                </a:cubicBezTo>
                <a:cubicBezTo>
                  <a:pt x="13846" y="52017"/>
                  <a:pt x="12820" y="52017"/>
                  <a:pt x="11794" y="52017"/>
                </a:cubicBezTo>
                <a:cubicBezTo>
                  <a:pt x="10769" y="52017"/>
                  <a:pt x="9743" y="52017"/>
                  <a:pt x="8717" y="52532"/>
                </a:cubicBezTo>
                <a:close/>
                <a:moveTo>
                  <a:pt x="40512" y="73648"/>
                </a:moveTo>
                <a:cubicBezTo>
                  <a:pt x="41538" y="74163"/>
                  <a:pt x="43076" y="75193"/>
                  <a:pt x="44102" y="76223"/>
                </a:cubicBezTo>
                <a:cubicBezTo>
                  <a:pt x="45128" y="77253"/>
                  <a:pt x="46153" y="78283"/>
                  <a:pt x="46666" y="79828"/>
                </a:cubicBezTo>
                <a:cubicBezTo>
                  <a:pt x="47179" y="81373"/>
                  <a:pt x="47179" y="82918"/>
                  <a:pt x="47179" y="84463"/>
                </a:cubicBezTo>
                <a:cubicBezTo>
                  <a:pt x="47179" y="86008"/>
                  <a:pt x="47179" y="87553"/>
                  <a:pt x="46666" y="89098"/>
                </a:cubicBezTo>
                <a:cubicBezTo>
                  <a:pt x="46153" y="90128"/>
                  <a:pt x="45128" y="91673"/>
                  <a:pt x="44102" y="92703"/>
                </a:cubicBezTo>
                <a:cubicBezTo>
                  <a:pt x="43076" y="93733"/>
                  <a:pt x="41538" y="94763"/>
                  <a:pt x="40512" y="95278"/>
                </a:cubicBezTo>
                <a:cubicBezTo>
                  <a:pt x="38974" y="95793"/>
                  <a:pt x="37435" y="96309"/>
                  <a:pt x="35897" y="96309"/>
                </a:cubicBezTo>
                <a:cubicBezTo>
                  <a:pt x="34358" y="96309"/>
                  <a:pt x="32820" y="95793"/>
                  <a:pt x="31282" y="95278"/>
                </a:cubicBezTo>
                <a:cubicBezTo>
                  <a:pt x="29743" y="94763"/>
                  <a:pt x="28717" y="93733"/>
                  <a:pt x="27692" y="92703"/>
                </a:cubicBezTo>
                <a:cubicBezTo>
                  <a:pt x="26666" y="91673"/>
                  <a:pt x="25641" y="90128"/>
                  <a:pt x="25128" y="89098"/>
                </a:cubicBezTo>
                <a:cubicBezTo>
                  <a:pt x="24615" y="87553"/>
                  <a:pt x="24102" y="86008"/>
                  <a:pt x="24102" y="84463"/>
                </a:cubicBezTo>
                <a:cubicBezTo>
                  <a:pt x="24102" y="82918"/>
                  <a:pt x="24615" y="81373"/>
                  <a:pt x="25128" y="79828"/>
                </a:cubicBezTo>
                <a:cubicBezTo>
                  <a:pt x="25641" y="78283"/>
                  <a:pt x="26666" y="77253"/>
                  <a:pt x="27692" y="76223"/>
                </a:cubicBezTo>
                <a:cubicBezTo>
                  <a:pt x="28717" y="75193"/>
                  <a:pt x="29743" y="74163"/>
                  <a:pt x="31282" y="73648"/>
                </a:cubicBezTo>
                <a:cubicBezTo>
                  <a:pt x="32820" y="73133"/>
                  <a:pt x="34358" y="72618"/>
                  <a:pt x="35897" y="72618"/>
                </a:cubicBezTo>
                <a:cubicBezTo>
                  <a:pt x="37435" y="72618"/>
                  <a:pt x="38974" y="73133"/>
                  <a:pt x="40512" y="73648"/>
                </a:cubicBezTo>
                <a:close/>
                <a:moveTo>
                  <a:pt x="31282" y="46351"/>
                </a:moveTo>
                <a:cubicBezTo>
                  <a:pt x="30256" y="45836"/>
                  <a:pt x="28717" y="44806"/>
                  <a:pt x="27692" y="43776"/>
                </a:cubicBezTo>
                <a:cubicBezTo>
                  <a:pt x="26666" y="42746"/>
                  <a:pt x="25641" y="41716"/>
                  <a:pt x="25128" y="40171"/>
                </a:cubicBezTo>
                <a:cubicBezTo>
                  <a:pt x="24615" y="38626"/>
                  <a:pt x="24102" y="37081"/>
                  <a:pt x="24102" y="35536"/>
                </a:cubicBezTo>
                <a:cubicBezTo>
                  <a:pt x="24102" y="33991"/>
                  <a:pt x="24615" y="32446"/>
                  <a:pt x="25128" y="30901"/>
                </a:cubicBezTo>
                <a:cubicBezTo>
                  <a:pt x="25641" y="29871"/>
                  <a:pt x="26666" y="28326"/>
                  <a:pt x="27692" y="27296"/>
                </a:cubicBezTo>
                <a:cubicBezTo>
                  <a:pt x="28717" y="26266"/>
                  <a:pt x="30256" y="25236"/>
                  <a:pt x="31282" y="24721"/>
                </a:cubicBezTo>
                <a:cubicBezTo>
                  <a:pt x="32820" y="24206"/>
                  <a:pt x="34358" y="23690"/>
                  <a:pt x="35897" y="23690"/>
                </a:cubicBezTo>
                <a:cubicBezTo>
                  <a:pt x="37435" y="23690"/>
                  <a:pt x="38974" y="24206"/>
                  <a:pt x="40512" y="24721"/>
                </a:cubicBezTo>
                <a:cubicBezTo>
                  <a:pt x="42051" y="25236"/>
                  <a:pt x="43076" y="26266"/>
                  <a:pt x="44102" y="27296"/>
                </a:cubicBezTo>
                <a:cubicBezTo>
                  <a:pt x="45128" y="28326"/>
                  <a:pt x="46153" y="29871"/>
                  <a:pt x="46666" y="30901"/>
                </a:cubicBezTo>
                <a:cubicBezTo>
                  <a:pt x="47179" y="32446"/>
                  <a:pt x="47692" y="33991"/>
                  <a:pt x="47692" y="35536"/>
                </a:cubicBezTo>
                <a:cubicBezTo>
                  <a:pt x="47692" y="37081"/>
                  <a:pt x="47179" y="38626"/>
                  <a:pt x="46666" y="40171"/>
                </a:cubicBezTo>
                <a:cubicBezTo>
                  <a:pt x="46153" y="41716"/>
                  <a:pt x="45128" y="42746"/>
                  <a:pt x="44102" y="43776"/>
                </a:cubicBezTo>
                <a:cubicBezTo>
                  <a:pt x="43076" y="44806"/>
                  <a:pt x="42051" y="45836"/>
                  <a:pt x="40512" y="46351"/>
                </a:cubicBezTo>
                <a:cubicBezTo>
                  <a:pt x="38974" y="46866"/>
                  <a:pt x="37435" y="47381"/>
                  <a:pt x="35897" y="47381"/>
                </a:cubicBezTo>
                <a:cubicBezTo>
                  <a:pt x="34358" y="47381"/>
                  <a:pt x="32820" y="46866"/>
                  <a:pt x="31282" y="46351"/>
                </a:cubicBezTo>
                <a:close/>
                <a:moveTo>
                  <a:pt x="38974" y="91673"/>
                </a:moveTo>
                <a:cubicBezTo>
                  <a:pt x="40000" y="91158"/>
                  <a:pt x="40512" y="90643"/>
                  <a:pt x="41538" y="90128"/>
                </a:cubicBezTo>
                <a:cubicBezTo>
                  <a:pt x="42051" y="89098"/>
                  <a:pt x="42564" y="88583"/>
                  <a:pt x="43076" y="87553"/>
                </a:cubicBezTo>
                <a:cubicBezTo>
                  <a:pt x="43589" y="86523"/>
                  <a:pt x="43589" y="85493"/>
                  <a:pt x="43589" y="84463"/>
                </a:cubicBezTo>
                <a:cubicBezTo>
                  <a:pt x="43589" y="83433"/>
                  <a:pt x="43589" y="82403"/>
                  <a:pt x="43076" y="81373"/>
                </a:cubicBezTo>
                <a:cubicBezTo>
                  <a:pt x="42564" y="80343"/>
                  <a:pt x="42051" y="79313"/>
                  <a:pt x="41538" y="78798"/>
                </a:cubicBezTo>
                <a:cubicBezTo>
                  <a:pt x="40512" y="78283"/>
                  <a:pt x="40000" y="77768"/>
                  <a:pt x="38974" y="77253"/>
                </a:cubicBezTo>
                <a:cubicBezTo>
                  <a:pt x="37948" y="76738"/>
                  <a:pt x="36923" y="76738"/>
                  <a:pt x="35897" y="76738"/>
                </a:cubicBezTo>
                <a:cubicBezTo>
                  <a:pt x="34871" y="76738"/>
                  <a:pt x="33846" y="76738"/>
                  <a:pt x="32820" y="77253"/>
                </a:cubicBezTo>
                <a:cubicBezTo>
                  <a:pt x="31794" y="77768"/>
                  <a:pt x="30769" y="78283"/>
                  <a:pt x="30256" y="78798"/>
                </a:cubicBezTo>
                <a:cubicBezTo>
                  <a:pt x="29743" y="79313"/>
                  <a:pt x="28717" y="80343"/>
                  <a:pt x="28717" y="81373"/>
                </a:cubicBezTo>
                <a:cubicBezTo>
                  <a:pt x="28205" y="82403"/>
                  <a:pt x="27692" y="83433"/>
                  <a:pt x="27692" y="84463"/>
                </a:cubicBezTo>
                <a:cubicBezTo>
                  <a:pt x="27692" y="85493"/>
                  <a:pt x="28205" y="86523"/>
                  <a:pt x="28717" y="87553"/>
                </a:cubicBezTo>
                <a:cubicBezTo>
                  <a:pt x="28717" y="88583"/>
                  <a:pt x="29743" y="89098"/>
                  <a:pt x="30256" y="90128"/>
                </a:cubicBezTo>
                <a:cubicBezTo>
                  <a:pt x="30769" y="90643"/>
                  <a:pt x="31794" y="91158"/>
                  <a:pt x="32820" y="91673"/>
                </a:cubicBezTo>
                <a:cubicBezTo>
                  <a:pt x="33846" y="92188"/>
                  <a:pt x="34871" y="92188"/>
                  <a:pt x="35897" y="92188"/>
                </a:cubicBezTo>
                <a:cubicBezTo>
                  <a:pt x="36923" y="92188"/>
                  <a:pt x="37948" y="92188"/>
                  <a:pt x="38974" y="91673"/>
                </a:cubicBezTo>
                <a:close/>
                <a:moveTo>
                  <a:pt x="32820" y="28326"/>
                </a:moveTo>
                <a:cubicBezTo>
                  <a:pt x="31794" y="28841"/>
                  <a:pt x="31282" y="29356"/>
                  <a:pt x="30256" y="29871"/>
                </a:cubicBezTo>
                <a:cubicBezTo>
                  <a:pt x="29743" y="30901"/>
                  <a:pt x="29230" y="31416"/>
                  <a:pt x="28717" y="32446"/>
                </a:cubicBezTo>
                <a:cubicBezTo>
                  <a:pt x="28205" y="33476"/>
                  <a:pt x="28205" y="34506"/>
                  <a:pt x="28205" y="35536"/>
                </a:cubicBezTo>
                <a:cubicBezTo>
                  <a:pt x="28205" y="36566"/>
                  <a:pt x="28205" y="37596"/>
                  <a:pt x="28717" y="38626"/>
                </a:cubicBezTo>
                <a:cubicBezTo>
                  <a:pt x="29230" y="39656"/>
                  <a:pt x="29743" y="40686"/>
                  <a:pt x="30256" y="41201"/>
                </a:cubicBezTo>
                <a:cubicBezTo>
                  <a:pt x="31282" y="41716"/>
                  <a:pt x="31794" y="42231"/>
                  <a:pt x="32820" y="42746"/>
                </a:cubicBezTo>
                <a:cubicBezTo>
                  <a:pt x="33846" y="43261"/>
                  <a:pt x="34871" y="43261"/>
                  <a:pt x="35897" y="43261"/>
                </a:cubicBezTo>
                <a:cubicBezTo>
                  <a:pt x="36923" y="43261"/>
                  <a:pt x="37948" y="43261"/>
                  <a:pt x="38974" y="42746"/>
                </a:cubicBezTo>
                <a:cubicBezTo>
                  <a:pt x="40000" y="42231"/>
                  <a:pt x="41025" y="41716"/>
                  <a:pt x="41538" y="41201"/>
                </a:cubicBezTo>
                <a:cubicBezTo>
                  <a:pt x="42051" y="40686"/>
                  <a:pt x="42564" y="39656"/>
                  <a:pt x="43076" y="38626"/>
                </a:cubicBezTo>
                <a:cubicBezTo>
                  <a:pt x="43589" y="37596"/>
                  <a:pt x="43589" y="36566"/>
                  <a:pt x="43589" y="35536"/>
                </a:cubicBezTo>
                <a:cubicBezTo>
                  <a:pt x="43589" y="34506"/>
                  <a:pt x="43589" y="33476"/>
                  <a:pt x="43076" y="32446"/>
                </a:cubicBezTo>
                <a:cubicBezTo>
                  <a:pt x="42564" y="31416"/>
                  <a:pt x="42051" y="30901"/>
                  <a:pt x="41538" y="29871"/>
                </a:cubicBezTo>
                <a:cubicBezTo>
                  <a:pt x="41025" y="29356"/>
                  <a:pt x="40000" y="28841"/>
                  <a:pt x="38974" y="28326"/>
                </a:cubicBezTo>
                <a:cubicBezTo>
                  <a:pt x="37948" y="27811"/>
                  <a:pt x="36923" y="27811"/>
                  <a:pt x="35897" y="27811"/>
                </a:cubicBezTo>
                <a:cubicBezTo>
                  <a:pt x="34871" y="27811"/>
                  <a:pt x="33846" y="27811"/>
                  <a:pt x="32820" y="28326"/>
                </a:cubicBezTo>
                <a:close/>
                <a:moveTo>
                  <a:pt x="67179" y="8240"/>
                </a:moveTo>
                <a:cubicBezTo>
                  <a:pt x="67179" y="7725"/>
                  <a:pt x="66153" y="6695"/>
                  <a:pt x="65641" y="6180"/>
                </a:cubicBezTo>
                <a:cubicBezTo>
                  <a:pt x="65128" y="5150"/>
                  <a:pt x="64102" y="4635"/>
                  <a:pt x="63076" y="4120"/>
                </a:cubicBezTo>
                <a:cubicBezTo>
                  <a:pt x="62051" y="3605"/>
                  <a:pt x="61025" y="3605"/>
                  <a:pt x="60000" y="3605"/>
                </a:cubicBezTo>
                <a:cubicBezTo>
                  <a:pt x="58974" y="3605"/>
                  <a:pt x="57948" y="3605"/>
                  <a:pt x="56923" y="4120"/>
                </a:cubicBezTo>
                <a:cubicBezTo>
                  <a:pt x="56410" y="4635"/>
                  <a:pt x="55384" y="5150"/>
                  <a:pt x="54871" y="6180"/>
                </a:cubicBezTo>
                <a:cubicBezTo>
                  <a:pt x="53846" y="6695"/>
                  <a:pt x="53333" y="7725"/>
                  <a:pt x="52820" y="8240"/>
                </a:cubicBezTo>
                <a:cubicBezTo>
                  <a:pt x="52820" y="9270"/>
                  <a:pt x="52307" y="10300"/>
                  <a:pt x="52307" y="11330"/>
                </a:cubicBezTo>
                <a:cubicBezTo>
                  <a:pt x="52307" y="12875"/>
                  <a:pt x="52820" y="13905"/>
                  <a:pt x="52820" y="14420"/>
                </a:cubicBezTo>
                <a:cubicBezTo>
                  <a:pt x="53333" y="15450"/>
                  <a:pt x="53846" y="16480"/>
                  <a:pt x="54871" y="16995"/>
                </a:cubicBezTo>
                <a:cubicBezTo>
                  <a:pt x="55384" y="18025"/>
                  <a:pt x="56410" y="18540"/>
                  <a:pt x="56923" y="18540"/>
                </a:cubicBezTo>
                <a:cubicBezTo>
                  <a:pt x="57948" y="19055"/>
                  <a:pt x="58974" y="19570"/>
                  <a:pt x="60000" y="19570"/>
                </a:cubicBezTo>
                <a:cubicBezTo>
                  <a:pt x="61025" y="19570"/>
                  <a:pt x="62051" y="19055"/>
                  <a:pt x="63076" y="18540"/>
                </a:cubicBezTo>
                <a:cubicBezTo>
                  <a:pt x="64102" y="18540"/>
                  <a:pt x="65128" y="18025"/>
                  <a:pt x="65641" y="16995"/>
                </a:cubicBezTo>
                <a:cubicBezTo>
                  <a:pt x="66153" y="16480"/>
                  <a:pt x="67179" y="15450"/>
                  <a:pt x="67179" y="14420"/>
                </a:cubicBezTo>
                <a:cubicBezTo>
                  <a:pt x="67692" y="13905"/>
                  <a:pt x="68205" y="12875"/>
                  <a:pt x="68205" y="11330"/>
                </a:cubicBezTo>
                <a:cubicBezTo>
                  <a:pt x="68205" y="10300"/>
                  <a:pt x="67692" y="9270"/>
                  <a:pt x="67179" y="8240"/>
                </a:cubicBezTo>
                <a:close/>
                <a:moveTo>
                  <a:pt x="56923" y="53047"/>
                </a:moveTo>
                <a:cubicBezTo>
                  <a:pt x="56410" y="53047"/>
                  <a:pt x="55384" y="54077"/>
                  <a:pt x="54871" y="54592"/>
                </a:cubicBezTo>
                <a:cubicBezTo>
                  <a:pt x="53846" y="55107"/>
                  <a:pt x="53333" y="56137"/>
                  <a:pt x="52820" y="57167"/>
                </a:cubicBezTo>
                <a:cubicBezTo>
                  <a:pt x="52820" y="58197"/>
                  <a:pt x="52307" y="59227"/>
                  <a:pt x="52307" y="60257"/>
                </a:cubicBezTo>
                <a:cubicBezTo>
                  <a:pt x="52307" y="61287"/>
                  <a:pt x="52820" y="62317"/>
                  <a:pt x="52820" y="63347"/>
                </a:cubicBezTo>
                <a:cubicBezTo>
                  <a:pt x="53333" y="64377"/>
                  <a:pt x="53846" y="64892"/>
                  <a:pt x="54871" y="65407"/>
                </a:cubicBezTo>
                <a:cubicBezTo>
                  <a:pt x="55384" y="66437"/>
                  <a:pt x="56410" y="66952"/>
                  <a:pt x="56923" y="67467"/>
                </a:cubicBezTo>
                <a:cubicBezTo>
                  <a:pt x="57948" y="67982"/>
                  <a:pt x="58974" y="67982"/>
                  <a:pt x="60000" y="67982"/>
                </a:cubicBezTo>
                <a:cubicBezTo>
                  <a:pt x="61025" y="67982"/>
                  <a:pt x="62051" y="67982"/>
                  <a:pt x="63076" y="67467"/>
                </a:cubicBezTo>
                <a:cubicBezTo>
                  <a:pt x="64102" y="66952"/>
                  <a:pt x="65128" y="66437"/>
                  <a:pt x="65641" y="65407"/>
                </a:cubicBezTo>
                <a:cubicBezTo>
                  <a:pt x="66153" y="64892"/>
                  <a:pt x="67179" y="64377"/>
                  <a:pt x="67179" y="63347"/>
                </a:cubicBezTo>
                <a:cubicBezTo>
                  <a:pt x="67692" y="62317"/>
                  <a:pt x="68205" y="61287"/>
                  <a:pt x="68205" y="60257"/>
                </a:cubicBezTo>
                <a:cubicBezTo>
                  <a:pt x="68205" y="59227"/>
                  <a:pt x="67692" y="58197"/>
                  <a:pt x="67179" y="57167"/>
                </a:cubicBezTo>
                <a:cubicBezTo>
                  <a:pt x="67179" y="56137"/>
                  <a:pt x="66153" y="55107"/>
                  <a:pt x="65641" y="54592"/>
                </a:cubicBezTo>
                <a:cubicBezTo>
                  <a:pt x="65128" y="54077"/>
                  <a:pt x="64102" y="53047"/>
                  <a:pt x="63076" y="53047"/>
                </a:cubicBezTo>
                <a:cubicBezTo>
                  <a:pt x="62051" y="52532"/>
                  <a:pt x="61025" y="52017"/>
                  <a:pt x="60000" y="52017"/>
                </a:cubicBezTo>
                <a:cubicBezTo>
                  <a:pt x="58974" y="52017"/>
                  <a:pt x="57948" y="52532"/>
                  <a:pt x="56923" y="53047"/>
                </a:cubicBezTo>
                <a:close/>
                <a:moveTo>
                  <a:pt x="52820" y="111759"/>
                </a:moveTo>
                <a:cubicBezTo>
                  <a:pt x="53333" y="112274"/>
                  <a:pt x="53846" y="113304"/>
                  <a:pt x="54871" y="113819"/>
                </a:cubicBezTo>
                <a:cubicBezTo>
                  <a:pt x="55384" y="114849"/>
                  <a:pt x="56410" y="115364"/>
                  <a:pt x="56923" y="115879"/>
                </a:cubicBezTo>
                <a:cubicBezTo>
                  <a:pt x="57948" y="116394"/>
                  <a:pt x="58974" y="116394"/>
                  <a:pt x="60000" y="116394"/>
                </a:cubicBezTo>
                <a:cubicBezTo>
                  <a:pt x="61025" y="116394"/>
                  <a:pt x="62051" y="116394"/>
                  <a:pt x="63076" y="115879"/>
                </a:cubicBezTo>
                <a:cubicBezTo>
                  <a:pt x="64102" y="115364"/>
                  <a:pt x="65128" y="114849"/>
                  <a:pt x="65641" y="113819"/>
                </a:cubicBezTo>
                <a:cubicBezTo>
                  <a:pt x="66153" y="113304"/>
                  <a:pt x="67179" y="112274"/>
                  <a:pt x="67179" y="111759"/>
                </a:cubicBezTo>
                <a:cubicBezTo>
                  <a:pt x="67692" y="110729"/>
                  <a:pt x="68205" y="109699"/>
                  <a:pt x="68205" y="108669"/>
                </a:cubicBezTo>
                <a:cubicBezTo>
                  <a:pt x="68205" y="107124"/>
                  <a:pt x="67692" y="106609"/>
                  <a:pt x="67179" y="105579"/>
                </a:cubicBezTo>
                <a:cubicBezTo>
                  <a:pt x="67179" y="104549"/>
                  <a:pt x="66153" y="103519"/>
                  <a:pt x="65641" y="103004"/>
                </a:cubicBezTo>
                <a:cubicBezTo>
                  <a:pt x="65128" y="101974"/>
                  <a:pt x="64102" y="101459"/>
                  <a:pt x="63076" y="101459"/>
                </a:cubicBezTo>
                <a:cubicBezTo>
                  <a:pt x="62051" y="100944"/>
                  <a:pt x="61025" y="100429"/>
                  <a:pt x="60000" y="100429"/>
                </a:cubicBezTo>
                <a:cubicBezTo>
                  <a:pt x="58974" y="100429"/>
                  <a:pt x="57948" y="100944"/>
                  <a:pt x="56923" y="101459"/>
                </a:cubicBezTo>
                <a:cubicBezTo>
                  <a:pt x="56410" y="101459"/>
                  <a:pt x="55384" y="101974"/>
                  <a:pt x="54871" y="103004"/>
                </a:cubicBezTo>
                <a:cubicBezTo>
                  <a:pt x="53846" y="103519"/>
                  <a:pt x="53333" y="104549"/>
                  <a:pt x="52820" y="105579"/>
                </a:cubicBezTo>
                <a:cubicBezTo>
                  <a:pt x="52820" y="106609"/>
                  <a:pt x="52307" y="107124"/>
                  <a:pt x="52307" y="108669"/>
                </a:cubicBezTo>
                <a:cubicBezTo>
                  <a:pt x="52307" y="109699"/>
                  <a:pt x="52820" y="110729"/>
                  <a:pt x="52820" y="111759"/>
                </a:cubicBezTo>
                <a:close/>
                <a:moveTo>
                  <a:pt x="88717" y="73648"/>
                </a:moveTo>
                <a:cubicBezTo>
                  <a:pt x="90256" y="74163"/>
                  <a:pt x="91282" y="75193"/>
                  <a:pt x="92307" y="76223"/>
                </a:cubicBezTo>
                <a:cubicBezTo>
                  <a:pt x="93333" y="77253"/>
                  <a:pt x="94358" y="78283"/>
                  <a:pt x="94871" y="79828"/>
                </a:cubicBezTo>
                <a:cubicBezTo>
                  <a:pt x="95384" y="81373"/>
                  <a:pt x="95897" y="82918"/>
                  <a:pt x="95897" y="84463"/>
                </a:cubicBezTo>
                <a:cubicBezTo>
                  <a:pt x="95897" y="86008"/>
                  <a:pt x="95384" y="87553"/>
                  <a:pt x="94871" y="89098"/>
                </a:cubicBezTo>
                <a:cubicBezTo>
                  <a:pt x="94358" y="90128"/>
                  <a:pt x="93333" y="91673"/>
                  <a:pt x="92307" y="92703"/>
                </a:cubicBezTo>
                <a:cubicBezTo>
                  <a:pt x="91282" y="93733"/>
                  <a:pt x="90256" y="94763"/>
                  <a:pt x="88717" y="95278"/>
                </a:cubicBezTo>
                <a:cubicBezTo>
                  <a:pt x="87179" y="95793"/>
                  <a:pt x="85641" y="96309"/>
                  <a:pt x="84102" y="96309"/>
                </a:cubicBezTo>
                <a:cubicBezTo>
                  <a:pt x="82564" y="96309"/>
                  <a:pt x="81025" y="95793"/>
                  <a:pt x="79487" y="95278"/>
                </a:cubicBezTo>
                <a:cubicBezTo>
                  <a:pt x="77948" y="94763"/>
                  <a:pt x="76923" y="93733"/>
                  <a:pt x="75897" y="92703"/>
                </a:cubicBezTo>
                <a:cubicBezTo>
                  <a:pt x="74871" y="91673"/>
                  <a:pt x="73846" y="90128"/>
                  <a:pt x="73333" y="89098"/>
                </a:cubicBezTo>
                <a:cubicBezTo>
                  <a:pt x="72820" y="87553"/>
                  <a:pt x="72307" y="86008"/>
                  <a:pt x="72307" y="84463"/>
                </a:cubicBezTo>
                <a:cubicBezTo>
                  <a:pt x="72307" y="82918"/>
                  <a:pt x="72820" y="81373"/>
                  <a:pt x="73333" y="79828"/>
                </a:cubicBezTo>
                <a:cubicBezTo>
                  <a:pt x="73846" y="78283"/>
                  <a:pt x="74871" y="77253"/>
                  <a:pt x="75897" y="76223"/>
                </a:cubicBezTo>
                <a:cubicBezTo>
                  <a:pt x="76923" y="75193"/>
                  <a:pt x="77948" y="74163"/>
                  <a:pt x="79487" y="73648"/>
                </a:cubicBezTo>
                <a:cubicBezTo>
                  <a:pt x="81025" y="73133"/>
                  <a:pt x="82564" y="72618"/>
                  <a:pt x="84102" y="72618"/>
                </a:cubicBezTo>
                <a:cubicBezTo>
                  <a:pt x="85641" y="72618"/>
                  <a:pt x="87179" y="73133"/>
                  <a:pt x="88717" y="73648"/>
                </a:cubicBezTo>
                <a:close/>
                <a:moveTo>
                  <a:pt x="80000" y="46351"/>
                </a:moveTo>
                <a:cubicBezTo>
                  <a:pt x="78461" y="45836"/>
                  <a:pt x="76923" y="44806"/>
                  <a:pt x="75897" y="43776"/>
                </a:cubicBezTo>
                <a:cubicBezTo>
                  <a:pt x="74871" y="42746"/>
                  <a:pt x="74358" y="41716"/>
                  <a:pt x="73333" y="40171"/>
                </a:cubicBezTo>
                <a:cubicBezTo>
                  <a:pt x="72820" y="38626"/>
                  <a:pt x="72820" y="37081"/>
                  <a:pt x="72820" y="35536"/>
                </a:cubicBezTo>
                <a:cubicBezTo>
                  <a:pt x="72820" y="33991"/>
                  <a:pt x="72820" y="32446"/>
                  <a:pt x="73333" y="30901"/>
                </a:cubicBezTo>
                <a:cubicBezTo>
                  <a:pt x="74358" y="29871"/>
                  <a:pt x="74871" y="28326"/>
                  <a:pt x="75897" y="27296"/>
                </a:cubicBezTo>
                <a:cubicBezTo>
                  <a:pt x="76923" y="26266"/>
                  <a:pt x="78461" y="25236"/>
                  <a:pt x="80000" y="24721"/>
                </a:cubicBezTo>
                <a:cubicBezTo>
                  <a:pt x="81025" y="24206"/>
                  <a:pt x="82564" y="23690"/>
                  <a:pt x="84615" y="23690"/>
                </a:cubicBezTo>
                <a:cubicBezTo>
                  <a:pt x="86153" y="23690"/>
                  <a:pt x="87692" y="24206"/>
                  <a:pt x="88717" y="24721"/>
                </a:cubicBezTo>
                <a:cubicBezTo>
                  <a:pt x="90256" y="25236"/>
                  <a:pt x="91794" y="26266"/>
                  <a:pt x="92820" y="27296"/>
                </a:cubicBezTo>
                <a:cubicBezTo>
                  <a:pt x="93846" y="28326"/>
                  <a:pt x="94358" y="29871"/>
                  <a:pt x="95384" y="30901"/>
                </a:cubicBezTo>
                <a:cubicBezTo>
                  <a:pt x="95897" y="32446"/>
                  <a:pt x="95897" y="33991"/>
                  <a:pt x="95897" y="35536"/>
                </a:cubicBezTo>
                <a:cubicBezTo>
                  <a:pt x="95897" y="37081"/>
                  <a:pt x="95897" y="38626"/>
                  <a:pt x="95384" y="40171"/>
                </a:cubicBezTo>
                <a:cubicBezTo>
                  <a:pt x="94358" y="41716"/>
                  <a:pt x="93846" y="42746"/>
                  <a:pt x="92820" y="43776"/>
                </a:cubicBezTo>
                <a:cubicBezTo>
                  <a:pt x="91794" y="44806"/>
                  <a:pt x="90256" y="45836"/>
                  <a:pt x="88717" y="46351"/>
                </a:cubicBezTo>
                <a:cubicBezTo>
                  <a:pt x="87692" y="46866"/>
                  <a:pt x="86153" y="47381"/>
                  <a:pt x="84615" y="47381"/>
                </a:cubicBezTo>
                <a:cubicBezTo>
                  <a:pt x="82564" y="47381"/>
                  <a:pt x="81025" y="46866"/>
                  <a:pt x="80000" y="46351"/>
                </a:cubicBezTo>
                <a:close/>
                <a:moveTo>
                  <a:pt x="87179" y="91673"/>
                </a:moveTo>
                <a:cubicBezTo>
                  <a:pt x="88205" y="91158"/>
                  <a:pt x="88717" y="90643"/>
                  <a:pt x="89743" y="90128"/>
                </a:cubicBezTo>
                <a:cubicBezTo>
                  <a:pt x="90256" y="89098"/>
                  <a:pt x="90769" y="88583"/>
                  <a:pt x="91282" y="87553"/>
                </a:cubicBezTo>
                <a:cubicBezTo>
                  <a:pt x="91794" y="86523"/>
                  <a:pt x="91794" y="85493"/>
                  <a:pt x="91794" y="84463"/>
                </a:cubicBezTo>
                <a:cubicBezTo>
                  <a:pt x="91794" y="83433"/>
                  <a:pt x="91794" y="82403"/>
                  <a:pt x="91282" y="81373"/>
                </a:cubicBezTo>
                <a:cubicBezTo>
                  <a:pt x="90769" y="80343"/>
                  <a:pt x="90256" y="79313"/>
                  <a:pt x="89743" y="78798"/>
                </a:cubicBezTo>
                <a:cubicBezTo>
                  <a:pt x="88717" y="78283"/>
                  <a:pt x="88205" y="77768"/>
                  <a:pt x="87179" y="77253"/>
                </a:cubicBezTo>
                <a:cubicBezTo>
                  <a:pt x="86153" y="76738"/>
                  <a:pt x="85128" y="76738"/>
                  <a:pt x="84102" y="76738"/>
                </a:cubicBezTo>
                <a:cubicBezTo>
                  <a:pt x="83076" y="76738"/>
                  <a:pt x="82051" y="76738"/>
                  <a:pt x="81025" y="77253"/>
                </a:cubicBezTo>
                <a:cubicBezTo>
                  <a:pt x="80000" y="77768"/>
                  <a:pt x="79487" y="78283"/>
                  <a:pt x="78461" y="78798"/>
                </a:cubicBezTo>
                <a:cubicBezTo>
                  <a:pt x="77948" y="79313"/>
                  <a:pt x="77435" y="80343"/>
                  <a:pt x="76923" y="81373"/>
                </a:cubicBezTo>
                <a:cubicBezTo>
                  <a:pt x="76410" y="82403"/>
                  <a:pt x="76410" y="83433"/>
                  <a:pt x="76410" y="84463"/>
                </a:cubicBezTo>
                <a:cubicBezTo>
                  <a:pt x="76410" y="85493"/>
                  <a:pt x="76410" y="86523"/>
                  <a:pt x="76923" y="87553"/>
                </a:cubicBezTo>
                <a:cubicBezTo>
                  <a:pt x="77435" y="88583"/>
                  <a:pt x="77948" y="89098"/>
                  <a:pt x="78461" y="90128"/>
                </a:cubicBezTo>
                <a:cubicBezTo>
                  <a:pt x="79487" y="90643"/>
                  <a:pt x="80000" y="91158"/>
                  <a:pt x="81025" y="91673"/>
                </a:cubicBezTo>
                <a:cubicBezTo>
                  <a:pt x="82051" y="92188"/>
                  <a:pt x="83076" y="92188"/>
                  <a:pt x="84102" y="92188"/>
                </a:cubicBezTo>
                <a:cubicBezTo>
                  <a:pt x="85128" y="92188"/>
                  <a:pt x="86153" y="92188"/>
                  <a:pt x="87179" y="91673"/>
                </a:cubicBezTo>
                <a:close/>
                <a:moveTo>
                  <a:pt x="81538" y="28326"/>
                </a:moveTo>
                <a:cubicBezTo>
                  <a:pt x="80512" y="28841"/>
                  <a:pt x="79487" y="29356"/>
                  <a:pt x="78974" y="29871"/>
                </a:cubicBezTo>
                <a:cubicBezTo>
                  <a:pt x="77948" y="30901"/>
                  <a:pt x="77435" y="31416"/>
                  <a:pt x="76923" y="32446"/>
                </a:cubicBezTo>
                <a:cubicBezTo>
                  <a:pt x="76923" y="33476"/>
                  <a:pt x="76410" y="34506"/>
                  <a:pt x="76410" y="35536"/>
                </a:cubicBezTo>
                <a:cubicBezTo>
                  <a:pt x="76410" y="36566"/>
                  <a:pt x="76923" y="37596"/>
                  <a:pt x="76923" y="38626"/>
                </a:cubicBezTo>
                <a:cubicBezTo>
                  <a:pt x="77435" y="39656"/>
                  <a:pt x="77948" y="40686"/>
                  <a:pt x="78974" y="41201"/>
                </a:cubicBezTo>
                <a:cubicBezTo>
                  <a:pt x="79487" y="41716"/>
                  <a:pt x="80512" y="42231"/>
                  <a:pt x="81538" y="42746"/>
                </a:cubicBezTo>
                <a:cubicBezTo>
                  <a:pt x="82051" y="43261"/>
                  <a:pt x="83076" y="43261"/>
                  <a:pt x="84615" y="43261"/>
                </a:cubicBezTo>
                <a:cubicBezTo>
                  <a:pt x="85641" y="43261"/>
                  <a:pt x="86666" y="43261"/>
                  <a:pt x="87179" y="42746"/>
                </a:cubicBezTo>
                <a:cubicBezTo>
                  <a:pt x="88205" y="42231"/>
                  <a:pt x="89230" y="41716"/>
                  <a:pt x="89743" y="41201"/>
                </a:cubicBezTo>
                <a:cubicBezTo>
                  <a:pt x="90769" y="40686"/>
                  <a:pt x="91282" y="39656"/>
                  <a:pt x="91794" y="38626"/>
                </a:cubicBezTo>
                <a:cubicBezTo>
                  <a:pt x="91794" y="37596"/>
                  <a:pt x="92307" y="36566"/>
                  <a:pt x="92307" y="35536"/>
                </a:cubicBezTo>
                <a:cubicBezTo>
                  <a:pt x="92307" y="34506"/>
                  <a:pt x="91794" y="33476"/>
                  <a:pt x="91794" y="32446"/>
                </a:cubicBezTo>
                <a:cubicBezTo>
                  <a:pt x="91282" y="31416"/>
                  <a:pt x="90769" y="30901"/>
                  <a:pt x="89743" y="29871"/>
                </a:cubicBezTo>
                <a:cubicBezTo>
                  <a:pt x="89230" y="29356"/>
                  <a:pt x="88205" y="28841"/>
                  <a:pt x="87179" y="28326"/>
                </a:cubicBezTo>
                <a:cubicBezTo>
                  <a:pt x="86666" y="27811"/>
                  <a:pt x="85641" y="27811"/>
                  <a:pt x="84615" y="27811"/>
                </a:cubicBezTo>
                <a:cubicBezTo>
                  <a:pt x="83076" y="27811"/>
                  <a:pt x="82051" y="27811"/>
                  <a:pt x="81538" y="28326"/>
                </a:cubicBezTo>
                <a:close/>
                <a:moveTo>
                  <a:pt x="105641" y="53047"/>
                </a:moveTo>
                <a:cubicBezTo>
                  <a:pt x="104615" y="53562"/>
                  <a:pt x="103589" y="54077"/>
                  <a:pt x="103076" y="54592"/>
                </a:cubicBezTo>
                <a:cubicBezTo>
                  <a:pt x="102564" y="55622"/>
                  <a:pt x="101538" y="56137"/>
                  <a:pt x="101538" y="57167"/>
                </a:cubicBezTo>
                <a:cubicBezTo>
                  <a:pt x="101025" y="58197"/>
                  <a:pt x="100512" y="59227"/>
                  <a:pt x="100512" y="60257"/>
                </a:cubicBezTo>
                <a:cubicBezTo>
                  <a:pt x="100512" y="61287"/>
                  <a:pt x="101025" y="62317"/>
                  <a:pt x="101538" y="63347"/>
                </a:cubicBezTo>
                <a:cubicBezTo>
                  <a:pt x="101538" y="64377"/>
                  <a:pt x="102564" y="64892"/>
                  <a:pt x="103076" y="65922"/>
                </a:cubicBezTo>
                <a:cubicBezTo>
                  <a:pt x="103589" y="66437"/>
                  <a:pt x="104615" y="66952"/>
                  <a:pt x="105641" y="67467"/>
                </a:cubicBezTo>
                <a:cubicBezTo>
                  <a:pt x="106666" y="67982"/>
                  <a:pt x="107692" y="67982"/>
                  <a:pt x="108717" y="67982"/>
                </a:cubicBezTo>
                <a:cubicBezTo>
                  <a:pt x="109743" y="67982"/>
                  <a:pt x="110769" y="67982"/>
                  <a:pt x="111794" y="67467"/>
                </a:cubicBezTo>
                <a:cubicBezTo>
                  <a:pt x="112307" y="66952"/>
                  <a:pt x="113333" y="66437"/>
                  <a:pt x="113846" y="65922"/>
                </a:cubicBezTo>
                <a:cubicBezTo>
                  <a:pt x="114871" y="64892"/>
                  <a:pt x="115384" y="64377"/>
                  <a:pt x="115897" y="63347"/>
                </a:cubicBezTo>
                <a:cubicBezTo>
                  <a:pt x="115897" y="62317"/>
                  <a:pt x="116410" y="61287"/>
                  <a:pt x="116410" y="60257"/>
                </a:cubicBezTo>
                <a:cubicBezTo>
                  <a:pt x="116410" y="59227"/>
                  <a:pt x="115897" y="58197"/>
                  <a:pt x="115897" y="57167"/>
                </a:cubicBezTo>
                <a:cubicBezTo>
                  <a:pt x="115384" y="56137"/>
                  <a:pt x="114871" y="55622"/>
                  <a:pt x="113846" y="54592"/>
                </a:cubicBezTo>
                <a:cubicBezTo>
                  <a:pt x="113333" y="54077"/>
                  <a:pt x="112307" y="53562"/>
                  <a:pt x="111794" y="53047"/>
                </a:cubicBezTo>
                <a:cubicBezTo>
                  <a:pt x="110769" y="52532"/>
                  <a:pt x="109743" y="52532"/>
                  <a:pt x="108717" y="52532"/>
                </a:cubicBezTo>
                <a:cubicBezTo>
                  <a:pt x="107692" y="52532"/>
                  <a:pt x="106666" y="52532"/>
                  <a:pt x="105641" y="530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1290846" y="3313573"/>
            <a:ext cx="201970" cy="242690"/>
          </a:xfrm>
          <a:custGeom>
            <a:pathLst>
              <a:path extrusionOk="0" h="120000" w="120000">
                <a:moveTo>
                  <a:pt x="100748" y="75733"/>
                </a:moveTo>
                <a:cubicBezTo>
                  <a:pt x="98181" y="78933"/>
                  <a:pt x="94973" y="82133"/>
                  <a:pt x="91764" y="84800"/>
                </a:cubicBezTo>
                <a:cubicBezTo>
                  <a:pt x="88556" y="87466"/>
                  <a:pt x="84705" y="89600"/>
                  <a:pt x="80855" y="91733"/>
                </a:cubicBezTo>
                <a:cubicBezTo>
                  <a:pt x="77005" y="93866"/>
                  <a:pt x="72513" y="94933"/>
                  <a:pt x="68021" y="96000"/>
                </a:cubicBezTo>
                <a:cubicBezTo>
                  <a:pt x="63529" y="97066"/>
                  <a:pt x="59037" y="97600"/>
                  <a:pt x="54545" y="97600"/>
                </a:cubicBezTo>
                <a:cubicBezTo>
                  <a:pt x="49411" y="97600"/>
                  <a:pt x="44919" y="97066"/>
                  <a:pt x="39786" y="96000"/>
                </a:cubicBezTo>
                <a:cubicBezTo>
                  <a:pt x="35294" y="94933"/>
                  <a:pt x="30802" y="93866"/>
                  <a:pt x="26951" y="91733"/>
                </a:cubicBezTo>
                <a:cubicBezTo>
                  <a:pt x="22459" y="89600"/>
                  <a:pt x="18609" y="87466"/>
                  <a:pt x="15401" y="84266"/>
                </a:cubicBezTo>
                <a:cubicBezTo>
                  <a:pt x="12192" y="81600"/>
                  <a:pt x="9625" y="78400"/>
                  <a:pt x="7058" y="75200"/>
                </a:cubicBezTo>
                <a:cubicBezTo>
                  <a:pt x="5133" y="72000"/>
                  <a:pt x="3208" y="68266"/>
                  <a:pt x="1925" y="64533"/>
                </a:cubicBezTo>
                <a:cubicBezTo>
                  <a:pt x="641" y="60800"/>
                  <a:pt x="0" y="57066"/>
                  <a:pt x="0" y="53333"/>
                </a:cubicBezTo>
                <a:cubicBezTo>
                  <a:pt x="0" y="49066"/>
                  <a:pt x="641" y="45333"/>
                  <a:pt x="1925" y="41066"/>
                </a:cubicBezTo>
                <a:cubicBezTo>
                  <a:pt x="3208" y="37333"/>
                  <a:pt x="5133" y="33600"/>
                  <a:pt x="7700" y="30400"/>
                </a:cubicBezTo>
                <a:cubicBezTo>
                  <a:pt x="9625" y="26666"/>
                  <a:pt x="12834" y="24000"/>
                  <a:pt x="16042" y="21333"/>
                </a:cubicBezTo>
                <a:cubicBezTo>
                  <a:pt x="19251" y="18133"/>
                  <a:pt x="23101" y="16000"/>
                  <a:pt x="26951" y="13866"/>
                </a:cubicBezTo>
                <a:cubicBezTo>
                  <a:pt x="30802" y="12266"/>
                  <a:pt x="35294" y="10666"/>
                  <a:pt x="39786" y="9600"/>
                </a:cubicBezTo>
                <a:cubicBezTo>
                  <a:pt x="44278" y="8533"/>
                  <a:pt x="48770" y="8000"/>
                  <a:pt x="53903" y="8000"/>
                </a:cubicBezTo>
                <a:cubicBezTo>
                  <a:pt x="58395" y="8000"/>
                  <a:pt x="62887" y="8533"/>
                  <a:pt x="68021" y="9600"/>
                </a:cubicBezTo>
                <a:cubicBezTo>
                  <a:pt x="72513" y="10666"/>
                  <a:pt x="77005" y="12266"/>
                  <a:pt x="81497" y="14400"/>
                </a:cubicBezTo>
                <a:cubicBezTo>
                  <a:pt x="85347" y="16533"/>
                  <a:pt x="89197" y="18666"/>
                  <a:pt x="92406" y="21333"/>
                </a:cubicBezTo>
                <a:cubicBezTo>
                  <a:pt x="95614" y="24000"/>
                  <a:pt x="98181" y="27200"/>
                  <a:pt x="100748" y="30400"/>
                </a:cubicBezTo>
                <a:cubicBezTo>
                  <a:pt x="102673" y="34133"/>
                  <a:pt x="104598" y="37333"/>
                  <a:pt x="105882" y="41066"/>
                </a:cubicBezTo>
                <a:cubicBezTo>
                  <a:pt x="107165" y="44800"/>
                  <a:pt x="107807" y="48533"/>
                  <a:pt x="107807" y="52800"/>
                </a:cubicBezTo>
                <a:cubicBezTo>
                  <a:pt x="107807" y="56533"/>
                  <a:pt x="107165" y="60800"/>
                  <a:pt x="105882" y="64533"/>
                </a:cubicBezTo>
                <a:cubicBezTo>
                  <a:pt x="104598" y="68266"/>
                  <a:pt x="102673" y="72000"/>
                  <a:pt x="100748" y="75733"/>
                </a:cubicBezTo>
                <a:close/>
                <a:moveTo>
                  <a:pt x="21818" y="65066"/>
                </a:moveTo>
                <a:cubicBezTo>
                  <a:pt x="21818" y="62400"/>
                  <a:pt x="22459" y="59733"/>
                  <a:pt x="22459" y="57066"/>
                </a:cubicBezTo>
                <a:cubicBezTo>
                  <a:pt x="23101" y="54400"/>
                  <a:pt x="23743" y="51733"/>
                  <a:pt x="24385" y="49066"/>
                </a:cubicBezTo>
                <a:cubicBezTo>
                  <a:pt x="7058" y="44800"/>
                  <a:pt x="7058" y="44800"/>
                  <a:pt x="7058" y="44800"/>
                </a:cubicBezTo>
                <a:cubicBezTo>
                  <a:pt x="6417" y="48000"/>
                  <a:pt x="5775" y="50666"/>
                  <a:pt x="5775" y="53333"/>
                </a:cubicBezTo>
                <a:cubicBezTo>
                  <a:pt x="6417" y="56000"/>
                  <a:pt x="6417" y="59200"/>
                  <a:pt x="7058" y="61866"/>
                </a:cubicBezTo>
                <a:lnTo>
                  <a:pt x="21818" y="65066"/>
                </a:lnTo>
                <a:close/>
                <a:moveTo>
                  <a:pt x="25668" y="44266"/>
                </a:moveTo>
                <a:cubicBezTo>
                  <a:pt x="26951" y="41600"/>
                  <a:pt x="28235" y="38933"/>
                  <a:pt x="29518" y="36266"/>
                </a:cubicBezTo>
                <a:cubicBezTo>
                  <a:pt x="30160" y="33600"/>
                  <a:pt x="32085" y="31466"/>
                  <a:pt x="33368" y="29333"/>
                </a:cubicBezTo>
                <a:cubicBezTo>
                  <a:pt x="18609" y="26133"/>
                  <a:pt x="18609" y="26133"/>
                  <a:pt x="18609" y="26133"/>
                </a:cubicBezTo>
                <a:cubicBezTo>
                  <a:pt x="16684" y="27733"/>
                  <a:pt x="14759" y="30400"/>
                  <a:pt x="12834" y="32533"/>
                </a:cubicBezTo>
                <a:cubicBezTo>
                  <a:pt x="10909" y="35200"/>
                  <a:pt x="9625" y="37333"/>
                  <a:pt x="8342" y="40000"/>
                </a:cubicBezTo>
                <a:lnTo>
                  <a:pt x="25668" y="44266"/>
                </a:lnTo>
                <a:close/>
                <a:moveTo>
                  <a:pt x="21818" y="69866"/>
                </a:moveTo>
                <a:cubicBezTo>
                  <a:pt x="8983" y="67200"/>
                  <a:pt x="8983" y="67200"/>
                  <a:pt x="8983" y="67200"/>
                </a:cubicBezTo>
                <a:cubicBezTo>
                  <a:pt x="10909" y="70933"/>
                  <a:pt x="13475" y="74133"/>
                  <a:pt x="16042" y="77333"/>
                </a:cubicBezTo>
                <a:cubicBezTo>
                  <a:pt x="19251" y="80533"/>
                  <a:pt x="22459" y="83200"/>
                  <a:pt x="26310" y="85333"/>
                </a:cubicBezTo>
                <a:cubicBezTo>
                  <a:pt x="23743" y="81066"/>
                  <a:pt x="22459" y="76266"/>
                  <a:pt x="21818" y="69866"/>
                </a:cubicBezTo>
                <a:close/>
                <a:moveTo>
                  <a:pt x="36577" y="25066"/>
                </a:moveTo>
                <a:cubicBezTo>
                  <a:pt x="38502" y="22400"/>
                  <a:pt x="40427" y="20266"/>
                  <a:pt x="42994" y="18133"/>
                </a:cubicBezTo>
                <a:cubicBezTo>
                  <a:pt x="44919" y="16000"/>
                  <a:pt x="47486" y="14400"/>
                  <a:pt x="49411" y="13333"/>
                </a:cubicBezTo>
                <a:cubicBezTo>
                  <a:pt x="44919" y="13866"/>
                  <a:pt x="40427" y="14400"/>
                  <a:pt x="35935" y="16000"/>
                </a:cubicBezTo>
                <a:cubicBezTo>
                  <a:pt x="31443" y="17600"/>
                  <a:pt x="27593" y="19733"/>
                  <a:pt x="23743" y="21866"/>
                </a:cubicBezTo>
                <a:lnTo>
                  <a:pt x="36577" y="25066"/>
                </a:lnTo>
                <a:close/>
                <a:moveTo>
                  <a:pt x="50053" y="54933"/>
                </a:moveTo>
                <a:cubicBezTo>
                  <a:pt x="30160" y="50133"/>
                  <a:pt x="30160" y="50133"/>
                  <a:pt x="30160" y="50133"/>
                </a:cubicBezTo>
                <a:cubicBezTo>
                  <a:pt x="29518" y="52800"/>
                  <a:pt x="28877" y="55466"/>
                  <a:pt x="28877" y="58133"/>
                </a:cubicBezTo>
                <a:cubicBezTo>
                  <a:pt x="28235" y="61333"/>
                  <a:pt x="28235" y="64000"/>
                  <a:pt x="28235" y="66133"/>
                </a:cubicBezTo>
                <a:cubicBezTo>
                  <a:pt x="45561" y="69866"/>
                  <a:pt x="45561" y="69866"/>
                  <a:pt x="45561" y="69866"/>
                </a:cubicBezTo>
                <a:lnTo>
                  <a:pt x="50053" y="54933"/>
                </a:lnTo>
                <a:close/>
                <a:moveTo>
                  <a:pt x="43636" y="75200"/>
                </a:moveTo>
                <a:cubicBezTo>
                  <a:pt x="28877" y="71466"/>
                  <a:pt x="28877" y="71466"/>
                  <a:pt x="28877" y="71466"/>
                </a:cubicBezTo>
                <a:cubicBezTo>
                  <a:pt x="28877" y="73600"/>
                  <a:pt x="29518" y="75733"/>
                  <a:pt x="30160" y="77866"/>
                </a:cubicBezTo>
                <a:cubicBezTo>
                  <a:pt x="30802" y="80000"/>
                  <a:pt x="31443" y="81600"/>
                  <a:pt x="32085" y="83200"/>
                </a:cubicBezTo>
                <a:cubicBezTo>
                  <a:pt x="33368" y="84800"/>
                  <a:pt x="34010" y="86400"/>
                  <a:pt x="35294" y="87466"/>
                </a:cubicBezTo>
                <a:cubicBezTo>
                  <a:pt x="36577" y="88533"/>
                  <a:pt x="37860" y="89600"/>
                  <a:pt x="39144" y="90666"/>
                </a:cubicBezTo>
                <a:lnTo>
                  <a:pt x="43636" y="75200"/>
                </a:lnTo>
                <a:close/>
                <a:moveTo>
                  <a:pt x="39786" y="30933"/>
                </a:moveTo>
                <a:cubicBezTo>
                  <a:pt x="37860" y="33066"/>
                  <a:pt x="36577" y="35200"/>
                  <a:pt x="35294" y="37866"/>
                </a:cubicBezTo>
                <a:cubicBezTo>
                  <a:pt x="34010" y="40000"/>
                  <a:pt x="32727" y="42666"/>
                  <a:pt x="31443" y="45333"/>
                </a:cubicBezTo>
                <a:cubicBezTo>
                  <a:pt x="51978" y="50133"/>
                  <a:pt x="51978" y="50133"/>
                  <a:pt x="51978" y="50133"/>
                </a:cubicBezTo>
                <a:cubicBezTo>
                  <a:pt x="57112" y="34666"/>
                  <a:pt x="57112" y="34666"/>
                  <a:pt x="57112" y="34666"/>
                </a:cubicBezTo>
                <a:lnTo>
                  <a:pt x="39786" y="30933"/>
                </a:lnTo>
                <a:close/>
                <a:moveTo>
                  <a:pt x="109732" y="82133"/>
                </a:moveTo>
                <a:cubicBezTo>
                  <a:pt x="106524" y="86933"/>
                  <a:pt x="102032" y="90666"/>
                  <a:pt x="97540" y="94400"/>
                </a:cubicBezTo>
                <a:cubicBezTo>
                  <a:pt x="92406" y="97600"/>
                  <a:pt x="87272" y="100266"/>
                  <a:pt x="81497" y="102933"/>
                </a:cubicBezTo>
                <a:cubicBezTo>
                  <a:pt x="75721" y="105066"/>
                  <a:pt x="69946" y="106133"/>
                  <a:pt x="63529" y="107200"/>
                </a:cubicBezTo>
                <a:cubicBezTo>
                  <a:pt x="63529" y="114133"/>
                  <a:pt x="63529" y="114133"/>
                  <a:pt x="63529" y="114133"/>
                </a:cubicBezTo>
                <a:cubicBezTo>
                  <a:pt x="80213" y="114133"/>
                  <a:pt x="80213" y="114133"/>
                  <a:pt x="80213" y="114133"/>
                </a:cubicBezTo>
                <a:cubicBezTo>
                  <a:pt x="80213" y="120000"/>
                  <a:pt x="80213" y="120000"/>
                  <a:pt x="80213" y="120000"/>
                </a:cubicBezTo>
                <a:cubicBezTo>
                  <a:pt x="39786" y="120000"/>
                  <a:pt x="39786" y="120000"/>
                  <a:pt x="39786" y="120000"/>
                </a:cubicBezTo>
                <a:cubicBezTo>
                  <a:pt x="39786" y="114133"/>
                  <a:pt x="39786" y="114133"/>
                  <a:pt x="39786" y="114133"/>
                </a:cubicBezTo>
                <a:cubicBezTo>
                  <a:pt x="56470" y="114133"/>
                  <a:pt x="56470" y="114133"/>
                  <a:pt x="56470" y="114133"/>
                </a:cubicBezTo>
                <a:cubicBezTo>
                  <a:pt x="56470" y="107733"/>
                  <a:pt x="56470" y="107733"/>
                  <a:pt x="56470" y="107733"/>
                </a:cubicBezTo>
                <a:cubicBezTo>
                  <a:pt x="53262" y="107733"/>
                  <a:pt x="50053" y="107733"/>
                  <a:pt x="46844" y="107200"/>
                </a:cubicBezTo>
                <a:cubicBezTo>
                  <a:pt x="43636" y="107200"/>
                  <a:pt x="40427" y="106666"/>
                  <a:pt x="36577" y="106133"/>
                </a:cubicBezTo>
                <a:cubicBezTo>
                  <a:pt x="38502" y="100800"/>
                  <a:pt x="38502" y="100800"/>
                  <a:pt x="38502" y="100800"/>
                </a:cubicBezTo>
                <a:cubicBezTo>
                  <a:pt x="43636" y="102400"/>
                  <a:pt x="48770" y="102933"/>
                  <a:pt x="54545" y="102933"/>
                </a:cubicBezTo>
                <a:cubicBezTo>
                  <a:pt x="59679" y="102933"/>
                  <a:pt x="64812" y="101866"/>
                  <a:pt x="69946" y="100800"/>
                </a:cubicBezTo>
                <a:cubicBezTo>
                  <a:pt x="75080" y="99733"/>
                  <a:pt x="79572" y="98133"/>
                  <a:pt x="84064" y="96000"/>
                </a:cubicBezTo>
                <a:cubicBezTo>
                  <a:pt x="88556" y="93866"/>
                  <a:pt x="92406" y="91200"/>
                  <a:pt x="96256" y="88533"/>
                </a:cubicBezTo>
                <a:cubicBezTo>
                  <a:pt x="100106" y="85333"/>
                  <a:pt x="102673" y="82133"/>
                  <a:pt x="105882" y="78400"/>
                </a:cubicBezTo>
                <a:cubicBezTo>
                  <a:pt x="108449" y="74133"/>
                  <a:pt x="110374" y="70400"/>
                  <a:pt x="111657" y="65600"/>
                </a:cubicBezTo>
                <a:cubicBezTo>
                  <a:pt x="113582" y="61333"/>
                  <a:pt x="114224" y="57066"/>
                  <a:pt x="114224" y="52800"/>
                </a:cubicBezTo>
                <a:cubicBezTo>
                  <a:pt x="113582" y="48000"/>
                  <a:pt x="112941" y="43733"/>
                  <a:pt x="111657" y="40000"/>
                </a:cubicBezTo>
                <a:cubicBezTo>
                  <a:pt x="110374" y="35733"/>
                  <a:pt x="108449" y="32000"/>
                  <a:pt x="105882" y="28266"/>
                </a:cubicBezTo>
                <a:cubicBezTo>
                  <a:pt x="103315" y="24533"/>
                  <a:pt x="100106" y="20800"/>
                  <a:pt x="96898" y="18133"/>
                </a:cubicBezTo>
                <a:cubicBezTo>
                  <a:pt x="93048" y="14933"/>
                  <a:pt x="89197" y="12266"/>
                  <a:pt x="84064" y="10133"/>
                </a:cubicBezTo>
                <a:cubicBezTo>
                  <a:pt x="79572" y="8000"/>
                  <a:pt x="75080" y="5866"/>
                  <a:pt x="69304" y="4800"/>
                </a:cubicBezTo>
                <a:cubicBezTo>
                  <a:pt x="71229" y="0"/>
                  <a:pt x="71229" y="0"/>
                  <a:pt x="71229" y="0"/>
                </a:cubicBezTo>
                <a:cubicBezTo>
                  <a:pt x="77005" y="1600"/>
                  <a:pt x="82139" y="3200"/>
                  <a:pt x="87272" y="5866"/>
                </a:cubicBezTo>
                <a:cubicBezTo>
                  <a:pt x="92406" y="8000"/>
                  <a:pt x="96898" y="11200"/>
                  <a:pt x="100748" y="14400"/>
                </a:cubicBezTo>
                <a:cubicBezTo>
                  <a:pt x="104598" y="17600"/>
                  <a:pt x="108449" y="21333"/>
                  <a:pt x="111016" y="25600"/>
                </a:cubicBezTo>
                <a:cubicBezTo>
                  <a:pt x="114224" y="29866"/>
                  <a:pt x="116149" y="34133"/>
                  <a:pt x="117433" y="38400"/>
                </a:cubicBezTo>
                <a:cubicBezTo>
                  <a:pt x="119358" y="43200"/>
                  <a:pt x="120000" y="47466"/>
                  <a:pt x="120000" y="52800"/>
                </a:cubicBezTo>
                <a:cubicBezTo>
                  <a:pt x="120000" y="57600"/>
                  <a:pt x="119358" y="62400"/>
                  <a:pt x="117433" y="67200"/>
                </a:cubicBezTo>
                <a:cubicBezTo>
                  <a:pt x="116149" y="72533"/>
                  <a:pt x="113582" y="77866"/>
                  <a:pt x="109732" y="82133"/>
                </a:cubicBezTo>
                <a:close/>
                <a:moveTo>
                  <a:pt x="58395" y="29866"/>
                </a:moveTo>
                <a:cubicBezTo>
                  <a:pt x="63529" y="14400"/>
                  <a:pt x="63529" y="14400"/>
                  <a:pt x="63529" y="14400"/>
                </a:cubicBezTo>
                <a:cubicBezTo>
                  <a:pt x="61604" y="14400"/>
                  <a:pt x="60320" y="14400"/>
                  <a:pt x="58395" y="15466"/>
                </a:cubicBezTo>
                <a:cubicBezTo>
                  <a:pt x="57112" y="16000"/>
                  <a:pt x="55187" y="16533"/>
                  <a:pt x="53262" y="17600"/>
                </a:cubicBezTo>
                <a:cubicBezTo>
                  <a:pt x="51978" y="18666"/>
                  <a:pt x="50053" y="20266"/>
                  <a:pt x="48128" y="21333"/>
                </a:cubicBezTo>
                <a:cubicBezTo>
                  <a:pt x="46844" y="22933"/>
                  <a:pt x="44919" y="24533"/>
                  <a:pt x="43636" y="26133"/>
                </a:cubicBezTo>
                <a:lnTo>
                  <a:pt x="58395" y="29866"/>
                </a:lnTo>
                <a:close/>
                <a:moveTo>
                  <a:pt x="49411" y="76266"/>
                </a:moveTo>
                <a:cubicBezTo>
                  <a:pt x="44919" y="91733"/>
                  <a:pt x="44919" y="91733"/>
                  <a:pt x="44919" y="91733"/>
                </a:cubicBezTo>
                <a:cubicBezTo>
                  <a:pt x="47486" y="91733"/>
                  <a:pt x="51336" y="90133"/>
                  <a:pt x="54545" y="88000"/>
                </a:cubicBezTo>
                <a:cubicBezTo>
                  <a:pt x="57754" y="85866"/>
                  <a:pt x="61604" y="83200"/>
                  <a:pt x="64812" y="79466"/>
                </a:cubicBezTo>
                <a:lnTo>
                  <a:pt x="49411" y="76266"/>
                </a:lnTo>
                <a:close/>
                <a:moveTo>
                  <a:pt x="51336" y="71466"/>
                </a:moveTo>
                <a:cubicBezTo>
                  <a:pt x="68021" y="75200"/>
                  <a:pt x="68021" y="75200"/>
                  <a:pt x="68021" y="75200"/>
                </a:cubicBezTo>
                <a:cubicBezTo>
                  <a:pt x="69946" y="73066"/>
                  <a:pt x="71229" y="70400"/>
                  <a:pt x="72513" y="68266"/>
                </a:cubicBezTo>
                <a:cubicBezTo>
                  <a:pt x="73796" y="65600"/>
                  <a:pt x="75080" y="62933"/>
                  <a:pt x="76363" y="60266"/>
                </a:cubicBezTo>
                <a:cubicBezTo>
                  <a:pt x="55828" y="56000"/>
                  <a:pt x="55828" y="56000"/>
                  <a:pt x="55828" y="56000"/>
                </a:cubicBezTo>
                <a:lnTo>
                  <a:pt x="51336" y="71466"/>
                </a:lnTo>
                <a:close/>
                <a:moveTo>
                  <a:pt x="57754" y="51200"/>
                </a:moveTo>
                <a:cubicBezTo>
                  <a:pt x="77647" y="55466"/>
                  <a:pt x="77647" y="55466"/>
                  <a:pt x="77647" y="55466"/>
                </a:cubicBezTo>
                <a:cubicBezTo>
                  <a:pt x="79572" y="50133"/>
                  <a:pt x="80213" y="44800"/>
                  <a:pt x="79572" y="39466"/>
                </a:cubicBezTo>
                <a:cubicBezTo>
                  <a:pt x="62887" y="35733"/>
                  <a:pt x="62887" y="35733"/>
                  <a:pt x="62887" y="35733"/>
                </a:cubicBezTo>
                <a:lnTo>
                  <a:pt x="57754" y="51200"/>
                </a:lnTo>
                <a:close/>
                <a:moveTo>
                  <a:pt x="71229" y="81066"/>
                </a:moveTo>
                <a:cubicBezTo>
                  <a:pt x="69304" y="83733"/>
                  <a:pt x="67379" y="85866"/>
                  <a:pt x="64812" y="87466"/>
                </a:cubicBezTo>
                <a:cubicBezTo>
                  <a:pt x="62887" y="89600"/>
                  <a:pt x="60320" y="91200"/>
                  <a:pt x="58395" y="92800"/>
                </a:cubicBezTo>
                <a:cubicBezTo>
                  <a:pt x="62887" y="92266"/>
                  <a:pt x="67379" y="91200"/>
                  <a:pt x="71871" y="89600"/>
                </a:cubicBezTo>
                <a:cubicBezTo>
                  <a:pt x="76363" y="88533"/>
                  <a:pt x="80213" y="86400"/>
                  <a:pt x="84064" y="83733"/>
                </a:cubicBezTo>
                <a:lnTo>
                  <a:pt x="71229" y="81066"/>
                </a:lnTo>
                <a:close/>
                <a:moveTo>
                  <a:pt x="64171" y="30933"/>
                </a:moveTo>
                <a:cubicBezTo>
                  <a:pt x="78930" y="34133"/>
                  <a:pt x="78930" y="34133"/>
                  <a:pt x="78930" y="34133"/>
                </a:cubicBezTo>
                <a:cubicBezTo>
                  <a:pt x="78930" y="32000"/>
                  <a:pt x="78288" y="29866"/>
                  <a:pt x="77647" y="28266"/>
                </a:cubicBezTo>
                <a:cubicBezTo>
                  <a:pt x="77005" y="26133"/>
                  <a:pt x="76363" y="24533"/>
                  <a:pt x="75721" y="22400"/>
                </a:cubicBezTo>
                <a:cubicBezTo>
                  <a:pt x="75080" y="20800"/>
                  <a:pt x="73796" y="19733"/>
                  <a:pt x="72513" y="18133"/>
                </a:cubicBezTo>
                <a:cubicBezTo>
                  <a:pt x="71871" y="17066"/>
                  <a:pt x="70588" y="16000"/>
                  <a:pt x="69304" y="15466"/>
                </a:cubicBezTo>
                <a:lnTo>
                  <a:pt x="64171" y="30933"/>
                </a:lnTo>
                <a:close/>
                <a:moveTo>
                  <a:pt x="82139" y="61866"/>
                </a:moveTo>
                <a:cubicBezTo>
                  <a:pt x="80855" y="64533"/>
                  <a:pt x="80213" y="67200"/>
                  <a:pt x="78930" y="69866"/>
                </a:cubicBezTo>
                <a:cubicBezTo>
                  <a:pt x="77647" y="72000"/>
                  <a:pt x="76363" y="74666"/>
                  <a:pt x="74438" y="76800"/>
                </a:cubicBezTo>
                <a:cubicBezTo>
                  <a:pt x="89197" y="80000"/>
                  <a:pt x="89197" y="80000"/>
                  <a:pt x="89197" y="80000"/>
                </a:cubicBezTo>
                <a:cubicBezTo>
                  <a:pt x="91764" y="77866"/>
                  <a:pt x="93689" y="75733"/>
                  <a:pt x="94973" y="73066"/>
                </a:cubicBezTo>
                <a:cubicBezTo>
                  <a:pt x="96898" y="70933"/>
                  <a:pt x="98181" y="68266"/>
                  <a:pt x="99465" y="65600"/>
                </a:cubicBezTo>
                <a:lnTo>
                  <a:pt x="82139" y="61866"/>
                </a:lnTo>
                <a:close/>
                <a:moveTo>
                  <a:pt x="85989" y="35733"/>
                </a:moveTo>
                <a:cubicBezTo>
                  <a:pt x="98823" y="38400"/>
                  <a:pt x="98823" y="38400"/>
                  <a:pt x="98823" y="38400"/>
                </a:cubicBezTo>
                <a:cubicBezTo>
                  <a:pt x="96898" y="34666"/>
                  <a:pt x="94973" y="31466"/>
                  <a:pt x="91764" y="28266"/>
                </a:cubicBezTo>
                <a:cubicBezTo>
                  <a:pt x="88556" y="25066"/>
                  <a:pt x="85347" y="22400"/>
                  <a:pt x="81497" y="20266"/>
                </a:cubicBezTo>
                <a:cubicBezTo>
                  <a:pt x="84064" y="24533"/>
                  <a:pt x="85347" y="29866"/>
                  <a:pt x="85989" y="35733"/>
                </a:cubicBezTo>
                <a:close/>
                <a:moveTo>
                  <a:pt x="85989" y="41066"/>
                </a:moveTo>
                <a:cubicBezTo>
                  <a:pt x="85989" y="43733"/>
                  <a:pt x="85989" y="45866"/>
                  <a:pt x="85347" y="49066"/>
                </a:cubicBezTo>
                <a:cubicBezTo>
                  <a:pt x="85347" y="51733"/>
                  <a:pt x="84705" y="54400"/>
                  <a:pt x="83422" y="57066"/>
                </a:cubicBezTo>
                <a:cubicBezTo>
                  <a:pt x="100748" y="60800"/>
                  <a:pt x="100748" y="60800"/>
                  <a:pt x="100748" y="60800"/>
                </a:cubicBezTo>
                <a:cubicBezTo>
                  <a:pt x="101390" y="58133"/>
                  <a:pt x="102032" y="54933"/>
                  <a:pt x="102032" y="52266"/>
                </a:cubicBezTo>
                <a:cubicBezTo>
                  <a:pt x="102032" y="49600"/>
                  <a:pt x="101390" y="46933"/>
                  <a:pt x="100748" y="44266"/>
                </a:cubicBezTo>
                <a:lnTo>
                  <a:pt x="85989" y="4106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663839" y="3320087"/>
            <a:ext cx="223144" cy="224773"/>
          </a:xfrm>
          <a:custGeom>
            <a:pathLst>
              <a:path extrusionOk="0" h="120000" w="120000">
                <a:moveTo>
                  <a:pt x="43846" y="117703"/>
                </a:moveTo>
                <a:cubicBezTo>
                  <a:pt x="39230" y="115980"/>
                  <a:pt x="34038" y="114258"/>
                  <a:pt x="30000" y="111387"/>
                </a:cubicBezTo>
                <a:cubicBezTo>
                  <a:pt x="25384" y="109090"/>
                  <a:pt x="21346" y="105645"/>
                  <a:pt x="17307" y="102200"/>
                </a:cubicBezTo>
                <a:cubicBezTo>
                  <a:pt x="13846" y="98755"/>
                  <a:pt x="10961" y="94736"/>
                  <a:pt x="8076" y="90143"/>
                </a:cubicBezTo>
                <a:cubicBezTo>
                  <a:pt x="5769" y="85550"/>
                  <a:pt x="3461" y="80956"/>
                  <a:pt x="2307" y="75789"/>
                </a:cubicBezTo>
                <a:cubicBezTo>
                  <a:pt x="576" y="70622"/>
                  <a:pt x="0" y="65454"/>
                  <a:pt x="0" y="60287"/>
                </a:cubicBezTo>
                <a:cubicBezTo>
                  <a:pt x="0" y="54545"/>
                  <a:pt x="576" y="49377"/>
                  <a:pt x="2307" y="44210"/>
                </a:cubicBezTo>
                <a:cubicBezTo>
                  <a:pt x="3461" y="39043"/>
                  <a:pt x="5769" y="34449"/>
                  <a:pt x="8076" y="29856"/>
                </a:cubicBezTo>
                <a:cubicBezTo>
                  <a:pt x="10961" y="25263"/>
                  <a:pt x="13846" y="21244"/>
                  <a:pt x="17307" y="17799"/>
                </a:cubicBezTo>
                <a:cubicBezTo>
                  <a:pt x="21346" y="14354"/>
                  <a:pt x="25384" y="10909"/>
                  <a:pt x="30000" y="8612"/>
                </a:cubicBezTo>
                <a:cubicBezTo>
                  <a:pt x="34038" y="5741"/>
                  <a:pt x="39230" y="4019"/>
                  <a:pt x="43846" y="2296"/>
                </a:cubicBezTo>
                <a:cubicBezTo>
                  <a:pt x="49038" y="1148"/>
                  <a:pt x="54230" y="0"/>
                  <a:pt x="60000" y="0"/>
                </a:cubicBezTo>
                <a:cubicBezTo>
                  <a:pt x="65769" y="0"/>
                  <a:pt x="70961" y="1148"/>
                  <a:pt x="76153" y="2296"/>
                </a:cubicBezTo>
                <a:cubicBezTo>
                  <a:pt x="81346" y="4019"/>
                  <a:pt x="85961" y="5741"/>
                  <a:pt x="90576" y="8612"/>
                </a:cubicBezTo>
                <a:cubicBezTo>
                  <a:pt x="94615" y="10909"/>
                  <a:pt x="98653" y="14354"/>
                  <a:pt x="102692" y="17799"/>
                </a:cubicBezTo>
                <a:cubicBezTo>
                  <a:pt x="106153" y="21244"/>
                  <a:pt x="109038" y="25263"/>
                  <a:pt x="111923" y="29856"/>
                </a:cubicBezTo>
                <a:cubicBezTo>
                  <a:pt x="114230" y="34449"/>
                  <a:pt x="116538" y="39043"/>
                  <a:pt x="117692" y="44210"/>
                </a:cubicBezTo>
                <a:cubicBezTo>
                  <a:pt x="119423" y="49377"/>
                  <a:pt x="120000" y="54545"/>
                  <a:pt x="120000" y="60287"/>
                </a:cubicBezTo>
                <a:cubicBezTo>
                  <a:pt x="120000" y="65454"/>
                  <a:pt x="119423" y="70622"/>
                  <a:pt x="117692" y="75789"/>
                </a:cubicBezTo>
                <a:cubicBezTo>
                  <a:pt x="116538" y="80956"/>
                  <a:pt x="114230" y="85550"/>
                  <a:pt x="111923" y="90143"/>
                </a:cubicBezTo>
                <a:cubicBezTo>
                  <a:pt x="109038" y="94736"/>
                  <a:pt x="106153" y="98755"/>
                  <a:pt x="102692" y="102200"/>
                </a:cubicBezTo>
                <a:cubicBezTo>
                  <a:pt x="98653" y="105645"/>
                  <a:pt x="94615" y="109090"/>
                  <a:pt x="90576" y="111387"/>
                </a:cubicBezTo>
                <a:cubicBezTo>
                  <a:pt x="85961" y="114258"/>
                  <a:pt x="81346" y="115980"/>
                  <a:pt x="76153" y="117703"/>
                </a:cubicBezTo>
                <a:cubicBezTo>
                  <a:pt x="70961" y="118851"/>
                  <a:pt x="65769" y="119999"/>
                  <a:pt x="60000" y="119999"/>
                </a:cubicBezTo>
                <a:cubicBezTo>
                  <a:pt x="54230" y="119999"/>
                  <a:pt x="49038" y="118851"/>
                  <a:pt x="43846" y="117703"/>
                </a:cubicBezTo>
                <a:close/>
                <a:moveTo>
                  <a:pt x="27115" y="57416"/>
                </a:moveTo>
                <a:cubicBezTo>
                  <a:pt x="27115" y="53397"/>
                  <a:pt x="27692" y="49377"/>
                  <a:pt x="28269" y="45358"/>
                </a:cubicBezTo>
                <a:cubicBezTo>
                  <a:pt x="28846" y="41339"/>
                  <a:pt x="29423" y="37320"/>
                  <a:pt x="30576" y="33875"/>
                </a:cubicBezTo>
                <a:cubicBezTo>
                  <a:pt x="12115" y="33875"/>
                  <a:pt x="12115" y="33875"/>
                  <a:pt x="12115" y="33875"/>
                </a:cubicBezTo>
                <a:cubicBezTo>
                  <a:pt x="10384" y="37320"/>
                  <a:pt x="8653" y="40765"/>
                  <a:pt x="7500" y="44784"/>
                </a:cubicBezTo>
                <a:cubicBezTo>
                  <a:pt x="6346" y="48803"/>
                  <a:pt x="5769" y="52822"/>
                  <a:pt x="5769" y="57416"/>
                </a:cubicBezTo>
                <a:lnTo>
                  <a:pt x="27115" y="57416"/>
                </a:lnTo>
                <a:close/>
                <a:moveTo>
                  <a:pt x="30576" y="86124"/>
                </a:moveTo>
                <a:cubicBezTo>
                  <a:pt x="29423" y="82679"/>
                  <a:pt x="28846" y="78660"/>
                  <a:pt x="28269" y="74641"/>
                </a:cubicBezTo>
                <a:cubicBezTo>
                  <a:pt x="27692" y="70622"/>
                  <a:pt x="27115" y="66602"/>
                  <a:pt x="27115" y="62583"/>
                </a:cubicBezTo>
                <a:cubicBezTo>
                  <a:pt x="5769" y="62583"/>
                  <a:pt x="5769" y="62583"/>
                  <a:pt x="5769" y="62583"/>
                </a:cubicBezTo>
                <a:cubicBezTo>
                  <a:pt x="5769" y="67177"/>
                  <a:pt x="6346" y="71196"/>
                  <a:pt x="7500" y="75215"/>
                </a:cubicBezTo>
                <a:cubicBezTo>
                  <a:pt x="8653" y="79234"/>
                  <a:pt x="10384" y="82679"/>
                  <a:pt x="12115" y="86124"/>
                </a:cubicBezTo>
                <a:lnTo>
                  <a:pt x="30576" y="86124"/>
                </a:lnTo>
                <a:close/>
                <a:moveTo>
                  <a:pt x="32307" y="28708"/>
                </a:moveTo>
                <a:cubicBezTo>
                  <a:pt x="33461" y="24688"/>
                  <a:pt x="34615" y="21818"/>
                  <a:pt x="36346" y="18373"/>
                </a:cubicBezTo>
                <a:cubicBezTo>
                  <a:pt x="38076" y="14928"/>
                  <a:pt x="39807" y="12057"/>
                  <a:pt x="41538" y="8612"/>
                </a:cubicBezTo>
                <a:cubicBezTo>
                  <a:pt x="36346" y="10909"/>
                  <a:pt x="31730" y="13205"/>
                  <a:pt x="27115" y="16650"/>
                </a:cubicBezTo>
                <a:cubicBezTo>
                  <a:pt x="22500" y="20095"/>
                  <a:pt x="19038" y="24114"/>
                  <a:pt x="15576" y="28708"/>
                </a:cubicBezTo>
                <a:lnTo>
                  <a:pt x="32307" y="28708"/>
                </a:lnTo>
                <a:close/>
                <a:moveTo>
                  <a:pt x="36346" y="101626"/>
                </a:moveTo>
                <a:cubicBezTo>
                  <a:pt x="34615" y="98181"/>
                  <a:pt x="33461" y="94736"/>
                  <a:pt x="32307" y="91291"/>
                </a:cubicBezTo>
                <a:cubicBezTo>
                  <a:pt x="15576" y="91291"/>
                  <a:pt x="15576" y="91291"/>
                  <a:pt x="15576" y="91291"/>
                </a:cubicBezTo>
                <a:cubicBezTo>
                  <a:pt x="19038" y="95885"/>
                  <a:pt x="22500" y="99904"/>
                  <a:pt x="27115" y="103349"/>
                </a:cubicBezTo>
                <a:cubicBezTo>
                  <a:pt x="31730" y="106794"/>
                  <a:pt x="36346" y="109090"/>
                  <a:pt x="41538" y="111387"/>
                </a:cubicBezTo>
                <a:cubicBezTo>
                  <a:pt x="39807" y="107942"/>
                  <a:pt x="38076" y="105071"/>
                  <a:pt x="36346" y="101626"/>
                </a:cubicBezTo>
                <a:close/>
                <a:moveTo>
                  <a:pt x="35769" y="33875"/>
                </a:moveTo>
                <a:cubicBezTo>
                  <a:pt x="34038" y="41339"/>
                  <a:pt x="32884" y="49377"/>
                  <a:pt x="32307" y="57416"/>
                </a:cubicBezTo>
                <a:cubicBezTo>
                  <a:pt x="57115" y="57416"/>
                  <a:pt x="57115" y="57416"/>
                  <a:pt x="57115" y="57416"/>
                </a:cubicBezTo>
                <a:cubicBezTo>
                  <a:pt x="57115" y="33875"/>
                  <a:pt x="57115" y="33875"/>
                  <a:pt x="57115" y="33875"/>
                </a:cubicBezTo>
                <a:lnTo>
                  <a:pt x="35769" y="33875"/>
                </a:lnTo>
                <a:close/>
                <a:moveTo>
                  <a:pt x="35769" y="86124"/>
                </a:moveTo>
                <a:cubicBezTo>
                  <a:pt x="57115" y="86124"/>
                  <a:pt x="57115" y="86124"/>
                  <a:pt x="57115" y="86124"/>
                </a:cubicBezTo>
                <a:cubicBezTo>
                  <a:pt x="57115" y="62583"/>
                  <a:pt x="57115" y="62583"/>
                  <a:pt x="57115" y="62583"/>
                </a:cubicBezTo>
                <a:cubicBezTo>
                  <a:pt x="32307" y="62583"/>
                  <a:pt x="32307" y="62583"/>
                  <a:pt x="32307" y="62583"/>
                </a:cubicBezTo>
                <a:cubicBezTo>
                  <a:pt x="32884" y="70622"/>
                  <a:pt x="34038" y="78660"/>
                  <a:pt x="35769" y="86124"/>
                </a:cubicBezTo>
                <a:close/>
                <a:moveTo>
                  <a:pt x="53653" y="6315"/>
                </a:moveTo>
                <a:cubicBezTo>
                  <a:pt x="52500" y="6315"/>
                  <a:pt x="51346" y="6315"/>
                  <a:pt x="49615" y="6889"/>
                </a:cubicBezTo>
                <a:cubicBezTo>
                  <a:pt x="47307" y="9760"/>
                  <a:pt x="45000" y="13205"/>
                  <a:pt x="43269" y="17224"/>
                </a:cubicBezTo>
                <a:cubicBezTo>
                  <a:pt x="40961" y="20669"/>
                  <a:pt x="39230" y="24688"/>
                  <a:pt x="38076" y="28708"/>
                </a:cubicBezTo>
                <a:cubicBezTo>
                  <a:pt x="57115" y="28708"/>
                  <a:pt x="57115" y="28708"/>
                  <a:pt x="57115" y="28708"/>
                </a:cubicBezTo>
                <a:cubicBezTo>
                  <a:pt x="57115" y="5741"/>
                  <a:pt x="57115" y="5741"/>
                  <a:pt x="57115" y="5741"/>
                </a:cubicBezTo>
                <a:cubicBezTo>
                  <a:pt x="55961" y="5741"/>
                  <a:pt x="54807" y="5741"/>
                  <a:pt x="53653" y="6315"/>
                </a:cubicBezTo>
                <a:close/>
                <a:moveTo>
                  <a:pt x="57115" y="91291"/>
                </a:moveTo>
                <a:cubicBezTo>
                  <a:pt x="38076" y="91291"/>
                  <a:pt x="38076" y="91291"/>
                  <a:pt x="38076" y="91291"/>
                </a:cubicBezTo>
                <a:cubicBezTo>
                  <a:pt x="39230" y="95311"/>
                  <a:pt x="40961" y="99330"/>
                  <a:pt x="43269" y="102775"/>
                </a:cubicBezTo>
                <a:cubicBezTo>
                  <a:pt x="45000" y="106794"/>
                  <a:pt x="47307" y="110239"/>
                  <a:pt x="49615" y="113110"/>
                </a:cubicBezTo>
                <a:cubicBezTo>
                  <a:pt x="51346" y="113684"/>
                  <a:pt x="52500" y="113684"/>
                  <a:pt x="53653" y="113684"/>
                </a:cubicBezTo>
                <a:cubicBezTo>
                  <a:pt x="54807" y="114258"/>
                  <a:pt x="55961" y="114258"/>
                  <a:pt x="57115" y="114258"/>
                </a:cubicBezTo>
                <a:lnTo>
                  <a:pt x="57115" y="91291"/>
                </a:lnTo>
                <a:close/>
                <a:moveTo>
                  <a:pt x="62884" y="28708"/>
                </a:moveTo>
                <a:cubicBezTo>
                  <a:pt x="80769" y="28708"/>
                  <a:pt x="80769" y="28708"/>
                  <a:pt x="80769" y="28708"/>
                </a:cubicBezTo>
                <a:cubicBezTo>
                  <a:pt x="79615" y="24114"/>
                  <a:pt x="77884" y="20669"/>
                  <a:pt x="75576" y="16650"/>
                </a:cubicBezTo>
                <a:cubicBezTo>
                  <a:pt x="73269" y="13205"/>
                  <a:pt x="70961" y="9760"/>
                  <a:pt x="68653" y="6315"/>
                </a:cubicBezTo>
                <a:cubicBezTo>
                  <a:pt x="66923" y="6315"/>
                  <a:pt x="64615" y="5741"/>
                  <a:pt x="62884" y="5741"/>
                </a:cubicBezTo>
                <a:lnTo>
                  <a:pt x="62884" y="28708"/>
                </a:lnTo>
                <a:close/>
                <a:moveTo>
                  <a:pt x="86538" y="57416"/>
                </a:moveTo>
                <a:cubicBezTo>
                  <a:pt x="85961" y="49377"/>
                  <a:pt x="84807" y="41339"/>
                  <a:pt x="82500" y="33875"/>
                </a:cubicBezTo>
                <a:cubicBezTo>
                  <a:pt x="62884" y="33875"/>
                  <a:pt x="62884" y="33875"/>
                  <a:pt x="62884" y="33875"/>
                </a:cubicBezTo>
                <a:cubicBezTo>
                  <a:pt x="62884" y="57416"/>
                  <a:pt x="62884" y="57416"/>
                  <a:pt x="62884" y="57416"/>
                </a:cubicBezTo>
                <a:lnTo>
                  <a:pt x="86538" y="57416"/>
                </a:lnTo>
                <a:close/>
                <a:moveTo>
                  <a:pt x="62884" y="62583"/>
                </a:moveTo>
                <a:cubicBezTo>
                  <a:pt x="62884" y="86124"/>
                  <a:pt x="62884" y="86124"/>
                  <a:pt x="62884" y="86124"/>
                </a:cubicBezTo>
                <a:cubicBezTo>
                  <a:pt x="82500" y="86124"/>
                  <a:pt x="82500" y="86124"/>
                  <a:pt x="82500" y="86124"/>
                </a:cubicBezTo>
                <a:cubicBezTo>
                  <a:pt x="84807" y="78660"/>
                  <a:pt x="85961" y="70622"/>
                  <a:pt x="86538" y="62583"/>
                </a:cubicBezTo>
                <a:lnTo>
                  <a:pt x="62884" y="62583"/>
                </a:lnTo>
                <a:close/>
                <a:moveTo>
                  <a:pt x="75576" y="103349"/>
                </a:moveTo>
                <a:cubicBezTo>
                  <a:pt x="77884" y="99330"/>
                  <a:pt x="79615" y="95885"/>
                  <a:pt x="80769" y="91291"/>
                </a:cubicBezTo>
                <a:cubicBezTo>
                  <a:pt x="62884" y="91291"/>
                  <a:pt x="62884" y="91291"/>
                  <a:pt x="62884" y="91291"/>
                </a:cubicBezTo>
                <a:cubicBezTo>
                  <a:pt x="62884" y="114258"/>
                  <a:pt x="62884" y="114258"/>
                  <a:pt x="62884" y="114258"/>
                </a:cubicBezTo>
                <a:cubicBezTo>
                  <a:pt x="64615" y="114258"/>
                  <a:pt x="66923" y="113684"/>
                  <a:pt x="68653" y="113684"/>
                </a:cubicBezTo>
                <a:cubicBezTo>
                  <a:pt x="70961" y="110239"/>
                  <a:pt x="73846" y="106794"/>
                  <a:pt x="75576" y="103349"/>
                </a:cubicBezTo>
                <a:close/>
                <a:moveTo>
                  <a:pt x="82500" y="17799"/>
                </a:moveTo>
                <a:cubicBezTo>
                  <a:pt x="83653" y="21244"/>
                  <a:pt x="85384" y="24688"/>
                  <a:pt x="86538" y="28708"/>
                </a:cubicBezTo>
                <a:cubicBezTo>
                  <a:pt x="104423" y="28708"/>
                  <a:pt x="104423" y="28708"/>
                  <a:pt x="104423" y="28708"/>
                </a:cubicBezTo>
                <a:cubicBezTo>
                  <a:pt x="100961" y="23540"/>
                  <a:pt x="96923" y="19521"/>
                  <a:pt x="92307" y="16076"/>
                </a:cubicBezTo>
                <a:cubicBezTo>
                  <a:pt x="87692" y="12631"/>
                  <a:pt x="82500" y="10334"/>
                  <a:pt x="76730" y="8038"/>
                </a:cubicBezTo>
                <a:cubicBezTo>
                  <a:pt x="78461" y="11483"/>
                  <a:pt x="80769" y="14354"/>
                  <a:pt x="82500" y="17799"/>
                </a:cubicBezTo>
                <a:close/>
                <a:moveTo>
                  <a:pt x="86538" y="91291"/>
                </a:moveTo>
                <a:cubicBezTo>
                  <a:pt x="84230" y="98755"/>
                  <a:pt x="80769" y="105645"/>
                  <a:pt x="76730" y="111961"/>
                </a:cubicBezTo>
                <a:cubicBezTo>
                  <a:pt x="82500" y="109665"/>
                  <a:pt x="87692" y="107368"/>
                  <a:pt x="92307" y="103923"/>
                </a:cubicBezTo>
                <a:cubicBezTo>
                  <a:pt x="96923" y="100478"/>
                  <a:pt x="100961" y="96459"/>
                  <a:pt x="104423" y="91291"/>
                </a:cubicBezTo>
                <a:lnTo>
                  <a:pt x="86538" y="91291"/>
                </a:lnTo>
                <a:close/>
                <a:moveTo>
                  <a:pt x="88269" y="33875"/>
                </a:moveTo>
                <a:cubicBezTo>
                  <a:pt x="90576" y="41339"/>
                  <a:pt x="91730" y="49377"/>
                  <a:pt x="91730" y="57416"/>
                </a:cubicBezTo>
                <a:cubicBezTo>
                  <a:pt x="114230" y="57416"/>
                  <a:pt x="114230" y="57416"/>
                  <a:pt x="114230" y="57416"/>
                </a:cubicBezTo>
                <a:cubicBezTo>
                  <a:pt x="114230" y="52822"/>
                  <a:pt x="113653" y="48803"/>
                  <a:pt x="112500" y="44784"/>
                </a:cubicBezTo>
                <a:cubicBezTo>
                  <a:pt x="111346" y="40765"/>
                  <a:pt x="109615" y="37320"/>
                  <a:pt x="107884" y="33875"/>
                </a:cubicBezTo>
                <a:lnTo>
                  <a:pt x="88269" y="33875"/>
                </a:lnTo>
                <a:close/>
                <a:moveTo>
                  <a:pt x="91730" y="62583"/>
                </a:moveTo>
                <a:cubicBezTo>
                  <a:pt x="91730" y="70622"/>
                  <a:pt x="90576" y="78660"/>
                  <a:pt x="88269" y="86124"/>
                </a:cubicBezTo>
                <a:cubicBezTo>
                  <a:pt x="107884" y="86124"/>
                  <a:pt x="107884" y="86124"/>
                  <a:pt x="107884" y="86124"/>
                </a:cubicBezTo>
                <a:cubicBezTo>
                  <a:pt x="109615" y="82679"/>
                  <a:pt x="111346" y="79234"/>
                  <a:pt x="112500" y="75215"/>
                </a:cubicBezTo>
                <a:cubicBezTo>
                  <a:pt x="113653" y="71196"/>
                  <a:pt x="114230" y="67177"/>
                  <a:pt x="114230" y="62583"/>
                </a:cubicBezTo>
                <a:lnTo>
                  <a:pt x="91730" y="6258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2105241" y="3338005"/>
            <a:ext cx="223144" cy="201970"/>
          </a:xfrm>
          <a:custGeom>
            <a:pathLst>
              <a:path extrusionOk="0" h="120000" w="120000">
                <a:moveTo>
                  <a:pt x="17884" y="39786"/>
                </a:moveTo>
                <a:cubicBezTo>
                  <a:pt x="20769" y="39786"/>
                  <a:pt x="23653" y="40427"/>
                  <a:pt x="25961" y="42352"/>
                </a:cubicBezTo>
                <a:cubicBezTo>
                  <a:pt x="28269" y="43636"/>
                  <a:pt x="30576" y="45561"/>
                  <a:pt x="32307" y="48128"/>
                </a:cubicBezTo>
                <a:cubicBezTo>
                  <a:pt x="84230" y="23101"/>
                  <a:pt x="84230" y="23101"/>
                  <a:pt x="84230" y="23101"/>
                </a:cubicBezTo>
                <a:cubicBezTo>
                  <a:pt x="84230" y="23101"/>
                  <a:pt x="84230" y="22459"/>
                  <a:pt x="83653" y="21818"/>
                </a:cubicBezTo>
                <a:cubicBezTo>
                  <a:pt x="83653" y="21176"/>
                  <a:pt x="83653" y="20534"/>
                  <a:pt x="83653" y="19893"/>
                </a:cubicBezTo>
                <a:cubicBezTo>
                  <a:pt x="83653" y="14117"/>
                  <a:pt x="85384" y="9625"/>
                  <a:pt x="89423" y="5775"/>
                </a:cubicBezTo>
                <a:cubicBezTo>
                  <a:pt x="92884" y="1925"/>
                  <a:pt x="96923" y="0"/>
                  <a:pt x="102115" y="0"/>
                </a:cubicBezTo>
                <a:cubicBezTo>
                  <a:pt x="106730" y="0"/>
                  <a:pt x="111346" y="1925"/>
                  <a:pt x="114807" y="5775"/>
                </a:cubicBezTo>
                <a:cubicBezTo>
                  <a:pt x="118269" y="9625"/>
                  <a:pt x="120000" y="14117"/>
                  <a:pt x="120000" y="19893"/>
                </a:cubicBezTo>
                <a:cubicBezTo>
                  <a:pt x="120000" y="25668"/>
                  <a:pt x="118269" y="30160"/>
                  <a:pt x="114807" y="34010"/>
                </a:cubicBezTo>
                <a:cubicBezTo>
                  <a:pt x="111346" y="37860"/>
                  <a:pt x="106730" y="39786"/>
                  <a:pt x="102115" y="39786"/>
                </a:cubicBezTo>
                <a:cubicBezTo>
                  <a:pt x="99230" y="39786"/>
                  <a:pt x="96346" y="39144"/>
                  <a:pt x="94038" y="37860"/>
                </a:cubicBezTo>
                <a:cubicBezTo>
                  <a:pt x="91153" y="36577"/>
                  <a:pt x="89423" y="34652"/>
                  <a:pt x="87692" y="32085"/>
                </a:cubicBezTo>
                <a:cubicBezTo>
                  <a:pt x="35769" y="57112"/>
                  <a:pt x="35769" y="57112"/>
                  <a:pt x="35769" y="57112"/>
                </a:cubicBezTo>
                <a:cubicBezTo>
                  <a:pt x="35769" y="57112"/>
                  <a:pt x="35769" y="57754"/>
                  <a:pt x="35769" y="58395"/>
                </a:cubicBezTo>
                <a:cubicBezTo>
                  <a:pt x="35769" y="59037"/>
                  <a:pt x="35769" y="59037"/>
                  <a:pt x="35769" y="59679"/>
                </a:cubicBezTo>
                <a:cubicBezTo>
                  <a:pt x="35769" y="60962"/>
                  <a:pt x="35769" y="61604"/>
                  <a:pt x="35769" y="61604"/>
                </a:cubicBezTo>
                <a:cubicBezTo>
                  <a:pt x="35769" y="62245"/>
                  <a:pt x="35769" y="62887"/>
                  <a:pt x="35769" y="62887"/>
                </a:cubicBezTo>
                <a:cubicBezTo>
                  <a:pt x="87692" y="87914"/>
                  <a:pt x="87692" y="87914"/>
                  <a:pt x="87692" y="87914"/>
                </a:cubicBezTo>
                <a:cubicBezTo>
                  <a:pt x="89423" y="85347"/>
                  <a:pt x="91153" y="83422"/>
                  <a:pt x="94038" y="82139"/>
                </a:cubicBezTo>
                <a:cubicBezTo>
                  <a:pt x="96346" y="80855"/>
                  <a:pt x="99230" y="80213"/>
                  <a:pt x="102115" y="80213"/>
                </a:cubicBezTo>
                <a:cubicBezTo>
                  <a:pt x="106730" y="80213"/>
                  <a:pt x="111346" y="82139"/>
                  <a:pt x="114807" y="85989"/>
                </a:cubicBezTo>
                <a:cubicBezTo>
                  <a:pt x="118269" y="89839"/>
                  <a:pt x="120000" y="94331"/>
                  <a:pt x="120000" y="100106"/>
                </a:cubicBezTo>
                <a:cubicBezTo>
                  <a:pt x="120000" y="105882"/>
                  <a:pt x="118269" y="110374"/>
                  <a:pt x="114807" y="114224"/>
                </a:cubicBezTo>
                <a:cubicBezTo>
                  <a:pt x="111346" y="118074"/>
                  <a:pt x="106730" y="120000"/>
                  <a:pt x="102115" y="120000"/>
                </a:cubicBezTo>
                <a:cubicBezTo>
                  <a:pt x="96923" y="120000"/>
                  <a:pt x="92884" y="118074"/>
                  <a:pt x="89423" y="114224"/>
                </a:cubicBezTo>
                <a:cubicBezTo>
                  <a:pt x="85384" y="110374"/>
                  <a:pt x="83653" y="105882"/>
                  <a:pt x="83653" y="100106"/>
                </a:cubicBezTo>
                <a:cubicBezTo>
                  <a:pt x="83653" y="99465"/>
                  <a:pt x="83653" y="98823"/>
                  <a:pt x="83653" y="98181"/>
                </a:cubicBezTo>
                <a:cubicBezTo>
                  <a:pt x="84230" y="97540"/>
                  <a:pt x="84230" y="97540"/>
                  <a:pt x="84230" y="96898"/>
                </a:cubicBezTo>
                <a:cubicBezTo>
                  <a:pt x="32307" y="72513"/>
                  <a:pt x="32307" y="72513"/>
                  <a:pt x="32307" y="72513"/>
                </a:cubicBezTo>
                <a:cubicBezTo>
                  <a:pt x="30576" y="74438"/>
                  <a:pt x="28269" y="76363"/>
                  <a:pt x="25961" y="77647"/>
                </a:cubicBezTo>
                <a:cubicBezTo>
                  <a:pt x="23076" y="79572"/>
                  <a:pt x="20769" y="80213"/>
                  <a:pt x="17884" y="80213"/>
                </a:cubicBezTo>
                <a:cubicBezTo>
                  <a:pt x="12692" y="80213"/>
                  <a:pt x="8653" y="78288"/>
                  <a:pt x="5192" y="74438"/>
                </a:cubicBezTo>
                <a:cubicBezTo>
                  <a:pt x="1730" y="69946"/>
                  <a:pt x="0" y="65454"/>
                  <a:pt x="0" y="59679"/>
                </a:cubicBezTo>
                <a:cubicBezTo>
                  <a:pt x="0" y="54545"/>
                  <a:pt x="1730" y="50053"/>
                  <a:pt x="5192" y="45561"/>
                </a:cubicBezTo>
                <a:cubicBezTo>
                  <a:pt x="8653" y="41711"/>
                  <a:pt x="12692" y="39786"/>
                  <a:pt x="17884" y="3978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2417967" y="3315201"/>
            <a:ext cx="247576" cy="247576"/>
          </a:xfrm>
          <a:custGeom>
            <a:pathLst>
              <a:path extrusionOk="0" h="120000" w="120000">
                <a:moveTo>
                  <a:pt x="5240" y="115283"/>
                </a:moveTo>
                <a:cubicBezTo>
                  <a:pt x="1572" y="112139"/>
                  <a:pt x="0" y="107947"/>
                  <a:pt x="0" y="103755"/>
                </a:cubicBezTo>
                <a:cubicBezTo>
                  <a:pt x="0" y="99039"/>
                  <a:pt x="1572" y="95371"/>
                  <a:pt x="5240" y="92227"/>
                </a:cubicBezTo>
                <a:cubicBezTo>
                  <a:pt x="8384" y="88558"/>
                  <a:pt x="12052" y="86986"/>
                  <a:pt x="16768" y="86986"/>
                </a:cubicBezTo>
                <a:cubicBezTo>
                  <a:pt x="20960" y="86986"/>
                  <a:pt x="25152" y="88558"/>
                  <a:pt x="28296" y="92227"/>
                </a:cubicBezTo>
                <a:cubicBezTo>
                  <a:pt x="31441" y="95371"/>
                  <a:pt x="33013" y="99039"/>
                  <a:pt x="33013" y="103755"/>
                </a:cubicBezTo>
                <a:cubicBezTo>
                  <a:pt x="33013" y="107947"/>
                  <a:pt x="31441" y="112139"/>
                  <a:pt x="28296" y="115283"/>
                </a:cubicBezTo>
                <a:cubicBezTo>
                  <a:pt x="25152" y="118427"/>
                  <a:pt x="20960" y="119999"/>
                  <a:pt x="16768" y="119999"/>
                </a:cubicBezTo>
                <a:cubicBezTo>
                  <a:pt x="12052" y="119999"/>
                  <a:pt x="8384" y="118427"/>
                  <a:pt x="5240" y="115283"/>
                </a:cubicBezTo>
                <a:close/>
                <a:moveTo>
                  <a:pt x="11004" y="0"/>
                </a:moveTo>
                <a:cubicBezTo>
                  <a:pt x="18340" y="0"/>
                  <a:pt x="25676" y="1048"/>
                  <a:pt x="33013" y="2096"/>
                </a:cubicBezTo>
                <a:cubicBezTo>
                  <a:pt x="40349" y="3668"/>
                  <a:pt x="47161" y="5764"/>
                  <a:pt x="53449" y="8908"/>
                </a:cubicBezTo>
                <a:cubicBezTo>
                  <a:pt x="59737" y="11528"/>
                  <a:pt x="66026" y="14672"/>
                  <a:pt x="71790" y="18864"/>
                </a:cubicBezTo>
                <a:cubicBezTo>
                  <a:pt x="78078" y="22532"/>
                  <a:pt x="83318" y="27248"/>
                  <a:pt x="88034" y="31965"/>
                </a:cubicBezTo>
                <a:cubicBezTo>
                  <a:pt x="92751" y="36681"/>
                  <a:pt x="97467" y="42445"/>
                  <a:pt x="101659" y="48209"/>
                </a:cubicBezTo>
                <a:cubicBezTo>
                  <a:pt x="105327" y="53973"/>
                  <a:pt x="108995" y="60262"/>
                  <a:pt x="111615" y="66550"/>
                </a:cubicBezTo>
                <a:cubicBezTo>
                  <a:pt x="114235" y="73362"/>
                  <a:pt x="116331" y="80174"/>
                  <a:pt x="117903" y="86986"/>
                </a:cubicBezTo>
                <a:cubicBezTo>
                  <a:pt x="119475" y="94323"/>
                  <a:pt x="119999" y="101659"/>
                  <a:pt x="119999" y="108995"/>
                </a:cubicBezTo>
                <a:cubicBezTo>
                  <a:pt x="98515" y="108995"/>
                  <a:pt x="98515" y="108995"/>
                  <a:pt x="98515" y="108995"/>
                </a:cubicBezTo>
                <a:cubicBezTo>
                  <a:pt x="98515" y="101135"/>
                  <a:pt x="97467" y="93275"/>
                  <a:pt x="95371" y="85938"/>
                </a:cubicBezTo>
                <a:cubicBezTo>
                  <a:pt x="93275" y="78078"/>
                  <a:pt x="90131" y="71266"/>
                  <a:pt x="86462" y="64978"/>
                </a:cubicBezTo>
                <a:cubicBezTo>
                  <a:pt x="82794" y="58689"/>
                  <a:pt x="78078" y="52925"/>
                  <a:pt x="72838" y="47161"/>
                </a:cubicBezTo>
                <a:cubicBezTo>
                  <a:pt x="67074" y="41921"/>
                  <a:pt x="61310" y="37205"/>
                  <a:pt x="55021" y="33537"/>
                </a:cubicBezTo>
                <a:cubicBezTo>
                  <a:pt x="48733" y="29868"/>
                  <a:pt x="41921" y="27248"/>
                  <a:pt x="34061" y="25152"/>
                </a:cubicBezTo>
                <a:cubicBezTo>
                  <a:pt x="26724" y="23056"/>
                  <a:pt x="18864" y="22008"/>
                  <a:pt x="11004" y="22008"/>
                </a:cubicBezTo>
                <a:lnTo>
                  <a:pt x="11004" y="0"/>
                </a:lnTo>
                <a:close/>
                <a:moveTo>
                  <a:pt x="11004" y="43493"/>
                </a:moveTo>
                <a:cubicBezTo>
                  <a:pt x="19912" y="43493"/>
                  <a:pt x="28296" y="45589"/>
                  <a:pt x="36681" y="48733"/>
                </a:cubicBezTo>
                <a:cubicBezTo>
                  <a:pt x="44541" y="52401"/>
                  <a:pt x="51353" y="57117"/>
                  <a:pt x="57117" y="62882"/>
                </a:cubicBezTo>
                <a:cubicBezTo>
                  <a:pt x="63406" y="68646"/>
                  <a:pt x="67598" y="75458"/>
                  <a:pt x="71266" y="83842"/>
                </a:cubicBezTo>
                <a:cubicBezTo>
                  <a:pt x="74934" y="91703"/>
                  <a:pt x="76506" y="100087"/>
                  <a:pt x="76506" y="108995"/>
                </a:cubicBezTo>
                <a:cubicBezTo>
                  <a:pt x="54497" y="108995"/>
                  <a:pt x="54497" y="108995"/>
                  <a:pt x="54497" y="108995"/>
                </a:cubicBezTo>
                <a:cubicBezTo>
                  <a:pt x="54497" y="103231"/>
                  <a:pt x="53449" y="97467"/>
                  <a:pt x="51353" y="92227"/>
                </a:cubicBezTo>
                <a:cubicBezTo>
                  <a:pt x="48733" y="86462"/>
                  <a:pt x="45589" y="82270"/>
                  <a:pt x="41921" y="78078"/>
                </a:cubicBezTo>
                <a:cubicBezTo>
                  <a:pt x="38253" y="74410"/>
                  <a:pt x="33537" y="71266"/>
                  <a:pt x="27772" y="69170"/>
                </a:cubicBezTo>
                <a:cubicBezTo>
                  <a:pt x="22532" y="66550"/>
                  <a:pt x="16768" y="65502"/>
                  <a:pt x="11004" y="65502"/>
                </a:cubicBezTo>
                <a:lnTo>
                  <a:pt x="11004" y="4349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2756756" y="3305428"/>
            <a:ext cx="223144" cy="257348"/>
          </a:xfrm>
          <a:custGeom>
            <a:pathLst>
              <a:path extrusionOk="0" h="120000" w="120000">
                <a:moveTo>
                  <a:pt x="0" y="52217"/>
                </a:moveTo>
                <a:cubicBezTo>
                  <a:pt x="0" y="46192"/>
                  <a:pt x="576" y="40669"/>
                  <a:pt x="2884" y="35648"/>
                </a:cubicBezTo>
                <a:cubicBezTo>
                  <a:pt x="4615" y="30125"/>
                  <a:pt x="7500" y="25606"/>
                  <a:pt x="11538" y="21087"/>
                </a:cubicBezTo>
                <a:cubicBezTo>
                  <a:pt x="13846" y="18075"/>
                  <a:pt x="17307" y="15062"/>
                  <a:pt x="20769" y="12552"/>
                </a:cubicBezTo>
                <a:cubicBezTo>
                  <a:pt x="24230" y="10041"/>
                  <a:pt x="28269" y="7531"/>
                  <a:pt x="32307" y="5523"/>
                </a:cubicBezTo>
                <a:cubicBezTo>
                  <a:pt x="36346" y="4016"/>
                  <a:pt x="40961" y="2510"/>
                  <a:pt x="45576" y="1506"/>
                </a:cubicBezTo>
                <a:cubicBezTo>
                  <a:pt x="50192" y="502"/>
                  <a:pt x="54807" y="0"/>
                  <a:pt x="60000" y="0"/>
                </a:cubicBezTo>
                <a:cubicBezTo>
                  <a:pt x="66346" y="0"/>
                  <a:pt x="72692" y="1004"/>
                  <a:pt x="79038" y="2510"/>
                </a:cubicBezTo>
                <a:cubicBezTo>
                  <a:pt x="84807" y="4518"/>
                  <a:pt x="90576" y="6527"/>
                  <a:pt x="95192" y="10041"/>
                </a:cubicBezTo>
                <a:cubicBezTo>
                  <a:pt x="99230" y="12050"/>
                  <a:pt x="102115" y="15062"/>
                  <a:pt x="105576" y="18075"/>
                </a:cubicBezTo>
                <a:cubicBezTo>
                  <a:pt x="108461" y="21087"/>
                  <a:pt x="110769" y="24602"/>
                  <a:pt x="113076" y="28117"/>
                </a:cubicBezTo>
                <a:cubicBezTo>
                  <a:pt x="115384" y="31631"/>
                  <a:pt x="117115" y="35648"/>
                  <a:pt x="118269" y="39665"/>
                </a:cubicBezTo>
                <a:cubicBezTo>
                  <a:pt x="119423" y="43682"/>
                  <a:pt x="120000" y="47698"/>
                  <a:pt x="120000" y="52217"/>
                </a:cubicBezTo>
                <a:cubicBezTo>
                  <a:pt x="120000" y="57238"/>
                  <a:pt x="118846" y="62259"/>
                  <a:pt x="117692" y="66778"/>
                </a:cubicBezTo>
                <a:cubicBezTo>
                  <a:pt x="115961" y="71297"/>
                  <a:pt x="113653" y="75815"/>
                  <a:pt x="110769" y="79832"/>
                </a:cubicBezTo>
                <a:cubicBezTo>
                  <a:pt x="104423" y="88368"/>
                  <a:pt x="95769" y="94895"/>
                  <a:pt x="85961" y="98912"/>
                </a:cubicBezTo>
                <a:cubicBezTo>
                  <a:pt x="87115" y="86861"/>
                  <a:pt x="87115" y="86861"/>
                  <a:pt x="87115" y="86861"/>
                </a:cubicBezTo>
                <a:cubicBezTo>
                  <a:pt x="87115" y="86359"/>
                  <a:pt x="87115" y="86359"/>
                  <a:pt x="87115" y="86359"/>
                </a:cubicBezTo>
                <a:cubicBezTo>
                  <a:pt x="93461" y="82845"/>
                  <a:pt x="98653" y="77824"/>
                  <a:pt x="102115" y="71799"/>
                </a:cubicBezTo>
                <a:cubicBezTo>
                  <a:pt x="106153" y="65774"/>
                  <a:pt x="107884" y="59246"/>
                  <a:pt x="107884" y="52217"/>
                </a:cubicBezTo>
                <a:cubicBezTo>
                  <a:pt x="107884" y="46192"/>
                  <a:pt x="106730" y="41171"/>
                  <a:pt x="103846" y="35648"/>
                </a:cubicBezTo>
                <a:cubicBezTo>
                  <a:pt x="101538" y="30627"/>
                  <a:pt x="98076" y="26108"/>
                  <a:pt x="94038" y="22594"/>
                </a:cubicBezTo>
                <a:cubicBezTo>
                  <a:pt x="89423" y="19079"/>
                  <a:pt x="84230" y="16066"/>
                  <a:pt x="78461" y="13556"/>
                </a:cubicBezTo>
                <a:cubicBezTo>
                  <a:pt x="72692" y="11548"/>
                  <a:pt x="66346" y="10041"/>
                  <a:pt x="60000" y="10041"/>
                </a:cubicBezTo>
                <a:cubicBezTo>
                  <a:pt x="53076" y="10041"/>
                  <a:pt x="47307" y="11548"/>
                  <a:pt x="40961" y="13556"/>
                </a:cubicBezTo>
                <a:cubicBezTo>
                  <a:pt x="35192" y="15564"/>
                  <a:pt x="30000" y="18577"/>
                  <a:pt x="25961" y="22594"/>
                </a:cubicBezTo>
                <a:cubicBezTo>
                  <a:pt x="21346" y="26108"/>
                  <a:pt x="18461" y="30627"/>
                  <a:pt x="15576" y="35648"/>
                </a:cubicBezTo>
                <a:cubicBezTo>
                  <a:pt x="13269" y="41171"/>
                  <a:pt x="12115" y="46192"/>
                  <a:pt x="12115" y="52217"/>
                </a:cubicBezTo>
                <a:cubicBezTo>
                  <a:pt x="12115" y="59246"/>
                  <a:pt x="13846" y="65774"/>
                  <a:pt x="17307" y="71799"/>
                </a:cubicBezTo>
                <a:cubicBezTo>
                  <a:pt x="21346" y="77824"/>
                  <a:pt x="25961" y="82343"/>
                  <a:pt x="32884" y="86359"/>
                </a:cubicBezTo>
                <a:cubicBezTo>
                  <a:pt x="32884" y="86861"/>
                  <a:pt x="32884" y="86861"/>
                  <a:pt x="32884" y="86861"/>
                </a:cubicBezTo>
                <a:cubicBezTo>
                  <a:pt x="33461" y="98912"/>
                  <a:pt x="33461" y="98912"/>
                  <a:pt x="33461" y="98912"/>
                </a:cubicBezTo>
                <a:cubicBezTo>
                  <a:pt x="23653" y="94895"/>
                  <a:pt x="15576" y="88368"/>
                  <a:pt x="9230" y="79832"/>
                </a:cubicBezTo>
                <a:cubicBezTo>
                  <a:pt x="2884" y="71799"/>
                  <a:pt x="0" y="62259"/>
                  <a:pt x="0" y="52217"/>
                </a:cubicBezTo>
                <a:close/>
                <a:moveTo>
                  <a:pt x="23653" y="52217"/>
                </a:moveTo>
                <a:cubicBezTo>
                  <a:pt x="23653" y="43682"/>
                  <a:pt x="27115" y="36150"/>
                  <a:pt x="34615" y="30125"/>
                </a:cubicBezTo>
                <a:cubicBezTo>
                  <a:pt x="41538" y="23598"/>
                  <a:pt x="49615" y="20585"/>
                  <a:pt x="60000" y="20585"/>
                </a:cubicBezTo>
                <a:cubicBezTo>
                  <a:pt x="69807" y="20585"/>
                  <a:pt x="78461" y="23598"/>
                  <a:pt x="85384" y="30125"/>
                </a:cubicBezTo>
                <a:cubicBezTo>
                  <a:pt x="92307" y="36150"/>
                  <a:pt x="95769" y="43682"/>
                  <a:pt x="95769" y="52217"/>
                </a:cubicBezTo>
                <a:cubicBezTo>
                  <a:pt x="95769" y="56234"/>
                  <a:pt x="94615" y="60251"/>
                  <a:pt x="92884" y="64267"/>
                </a:cubicBezTo>
                <a:cubicBezTo>
                  <a:pt x="91153" y="68284"/>
                  <a:pt x="88269" y="71297"/>
                  <a:pt x="85384" y="74309"/>
                </a:cubicBezTo>
                <a:cubicBezTo>
                  <a:pt x="83653" y="70794"/>
                  <a:pt x="81346" y="67782"/>
                  <a:pt x="79038" y="64769"/>
                </a:cubicBezTo>
                <a:cubicBezTo>
                  <a:pt x="81923" y="61255"/>
                  <a:pt x="83653" y="56736"/>
                  <a:pt x="83653" y="52217"/>
                </a:cubicBezTo>
                <a:cubicBezTo>
                  <a:pt x="83653" y="46192"/>
                  <a:pt x="81346" y="41673"/>
                  <a:pt x="76730" y="37154"/>
                </a:cubicBezTo>
                <a:cubicBezTo>
                  <a:pt x="72115" y="33138"/>
                  <a:pt x="66346" y="31129"/>
                  <a:pt x="60000" y="31129"/>
                </a:cubicBezTo>
                <a:cubicBezTo>
                  <a:pt x="53076" y="31129"/>
                  <a:pt x="47307" y="33138"/>
                  <a:pt x="42692" y="37154"/>
                </a:cubicBezTo>
                <a:cubicBezTo>
                  <a:pt x="38076" y="41673"/>
                  <a:pt x="35769" y="46192"/>
                  <a:pt x="35769" y="52217"/>
                </a:cubicBezTo>
                <a:cubicBezTo>
                  <a:pt x="35769" y="56736"/>
                  <a:pt x="37500" y="61255"/>
                  <a:pt x="40961" y="64769"/>
                </a:cubicBezTo>
                <a:cubicBezTo>
                  <a:pt x="38076" y="67782"/>
                  <a:pt x="35769" y="70794"/>
                  <a:pt x="34615" y="74309"/>
                </a:cubicBezTo>
                <a:cubicBezTo>
                  <a:pt x="31153" y="71297"/>
                  <a:pt x="28269" y="68284"/>
                  <a:pt x="26538" y="64267"/>
                </a:cubicBezTo>
                <a:cubicBezTo>
                  <a:pt x="24807" y="60251"/>
                  <a:pt x="23653" y="56234"/>
                  <a:pt x="23653" y="52217"/>
                </a:cubicBezTo>
                <a:close/>
                <a:moveTo>
                  <a:pt x="43269" y="81841"/>
                </a:moveTo>
                <a:cubicBezTo>
                  <a:pt x="43269" y="80836"/>
                  <a:pt x="43269" y="80836"/>
                  <a:pt x="43269" y="80836"/>
                </a:cubicBezTo>
                <a:cubicBezTo>
                  <a:pt x="43269" y="77322"/>
                  <a:pt x="45000" y="74309"/>
                  <a:pt x="47884" y="71799"/>
                </a:cubicBezTo>
                <a:cubicBezTo>
                  <a:pt x="51346" y="69288"/>
                  <a:pt x="55384" y="67782"/>
                  <a:pt x="60000" y="67782"/>
                </a:cubicBezTo>
                <a:cubicBezTo>
                  <a:pt x="64615" y="67782"/>
                  <a:pt x="68076" y="69288"/>
                  <a:pt x="71538" y="71799"/>
                </a:cubicBezTo>
                <a:cubicBezTo>
                  <a:pt x="74423" y="74309"/>
                  <a:pt x="76153" y="77322"/>
                  <a:pt x="76153" y="80836"/>
                </a:cubicBezTo>
                <a:cubicBezTo>
                  <a:pt x="76153" y="81841"/>
                  <a:pt x="76153" y="81841"/>
                  <a:pt x="76153" y="81841"/>
                </a:cubicBezTo>
                <a:cubicBezTo>
                  <a:pt x="71538" y="120000"/>
                  <a:pt x="71538" y="120000"/>
                  <a:pt x="71538" y="120000"/>
                </a:cubicBezTo>
                <a:cubicBezTo>
                  <a:pt x="47884" y="120000"/>
                  <a:pt x="47884" y="120000"/>
                  <a:pt x="47884" y="120000"/>
                </a:cubicBezTo>
                <a:lnTo>
                  <a:pt x="43269" y="81841"/>
                </a:lnTo>
                <a:close/>
                <a:moveTo>
                  <a:pt x="51346" y="59748"/>
                </a:moveTo>
                <a:cubicBezTo>
                  <a:pt x="49038" y="57238"/>
                  <a:pt x="47884" y="55230"/>
                  <a:pt x="47884" y="52217"/>
                </a:cubicBezTo>
                <a:cubicBezTo>
                  <a:pt x="47884" y="49205"/>
                  <a:pt x="49038" y="46694"/>
                  <a:pt x="51346" y="44686"/>
                </a:cubicBezTo>
                <a:cubicBezTo>
                  <a:pt x="53653" y="42677"/>
                  <a:pt x="56538" y="41673"/>
                  <a:pt x="60000" y="41673"/>
                </a:cubicBezTo>
                <a:cubicBezTo>
                  <a:pt x="62884" y="41673"/>
                  <a:pt x="65769" y="42677"/>
                  <a:pt x="68076" y="44686"/>
                </a:cubicBezTo>
                <a:cubicBezTo>
                  <a:pt x="70384" y="46694"/>
                  <a:pt x="71538" y="49205"/>
                  <a:pt x="71538" y="52217"/>
                </a:cubicBezTo>
                <a:cubicBezTo>
                  <a:pt x="71538" y="55230"/>
                  <a:pt x="70384" y="57238"/>
                  <a:pt x="68076" y="59748"/>
                </a:cubicBezTo>
                <a:cubicBezTo>
                  <a:pt x="65769" y="61757"/>
                  <a:pt x="62884" y="62259"/>
                  <a:pt x="60000" y="62259"/>
                </a:cubicBezTo>
                <a:cubicBezTo>
                  <a:pt x="56538" y="62259"/>
                  <a:pt x="53653" y="61757"/>
                  <a:pt x="51346" y="5974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3061339" y="3331489"/>
            <a:ext cx="265493" cy="219887"/>
          </a:xfrm>
          <a:custGeom>
            <a:pathLst>
              <a:path extrusionOk="0" h="120000" w="120000">
                <a:moveTo>
                  <a:pt x="0" y="105951"/>
                </a:moveTo>
                <a:cubicBezTo>
                  <a:pt x="17419" y="105365"/>
                  <a:pt x="29516" y="100682"/>
                  <a:pt x="35322" y="93073"/>
                </a:cubicBezTo>
                <a:cubicBezTo>
                  <a:pt x="29516" y="92487"/>
                  <a:pt x="24677" y="90731"/>
                  <a:pt x="20806" y="86634"/>
                </a:cubicBezTo>
                <a:cubicBezTo>
                  <a:pt x="17419" y="82536"/>
                  <a:pt x="15000" y="77853"/>
                  <a:pt x="13548" y="71414"/>
                </a:cubicBezTo>
                <a:cubicBezTo>
                  <a:pt x="15967" y="72000"/>
                  <a:pt x="17903" y="72585"/>
                  <a:pt x="19838" y="72585"/>
                </a:cubicBezTo>
                <a:cubicBezTo>
                  <a:pt x="20806" y="72585"/>
                  <a:pt x="22258" y="72585"/>
                  <a:pt x="23709" y="72000"/>
                </a:cubicBezTo>
                <a:cubicBezTo>
                  <a:pt x="18387" y="70829"/>
                  <a:pt x="14032" y="67902"/>
                  <a:pt x="10161" y="63219"/>
                </a:cubicBezTo>
                <a:cubicBezTo>
                  <a:pt x="6290" y="57951"/>
                  <a:pt x="4838" y="52682"/>
                  <a:pt x="4838" y="46829"/>
                </a:cubicBezTo>
                <a:cubicBezTo>
                  <a:pt x="4838" y="46243"/>
                  <a:pt x="4838" y="45658"/>
                  <a:pt x="4838" y="44487"/>
                </a:cubicBezTo>
                <a:cubicBezTo>
                  <a:pt x="4838" y="43902"/>
                  <a:pt x="4838" y="42731"/>
                  <a:pt x="5322" y="41560"/>
                </a:cubicBezTo>
                <a:cubicBezTo>
                  <a:pt x="7258" y="42731"/>
                  <a:pt x="7258" y="42731"/>
                  <a:pt x="7258" y="42731"/>
                </a:cubicBezTo>
                <a:cubicBezTo>
                  <a:pt x="9677" y="43902"/>
                  <a:pt x="9677" y="43902"/>
                  <a:pt x="9677" y="43902"/>
                </a:cubicBezTo>
                <a:cubicBezTo>
                  <a:pt x="10161" y="44487"/>
                  <a:pt x="11129" y="44487"/>
                  <a:pt x="12096" y="45073"/>
                </a:cubicBezTo>
                <a:cubicBezTo>
                  <a:pt x="13064" y="45073"/>
                  <a:pt x="14032" y="45658"/>
                  <a:pt x="14516" y="45658"/>
                </a:cubicBezTo>
                <a:cubicBezTo>
                  <a:pt x="7741" y="38634"/>
                  <a:pt x="4838" y="31024"/>
                  <a:pt x="4838" y="22829"/>
                </a:cubicBezTo>
                <a:cubicBezTo>
                  <a:pt x="4838" y="22243"/>
                  <a:pt x="4838" y="22243"/>
                  <a:pt x="4838" y="22243"/>
                </a:cubicBezTo>
                <a:cubicBezTo>
                  <a:pt x="4838" y="18731"/>
                  <a:pt x="4838" y="15804"/>
                  <a:pt x="5322" y="12878"/>
                </a:cubicBezTo>
                <a:cubicBezTo>
                  <a:pt x="6290" y="9951"/>
                  <a:pt x="6774" y="7609"/>
                  <a:pt x="7741" y="5853"/>
                </a:cubicBezTo>
                <a:cubicBezTo>
                  <a:pt x="14516" y="16390"/>
                  <a:pt x="22741" y="24585"/>
                  <a:pt x="32419" y="29853"/>
                </a:cubicBezTo>
                <a:cubicBezTo>
                  <a:pt x="32903" y="29853"/>
                  <a:pt x="33870" y="30439"/>
                  <a:pt x="34354" y="31024"/>
                </a:cubicBezTo>
                <a:cubicBezTo>
                  <a:pt x="35322" y="31024"/>
                  <a:pt x="35806" y="31609"/>
                  <a:pt x="36290" y="31609"/>
                </a:cubicBezTo>
                <a:cubicBezTo>
                  <a:pt x="37258" y="32195"/>
                  <a:pt x="37741" y="32195"/>
                  <a:pt x="39193" y="32780"/>
                </a:cubicBezTo>
                <a:cubicBezTo>
                  <a:pt x="40161" y="32780"/>
                  <a:pt x="41612" y="33365"/>
                  <a:pt x="42580" y="33951"/>
                </a:cubicBezTo>
                <a:cubicBezTo>
                  <a:pt x="43548" y="34536"/>
                  <a:pt x="43548" y="34536"/>
                  <a:pt x="43548" y="34536"/>
                </a:cubicBezTo>
                <a:cubicBezTo>
                  <a:pt x="43548" y="34536"/>
                  <a:pt x="43548" y="34536"/>
                  <a:pt x="44032" y="34536"/>
                </a:cubicBezTo>
                <a:cubicBezTo>
                  <a:pt x="44032" y="34536"/>
                  <a:pt x="44032" y="34536"/>
                  <a:pt x="44032" y="34536"/>
                </a:cubicBezTo>
                <a:cubicBezTo>
                  <a:pt x="47903" y="35121"/>
                  <a:pt x="47903" y="35121"/>
                  <a:pt x="47903" y="35121"/>
                </a:cubicBezTo>
                <a:cubicBezTo>
                  <a:pt x="48387" y="35121"/>
                  <a:pt x="48870" y="35707"/>
                  <a:pt x="49838" y="35707"/>
                </a:cubicBezTo>
                <a:cubicBezTo>
                  <a:pt x="50322" y="35707"/>
                  <a:pt x="51290" y="36292"/>
                  <a:pt x="52741" y="36292"/>
                </a:cubicBezTo>
                <a:cubicBezTo>
                  <a:pt x="54193" y="36878"/>
                  <a:pt x="55161" y="37463"/>
                  <a:pt x="56129" y="37463"/>
                </a:cubicBezTo>
                <a:cubicBezTo>
                  <a:pt x="56612" y="37463"/>
                  <a:pt x="57580" y="37463"/>
                  <a:pt x="58064" y="37463"/>
                </a:cubicBezTo>
                <a:cubicBezTo>
                  <a:pt x="58548" y="37463"/>
                  <a:pt x="58548" y="37463"/>
                  <a:pt x="59032" y="37463"/>
                </a:cubicBezTo>
                <a:cubicBezTo>
                  <a:pt x="58548" y="35707"/>
                  <a:pt x="58548" y="33365"/>
                  <a:pt x="58548" y="31609"/>
                </a:cubicBezTo>
                <a:cubicBezTo>
                  <a:pt x="58548" y="25756"/>
                  <a:pt x="59516" y="20487"/>
                  <a:pt x="61451" y="15804"/>
                </a:cubicBezTo>
                <a:cubicBezTo>
                  <a:pt x="63387" y="11121"/>
                  <a:pt x="66290" y="7609"/>
                  <a:pt x="70161" y="4682"/>
                </a:cubicBezTo>
                <a:cubicBezTo>
                  <a:pt x="74032" y="1756"/>
                  <a:pt x="77903" y="0"/>
                  <a:pt x="82741" y="0"/>
                </a:cubicBezTo>
                <a:cubicBezTo>
                  <a:pt x="89032" y="0"/>
                  <a:pt x="94838" y="3512"/>
                  <a:pt x="100161" y="9365"/>
                </a:cubicBezTo>
                <a:cubicBezTo>
                  <a:pt x="106451" y="8780"/>
                  <a:pt x="111774" y="5853"/>
                  <a:pt x="117096" y="1170"/>
                </a:cubicBezTo>
                <a:cubicBezTo>
                  <a:pt x="115161" y="8195"/>
                  <a:pt x="111774" y="14634"/>
                  <a:pt x="106451" y="19317"/>
                </a:cubicBezTo>
                <a:cubicBezTo>
                  <a:pt x="108870" y="18731"/>
                  <a:pt x="111290" y="18146"/>
                  <a:pt x="113225" y="17560"/>
                </a:cubicBezTo>
                <a:cubicBezTo>
                  <a:pt x="115645" y="16390"/>
                  <a:pt x="117580" y="15804"/>
                  <a:pt x="120000" y="14634"/>
                </a:cubicBezTo>
                <a:cubicBezTo>
                  <a:pt x="118548" y="18146"/>
                  <a:pt x="117096" y="20487"/>
                  <a:pt x="115161" y="22829"/>
                </a:cubicBezTo>
                <a:cubicBezTo>
                  <a:pt x="113225" y="25170"/>
                  <a:pt x="110806" y="27512"/>
                  <a:pt x="107903" y="29853"/>
                </a:cubicBezTo>
                <a:cubicBezTo>
                  <a:pt x="107903" y="31609"/>
                  <a:pt x="107903" y="31609"/>
                  <a:pt x="107903" y="31609"/>
                </a:cubicBezTo>
                <a:cubicBezTo>
                  <a:pt x="107903" y="31609"/>
                  <a:pt x="107903" y="32195"/>
                  <a:pt x="107903" y="32780"/>
                </a:cubicBezTo>
                <a:cubicBezTo>
                  <a:pt x="107903" y="33365"/>
                  <a:pt x="107903" y="33951"/>
                  <a:pt x="107903" y="34536"/>
                </a:cubicBezTo>
                <a:cubicBezTo>
                  <a:pt x="107903" y="34536"/>
                  <a:pt x="107903" y="34536"/>
                  <a:pt x="107903" y="34536"/>
                </a:cubicBezTo>
                <a:cubicBezTo>
                  <a:pt x="107903" y="40390"/>
                  <a:pt x="107419" y="46243"/>
                  <a:pt x="106451" y="51512"/>
                </a:cubicBezTo>
                <a:cubicBezTo>
                  <a:pt x="105483" y="57365"/>
                  <a:pt x="104032" y="62634"/>
                  <a:pt x="102096" y="67902"/>
                </a:cubicBezTo>
                <a:cubicBezTo>
                  <a:pt x="100645" y="72585"/>
                  <a:pt x="98225" y="77853"/>
                  <a:pt x="95806" y="81951"/>
                </a:cubicBezTo>
                <a:cubicBezTo>
                  <a:pt x="93387" y="86634"/>
                  <a:pt x="90483" y="90731"/>
                  <a:pt x="87096" y="94829"/>
                </a:cubicBezTo>
                <a:cubicBezTo>
                  <a:pt x="84193" y="98341"/>
                  <a:pt x="80322" y="101853"/>
                  <a:pt x="76935" y="105365"/>
                </a:cubicBezTo>
                <a:cubicBezTo>
                  <a:pt x="73064" y="108292"/>
                  <a:pt x="69193" y="110634"/>
                  <a:pt x="64838" y="112975"/>
                </a:cubicBezTo>
                <a:cubicBezTo>
                  <a:pt x="60483" y="115317"/>
                  <a:pt x="56129" y="117073"/>
                  <a:pt x="51290" y="118243"/>
                </a:cubicBezTo>
                <a:cubicBezTo>
                  <a:pt x="46935" y="119414"/>
                  <a:pt x="42096" y="120000"/>
                  <a:pt x="37258" y="120000"/>
                </a:cubicBezTo>
                <a:cubicBezTo>
                  <a:pt x="30967" y="120000"/>
                  <a:pt x="24677" y="118243"/>
                  <a:pt x="17903" y="115902"/>
                </a:cubicBezTo>
                <a:cubicBezTo>
                  <a:pt x="11612" y="113560"/>
                  <a:pt x="5806" y="110048"/>
                  <a:pt x="0" y="10595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442476" y="3315201"/>
            <a:ext cx="167766" cy="236175"/>
          </a:xfrm>
          <a:custGeom>
            <a:pathLst>
              <a:path extrusionOk="0" h="120000" w="120000">
                <a:moveTo>
                  <a:pt x="0" y="14246"/>
                </a:moveTo>
                <a:cubicBezTo>
                  <a:pt x="0" y="10410"/>
                  <a:pt x="1538" y="7123"/>
                  <a:pt x="5384" y="4383"/>
                </a:cubicBezTo>
                <a:cubicBezTo>
                  <a:pt x="10000" y="1643"/>
                  <a:pt x="14615" y="0"/>
                  <a:pt x="20000" y="0"/>
                </a:cubicBezTo>
                <a:cubicBezTo>
                  <a:pt x="25384" y="0"/>
                  <a:pt x="30000" y="1643"/>
                  <a:pt x="33846" y="4383"/>
                </a:cubicBezTo>
                <a:cubicBezTo>
                  <a:pt x="37692" y="7123"/>
                  <a:pt x="40000" y="10410"/>
                  <a:pt x="40000" y="14246"/>
                </a:cubicBezTo>
                <a:cubicBezTo>
                  <a:pt x="40000" y="34520"/>
                  <a:pt x="40000" y="34520"/>
                  <a:pt x="40000" y="34520"/>
                </a:cubicBezTo>
                <a:cubicBezTo>
                  <a:pt x="100000" y="34520"/>
                  <a:pt x="100000" y="34520"/>
                  <a:pt x="100000" y="34520"/>
                </a:cubicBezTo>
                <a:cubicBezTo>
                  <a:pt x="105384" y="34520"/>
                  <a:pt x="110000" y="35616"/>
                  <a:pt x="113846" y="38356"/>
                </a:cubicBezTo>
                <a:cubicBezTo>
                  <a:pt x="117692" y="41095"/>
                  <a:pt x="120000" y="44383"/>
                  <a:pt x="120000" y="48767"/>
                </a:cubicBezTo>
                <a:cubicBezTo>
                  <a:pt x="120000" y="52602"/>
                  <a:pt x="117692" y="55890"/>
                  <a:pt x="113846" y="58630"/>
                </a:cubicBezTo>
                <a:cubicBezTo>
                  <a:pt x="110000" y="61369"/>
                  <a:pt x="105384" y="62465"/>
                  <a:pt x="100000" y="62465"/>
                </a:cubicBezTo>
                <a:cubicBezTo>
                  <a:pt x="40000" y="62465"/>
                  <a:pt x="40000" y="62465"/>
                  <a:pt x="40000" y="62465"/>
                </a:cubicBezTo>
                <a:cubicBezTo>
                  <a:pt x="40000" y="76712"/>
                  <a:pt x="40000" y="76712"/>
                  <a:pt x="40000" y="76712"/>
                </a:cubicBezTo>
                <a:cubicBezTo>
                  <a:pt x="40000" y="81095"/>
                  <a:pt x="41538" y="84383"/>
                  <a:pt x="45384" y="87123"/>
                </a:cubicBezTo>
                <a:cubicBezTo>
                  <a:pt x="49230" y="89863"/>
                  <a:pt x="53846" y="90958"/>
                  <a:pt x="59230" y="90958"/>
                </a:cubicBezTo>
                <a:cubicBezTo>
                  <a:pt x="100000" y="90958"/>
                  <a:pt x="100000" y="90958"/>
                  <a:pt x="100000" y="90958"/>
                </a:cubicBezTo>
                <a:cubicBezTo>
                  <a:pt x="105384" y="90958"/>
                  <a:pt x="110000" y="92602"/>
                  <a:pt x="113846" y="95342"/>
                </a:cubicBezTo>
                <a:cubicBezTo>
                  <a:pt x="117692" y="98082"/>
                  <a:pt x="120000" y="101369"/>
                  <a:pt x="120000" y="105753"/>
                </a:cubicBezTo>
                <a:cubicBezTo>
                  <a:pt x="120000" y="109589"/>
                  <a:pt x="117692" y="112876"/>
                  <a:pt x="113846" y="115616"/>
                </a:cubicBezTo>
                <a:cubicBezTo>
                  <a:pt x="110000" y="118356"/>
                  <a:pt x="105384" y="120000"/>
                  <a:pt x="100000" y="120000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51538" y="120000"/>
                  <a:pt x="43846" y="118356"/>
                  <a:pt x="36153" y="116164"/>
                </a:cubicBezTo>
                <a:cubicBezTo>
                  <a:pt x="29230" y="113972"/>
                  <a:pt x="23076" y="111232"/>
                  <a:pt x="17692" y="107397"/>
                </a:cubicBezTo>
                <a:cubicBezTo>
                  <a:pt x="12307" y="103561"/>
                  <a:pt x="7692" y="98630"/>
                  <a:pt x="4615" y="93698"/>
                </a:cubicBezTo>
                <a:cubicBezTo>
                  <a:pt x="1538" y="88219"/>
                  <a:pt x="0" y="82739"/>
                  <a:pt x="0" y="76712"/>
                </a:cubicBezTo>
                <a:lnTo>
                  <a:pt x="0" y="142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3789408" y="3315201"/>
            <a:ext cx="112387" cy="236175"/>
          </a:xfrm>
          <a:custGeom>
            <a:pathLst>
              <a:path extrusionOk="0" h="120000" w="120000">
                <a:moveTo>
                  <a:pt x="0" y="56986"/>
                </a:moveTo>
                <a:cubicBezTo>
                  <a:pt x="0" y="40000"/>
                  <a:pt x="0" y="40000"/>
                  <a:pt x="0" y="40000"/>
                </a:cubicBezTo>
                <a:cubicBezTo>
                  <a:pt x="23076" y="40000"/>
                  <a:pt x="23076" y="40000"/>
                  <a:pt x="23076" y="40000"/>
                </a:cubicBezTo>
                <a:cubicBezTo>
                  <a:pt x="23076" y="22465"/>
                  <a:pt x="23076" y="22465"/>
                  <a:pt x="23076" y="22465"/>
                </a:cubicBezTo>
                <a:cubicBezTo>
                  <a:pt x="23076" y="18082"/>
                  <a:pt x="25384" y="14246"/>
                  <a:pt x="28846" y="10958"/>
                </a:cubicBezTo>
                <a:cubicBezTo>
                  <a:pt x="32307" y="8219"/>
                  <a:pt x="36923" y="6027"/>
                  <a:pt x="42692" y="4383"/>
                </a:cubicBezTo>
                <a:cubicBezTo>
                  <a:pt x="46153" y="3287"/>
                  <a:pt x="49615" y="2191"/>
                  <a:pt x="53076" y="2191"/>
                </a:cubicBezTo>
                <a:cubicBezTo>
                  <a:pt x="56538" y="1643"/>
                  <a:pt x="60000" y="1095"/>
                  <a:pt x="64615" y="547"/>
                </a:cubicBezTo>
                <a:cubicBezTo>
                  <a:pt x="66923" y="547"/>
                  <a:pt x="69230" y="547"/>
                  <a:pt x="70384" y="547"/>
                </a:cubicBezTo>
                <a:cubicBezTo>
                  <a:pt x="72692" y="547"/>
                  <a:pt x="73846" y="0"/>
                  <a:pt x="75000" y="0"/>
                </a:cubicBezTo>
                <a:cubicBezTo>
                  <a:pt x="76153" y="0"/>
                  <a:pt x="77307" y="0"/>
                  <a:pt x="78461" y="0"/>
                </a:cubicBezTo>
                <a:cubicBezTo>
                  <a:pt x="80769" y="0"/>
                  <a:pt x="81923" y="0"/>
                  <a:pt x="83076" y="0"/>
                </a:cubicBezTo>
                <a:cubicBezTo>
                  <a:pt x="93461" y="0"/>
                  <a:pt x="105000" y="547"/>
                  <a:pt x="120000" y="2191"/>
                </a:cubicBezTo>
                <a:cubicBezTo>
                  <a:pt x="113076" y="20273"/>
                  <a:pt x="113076" y="20273"/>
                  <a:pt x="113076" y="20273"/>
                </a:cubicBezTo>
                <a:cubicBezTo>
                  <a:pt x="111923" y="20273"/>
                  <a:pt x="111923" y="20273"/>
                  <a:pt x="110769" y="20273"/>
                </a:cubicBezTo>
                <a:cubicBezTo>
                  <a:pt x="109615" y="20273"/>
                  <a:pt x="108461" y="20273"/>
                  <a:pt x="107307" y="19726"/>
                </a:cubicBezTo>
                <a:cubicBezTo>
                  <a:pt x="105000" y="19726"/>
                  <a:pt x="102692" y="19726"/>
                  <a:pt x="100384" y="19726"/>
                </a:cubicBezTo>
                <a:cubicBezTo>
                  <a:pt x="98076" y="19726"/>
                  <a:pt x="96923" y="19178"/>
                  <a:pt x="94615" y="19178"/>
                </a:cubicBezTo>
                <a:cubicBezTo>
                  <a:pt x="79615" y="19178"/>
                  <a:pt x="71538" y="22465"/>
                  <a:pt x="71538" y="28493"/>
                </a:cubicBezTo>
                <a:cubicBezTo>
                  <a:pt x="71538" y="40000"/>
                  <a:pt x="71538" y="40000"/>
                  <a:pt x="71538" y="40000"/>
                </a:cubicBezTo>
                <a:cubicBezTo>
                  <a:pt x="113076" y="40000"/>
                  <a:pt x="113076" y="40000"/>
                  <a:pt x="113076" y="40000"/>
                </a:cubicBezTo>
                <a:cubicBezTo>
                  <a:pt x="109615" y="56986"/>
                  <a:pt x="109615" y="56986"/>
                  <a:pt x="109615" y="56986"/>
                </a:cubicBezTo>
                <a:cubicBezTo>
                  <a:pt x="71538" y="56986"/>
                  <a:pt x="71538" y="56986"/>
                  <a:pt x="71538" y="56986"/>
                </a:cubicBezTo>
                <a:cubicBezTo>
                  <a:pt x="71538" y="120000"/>
                  <a:pt x="71538" y="120000"/>
                  <a:pt x="71538" y="120000"/>
                </a:cubicBezTo>
                <a:cubicBezTo>
                  <a:pt x="23076" y="120000"/>
                  <a:pt x="23076" y="120000"/>
                  <a:pt x="23076" y="120000"/>
                </a:cubicBezTo>
                <a:cubicBezTo>
                  <a:pt x="23076" y="56986"/>
                  <a:pt x="23076" y="56986"/>
                  <a:pt x="23076" y="56986"/>
                </a:cubicBezTo>
                <a:lnTo>
                  <a:pt x="0" y="569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053271" y="3383610"/>
            <a:ext cx="236175" cy="110757"/>
          </a:xfrm>
          <a:custGeom>
            <a:pathLst>
              <a:path extrusionOk="0" h="120000" w="120000">
                <a:moveTo>
                  <a:pt x="8219" y="102524"/>
                </a:moveTo>
                <a:cubicBezTo>
                  <a:pt x="2739" y="90873"/>
                  <a:pt x="0" y="76893"/>
                  <a:pt x="0" y="59417"/>
                </a:cubicBezTo>
                <a:cubicBezTo>
                  <a:pt x="0" y="43106"/>
                  <a:pt x="2739" y="29126"/>
                  <a:pt x="8219" y="17475"/>
                </a:cubicBezTo>
                <a:cubicBezTo>
                  <a:pt x="14246" y="5825"/>
                  <a:pt x="20821" y="0"/>
                  <a:pt x="28493" y="0"/>
                </a:cubicBezTo>
                <a:cubicBezTo>
                  <a:pt x="36712" y="0"/>
                  <a:pt x="43287" y="5825"/>
                  <a:pt x="48767" y="17475"/>
                </a:cubicBezTo>
                <a:cubicBezTo>
                  <a:pt x="54246" y="29126"/>
                  <a:pt x="56986" y="43106"/>
                  <a:pt x="56986" y="59417"/>
                </a:cubicBezTo>
                <a:cubicBezTo>
                  <a:pt x="56986" y="76893"/>
                  <a:pt x="54246" y="90873"/>
                  <a:pt x="48767" y="102524"/>
                </a:cubicBezTo>
                <a:cubicBezTo>
                  <a:pt x="43287" y="114174"/>
                  <a:pt x="36712" y="120000"/>
                  <a:pt x="28493" y="120000"/>
                </a:cubicBezTo>
                <a:cubicBezTo>
                  <a:pt x="20821" y="120000"/>
                  <a:pt x="14246" y="114174"/>
                  <a:pt x="8219" y="102524"/>
                </a:cubicBezTo>
                <a:close/>
                <a:moveTo>
                  <a:pt x="71232" y="102524"/>
                </a:moveTo>
                <a:cubicBezTo>
                  <a:pt x="65753" y="90873"/>
                  <a:pt x="63013" y="76893"/>
                  <a:pt x="63013" y="59417"/>
                </a:cubicBezTo>
                <a:cubicBezTo>
                  <a:pt x="63013" y="43106"/>
                  <a:pt x="65753" y="29126"/>
                  <a:pt x="71232" y="17475"/>
                </a:cubicBezTo>
                <a:cubicBezTo>
                  <a:pt x="76712" y="5825"/>
                  <a:pt x="83287" y="0"/>
                  <a:pt x="91506" y="0"/>
                </a:cubicBezTo>
                <a:cubicBezTo>
                  <a:pt x="99178" y="0"/>
                  <a:pt x="105753" y="5825"/>
                  <a:pt x="111232" y="17475"/>
                </a:cubicBezTo>
                <a:cubicBezTo>
                  <a:pt x="117260" y="29126"/>
                  <a:pt x="120000" y="43106"/>
                  <a:pt x="120000" y="59417"/>
                </a:cubicBezTo>
                <a:cubicBezTo>
                  <a:pt x="120000" y="76893"/>
                  <a:pt x="117260" y="90873"/>
                  <a:pt x="111232" y="102524"/>
                </a:cubicBezTo>
                <a:cubicBezTo>
                  <a:pt x="105753" y="114174"/>
                  <a:pt x="99178" y="120000"/>
                  <a:pt x="91506" y="120000"/>
                </a:cubicBezTo>
                <a:cubicBezTo>
                  <a:pt x="83287" y="120000"/>
                  <a:pt x="76712" y="114174"/>
                  <a:pt x="71232" y="10252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4370885" y="3333117"/>
            <a:ext cx="249205" cy="213372"/>
          </a:xfrm>
          <a:custGeom>
            <a:pathLst>
              <a:path extrusionOk="0" h="120000" w="120000">
                <a:moveTo>
                  <a:pt x="0" y="31959"/>
                </a:moveTo>
                <a:cubicBezTo>
                  <a:pt x="0" y="31356"/>
                  <a:pt x="519" y="31356"/>
                  <a:pt x="519" y="30753"/>
                </a:cubicBezTo>
                <a:cubicBezTo>
                  <a:pt x="519" y="30150"/>
                  <a:pt x="519" y="30150"/>
                  <a:pt x="1038" y="30150"/>
                </a:cubicBezTo>
                <a:cubicBezTo>
                  <a:pt x="1038" y="29547"/>
                  <a:pt x="1038" y="29547"/>
                  <a:pt x="1038" y="29547"/>
                </a:cubicBezTo>
                <a:cubicBezTo>
                  <a:pt x="2077" y="28341"/>
                  <a:pt x="4675" y="25929"/>
                  <a:pt x="8831" y="22311"/>
                </a:cubicBezTo>
                <a:cubicBezTo>
                  <a:pt x="12987" y="18090"/>
                  <a:pt x="18181" y="13266"/>
                  <a:pt x="25454" y="6633"/>
                </a:cubicBezTo>
                <a:cubicBezTo>
                  <a:pt x="28571" y="3015"/>
                  <a:pt x="32207" y="1809"/>
                  <a:pt x="36363" y="1809"/>
                </a:cubicBezTo>
                <a:cubicBezTo>
                  <a:pt x="40000" y="1809"/>
                  <a:pt x="43116" y="3015"/>
                  <a:pt x="46233" y="6030"/>
                </a:cubicBezTo>
                <a:cubicBezTo>
                  <a:pt x="48831" y="9045"/>
                  <a:pt x="50909" y="13266"/>
                  <a:pt x="51428" y="18693"/>
                </a:cubicBezTo>
                <a:cubicBezTo>
                  <a:pt x="52987" y="28944"/>
                  <a:pt x="54025" y="37386"/>
                  <a:pt x="55064" y="44020"/>
                </a:cubicBezTo>
                <a:cubicBezTo>
                  <a:pt x="56103" y="50653"/>
                  <a:pt x="57142" y="56080"/>
                  <a:pt x="57662" y="59095"/>
                </a:cubicBezTo>
                <a:cubicBezTo>
                  <a:pt x="59220" y="65125"/>
                  <a:pt x="60259" y="68743"/>
                  <a:pt x="61298" y="70552"/>
                </a:cubicBezTo>
                <a:cubicBezTo>
                  <a:pt x="62857" y="73567"/>
                  <a:pt x="64415" y="75376"/>
                  <a:pt x="65974" y="75376"/>
                </a:cubicBezTo>
                <a:cubicBezTo>
                  <a:pt x="65974" y="75376"/>
                  <a:pt x="66493" y="75376"/>
                  <a:pt x="66493" y="74773"/>
                </a:cubicBezTo>
                <a:cubicBezTo>
                  <a:pt x="67012" y="74773"/>
                  <a:pt x="67532" y="74773"/>
                  <a:pt x="67532" y="74170"/>
                </a:cubicBezTo>
                <a:cubicBezTo>
                  <a:pt x="68051" y="74170"/>
                  <a:pt x="68051" y="74170"/>
                  <a:pt x="68571" y="73567"/>
                </a:cubicBezTo>
                <a:cubicBezTo>
                  <a:pt x="68571" y="72964"/>
                  <a:pt x="69090" y="72964"/>
                  <a:pt x="69090" y="72964"/>
                </a:cubicBezTo>
                <a:cubicBezTo>
                  <a:pt x="69090" y="72361"/>
                  <a:pt x="69610" y="72361"/>
                  <a:pt x="70129" y="71758"/>
                </a:cubicBezTo>
                <a:cubicBezTo>
                  <a:pt x="70129" y="71155"/>
                  <a:pt x="70649" y="71155"/>
                  <a:pt x="70649" y="70552"/>
                </a:cubicBezTo>
                <a:cubicBezTo>
                  <a:pt x="71688" y="69346"/>
                  <a:pt x="72727" y="68140"/>
                  <a:pt x="73246" y="66934"/>
                </a:cubicBezTo>
                <a:cubicBezTo>
                  <a:pt x="74285" y="65728"/>
                  <a:pt x="74805" y="64522"/>
                  <a:pt x="75844" y="62713"/>
                </a:cubicBezTo>
                <a:cubicBezTo>
                  <a:pt x="76363" y="61507"/>
                  <a:pt x="77402" y="59698"/>
                  <a:pt x="78441" y="57889"/>
                </a:cubicBezTo>
                <a:cubicBezTo>
                  <a:pt x="78961" y="55477"/>
                  <a:pt x="80000" y="53668"/>
                  <a:pt x="81038" y="50653"/>
                </a:cubicBezTo>
                <a:cubicBezTo>
                  <a:pt x="83116" y="47035"/>
                  <a:pt x="83636" y="43417"/>
                  <a:pt x="83636" y="39798"/>
                </a:cubicBezTo>
                <a:cubicBezTo>
                  <a:pt x="83636" y="36783"/>
                  <a:pt x="83116" y="34371"/>
                  <a:pt x="81558" y="32562"/>
                </a:cubicBezTo>
                <a:cubicBezTo>
                  <a:pt x="80000" y="30150"/>
                  <a:pt x="77922" y="29547"/>
                  <a:pt x="74805" y="29547"/>
                </a:cubicBezTo>
                <a:cubicBezTo>
                  <a:pt x="72727" y="29547"/>
                  <a:pt x="70649" y="29547"/>
                  <a:pt x="68571" y="30753"/>
                </a:cubicBezTo>
                <a:cubicBezTo>
                  <a:pt x="69610" y="24723"/>
                  <a:pt x="71688" y="19296"/>
                  <a:pt x="73766" y="15678"/>
                </a:cubicBezTo>
                <a:cubicBezTo>
                  <a:pt x="75844" y="11457"/>
                  <a:pt x="78441" y="8442"/>
                  <a:pt x="81038" y="6633"/>
                </a:cubicBezTo>
                <a:cubicBezTo>
                  <a:pt x="82597" y="4824"/>
                  <a:pt x="84155" y="3618"/>
                  <a:pt x="85714" y="3015"/>
                </a:cubicBezTo>
                <a:cubicBezTo>
                  <a:pt x="87272" y="1809"/>
                  <a:pt x="88831" y="1206"/>
                  <a:pt x="90909" y="603"/>
                </a:cubicBezTo>
                <a:cubicBezTo>
                  <a:pt x="92467" y="603"/>
                  <a:pt x="94025" y="0"/>
                  <a:pt x="95064" y="0"/>
                </a:cubicBezTo>
                <a:cubicBezTo>
                  <a:pt x="96103" y="0"/>
                  <a:pt x="97142" y="0"/>
                  <a:pt x="98181" y="0"/>
                </a:cubicBezTo>
                <a:cubicBezTo>
                  <a:pt x="100259" y="0"/>
                  <a:pt x="100259" y="0"/>
                  <a:pt x="100259" y="0"/>
                </a:cubicBezTo>
                <a:cubicBezTo>
                  <a:pt x="103376" y="0"/>
                  <a:pt x="105974" y="603"/>
                  <a:pt x="108571" y="1206"/>
                </a:cubicBezTo>
                <a:cubicBezTo>
                  <a:pt x="111168" y="2412"/>
                  <a:pt x="113246" y="3618"/>
                  <a:pt x="114805" y="6030"/>
                </a:cubicBezTo>
                <a:cubicBezTo>
                  <a:pt x="116363" y="7839"/>
                  <a:pt x="117922" y="10251"/>
                  <a:pt x="118441" y="12663"/>
                </a:cubicBezTo>
                <a:cubicBezTo>
                  <a:pt x="119480" y="15678"/>
                  <a:pt x="119999" y="18693"/>
                  <a:pt x="119999" y="22311"/>
                </a:cubicBezTo>
                <a:cubicBezTo>
                  <a:pt x="119999" y="25326"/>
                  <a:pt x="119480" y="28944"/>
                  <a:pt x="118961" y="32562"/>
                </a:cubicBezTo>
                <a:cubicBezTo>
                  <a:pt x="117922" y="36180"/>
                  <a:pt x="116883" y="40402"/>
                  <a:pt x="115844" y="44623"/>
                </a:cubicBezTo>
                <a:cubicBezTo>
                  <a:pt x="114285" y="48241"/>
                  <a:pt x="112727" y="51859"/>
                  <a:pt x="111168" y="55477"/>
                </a:cubicBezTo>
                <a:cubicBezTo>
                  <a:pt x="109090" y="59698"/>
                  <a:pt x="107532" y="63316"/>
                  <a:pt x="105454" y="66331"/>
                </a:cubicBezTo>
                <a:cubicBezTo>
                  <a:pt x="103376" y="69949"/>
                  <a:pt x="101818" y="73567"/>
                  <a:pt x="99740" y="76582"/>
                </a:cubicBezTo>
                <a:cubicBezTo>
                  <a:pt x="97662" y="79597"/>
                  <a:pt x="96103" y="82010"/>
                  <a:pt x="94025" y="84422"/>
                </a:cubicBezTo>
                <a:cubicBezTo>
                  <a:pt x="92987" y="86231"/>
                  <a:pt x="91948" y="88040"/>
                  <a:pt x="90909" y="89246"/>
                </a:cubicBezTo>
                <a:cubicBezTo>
                  <a:pt x="89350" y="91055"/>
                  <a:pt x="88311" y="92864"/>
                  <a:pt x="86753" y="94070"/>
                </a:cubicBezTo>
                <a:cubicBezTo>
                  <a:pt x="85714" y="95879"/>
                  <a:pt x="84155" y="97085"/>
                  <a:pt x="83636" y="98291"/>
                </a:cubicBezTo>
                <a:cubicBezTo>
                  <a:pt x="82597" y="99497"/>
                  <a:pt x="81558" y="100100"/>
                  <a:pt x="81038" y="100703"/>
                </a:cubicBezTo>
                <a:cubicBezTo>
                  <a:pt x="80519" y="101306"/>
                  <a:pt x="80000" y="101909"/>
                  <a:pt x="79480" y="102512"/>
                </a:cubicBezTo>
                <a:cubicBezTo>
                  <a:pt x="78961" y="103115"/>
                  <a:pt x="78441" y="104321"/>
                  <a:pt x="77402" y="104924"/>
                </a:cubicBezTo>
                <a:cubicBezTo>
                  <a:pt x="68051" y="115175"/>
                  <a:pt x="60259" y="120000"/>
                  <a:pt x="53506" y="120000"/>
                </a:cubicBezTo>
                <a:cubicBezTo>
                  <a:pt x="45714" y="120000"/>
                  <a:pt x="39480" y="112763"/>
                  <a:pt x="35844" y="97688"/>
                </a:cubicBezTo>
                <a:cubicBezTo>
                  <a:pt x="34285" y="93467"/>
                  <a:pt x="33246" y="89849"/>
                  <a:pt x="32727" y="86231"/>
                </a:cubicBezTo>
                <a:cubicBezTo>
                  <a:pt x="31688" y="82613"/>
                  <a:pt x="30649" y="79597"/>
                  <a:pt x="30129" y="76582"/>
                </a:cubicBezTo>
                <a:cubicBezTo>
                  <a:pt x="29610" y="73567"/>
                  <a:pt x="28571" y="71155"/>
                  <a:pt x="28051" y="68140"/>
                </a:cubicBezTo>
                <a:cubicBezTo>
                  <a:pt x="27532" y="65728"/>
                  <a:pt x="27532" y="63919"/>
                  <a:pt x="27012" y="62110"/>
                </a:cubicBezTo>
                <a:cubicBezTo>
                  <a:pt x="26493" y="59698"/>
                  <a:pt x="26493" y="58492"/>
                  <a:pt x="25974" y="57286"/>
                </a:cubicBezTo>
                <a:cubicBezTo>
                  <a:pt x="25974" y="55477"/>
                  <a:pt x="25454" y="54874"/>
                  <a:pt x="25454" y="54271"/>
                </a:cubicBezTo>
                <a:cubicBezTo>
                  <a:pt x="24415" y="50653"/>
                  <a:pt x="23376" y="47035"/>
                  <a:pt x="22857" y="44623"/>
                </a:cubicBezTo>
                <a:cubicBezTo>
                  <a:pt x="21818" y="41608"/>
                  <a:pt x="20779" y="39798"/>
                  <a:pt x="20259" y="38592"/>
                </a:cubicBezTo>
                <a:cubicBezTo>
                  <a:pt x="18701" y="36180"/>
                  <a:pt x="17662" y="34974"/>
                  <a:pt x="16623" y="34371"/>
                </a:cubicBezTo>
                <a:cubicBezTo>
                  <a:pt x="16103" y="33768"/>
                  <a:pt x="15584" y="33165"/>
                  <a:pt x="15064" y="33165"/>
                </a:cubicBezTo>
                <a:cubicBezTo>
                  <a:pt x="15064" y="33165"/>
                  <a:pt x="15064" y="33165"/>
                  <a:pt x="15064" y="33165"/>
                </a:cubicBezTo>
                <a:cubicBezTo>
                  <a:pt x="14545" y="33165"/>
                  <a:pt x="14545" y="33165"/>
                  <a:pt x="14025" y="33768"/>
                </a:cubicBezTo>
                <a:cubicBezTo>
                  <a:pt x="13506" y="33768"/>
                  <a:pt x="12987" y="34371"/>
                  <a:pt x="11428" y="35577"/>
                </a:cubicBezTo>
                <a:cubicBezTo>
                  <a:pt x="9870" y="36180"/>
                  <a:pt x="8311" y="37989"/>
                  <a:pt x="6753" y="39798"/>
                </a:cubicBezTo>
                <a:cubicBezTo>
                  <a:pt x="6233" y="39798"/>
                  <a:pt x="5194" y="40402"/>
                  <a:pt x="4675" y="39798"/>
                </a:cubicBezTo>
                <a:cubicBezTo>
                  <a:pt x="4155" y="39798"/>
                  <a:pt x="4155" y="39798"/>
                  <a:pt x="3636" y="39195"/>
                </a:cubicBezTo>
                <a:cubicBezTo>
                  <a:pt x="3636" y="39195"/>
                  <a:pt x="3636" y="39195"/>
                  <a:pt x="3636" y="39195"/>
                </a:cubicBezTo>
                <a:cubicBezTo>
                  <a:pt x="3116" y="38592"/>
                  <a:pt x="2597" y="37386"/>
                  <a:pt x="2077" y="36783"/>
                </a:cubicBezTo>
                <a:cubicBezTo>
                  <a:pt x="1558" y="35577"/>
                  <a:pt x="1038" y="34371"/>
                  <a:pt x="519" y="33165"/>
                </a:cubicBezTo>
                <a:cubicBezTo>
                  <a:pt x="519" y="33165"/>
                  <a:pt x="0" y="32562"/>
                  <a:pt x="0" y="3195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706416" y="3328232"/>
            <a:ext cx="234545" cy="208484"/>
          </a:xfrm>
          <a:custGeom>
            <a:pathLst>
              <a:path extrusionOk="0" h="120000" w="120000">
                <a:moveTo>
                  <a:pt x="25437" y="54153"/>
                </a:moveTo>
                <a:cubicBezTo>
                  <a:pt x="29308" y="52923"/>
                  <a:pt x="33179" y="52923"/>
                  <a:pt x="36497" y="52923"/>
                </a:cubicBezTo>
                <a:cubicBezTo>
                  <a:pt x="39815" y="53538"/>
                  <a:pt x="43133" y="54153"/>
                  <a:pt x="46451" y="56000"/>
                </a:cubicBezTo>
                <a:cubicBezTo>
                  <a:pt x="49769" y="57230"/>
                  <a:pt x="53087" y="59076"/>
                  <a:pt x="56405" y="61538"/>
                </a:cubicBezTo>
                <a:cubicBezTo>
                  <a:pt x="56405" y="62769"/>
                  <a:pt x="55852" y="64000"/>
                  <a:pt x="55852" y="65846"/>
                </a:cubicBezTo>
                <a:cubicBezTo>
                  <a:pt x="55299" y="67692"/>
                  <a:pt x="54193" y="70153"/>
                  <a:pt x="53640" y="73230"/>
                </a:cubicBezTo>
                <a:cubicBezTo>
                  <a:pt x="53087" y="75692"/>
                  <a:pt x="52534" y="78769"/>
                  <a:pt x="51428" y="81846"/>
                </a:cubicBezTo>
                <a:cubicBezTo>
                  <a:pt x="50875" y="84923"/>
                  <a:pt x="49769" y="88000"/>
                  <a:pt x="49216" y="91076"/>
                </a:cubicBezTo>
                <a:cubicBezTo>
                  <a:pt x="48110" y="94153"/>
                  <a:pt x="47557" y="97230"/>
                  <a:pt x="47004" y="99692"/>
                </a:cubicBezTo>
                <a:cubicBezTo>
                  <a:pt x="45898" y="102153"/>
                  <a:pt x="45345" y="104615"/>
                  <a:pt x="44792" y="106461"/>
                </a:cubicBezTo>
                <a:cubicBezTo>
                  <a:pt x="41474" y="104000"/>
                  <a:pt x="38156" y="101538"/>
                  <a:pt x="34838" y="100307"/>
                </a:cubicBezTo>
                <a:cubicBezTo>
                  <a:pt x="31520" y="98461"/>
                  <a:pt x="28202" y="97846"/>
                  <a:pt x="24884" y="97846"/>
                </a:cubicBezTo>
                <a:cubicBezTo>
                  <a:pt x="21013" y="97230"/>
                  <a:pt x="17142" y="97846"/>
                  <a:pt x="13271" y="98461"/>
                </a:cubicBezTo>
                <a:cubicBezTo>
                  <a:pt x="9400" y="99692"/>
                  <a:pt x="4976" y="100923"/>
                  <a:pt x="0" y="103384"/>
                </a:cubicBezTo>
                <a:cubicBezTo>
                  <a:pt x="0" y="102769"/>
                  <a:pt x="552" y="100923"/>
                  <a:pt x="1105" y="99076"/>
                </a:cubicBezTo>
                <a:cubicBezTo>
                  <a:pt x="1658" y="96615"/>
                  <a:pt x="2211" y="94153"/>
                  <a:pt x="3317" y="91076"/>
                </a:cubicBezTo>
                <a:cubicBezTo>
                  <a:pt x="3870" y="88000"/>
                  <a:pt x="4976" y="84923"/>
                  <a:pt x="5529" y="81846"/>
                </a:cubicBezTo>
                <a:cubicBezTo>
                  <a:pt x="6635" y="78153"/>
                  <a:pt x="7188" y="75076"/>
                  <a:pt x="8294" y="72000"/>
                </a:cubicBezTo>
                <a:cubicBezTo>
                  <a:pt x="8847" y="68923"/>
                  <a:pt x="9400" y="66461"/>
                  <a:pt x="9953" y="64000"/>
                </a:cubicBezTo>
                <a:cubicBezTo>
                  <a:pt x="11059" y="61538"/>
                  <a:pt x="11059" y="59692"/>
                  <a:pt x="11612" y="58461"/>
                </a:cubicBezTo>
                <a:cubicBezTo>
                  <a:pt x="16589" y="56615"/>
                  <a:pt x="21013" y="54769"/>
                  <a:pt x="25437" y="54153"/>
                </a:cubicBezTo>
                <a:close/>
                <a:moveTo>
                  <a:pt x="38709" y="1230"/>
                </a:moveTo>
                <a:cubicBezTo>
                  <a:pt x="42580" y="615"/>
                  <a:pt x="46451" y="0"/>
                  <a:pt x="49769" y="615"/>
                </a:cubicBezTo>
                <a:cubicBezTo>
                  <a:pt x="53087" y="615"/>
                  <a:pt x="56405" y="1846"/>
                  <a:pt x="59723" y="3076"/>
                </a:cubicBezTo>
                <a:cubicBezTo>
                  <a:pt x="63041" y="4307"/>
                  <a:pt x="66359" y="6769"/>
                  <a:pt x="70230" y="9230"/>
                </a:cubicBezTo>
                <a:cubicBezTo>
                  <a:pt x="69677" y="9846"/>
                  <a:pt x="69677" y="11076"/>
                  <a:pt x="69124" y="13538"/>
                </a:cubicBezTo>
                <a:cubicBezTo>
                  <a:pt x="68571" y="15384"/>
                  <a:pt x="68018" y="17846"/>
                  <a:pt x="66912" y="20307"/>
                </a:cubicBezTo>
                <a:cubicBezTo>
                  <a:pt x="66359" y="23384"/>
                  <a:pt x="65806" y="25846"/>
                  <a:pt x="64700" y="28923"/>
                </a:cubicBezTo>
                <a:cubicBezTo>
                  <a:pt x="64147" y="32615"/>
                  <a:pt x="63041" y="35692"/>
                  <a:pt x="62488" y="38769"/>
                </a:cubicBezTo>
                <a:cubicBezTo>
                  <a:pt x="61382" y="41846"/>
                  <a:pt x="60829" y="44307"/>
                  <a:pt x="60276" y="47384"/>
                </a:cubicBezTo>
                <a:cubicBezTo>
                  <a:pt x="59170" y="49846"/>
                  <a:pt x="58617" y="51692"/>
                  <a:pt x="58617" y="53538"/>
                </a:cubicBezTo>
                <a:cubicBezTo>
                  <a:pt x="54746" y="51076"/>
                  <a:pt x="51428" y="49230"/>
                  <a:pt x="48110" y="47384"/>
                </a:cubicBezTo>
                <a:cubicBezTo>
                  <a:pt x="44792" y="46153"/>
                  <a:pt x="41474" y="45538"/>
                  <a:pt x="38156" y="44923"/>
                </a:cubicBezTo>
                <a:cubicBezTo>
                  <a:pt x="34285" y="44923"/>
                  <a:pt x="30967" y="44923"/>
                  <a:pt x="26543" y="46153"/>
                </a:cubicBezTo>
                <a:cubicBezTo>
                  <a:pt x="22672" y="46769"/>
                  <a:pt x="18248" y="48615"/>
                  <a:pt x="13271" y="50461"/>
                </a:cubicBezTo>
                <a:cubicBezTo>
                  <a:pt x="13271" y="49846"/>
                  <a:pt x="13824" y="48615"/>
                  <a:pt x="14377" y="46153"/>
                </a:cubicBezTo>
                <a:cubicBezTo>
                  <a:pt x="14930" y="44307"/>
                  <a:pt x="15483" y="41230"/>
                  <a:pt x="16589" y="38769"/>
                </a:cubicBezTo>
                <a:cubicBezTo>
                  <a:pt x="17142" y="35692"/>
                  <a:pt x="18248" y="32615"/>
                  <a:pt x="18801" y="28923"/>
                </a:cubicBezTo>
                <a:cubicBezTo>
                  <a:pt x="19907" y="25846"/>
                  <a:pt x="20460" y="22769"/>
                  <a:pt x="21566" y="19692"/>
                </a:cubicBezTo>
                <a:cubicBezTo>
                  <a:pt x="22119" y="16615"/>
                  <a:pt x="22672" y="13538"/>
                  <a:pt x="23778" y="11076"/>
                </a:cubicBezTo>
                <a:cubicBezTo>
                  <a:pt x="24331" y="8615"/>
                  <a:pt x="24884" y="6769"/>
                  <a:pt x="24884" y="6153"/>
                </a:cubicBezTo>
                <a:cubicBezTo>
                  <a:pt x="29861" y="3692"/>
                  <a:pt x="34838" y="2461"/>
                  <a:pt x="38709" y="1230"/>
                </a:cubicBezTo>
                <a:close/>
                <a:moveTo>
                  <a:pt x="81290" y="118769"/>
                </a:moveTo>
                <a:cubicBezTo>
                  <a:pt x="77419" y="119384"/>
                  <a:pt x="73548" y="120000"/>
                  <a:pt x="70230" y="119384"/>
                </a:cubicBezTo>
                <a:cubicBezTo>
                  <a:pt x="66912" y="119384"/>
                  <a:pt x="63594" y="118153"/>
                  <a:pt x="60276" y="116923"/>
                </a:cubicBezTo>
                <a:cubicBezTo>
                  <a:pt x="56958" y="115692"/>
                  <a:pt x="53640" y="113230"/>
                  <a:pt x="49769" y="110769"/>
                </a:cubicBezTo>
                <a:cubicBezTo>
                  <a:pt x="50322" y="110153"/>
                  <a:pt x="50322" y="108923"/>
                  <a:pt x="50875" y="106461"/>
                </a:cubicBezTo>
                <a:cubicBezTo>
                  <a:pt x="51428" y="104615"/>
                  <a:pt x="51981" y="102153"/>
                  <a:pt x="53087" y="99692"/>
                </a:cubicBezTo>
                <a:cubicBezTo>
                  <a:pt x="53640" y="97230"/>
                  <a:pt x="54193" y="94153"/>
                  <a:pt x="55299" y="91076"/>
                </a:cubicBezTo>
                <a:cubicBezTo>
                  <a:pt x="55852" y="87384"/>
                  <a:pt x="56958" y="84307"/>
                  <a:pt x="57511" y="81846"/>
                </a:cubicBezTo>
                <a:cubicBezTo>
                  <a:pt x="58617" y="78769"/>
                  <a:pt x="59170" y="75692"/>
                  <a:pt x="59723" y="73230"/>
                </a:cubicBezTo>
                <a:cubicBezTo>
                  <a:pt x="60276" y="70153"/>
                  <a:pt x="61382" y="68307"/>
                  <a:pt x="61382" y="66461"/>
                </a:cubicBezTo>
                <a:cubicBezTo>
                  <a:pt x="65253" y="68923"/>
                  <a:pt x="68571" y="70769"/>
                  <a:pt x="71889" y="72615"/>
                </a:cubicBezTo>
                <a:cubicBezTo>
                  <a:pt x="75207" y="73846"/>
                  <a:pt x="78525" y="75076"/>
                  <a:pt x="81843" y="75076"/>
                </a:cubicBezTo>
                <a:cubicBezTo>
                  <a:pt x="85714" y="75076"/>
                  <a:pt x="89032" y="75076"/>
                  <a:pt x="93456" y="73846"/>
                </a:cubicBezTo>
                <a:cubicBezTo>
                  <a:pt x="97327" y="73230"/>
                  <a:pt x="101751" y="71384"/>
                  <a:pt x="106728" y="69538"/>
                </a:cubicBezTo>
                <a:cubicBezTo>
                  <a:pt x="106728" y="70153"/>
                  <a:pt x="106175" y="71384"/>
                  <a:pt x="105622" y="73846"/>
                </a:cubicBezTo>
                <a:cubicBezTo>
                  <a:pt x="105069" y="75692"/>
                  <a:pt x="104516" y="78769"/>
                  <a:pt x="103410" y="81230"/>
                </a:cubicBezTo>
                <a:cubicBezTo>
                  <a:pt x="102857" y="84307"/>
                  <a:pt x="101751" y="87384"/>
                  <a:pt x="101198" y="91076"/>
                </a:cubicBezTo>
                <a:cubicBezTo>
                  <a:pt x="100092" y="94153"/>
                  <a:pt x="99539" y="97846"/>
                  <a:pt x="98433" y="100307"/>
                </a:cubicBezTo>
                <a:cubicBezTo>
                  <a:pt x="97880" y="103384"/>
                  <a:pt x="97327" y="106461"/>
                  <a:pt x="96221" y="108923"/>
                </a:cubicBezTo>
                <a:cubicBezTo>
                  <a:pt x="95668" y="111384"/>
                  <a:pt x="95115" y="113230"/>
                  <a:pt x="95115" y="113846"/>
                </a:cubicBezTo>
                <a:cubicBezTo>
                  <a:pt x="90138" y="116307"/>
                  <a:pt x="85161" y="117538"/>
                  <a:pt x="81290" y="118769"/>
                </a:cubicBezTo>
                <a:close/>
                <a:moveTo>
                  <a:pt x="94562" y="65846"/>
                </a:moveTo>
                <a:cubicBezTo>
                  <a:pt x="90691" y="67076"/>
                  <a:pt x="86820" y="67076"/>
                  <a:pt x="83502" y="67076"/>
                </a:cubicBezTo>
                <a:cubicBezTo>
                  <a:pt x="80184" y="66461"/>
                  <a:pt x="76866" y="65846"/>
                  <a:pt x="73548" y="64615"/>
                </a:cubicBezTo>
                <a:cubicBezTo>
                  <a:pt x="70230" y="62769"/>
                  <a:pt x="66912" y="60923"/>
                  <a:pt x="63594" y="58461"/>
                </a:cubicBezTo>
                <a:cubicBezTo>
                  <a:pt x="63594" y="57230"/>
                  <a:pt x="64147" y="56000"/>
                  <a:pt x="64147" y="54153"/>
                </a:cubicBezTo>
                <a:cubicBezTo>
                  <a:pt x="64700" y="52307"/>
                  <a:pt x="65806" y="49846"/>
                  <a:pt x="66359" y="46769"/>
                </a:cubicBezTo>
                <a:cubicBezTo>
                  <a:pt x="66912" y="44307"/>
                  <a:pt x="67465" y="41230"/>
                  <a:pt x="68571" y="38153"/>
                </a:cubicBezTo>
                <a:cubicBezTo>
                  <a:pt x="69124" y="35076"/>
                  <a:pt x="70230" y="32000"/>
                  <a:pt x="70783" y="28923"/>
                </a:cubicBezTo>
                <a:cubicBezTo>
                  <a:pt x="71889" y="25846"/>
                  <a:pt x="72442" y="22769"/>
                  <a:pt x="72995" y="20307"/>
                </a:cubicBezTo>
                <a:cubicBezTo>
                  <a:pt x="74101" y="17846"/>
                  <a:pt x="74654" y="15384"/>
                  <a:pt x="75207" y="13538"/>
                </a:cubicBezTo>
                <a:cubicBezTo>
                  <a:pt x="78525" y="16615"/>
                  <a:pt x="81843" y="18461"/>
                  <a:pt x="85161" y="19692"/>
                </a:cubicBezTo>
                <a:cubicBezTo>
                  <a:pt x="88479" y="21538"/>
                  <a:pt x="91797" y="22153"/>
                  <a:pt x="95115" y="22153"/>
                </a:cubicBezTo>
                <a:cubicBezTo>
                  <a:pt x="98986" y="22769"/>
                  <a:pt x="102857" y="22153"/>
                  <a:pt x="106728" y="21538"/>
                </a:cubicBezTo>
                <a:cubicBezTo>
                  <a:pt x="110599" y="20307"/>
                  <a:pt x="115023" y="19076"/>
                  <a:pt x="120000" y="16615"/>
                </a:cubicBezTo>
                <a:cubicBezTo>
                  <a:pt x="120000" y="17230"/>
                  <a:pt x="119447" y="19076"/>
                  <a:pt x="118894" y="20923"/>
                </a:cubicBezTo>
                <a:cubicBezTo>
                  <a:pt x="118341" y="23384"/>
                  <a:pt x="117788" y="25846"/>
                  <a:pt x="116682" y="28923"/>
                </a:cubicBezTo>
                <a:cubicBezTo>
                  <a:pt x="116129" y="32000"/>
                  <a:pt x="115023" y="35076"/>
                  <a:pt x="114470" y="38153"/>
                </a:cubicBezTo>
                <a:cubicBezTo>
                  <a:pt x="113364" y="41846"/>
                  <a:pt x="112811" y="44923"/>
                  <a:pt x="111705" y="48000"/>
                </a:cubicBezTo>
                <a:cubicBezTo>
                  <a:pt x="111152" y="51076"/>
                  <a:pt x="110599" y="53538"/>
                  <a:pt x="109493" y="56000"/>
                </a:cubicBezTo>
                <a:cubicBezTo>
                  <a:pt x="108940" y="58461"/>
                  <a:pt x="108387" y="60307"/>
                  <a:pt x="108387" y="61538"/>
                </a:cubicBezTo>
                <a:cubicBezTo>
                  <a:pt x="103410" y="63384"/>
                  <a:pt x="98986" y="65230"/>
                  <a:pt x="94562" y="6584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5164105" y="3321717"/>
            <a:ext cx="200341" cy="221514"/>
          </a:xfrm>
          <a:custGeom>
            <a:pathLst>
              <a:path extrusionOk="0" h="120000" w="120000">
                <a:moveTo>
                  <a:pt x="42994" y="14048"/>
                </a:moveTo>
                <a:cubicBezTo>
                  <a:pt x="42994" y="14048"/>
                  <a:pt x="43636" y="14048"/>
                  <a:pt x="43636" y="14048"/>
                </a:cubicBezTo>
                <a:cubicBezTo>
                  <a:pt x="43636" y="21073"/>
                  <a:pt x="43636" y="28682"/>
                  <a:pt x="43636" y="35707"/>
                </a:cubicBezTo>
                <a:cubicBezTo>
                  <a:pt x="43636" y="42731"/>
                  <a:pt x="43636" y="50341"/>
                  <a:pt x="43636" y="57365"/>
                </a:cubicBezTo>
                <a:cubicBezTo>
                  <a:pt x="37860" y="57365"/>
                  <a:pt x="32085" y="57365"/>
                  <a:pt x="26951" y="57365"/>
                </a:cubicBezTo>
                <a:cubicBezTo>
                  <a:pt x="21176" y="57365"/>
                  <a:pt x="16042" y="57951"/>
                  <a:pt x="10267" y="57951"/>
                </a:cubicBezTo>
                <a:cubicBezTo>
                  <a:pt x="10267" y="57951"/>
                  <a:pt x="8983" y="57951"/>
                  <a:pt x="8342" y="57951"/>
                </a:cubicBezTo>
                <a:cubicBezTo>
                  <a:pt x="7058" y="57951"/>
                  <a:pt x="5775" y="57951"/>
                  <a:pt x="4491" y="57951"/>
                </a:cubicBezTo>
                <a:cubicBezTo>
                  <a:pt x="3208" y="57951"/>
                  <a:pt x="2566" y="57951"/>
                  <a:pt x="1283" y="57951"/>
                </a:cubicBezTo>
                <a:cubicBezTo>
                  <a:pt x="641" y="57951"/>
                  <a:pt x="0" y="57951"/>
                  <a:pt x="0" y="57365"/>
                </a:cubicBezTo>
                <a:cubicBezTo>
                  <a:pt x="0" y="21658"/>
                  <a:pt x="0" y="21658"/>
                  <a:pt x="0" y="21658"/>
                </a:cubicBezTo>
                <a:cubicBezTo>
                  <a:pt x="7058" y="20487"/>
                  <a:pt x="14117" y="19317"/>
                  <a:pt x="21176" y="17560"/>
                </a:cubicBezTo>
                <a:cubicBezTo>
                  <a:pt x="28235" y="16390"/>
                  <a:pt x="35294" y="15219"/>
                  <a:pt x="42352" y="14048"/>
                </a:cubicBezTo>
                <a:cubicBezTo>
                  <a:pt x="42994" y="14048"/>
                  <a:pt x="42994" y="14048"/>
                  <a:pt x="42994" y="14048"/>
                </a:cubicBezTo>
                <a:close/>
                <a:moveTo>
                  <a:pt x="21818" y="62634"/>
                </a:moveTo>
                <a:cubicBezTo>
                  <a:pt x="28877" y="62634"/>
                  <a:pt x="35935" y="62634"/>
                  <a:pt x="43636" y="62634"/>
                </a:cubicBezTo>
                <a:cubicBezTo>
                  <a:pt x="43636" y="69658"/>
                  <a:pt x="43636" y="77268"/>
                  <a:pt x="43636" y="84292"/>
                </a:cubicBezTo>
                <a:cubicBezTo>
                  <a:pt x="43636" y="91317"/>
                  <a:pt x="43636" y="98926"/>
                  <a:pt x="43636" y="105951"/>
                </a:cubicBezTo>
                <a:cubicBezTo>
                  <a:pt x="43636" y="105951"/>
                  <a:pt x="42994" y="105951"/>
                  <a:pt x="42994" y="105951"/>
                </a:cubicBezTo>
                <a:cubicBezTo>
                  <a:pt x="42994" y="105951"/>
                  <a:pt x="42994" y="105951"/>
                  <a:pt x="42994" y="105951"/>
                </a:cubicBezTo>
                <a:cubicBezTo>
                  <a:pt x="35935" y="104780"/>
                  <a:pt x="28877" y="103609"/>
                  <a:pt x="21176" y="102439"/>
                </a:cubicBezTo>
                <a:cubicBezTo>
                  <a:pt x="14117" y="100682"/>
                  <a:pt x="7058" y="99512"/>
                  <a:pt x="0" y="98341"/>
                </a:cubicBezTo>
                <a:cubicBezTo>
                  <a:pt x="0" y="91902"/>
                  <a:pt x="0" y="86048"/>
                  <a:pt x="0" y="80195"/>
                </a:cubicBezTo>
                <a:cubicBezTo>
                  <a:pt x="0" y="74341"/>
                  <a:pt x="0" y="67902"/>
                  <a:pt x="0" y="62048"/>
                </a:cubicBezTo>
                <a:cubicBezTo>
                  <a:pt x="7058" y="62048"/>
                  <a:pt x="14117" y="62048"/>
                  <a:pt x="21818" y="62634"/>
                </a:cubicBezTo>
                <a:close/>
                <a:moveTo>
                  <a:pt x="49411" y="12878"/>
                </a:moveTo>
                <a:cubicBezTo>
                  <a:pt x="60962" y="10536"/>
                  <a:pt x="72513" y="8195"/>
                  <a:pt x="84064" y="6439"/>
                </a:cubicBezTo>
                <a:cubicBezTo>
                  <a:pt x="95614" y="4097"/>
                  <a:pt x="107807" y="2341"/>
                  <a:pt x="119358" y="0"/>
                </a:cubicBezTo>
                <a:cubicBezTo>
                  <a:pt x="119358" y="585"/>
                  <a:pt x="119358" y="585"/>
                  <a:pt x="119358" y="585"/>
                </a:cubicBezTo>
                <a:cubicBezTo>
                  <a:pt x="119358" y="2341"/>
                  <a:pt x="119358" y="4682"/>
                  <a:pt x="119358" y="7024"/>
                </a:cubicBezTo>
                <a:cubicBezTo>
                  <a:pt x="119358" y="9365"/>
                  <a:pt x="119358" y="11707"/>
                  <a:pt x="119358" y="14048"/>
                </a:cubicBezTo>
                <a:cubicBezTo>
                  <a:pt x="119358" y="43902"/>
                  <a:pt x="119358" y="43902"/>
                  <a:pt x="119358" y="43902"/>
                </a:cubicBezTo>
                <a:cubicBezTo>
                  <a:pt x="119358" y="45073"/>
                  <a:pt x="119358" y="45658"/>
                  <a:pt x="119358" y="46829"/>
                </a:cubicBezTo>
                <a:cubicBezTo>
                  <a:pt x="120000" y="48000"/>
                  <a:pt x="120000" y="49756"/>
                  <a:pt x="120000" y="50926"/>
                </a:cubicBezTo>
                <a:cubicBezTo>
                  <a:pt x="120000" y="52097"/>
                  <a:pt x="120000" y="53268"/>
                  <a:pt x="120000" y="54439"/>
                </a:cubicBezTo>
                <a:cubicBezTo>
                  <a:pt x="119358" y="55024"/>
                  <a:pt x="119358" y="56195"/>
                  <a:pt x="119358" y="56780"/>
                </a:cubicBezTo>
                <a:cubicBezTo>
                  <a:pt x="107165" y="56780"/>
                  <a:pt x="95614" y="56780"/>
                  <a:pt x="84064" y="56780"/>
                </a:cubicBezTo>
                <a:cubicBezTo>
                  <a:pt x="72513" y="57365"/>
                  <a:pt x="60962" y="57365"/>
                  <a:pt x="49411" y="57365"/>
                </a:cubicBezTo>
                <a:lnTo>
                  <a:pt x="49411" y="12878"/>
                </a:lnTo>
                <a:close/>
                <a:moveTo>
                  <a:pt x="84064" y="113560"/>
                </a:moveTo>
                <a:cubicBezTo>
                  <a:pt x="72513" y="111219"/>
                  <a:pt x="60962" y="109463"/>
                  <a:pt x="49411" y="107121"/>
                </a:cubicBezTo>
                <a:cubicBezTo>
                  <a:pt x="49411" y="62634"/>
                  <a:pt x="49411" y="62634"/>
                  <a:pt x="49411" y="62634"/>
                </a:cubicBezTo>
                <a:cubicBezTo>
                  <a:pt x="49411" y="62634"/>
                  <a:pt x="49411" y="62634"/>
                  <a:pt x="49411" y="62634"/>
                </a:cubicBezTo>
                <a:cubicBezTo>
                  <a:pt x="119358" y="63219"/>
                  <a:pt x="119358" y="63219"/>
                  <a:pt x="119358" y="63219"/>
                </a:cubicBezTo>
                <a:cubicBezTo>
                  <a:pt x="119358" y="120000"/>
                  <a:pt x="119358" y="120000"/>
                  <a:pt x="119358" y="120000"/>
                </a:cubicBezTo>
                <a:cubicBezTo>
                  <a:pt x="107807" y="117658"/>
                  <a:pt x="96256" y="115902"/>
                  <a:pt x="84064" y="11356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5558273" y="3323346"/>
            <a:ext cx="177537" cy="216628"/>
          </a:xfrm>
          <a:custGeom>
            <a:pathLst>
              <a:path extrusionOk="0" h="120000" w="120000">
                <a:moveTo>
                  <a:pt x="100363" y="30297"/>
                </a:moveTo>
                <a:cubicBezTo>
                  <a:pt x="104727" y="32079"/>
                  <a:pt x="108363" y="33861"/>
                  <a:pt x="111272" y="35643"/>
                </a:cubicBezTo>
                <a:cubicBezTo>
                  <a:pt x="112000" y="36237"/>
                  <a:pt x="112727" y="36831"/>
                  <a:pt x="113454" y="37425"/>
                </a:cubicBezTo>
                <a:cubicBezTo>
                  <a:pt x="114181" y="38019"/>
                  <a:pt x="114181" y="38613"/>
                  <a:pt x="114909" y="39207"/>
                </a:cubicBezTo>
                <a:cubicBezTo>
                  <a:pt x="115636" y="39801"/>
                  <a:pt x="115636" y="39801"/>
                  <a:pt x="115636" y="40396"/>
                </a:cubicBezTo>
                <a:cubicBezTo>
                  <a:pt x="116363" y="40396"/>
                  <a:pt x="116363" y="40396"/>
                  <a:pt x="116363" y="40990"/>
                </a:cubicBezTo>
                <a:cubicBezTo>
                  <a:pt x="115636" y="40990"/>
                  <a:pt x="115636" y="41584"/>
                  <a:pt x="114909" y="41584"/>
                </a:cubicBezTo>
                <a:cubicBezTo>
                  <a:pt x="114181" y="41584"/>
                  <a:pt x="114181" y="42178"/>
                  <a:pt x="113454" y="42178"/>
                </a:cubicBezTo>
                <a:cubicBezTo>
                  <a:pt x="112727" y="42772"/>
                  <a:pt x="112000" y="42772"/>
                  <a:pt x="112000" y="43366"/>
                </a:cubicBezTo>
                <a:cubicBezTo>
                  <a:pt x="111272" y="43960"/>
                  <a:pt x="110545" y="43960"/>
                  <a:pt x="109818" y="44554"/>
                </a:cubicBezTo>
                <a:cubicBezTo>
                  <a:pt x="109818" y="44554"/>
                  <a:pt x="109818" y="45148"/>
                  <a:pt x="109090" y="45148"/>
                </a:cubicBezTo>
                <a:cubicBezTo>
                  <a:pt x="109090" y="45742"/>
                  <a:pt x="109090" y="45742"/>
                  <a:pt x="108363" y="46336"/>
                </a:cubicBezTo>
                <a:cubicBezTo>
                  <a:pt x="108363" y="46336"/>
                  <a:pt x="107636" y="46930"/>
                  <a:pt x="106909" y="47524"/>
                </a:cubicBezTo>
                <a:cubicBezTo>
                  <a:pt x="106909" y="47524"/>
                  <a:pt x="106181" y="48118"/>
                  <a:pt x="106181" y="48712"/>
                </a:cubicBezTo>
                <a:cubicBezTo>
                  <a:pt x="104727" y="49900"/>
                  <a:pt x="104000" y="51089"/>
                  <a:pt x="103272" y="52871"/>
                </a:cubicBezTo>
                <a:cubicBezTo>
                  <a:pt x="102545" y="54653"/>
                  <a:pt x="101818" y="56435"/>
                  <a:pt x="101090" y="58217"/>
                </a:cubicBezTo>
                <a:cubicBezTo>
                  <a:pt x="101090" y="58811"/>
                  <a:pt x="101090" y="58811"/>
                  <a:pt x="101090" y="59405"/>
                </a:cubicBezTo>
                <a:cubicBezTo>
                  <a:pt x="100363" y="60594"/>
                  <a:pt x="100363" y="61188"/>
                  <a:pt x="100363" y="61782"/>
                </a:cubicBezTo>
                <a:cubicBezTo>
                  <a:pt x="100363" y="62376"/>
                  <a:pt x="100363" y="63564"/>
                  <a:pt x="100363" y="64158"/>
                </a:cubicBezTo>
                <a:cubicBezTo>
                  <a:pt x="100363" y="64752"/>
                  <a:pt x="100363" y="65346"/>
                  <a:pt x="100363" y="65940"/>
                </a:cubicBezTo>
                <a:cubicBezTo>
                  <a:pt x="101090" y="66534"/>
                  <a:pt x="101090" y="67722"/>
                  <a:pt x="101090" y="68910"/>
                </a:cubicBezTo>
                <a:cubicBezTo>
                  <a:pt x="101090" y="69504"/>
                  <a:pt x="101090" y="70693"/>
                  <a:pt x="101818" y="71287"/>
                </a:cubicBezTo>
                <a:cubicBezTo>
                  <a:pt x="102545" y="72475"/>
                  <a:pt x="102545" y="74257"/>
                  <a:pt x="104000" y="75445"/>
                </a:cubicBezTo>
                <a:cubicBezTo>
                  <a:pt x="104727" y="76633"/>
                  <a:pt x="105454" y="77821"/>
                  <a:pt x="106181" y="79009"/>
                </a:cubicBezTo>
                <a:cubicBezTo>
                  <a:pt x="107636" y="80198"/>
                  <a:pt x="109090" y="81386"/>
                  <a:pt x="110545" y="82574"/>
                </a:cubicBezTo>
                <a:cubicBezTo>
                  <a:pt x="112000" y="84356"/>
                  <a:pt x="113454" y="84950"/>
                  <a:pt x="115636" y="86138"/>
                </a:cubicBezTo>
                <a:cubicBezTo>
                  <a:pt x="115636" y="86138"/>
                  <a:pt x="116363" y="86138"/>
                  <a:pt x="116363" y="86732"/>
                </a:cubicBezTo>
                <a:cubicBezTo>
                  <a:pt x="117090" y="86732"/>
                  <a:pt x="117818" y="86732"/>
                  <a:pt x="117818" y="87326"/>
                </a:cubicBezTo>
                <a:cubicBezTo>
                  <a:pt x="118545" y="87326"/>
                  <a:pt x="119272" y="87920"/>
                  <a:pt x="119272" y="87920"/>
                </a:cubicBezTo>
                <a:cubicBezTo>
                  <a:pt x="120000" y="87920"/>
                  <a:pt x="120000" y="88514"/>
                  <a:pt x="120000" y="88514"/>
                </a:cubicBezTo>
                <a:cubicBezTo>
                  <a:pt x="120000" y="89108"/>
                  <a:pt x="119272" y="89108"/>
                  <a:pt x="119272" y="89702"/>
                </a:cubicBezTo>
                <a:cubicBezTo>
                  <a:pt x="119272" y="90891"/>
                  <a:pt x="119272" y="91485"/>
                  <a:pt x="118545" y="91485"/>
                </a:cubicBezTo>
                <a:cubicBezTo>
                  <a:pt x="118545" y="92673"/>
                  <a:pt x="117818" y="93861"/>
                  <a:pt x="117090" y="94455"/>
                </a:cubicBezTo>
                <a:cubicBezTo>
                  <a:pt x="117090" y="95643"/>
                  <a:pt x="116363" y="96237"/>
                  <a:pt x="115636" y="97425"/>
                </a:cubicBezTo>
                <a:cubicBezTo>
                  <a:pt x="114909" y="99207"/>
                  <a:pt x="113454" y="101584"/>
                  <a:pt x="111272" y="103366"/>
                </a:cubicBezTo>
                <a:cubicBezTo>
                  <a:pt x="109818" y="105742"/>
                  <a:pt x="108363" y="108118"/>
                  <a:pt x="106181" y="109900"/>
                </a:cubicBezTo>
                <a:cubicBezTo>
                  <a:pt x="104000" y="112277"/>
                  <a:pt x="101818" y="114059"/>
                  <a:pt x="99636" y="115247"/>
                </a:cubicBezTo>
                <a:cubicBezTo>
                  <a:pt x="97454" y="117029"/>
                  <a:pt x="95272" y="118217"/>
                  <a:pt x="93090" y="119405"/>
                </a:cubicBezTo>
                <a:cubicBezTo>
                  <a:pt x="90909" y="120000"/>
                  <a:pt x="88727" y="120000"/>
                  <a:pt x="87272" y="120000"/>
                </a:cubicBezTo>
                <a:cubicBezTo>
                  <a:pt x="85090" y="120000"/>
                  <a:pt x="83636" y="119405"/>
                  <a:pt x="81454" y="119405"/>
                </a:cubicBezTo>
                <a:cubicBezTo>
                  <a:pt x="80000" y="118811"/>
                  <a:pt x="77818" y="118217"/>
                  <a:pt x="76363" y="117623"/>
                </a:cubicBezTo>
                <a:cubicBezTo>
                  <a:pt x="74909" y="117029"/>
                  <a:pt x="72727" y="116435"/>
                  <a:pt x="72000" y="116435"/>
                </a:cubicBezTo>
                <a:cubicBezTo>
                  <a:pt x="70545" y="115841"/>
                  <a:pt x="69090" y="115841"/>
                  <a:pt x="68363" y="115841"/>
                </a:cubicBezTo>
                <a:cubicBezTo>
                  <a:pt x="66909" y="115841"/>
                  <a:pt x="65454" y="115247"/>
                  <a:pt x="64000" y="115247"/>
                </a:cubicBezTo>
                <a:cubicBezTo>
                  <a:pt x="63272" y="115247"/>
                  <a:pt x="62545" y="115247"/>
                  <a:pt x="61090" y="115247"/>
                </a:cubicBezTo>
                <a:cubicBezTo>
                  <a:pt x="59636" y="115247"/>
                  <a:pt x="58909" y="115841"/>
                  <a:pt x="58181" y="115841"/>
                </a:cubicBezTo>
                <a:cubicBezTo>
                  <a:pt x="56727" y="115841"/>
                  <a:pt x="56000" y="115841"/>
                  <a:pt x="55272" y="116435"/>
                </a:cubicBezTo>
                <a:cubicBezTo>
                  <a:pt x="53818" y="116435"/>
                  <a:pt x="53090" y="116435"/>
                  <a:pt x="51636" y="117029"/>
                </a:cubicBezTo>
                <a:cubicBezTo>
                  <a:pt x="50909" y="117029"/>
                  <a:pt x="49454" y="117623"/>
                  <a:pt x="48727" y="118217"/>
                </a:cubicBezTo>
                <a:cubicBezTo>
                  <a:pt x="47272" y="118811"/>
                  <a:pt x="45818" y="118811"/>
                  <a:pt x="44363" y="119405"/>
                </a:cubicBezTo>
                <a:cubicBezTo>
                  <a:pt x="42909" y="120000"/>
                  <a:pt x="40727" y="120000"/>
                  <a:pt x="39272" y="120000"/>
                </a:cubicBezTo>
                <a:cubicBezTo>
                  <a:pt x="37818" y="120000"/>
                  <a:pt x="36363" y="120000"/>
                  <a:pt x="34909" y="120000"/>
                </a:cubicBezTo>
                <a:cubicBezTo>
                  <a:pt x="31272" y="118811"/>
                  <a:pt x="28363" y="117623"/>
                  <a:pt x="26181" y="115841"/>
                </a:cubicBezTo>
                <a:cubicBezTo>
                  <a:pt x="24000" y="114059"/>
                  <a:pt x="21818" y="111683"/>
                  <a:pt x="19636" y="109900"/>
                </a:cubicBezTo>
                <a:cubicBezTo>
                  <a:pt x="18909" y="108118"/>
                  <a:pt x="17454" y="106336"/>
                  <a:pt x="16000" y="105148"/>
                </a:cubicBezTo>
                <a:cubicBezTo>
                  <a:pt x="14545" y="103366"/>
                  <a:pt x="13090" y="101584"/>
                  <a:pt x="11636" y="99801"/>
                </a:cubicBezTo>
                <a:cubicBezTo>
                  <a:pt x="10181" y="98019"/>
                  <a:pt x="9454" y="96237"/>
                  <a:pt x="8000" y="94455"/>
                </a:cubicBezTo>
                <a:cubicBezTo>
                  <a:pt x="7272" y="92079"/>
                  <a:pt x="6545" y="90297"/>
                  <a:pt x="5090" y="87920"/>
                </a:cubicBezTo>
                <a:cubicBezTo>
                  <a:pt x="4363" y="86732"/>
                  <a:pt x="3636" y="84950"/>
                  <a:pt x="3636" y="83168"/>
                </a:cubicBezTo>
                <a:cubicBezTo>
                  <a:pt x="2909" y="81980"/>
                  <a:pt x="2181" y="80198"/>
                  <a:pt x="2181" y="78415"/>
                </a:cubicBezTo>
                <a:cubicBezTo>
                  <a:pt x="1454" y="77821"/>
                  <a:pt x="1454" y="77227"/>
                  <a:pt x="1454" y="76633"/>
                </a:cubicBezTo>
                <a:cubicBezTo>
                  <a:pt x="1454" y="76039"/>
                  <a:pt x="1454" y="75445"/>
                  <a:pt x="1454" y="74851"/>
                </a:cubicBezTo>
                <a:cubicBezTo>
                  <a:pt x="727" y="73663"/>
                  <a:pt x="727" y="71881"/>
                  <a:pt x="0" y="70099"/>
                </a:cubicBezTo>
                <a:cubicBezTo>
                  <a:pt x="0" y="68316"/>
                  <a:pt x="0" y="66534"/>
                  <a:pt x="0" y="64752"/>
                </a:cubicBezTo>
                <a:cubicBezTo>
                  <a:pt x="0" y="62970"/>
                  <a:pt x="0" y="61188"/>
                  <a:pt x="0" y="59405"/>
                </a:cubicBezTo>
                <a:cubicBezTo>
                  <a:pt x="727" y="57623"/>
                  <a:pt x="727" y="55841"/>
                  <a:pt x="1454" y="54653"/>
                </a:cubicBezTo>
                <a:cubicBezTo>
                  <a:pt x="2909" y="49306"/>
                  <a:pt x="5818" y="44554"/>
                  <a:pt x="9454" y="40396"/>
                </a:cubicBezTo>
                <a:cubicBezTo>
                  <a:pt x="13090" y="36237"/>
                  <a:pt x="18181" y="33267"/>
                  <a:pt x="24000" y="30891"/>
                </a:cubicBezTo>
                <a:cubicBezTo>
                  <a:pt x="25454" y="30297"/>
                  <a:pt x="27636" y="30297"/>
                  <a:pt x="29090" y="29702"/>
                </a:cubicBezTo>
                <a:cubicBezTo>
                  <a:pt x="31272" y="29702"/>
                  <a:pt x="32727" y="29702"/>
                  <a:pt x="34909" y="29108"/>
                </a:cubicBezTo>
                <a:cubicBezTo>
                  <a:pt x="35636" y="29108"/>
                  <a:pt x="36363" y="29108"/>
                  <a:pt x="37090" y="29108"/>
                </a:cubicBezTo>
                <a:cubicBezTo>
                  <a:pt x="37818" y="29108"/>
                  <a:pt x="38545" y="29108"/>
                  <a:pt x="39272" y="29108"/>
                </a:cubicBezTo>
                <a:cubicBezTo>
                  <a:pt x="40000" y="29108"/>
                  <a:pt x="40727" y="29108"/>
                  <a:pt x="41454" y="29108"/>
                </a:cubicBezTo>
                <a:cubicBezTo>
                  <a:pt x="42181" y="29702"/>
                  <a:pt x="42181" y="29702"/>
                  <a:pt x="42909" y="29702"/>
                </a:cubicBezTo>
                <a:cubicBezTo>
                  <a:pt x="43636" y="30297"/>
                  <a:pt x="45090" y="30297"/>
                  <a:pt x="45818" y="30297"/>
                </a:cubicBezTo>
                <a:cubicBezTo>
                  <a:pt x="46545" y="30297"/>
                  <a:pt x="47272" y="30891"/>
                  <a:pt x="48727" y="30891"/>
                </a:cubicBezTo>
                <a:cubicBezTo>
                  <a:pt x="50181" y="31485"/>
                  <a:pt x="51636" y="32079"/>
                  <a:pt x="53818" y="32673"/>
                </a:cubicBezTo>
                <a:cubicBezTo>
                  <a:pt x="55272" y="33267"/>
                  <a:pt x="57454" y="33861"/>
                  <a:pt x="58909" y="34455"/>
                </a:cubicBezTo>
                <a:cubicBezTo>
                  <a:pt x="60363" y="34455"/>
                  <a:pt x="61818" y="34455"/>
                  <a:pt x="63272" y="33861"/>
                </a:cubicBezTo>
                <a:cubicBezTo>
                  <a:pt x="64727" y="33861"/>
                  <a:pt x="66181" y="33267"/>
                  <a:pt x="66909" y="32673"/>
                </a:cubicBezTo>
                <a:cubicBezTo>
                  <a:pt x="69090" y="32079"/>
                  <a:pt x="70545" y="31485"/>
                  <a:pt x="72727" y="31485"/>
                </a:cubicBezTo>
                <a:cubicBezTo>
                  <a:pt x="74909" y="30891"/>
                  <a:pt x="77090" y="30297"/>
                  <a:pt x="78545" y="29702"/>
                </a:cubicBezTo>
                <a:cubicBezTo>
                  <a:pt x="84363" y="29108"/>
                  <a:pt x="84363" y="29108"/>
                  <a:pt x="84363" y="29108"/>
                </a:cubicBezTo>
                <a:cubicBezTo>
                  <a:pt x="84363" y="28514"/>
                  <a:pt x="85090" y="28514"/>
                  <a:pt x="85090" y="28514"/>
                </a:cubicBezTo>
                <a:cubicBezTo>
                  <a:pt x="85090" y="28514"/>
                  <a:pt x="85818" y="28514"/>
                  <a:pt x="85818" y="28514"/>
                </a:cubicBezTo>
                <a:cubicBezTo>
                  <a:pt x="91636" y="28514"/>
                  <a:pt x="96727" y="29108"/>
                  <a:pt x="100363" y="30297"/>
                </a:cubicBezTo>
                <a:close/>
                <a:moveTo>
                  <a:pt x="88000" y="9504"/>
                </a:moveTo>
                <a:cubicBezTo>
                  <a:pt x="87272" y="12475"/>
                  <a:pt x="85818" y="14851"/>
                  <a:pt x="83636" y="17227"/>
                </a:cubicBezTo>
                <a:cubicBezTo>
                  <a:pt x="82909" y="17821"/>
                  <a:pt x="82909" y="18415"/>
                  <a:pt x="82181" y="19009"/>
                </a:cubicBezTo>
                <a:cubicBezTo>
                  <a:pt x="81454" y="19603"/>
                  <a:pt x="80727" y="20198"/>
                  <a:pt x="80000" y="20198"/>
                </a:cubicBezTo>
                <a:cubicBezTo>
                  <a:pt x="78545" y="21980"/>
                  <a:pt x="76363" y="23762"/>
                  <a:pt x="74181" y="24950"/>
                </a:cubicBezTo>
                <a:cubicBezTo>
                  <a:pt x="71272" y="26138"/>
                  <a:pt x="69090" y="26732"/>
                  <a:pt x="65454" y="27326"/>
                </a:cubicBezTo>
                <a:cubicBezTo>
                  <a:pt x="64727" y="27326"/>
                  <a:pt x="64000" y="27326"/>
                  <a:pt x="62545" y="27326"/>
                </a:cubicBezTo>
                <a:cubicBezTo>
                  <a:pt x="61818" y="27326"/>
                  <a:pt x="61090" y="27326"/>
                  <a:pt x="59636" y="27326"/>
                </a:cubicBezTo>
                <a:cubicBezTo>
                  <a:pt x="59636" y="26732"/>
                  <a:pt x="59636" y="25544"/>
                  <a:pt x="59636" y="24356"/>
                </a:cubicBezTo>
                <a:cubicBezTo>
                  <a:pt x="59636" y="23762"/>
                  <a:pt x="59636" y="22574"/>
                  <a:pt x="60363" y="21980"/>
                </a:cubicBezTo>
                <a:cubicBezTo>
                  <a:pt x="61090" y="19603"/>
                  <a:pt x="61818" y="17227"/>
                  <a:pt x="62545" y="15445"/>
                </a:cubicBezTo>
                <a:cubicBezTo>
                  <a:pt x="63272" y="13663"/>
                  <a:pt x="64727" y="11881"/>
                  <a:pt x="66181" y="10693"/>
                </a:cubicBezTo>
                <a:cubicBezTo>
                  <a:pt x="67636" y="8910"/>
                  <a:pt x="69090" y="7722"/>
                  <a:pt x="70545" y="6534"/>
                </a:cubicBezTo>
                <a:cubicBezTo>
                  <a:pt x="72727" y="5346"/>
                  <a:pt x="74181" y="4158"/>
                  <a:pt x="76363" y="2970"/>
                </a:cubicBezTo>
                <a:cubicBezTo>
                  <a:pt x="78545" y="2376"/>
                  <a:pt x="80000" y="1782"/>
                  <a:pt x="82181" y="594"/>
                </a:cubicBezTo>
                <a:cubicBezTo>
                  <a:pt x="84363" y="0"/>
                  <a:pt x="87272" y="0"/>
                  <a:pt x="89454" y="0"/>
                </a:cubicBezTo>
                <a:cubicBezTo>
                  <a:pt x="89454" y="3564"/>
                  <a:pt x="89454" y="7128"/>
                  <a:pt x="88000" y="95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877516" y="3320087"/>
            <a:ext cx="190569" cy="224773"/>
          </a:xfrm>
          <a:custGeom>
            <a:pathLst>
              <a:path extrusionOk="0" h="120000" w="120000">
                <a:moveTo>
                  <a:pt x="3389" y="82679"/>
                </a:moveTo>
                <a:cubicBezTo>
                  <a:pt x="2711" y="82679"/>
                  <a:pt x="2711" y="82105"/>
                  <a:pt x="2033" y="82105"/>
                </a:cubicBezTo>
                <a:cubicBezTo>
                  <a:pt x="2033" y="81531"/>
                  <a:pt x="2033" y="81531"/>
                  <a:pt x="2033" y="80956"/>
                </a:cubicBezTo>
                <a:cubicBezTo>
                  <a:pt x="1355" y="80956"/>
                  <a:pt x="1355" y="80956"/>
                  <a:pt x="1355" y="80956"/>
                </a:cubicBezTo>
                <a:cubicBezTo>
                  <a:pt x="1355" y="80382"/>
                  <a:pt x="1355" y="80382"/>
                  <a:pt x="1355" y="80382"/>
                </a:cubicBezTo>
                <a:cubicBezTo>
                  <a:pt x="1355" y="80382"/>
                  <a:pt x="1355" y="80382"/>
                  <a:pt x="1355" y="80382"/>
                </a:cubicBezTo>
                <a:cubicBezTo>
                  <a:pt x="1355" y="80382"/>
                  <a:pt x="1355" y="80382"/>
                  <a:pt x="1355" y="80382"/>
                </a:cubicBezTo>
                <a:cubicBezTo>
                  <a:pt x="677" y="79808"/>
                  <a:pt x="677" y="79234"/>
                  <a:pt x="677" y="78660"/>
                </a:cubicBezTo>
                <a:cubicBezTo>
                  <a:pt x="0" y="77511"/>
                  <a:pt x="0" y="76937"/>
                  <a:pt x="0" y="75789"/>
                </a:cubicBezTo>
                <a:cubicBezTo>
                  <a:pt x="0" y="74641"/>
                  <a:pt x="0" y="74066"/>
                  <a:pt x="0" y="72918"/>
                </a:cubicBezTo>
                <a:cubicBezTo>
                  <a:pt x="0" y="71770"/>
                  <a:pt x="0" y="71196"/>
                  <a:pt x="0" y="70047"/>
                </a:cubicBezTo>
                <a:cubicBezTo>
                  <a:pt x="0" y="51674"/>
                  <a:pt x="0" y="51674"/>
                  <a:pt x="0" y="51674"/>
                </a:cubicBezTo>
                <a:cubicBezTo>
                  <a:pt x="0" y="51100"/>
                  <a:pt x="0" y="50526"/>
                  <a:pt x="0" y="49952"/>
                </a:cubicBezTo>
                <a:cubicBezTo>
                  <a:pt x="0" y="49377"/>
                  <a:pt x="0" y="48229"/>
                  <a:pt x="0" y="47655"/>
                </a:cubicBezTo>
                <a:cubicBezTo>
                  <a:pt x="0" y="47081"/>
                  <a:pt x="0" y="46507"/>
                  <a:pt x="0" y="45358"/>
                </a:cubicBezTo>
                <a:cubicBezTo>
                  <a:pt x="0" y="44784"/>
                  <a:pt x="677" y="44784"/>
                  <a:pt x="677" y="44210"/>
                </a:cubicBezTo>
                <a:cubicBezTo>
                  <a:pt x="677" y="44210"/>
                  <a:pt x="677" y="44210"/>
                  <a:pt x="677" y="44210"/>
                </a:cubicBezTo>
                <a:cubicBezTo>
                  <a:pt x="677" y="44210"/>
                  <a:pt x="677" y="43636"/>
                  <a:pt x="1355" y="43062"/>
                </a:cubicBezTo>
                <a:cubicBezTo>
                  <a:pt x="1355" y="43062"/>
                  <a:pt x="1355" y="43062"/>
                  <a:pt x="1355" y="43062"/>
                </a:cubicBezTo>
                <a:cubicBezTo>
                  <a:pt x="1355" y="43062"/>
                  <a:pt x="1355" y="43062"/>
                  <a:pt x="1355" y="43062"/>
                </a:cubicBezTo>
                <a:cubicBezTo>
                  <a:pt x="1355" y="42488"/>
                  <a:pt x="1355" y="42488"/>
                  <a:pt x="1355" y="42488"/>
                </a:cubicBezTo>
                <a:cubicBezTo>
                  <a:pt x="2033" y="42488"/>
                  <a:pt x="2033" y="42488"/>
                  <a:pt x="2033" y="42488"/>
                </a:cubicBezTo>
                <a:cubicBezTo>
                  <a:pt x="2033" y="41913"/>
                  <a:pt x="2033" y="41913"/>
                  <a:pt x="2033" y="41913"/>
                </a:cubicBezTo>
                <a:cubicBezTo>
                  <a:pt x="2033" y="41913"/>
                  <a:pt x="2033" y="41339"/>
                  <a:pt x="2711" y="41339"/>
                </a:cubicBezTo>
                <a:cubicBezTo>
                  <a:pt x="2711" y="41339"/>
                  <a:pt x="2711" y="41339"/>
                  <a:pt x="2711" y="41339"/>
                </a:cubicBezTo>
                <a:cubicBezTo>
                  <a:pt x="2711" y="40765"/>
                  <a:pt x="3389" y="40765"/>
                  <a:pt x="3389" y="40765"/>
                </a:cubicBezTo>
                <a:cubicBezTo>
                  <a:pt x="3389" y="40765"/>
                  <a:pt x="3389" y="40191"/>
                  <a:pt x="4067" y="40191"/>
                </a:cubicBezTo>
                <a:cubicBezTo>
                  <a:pt x="4067" y="40191"/>
                  <a:pt x="4067" y="40191"/>
                  <a:pt x="4067" y="40191"/>
                </a:cubicBezTo>
                <a:cubicBezTo>
                  <a:pt x="4067" y="40191"/>
                  <a:pt x="4067" y="40191"/>
                  <a:pt x="4067" y="40191"/>
                </a:cubicBezTo>
                <a:cubicBezTo>
                  <a:pt x="4745" y="40191"/>
                  <a:pt x="4745" y="40191"/>
                  <a:pt x="4745" y="40191"/>
                </a:cubicBezTo>
                <a:cubicBezTo>
                  <a:pt x="4745" y="39617"/>
                  <a:pt x="4745" y="39617"/>
                  <a:pt x="4745" y="39617"/>
                </a:cubicBezTo>
                <a:cubicBezTo>
                  <a:pt x="5423" y="39617"/>
                  <a:pt x="5423" y="39617"/>
                  <a:pt x="6101" y="39617"/>
                </a:cubicBezTo>
                <a:cubicBezTo>
                  <a:pt x="6101" y="39043"/>
                  <a:pt x="6101" y="39043"/>
                  <a:pt x="6101" y="39043"/>
                </a:cubicBezTo>
                <a:cubicBezTo>
                  <a:pt x="6101" y="39043"/>
                  <a:pt x="6779" y="39043"/>
                  <a:pt x="6779" y="39043"/>
                </a:cubicBezTo>
                <a:cubicBezTo>
                  <a:pt x="7457" y="39043"/>
                  <a:pt x="7457" y="39043"/>
                  <a:pt x="8135" y="39043"/>
                </a:cubicBezTo>
                <a:cubicBezTo>
                  <a:pt x="8135" y="39043"/>
                  <a:pt x="8135" y="39043"/>
                  <a:pt x="8813" y="39043"/>
                </a:cubicBezTo>
                <a:cubicBezTo>
                  <a:pt x="9491" y="38468"/>
                  <a:pt x="9491" y="38468"/>
                  <a:pt x="10169" y="39043"/>
                </a:cubicBezTo>
                <a:cubicBezTo>
                  <a:pt x="10169" y="39043"/>
                  <a:pt x="10169" y="39043"/>
                  <a:pt x="10169" y="39043"/>
                </a:cubicBezTo>
                <a:cubicBezTo>
                  <a:pt x="10847" y="39043"/>
                  <a:pt x="10847" y="39043"/>
                  <a:pt x="11525" y="39043"/>
                </a:cubicBezTo>
                <a:cubicBezTo>
                  <a:pt x="12203" y="39043"/>
                  <a:pt x="12203" y="39043"/>
                  <a:pt x="12881" y="39617"/>
                </a:cubicBezTo>
                <a:cubicBezTo>
                  <a:pt x="12881" y="39617"/>
                  <a:pt x="12881" y="39617"/>
                  <a:pt x="12881" y="39617"/>
                </a:cubicBezTo>
                <a:cubicBezTo>
                  <a:pt x="12881" y="39617"/>
                  <a:pt x="12881" y="39617"/>
                  <a:pt x="12881" y="39617"/>
                </a:cubicBezTo>
                <a:cubicBezTo>
                  <a:pt x="13559" y="39617"/>
                  <a:pt x="13559" y="39617"/>
                  <a:pt x="13559" y="39617"/>
                </a:cubicBezTo>
                <a:cubicBezTo>
                  <a:pt x="13559" y="40191"/>
                  <a:pt x="13559" y="40191"/>
                  <a:pt x="13559" y="40191"/>
                </a:cubicBezTo>
                <a:cubicBezTo>
                  <a:pt x="13559" y="40191"/>
                  <a:pt x="13559" y="40191"/>
                  <a:pt x="13559" y="40191"/>
                </a:cubicBezTo>
                <a:cubicBezTo>
                  <a:pt x="13559" y="40191"/>
                  <a:pt x="13559" y="40191"/>
                  <a:pt x="13559" y="40191"/>
                </a:cubicBezTo>
                <a:cubicBezTo>
                  <a:pt x="14237" y="40191"/>
                  <a:pt x="14237" y="40191"/>
                  <a:pt x="14237" y="40191"/>
                </a:cubicBezTo>
                <a:cubicBezTo>
                  <a:pt x="14237" y="40191"/>
                  <a:pt x="14237" y="40191"/>
                  <a:pt x="14237" y="40191"/>
                </a:cubicBezTo>
                <a:cubicBezTo>
                  <a:pt x="14237" y="40765"/>
                  <a:pt x="14915" y="40765"/>
                  <a:pt x="14915" y="40765"/>
                </a:cubicBezTo>
                <a:cubicBezTo>
                  <a:pt x="14915" y="40765"/>
                  <a:pt x="14915" y="40765"/>
                  <a:pt x="14915" y="40765"/>
                </a:cubicBezTo>
                <a:cubicBezTo>
                  <a:pt x="14915" y="40765"/>
                  <a:pt x="14915" y="40765"/>
                  <a:pt x="15593" y="40765"/>
                </a:cubicBezTo>
                <a:cubicBezTo>
                  <a:pt x="15593" y="41339"/>
                  <a:pt x="15593" y="41339"/>
                  <a:pt x="15593" y="41339"/>
                </a:cubicBezTo>
                <a:cubicBezTo>
                  <a:pt x="15593" y="41339"/>
                  <a:pt x="16271" y="41913"/>
                  <a:pt x="16271" y="41913"/>
                </a:cubicBezTo>
                <a:cubicBezTo>
                  <a:pt x="16271" y="41913"/>
                  <a:pt x="16271" y="41913"/>
                  <a:pt x="16271" y="41913"/>
                </a:cubicBezTo>
                <a:cubicBezTo>
                  <a:pt x="16271" y="42488"/>
                  <a:pt x="16271" y="42488"/>
                  <a:pt x="16271" y="42488"/>
                </a:cubicBezTo>
                <a:cubicBezTo>
                  <a:pt x="17627" y="43636"/>
                  <a:pt x="17627" y="45358"/>
                  <a:pt x="17627" y="47081"/>
                </a:cubicBezTo>
                <a:cubicBezTo>
                  <a:pt x="17627" y="48803"/>
                  <a:pt x="17627" y="50526"/>
                  <a:pt x="17627" y="52248"/>
                </a:cubicBezTo>
                <a:cubicBezTo>
                  <a:pt x="17627" y="71770"/>
                  <a:pt x="17627" y="71770"/>
                  <a:pt x="17627" y="71770"/>
                </a:cubicBezTo>
                <a:cubicBezTo>
                  <a:pt x="17627" y="78660"/>
                  <a:pt x="17627" y="78660"/>
                  <a:pt x="17627" y="78660"/>
                </a:cubicBezTo>
                <a:cubicBezTo>
                  <a:pt x="17627" y="78660"/>
                  <a:pt x="17627" y="78660"/>
                  <a:pt x="17627" y="78660"/>
                </a:cubicBezTo>
                <a:cubicBezTo>
                  <a:pt x="17627" y="79234"/>
                  <a:pt x="17627" y="79234"/>
                  <a:pt x="17627" y="79234"/>
                </a:cubicBezTo>
                <a:cubicBezTo>
                  <a:pt x="17627" y="79234"/>
                  <a:pt x="17627" y="79234"/>
                  <a:pt x="17627" y="79234"/>
                </a:cubicBezTo>
                <a:cubicBezTo>
                  <a:pt x="17627" y="79808"/>
                  <a:pt x="17627" y="79808"/>
                  <a:pt x="17627" y="79808"/>
                </a:cubicBezTo>
                <a:cubicBezTo>
                  <a:pt x="16949" y="79808"/>
                  <a:pt x="16949" y="79808"/>
                  <a:pt x="16949" y="79808"/>
                </a:cubicBezTo>
                <a:cubicBezTo>
                  <a:pt x="16949" y="79808"/>
                  <a:pt x="16949" y="80382"/>
                  <a:pt x="16949" y="80382"/>
                </a:cubicBezTo>
                <a:cubicBezTo>
                  <a:pt x="16949" y="80382"/>
                  <a:pt x="16949" y="80956"/>
                  <a:pt x="16271" y="80956"/>
                </a:cubicBezTo>
                <a:cubicBezTo>
                  <a:pt x="16271" y="80956"/>
                  <a:pt x="16271" y="80956"/>
                  <a:pt x="16271" y="80956"/>
                </a:cubicBezTo>
                <a:cubicBezTo>
                  <a:pt x="16271" y="81531"/>
                  <a:pt x="16271" y="81531"/>
                  <a:pt x="16271" y="81531"/>
                </a:cubicBezTo>
                <a:cubicBezTo>
                  <a:pt x="16271" y="81531"/>
                  <a:pt x="16271" y="81531"/>
                  <a:pt x="16271" y="81531"/>
                </a:cubicBezTo>
                <a:cubicBezTo>
                  <a:pt x="16271" y="81531"/>
                  <a:pt x="16271" y="81531"/>
                  <a:pt x="15593" y="81531"/>
                </a:cubicBezTo>
                <a:cubicBezTo>
                  <a:pt x="15593" y="82105"/>
                  <a:pt x="15593" y="82105"/>
                  <a:pt x="15593" y="82105"/>
                </a:cubicBezTo>
                <a:cubicBezTo>
                  <a:pt x="14915" y="82679"/>
                  <a:pt x="14915" y="82679"/>
                  <a:pt x="14915" y="82679"/>
                </a:cubicBezTo>
                <a:cubicBezTo>
                  <a:pt x="14915" y="82679"/>
                  <a:pt x="14915" y="82679"/>
                  <a:pt x="14915" y="82679"/>
                </a:cubicBezTo>
                <a:cubicBezTo>
                  <a:pt x="14237" y="82679"/>
                  <a:pt x="14237" y="82679"/>
                  <a:pt x="14237" y="82679"/>
                </a:cubicBezTo>
                <a:cubicBezTo>
                  <a:pt x="13559" y="83253"/>
                  <a:pt x="13559" y="83253"/>
                  <a:pt x="13559" y="83253"/>
                </a:cubicBezTo>
                <a:cubicBezTo>
                  <a:pt x="12881" y="83827"/>
                  <a:pt x="12203" y="84401"/>
                  <a:pt x="10847" y="84401"/>
                </a:cubicBezTo>
                <a:cubicBezTo>
                  <a:pt x="9491" y="84401"/>
                  <a:pt x="8135" y="84401"/>
                  <a:pt x="7457" y="84401"/>
                </a:cubicBezTo>
                <a:cubicBezTo>
                  <a:pt x="6101" y="84401"/>
                  <a:pt x="6101" y="84401"/>
                  <a:pt x="6101" y="84401"/>
                </a:cubicBezTo>
                <a:cubicBezTo>
                  <a:pt x="6101" y="83827"/>
                  <a:pt x="6101" y="83827"/>
                  <a:pt x="6101" y="83827"/>
                </a:cubicBezTo>
                <a:cubicBezTo>
                  <a:pt x="5423" y="83827"/>
                  <a:pt x="5423" y="83827"/>
                  <a:pt x="5423" y="83827"/>
                </a:cubicBezTo>
                <a:cubicBezTo>
                  <a:pt x="5423" y="83827"/>
                  <a:pt x="5423" y="83827"/>
                  <a:pt x="5423" y="83827"/>
                </a:cubicBezTo>
                <a:cubicBezTo>
                  <a:pt x="4745" y="83827"/>
                  <a:pt x="4745" y="83827"/>
                  <a:pt x="4067" y="83253"/>
                </a:cubicBezTo>
                <a:cubicBezTo>
                  <a:pt x="4067" y="83253"/>
                  <a:pt x="4067" y="83253"/>
                  <a:pt x="4067" y="83253"/>
                </a:cubicBezTo>
                <a:cubicBezTo>
                  <a:pt x="4067" y="83253"/>
                  <a:pt x="4067" y="83253"/>
                  <a:pt x="4067" y="83253"/>
                </a:cubicBezTo>
                <a:cubicBezTo>
                  <a:pt x="4067" y="83253"/>
                  <a:pt x="3389" y="83253"/>
                  <a:pt x="3389" y="82679"/>
                </a:cubicBezTo>
                <a:close/>
                <a:moveTo>
                  <a:pt x="44745" y="9760"/>
                </a:moveTo>
                <a:cubicBezTo>
                  <a:pt x="45423" y="9186"/>
                  <a:pt x="46101" y="9186"/>
                  <a:pt x="46779" y="8612"/>
                </a:cubicBezTo>
                <a:cubicBezTo>
                  <a:pt x="48135" y="8612"/>
                  <a:pt x="48135" y="8612"/>
                  <a:pt x="48135" y="8612"/>
                </a:cubicBezTo>
                <a:cubicBezTo>
                  <a:pt x="48135" y="8612"/>
                  <a:pt x="48135" y="8612"/>
                  <a:pt x="48135" y="8612"/>
                </a:cubicBezTo>
                <a:cubicBezTo>
                  <a:pt x="48813" y="8612"/>
                  <a:pt x="48813" y="8612"/>
                  <a:pt x="48813" y="8612"/>
                </a:cubicBezTo>
                <a:cubicBezTo>
                  <a:pt x="48813" y="8038"/>
                  <a:pt x="48813" y="8038"/>
                  <a:pt x="48813" y="8038"/>
                </a:cubicBezTo>
                <a:cubicBezTo>
                  <a:pt x="49491" y="8038"/>
                  <a:pt x="49491" y="8038"/>
                  <a:pt x="49491" y="8038"/>
                </a:cubicBezTo>
                <a:cubicBezTo>
                  <a:pt x="49491" y="8038"/>
                  <a:pt x="49491" y="8038"/>
                  <a:pt x="49491" y="8038"/>
                </a:cubicBezTo>
                <a:cubicBezTo>
                  <a:pt x="50847" y="8038"/>
                  <a:pt x="50847" y="8038"/>
                  <a:pt x="50847" y="8038"/>
                </a:cubicBezTo>
                <a:cubicBezTo>
                  <a:pt x="50847" y="8038"/>
                  <a:pt x="50847" y="8038"/>
                  <a:pt x="50847" y="8038"/>
                </a:cubicBezTo>
                <a:cubicBezTo>
                  <a:pt x="52203" y="8038"/>
                  <a:pt x="52203" y="8038"/>
                  <a:pt x="52203" y="8038"/>
                </a:cubicBezTo>
                <a:cubicBezTo>
                  <a:pt x="52203" y="7464"/>
                  <a:pt x="52203" y="7464"/>
                  <a:pt x="52203" y="7464"/>
                </a:cubicBezTo>
                <a:cubicBezTo>
                  <a:pt x="52881" y="7464"/>
                  <a:pt x="52881" y="7464"/>
                  <a:pt x="52881" y="7464"/>
                </a:cubicBezTo>
                <a:cubicBezTo>
                  <a:pt x="52881" y="7464"/>
                  <a:pt x="52881" y="7464"/>
                  <a:pt x="52881" y="7464"/>
                </a:cubicBezTo>
                <a:cubicBezTo>
                  <a:pt x="56949" y="7464"/>
                  <a:pt x="56949" y="7464"/>
                  <a:pt x="56949" y="7464"/>
                </a:cubicBezTo>
                <a:cubicBezTo>
                  <a:pt x="56949" y="6889"/>
                  <a:pt x="56949" y="6889"/>
                  <a:pt x="56949" y="6889"/>
                </a:cubicBezTo>
                <a:cubicBezTo>
                  <a:pt x="56949" y="6889"/>
                  <a:pt x="57627" y="6889"/>
                  <a:pt x="58305" y="6889"/>
                </a:cubicBezTo>
                <a:cubicBezTo>
                  <a:pt x="58983" y="6889"/>
                  <a:pt x="59661" y="6889"/>
                  <a:pt x="60338" y="6889"/>
                </a:cubicBezTo>
                <a:cubicBezTo>
                  <a:pt x="61016" y="6889"/>
                  <a:pt x="61694" y="6889"/>
                  <a:pt x="62372" y="7464"/>
                </a:cubicBezTo>
                <a:cubicBezTo>
                  <a:pt x="63050" y="7464"/>
                  <a:pt x="63050" y="7464"/>
                  <a:pt x="63728" y="7464"/>
                </a:cubicBezTo>
                <a:cubicBezTo>
                  <a:pt x="65762" y="7464"/>
                  <a:pt x="65762" y="7464"/>
                  <a:pt x="65762" y="7464"/>
                </a:cubicBezTo>
                <a:cubicBezTo>
                  <a:pt x="65762" y="7464"/>
                  <a:pt x="65762" y="7464"/>
                  <a:pt x="65762" y="7464"/>
                </a:cubicBezTo>
                <a:cubicBezTo>
                  <a:pt x="67118" y="7464"/>
                  <a:pt x="67118" y="7464"/>
                  <a:pt x="67118" y="7464"/>
                </a:cubicBezTo>
                <a:cubicBezTo>
                  <a:pt x="67118" y="7464"/>
                  <a:pt x="67118" y="7464"/>
                  <a:pt x="67118" y="7464"/>
                </a:cubicBezTo>
                <a:cubicBezTo>
                  <a:pt x="68474" y="7464"/>
                  <a:pt x="68474" y="7464"/>
                  <a:pt x="68474" y="7464"/>
                </a:cubicBezTo>
                <a:cubicBezTo>
                  <a:pt x="68474" y="8038"/>
                  <a:pt x="68474" y="8038"/>
                  <a:pt x="68474" y="8038"/>
                </a:cubicBezTo>
                <a:cubicBezTo>
                  <a:pt x="69830" y="8038"/>
                  <a:pt x="69830" y="8038"/>
                  <a:pt x="69830" y="8038"/>
                </a:cubicBezTo>
                <a:cubicBezTo>
                  <a:pt x="71186" y="8612"/>
                  <a:pt x="71864" y="8612"/>
                  <a:pt x="73220" y="9186"/>
                </a:cubicBezTo>
                <a:cubicBezTo>
                  <a:pt x="74576" y="9186"/>
                  <a:pt x="75932" y="9760"/>
                  <a:pt x="77288" y="10334"/>
                </a:cubicBezTo>
                <a:cubicBezTo>
                  <a:pt x="77288" y="9760"/>
                  <a:pt x="77288" y="9760"/>
                  <a:pt x="77288" y="9760"/>
                </a:cubicBezTo>
                <a:cubicBezTo>
                  <a:pt x="77288" y="9760"/>
                  <a:pt x="77966" y="9760"/>
                  <a:pt x="77966" y="9760"/>
                </a:cubicBezTo>
                <a:cubicBezTo>
                  <a:pt x="77966" y="9186"/>
                  <a:pt x="77966" y="9186"/>
                  <a:pt x="77966" y="9186"/>
                </a:cubicBezTo>
                <a:cubicBezTo>
                  <a:pt x="77966" y="9186"/>
                  <a:pt x="77966" y="9186"/>
                  <a:pt x="77966" y="9186"/>
                </a:cubicBezTo>
                <a:cubicBezTo>
                  <a:pt x="77966" y="9186"/>
                  <a:pt x="77966" y="9186"/>
                  <a:pt x="77966" y="9186"/>
                </a:cubicBezTo>
                <a:cubicBezTo>
                  <a:pt x="77966" y="8612"/>
                  <a:pt x="78644" y="8612"/>
                  <a:pt x="78644" y="8612"/>
                </a:cubicBezTo>
                <a:cubicBezTo>
                  <a:pt x="78644" y="8038"/>
                  <a:pt x="78644" y="8038"/>
                  <a:pt x="78644" y="8038"/>
                </a:cubicBezTo>
                <a:cubicBezTo>
                  <a:pt x="78644" y="8038"/>
                  <a:pt x="78644" y="8038"/>
                  <a:pt x="78644" y="8038"/>
                </a:cubicBezTo>
                <a:cubicBezTo>
                  <a:pt x="78644" y="7464"/>
                  <a:pt x="78644" y="7464"/>
                  <a:pt x="78644" y="7464"/>
                </a:cubicBezTo>
                <a:cubicBezTo>
                  <a:pt x="79322" y="7464"/>
                  <a:pt x="79322" y="7464"/>
                  <a:pt x="79322" y="7464"/>
                </a:cubicBezTo>
                <a:cubicBezTo>
                  <a:pt x="79322" y="6889"/>
                  <a:pt x="79322" y="6889"/>
                  <a:pt x="79322" y="6889"/>
                </a:cubicBezTo>
                <a:cubicBezTo>
                  <a:pt x="79322" y="6889"/>
                  <a:pt x="79322" y="6889"/>
                  <a:pt x="79322" y="6889"/>
                </a:cubicBezTo>
                <a:cubicBezTo>
                  <a:pt x="79322" y="6889"/>
                  <a:pt x="79322" y="6315"/>
                  <a:pt x="79322" y="6315"/>
                </a:cubicBezTo>
                <a:cubicBezTo>
                  <a:pt x="80000" y="6315"/>
                  <a:pt x="80000" y="6315"/>
                  <a:pt x="80000" y="6315"/>
                </a:cubicBezTo>
                <a:cubicBezTo>
                  <a:pt x="80000" y="5741"/>
                  <a:pt x="80000" y="5741"/>
                  <a:pt x="80000" y="5741"/>
                </a:cubicBezTo>
                <a:cubicBezTo>
                  <a:pt x="80000" y="5741"/>
                  <a:pt x="80000" y="5741"/>
                  <a:pt x="80000" y="5741"/>
                </a:cubicBezTo>
                <a:cubicBezTo>
                  <a:pt x="80000" y="5167"/>
                  <a:pt x="80000" y="5167"/>
                  <a:pt x="80000" y="5167"/>
                </a:cubicBezTo>
                <a:cubicBezTo>
                  <a:pt x="80677" y="5167"/>
                  <a:pt x="80677" y="5167"/>
                  <a:pt x="80677" y="5167"/>
                </a:cubicBezTo>
                <a:cubicBezTo>
                  <a:pt x="80677" y="4593"/>
                  <a:pt x="80677" y="4593"/>
                  <a:pt x="80677" y="4593"/>
                </a:cubicBezTo>
                <a:cubicBezTo>
                  <a:pt x="80677" y="4593"/>
                  <a:pt x="80677" y="4593"/>
                  <a:pt x="80677" y="4593"/>
                </a:cubicBezTo>
                <a:cubicBezTo>
                  <a:pt x="80677" y="4593"/>
                  <a:pt x="81355" y="4593"/>
                  <a:pt x="81355" y="4593"/>
                </a:cubicBezTo>
                <a:cubicBezTo>
                  <a:pt x="81355" y="4019"/>
                  <a:pt x="81355" y="4019"/>
                  <a:pt x="81355" y="4019"/>
                </a:cubicBezTo>
                <a:cubicBezTo>
                  <a:pt x="81355" y="3444"/>
                  <a:pt x="81355" y="3444"/>
                  <a:pt x="81355" y="3444"/>
                </a:cubicBezTo>
                <a:cubicBezTo>
                  <a:pt x="81355" y="3444"/>
                  <a:pt x="81355" y="3444"/>
                  <a:pt x="81355" y="3444"/>
                </a:cubicBezTo>
                <a:cubicBezTo>
                  <a:pt x="82033" y="3444"/>
                  <a:pt x="82033" y="3444"/>
                  <a:pt x="82033" y="3444"/>
                </a:cubicBezTo>
                <a:cubicBezTo>
                  <a:pt x="82033" y="2870"/>
                  <a:pt x="82033" y="2870"/>
                  <a:pt x="82033" y="2870"/>
                </a:cubicBezTo>
                <a:cubicBezTo>
                  <a:pt x="82033" y="2870"/>
                  <a:pt x="82033" y="2870"/>
                  <a:pt x="82033" y="2870"/>
                </a:cubicBezTo>
                <a:cubicBezTo>
                  <a:pt x="82033" y="2296"/>
                  <a:pt x="82033" y="2296"/>
                  <a:pt x="82033" y="2296"/>
                </a:cubicBezTo>
                <a:cubicBezTo>
                  <a:pt x="82711" y="1722"/>
                  <a:pt x="82711" y="1722"/>
                  <a:pt x="82711" y="1148"/>
                </a:cubicBezTo>
                <a:cubicBezTo>
                  <a:pt x="83389" y="1148"/>
                  <a:pt x="83389" y="574"/>
                  <a:pt x="84067" y="0"/>
                </a:cubicBezTo>
                <a:cubicBezTo>
                  <a:pt x="84067" y="0"/>
                  <a:pt x="84067" y="0"/>
                  <a:pt x="84067" y="0"/>
                </a:cubicBezTo>
                <a:cubicBezTo>
                  <a:pt x="84067" y="0"/>
                  <a:pt x="84067" y="0"/>
                  <a:pt x="84067" y="0"/>
                </a:cubicBezTo>
                <a:cubicBezTo>
                  <a:pt x="84745" y="0"/>
                  <a:pt x="84745" y="0"/>
                  <a:pt x="84745" y="0"/>
                </a:cubicBezTo>
                <a:cubicBezTo>
                  <a:pt x="85423" y="574"/>
                  <a:pt x="85423" y="574"/>
                  <a:pt x="85423" y="574"/>
                </a:cubicBezTo>
                <a:cubicBezTo>
                  <a:pt x="85423" y="574"/>
                  <a:pt x="85423" y="1148"/>
                  <a:pt x="85423" y="1722"/>
                </a:cubicBezTo>
                <a:cubicBezTo>
                  <a:pt x="85423" y="1722"/>
                  <a:pt x="84745" y="2296"/>
                  <a:pt x="84745" y="2870"/>
                </a:cubicBezTo>
                <a:cubicBezTo>
                  <a:pt x="84745" y="3444"/>
                  <a:pt x="84067" y="4019"/>
                  <a:pt x="84067" y="4019"/>
                </a:cubicBezTo>
                <a:cubicBezTo>
                  <a:pt x="83389" y="4593"/>
                  <a:pt x="83389" y="4593"/>
                  <a:pt x="83389" y="4593"/>
                </a:cubicBezTo>
                <a:cubicBezTo>
                  <a:pt x="83389" y="4593"/>
                  <a:pt x="83389" y="4593"/>
                  <a:pt x="83389" y="4593"/>
                </a:cubicBezTo>
                <a:cubicBezTo>
                  <a:pt x="83389" y="4593"/>
                  <a:pt x="83389" y="4593"/>
                  <a:pt x="83389" y="4593"/>
                </a:cubicBezTo>
                <a:cubicBezTo>
                  <a:pt x="83389" y="5167"/>
                  <a:pt x="83389" y="5167"/>
                  <a:pt x="83389" y="5167"/>
                </a:cubicBezTo>
                <a:cubicBezTo>
                  <a:pt x="83389" y="5167"/>
                  <a:pt x="83389" y="5167"/>
                  <a:pt x="83389" y="5167"/>
                </a:cubicBezTo>
                <a:cubicBezTo>
                  <a:pt x="83389" y="5741"/>
                  <a:pt x="83389" y="5741"/>
                  <a:pt x="83389" y="5741"/>
                </a:cubicBezTo>
                <a:cubicBezTo>
                  <a:pt x="82711" y="5741"/>
                  <a:pt x="82711" y="5741"/>
                  <a:pt x="82711" y="5741"/>
                </a:cubicBezTo>
                <a:cubicBezTo>
                  <a:pt x="82711" y="6315"/>
                  <a:pt x="82711" y="6315"/>
                  <a:pt x="82711" y="6315"/>
                </a:cubicBezTo>
                <a:cubicBezTo>
                  <a:pt x="82033" y="6315"/>
                  <a:pt x="82033" y="6315"/>
                  <a:pt x="82033" y="6315"/>
                </a:cubicBezTo>
                <a:cubicBezTo>
                  <a:pt x="82033" y="6889"/>
                  <a:pt x="82033" y="6889"/>
                  <a:pt x="82033" y="6889"/>
                </a:cubicBezTo>
                <a:cubicBezTo>
                  <a:pt x="82033" y="6889"/>
                  <a:pt x="82033" y="7464"/>
                  <a:pt x="82033" y="7464"/>
                </a:cubicBezTo>
                <a:cubicBezTo>
                  <a:pt x="81355" y="7464"/>
                  <a:pt x="81355" y="7464"/>
                  <a:pt x="81355" y="7464"/>
                </a:cubicBezTo>
                <a:cubicBezTo>
                  <a:pt x="81355" y="8038"/>
                  <a:pt x="81355" y="8038"/>
                  <a:pt x="81355" y="8038"/>
                </a:cubicBezTo>
                <a:cubicBezTo>
                  <a:pt x="80677" y="8038"/>
                  <a:pt x="80677" y="8038"/>
                  <a:pt x="80677" y="8038"/>
                </a:cubicBezTo>
                <a:cubicBezTo>
                  <a:pt x="80677" y="8612"/>
                  <a:pt x="80677" y="9186"/>
                  <a:pt x="80677" y="9186"/>
                </a:cubicBezTo>
                <a:cubicBezTo>
                  <a:pt x="80677" y="9760"/>
                  <a:pt x="80000" y="9760"/>
                  <a:pt x="80000" y="9760"/>
                </a:cubicBezTo>
                <a:cubicBezTo>
                  <a:pt x="80000" y="10334"/>
                  <a:pt x="79322" y="10909"/>
                  <a:pt x="79322" y="11483"/>
                </a:cubicBezTo>
                <a:cubicBezTo>
                  <a:pt x="80000" y="11483"/>
                  <a:pt x="80677" y="11483"/>
                  <a:pt x="80677" y="11483"/>
                </a:cubicBezTo>
                <a:cubicBezTo>
                  <a:pt x="80677" y="11483"/>
                  <a:pt x="81355" y="12057"/>
                  <a:pt x="81355" y="12057"/>
                </a:cubicBezTo>
                <a:cubicBezTo>
                  <a:pt x="82033" y="12057"/>
                  <a:pt x="82033" y="12057"/>
                  <a:pt x="82033" y="12057"/>
                </a:cubicBezTo>
                <a:cubicBezTo>
                  <a:pt x="82033" y="12057"/>
                  <a:pt x="82033" y="12057"/>
                  <a:pt x="82033" y="12631"/>
                </a:cubicBezTo>
                <a:cubicBezTo>
                  <a:pt x="82711" y="12631"/>
                  <a:pt x="82711" y="12631"/>
                  <a:pt x="82711" y="12631"/>
                </a:cubicBezTo>
                <a:cubicBezTo>
                  <a:pt x="82711" y="12631"/>
                  <a:pt x="82711" y="12631"/>
                  <a:pt x="82711" y="12631"/>
                </a:cubicBezTo>
                <a:cubicBezTo>
                  <a:pt x="83389" y="12631"/>
                  <a:pt x="83389" y="12631"/>
                  <a:pt x="83389" y="12631"/>
                </a:cubicBezTo>
                <a:cubicBezTo>
                  <a:pt x="83389" y="13205"/>
                  <a:pt x="83389" y="13205"/>
                  <a:pt x="84067" y="13205"/>
                </a:cubicBezTo>
                <a:cubicBezTo>
                  <a:pt x="84067" y="13205"/>
                  <a:pt x="84067" y="13205"/>
                  <a:pt x="84067" y="13205"/>
                </a:cubicBezTo>
                <a:cubicBezTo>
                  <a:pt x="84067" y="13779"/>
                  <a:pt x="84745" y="13779"/>
                  <a:pt x="84745" y="13779"/>
                </a:cubicBezTo>
                <a:cubicBezTo>
                  <a:pt x="84745" y="13779"/>
                  <a:pt x="84745" y="13779"/>
                  <a:pt x="84745" y="13779"/>
                </a:cubicBezTo>
                <a:cubicBezTo>
                  <a:pt x="85423" y="13779"/>
                  <a:pt x="85423" y="13779"/>
                  <a:pt x="85423" y="13779"/>
                </a:cubicBezTo>
                <a:cubicBezTo>
                  <a:pt x="85423" y="14354"/>
                  <a:pt x="85423" y="14354"/>
                  <a:pt x="85423" y="14354"/>
                </a:cubicBezTo>
                <a:cubicBezTo>
                  <a:pt x="85423" y="14354"/>
                  <a:pt x="85423" y="14354"/>
                  <a:pt x="85423" y="14354"/>
                </a:cubicBezTo>
                <a:cubicBezTo>
                  <a:pt x="86101" y="14354"/>
                  <a:pt x="86101" y="14354"/>
                  <a:pt x="86101" y="14354"/>
                </a:cubicBezTo>
                <a:cubicBezTo>
                  <a:pt x="86101" y="14928"/>
                  <a:pt x="86101" y="14928"/>
                  <a:pt x="86779" y="14928"/>
                </a:cubicBezTo>
                <a:cubicBezTo>
                  <a:pt x="86779" y="15502"/>
                  <a:pt x="86779" y="15502"/>
                  <a:pt x="86779" y="15502"/>
                </a:cubicBezTo>
                <a:cubicBezTo>
                  <a:pt x="87457" y="15502"/>
                  <a:pt x="87457" y="15502"/>
                  <a:pt x="87457" y="15502"/>
                </a:cubicBezTo>
                <a:cubicBezTo>
                  <a:pt x="87457" y="16076"/>
                  <a:pt x="87457" y="16076"/>
                  <a:pt x="87457" y="16076"/>
                </a:cubicBezTo>
                <a:cubicBezTo>
                  <a:pt x="88135" y="16076"/>
                  <a:pt x="88135" y="16650"/>
                  <a:pt x="88813" y="16650"/>
                </a:cubicBezTo>
                <a:cubicBezTo>
                  <a:pt x="88813" y="17224"/>
                  <a:pt x="89491" y="17224"/>
                  <a:pt x="89491" y="17224"/>
                </a:cubicBezTo>
                <a:cubicBezTo>
                  <a:pt x="89491" y="17799"/>
                  <a:pt x="89491" y="17799"/>
                  <a:pt x="89491" y="17799"/>
                </a:cubicBezTo>
                <a:cubicBezTo>
                  <a:pt x="90847" y="18373"/>
                  <a:pt x="90847" y="18373"/>
                  <a:pt x="90847" y="18373"/>
                </a:cubicBezTo>
                <a:cubicBezTo>
                  <a:pt x="90847" y="18947"/>
                  <a:pt x="90847" y="18947"/>
                  <a:pt x="90847" y="18947"/>
                </a:cubicBezTo>
                <a:cubicBezTo>
                  <a:pt x="90847" y="18947"/>
                  <a:pt x="91525" y="18947"/>
                  <a:pt x="91525" y="19521"/>
                </a:cubicBezTo>
                <a:cubicBezTo>
                  <a:pt x="91525" y="19521"/>
                  <a:pt x="92203" y="19521"/>
                  <a:pt x="92203" y="19521"/>
                </a:cubicBezTo>
                <a:cubicBezTo>
                  <a:pt x="92203" y="20095"/>
                  <a:pt x="92203" y="20095"/>
                  <a:pt x="92203" y="20095"/>
                </a:cubicBezTo>
                <a:cubicBezTo>
                  <a:pt x="92881" y="20669"/>
                  <a:pt x="92881" y="20669"/>
                  <a:pt x="92881" y="20669"/>
                </a:cubicBezTo>
                <a:cubicBezTo>
                  <a:pt x="92881" y="20669"/>
                  <a:pt x="92881" y="20669"/>
                  <a:pt x="92881" y="20669"/>
                </a:cubicBezTo>
                <a:cubicBezTo>
                  <a:pt x="92881" y="21244"/>
                  <a:pt x="92881" y="21244"/>
                  <a:pt x="93559" y="21244"/>
                </a:cubicBezTo>
                <a:cubicBezTo>
                  <a:pt x="93559" y="21244"/>
                  <a:pt x="93559" y="21244"/>
                  <a:pt x="93559" y="21244"/>
                </a:cubicBezTo>
                <a:cubicBezTo>
                  <a:pt x="93559" y="21818"/>
                  <a:pt x="93559" y="21818"/>
                  <a:pt x="93559" y="21818"/>
                </a:cubicBezTo>
                <a:cubicBezTo>
                  <a:pt x="93559" y="21818"/>
                  <a:pt x="93559" y="21818"/>
                  <a:pt x="94237" y="21818"/>
                </a:cubicBezTo>
                <a:cubicBezTo>
                  <a:pt x="94237" y="22966"/>
                  <a:pt x="94237" y="22966"/>
                  <a:pt x="94237" y="22966"/>
                </a:cubicBezTo>
                <a:cubicBezTo>
                  <a:pt x="94237" y="22966"/>
                  <a:pt x="94237" y="22966"/>
                  <a:pt x="94237" y="22966"/>
                </a:cubicBezTo>
                <a:cubicBezTo>
                  <a:pt x="94237" y="22966"/>
                  <a:pt x="94237" y="22966"/>
                  <a:pt x="94915" y="22966"/>
                </a:cubicBezTo>
                <a:cubicBezTo>
                  <a:pt x="94915" y="23540"/>
                  <a:pt x="94915" y="23540"/>
                  <a:pt x="94915" y="23540"/>
                </a:cubicBezTo>
                <a:cubicBezTo>
                  <a:pt x="94915" y="23540"/>
                  <a:pt x="95593" y="24114"/>
                  <a:pt x="95593" y="24114"/>
                </a:cubicBezTo>
                <a:cubicBezTo>
                  <a:pt x="95593" y="24688"/>
                  <a:pt x="95593" y="24688"/>
                  <a:pt x="95593" y="24688"/>
                </a:cubicBezTo>
                <a:cubicBezTo>
                  <a:pt x="95593" y="24688"/>
                  <a:pt x="95593" y="24688"/>
                  <a:pt x="96271" y="25263"/>
                </a:cubicBezTo>
                <a:cubicBezTo>
                  <a:pt x="96271" y="25837"/>
                  <a:pt x="96271" y="25837"/>
                  <a:pt x="96271" y="25837"/>
                </a:cubicBezTo>
                <a:cubicBezTo>
                  <a:pt x="96271" y="25837"/>
                  <a:pt x="96271" y="25837"/>
                  <a:pt x="96271" y="25837"/>
                </a:cubicBezTo>
                <a:cubicBezTo>
                  <a:pt x="96271" y="25837"/>
                  <a:pt x="96271" y="25837"/>
                  <a:pt x="96271" y="25837"/>
                </a:cubicBezTo>
                <a:cubicBezTo>
                  <a:pt x="96271" y="26411"/>
                  <a:pt x="96271" y="26411"/>
                  <a:pt x="96271" y="26411"/>
                </a:cubicBezTo>
                <a:cubicBezTo>
                  <a:pt x="96949" y="26411"/>
                  <a:pt x="96949" y="26411"/>
                  <a:pt x="96949" y="26411"/>
                </a:cubicBezTo>
                <a:cubicBezTo>
                  <a:pt x="96949" y="26985"/>
                  <a:pt x="96949" y="26985"/>
                  <a:pt x="96949" y="26985"/>
                </a:cubicBezTo>
                <a:cubicBezTo>
                  <a:pt x="96949" y="26985"/>
                  <a:pt x="96949" y="26985"/>
                  <a:pt x="96949" y="26985"/>
                </a:cubicBezTo>
                <a:cubicBezTo>
                  <a:pt x="96949" y="26985"/>
                  <a:pt x="96949" y="26985"/>
                  <a:pt x="96949" y="26985"/>
                </a:cubicBezTo>
                <a:cubicBezTo>
                  <a:pt x="96949" y="27559"/>
                  <a:pt x="97627" y="27559"/>
                  <a:pt x="97627" y="27559"/>
                </a:cubicBezTo>
                <a:cubicBezTo>
                  <a:pt x="97627" y="28133"/>
                  <a:pt x="97627" y="28133"/>
                  <a:pt x="97627" y="28133"/>
                </a:cubicBezTo>
                <a:cubicBezTo>
                  <a:pt x="97627" y="28133"/>
                  <a:pt x="97627" y="28133"/>
                  <a:pt x="97627" y="28133"/>
                </a:cubicBezTo>
                <a:cubicBezTo>
                  <a:pt x="97627" y="29282"/>
                  <a:pt x="97627" y="29282"/>
                  <a:pt x="97627" y="29282"/>
                </a:cubicBezTo>
                <a:cubicBezTo>
                  <a:pt x="97627" y="29282"/>
                  <a:pt x="97627" y="29282"/>
                  <a:pt x="97627" y="29282"/>
                </a:cubicBezTo>
                <a:cubicBezTo>
                  <a:pt x="97627" y="29856"/>
                  <a:pt x="97627" y="29856"/>
                  <a:pt x="97627" y="29856"/>
                </a:cubicBezTo>
                <a:cubicBezTo>
                  <a:pt x="98305" y="29856"/>
                  <a:pt x="98305" y="29856"/>
                  <a:pt x="98305" y="29856"/>
                </a:cubicBezTo>
                <a:cubicBezTo>
                  <a:pt x="98305" y="29856"/>
                  <a:pt x="98305" y="29856"/>
                  <a:pt x="98305" y="30430"/>
                </a:cubicBezTo>
                <a:cubicBezTo>
                  <a:pt x="98305" y="30430"/>
                  <a:pt x="98305" y="31004"/>
                  <a:pt x="98305" y="31004"/>
                </a:cubicBezTo>
                <a:cubicBezTo>
                  <a:pt x="98305" y="31004"/>
                  <a:pt x="98305" y="31004"/>
                  <a:pt x="98305" y="31004"/>
                </a:cubicBezTo>
                <a:cubicBezTo>
                  <a:pt x="98305" y="32153"/>
                  <a:pt x="98305" y="32153"/>
                  <a:pt x="98305" y="32153"/>
                </a:cubicBezTo>
                <a:cubicBezTo>
                  <a:pt x="98983" y="32153"/>
                  <a:pt x="98983" y="32727"/>
                  <a:pt x="98983" y="33301"/>
                </a:cubicBezTo>
                <a:cubicBezTo>
                  <a:pt x="98983" y="33875"/>
                  <a:pt x="98983" y="33875"/>
                  <a:pt x="98983" y="34449"/>
                </a:cubicBezTo>
                <a:cubicBezTo>
                  <a:pt x="98983" y="35023"/>
                  <a:pt x="99661" y="35598"/>
                  <a:pt x="99661" y="36172"/>
                </a:cubicBezTo>
                <a:cubicBezTo>
                  <a:pt x="99661" y="36746"/>
                  <a:pt x="99661" y="36746"/>
                  <a:pt x="99661" y="37320"/>
                </a:cubicBezTo>
                <a:cubicBezTo>
                  <a:pt x="98983" y="37320"/>
                  <a:pt x="98983" y="37320"/>
                  <a:pt x="98305" y="37320"/>
                </a:cubicBezTo>
                <a:cubicBezTo>
                  <a:pt x="97627" y="37320"/>
                  <a:pt x="97627" y="37320"/>
                  <a:pt x="96949" y="37320"/>
                </a:cubicBezTo>
                <a:cubicBezTo>
                  <a:pt x="96271" y="37320"/>
                  <a:pt x="95593" y="37320"/>
                  <a:pt x="94915" y="37320"/>
                </a:cubicBezTo>
                <a:cubicBezTo>
                  <a:pt x="94915" y="37320"/>
                  <a:pt x="94237" y="37320"/>
                  <a:pt x="94237" y="37320"/>
                </a:cubicBezTo>
                <a:cubicBezTo>
                  <a:pt x="79322" y="37320"/>
                  <a:pt x="79322" y="37320"/>
                  <a:pt x="79322" y="37320"/>
                </a:cubicBezTo>
                <a:cubicBezTo>
                  <a:pt x="21016" y="37320"/>
                  <a:pt x="21016" y="37320"/>
                  <a:pt x="21016" y="37320"/>
                </a:cubicBezTo>
                <a:cubicBezTo>
                  <a:pt x="21016" y="36746"/>
                  <a:pt x="21016" y="36746"/>
                  <a:pt x="21016" y="36746"/>
                </a:cubicBezTo>
                <a:cubicBezTo>
                  <a:pt x="21016" y="36172"/>
                  <a:pt x="21016" y="36172"/>
                  <a:pt x="21016" y="35598"/>
                </a:cubicBezTo>
                <a:cubicBezTo>
                  <a:pt x="21016" y="35023"/>
                  <a:pt x="21016" y="34449"/>
                  <a:pt x="21016" y="33875"/>
                </a:cubicBezTo>
                <a:cubicBezTo>
                  <a:pt x="21016" y="33875"/>
                  <a:pt x="21016" y="33875"/>
                  <a:pt x="21016" y="33875"/>
                </a:cubicBezTo>
                <a:cubicBezTo>
                  <a:pt x="21016" y="32727"/>
                  <a:pt x="21016" y="32727"/>
                  <a:pt x="21016" y="32727"/>
                </a:cubicBezTo>
                <a:cubicBezTo>
                  <a:pt x="21694" y="32727"/>
                  <a:pt x="21694" y="32727"/>
                  <a:pt x="21694" y="32727"/>
                </a:cubicBezTo>
                <a:cubicBezTo>
                  <a:pt x="21694" y="32727"/>
                  <a:pt x="21694" y="32153"/>
                  <a:pt x="21694" y="31578"/>
                </a:cubicBezTo>
                <a:cubicBezTo>
                  <a:pt x="21694" y="31578"/>
                  <a:pt x="21694" y="31004"/>
                  <a:pt x="21694" y="31004"/>
                </a:cubicBezTo>
                <a:cubicBezTo>
                  <a:pt x="21694" y="31004"/>
                  <a:pt x="21694" y="31004"/>
                  <a:pt x="21694" y="31004"/>
                </a:cubicBezTo>
                <a:cubicBezTo>
                  <a:pt x="21694" y="29856"/>
                  <a:pt x="21694" y="29856"/>
                  <a:pt x="21694" y="29856"/>
                </a:cubicBezTo>
                <a:cubicBezTo>
                  <a:pt x="22372" y="29856"/>
                  <a:pt x="22372" y="29856"/>
                  <a:pt x="22372" y="29856"/>
                </a:cubicBezTo>
                <a:cubicBezTo>
                  <a:pt x="22372" y="29856"/>
                  <a:pt x="22372" y="29856"/>
                  <a:pt x="22372" y="29856"/>
                </a:cubicBezTo>
                <a:cubicBezTo>
                  <a:pt x="22372" y="29856"/>
                  <a:pt x="22372" y="29856"/>
                  <a:pt x="22372" y="29856"/>
                </a:cubicBezTo>
                <a:cubicBezTo>
                  <a:pt x="22372" y="29282"/>
                  <a:pt x="22372" y="29282"/>
                  <a:pt x="22372" y="29282"/>
                </a:cubicBezTo>
                <a:cubicBezTo>
                  <a:pt x="22372" y="29282"/>
                  <a:pt x="22372" y="29282"/>
                  <a:pt x="22372" y="29282"/>
                </a:cubicBezTo>
                <a:cubicBezTo>
                  <a:pt x="22372" y="28133"/>
                  <a:pt x="22372" y="28133"/>
                  <a:pt x="22372" y="28133"/>
                </a:cubicBezTo>
                <a:cubicBezTo>
                  <a:pt x="23050" y="28133"/>
                  <a:pt x="23050" y="28133"/>
                  <a:pt x="23050" y="28133"/>
                </a:cubicBezTo>
                <a:cubicBezTo>
                  <a:pt x="23050" y="28133"/>
                  <a:pt x="23050" y="27559"/>
                  <a:pt x="23050" y="27559"/>
                </a:cubicBezTo>
                <a:cubicBezTo>
                  <a:pt x="23050" y="27559"/>
                  <a:pt x="23050" y="27559"/>
                  <a:pt x="23050" y="27559"/>
                </a:cubicBezTo>
                <a:cubicBezTo>
                  <a:pt x="23050" y="26985"/>
                  <a:pt x="23050" y="26985"/>
                  <a:pt x="23050" y="26985"/>
                </a:cubicBezTo>
                <a:cubicBezTo>
                  <a:pt x="23728" y="26985"/>
                  <a:pt x="23728" y="26985"/>
                  <a:pt x="23728" y="26985"/>
                </a:cubicBezTo>
                <a:cubicBezTo>
                  <a:pt x="23728" y="26411"/>
                  <a:pt x="23728" y="26411"/>
                  <a:pt x="23728" y="26411"/>
                </a:cubicBezTo>
                <a:cubicBezTo>
                  <a:pt x="23728" y="26411"/>
                  <a:pt x="23728" y="26411"/>
                  <a:pt x="23728" y="26411"/>
                </a:cubicBezTo>
                <a:cubicBezTo>
                  <a:pt x="23728" y="25837"/>
                  <a:pt x="23728" y="25837"/>
                  <a:pt x="23728" y="25837"/>
                </a:cubicBezTo>
                <a:cubicBezTo>
                  <a:pt x="23728" y="25837"/>
                  <a:pt x="23728" y="25837"/>
                  <a:pt x="23728" y="25837"/>
                </a:cubicBezTo>
                <a:cubicBezTo>
                  <a:pt x="24406" y="25837"/>
                  <a:pt x="24406" y="25263"/>
                  <a:pt x="24406" y="25263"/>
                </a:cubicBezTo>
                <a:cubicBezTo>
                  <a:pt x="24406" y="25263"/>
                  <a:pt x="24406" y="24688"/>
                  <a:pt x="24406" y="24688"/>
                </a:cubicBezTo>
                <a:cubicBezTo>
                  <a:pt x="24406" y="24688"/>
                  <a:pt x="24406" y="24688"/>
                  <a:pt x="24406" y="24688"/>
                </a:cubicBezTo>
                <a:cubicBezTo>
                  <a:pt x="24406" y="24114"/>
                  <a:pt x="24406" y="24114"/>
                  <a:pt x="24406" y="24114"/>
                </a:cubicBezTo>
                <a:cubicBezTo>
                  <a:pt x="25084" y="24114"/>
                  <a:pt x="25084" y="24114"/>
                  <a:pt x="25084" y="24114"/>
                </a:cubicBezTo>
                <a:cubicBezTo>
                  <a:pt x="25084" y="24114"/>
                  <a:pt x="25084" y="24114"/>
                  <a:pt x="25084" y="24114"/>
                </a:cubicBezTo>
                <a:cubicBezTo>
                  <a:pt x="25084" y="23540"/>
                  <a:pt x="25084" y="23540"/>
                  <a:pt x="25084" y="23540"/>
                </a:cubicBezTo>
                <a:cubicBezTo>
                  <a:pt x="25762" y="23540"/>
                  <a:pt x="25762" y="23540"/>
                  <a:pt x="25762" y="23540"/>
                </a:cubicBezTo>
                <a:cubicBezTo>
                  <a:pt x="25762" y="22966"/>
                  <a:pt x="25762" y="22966"/>
                  <a:pt x="25762" y="22966"/>
                </a:cubicBezTo>
                <a:cubicBezTo>
                  <a:pt x="25762" y="22966"/>
                  <a:pt x="25762" y="22392"/>
                  <a:pt x="25762" y="22392"/>
                </a:cubicBezTo>
                <a:cubicBezTo>
                  <a:pt x="25762" y="22392"/>
                  <a:pt x="25762" y="22392"/>
                  <a:pt x="26440" y="22392"/>
                </a:cubicBezTo>
                <a:cubicBezTo>
                  <a:pt x="26440" y="22392"/>
                  <a:pt x="26440" y="22392"/>
                  <a:pt x="26440" y="22392"/>
                </a:cubicBezTo>
                <a:cubicBezTo>
                  <a:pt x="26440" y="21818"/>
                  <a:pt x="26440" y="21818"/>
                  <a:pt x="26440" y="21818"/>
                </a:cubicBezTo>
                <a:cubicBezTo>
                  <a:pt x="26440" y="21818"/>
                  <a:pt x="26440" y="21818"/>
                  <a:pt x="26440" y="21818"/>
                </a:cubicBezTo>
                <a:cubicBezTo>
                  <a:pt x="27118" y="21818"/>
                  <a:pt x="27118" y="21818"/>
                  <a:pt x="27118" y="21244"/>
                </a:cubicBezTo>
                <a:cubicBezTo>
                  <a:pt x="27118" y="21244"/>
                  <a:pt x="27118" y="21244"/>
                  <a:pt x="27118" y="21244"/>
                </a:cubicBezTo>
                <a:cubicBezTo>
                  <a:pt x="27118" y="21244"/>
                  <a:pt x="27118" y="20669"/>
                  <a:pt x="27796" y="20669"/>
                </a:cubicBezTo>
                <a:cubicBezTo>
                  <a:pt x="27796" y="20669"/>
                  <a:pt x="27796" y="20669"/>
                  <a:pt x="27796" y="20669"/>
                </a:cubicBezTo>
                <a:cubicBezTo>
                  <a:pt x="28474" y="20095"/>
                  <a:pt x="28474" y="20095"/>
                  <a:pt x="28474" y="20095"/>
                </a:cubicBezTo>
                <a:cubicBezTo>
                  <a:pt x="28474" y="19521"/>
                  <a:pt x="28474" y="19521"/>
                  <a:pt x="28474" y="19521"/>
                </a:cubicBezTo>
                <a:cubicBezTo>
                  <a:pt x="28474" y="19521"/>
                  <a:pt x="28474" y="19521"/>
                  <a:pt x="28474" y="19521"/>
                </a:cubicBezTo>
                <a:cubicBezTo>
                  <a:pt x="28474" y="19521"/>
                  <a:pt x="29152" y="19521"/>
                  <a:pt x="29152" y="18947"/>
                </a:cubicBezTo>
                <a:cubicBezTo>
                  <a:pt x="29152" y="18947"/>
                  <a:pt x="29152" y="18947"/>
                  <a:pt x="29152" y="18947"/>
                </a:cubicBezTo>
                <a:cubicBezTo>
                  <a:pt x="29152" y="18373"/>
                  <a:pt x="29830" y="18373"/>
                  <a:pt x="29830" y="17799"/>
                </a:cubicBezTo>
                <a:cubicBezTo>
                  <a:pt x="30508" y="17799"/>
                  <a:pt x="30508" y="17799"/>
                  <a:pt x="31186" y="17224"/>
                </a:cubicBezTo>
                <a:cubicBezTo>
                  <a:pt x="31864" y="16650"/>
                  <a:pt x="32542" y="16076"/>
                  <a:pt x="33220" y="15502"/>
                </a:cubicBezTo>
                <a:cubicBezTo>
                  <a:pt x="33898" y="15502"/>
                  <a:pt x="33898" y="15502"/>
                  <a:pt x="33898" y="15502"/>
                </a:cubicBezTo>
                <a:cubicBezTo>
                  <a:pt x="33898" y="15502"/>
                  <a:pt x="33898" y="14928"/>
                  <a:pt x="34576" y="14354"/>
                </a:cubicBezTo>
                <a:cubicBezTo>
                  <a:pt x="34576" y="14354"/>
                  <a:pt x="34576" y="14354"/>
                  <a:pt x="34576" y="14354"/>
                </a:cubicBezTo>
                <a:cubicBezTo>
                  <a:pt x="34576" y="14354"/>
                  <a:pt x="35254" y="14354"/>
                  <a:pt x="35254" y="13779"/>
                </a:cubicBezTo>
                <a:cubicBezTo>
                  <a:pt x="35932" y="13779"/>
                  <a:pt x="35932" y="13779"/>
                  <a:pt x="35932" y="13779"/>
                </a:cubicBezTo>
                <a:cubicBezTo>
                  <a:pt x="35932" y="13779"/>
                  <a:pt x="35932" y="13779"/>
                  <a:pt x="35932" y="13205"/>
                </a:cubicBezTo>
                <a:cubicBezTo>
                  <a:pt x="36610" y="13205"/>
                  <a:pt x="36610" y="13205"/>
                  <a:pt x="36610" y="13205"/>
                </a:cubicBezTo>
                <a:cubicBezTo>
                  <a:pt x="36610" y="13205"/>
                  <a:pt x="36610" y="13205"/>
                  <a:pt x="36610" y="13205"/>
                </a:cubicBezTo>
                <a:cubicBezTo>
                  <a:pt x="36610" y="13205"/>
                  <a:pt x="36610" y="13205"/>
                  <a:pt x="36610" y="13205"/>
                </a:cubicBezTo>
                <a:cubicBezTo>
                  <a:pt x="37288" y="13205"/>
                  <a:pt x="37288" y="13205"/>
                  <a:pt x="37288" y="13205"/>
                </a:cubicBezTo>
                <a:cubicBezTo>
                  <a:pt x="37288" y="13205"/>
                  <a:pt x="37288" y="12631"/>
                  <a:pt x="37966" y="12631"/>
                </a:cubicBezTo>
                <a:cubicBezTo>
                  <a:pt x="37966" y="12057"/>
                  <a:pt x="38644" y="12057"/>
                  <a:pt x="38644" y="12057"/>
                </a:cubicBezTo>
                <a:cubicBezTo>
                  <a:pt x="38644" y="12057"/>
                  <a:pt x="38644" y="12057"/>
                  <a:pt x="38644" y="12057"/>
                </a:cubicBezTo>
                <a:cubicBezTo>
                  <a:pt x="39322" y="12057"/>
                  <a:pt x="39322" y="11483"/>
                  <a:pt x="40000" y="11483"/>
                </a:cubicBezTo>
                <a:cubicBezTo>
                  <a:pt x="40000" y="11483"/>
                  <a:pt x="40000" y="11483"/>
                  <a:pt x="40677" y="11483"/>
                </a:cubicBezTo>
                <a:cubicBezTo>
                  <a:pt x="40677" y="10909"/>
                  <a:pt x="40677" y="10334"/>
                  <a:pt x="40677" y="10334"/>
                </a:cubicBezTo>
                <a:cubicBezTo>
                  <a:pt x="40000" y="10334"/>
                  <a:pt x="40000" y="9760"/>
                  <a:pt x="40000" y="9760"/>
                </a:cubicBezTo>
                <a:cubicBezTo>
                  <a:pt x="40000" y="9186"/>
                  <a:pt x="40000" y="9186"/>
                  <a:pt x="40000" y="9186"/>
                </a:cubicBezTo>
                <a:cubicBezTo>
                  <a:pt x="39322" y="9186"/>
                  <a:pt x="39322" y="9186"/>
                  <a:pt x="39322" y="9186"/>
                </a:cubicBezTo>
                <a:cubicBezTo>
                  <a:pt x="39322" y="9186"/>
                  <a:pt x="39322" y="8612"/>
                  <a:pt x="39322" y="8038"/>
                </a:cubicBezTo>
                <a:cubicBezTo>
                  <a:pt x="38644" y="8038"/>
                  <a:pt x="38644" y="8038"/>
                  <a:pt x="38644" y="8038"/>
                </a:cubicBezTo>
                <a:cubicBezTo>
                  <a:pt x="38644" y="7464"/>
                  <a:pt x="38644" y="7464"/>
                  <a:pt x="38644" y="7464"/>
                </a:cubicBezTo>
                <a:cubicBezTo>
                  <a:pt x="38644" y="7464"/>
                  <a:pt x="38644" y="7464"/>
                  <a:pt x="38644" y="7464"/>
                </a:cubicBezTo>
                <a:cubicBezTo>
                  <a:pt x="38644" y="7464"/>
                  <a:pt x="38644" y="7464"/>
                  <a:pt x="38644" y="7464"/>
                </a:cubicBezTo>
                <a:cubicBezTo>
                  <a:pt x="38644" y="6889"/>
                  <a:pt x="38644" y="6889"/>
                  <a:pt x="38644" y="6889"/>
                </a:cubicBezTo>
                <a:cubicBezTo>
                  <a:pt x="37966" y="6889"/>
                  <a:pt x="37966" y="6889"/>
                  <a:pt x="37966" y="6889"/>
                </a:cubicBezTo>
                <a:cubicBezTo>
                  <a:pt x="37966" y="6315"/>
                  <a:pt x="37966" y="6315"/>
                  <a:pt x="37966" y="6315"/>
                </a:cubicBezTo>
                <a:cubicBezTo>
                  <a:pt x="37288" y="5741"/>
                  <a:pt x="37288" y="5741"/>
                  <a:pt x="37288" y="5741"/>
                </a:cubicBezTo>
                <a:cubicBezTo>
                  <a:pt x="37288" y="5741"/>
                  <a:pt x="37288" y="5741"/>
                  <a:pt x="37288" y="5741"/>
                </a:cubicBezTo>
                <a:cubicBezTo>
                  <a:pt x="37288" y="5741"/>
                  <a:pt x="37288" y="5741"/>
                  <a:pt x="37288" y="5741"/>
                </a:cubicBezTo>
                <a:cubicBezTo>
                  <a:pt x="37288" y="5167"/>
                  <a:pt x="37288" y="5167"/>
                  <a:pt x="37288" y="5167"/>
                </a:cubicBezTo>
                <a:cubicBezTo>
                  <a:pt x="37288" y="5167"/>
                  <a:pt x="37288" y="5167"/>
                  <a:pt x="37288" y="5167"/>
                </a:cubicBezTo>
                <a:cubicBezTo>
                  <a:pt x="37288" y="4593"/>
                  <a:pt x="37288" y="4593"/>
                  <a:pt x="37288" y="4593"/>
                </a:cubicBezTo>
                <a:cubicBezTo>
                  <a:pt x="36610" y="4593"/>
                  <a:pt x="36610" y="4593"/>
                  <a:pt x="36610" y="4593"/>
                </a:cubicBezTo>
                <a:cubicBezTo>
                  <a:pt x="36610" y="4019"/>
                  <a:pt x="36610" y="4019"/>
                  <a:pt x="36610" y="4019"/>
                </a:cubicBezTo>
                <a:cubicBezTo>
                  <a:pt x="36610" y="4019"/>
                  <a:pt x="35932" y="4019"/>
                  <a:pt x="35932" y="4019"/>
                </a:cubicBezTo>
                <a:cubicBezTo>
                  <a:pt x="35932" y="3444"/>
                  <a:pt x="35932" y="3444"/>
                  <a:pt x="35932" y="2870"/>
                </a:cubicBezTo>
                <a:cubicBezTo>
                  <a:pt x="35932" y="2870"/>
                  <a:pt x="35254" y="2296"/>
                  <a:pt x="35254" y="2296"/>
                </a:cubicBezTo>
                <a:cubicBezTo>
                  <a:pt x="35254" y="1722"/>
                  <a:pt x="34576" y="1722"/>
                  <a:pt x="34576" y="574"/>
                </a:cubicBezTo>
                <a:cubicBezTo>
                  <a:pt x="34576" y="574"/>
                  <a:pt x="34576" y="574"/>
                  <a:pt x="34576" y="574"/>
                </a:cubicBezTo>
                <a:cubicBezTo>
                  <a:pt x="34576" y="574"/>
                  <a:pt x="34576" y="574"/>
                  <a:pt x="34576" y="574"/>
                </a:cubicBezTo>
                <a:cubicBezTo>
                  <a:pt x="35254" y="574"/>
                  <a:pt x="35254" y="0"/>
                  <a:pt x="35932" y="0"/>
                </a:cubicBezTo>
                <a:cubicBezTo>
                  <a:pt x="35932" y="0"/>
                  <a:pt x="35932" y="0"/>
                  <a:pt x="35932" y="0"/>
                </a:cubicBezTo>
                <a:cubicBezTo>
                  <a:pt x="35932" y="0"/>
                  <a:pt x="35932" y="0"/>
                  <a:pt x="35932" y="0"/>
                </a:cubicBezTo>
                <a:cubicBezTo>
                  <a:pt x="36610" y="574"/>
                  <a:pt x="36610" y="574"/>
                  <a:pt x="36610" y="574"/>
                </a:cubicBezTo>
                <a:cubicBezTo>
                  <a:pt x="36610" y="1148"/>
                  <a:pt x="37288" y="1148"/>
                  <a:pt x="37288" y="1722"/>
                </a:cubicBezTo>
                <a:cubicBezTo>
                  <a:pt x="37288" y="1722"/>
                  <a:pt x="37288" y="1722"/>
                  <a:pt x="37966" y="1722"/>
                </a:cubicBezTo>
                <a:cubicBezTo>
                  <a:pt x="37966" y="2296"/>
                  <a:pt x="37966" y="2296"/>
                  <a:pt x="37966" y="2296"/>
                </a:cubicBezTo>
                <a:cubicBezTo>
                  <a:pt x="37966" y="2296"/>
                  <a:pt x="37966" y="2296"/>
                  <a:pt x="37966" y="2296"/>
                </a:cubicBezTo>
                <a:cubicBezTo>
                  <a:pt x="37966" y="2870"/>
                  <a:pt x="37966" y="2870"/>
                  <a:pt x="37966" y="2870"/>
                </a:cubicBezTo>
                <a:cubicBezTo>
                  <a:pt x="38644" y="2870"/>
                  <a:pt x="38644" y="2870"/>
                  <a:pt x="38644" y="2870"/>
                </a:cubicBezTo>
                <a:cubicBezTo>
                  <a:pt x="38644" y="3444"/>
                  <a:pt x="38644" y="3444"/>
                  <a:pt x="38644" y="3444"/>
                </a:cubicBezTo>
                <a:cubicBezTo>
                  <a:pt x="38644" y="3444"/>
                  <a:pt x="38644" y="3444"/>
                  <a:pt x="38644" y="3444"/>
                </a:cubicBezTo>
                <a:cubicBezTo>
                  <a:pt x="38644" y="4019"/>
                  <a:pt x="38644" y="4019"/>
                  <a:pt x="38644" y="4019"/>
                </a:cubicBezTo>
                <a:cubicBezTo>
                  <a:pt x="39322" y="4019"/>
                  <a:pt x="39322" y="4019"/>
                  <a:pt x="39322" y="4019"/>
                </a:cubicBezTo>
                <a:cubicBezTo>
                  <a:pt x="39322" y="4593"/>
                  <a:pt x="39322" y="5167"/>
                  <a:pt x="39322" y="5167"/>
                </a:cubicBezTo>
                <a:cubicBezTo>
                  <a:pt x="40000" y="5167"/>
                  <a:pt x="40000" y="5167"/>
                  <a:pt x="40000" y="5167"/>
                </a:cubicBezTo>
                <a:cubicBezTo>
                  <a:pt x="40000" y="5167"/>
                  <a:pt x="40000" y="5167"/>
                  <a:pt x="40000" y="5167"/>
                </a:cubicBezTo>
                <a:cubicBezTo>
                  <a:pt x="40000" y="5741"/>
                  <a:pt x="40000" y="5741"/>
                  <a:pt x="40000" y="6315"/>
                </a:cubicBezTo>
                <a:cubicBezTo>
                  <a:pt x="40677" y="6315"/>
                  <a:pt x="40677" y="6315"/>
                  <a:pt x="40677" y="6315"/>
                </a:cubicBezTo>
                <a:cubicBezTo>
                  <a:pt x="40677" y="6315"/>
                  <a:pt x="40677" y="6889"/>
                  <a:pt x="40677" y="6889"/>
                </a:cubicBezTo>
                <a:cubicBezTo>
                  <a:pt x="40677" y="6889"/>
                  <a:pt x="41355" y="7464"/>
                  <a:pt x="41355" y="7464"/>
                </a:cubicBezTo>
                <a:cubicBezTo>
                  <a:pt x="41355" y="7464"/>
                  <a:pt x="41355" y="7464"/>
                  <a:pt x="41355" y="7464"/>
                </a:cubicBezTo>
                <a:cubicBezTo>
                  <a:pt x="41355" y="8038"/>
                  <a:pt x="41355" y="8038"/>
                  <a:pt x="41355" y="8038"/>
                </a:cubicBezTo>
                <a:cubicBezTo>
                  <a:pt x="42033" y="8038"/>
                  <a:pt x="42033" y="8038"/>
                  <a:pt x="42033" y="8038"/>
                </a:cubicBezTo>
                <a:cubicBezTo>
                  <a:pt x="42033" y="8612"/>
                  <a:pt x="42033" y="9186"/>
                  <a:pt x="42711" y="9186"/>
                </a:cubicBezTo>
                <a:cubicBezTo>
                  <a:pt x="42711" y="9186"/>
                  <a:pt x="42711" y="9760"/>
                  <a:pt x="42711" y="10334"/>
                </a:cubicBezTo>
                <a:cubicBezTo>
                  <a:pt x="43389" y="9760"/>
                  <a:pt x="44745" y="9760"/>
                  <a:pt x="44745" y="9760"/>
                </a:cubicBezTo>
                <a:close/>
                <a:moveTo>
                  <a:pt x="75932" y="40191"/>
                </a:moveTo>
                <a:cubicBezTo>
                  <a:pt x="92203" y="40191"/>
                  <a:pt x="92203" y="40191"/>
                  <a:pt x="92203" y="40191"/>
                </a:cubicBezTo>
                <a:cubicBezTo>
                  <a:pt x="92881" y="40191"/>
                  <a:pt x="94237" y="40191"/>
                  <a:pt x="95593" y="40191"/>
                </a:cubicBezTo>
                <a:cubicBezTo>
                  <a:pt x="96949" y="40191"/>
                  <a:pt x="98305" y="40191"/>
                  <a:pt x="99661" y="40191"/>
                </a:cubicBezTo>
                <a:cubicBezTo>
                  <a:pt x="98983" y="41339"/>
                  <a:pt x="98983" y="41913"/>
                  <a:pt x="98983" y="43062"/>
                </a:cubicBezTo>
                <a:cubicBezTo>
                  <a:pt x="98983" y="44210"/>
                  <a:pt x="98983" y="44784"/>
                  <a:pt x="98983" y="45933"/>
                </a:cubicBezTo>
                <a:cubicBezTo>
                  <a:pt x="98983" y="55119"/>
                  <a:pt x="98983" y="55119"/>
                  <a:pt x="98983" y="55119"/>
                </a:cubicBezTo>
                <a:cubicBezTo>
                  <a:pt x="98983" y="81531"/>
                  <a:pt x="98983" y="81531"/>
                  <a:pt x="98983" y="81531"/>
                </a:cubicBezTo>
                <a:cubicBezTo>
                  <a:pt x="98983" y="87846"/>
                  <a:pt x="98983" y="87846"/>
                  <a:pt x="98983" y="87846"/>
                </a:cubicBezTo>
                <a:cubicBezTo>
                  <a:pt x="99661" y="88421"/>
                  <a:pt x="99661" y="88421"/>
                  <a:pt x="99661" y="88421"/>
                </a:cubicBezTo>
                <a:cubicBezTo>
                  <a:pt x="98983" y="88995"/>
                  <a:pt x="98983" y="89569"/>
                  <a:pt x="98983" y="90143"/>
                </a:cubicBezTo>
                <a:cubicBezTo>
                  <a:pt x="98305" y="90717"/>
                  <a:pt x="98305" y="91291"/>
                  <a:pt x="98305" y="91866"/>
                </a:cubicBezTo>
                <a:cubicBezTo>
                  <a:pt x="97627" y="92440"/>
                  <a:pt x="97627" y="92440"/>
                  <a:pt x="97627" y="92440"/>
                </a:cubicBezTo>
                <a:cubicBezTo>
                  <a:pt x="97627" y="92440"/>
                  <a:pt x="97627" y="92440"/>
                  <a:pt x="97627" y="93014"/>
                </a:cubicBezTo>
                <a:cubicBezTo>
                  <a:pt x="96949" y="93014"/>
                  <a:pt x="96949" y="93014"/>
                  <a:pt x="96949" y="93014"/>
                </a:cubicBezTo>
                <a:cubicBezTo>
                  <a:pt x="96949" y="93014"/>
                  <a:pt x="96949" y="93588"/>
                  <a:pt x="96949" y="93588"/>
                </a:cubicBezTo>
                <a:cubicBezTo>
                  <a:pt x="96949" y="93588"/>
                  <a:pt x="96949" y="93588"/>
                  <a:pt x="96271" y="94162"/>
                </a:cubicBezTo>
                <a:cubicBezTo>
                  <a:pt x="96271" y="94162"/>
                  <a:pt x="96271" y="94162"/>
                  <a:pt x="95593" y="94162"/>
                </a:cubicBezTo>
                <a:cubicBezTo>
                  <a:pt x="95593" y="94162"/>
                  <a:pt x="95593" y="94162"/>
                  <a:pt x="95593" y="94736"/>
                </a:cubicBezTo>
                <a:cubicBezTo>
                  <a:pt x="95593" y="94736"/>
                  <a:pt x="95593" y="94736"/>
                  <a:pt x="95593" y="94736"/>
                </a:cubicBezTo>
                <a:cubicBezTo>
                  <a:pt x="94915" y="94736"/>
                  <a:pt x="94915" y="94736"/>
                  <a:pt x="94915" y="94736"/>
                </a:cubicBezTo>
                <a:cubicBezTo>
                  <a:pt x="94915" y="94736"/>
                  <a:pt x="94915" y="94736"/>
                  <a:pt x="94915" y="94736"/>
                </a:cubicBezTo>
                <a:cubicBezTo>
                  <a:pt x="94915" y="95311"/>
                  <a:pt x="94237" y="95311"/>
                  <a:pt x="94237" y="95311"/>
                </a:cubicBezTo>
                <a:cubicBezTo>
                  <a:pt x="94237" y="95311"/>
                  <a:pt x="93559" y="95311"/>
                  <a:pt x="93559" y="95311"/>
                </a:cubicBezTo>
                <a:cubicBezTo>
                  <a:pt x="93559" y="95311"/>
                  <a:pt x="93559" y="95311"/>
                  <a:pt x="93559" y="95311"/>
                </a:cubicBezTo>
                <a:cubicBezTo>
                  <a:pt x="93559" y="95311"/>
                  <a:pt x="92881" y="95311"/>
                  <a:pt x="92881" y="95311"/>
                </a:cubicBezTo>
                <a:cubicBezTo>
                  <a:pt x="92881" y="95885"/>
                  <a:pt x="92203" y="95885"/>
                  <a:pt x="92203" y="95885"/>
                </a:cubicBezTo>
                <a:cubicBezTo>
                  <a:pt x="92203" y="95885"/>
                  <a:pt x="92203" y="95885"/>
                  <a:pt x="92203" y="95885"/>
                </a:cubicBezTo>
                <a:cubicBezTo>
                  <a:pt x="91525" y="95885"/>
                  <a:pt x="90847" y="95885"/>
                  <a:pt x="90169" y="96459"/>
                </a:cubicBezTo>
                <a:cubicBezTo>
                  <a:pt x="89491" y="96459"/>
                  <a:pt x="88813" y="96459"/>
                  <a:pt x="88135" y="96459"/>
                </a:cubicBezTo>
                <a:cubicBezTo>
                  <a:pt x="87457" y="96459"/>
                  <a:pt x="86101" y="96459"/>
                  <a:pt x="85423" y="95885"/>
                </a:cubicBezTo>
                <a:cubicBezTo>
                  <a:pt x="84745" y="95885"/>
                  <a:pt x="84067" y="95885"/>
                  <a:pt x="83389" y="95885"/>
                </a:cubicBezTo>
                <a:cubicBezTo>
                  <a:pt x="83389" y="108516"/>
                  <a:pt x="83389" y="108516"/>
                  <a:pt x="83389" y="108516"/>
                </a:cubicBezTo>
                <a:cubicBezTo>
                  <a:pt x="83389" y="109665"/>
                  <a:pt x="83389" y="110239"/>
                  <a:pt x="83389" y="111387"/>
                </a:cubicBezTo>
                <a:cubicBezTo>
                  <a:pt x="83389" y="112535"/>
                  <a:pt x="83389" y="113684"/>
                  <a:pt x="83389" y="114258"/>
                </a:cubicBezTo>
                <a:cubicBezTo>
                  <a:pt x="82711" y="115980"/>
                  <a:pt x="82033" y="117129"/>
                  <a:pt x="80677" y="117703"/>
                </a:cubicBezTo>
                <a:cubicBezTo>
                  <a:pt x="79322" y="118851"/>
                  <a:pt x="77288" y="119425"/>
                  <a:pt x="75932" y="119999"/>
                </a:cubicBezTo>
                <a:cubicBezTo>
                  <a:pt x="75254" y="119999"/>
                  <a:pt x="75254" y="119999"/>
                  <a:pt x="75254" y="119999"/>
                </a:cubicBezTo>
                <a:cubicBezTo>
                  <a:pt x="75254" y="119999"/>
                  <a:pt x="75254" y="119999"/>
                  <a:pt x="75254" y="119425"/>
                </a:cubicBezTo>
                <a:cubicBezTo>
                  <a:pt x="74576" y="119999"/>
                  <a:pt x="74576" y="119999"/>
                  <a:pt x="74576" y="119999"/>
                </a:cubicBezTo>
                <a:cubicBezTo>
                  <a:pt x="74576" y="119425"/>
                  <a:pt x="74576" y="119425"/>
                  <a:pt x="74576" y="119425"/>
                </a:cubicBezTo>
                <a:cubicBezTo>
                  <a:pt x="72542" y="119425"/>
                  <a:pt x="72542" y="119425"/>
                  <a:pt x="72542" y="119425"/>
                </a:cubicBezTo>
                <a:cubicBezTo>
                  <a:pt x="72542" y="119425"/>
                  <a:pt x="72542" y="119425"/>
                  <a:pt x="72542" y="119425"/>
                </a:cubicBezTo>
                <a:cubicBezTo>
                  <a:pt x="71864" y="119425"/>
                  <a:pt x="71864" y="119425"/>
                  <a:pt x="71864" y="119425"/>
                </a:cubicBezTo>
                <a:cubicBezTo>
                  <a:pt x="71864" y="119425"/>
                  <a:pt x="71864" y="119425"/>
                  <a:pt x="71864" y="119425"/>
                </a:cubicBezTo>
                <a:cubicBezTo>
                  <a:pt x="71186" y="119425"/>
                  <a:pt x="71186" y="119425"/>
                  <a:pt x="71186" y="119425"/>
                </a:cubicBezTo>
                <a:cubicBezTo>
                  <a:pt x="71186" y="118851"/>
                  <a:pt x="71186" y="118851"/>
                  <a:pt x="71186" y="118851"/>
                </a:cubicBezTo>
                <a:cubicBezTo>
                  <a:pt x="70508" y="118851"/>
                  <a:pt x="70508" y="118851"/>
                  <a:pt x="69830" y="118851"/>
                </a:cubicBezTo>
                <a:cubicBezTo>
                  <a:pt x="69830" y="118851"/>
                  <a:pt x="69830" y="118851"/>
                  <a:pt x="69830" y="118277"/>
                </a:cubicBezTo>
                <a:cubicBezTo>
                  <a:pt x="69830" y="118277"/>
                  <a:pt x="69830" y="118277"/>
                  <a:pt x="69830" y="118277"/>
                </a:cubicBezTo>
                <a:cubicBezTo>
                  <a:pt x="69152" y="118277"/>
                  <a:pt x="69152" y="118277"/>
                  <a:pt x="69152" y="118277"/>
                </a:cubicBezTo>
                <a:cubicBezTo>
                  <a:pt x="69152" y="117703"/>
                  <a:pt x="69152" y="117703"/>
                  <a:pt x="69152" y="117703"/>
                </a:cubicBezTo>
                <a:cubicBezTo>
                  <a:pt x="69152" y="117703"/>
                  <a:pt x="68474" y="117703"/>
                  <a:pt x="68474" y="117703"/>
                </a:cubicBezTo>
                <a:cubicBezTo>
                  <a:pt x="68474" y="117703"/>
                  <a:pt x="68474" y="117129"/>
                  <a:pt x="67796" y="117129"/>
                </a:cubicBezTo>
                <a:cubicBezTo>
                  <a:pt x="67796" y="116555"/>
                  <a:pt x="67796" y="116555"/>
                  <a:pt x="67796" y="116555"/>
                </a:cubicBezTo>
                <a:cubicBezTo>
                  <a:pt x="67796" y="116555"/>
                  <a:pt x="67796" y="116555"/>
                  <a:pt x="67796" y="116555"/>
                </a:cubicBezTo>
                <a:cubicBezTo>
                  <a:pt x="67796" y="115980"/>
                  <a:pt x="67796" y="115980"/>
                  <a:pt x="67796" y="115980"/>
                </a:cubicBezTo>
                <a:cubicBezTo>
                  <a:pt x="67118" y="115980"/>
                  <a:pt x="67118" y="115980"/>
                  <a:pt x="67118" y="115980"/>
                </a:cubicBezTo>
                <a:cubicBezTo>
                  <a:pt x="67118" y="115406"/>
                  <a:pt x="67118" y="115406"/>
                  <a:pt x="67118" y="115406"/>
                </a:cubicBezTo>
                <a:cubicBezTo>
                  <a:pt x="67118" y="115406"/>
                  <a:pt x="67118" y="115406"/>
                  <a:pt x="67118" y="115406"/>
                </a:cubicBezTo>
                <a:cubicBezTo>
                  <a:pt x="66440" y="115406"/>
                  <a:pt x="66440" y="114832"/>
                  <a:pt x="66440" y="114832"/>
                </a:cubicBezTo>
                <a:cubicBezTo>
                  <a:pt x="66440" y="114258"/>
                  <a:pt x="66440" y="114258"/>
                  <a:pt x="66440" y="113684"/>
                </a:cubicBezTo>
                <a:cubicBezTo>
                  <a:pt x="65762" y="113684"/>
                  <a:pt x="65762" y="113684"/>
                  <a:pt x="65762" y="113684"/>
                </a:cubicBezTo>
                <a:cubicBezTo>
                  <a:pt x="65762" y="95885"/>
                  <a:pt x="65762" y="95885"/>
                  <a:pt x="65762" y="95885"/>
                </a:cubicBezTo>
                <a:cubicBezTo>
                  <a:pt x="54237" y="95885"/>
                  <a:pt x="54237" y="95885"/>
                  <a:pt x="54237" y="95885"/>
                </a:cubicBezTo>
                <a:cubicBezTo>
                  <a:pt x="54237" y="108516"/>
                  <a:pt x="54237" y="108516"/>
                  <a:pt x="54237" y="108516"/>
                </a:cubicBezTo>
                <a:cubicBezTo>
                  <a:pt x="54237" y="109665"/>
                  <a:pt x="54237" y="110813"/>
                  <a:pt x="54237" y="111961"/>
                </a:cubicBezTo>
                <a:cubicBezTo>
                  <a:pt x="54237" y="113684"/>
                  <a:pt x="54237" y="114258"/>
                  <a:pt x="53559" y="115406"/>
                </a:cubicBezTo>
                <a:cubicBezTo>
                  <a:pt x="53559" y="115406"/>
                  <a:pt x="53559" y="115406"/>
                  <a:pt x="53559" y="115406"/>
                </a:cubicBezTo>
                <a:cubicBezTo>
                  <a:pt x="53559" y="115406"/>
                  <a:pt x="53559" y="115406"/>
                  <a:pt x="53559" y="115406"/>
                </a:cubicBezTo>
                <a:cubicBezTo>
                  <a:pt x="53559" y="115406"/>
                  <a:pt x="53559" y="115406"/>
                  <a:pt x="53559" y="115406"/>
                </a:cubicBezTo>
                <a:cubicBezTo>
                  <a:pt x="53559" y="115980"/>
                  <a:pt x="53559" y="115980"/>
                  <a:pt x="53559" y="115980"/>
                </a:cubicBezTo>
                <a:cubicBezTo>
                  <a:pt x="52881" y="115980"/>
                  <a:pt x="52881" y="115980"/>
                  <a:pt x="52881" y="115980"/>
                </a:cubicBezTo>
                <a:cubicBezTo>
                  <a:pt x="52881" y="116555"/>
                  <a:pt x="52881" y="116555"/>
                  <a:pt x="52881" y="116555"/>
                </a:cubicBezTo>
                <a:cubicBezTo>
                  <a:pt x="52203" y="117129"/>
                  <a:pt x="52203" y="117129"/>
                  <a:pt x="52203" y="117129"/>
                </a:cubicBezTo>
                <a:cubicBezTo>
                  <a:pt x="51525" y="117703"/>
                  <a:pt x="50847" y="118277"/>
                  <a:pt x="50847" y="118851"/>
                </a:cubicBezTo>
                <a:cubicBezTo>
                  <a:pt x="50847" y="118851"/>
                  <a:pt x="50169" y="118851"/>
                  <a:pt x="49491" y="118851"/>
                </a:cubicBezTo>
                <a:cubicBezTo>
                  <a:pt x="49491" y="118851"/>
                  <a:pt x="49491" y="118851"/>
                  <a:pt x="49491" y="118851"/>
                </a:cubicBezTo>
                <a:cubicBezTo>
                  <a:pt x="49491" y="118851"/>
                  <a:pt x="49491" y="118851"/>
                  <a:pt x="49491" y="119425"/>
                </a:cubicBezTo>
                <a:cubicBezTo>
                  <a:pt x="49491" y="119425"/>
                  <a:pt x="48813" y="119425"/>
                  <a:pt x="48813" y="119425"/>
                </a:cubicBezTo>
                <a:cubicBezTo>
                  <a:pt x="48813" y="119425"/>
                  <a:pt x="48135" y="119425"/>
                  <a:pt x="48135" y="119425"/>
                </a:cubicBezTo>
                <a:cubicBezTo>
                  <a:pt x="48135" y="119425"/>
                  <a:pt x="48135" y="119425"/>
                  <a:pt x="48135" y="119425"/>
                </a:cubicBezTo>
                <a:cubicBezTo>
                  <a:pt x="47457" y="119425"/>
                  <a:pt x="47457" y="119425"/>
                  <a:pt x="47457" y="119425"/>
                </a:cubicBezTo>
                <a:cubicBezTo>
                  <a:pt x="47457" y="119425"/>
                  <a:pt x="47457" y="119425"/>
                  <a:pt x="47457" y="119425"/>
                </a:cubicBezTo>
                <a:cubicBezTo>
                  <a:pt x="46101" y="119425"/>
                  <a:pt x="46101" y="119425"/>
                  <a:pt x="46101" y="119425"/>
                </a:cubicBezTo>
                <a:cubicBezTo>
                  <a:pt x="46101" y="119999"/>
                  <a:pt x="46101" y="119999"/>
                  <a:pt x="46101" y="119999"/>
                </a:cubicBezTo>
                <a:cubicBezTo>
                  <a:pt x="45423" y="119999"/>
                  <a:pt x="45423" y="119999"/>
                  <a:pt x="45423" y="119999"/>
                </a:cubicBezTo>
                <a:cubicBezTo>
                  <a:pt x="45423" y="119425"/>
                  <a:pt x="45423" y="119425"/>
                  <a:pt x="45423" y="119425"/>
                </a:cubicBezTo>
                <a:cubicBezTo>
                  <a:pt x="43389" y="119425"/>
                  <a:pt x="43389" y="119425"/>
                  <a:pt x="43389" y="119425"/>
                </a:cubicBezTo>
                <a:cubicBezTo>
                  <a:pt x="43389" y="119425"/>
                  <a:pt x="43389" y="119425"/>
                  <a:pt x="43389" y="119425"/>
                </a:cubicBezTo>
                <a:cubicBezTo>
                  <a:pt x="42711" y="119425"/>
                  <a:pt x="42711" y="119425"/>
                  <a:pt x="42711" y="119425"/>
                </a:cubicBezTo>
                <a:cubicBezTo>
                  <a:pt x="42711" y="119425"/>
                  <a:pt x="42711" y="119425"/>
                  <a:pt x="42711" y="119425"/>
                </a:cubicBezTo>
                <a:cubicBezTo>
                  <a:pt x="42033" y="119425"/>
                  <a:pt x="42033" y="119425"/>
                  <a:pt x="42033" y="119425"/>
                </a:cubicBezTo>
                <a:cubicBezTo>
                  <a:pt x="42033" y="119425"/>
                  <a:pt x="42033" y="119425"/>
                  <a:pt x="42033" y="119425"/>
                </a:cubicBezTo>
                <a:cubicBezTo>
                  <a:pt x="41355" y="119425"/>
                  <a:pt x="41355" y="119425"/>
                  <a:pt x="41355" y="119425"/>
                </a:cubicBezTo>
                <a:cubicBezTo>
                  <a:pt x="41355" y="118851"/>
                  <a:pt x="41355" y="118851"/>
                  <a:pt x="41355" y="118851"/>
                </a:cubicBezTo>
                <a:cubicBezTo>
                  <a:pt x="40677" y="118851"/>
                  <a:pt x="40677" y="118851"/>
                  <a:pt x="40677" y="118851"/>
                </a:cubicBezTo>
                <a:cubicBezTo>
                  <a:pt x="40677" y="118851"/>
                  <a:pt x="40677" y="118851"/>
                  <a:pt x="40677" y="118277"/>
                </a:cubicBezTo>
                <a:cubicBezTo>
                  <a:pt x="40677" y="118277"/>
                  <a:pt x="40677" y="118277"/>
                  <a:pt x="40677" y="118277"/>
                </a:cubicBezTo>
                <a:cubicBezTo>
                  <a:pt x="40000" y="118277"/>
                  <a:pt x="40000" y="118277"/>
                  <a:pt x="40000" y="118277"/>
                </a:cubicBezTo>
                <a:cubicBezTo>
                  <a:pt x="40000" y="117703"/>
                  <a:pt x="40000" y="117703"/>
                  <a:pt x="40000" y="117703"/>
                </a:cubicBezTo>
                <a:cubicBezTo>
                  <a:pt x="39322" y="117703"/>
                  <a:pt x="39322" y="117703"/>
                  <a:pt x="39322" y="117703"/>
                </a:cubicBezTo>
                <a:cubicBezTo>
                  <a:pt x="39322" y="117703"/>
                  <a:pt x="38644" y="117129"/>
                  <a:pt x="38644" y="117129"/>
                </a:cubicBezTo>
                <a:cubicBezTo>
                  <a:pt x="38644" y="116555"/>
                  <a:pt x="38644" y="116555"/>
                  <a:pt x="38644" y="116555"/>
                </a:cubicBezTo>
                <a:cubicBezTo>
                  <a:pt x="38644" y="116555"/>
                  <a:pt x="38644" y="116555"/>
                  <a:pt x="37966" y="116555"/>
                </a:cubicBezTo>
                <a:cubicBezTo>
                  <a:pt x="37966" y="115980"/>
                  <a:pt x="37966" y="115980"/>
                  <a:pt x="37966" y="115980"/>
                </a:cubicBezTo>
                <a:cubicBezTo>
                  <a:pt x="37966" y="115980"/>
                  <a:pt x="37966" y="115980"/>
                  <a:pt x="37966" y="115980"/>
                </a:cubicBezTo>
                <a:cubicBezTo>
                  <a:pt x="37966" y="115406"/>
                  <a:pt x="37966" y="115406"/>
                  <a:pt x="37966" y="115406"/>
                </a:cubicBezTo>
                <a:cubicBezTo>
                  <a:pt x="37288" y="115406"/>
                  <a:pt x="37288" y="115406"/>
                  <a:pt x="37288" y="115406"/>
                </a:cubicBezTo>
                <a:cubicBezTo>
                  <a:pt x="37288" y="114832"/>
                  <a:pt x="37288" y="114832"/>
                  <a:pt x="37288" y="114832"/>
                </a:cubicBezTo>
                <a:cubicBezTo>
                  <a:pt x="37288" y="114832"/>
                  <a:pt x="37288" y="114832"/>
                  <a:pt x="37288" y="114832"/>
                </a:cubicBezTo>
                <a:cubicBezTo>
                  <a:pt x="37288" y="114258"/>
                  <a:pt x="37288" y="114258"/>
                  <a:pt x="37288" y="114258"/>
                </a:cubicBezTo>
                <a:cubicBezTo>
                  <a:pt x="37288" y="114258"/>
                  <a:pt x="37288" y="114258"/>
                  <a:pt x="37288" y="114258"/>
                </a:cubicBezTo>
                <a:cubicBezTo>
                  <a:pt x="36610" y="113684"/>
                  <a:pt x="36610" y="112535"/>
                  <a:pt x="36610" y="111387"/>
                </a:cubicBezTo>
                <a:cubicBezTo>
                  <a:pt x="36610" y="110239"/>
                  <a:pt x="36610" y="109665"/>
                  <a:pt x="36610" y="108516"/>
                </a:cubicBezTo>
                <a:cubicBezTo>
                  <a:pt x="36610" y="95885"/>
                  <a:pt x="36610" y="95885"/>
                  <a:pt x="36610" y="95885"/>
                </a:cubicBezTo>
                <a:cubicBezTo>
                  <a:pt x="35932" y="95885"/>
                  <a:pt x="34576" y="95885"/>
                  <a:pt x="33220" y="96459"/>
                </a:cubicBezTo>
                <a:cubicBezTo>
                  <a:pt x="31186" y="96459"/>
                  <a:pt x="30508" y="95885"/>
                  <a:pt x="29152" y="95885"/>
                </a:cubicBezTo>
                <a:cubicBezTo>
                  <a:pt x="27796" y="95885"/>
                  <a:pt x="27796" y="95885"/>
                  <a:pt x="27796" y="95885"/>
                </a:cubicBezTo>
                <a:cubicBezTo>
                  <a:pt x="27796" y="95885"/>
                  <a:pt x="27796" y="95885"/>
                  <a:pt x="27796" y="95885"/>
                </a:cubicBezTo>
                <a:cubicBezTo>
                  <a:pt x="27796" y="95885"/>
                  <a:pt x="27796" y="95885"/>
                  <a:pt x="27796" y="95885"/>
                </a:cubicBezTo>
                <a:cubicBezTo>
                  <a:pt x="27796" y="95311"/>
                  <a:pt x="27796" y="95311"/>
                  <a:pt x="27796" y="95311"/>
                </a:cubicBezTo>
                <a:cubicBezTo>
                  <a:pt x="26440" y="95311"/>
                  <a:pt x="26440" y="95311"/>
                  <a:pt x="26440" y="95311"/>
                </a:cubicBezTo>
                <a:cubicBezTo>
                  <a:pt x="26440" y="95311"/>
                  <a:pt x="26440" y="95311"/>
                  <a:pt x="26440" y="95311"/>
                </a:cubicBezTo>
                <a:cubicBezTo>
                  <a:pt x="26440" y="95311"/>
                  <a:pt x="26440" y="95311"/>
                  <a:pt x="26440" y="95311"/>
                </a:cubicBezTo>
                <a:cubicBezTo>
                  <a:pt x="26440" y="95311"/>
                  <a:pt x="25762" y="95311"/>
                  <a:pt x="25084" y="94736"/>
                </a:cubicBezTo>
                <a:cubicBezTo>
                  <a:pt x="25084" y="94736"/>
                  <a:pt x="25084" y="94736"/>
                  <a:pt x="25084" y="94736"/>
                </a:cubicBezTo>
                <a:cubicBezTo>
                  <a:pt x="24406" y="94736"/>
                  <a:pt x="24406" y="94736"/>
                  <a:pt x="24406" y="94736"/>
                </a:cubicBezTo>
                <a:cubicBezTo>
                  <a:pt x="24406" y="94162"/>
                  <a:pt x="24406" y="94162"/>
                  <a:pt x="23728" y="93588"/>
                </a:cubicBezTo>
                <a:cubicBezTo>
                  <a:pt x="23728" y="93588"/>
                  <a:pt x="23728" y="93588"/>
                  <a:pt x="23728" y="93588"/>
                </a:cubicBezTo>
                <a:cubicBezTo>
                  <a:pt x="23050" y="93014"/>
                  <a:pt x="23050" y="93014"/>
                  <a:pt x="23050" y="93014"/>
                </a:cubicBezTo>
                <a:cubicBezTo>
                  <a:pt x="22372" y="92440"/>
                  <a:pt x="21694" y="91291"/>
                  <a:pt x="21694" y="90143"/>
                </a:cubicBezTo>
                <a:cubicBezTo>
                  <a:pt x="21016" y="88421"/>
                  <a:pt x="21016" y="87272"/>
                  <a:pt x="21016" y="86124"/>
                </a:cubicBezTo>
                <a:cubicBezTo>
                  <a:pt x="21016" y="84401"/>
                  <a:pt x="21016" y="83253"/>
                  <a:pt x="21016" y="81531"/>
                </a:cubicBezTo>
                <a:cubicBezTo>
                  <a:pt x="21016" y="80382"/>
                  <a:pt x="21016" y="78660"/>
                  <a:pt x="21016" y="77511"/>
                </a:cubicBezTo>
                <a:cubicBezTo>
                  <a:pt x="21016" y="40191"/>
                  <a:pt x="21016" y="40191"/>
                  <a:pt x="21016" y="40191"/>
                </a:cubicBezTo>
                <a:lnTo>
                  <a:pt x="75932" y="40191"/>
                </a:lnTo>
                <a:close/>
                <a:moveTo>
                  <a:pt x="40677" y="20095"/>
                </a:moveTo>
                <a:cubicBezTo>
                  <a:pt x="40677" y="20095"/>
                  <a:pt x="40677" y="20669"/>
                  <a:pt x="40000" y="20669"/>
                </a:cubicBezTo>
                <a:cubicBezTo>
                  <a:pt x="40000" y="20669"/>
                  <a:pt x="39322" y="21244"/>
                  <a:pt x="39322" y="21818"/>
                </a:cubicBezTo>
                <a:cubicBezTo>
                  <a:pt x="39322" y="22392"/>
                  <a:pt x="39322" y="22966"/>
                  <a:pt x="39322" y="23540"/>
                </a:cubicBezTo>
                <a:cubicBezTo>
                  <a:pt x="39322" y="24114"/>
                  <a:pt x="39322" y="24114"/>
                  <a:pt x="39322" y="24114"/>
                </a:cubicBezTo>
                <a:cubicBezTo>
                  <a:pt x="39322" y="24114"/>
                  <a:pt x="39322" y="24114"/>
                  <a:pt x="39322" y="24688"/>
                </a:cubicBezTo>
                <a:cubicBezTo>
                  <a:pt x="40000" y="24688"/>
                  <a:pt x="40000" y="24688"/>
                  <a:pt x="40000" y="24688"/>
                </a:cubicBezTo>
                <a:cubicBezTo>
                  <a:pt x="40677" y="25263"/>
                  <a:pt x="40677" y="25263"/>
                  <a:pt x="41355" y="25263"/>
                </a:cubicBezTo>
                <a:cubicBezTo>
                  <a:pt x="41355" y="25263"/>
                  <a:pt x="41355" y="25263"/>
                  <a:pt x="42033" y="25837"/>
                </a:cubicBezTo>
                <a:cubicBezTo>
                  <a:pt x="42033" y="25837"/>
                  <a:pt x="42033" y="25837"/>
                  <a:pt x="42711" y="25837"/>
                </a:cubicBezTo>
                <a:cubicBezTo>
                  <a:pt x="42711" y="25263"/>
                  <a:pt x="42711" y="25263"/>
                  <a:pt x="42711" y="25263"/>
                </a:cubicBezTo>
                <a:cubicBezTo>
                  <a:pt x="43389" y="25263"/>
                  <a:pt x="43389" y="25263"/>
                  <a:pt x="43389" y="25263"/>
                </a:cubicBezTo>
                <a:cubicBezTo>
                  <a:pt x="44067" y="25263"/>
                  <a:pt x="44745" y="24688"/>
                  <a:pt x="44745" y="24114"/>
                </a:cubicBezTo>
                <a:cubicBezTo>
                  <a:pt x="44745" y="24114"/>
                  <a:pt x="45423" y="23540"/>
                  <a:pt x="45423" y="22966"/>
                </a:cubicBezTo>
                <a:cubicBezTo>
                  <a:pt x="45423" y="22966"/>
                  <a:pt x="45423" y="22392"/>
                  <a:pt x="45423" y="21818"/>
                </a:cubicBezTo>
                <a:cubicBezTo>
                  <a:pt x="45423" y="21818"/>
                  <a:pt x="45423" y="21818"/>
                  <a:pt x="45423" y="21818"/>
                </a:cubicBezTo>
                <a:cubicBezTo>
                  <a:pt x="45423" y="21244"/>
                  <a:pt x="45423" y="21244"/>
                  <a:pt x="45423" y="21244"/>
                </a:cubicBezTo>
                <a:cubicBezTo>
                  <a:pt x="44745" y="21244"/>
                  <a:pt x="44745" y="21244"/>
                  <a:pt x="44745" y="21244"/>
                </a:cubicBezTo>
                <a:cubicBezTo>
                  <a:pt x="44067" y="20669"/>
                  <a:pt x="44067" y="20669"/>
                  <a:pt x="43389" y="20095"/>
                </a:cubicBezTo>
                <a:cubicBezTo>
                  <a:pt x="42711" y="20095"/>
                  <a:pt x="42033" y="20095"/>
                  <a:pt x="41355" y="20095"/>
                </a:cubicBezTo>
                <a:cubicBezTo>
                  <a:pt x="40677" y="20095"/>
                  <a:pt x="40677" y="20669"/>
                  <a:pt x="40677" y="20095"/>
                </a:cubicBezTo>
                <a:close/>
                <a:moveTo>
                  <a:pt x="80677" y="24114"/>
                </a:moveTo>
                <a:cubicBezTo>
                  <a:pt x="80677" y="24114"/>
                  <a:pt x="80677" y="24114"/>
                  <a:pt x="80677" y="24114"/>
                </a:cubicBezTo>
                <a:cubicBezTo>
                  <a:pt x="80677" y="24114"/>
                  <a:pt x="80677" y="24114"/>
                  <a:pt x="80677" y="24114"/>
                </a:cubicBezTo>
                <a:cubicBezTo>
                  <a:pt x="81355" y="24114"/>
                  <a:pt x="81355" y="24114"/>
                  <a:pt x="81355" y="24114"/>
                </a:cubicBezTo>
                <a:cubicBezTo>
                  <a:pt x="81355" y="23540"/>
                  <a:pt x="81355" y="22966"/>
                  <a:pt x="81355" y="22392"/>
                </a:cubicBezTo>
                <a:cubicBezTo>
                  <a:pt x="81355" y="21818"/>
                  <a:pt x="81355" y="21818"/>
                  <a:pt x="80677" y="21244"/>
                </a:cubicBezTo>
                <a:cubicBezTo>
                  <a:pt x="80677" y="21244"/>
                  <a:pt x="80677" y="21244"/>
                  <a:pt x="80000" y="20669"/>
                </a:cubicBezTo>
                <a:cubicBezTo>
                  <a:pt x="80000" y="20669"/>
                  <a:pt x="80000" y="20669"/>
                  <a:pt x="80000" y="20669"/>
                </a:cubicBezTo>
                <a:cubicBezTo>
                  <a:pt x="79322" y="20669"/>
                  <a:pt x="79322" y="20669"/>
                  <a:pt x="79322" y="20669"/>
                </a:cubicBezTo>
                <a:cubicBezTo>
                  <a:pt x="79322" y="20669"/>
                  <a:pt x="79322" y="20095"/>
                  <a:pt x="79322" y="20095"/>
                </a:cubicBezTo>
                <a:cubicBezTo>
                  <a:pt x="76610" y="20095"/>
                  <a:pt x="76610" y="20095"/>
                  <a:pt x="76610" y="20095"/>
                </a:cubicBezTo>
                <a:cubicBezTo>
                  <a:pt x="76610" y="20095"/>
                  <a:pt x="76610" y="20669"/>
                  <a:pt x="76610" y="20669"/>
                </a:cubicBezTo>
                <a:cubicBezTo>
                  <a:pt x="75932" y="20669"/>
                  <a:pt x="75932" y="20669"/>
                  <a:pt x="75932" y="20669"/>
                </a:cubicBezTo>
                <a:cubicBezTo>
                  <a:pt x="75254" y="21244"/>
                  <a:pt x="75254" y="21244"/>
                  <a:pt x="75254" y="21818"/>
                </a:cubicBezTo>
                <a:cubicBezTo>
                  <a:pt x="75254" y="22392"/>
                  <a:pt x="74576" y="22966"/>
                  <a:pt x="74576" y="24114"/>
                </a:cubicBezTo>
                <a:cubicBezTo>
                  <a:pt x="75254" y="24114"/>
                  <a:pt x="75254" y="24114"/>
                  <a:pt x="75254" y="24114"/>
                </a:cubicBezTo>
                <a:cubicBezTo>
                  <a:pt x="75254" y="24114"/>
                  <a:pt x="75254" y="24114"/>
                  <a:pt x="75254" y="24114"/>
                </a:cubicBezTo>
                <a:cubicBezTo>
                  <a:pt x="75254" y="24688"/>
                  <a:pt x="75932" y="24688"/>
                  <a:pt x="75932" y="24688"/>
                </a:cubicBezTo>
                <a:cubicBezTo>
                  <a:pt x="75932" y="25263"/>
                  <a:pt x="76610" y="25263"/>
                  <a:pt x="76610" y="25263"/>
                </a:cubicBezTo>
                <a:cubicBezTo>
                  <a:pt x="77288" y="25263"/>
                  <a:pt x="77288" y="25263"/>
                  <a:pt x="77966" y="25837"/>
                </a:cubicBezTo>
                <a:cubicBezTo>
                  <a:pt x="77966" y="25837"/>
                  <a:pt x="78644" y="25837"/>
                  <a:pt x="78644" y="25837"/>
                </a:cubicBezTo>
                <a:cubicBezTo>
                  <a:pt x="78644" y="25837"/>
                  <a:pt x="79322" y="25263"/>
                  <a:pt x="79322" y="25263"/>
                </a:cubicBezTo>
                <a:cubicBezTo>
                  <a:pt x="80000" y="25263"/>
                  <a:pt x="80000" y="25263"/>
                  <a:pt x="80677" y="24688"/>
                </a:cubicBezTo>
                <a:lnTo>
                  <a:pt x="80677" y="24114"/>
                </a:lnTo>
                <a:close/>
                <a:moveTo>
                  <a:pt x="117966" y="41339"/>
                </a:moveTo>
                <a:cubicBezTo>
                  <a:pt x="117966" y="41339"/>
                  <a:pt x="117966" y="41339"/>
                  <a:pt x="117966" y="41913"/>
                </a:cubicBezTo>
                <a:cubicBezTo>
                  <a:pt x="118644" y="41913"/>
                  <a:pt x="118644" y="41913"/>
                  <a:pt x="118644" y="41913"/>
                </a:cubicBezTo>
                <a:cubicBezTo>
                  <a:pt x="118644" y="41913"/>
                  <a:pt x="118644" y="41913"/>
                  <a:pt x="118644" y="41913"/>
                </a:cubicBezTo>
                <a:cubicBezTo>
                  <a:pt x="118644" y="42488"/>
                  <a:pt x="118644" y="42488"/>
                  <a:pt x="118644" y="42488"/>
                </a:cubicBezTo>
                <a:cubicBezTo>
                  <a:pt x="118644" y="43062"/>
                  <a:pt x="118644" y="43062"/>
                  <a:pt x="118644" y="43062"/>
                </a:cubicBezTo>
                <a:cubicBezTo>
                  <a:pt x="119322" y="43062"/>
                  <a:pt x="119322" y="43062"/>
                  <a:pt x="119322" y="43062"/>
                </a:cubicBezTo>
                <a:cubicBezTo>
                  <a:pt x="119322" y="43636"/>
                  <a:pt x="119322" y="43636"/>
                  <a:pt x="119322" y="44210"/>
                </a:cubicBezTo>
                <a:cubicBezTo>
                  <a:pt x="119999" y="44210"/>
                  <a:pt x="119999" y="44784"/>
                  <a:pt x="119999" y="45358"/>
                </a:cubicBezTo>
                <a:cubicBezTo>
                  <a:pt x="119999" y="69473"/>
                  <a:pt x="119999" y="69473"/>
                  <a:pt x="119999" y="69473"/>
                </a:cubicBezTo>
                <a:cubicBezTo>
                  <a:pt x="119999" y="78660"/>
                  <a:pt x="119999" y="78660"/>
                  <a:pt x="119999" y="78660"/>
                </a:cubicBezTo>
                <a:cubicBezTo>
                  <a:pt x="119999" y="78660"/>
                  <a:pt x="119999" y="78660"/>
                  <a:pt x="119999" y="78660"/>
                </a:cubicBezTo>
                <a:cubicBezTo>
                  <a:pt x="119999" y="79234"/>
                  <a:pt x="119999" y="79234"/>
                  <a:pt x="119999" y="79234"/>
                </a:cubicBezTo>
                <a:cubicBezTo>
                  <a:pt x="119322" y="79234"/>
                  <a:pt x="119322" y="79234"/>
                  <a:pt x="119322" y="79234"/>
                </a:cubicBezTo>
                <a:cubicBezTo>
                  <a:pt x="119322" y="79808"/>
                  <a:pt x="119322" y="79808"/>
                  <a:pt x="119322" y="79808"/>
                </a:cubicBezTo>
                <a:cubicBezTo>
                  <a:pt x="119322" y="79808"/>
                  <a:pt x="119322" y="79808"/>
                  <a:pt x="119322" y="79808"/>
                </a:cubicBezTo>
                <a:cubicBezTo>
                  <a:pt x="119322" y="80382"/>
                  <a:pt x="119322" y="80382"/>
                  <a:pt x="119322" y="80382"/>
                </a:cubicBezTo>
                <a:cubicBezTo>
                  <a:pt x="119322" y="80382"/>
                  <a:pt x="119322" y="80382"/>
                  <a:pt x="119322" y="80382"/>
                </a:cubicBezTo>
                <a:cubicBezTo>
                  <a:pt x="119322" y="80956"/>
                  <a:pt x="119322" y="80956"/>
                  <a:pt x="119322" y="80956"/>
                </a:cubicBezTo>
                <a:cubicBezTo>
                  <a:pt x="118644" y="80956"/>
                  <a:pt x="118644" y="80956"/>
                  <a:pt x="118644" y="80956"/>
                </a:cubicBezTo>
                <a:cubicBezTo>
                  <a:pt x="118644" y="81531"/>
                  <a:pt x="118644" y="81531"/>
                  <a:pt x="118644" y="81531"/>
                </a:cubicBezTo>
                <a:cubicBezTo>
                  <a:pt x="117966" y="81531"/>
                  <a:pt x="117966" y="81531"/>
                  <a:pt x="117966" y="81531"/>
                </a:cubicBezTo>
                <a:cubicBezTo>
                  <a:pt x="117966" y="82105"/>
                  <a:pt x="117288" y="82679"/>
                  <a:pt x="117288" y="82679"/>
                </a:cubicBezTo>
                <a:cubicBezTo>
                  <a:pt x="116610" y="82679"/>
                  <a:pt x="116610" y="82679"/>
                  <a:pt x="116610" y="82679"/>
                </a:cubicBezTo>
                <a:cubicBezTo>
                  <a:pt x="115932" y="83253"/>
                  <a:pt x="115932" y="83253"/>
                  <a:pt x="115932" y="83253"/>
                </a:cubicBezTo>
                <a:cubicBezTo>
                  <a:pt x="115254" y="83827"/>
                  <a:pt x="114576" y="84401"/>
                  <a:pt x="113220" y="84401"/>
                </a:cubicBezTo>
                <a:cubicBezTo>
                  <a:pt x="111864" y="84401"/>
                  <a:pt x="110508" y="84401"/>
                  <a:pt x="109830" y="84401"/>
                </a:cubicBezTo>
                <a:cubicBezTo>
                  <a:pt x="108474" y="84401"/>
                  <a:pt x="108474" y="84401"/>
                  <a:pt x="108474" y="84401"/>
                </a:cubicBezTo>
                <a:cubicBezTo>
                  <a:pt x="107796" y="83827"/>
                  <a:pt x="107796" y="83827"/>
                  <a:pt x="107796" y="83827"/>
                </a:cubicBezTo>
                <a:cubicBezTo>
                  <a:pt x="107118" y="83827"/>
                  <a:pt x="107118" y="83827"/>
                  <a:pt x="107118" y="83827"/>
                </a:cubicBezTo>
                <a:cubicBezTo>
                  <a:pt x="107118" y="83827"/>
                  <a:pt x="107118" y="83827"/>
                  <a:pt x="107118" y="83827"/>
                </a:cubicBezTo>
                <a:cubicBezTo>
                  <a:pt x="107118" y="83827"/>
                  <a:pt x="107118" y="83827"/>
                  <a:pt x="107118" y="83827"/>
                </a:cubicBezTo>
                <a:cubicBezTo>
                  <a:pt x="107118" y="83827"/>
                  <a:pt x="106440" y="83827"/>
                  <a:pt x="106440" y="83253"/>
                </a:cubicBezTo>
                <a:cubicBezTo>
                  <a:pt x="106440" y="83253"/>
                  <a:pt x="106440" y="83253"/>
                  <a:pt x="106440" y="83253"/>
                </a:cubicBezTo>
                <a:cubicBezTo>
                  <a:pt x="106440" y="83253"/>
                  <a:pt x="106440" y="83253"/>
                  <a:pt x="106440" y="83253"/>
                </a:cubicBezTo>
                <a:cubicBezTo>
                  <a:pt x="105762" y="83253"/>
                  <a:pt x="105762" y="83253"/>
                  <a:pt x="105762" y="82679"/>
                </a:cubicBezTo>
                <a:cubicBezTo>
                  <a:pt x="105762" y="82679"/>
                  <a:pt x="105762" y="82679"/>
                  <a:pt x="105762" y="82679"/>
                </a:cubicBezTo>
                <a:cubicBezTo>
                  <a:pt x="105084" y="82679"/>
                  <a:pt x="104406" y="82105"/>
                  <a:pt x="104406" y="82105"/>
                </a:cubicBezTo>
                <a:cubicBezTo>
                  <a:pt x="104406" y="81531"/>
                  <a:pt x="104406" y="81531"/>
                  <a:pt x="103728" y="80956"/>
                </a:cubicBezTo>
                <a:cubicBezTo>
                  <a:pt x="103728" y="80956"/>
                  <a:pt x="103728" y="80956"/>
                  <a:pt x="103728" y="80956"/>
                </a:cubicBezTo>
                <a:cubicBezTo>
                  <a:pt x="103728" y="80382"/>
                  <a:pt x="103728" y="80382"/>
                  <a:pt x="103728" y="80382"/>
                </a:cubicBezTo>
                <a:cubicBezTo>
                  <a:pt x="103050" y="80382"/>
                  <a:pt x="103050" y="80382"/>
                  <a:pt x="103050" y="80382"/>
                </a:cubicBezTo>
                <a:cubicBezTo>
                  <a:pt x="103050" y="79808"/>
                  <a:pt x="103050" y="79808"/>
                  <a:pt x="103050" y="79808"/>
                </a:cubicBezTo>
                <a:cubicBezTo>
                  <a:pt x="103050" y="79808"/>
                  <a:pt x="103050" y="79808"/>
                  <a:pt x="103050" y="79808"/>
                </a:cubicBezTo>
                <a:cubicBezTo>
                  <a:pt x="103050" y="79234"/>
                  <a:pt x="103050" y="79234"/>
                  <a:pt x="103050" y="79234"/>
                </a:cubicBezTo>
                <a:cubicBezTo>
                  <a:pt x="103050" y="79234"/>
                  <a:pt x="103050" y="79234"/>
                  <a:pt x="103050" y="79234"/>
                </a:cubicBezTo>
                <a:cubicBezTo>
                  <a:pt x="103050" y="78660"/>
                  <a:pt x="103050" y="78660"/>
                  <a:pt x="103050" y="78660"/>
                </a:cubicBezTo>
                <a:cubicBezTo>
                  <a:pt x="102372" y="78660"/>
                  <a:pt x="102372" y="78660"/>
                  <a:pt x="102372" y="78660"/>
                </a:cubicBezTo>
                <a:cubicBezTo>
                  <a:pt x="102372" y="73492"/>
                  <a:pt x="102372" y="73492"/>
                  <a:pt x="102372" y="73492"/>
                </a:cubicBezTo>
                <a:cubicBezTo>
                  <a:pt x="102372" y="62583"/>
                  <a:pt x="102372" y="62583"/>
                  <a:pt x="102372" y="62583"/>
                </a:cubicBezTo>
                <a:cubicBezTo>
                  <a:pt x="102372" y="49952"/>
                  <a:pt x="102372" y="49952"/>
                  <a:pt x="102372" y="49952"/>
                </a:cubicBezTo>
                <a:cubicBezTo>
                  <a:pt x="102372" y="49377"/>
                  <a:pt x="102372" y="48229"/>
                  <a:pt x="102372" y="47081"/>
                </a:cubicBezTo>
                <a:cubicBezTo>
                  <a:pt x="102372" y="45933"/>
                  <a:pt x="102372" y="44784"/>
                  <a:pt x="103050" y="44210"/>
                </a:cubicBezTo>
                <a:cubicBezTo>
                  <a:pt x="103050" y="44210"/>
                  <a:pt x="103050" y="44210"/>
                  <a:pt x="103050" y="44210"/>
                </a:cubicBezTo>
                <a:cubicBezTo>
                  <a:pt x="103050" y="43636"/>
                  <a:pt x="103050" y="43636"/>
                  <a:pt x="103050" y="43636"/>
                </a:cubicBezTo>
                <a:cubicBezTo>
                  <a:pt x="103050" y="43636"/>
                  <a:pt x="103050" y="43636"/>
                  <a:pt x="103050" y="43636"/>
                </a:cubicBezTo>
                <a:cubicBezTo>
                  <a:pt x="103050" y="43062"/>
                  <a:pt x="103050" y="43062"/>
                  <a:pt x="103050" y="43062"/>
                </a:cubicBezTo>
                <a:cubicBezTo>
                  <a:pt x="103728" y="43062"/>
                  <a:pt x="103728" y="43062"/>
                  <a:pt x="103728" y="43062"/>
                </a:cubicBezTo>
                <a:cubicBezTo>
                  <a:pt x="103728" y="42488"/>
                  <a:pt x="103728" y="42488"/>
                  <a:pt x="103728" y="42488"/>
                </a:cubicBezTo>
                <a:cubicBezTo>
                  <a:pt x="104406" y="41913"/>
                  <a:pt x="104406" y="41913"/>
                  <a:pt x="104406" y="41913"/>
                </a:cubicBezTo>
                <a:cubicBezTo>
                  <a:pt x="104406" y="41913"/>
                  <a:pt x="104406" y="41913"/>
                  <a:pt x="104406" y="41913"/>
                </a:cubicBezTo>
                <a:cubicBezTo>
                  <a:pt x="104406" y="41913"/>
                  <a:pt x="104406" y="41913"/>
                  <a:pt x="104406" y="41339"/>
                </a:cubicBezTo>
                <a:cubicBezTo>
                  <a:pt x="105084" y="41339"/>
                  <a:pt x="105084" y="41339"/>
                  <a:pt x="105084" y="40765"/>
                </a:cubicBezTo>
                <a:cubicBezTo>
                  <a:pt x="105762" y="40765"/>
                  <a:pt x="105762" y="40765"/>
                  <a:pt x="105762" y="40191"/>
                </a:cubicBezTo>
                <a:cubicBezTo>
                  <a:pt x="106440" y="40191"/>
                  <a:pt x="106440" y="40191"/>
                  <a:pt x="106440" y="40191"/>
                </a:cubicBezTo>
                <a:cubicBezTo>
                  <a:pt x="106440" y="40191"/>
                  <a:pt x="106440" y="40191"/>
                  <a:pt x="106440" y="40191"/>
                </a:cubicBezTo>
                <a:cubicBezTo>
                  <a:pt x="106440" y="40191"/>
                  <a:pt x="106440" y="40191"/>
                  <a:pt x="107118" y="39617"/>
                </a:cubicBezTo>
                <a:cubicBezTo>
                  <a:pt x="107118" y="39617"/>
                  <a:pt x="107118" y="39617"/>
                  <a:pt x="107118" y="39617"/>
                </a:cubicBezTo>
                <a:cubicBezTo>
                  <a:pt x="107118" y="39617"/>
                  <a:pt x="107118" y="39617"/>
                  <a:pt x="107118" y="39617"/>
                </a:cubicBezTo>
                <a:cubicBezTo>
                  <a:pt x="107118" y="39617"/>
                  <a:pt x="107796" y="39617"/>
                  <a:pt x="107796" y="39617"/>
                </a:cubicBezTo>
                <a:cubicBezTo>
                  <a:pt x="108474" y="39043"/>
                  <a:pt x="109152" y="39043"/>
                  <a:pt x="109830" y="39043"/>
                </a:cubicBezTo>
                <a:cubicBezTo>
                  <a:pt x="109830" y="39043"/>
                  <a:pt x="110508" y="39043"/>
                  <a:pt x="111186" y="39043"/>
                </a:cubicBezTo>
                <a:cubicBezTo>
                  <a:pt x="111864" y="38468"/>
                  <a:pt x="111864" y="39043"/>
                  <a:pt x="112542" y="39043"/>
                </a:cubicBezTo>
                <a:cubicBezTo>
                  <a:pt x="112542" y="39043"/>
                  <a:pt x="112542" y="39043"/>
                  <a:pt x="112542" y="39043"/>
                </a:cubicBezTo>
                <a:cubicBezTo>
                  <a:pt x="112542" y="39043"/>
                  <a:pt x="113220" y="39043"/>
                  <a:pt x="113898" y="39043"/>
                </a:cubicBezTo>
                <a:cubicBezTo>
                  <a:pt x="113898" y="39043"/>
                  <a:pt x="114576" y="39043"/>
                  <a:pt x="114576" y="39617"/>
                </a:cubicBezTo>
                <a:cubicBezTo>
                  <a:pt x="115254" y="39617"/>
                  <a:pt x="115254" y="39617"/>
                  <a:pt x="115254" y="39617"/>
                </a:cubicBezTo>
                <a:cubicBezTo>
                  <a:pt x="115254" y="39617"/>
                  <a:pt x="115254" y="39617"/>
                  <a:pt x="115254" y="39617"/>
                </a:cubicBezTo>
                <a:cubicBezTo>
                  <a:pt x="115932" y="39617"/>
                  <a:pt x="115932" y="39617"/>
                  <a:pt x="115932" y="39617"/>
                </a:cubicBezTo>
                <a:cubicBezTo>
                  <a:pt x="115932" y="40191"/>
                  <a:pt x="115932" y="40191"/>
                  <a:pt x="115932" y="40191"/>
                </a:cubicBezTo>
                <a:cubicBezTo>
                  <a:pt x="116610" y="40191"/>
                  <a:pt x="116610" y="40191"/>
                  <a:pt x="116610" y="40191"/>
                </a:cubicBezTo>
                <a:cubicBezTo>
                  <a:pt x="116610" y="40765"/>
                  <a:pt x="116610" y="40765"/>
                  <a:pt x="116610" y="40765"/>
                </a:cubicBezTo>
                <a:cubicBezTo>
                  <a:pt x="117288" y="40765"/>
                  <a:pt x="117288" y="40765"/>
                  <a:pt x="117288" y="40765"/>
                </a:cubicBezTo>
                <a:cubicBezTo>
                  <a:pt x="117288" y="40765"/>
                  <a:pt x="117288" y="40765"/>
                  <a:pt x="117966" y="40765"/>
                </a:cubicBezTo>
                <a:cubicBezTo>
                  <a:pt x="117966" y="41339"/>
                  <a:pt x="117966" y="41339"/>
                  <a:pt x="117966" y="413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6292855" y="3323346"/>
            <a:ext cx="242690" cy="218258"/>
          </a:xfrm>
          <a:custGeom>
            <a:pathLst>
              <a:path extrusionOk="0" h="120000" w="120000">
                <a:moveTo>
                  <a:pt x="26548" y="53201"/>
                </a:moveTo>
                <a:cubicBezTo>
                  <a:pt x="26548" y="53793"/>
                  <a:pt x="26548" y="53793"/>
                  <a:pt x="26548" y="53793"/>
                </a:cubicBezTo>
                <a:cubicBezTo>
                  <a:pt x="26548" y="53793"/>
                  <a:pt x="26548" y="54384"/>
                  <a:pt x="26548" y="54384"/>
                </a:cubicBezTo>
                <a:cubicBezTo>
                  <a:pt x="26017" y="54384"/>
                  <a:pt x="26017" y="54384"/>
                  <a:pt x="26017" y="54384"/>
                </a:cubicBezTo>
                <a:cubicBezTo>
                  <a:pt x="26017" y="54975"/>
                  <a:pt x="26017" y="54975"/>
                  <a:pt x="26017" y="54975"/>
                </a:cubicBezTo>
                <a:cubicBezTo>
                  <a:pt x="26017" y="54975"/>
                  <a:pt x="26017" y="54975"/>
                  <a:pt x="26017" y="54975"/>
                </a:cubicBezTo>
                <a:cubicBezTo>
                  <a:pt x="26017" y="55566"/>
                  <a:pt x="26017" y="55566"/>
                  <a:pt x="26017" y="55566"/>
                </a:cubicBezTo>
                <a:cubicBezTo>
                  <a:pt x="25486" y="55566"/>
                  <a:pt x="25486" y="55566"/>
                  <a:pt x="25486" y="55566"/>
                </a:cubicBezTo>
                <a:cubicBezTo>
                  <a:pt x="25486" y="55566"/>
                  <a:pt x="25486" y="55566"/>
                  <a:pt x="24955" y="56157"/>
                </a:cubicBezTo>
                <a:cubicBezTo>
                  <a:pt x="24955" y="56157"/>
                  <a:pt x="24955" y="56157"/>
                  <a:pt x="24955" y="56748"/>
                </a:cubicBezTo>
                <a:cubicBezTo>
                  <a:pt x="24955" y="56748"/>
                  <a:pt x="24955" y="56748"/>
                  <a:pt x="24955" y="57339"/>
                </a:cubicBezTo>
                <a:cubicBezTo>
                  <a:pt x="24955" y="57339"/>
                  <a:pt x="24955" y="57339"/>
                  <a:pt x="24424" y="57339"/>
                </a:cubicBezTo>
                <a:cubicBezTo>
                  <a:pt x="24424" y="57339"/>
                  <a:pt x="24424" y="57339"/>
                  <a:pt x="24424" y="57339"/>
                </a:cubicBezTo>
                <a:cubicBezTo>
                  <a:pt x="24424" y="57931"/>
                  <a:pt x="24424" y="57931"/>
                  <a:pt x="24424" y="57931"/>
                </a:cubicBezTo>
                <a:cubicBezTo>
                  <a:pt x="24424" y="58522"/>
                  <a:pt x="23893" y="58522"/>
                  <a:pt x="23893" y="59113"/>
                </a:cubicBezTo>
                <a:cubicBezTo>
                  <a:pt x="23893" y="59113"/>
                  <a:pt x="23893" y="59113"/>
                  <a:pt x="23893" y="59113"/>
                </a:cubicBezTo>
                <a:cubicBezTo>
                  <a:pt x="23893" y="59113"/>
                  <a:pt x="23362" y="59113"/>
                  <a:pt x="23362" y="59113"/>
                </a:cubicBezTo>
                <a:cubicBezTo>
                  <a:pt x="23362" y="59113"/>
                  <a:pt x="23362" y="59704"/>
                  <a:pt x="23362" y="59704"/>
                </a:cubicBezTo>
                <a:cubicBezTo>
                  <a:pt x="23362" y="59704"/>
                  <a:pt x="23362" y="60295"/>
                  <a:pt x="23362" y="60295"/>
                </a:cubicBezTo>
                <a:cubicBezTo>
                  <a:pt x="23362" y="60295"/>
                  <a:pt x="22831" y="60886"/>
                  <a:pt x="22831" y="60886"/>
                </a:cubicBezTo>
                <a:cubicBezTo>
                  <a:pt x="22831" y="60886"/>
                  <a:pt x="22831" y="60886"/>
                  <a:pt x="22831" y="60886"/>
                </a:cubicBezTo>
                <a:cubicBezTo>
                  <a:pt x="22300" y="60886"/>
                  <a:pt x="22300" y="61477"/>
                  <a:pt x="22300" y="61477"/>
                </a:cubicBezTo>
                <a:cubicBezTo>
                  <a:pt x="22300" y="61477"/>
                  <a:pt x="22300" y="62068"/>
                  <a:pt x="22300" y="62068"/>
                </a:cubicBezTo>
                <a:cubicBezTo>
                  <a:pt x="22300" y="62068"/>
                  <a:pt x="22300" y="62068"/>
                  <a:pt x="21769" y="62068"/>
                </a:cubicBezTo>
                <a:cubicBezTo>
                  <a:pt x="21769" y="62068"/>
                  <a:pt x="21769" y="62068"/>
                  <a:pt x="21769" y="62660"/>
                </a:cubicBezTo>
                <a:cubicBezTo>
                  <a:pt x="21769" y="62660"/>
                  <a:pt x="21769" y="62660"/>
                  <a:pt x="21769" y="63251"/>
                </a:cubicBezTo>
                <a:cubicBezTo>
                  <a:pt x="21769" y="63251"/>
                  <a:pt x="21769" y="63251"/>
                  <a:pt x="21238" y="63842"/>
                </a:cubicBezTo>
                <a:cubicBezTo>
                  <a:pt x="21238" y="63842"/>
                  <a:pt x="21238" y="63842"/>
                  <a:pt x="21238" y="63842"/>
                </a:cubicBezTo>
                <a:cubicBezTo>
                  <a:pt x="21238" y="63842"/>
                  <a:pt x="21238" y="63842"/>
                  <a:pt x="21238" y="64433"/>
                </a:cubicBezTo>
                <a:cubicBezTo>
                  <a:pt x="21238" y="64433"/>
                  <a:pt x="20707" y="64433"/>
                  <a:pt x="20707" y="64433"/>
                </a:cubicBezTo>
                <a:cubicBezTo>
                  <a:pt x="20707" y="65024"/>
                  <a:pt x="20707" y="65024"/>
                  <a:pt x="20707" y="65024"/>
                </a:cubicBezTo>
                <a:cubicBezTo>
                  <a:pt x="20707" y="65024"/>
                  <a:pt x="20176" y="65024"/>
                  <a:pt x="20176" y="65024"/>
                </a:cubicBezTo>
                <a:cubicBezTo>
                  <a:pt x="20176" y="65024"/>
                  <a:pt x="20176" y="65615"/>
                  <a:pt x="20176" y="65615"/>
                </a:cubicBezTo>
                <a:cubicBezTo>
                  <a:pt x="20176" y="65615"/>
                  <a:pt x="20176" y="66206"/>
                  <a:pt x="20176" y="66206"/>
                </a:cubicBezTo>
                <a:cubicBezTo>
                  <a:pt x="20176" y="66206"/>
                  <a:pt x="19646" y="66206"/>
                  <a:pt x="19646" y="66206"/>
                </a:cubicBezTo>
                <a:cubicBezTo>
                  <a:pt x="19646" y="66206"/>
                  <a:pt x="19646" y="66798"/>
                  <a:pt x="19646" y="66798"/>
                </a:cubicBezTo>
                <a:cubicBezTo>
                  <a:pt x="19115" y="66798"/>
                  <a:pt x="19115" y="66798"/>
                  <a:pt x="19115" y="67389"/>
                </a:cubicBezTo>
                <a:cubicBezTo>
                  <a:pt x="19115" y="67389"/>
                  <a:pt x="19115" y="67389"/>
                  <a:pt x="19115" y="67980"/>
                </a:cubicBezTo>
                <a:cubicBezTo>
                  <a:pt x="19115" y="67980"/>
                  <a:pt x="19115" y="67980"/>
                  <a:pt x="18584" y="67980"/>
                </a:cubicBezTo>
                <a:cubicBezTo>
                  <a:pt x="18584" y="67980"/>
                  <a:pt x="18584" y="67980"/>
                  <a:pt x="18584" y="67980"/>
                </a:cubicBezTo>
                <a:cubicBezTo>
                  <a:pt x="18584" y="68571"/>
                  <a:pt x="18584" y="68571"/>
                  <a:pt x="18584" y="69162"/>
                </a:cubicBezTo>
                <a:cubicBezTo>
                  <a:pt x="18584" y="69162"/>
                  <a:pt x="18053" y="69162"/>
                  <a:pt x="18053" y="69753"/>
                </a:cubicBezTo>
                <a:cubicBezTo>
                  <a:pt x="18053" y="69753"/>
                  <a:pt x="18053" y="69753"/>
                  <a:pt x="18053" y="69753"/>
                </a:cubicBezTo>
                <a:cubicBezTo>
                  <a:pt x="18053" y="69753"/>
                  <a:pt x="17522" y="69753"/>
                  <a:pt x="17522" y="69753"/>
                </a:cubicBezTo>
                <a:cubicBezTo>
                  <a:pt x="17522" y="70344"/>
                  <a:pt x="17522" y="70344"/>
                  <a:pt x="17522" y="70344"/>
                </a:cubicBezTo>
                <a:cubicBezTo>
                  <a:pt x="17522" y="70935"/>
                  <a:pt x="17522" y="70935"/>
                  <a:pt x="17522" y="70935"/>
                </a:cubicBezTo>
                <a:cubicBezTo>
                  <a:pt x="17522" y="70935"/>
                  <a:pt x="16991" y="71527"/>
                  <a:pt x="16991" y="71527"/>
                </a:cubicBezTo>
                <a:cubicBezTo>
                  <a:pt x="16991" y="71527"/>
                  <a:pt x="16991" y="71527"/>
                  <a:pt x="16991" y="71527"/>
                </a:cubicBezTo>
                <a:cubicBezTo>
                  <a:pt x="16991" y="71527"/>
                  <a:pt x="16460" y="72118"/>
                  <a:pt x="16460" y="72118"/>
                </a:cubicBezTo>
                <a:cubicBezTo>
                  <a:pt x="16460" y="72118"/>
                  <a:pt x="16460" y="72709"/>
                  <a:pt x="16460" y="72709"/>
                </a:cubicBezTo>
                <a:cubicBezTo>
                  <a:pt x="16460" y="72709"/>
                  <a:pt x="16460" y="72709"/>
                  <a:pt x="16460" y="72709"/>
                </a:cubicBezTo>
                <a:cubicBezTo>
                  <a:pt x="15929" y="72709"/>
                  <a:pt x="15929" y="73300"/>
                  <a:pt x="15929" y="73300"/>
                </a:cubicBezTo>
                <a:cubicBezTo>
                  <a:pt x="15929" y="73300"/>
                  <a:pt x="15929" y="73300"/>
                  <a:pt x="15929" y="73891"/>
                </a:cubicBezTo>
                <a:cubicBezTo>
                  <a:pt x="15929" y="73891"/>
                  <a:pt x="15929" y="73891"/>
                  <a:pt x="15398" y="74482"/>
                </a:cubicBezTo>
                <a:cubicBezTo>
                  <a:pt x="15398" y="74482"/>
                  <a:pt x="15398" y="74482"/>
                  <a:pt x="15398" y="74482"/>
                </a:cubicBezTo>
                <a:cubicBezTo>
                  <a:pt x="15398" y="74482"/>
                  <a:pt x="14867" y="74482"/>
                  <a:pt x="14867" y="74482"/>
                </a:cubicBezTo>
                <a:cubicBezTo>
                  <a:pt x="14867" y="75073"/>
                  <a:pt x="14867" y="75073"/>
                  <a:pt x="14867" y="75073"/>
                </a:cubicBezTo>
                <a:cubicBezTo>
                  <a:pt x="14867" y="75665"/>
                  <a:pt x="14867" y="75665"/>
                  <a:pt x="14867" y="76256"/>
                </a:cubicBezTo>
                <a:cubicBezTo>
                  <a:pt x="14867" y="76256"/>
                  <a:pt x="14336" y="76256"/>
                  <a:pt x="14336" y="76256"/>
                </a:cubicBezTo>
                <a:cubicBezTo>
                  <a:pt x="14336" y="76256"/>
                  <a:pt x="14336" y="76256"/>
                  <a:pt x="14336" y="76256"/>
                </a:cubicBezTo>
                <a:cubicBezTo>
                  <a:pt x="14336" y="76256"/>
                  <a:pt x="13805" y="76847"/>
                  <a:pt x="13805" y="76847"/>
                </a:cubicBezTo>
                <a:cubicBezTo>
                  <a:pt x="13805" y="76847"/>
                  <a:pt x="13805" y="77438"/>
                  <a:pt x="13805" y="77438"/>
                </a:cubicBezTo>
                <a:cubicBezTo>
                  <a:pt x="13805" y="77438"/>
                  <a:pt x="13805" y="78029"/>
                  <a:pt x="13805" y="78029"/>
                </a:cubicBezTo>
                <a:cubicBezTo>
                  <a:pt x="13274" y="78029"/>
                  <a:pt x="13274" y="78029"/>
                  <a:pt x="13274" y="78029"/>
                </a:cubicBezTo>
                <a:cubicBezTo>
                  <a:pt x="13274" y="78620"/>
                  <a:pt x="13274" y="78620"/>
                  <a:pt x="13274" y="78620"/>
                </a:cubicBezTo>
                <a:cubicBezTo>
                  <a:pt x="13274" y="78620"/>
                  <a:pt x="13274" y="78620"/>
                  <a:pt x="13274" y="78620"/>
                </a:cubicBezTo>
                <a:cubicBezTo>
                  <a:pt x="13274" y="79211"/>
                  <a:pt x="13274" y="79211"/>
                  <a:pt x="13274" y="79211"/>
                </a:cubicBezTo>
                <a:cubicBezTo>
                  <a:pt x="12743" y="79211"/>
                  <a:pt x="12743" y="79211"/>
                  <a:pt x="12743" y="79802"/>
                </a:cubicBezTo>
                <a:cubicBezTo>
                  <a:pt x="12212" y="79802"/>
                  <a:pt x="12212" y="79802"/>
                  <a:pt x="12212" y="79802"/>
                </a:cubicBezTo>
                <a:cubicBezTo>
                  <a:pt x="12212" y="80394"/>
                  <a:pt x="12212" y="80394"/>
                  <a:pt x="12212" y="80394"/>
                </a:cubicBezTo>
                <a:cubicBezTo>
                  <a:pt x="530" y="80394"/>
                  <a:pt x="530" y="80394"/>
                  <a:pt x="530" y="80394"/>
                </a:cubicBezTo>
                <a:cubicBezTo>
                  <a:pt x="530" y="79802"/>
                  <a:pt x="0" y="79211"/>
                  <a:pt x="0" y="78029"/>
                </a:cubicBezTo>
                <a:cubicBezTo>
                  <a:pt x="0" y="77438"/>
                  <a:pt x="0" y="76847"/>
                  <a:pt x="0" y="76256"/>
                </a:cubicBezTo>
                <a:cubicBezTo>
                  <a:pt x="0" y="75073"/>
                  <a:pt x="0" y="74482"/>
                  <a:pt x="0" y="73891"/>
                </a:cubicBezTo>
                <a:cubicBezTo>
                  <a:pt x="0" y="72709"/>
                  <a:pt x="0" y="72118"/>
                  <a:pt x="0" y="71527"/>
                </a:cubicBezTo>
                <a:cubicBezTo>
                  <a:pt x="0" y="53201"/>
                  <a:pt x="0" y="53201"/>
                  <a:pt x="0" y="53201"/>
                </a:cubicBezTo>
                <a:lnTo>
                  <a:pt x="26548" y="53201"/>
                </a:lnTo>
                <a:close/>
                <a:moveTo>
                  <a:pt x="6371" y="96354"/>
                </a:moveTo>
                <a:cubicBezTo>
                  <a:pt x="6902" y="96354"/>
                  <a:pt x="6902" y="96354"/>
                  <a:pt x="7433" y="96945"/>
                </a:cubicBezTo>
                <a:cubicBezTo>
                  <a:pt x="7433" y="96945"/>
                  <a:pt x="7433" y="96945"/>
                  <a:pt x="7433" y="96945"/>
                </a:cubicBezTo>
                <a:cubicBezTo>
                  <a:pt x="7964" y="96945"/>
                  <a:pt x="7964" y="96945"/>
                  <a:pt x="7964" y="96945"/>
                </a:cubicBezTo>
                <a:cubicBezTo>
                  <a:pt x="7964" y="96945"/>
                  <a:pt x="7964" y="97536"/>
                  <a:pt x="7964" y="97536"/>
                </a:cubicBezTo>
                <a:cubicBezTo>
                  <a:pt x="7964" y="97536"/>
                  <a:pt x="7964" y="97536"/>
                  <a:pt x="7964" y="97536"/>
                </a:cubicBezTo>
                <a:cubicBezTo>
                  <a:pt x="8495" y="97536"/>
                  <a:pt x="8495" y="97536"/>
                  <a:pt x="8495" y="97536"/>
                </a:cubicBezTo>
                <a:cubicBezTo>
                  <a:pt x="8495" y="98128"/>
                  <a:pt x="9026" y="98128"/>
                  <a:pt x="9026" y="98128"/>
                </a:cubicBezTo>
                <a:cubicBezTo>
                  <a:pt x="9026" y="98128"/>
                  <a:pt x="9026" y="98719"/>
                  <a:pt x="9026" y="98719"/>
                </a:cubicBezTo>
                <a:cubicBezTo>
                  <a:pt x="9557" y="98719"/>
                  <a:pt x="9557" y="98719"/>
                  <a:pt x="9557" y="98719"/>
                </a:cubicBezTo>
                <a:cubicBezTo>
                  <a:pt x="10088" y="98719"/>
                  <a:pt x="10088" y="98719"/>
                  <a:pt x="10088" y="99310"/>
                </a:cubicBezTo>
                <a:cubicBezTo>
                  <a:pt x="10088" y="99310"/>
                  <a:pt x="10088" y="99310"/>
                  <a:pt x="10619" y="99901"/>
                </a:cubicBezTo>
                <a:cubicBezTo>
                  <a:pt x="11150" y="99901"/>
                  <a:pt x="11150" y="99901"/>
                  <a:pt x="11150" y="99901"/>
                </a:cubicBezTo>
                <a:cubicBezTo>
                  <a:pt x="11150" y="99901"/>
                  <a:pt x="11150" y="99901"/>
                  <a:pt x="11150" y="99901"/>
                </a:cubicBezTo>
                <a:cubicBezTo>
                  <a:pt x="11150" y="99901"/>
                  <a:pt x="11150" y="99901"/>
                  <a:pt x="11150" y="100492"/>
                </a:cubicBezTo>
                <a:cubicBezTo>
                  <a:pt x="11681" y="100492"/>
                  <a:pt x="11681" y="100492"/>
                  <a:pt x="11681" y="100492"/>
                </a:cubicBezTo>
                <a:cubicBezTo>
                  <a:pt x="12212" y="100492"/>
                  <a:pt x="12212" y="100492"/>
                  <a:pt x="12212" y="100492"/>
                </a:cubicBezTo>
                <a:cubicBezTo>
                  <a:pt x="12212" y="101083"/>
                  <a:pt x="12212" y="101083"/>
                  <a:pt x="12212" y="101083"/>
                </a:cubicBezTo>
                <a:cubicBezTo>
                  <a:pt x="13274" y="101083"/>
                  <a:pt x="13274" y="101083"/>
                  <a:pt x="13274" y="101083"/>
                </a:cubicBezTo>
                <a:cubicBezTo>
                  <a:pt x="13274" y="101674"/>
                  <a:pt x="13274" y="101674"/>
                  <a:pt x="13274" y="101674"/>
                </a:cubicBezTo>
                <a:cubicBezTo>
                  <a:pt x="13274" y="101674"/>
                  <a:pt x="13274" y="102266"/>
                  <a:pt x="13805" y="102266"/>
                </a:cubicBezTo>
                <a:cubicBezTo>
                  <a:pt x="14336" y="102266"/>
                  <a:pt x="14336" y="102266"/>
                  <a:pt x="14336" y="102266"/>
                </a:cubicBezTo>
                <a:cubicBezTo>
                  <a:pt x="14336" y="102266"/>
                  <a:pt x="14336" y="102266"/>
                  <a:pt x="14336" y="102266"/>
                </a:cubicBezTo>
                <a:cubicBezTo>
                  <a:pt x="14336" y="102857"/>
                  <a:pt x="14336" y="102857"/>
                  <a:pt x="14336" y="102857"/>
                </a:cubicBezTo>
                <a:cubicBezTo>
                  <a:pt x="14867" y="102857"/>
                  <a:pt x="14867" y="102857"/>
                  <a:pt x="14867" y="102857"/>
                </a:cubicBezTo>
                <a:cubicBezTo>
                  <a:pt x="14867" y="102857"/>
                  <a:pt x="15398" y="103448"/>
                  <a:pt x="15398" y="103448"/>
                </a:cubicBezTo>
                <a:cubicBezTo>
                  <a:pt x="15398" y="103448"/>
                  <a:pt x="15398" y="103448"/>
                  <a:pt x="15398" y="104039"/>
                </a:cubicBezTo>
                <a:cubicBezTo>
                  <a:pt x="16460" y="104039"/>
                  <a:pt x="16460" y="104039"/>
                  <a:pt x="16460" y="104039"/>
                </a:cubicBezTo>
                <a:cubicBezTo>
                  <a:pt x="16460" y="104039"/>
                  <a:pt x="16460" y="104039"/>
                  <a:pt x="16460" y="104039"/>
                </a:cubicBezTo>
                <a:cubicBezTo>
                  <a:pt x="16460" y="104039"/>
                  <a:pt x="16460" y="104630"/>
                  <a:pt x="16460" y="104630"/>
                </a:cubicBezTo>
                <a:cubicBezTo>
                  <a:pt x="17522" y="105221"/>
                  <a:pt x="17522" y="105221"/>
                  <a:pt x="17522" y="105221"/>
                </a:cubicBezTo>
                <a:cubicBezTo>
                  <a:pt x="17522" y="105812"/>
                  <a:pt x="16991" y="105812"/>
                  <a:pt x="16991" y="105812"/>
                </a:cubicBezTo>
                <a:cubicBezTo>
                  <a:pt x="16460" y="106403"/>
                  <a:pt x="15929" y="106403"/>
                  <a:pt x="15398" y="106995"/>
                </a:cubicBezTo>
                <a:cubicBezTo>
                  <a:pt x="15398" y="106995"/>
                  <a:pt x="15398" y="106995"/>
                  <a:pt x="15398" y="106995"/>
                </a:cubicBezTo>
                <a:cubicBezTo>
                  <a:pt x="15398" y="107586"/>
                  <a:pt x="14867" y="107586"/>
                  <a:pt x="14867" y="107586"/>
                </a:cubicBezTo>
                <a:cubicBezTo>
                  <a:pt x="14336" y="107586"/>
                  <a:pt x="14336" y="107586"/>
                  <a:pt x="14336" y="107586"/>
                </a:cubicBezTo>
                <a:cubicBezTo>
                  <a:pt x="14336" y="107586"/>
                  <a:pt x="14336" y="108177"/>
                  <a:pt x="14336" y="108177"/>
                </a:cubicBezTo>
                <a:cubicBezTo>
                  <a:pt x="13805" y="108177"/>
                  <a:pt x="13805" y="108768"/>
                  <a:pt x="13805" y="108768"/>
                </a:cubicBezTo>
                <a:cubicBezTo>
                  <a:pt x="13274" y="108768"/>
                  <a:pt x="13274" y="108768"/>
                  <a:pt x="13274" y="108768"/>
                </a:cubicBezTo>
                <a:cubicBezTo>
                  <a:pt x="13274" y="108768"/>
                  <a:pt x="13274" y="108768"/>
                  <a:pt x="13274" y="108768"/>
                </a:cubicBezTo>
                <a:cubicBezTo>
                  <a:pt x="13274" y="109359"/>
                  <a:pt x="13274" y="109359"/>
                  <a:pt x="13274" y="109359"/>
                </a:cubicBezTo>
                <a:cubicBezTo>
                  <a:pt x="12212" y="109359"/>
                  <a:pt x="12212" y="109359"/>
                  <a:pt x="12212" y="109359"/>
                </a:cubicBezTo>
                <a:cubicBezTo>
                  <a:pt x="12212" y="109359"/>
                  <a:pt x="12212" y="109359"/>
                  <a:pt x="12212" y="109359"/>
                </a:cubicBezTo>
                <a:cubicBezTo>
                  <a:pt x="12212" y="109950"/>
                  <a:pt x="12212" y="109950"/>
                  <a:pt x="12212" y="109950"/>
                </a:cubicBezTo>
                <a:cubicBezTo>
                  <a:pt x="12212" y="109950"/>
                  <a:pt x="11681" y="109950"/>
                  <a:pt x="11681" y="109950"/>
                </a:cubicBezTo>
                <a:cubicBezTo>
                  <a:pt x="11681" y="109950"/>
                  <a:pt x="11681" y="109950"/>
                  <a:pt x="11150" y="110541"/>
                </a:cubicBezTo>
                <a:cubicBezTo>
                  <a:pt x="11150" y="110541"/>
                  <a:pt x="11150" y="110541"/>
                  <a:pt x="11150" y="110541"/>
                </a:cubicBezTo>
                <a:cubicBezTo>
                  <a:pt x="10619" y="111133"/>
                  <a:pt x="10619" y="111133"/>
                  <a:pt x="10619" y="111133"/>
                </a:cubicBezTo>
                <a:cubicBezTo>
                  <a:pt x="10088" y="111133"/>
                  <a:pt x="10088" y="111133"/>
                  <a:pt x="10088" y="111133"/>
                </a:cubicBezTo>
                <a:cubicBezTo>
                  <a:pt x="10088" y="111133"/>
                  <a:pt x="10088" y="111724"/>
                  <a:pt x="10088" y="111724"/>
                </a:cubicBezTo>
                <a:cubicBezTo>
                  <a:pt x="10088" y="111724"/>
                  <a:pt x="10088" y="111724"/>
                  <a:pt x="9557" y="111724"/>
                </a:cubicBezTo>
                <a:cubicBezTo>
                  <a:pt x="9026" y="111724"/>
                  <a:pt x="9026" y="111724"/>
                  <a:pt x="9026" y="111724"/>
                </a:cubicBezTo>
                <a:cubicBezTo>
                  <a:pt x="9026" y="112315"/>
                  <a:pt x="9026" y="112315"/>
                  <a:pt x="9026" y="112315"/>
                </a:cubicBezTo>
                <a:cubicBezTo>
                  <a:pt x="9026" y="112315"/>
                  <a:pt x="8495" y="112906"/>
                  <a:pt x="8495" y="112906"/>
                </a:cubicBezTo>
                <a:cubicBezTo>
                  <a:pt x="7964" y="112906"/>
                  <a:pt x="7964" y="112906"/>
                  <a:pt x="7964" y="112906"/>
                </a:cubicBezTo>
                <a:cubicBezTo>
                  <a:pt x="7964" y="112906"/>
                  <a:pt x="7964" y="112906"/>
                  <a:pt x="7964" y="113497"/>
                </a:cubicBezTo>
                <a:cubicBezTo>
                  <a:pt x="7433" y="113497"/>
                  <a:pt x="7433" y="113497"/>
                  <a:pt x="7433" y="114088"/>
                </a:cubicBezTo>
                <a:cubicBezTo>
                  <a:pt x="6902" y="114088"/>
                  <a:pt x="6902" y="114088"/>
                  <a:pt x="6902" y="114088"/>
                </a:cubicBezTo>
                <a:cubicBezTo>
                  <a:pt x="6902" y="114088"/>
                  <a:pt x="6902" y="114088"/>
                  <a:pt x="6902" y="114088"/>
                </a:cubicBezTo>
                <a:cubicBezTo>
                  <a:pt x="6902" y="114088"/>
                  <a:pt x="6902" y="114088"/>
                  <a:pt x="6371" y="114679"/>
                </a:cubicBezTo>
                <a:cubicBezTo>
                  <a:pt x="5840" y="114679"/>
                  <a:pt x="5840" y="114679"/>
                  <a:pt x="5840" y="114679"/>
                </a:cubicBezTo>
                <a:cubicBezTo>
                  <a:pt x="5840" y="114679"/>
                  <a:pt x="5840" y="114679"/>
                  <a:pt x="5840" y="115270"/>
                </a:cubicBezTo>
                <a:cubicBezTo>
                  <a:pt x="5840" y="115270"/>
                  <a:pt x="5309" y="115270"/>
                  <a:pt x="5309" y="115270"/>
                </a:cubicBezTo>
                <a:cubicBezTo>
                  <a:pt x="4778" y="115270"/>
                  <a:pt x="4778" y="115270"/>
                  <a:pt x="4778" y="115270"/>
                </a:cubicBezTo>
                <a:cubicBezTo>
                  <a:pt x="4778" y="115862"/>
                  <a:pt x="4778" y="115862"/>
                  <a:pt x="4778" y="115862"/>
                </a:cubicBezTo>
                <a:cubicBezTo>
                  <a:pt x="4247" y="115862"/>
                  <a:pt x="4247" y="116453"/>
                  <a:pt x="4247" y="116453"/>
                </a:cubicBezTo>
                <a:cubicBezTo>
                  <a:pt x="3716" y="116453"/>
                  <a:pt x="3716" y="116453"/>
                  <a:pt x="3716" y="116453"/>
                </a:cubicBezTo>
                <a:cubicBezTo>
                  <a:pt x="3716" y="116453"/>
                  <a:pt x="3716" y="116453"/>
                  <a:pt x="3716" y="116453"/>
                </a:cubicBezTo>
                <a:cubicBezTo>
                  <a:pt x="3716" y="117044"/>
                  <a:pt x="3716" y="117044"/>
                  <a:pt x="3716" y="117044"/>
                </a:cubicBezTo>
                <a:cubicBezTo>
                  <a:pt x="2654" y="117044"/>
                  <a:pt x="2654" y="117044"/>
                  <a:pt x="2654" y="117044"/>
                </a:cubicBezTo>
                <a:cubicBezTo>
                  <a:pt x="2654" y="117635"/>
                  <a:pt x="2654" y="117635"/>
                  <a:pt x="2654" y="117635"/>
                </a:cubicBezTo>
                <a:cubicBezTo>
                  <a:pt x="2654" y="117635"/>
                  <a:pt x="2654" y="117635"/>
                  <a:pt x="2654" y="117635"/>
                </a:cubicBezTo>
                <a:cubicBezTo>
                  <a:pt x="2123" y="117635"/>
                  <a:pt x="2123" y="118226"/>
                  <a:pt x="1592" y="118226"/>
                </a:cubicBezTo>
                <a:cubicBezTo>
                  <a:pt x="2123" y="114088"/>
                  <a:pt x="3185" y="110541"/>
                  <a:pt x="3716" y="106995"/>
                </a:cubicBezTo>
                <a:cubicBezTo>
                  <a:pt x="4247" y="103448"/>
                  <a:pt x="4778" y="99310"/>
                  <a:pt x="5309" y="95763"/>
                </a:cubicBezTo>
                <a:cubicBezTo>
                  <a:pt x="5840" y="95763"/>
                  <a:pt x="6371" y="95763"/>
                  <a:pt x="6371" y="96354"/>
                </a:cubicBezTo>
                <a:close/>
                <a:moveTo>
                  <a:pt x="32920" y="45517"/>
                </a:moveTo>
                <a:cubicBezTo>
                  <a:pt x="32920" y="45517"/>
                  <a:pt x="32920" y="45517"/>
                  <a:pt x="33451" y="46108"/>
                </a:cubicBezTo>
                <a:cubicBezTo>
                  <a:pt x="33451" y="46108"/>
                  <a:pt x="33451" y="46108"/>
                  <a:pt x="33451" y="46108"/>
                </a:cubicBezTo>
                <a:cubicBezTo>
                  <a:pt x="33982" y="46108"/>
                  <a:pt x="33982" y="46108"/>
                  <a:pt x="33982" y="46108"/>
                </a:cubicBezTo>
                <a:cubicBezTo>
                  <a:pt x="33982" y="46699"/>
                  <a:pt x="33982" y="46699"/>
                  <a:pt x="33982" y="46699"/>
                </a:cubicBezTo>
                <a:cubicBezTo>
                  <a:pt x="34513" y="46699"/>
                  <a:pt x="34513" y="46699"/>
                  <a:pt x="34513" y="46699"/>
                </a:cubicBezTo>
                <a:cubicBezTo>
                  <a:pt x="34513" y="46699"/>
                  <a:pt x="34513" y="46699"/>
                  <a:pt x="34513" y="46699"/>
                </a:cubicBezTo>
                <a:cubicBezTo>
                  <a:pt x="34513" y="46699"/>
                  <a:pt x="34513" y="47290"/>
                  <a:pt x="35044" y="47290"/>
                </a:cubicBezTo>
                <a:cubicBezTo>
                  <a:pt x="35044" y="47290"/>
                  <a:pt x="35044" y="47290"/>
                  <a:pt x="35575" y="47290"/>
                </a:cubicBezTo>
                <a:cubicBezTo>
                  <a:pt x="35575" y="47290"/>
                  <a:pt x="35575" y="47290"/>
                  <a:pt x="36106" y="47290"/>
                </a:cubicBezTo>
                <a:cubicBezTo>
                  <a:pt x="36106" y="47881"/>
                  <a:pt x="36106" y="47881"/>
                  <a:pt x="36106" y="47881"/>
                </a:cubicBezTo>
                <a:cubicBezTo>
                  <a:pt x="36106" y="47881"/>
                  <a:pt x="36106" y="47881"/>
                  <a:pt x="36106" y="47881"/>
                </a:cubicBezTo>
                <a:cubicBezTo>
                  <a:pt x="36637" y="47881"/>
                  <a:pt x="36637" y="47881"/>
                  <a:pt x="36637" y="47881"/>
                </a:cubicBezTo>
                <a:cubicBezTo>
                  <a:pt x="37168" y="48472"/>
                  <a:pt x="37168" y="48472"/>
                  <a:pt x="37168" y="48472"/>
                </a:cubicBezTo>
                <a:cubicBezTo>
                  <a:pt x="37168" y="48472"/>
                  <a:pt x="37168" y="48472"/>
                  <a:pt x="37168" y="49064"/>
                </a:cubicBezTo>
                <a:cubicBezTo>
                  <a:pt x="37168" y="49064"/>
                  <a:pt x="37699" y="49064"/>
                  <a:pt x="37699" y="49064"/>
                </a:cubicBezTo>
                <a:cubicBezTo>
                  <a:pt x="37699" y="49064"/>
                  <a:pt x="38230" y="49064"/>
                  <a:pt x="38230" y="49064"/>
                </a:cubicBezTo>
                <a:cubicBezTo>
                  <a:pt x="38230" y="49064"/>
                  <a:pt x="38230" y="49064"/>
                  <a:pt x="38230" y="49655"/>
                </a:cubicBezTo>
                <a:cubicBezTo>
                  <a:pt x="38761" y="49655"/>
                  <a:pt x="38761" y="49655"/>
                  <a:pt x="38761" y="49655"/>
                </a:cubicBezTo>
                <a:cubicBezTo>
                  <a:pt x="39292" y="49655"/>
                  <a:pt x="39292" y="49655"/>
                  <a:pt x="39292" y="49655"/>
                </a:cubicBezTo>
                <a:cubicBezTo>
                  <a:pt x="39292" y="49655"/>
                  <a:pt x="39292" y="50246"/>
                  <a:pt x="39292" y="50246"/>
                </a:cubicBezTo>
                <a:cubicBezTo>
                  <a:pt x="39823" y="50246"/>
                  <a:pt x="39823" y="50246"/>
                  <a:pt x="39823" y="50837"/>
                </a:cubicBezTo>
                <a:cubicBezTo>
                  <a:pt x="40353" y="50837"/>
                  <a:pt x="40353" y="50837"/>
                  <a:pt x="40353" y="50837"/>
                </a:cubicBezTo>
                <a:cubicBezTo>
                  <a:pt x="40884" y="50837"/>
                  <a:pt x="40884" y="50837"/>
                  <a:pt x="40884" y="50837"/>
                </a:cubicBezTo>
                <a:cubicBezTo>
                  <a:pt x="40884" y="51428"/>
                  <a:pt x="40884" y="51428"/>
                  <a:pt x="40884" y="51428"/>
                </a:cubicBezTo>
                <a:cubicBezTo>
                  <a:pt x="40884" y="51428"/>
                  <a:pt x="41415" y="51428"/>
                  <a:pt x="41415" y="51428"/>
                </a:cubicBezTo>
                <a:cubicBezTo>
                  <a:pt x="41415" y="51428"/>
                  <a:pt x="41946" y="51428"/>
                  <a:pt x="41946" y="52019"/>
                </a:cubicBezTo>
                <a:cubicBezTo>
                  <a:pt x="41946" y="52019"/>
                  <a:pt x="41946" y="52019"/>
                  <a:pt x="42477" y="52019"/>
                </a:cubicBezTo>
                <a:cubicBezTo>
                  <a:pt x="42477" y="52019"/>
                  <a:pt x="42477" y="52019"/>
                  <a:pt x="42477" y="52610"/>
                </a:cubicBezTo>
                <a:cubicBezTo>
                  <a:pt x="43008" y="52610"/>
                  <a:pt x="43008" y="52610"/>
                  <a:pt x="43008" y="52610"/>
                </a:cubicBezTo>
                <a:cubicBezTo>
                  <a:pt x="43008" y="52610"/>
                  <a:pt x="43008" y="52610"/>
                  <a:pt x="43008" y="52610"/>
                </a:cubicBezTo>
                <a:cubicBezTo>
                  <a:pt x="43008" y="52610"/>
                  <a:pt x="43008" y="53201"/>
                  <a:pt x="43008" y="53201"/>
                </a:cubicBezTo>
                <a:cubicBezTo>
                  <a:pt x="44070" y="53201"/>
                  <a:pt x="44070" y="53201"/>
                  <a:pt x="44070" y="53201"/>
                </a:cubicBezTo>
                <a:cubicBezTo>
                  <a:pt x="44070" y="53201"/>
                  <a:pt x="44070" y="53201"/>
                  <a:pt x="44070" y="53201"/>
                </a:cubicBezTo>
                <a:cubicBezTo>
                  <a:pt x="44601" y="53201"/>
                  <a:pt x="44601" y="53201"/>
                  <a:pt x="44601" y="53201"/>
                </a:cubicBezTo>
                <a:cubicBezTo>
                  <a:pt x="44601" y="53201"/>
                  <a:pt x="44601" y="53793"/>
                  <a:pt x="44601" y="53793"/>
                </a:cubicBezTo>
                <a:cubicBezTo>
                  <a:pt x="44601" y="53793"/>
                  <a:pt x="44601" y="53793"/>
                  <a:pt x="45132" y="53793"/>
                </a:cubicBezTo>
                <a:cubicBezTo>
                  <a:pt x="45132" y="54384"/>
                  <a:pt x="45132" y="54384"/>
                  <a:pt x="45132" y="54384"/>
                </a:cubicBezTo>
                <a:cubicBezTo>
                  <a:pt x="44601" y="54975"/>
                  <a:pt x="44601" y="54975"/>
                  <a:pt x="44601" y="54975"/>
                </a:cubicBezTo>
                <a:cubicBezTo>
                  <a:pt x="44601" y="54975"/>
                  <a:pt x="44601" y="55566"/>
                  <a:pt x="44601" y="55566"/>
                </a:cubicBezTo>
                <a:cubicBezTo>
                  <a:pt x="44070" y="55566"/>
                  <a:pt x="44070" y="55566"/>
                  <a:pt x="44070" y="55566"/>
                </a:cubicBezTo>
                <a:cubicBezTo>
                  <a:pt x="44070" y="56157"/>
                  <a:pt x="44070" y="56157"/>
                  <a:pt x="44070" y="56157"/>
                </a:cubicBezTo>
                <a:cubicBezTo>
                  <a:pt x="44070" y="56157"/>
                  <a:pt x="44070" y="56157"/>
                  <a:pt x="43539" y="56157"/>
                </a:cubicBezTo>
                <a:cubicBezTo>
                  <a:pt x="43539" y="56748"/>
                  <a:pt x="43539" y="56748"/>
                  <a:pt x="43539" y="56748"/>
                </a:cubicBezTo>
                <a:cubicBezTo>
                  <a:pt x="43539" y="57339"/>
                  <a:pt x="43539" y="57339"/>
                  <a:pt x="43539" y="57339"/>
                </a:cubicBezTo>
                <a:cubicBezTo>
                  <a:pt x="43008" y="57339"/>
                  <a:pt x="43008" y="57339"/>
                  <a:pt x="43008" y="57339"/>
                </a:cubicBezTo>
                <a:cubicBezTo>
                  <a:pt x="43008" y="57931"/>
                  <a:pt x="43008" y="57931"/>
                  <a:pt x="43008" y="57931"/>
                </a:cubicBezTo>
                <a:cubicBezTo>
                  <a:pt x="43008" y="57931"/>
                  <a:pt x="43008" y="57931"/>
                  <a:pt x="43008" y="57931"/>
                </a:cubicBezTo>
                <a:cubicBezTo>
                  <a:pt x="43008" y="57931"/>
                  <a:pt x="43008" y="57931"/>
                  <a:pt x="42477" y="57931"/>
                </a:cubicBezTo>
                <a:cubicBezTo>
                  <a:pt x="42477" y="59113"/>
                  <a:pt x="42477" y="59113"/>
                  <a:pt x="42477" y="59113"/>
                </a:cubicBezTo>
                <a:cubicBezTo>
                  <a:pt x="42477" y="59113"/>
                  <a:pt x="42477" y="59113"/>
                  <a:pt x="42477" y="59113"/>
                </a:cubicBezTo>
                <a:cubicBezTo>
                  <a:pt x="42477" y="59704"/>
                  <a:pt x="42477" y="59704"/>
                  <a:pt x="42477" y="59704"/>
                </a:cubicBezTo>
                <a:cubicBezTo>
                  <a:pt x="42477" y="59704"/>
                  <a:pt x="41946" y="59704"/>
                  <a:pt x="41946" y="59704"/>
                </a:cubicBezTo>
                <a:cubicBezTo>
                  <a:pt x="41946" y="59704"/>
                  <a:pt x="41946" y="59704"/>
                  <a:pt x="41946" y="59704"/>
                </a:cubicBezTo>
                <a:cubicBezTo>
                  <a:pt x="41415" y="61477"/>
                  <a:pt x="41415" y="61477"/>
                  <a:pt x="41415" y="61477"/>
                </a:cubicBezTo>
                <a:cubicBezTo>
                  <a:pt x="40884" y="62068"/>
                  <a:pt x="40884" y="62068"/>
                  <a:pt x="40884" y="62068"/>
                </a:cubicBezTo>
                <a:cubicBezTo>
                  <a:pt x="40884" y="62068"/>
                  <a:pt x="40884" y="62068"/>
                  <a:pt x="40353" y="62068"/>
                </a:cubicBezTo>
                <a:cubicBezTo>
                  <a:pt x="40353" y="62068"/>
                  <a:pt x="40353" y="62660"/>
                  <a:pt x="40353" y="62660"/>
                </a:cubicBezTo>
                <a:cubicBezTo>
                  <a:pt x="40353" y="62660"/>
                  <a:pt x="40353" y="63251"/>
                  <a:pt x="40353" y="63251"/>
                </a:cubicBezTo>
                <a:cubicBezTo>
                  <a:pt x="40353" y="63251"/>
                  <a:pt x="40353" y="63251"/>
                  <a:pt x="39823" y="63251"/>
                </a:cubicBezTo>
                <a:cubicBezTo>
                  <a:pt x="39823" y="63842"/>
                  <a:pt x="39823" y="63842"/>
                  <a:pt x="39823" y="63842"/>
                </a:cubicBezTo>
                <a:cubicBezTo>
                  <a:pt x="39823" y="63842"/>
                  <a:pt x="39823" y="64433"/>
                  <a:pt x="39823" y="64433"/>
                </a:cubicBezTo>
                <a:cubicBezTo>
                  <a:pt x="39823" y="64433"/>
                  <a:pt x="39292" y="65024"/>
                  <a:pt x="39292" y="65024"/>
                </a:cubicBezTo>
                <a:cubicBezTo>
                  <a:pt x="39292" y="65024"/>
                  <a:pt x="39292" y="65024"/>
                  <a:pt x="39292" y="65024"/>
                </a:cubicBezTo>
                <a:cubicBezTo>
                  <a:pt x="39292" y="65024"/>
                  <a:pt x="38761" y="65024"/>
                  <a:pt x="38761" y="65615"/>
                </a:cubicBezTo>
                <a:cubicBezTo>
                  <a:pt x="38761" y="65615"/>
                  <a:pt x="38761" y="65615"/>
                  <a:pt x="38761" y="66206"/>
                </a:cubicBezTo>
                <a:cubicBezTo>
                  <a:pt x="38761" y="66206"/>
                  <a:pt x="38761" y="66206"/>
                  <a:pt x="38761" y="66798"/>
                </a:cubicBezTo>
                <a:cubicBezTo>
                  <a:pt x="38761" y="66798"/>
                  <a:pt x="38230" y="66798"/>
                  <a:pt x="38230" y="66798"/>
                </a:cubicBezTo>
                <a:cubicBezTo>
                  <a:pt x="38230" y="66798"/>
                  <a:pt x="38230" y="66798"/>
                  <a:pt x="38230" y="66798"/>
                </a:cubicBezTo>
                <a:cubicBezTo>
                  <a:pt x="37168" y="69162"/>
                  <a:pt x="37168" y="69162"/>
                  <a:pt x="37168" y="69162"/>
                </a:cubicBezTo>
                <a:cubicBezTo>
                  <a:pt x="37168" y="69162"/>
                  <a:pt x="37168" y="69162"/>
                  <a:pt x="37168" y="69162"/>
                </a:cubicBezTo>
                <a:cubicBezTo>
                  <a:pt x="37168" y="69162"/>
                  <a:pt x="37168" y="69162"/>
                  <a:pt x="36637" y="69162"/>
                </a:cubicBezTo>
                <a:cubicBezTo>
                  <a:pt x="36637" y="69753"/>
                  <a:pt x="36637" y="69753"/>
                  <a:pt x="36637" y="69753"/>
                </a:cubicBezTo>
                <a:cubicBezTo>
                  <a:pt x="36637" y="69753"/>
                  <a:pt x="36637" y="69753"/>
                  <a:pt x="36637" y="69753"/>
                </a:cubicBezTo>
                <a:cubicBezTo>
                  <a:pt x="36637" y="70344"/>
                  <a:pt x="36637" y="70344"/>
                  <a:pt x="36637" y="70344"/>
                </a:cubicBezTo>
                <a:cubicBezTo>
                  <a:pt x="36637" y="70344"/>
                  <a:pt x="36637" y="70344"/>
                  <a:pt x="36106" y="70935"/>
                </a:cubicBezTo>
                <a:cubicBezTo>
                  <a:pt x="36106" y="70935"/>
                  <a:pt x="36106" y="70935"/>
                  <a:pt x="36106" y="70935"/>
                </a:cubicBezTo>
                <a:cubicBezTo>
                  <a:pt x="36106" y="70935"/>
                  <a:pt x="36106" y="71527"/>
                  <a:pt x="36106" y="71527"/>
                </a:cubicBezTo>
                <a:cubicBezTo>
                  <a:pt x="35575" y="71527"/>
                  <a:pt x="35575" y="72118"/>
                  <a:pt x="35575" y="72118"/>
                </a:cubicBezTo>
                <a:cubicBezTo>
                  <a:pt x="35575" y="72118"/>
                  <a:pt x="35575" y="72118"/>
                  <a:pt x="35575" y="72118"/>
                </a:cubicBezTo>
                <a:cubicBezTo>
                  <a:pt x="35044" y="72118"/>
                  <a:pt x="35044" y="72118"/>
                  <a:pt x="35044" y="72118"/>
                </a:cubicBezTo>
                <a:cubicBezTo>
                  <a:pt x="35044" y="72709"/>
                  <a:pt x="35044" y="72709"/>
                  <a:pt x="35044" y="73300"/>
                </a:cubicBezTo>
                <a:cubicBezTo>
                  <a:pt x="35044" y="73300"/>
                  <a:pt x="35044" y="73300"/>
                  <a:pt x="35044" y="73891"/>
                </a:cubicBezTo>
                <a:cubicBezTo>
                  <a:pt x="34513" y="73891"/>
                  <a:pt x="34513" y="73891"/>
                  <a:pt x="34513" y="73891"/>
                </a:cubicBezTo>
                <a:cubicBezTo>
                  <a:pt x="34513" y="73891"/>
                  <a:pt x="34513" y="73891"/>
                  <a:pt x="34513" y="73891"/>
                </a:cubicBezTo>
                <a:cubicBezTo>
                  <a:pt x="34513" y="74482"/>
                  <a:pt x="34513" y="74482"/>
                  <a:pt x="34513" y="74482"/>
                </a:cubicBezTo>
                <a:cubicBezTo>
                  <a:pt x="33982" y="74482"/>
                  <a:pt x="33982" y="74482"/>
                  <a:pt x="33982" y="74482"/>
                </a:cubicBezTo>
                <a:cubicBezTo>
                  <a:pt x="33982" y="75073"/>
                  <a:pt x="33982" y="75073"/>
                  <a:pt x="33982" y="75073"/>
                </a:cubicBezTo>
                <a:cubicBezTo>
                  <a:pt x="33982" y="75665"/>
                  <a:pt x="33982" y="75665"/>
                  <a:pt x="33451" y="75665"/>
                </a:cubicBezTo>
                <a:cubicBezTo>
                  <a:pt x="33451" y="75665"/>
                  <a:pt x="33451" y="75665"/>
                  <a:pt x="33451" y="75665"/>
                </a:cubicBezTo>
                <a:cubicBezTo>
                  <a:pt x="32920" y="77438"/>
                  <a:pt x="32920" y="77438"/>
                  <a:pt x="32920" y="77438"/>
                </a:cubicBezTo>
                <a:cubicBezTo>
                  <a:pt x="32920" y="77438"/>
                  <a:pt x="32389" y="78029"/>
                  <a:pt x="32389" y="78029"/>
                </a:cubicBezTo>
                <a:cubicBezTo>
                  <a:pt x="32389" y="78029"/>
                  <a:pt x="32389" y="78029"/>
                  <a:pt x="32389" y="78029"/>
                </a:cubicBezTo>
                <a:cubicBezTo>
                  <a:pt x="32389" y="78029"/>
                  <a:pt x="31858" y="78620"/>
                  <a:pt x="31858" y="78620"/>
                </a:cubicBezTo>
                <a:cubicBezTo>
                  <a:pt x="31858" y="78620"/>
                  <a:pt x="31858" y="79211"/>
                  <a:pt x="31858" y="79211"/>
                </a:cubicBezTo>
                <a:cubicBezTo>
                  <a:pt x="31858" y="79211"/>
                  <a:pt x="31858" y="79211"/>
                  <a:pt x="31858" y="79211"/>
                </a:cubicBezTo>
                <a:cubicBezTo>
                  <a:pt x="31327" y="79211"/>
                  <a:pt x="31327" y="79211"/>
                  <a:pt x="31327" y="79802"/>
                </a:cubicBezTo>
                <a:cubicBezTo>
                  <a:pt x="31327" y="79802"/>
                  <a:pt x="31327" y="79802"/>
                  <a:pt x="31327" y="80394"/>
                </a:cubicBezTo>
                <a:cubicBezTo>
                  <a:pt x="31327" y="80394"/>
                  <a:pt x="31327" y="80394"/>
                  <a:pt x="30796" y="80985"/>
                </a:cubicBezTo>
                <a:cubicBezTo>
                  <a:pt x="30796" y="80985"/>
                  <a:pt x="30796" y="80985"/>
                  <a:pt x="30796" y="80985"/>
                </a:cubicBezTo>
                <a:cubicBezTo>
                  <a:pt x="30796" y="80985"/>
                  <a:pt x="30265" y="80985"/>
                  <a:pt x="30265" y="80985"/>
                </a:cubicBezTo>
                <a:cubicBezTo>
                  <a:pt x="30265" y="81576"/>
                  <a:pt x="30265" y="81576"/>
                  <a:pt x="30265" y="81576"/>
                </a:cubicBezTo>
                <a:cubicBezTo>
                  <a:pt x="30265" y="82167"/>
                  <a:pt x="30265" y="82167"/>
                  <a:pt x="30265" y="82758"/>
                </a:cubicBezTo>
                <a:cubicBezTo>
                  <a:pt x="30265" y="82758"/>
                  <a:pt x="29734" y="82758"/>
                  <a:pt x="29734" y="82758"/>
                </a:cubicBezTo>
                <a:cubicBezTo>
                  <a:pt x="29734" y="82758"/>
                  <a:pt x="29734" y="82758"/>
                  <a:pt x="29734" y="82758"/>
                </a:cubicBezTo>
                <a:cubicBezTo>
                  <a:pt x="29203" y="84532"/>
                  <a:pt x="29203" y="84532"/>
                  <a:pt x="29203" y="84532"/>
                </a:cubicBezTo>
                <a:cubicBezTo>
                  <a:pt x="28672" y="84532"/>
                  <a:pt x="28672" y="85123"/>
                  <a:pt x="28672" y="85123"/>
                </a:cubicBezTo>
                <a:cubicBezTo>
                  <a:pt x="28672" y="85123"/>
                  <a:pt x="28672" y="85123"/>
                  <a:pt x="28672" y="85123"/>
                </a:cubicBezTo>
                <a:cubicBezTo>
                  <a:pt x="28141" y="85123"/>
                  <a:pt x="28141" y="85714"/>
                  <a:pt x="28141" y="85714"/>
                </a:cubicBezTo>
                <a:cubicBezTo>
                  <a:pt x="28141" y="85714"/>
                  <a:pt x="28141" y="86305"/>
                  <a:pt x="28141" y="86305"/>
                </a:cubicBezTo>
                <a:cubicBezTo>
                  <a:pt x="28141" y="86305"/>
                  <a:pt x="28141" y="86305"/>
                  <a:pt x="27610" y="86305"/>
                </a:cubicBezTo>
                <a:cubicBezTo>
                  <a:pt x="27610" y="86305"/>
                  <a:pt x="27610" y="86896"/>
                  <a:pt x="27610" y="86896"/>
                </a:cubicBezTo>
                <a:cubicBezTo>
                  <a:pt x="27610" y="86896"/>
                  <a:pt x="27610" y="86896"/>
                  <a:pt x="27610" y="87487"/>
                </a:cubicBezTo>
                <a:cubicBezTo>
                  <a:pt x="27610" y="87487"/>
                  <a:pt x="27079" y="87487"/>
                  <a:pt x="27079" y="88078"/>
                </a:cubicBezTo>
                <a:cubicBezTo>
                  <a:pt x="27079" y="88078"/>
                  <a:pt x="27079" y="88078"/>
                  <a:pt x="27079" y="88078"/>
                </a:cubicBezTo>
                <a:cubicBezTo>
                  <a:pt x="27079" y="88078"/>
                  <a:pt x="26548" y="88078"/>
                  <a:pt x="26548" y="88078"/>
                </a:cubicBezTo>
                <a:cubicBezTo>
                  <a:pt x="26017" y="90443"/>
                  <a:pt x="26017" y="90443"/>
                  <a:pt x="26017" y="90443"/>
                </a:cubicBezTo>
                <a:cubicBezTo>
                  <a:pt x="26017" y="90443"/>
                  <a:pt x="26017" y="90443"/>
                  <a:pt x="26017" y="90443"/>
                </a:cubicBezTo>
                <a:cubicBezTo>
                  <a:pt x="25486" y="90443"/>
                  <a:pt x="25486" y="90443"/>
                  <a:pt x="25486" y="90443"/>
                </a:cubicBezTo>
                <a:cubicBezTo>
                  <a:pt x="25486" y="91034"/>
                  <a:pt x="25486" y="91034"/>
                  <a:pt x="25486" y="91034"/>
                </a:cubicBezTo>
                <a:cubicBezTo>
                  <a:pt x="24955" y="91034"/>
                  <a:pt x="24955" y="91034"/>
                  <a:pt x="24955" y="91034"/>
                </a:cubicBezTo>
                <a:cubicBezTo>
                  <a:pt x="24955" y="91625"/>
                  <a:pt x="24955" y="91625"/>
                  <a:pt x="24955" y="91625"/>
                </a:cubicBezTo>
                <a:cubicBezTo>
                  <a:pt x="24955" y="91625"/>
                  <a:pt x="24955" y="92216"/>
                  <a:pt x="24955" y="92216"/>
                </a:cubicBezTo>
                <a:cubicBezTo>
                  <a:pt x="24955" y="92216"/>
                  <a:pt x="24955" y="92216"/>
                  <a:pt x="24424" y="92216"/>
                </a:cubicBezTo>
                <a:cubicBezTo>
                  <a:pt x="24424" y="92216"/>
                  <a:pt x="24424" y="92807"/>
                  <a:pt x="24424" y="92807"/>
                </a:cubicBezTo>
                <a:cubicBezTo>
                  <a:pt x="24424" y="92807"/>
                  <a:pt x="24424" y="93399"/>
                  <a:pt x="24424" y="93399"/>
                </a:cubicBezTo>
                <a:cubicBezTo>
                  <a:pt x="24424" y="93399"/>
                  <a:pt x="24424" y="93399"/>
                  <a:pt x="23893" y="93399"/>
                </a:cubicBezTo>
                <a:cubicBezTo>
                  <a:pt x="23893" y="93399"/>
                  <a:pt x="23893" y="93990"/>
                  <a:pt x="23893" y="93990"/>
                </a:cubicBezTo>
                <a:cubicBezTo>
                  <a:pt x="23893" y="93990"/>
                  <a:pt x="23893" y="93990"/>
                  <a:pt x="23362" y="94581"/>
                </a:cubicBezTo>
                <a:cubicBezTo>
                  <a:pt x="23362" y="94581"/>
                  <a:pt x="23362" y="94581"/>
                  <a:pt x="23362" y="95172"/>
                </a:cubicBezTo>
                <a:cubicBezTo>
                  <a:pt x="23362" y="95172"/>
                  <a:pt x="23362" y="95172"/>
                  <a:pt x="23362" y="95172"/>
                </a:cubicBezTo>
                <a:cubicBezTo>
                  <a:pt x="22831" y="95172"/>
                  <a:pt x="22831" y="95172"/>
                  <a:pt x="22831" y="95172"/>
                </a:cubicBezTo>
                <a:cubicBezTo>
                  <a:pt x="22300" y="97536"/>
                  <a:pt x="22300" y="97536"/>
                  <a:pt x="22300" y="97536"/>
                </a:cubicBezTo>
                <a:cubicBezTo>
                  <a:pt x="22300" y="97536"/>
                  <a:pt x="22300" y="97536"/>
                  <a:pt x="21769" y="97536"/>
                </a:cubicBezTo>
                <a:cubicBezTo>
                  <a:pt x="21769" y="97536"/>
                  <a:pt x="21769" y="97536"/>
                  <a:pt x="21769" y="97536"/>
                </a:cubicBezTo>
                <a:cubicBezTo>
                  <a:pt x="21769" y="98128"/>
                  <a:pt x="21769" y="98128"/>
                  <a:pt x="21769" y="98128"/>
                </a:cubicBezTo>
                <a:cubicBezTo>
                  <a:pt x="21238" y="98128"/>
                  <a:pt x="21238" y="98128"/>
                  <a:pt x="21238" y="98128"/>
                </a:cubicBezTo>
                <a:cubicBezTo>
                  <a:pt x="21238" y="98719"/>
                  <a:pt x="21238" y="98719"/>
                  <a:pt x="21238" y="98719"/>
                </a:cubicBezTo>
                <a:cubicBezTo>
                  <a:pt x="21238" y="99310"/>
                  <a:pt x="21238" y="99310"/>
                  <a:pt x="21238" y="99310"/>
                </a:cubicBezTo>
                <a:cubicBezTo>
                  <a:pt x="21238" y="99310"/>
                  <a:pt x="20707" y="99310"/>
                  <a:pt x="20707" y="99310"/>
                </a:cubicBezTo>
                <a:cubicBezTo>
                  <a:pt x="20707" y="99310"/>
                  <a:pt x="20707" y="99901"/>
                  <a:pt x="20707" y="99901"/>
                </a:cubicBezTo>
                <a:cubicBezTo>
                  <a:pt x="20707" y="99901"/>
                  <a:pt x="20707" y="100492"/>
                  <a:pt x="20707" y="100492"/>
                </a:cubicBezTo>
                <a:cubicBezTo>
                  <a:pt x="20707" y="100492"/>
                  <a:pt x="20176" y="100492"/>
                  <a:pt x="20176" y="100492"/>
                </a:cubicBezTo>
                <a:cubicBezTo>
                  <a:pt x="20176" y="100492"/>
                  <a:pt x="20176" y="101083"/>
                  <a:pt x="20176" y="101083"/>
                </a:cubicBezTo>
                <a:cubicBezTo>
                  <a:pt x="20176" y="101674"/>
                  <a:pt x="20176" y="101674"/>
                  <a:pt x="20176" y="101674"/>
                </a:cubicBezTo>
                <a:cubicBezTo>
                  <a:pt x="19646" y="101674"/>
                  <a:pt x="19646" y="102266"/>
                  <a:pt x="19115" y="102857"/>
                </a:cubicBezTo>
                <a:cubicBezTo>
                  <a:pt x="19115" y="102857"/>
                  <a:pt x="19115" y="103448"/>
                  <a:pt x="19115" y="104039"/>
                </a:cubicBezTo>
                <a:cubicBezTo>
                  <a:pt x="18584" y="104039"/>
                  <a:pt x="18584" y="103448"/>
                  <a:pt x="18584" y="103448"/>
                </a:cubicBezTo>
                <a:cubicBezTo>
                  <a:pt x="18053" y="103448"/>
                  <a:pt x="18053" y="103448"/>
                  <a:pt x="18053" y="103448"/>
                </a:cubicBezTo>
                <a:cubicBezTo>
                  <a:pt x="18053" y="103448"/>
                  <a:pt x="18053" y="103448"/>
                  <a:pt x="18053" y="103448"/>
                </a:cubicBezTo>
                <a:cubicBezTo>
                  <a:pt x="18053" y="102857"/>
                  <a:pt x="17522" y="102857"/>
                  <a:pt x="17522" y="102857"/>
                </a:cubicBezTo>
                <a:cubicBezTo>
                  <a:pt x="17522" y="102857"/>
                  <a:pt x="16991" y="102857"/>
                  <a:pt x="16991" y="102857"/>
                </a:cubicBezTo>
                <a:cubicBezTo>
                  <a:pt x="16991" y="102857"/>
                  <a:pt x="16991" y="102857"/>
                  <a:pt x="16991" y="102266"/>
                </a:cubicBezTo>
                <a:cubicBezTo>
                  <a:pt x="16991" y="102266"/>
                  <a:pt x="16991" y="102266"/>
                  <a:pt x="16991" y="102266"/>
                </a:cubicBezTo>
                <a:cubicBezTo>
                  <a:pt x="16460" y="102266"/>
                  <a:pt x="16460" y="102266"/>
                  <a:pt x="16460" y="102266"/>
                </a:cubicBezTo>
                <a:cubicBezTo>
                  <a:pt x="15929" y="102266"/>
                  <a:pt x="15929" y="102266"/>
                  <a:pt x="15929" y="101674"/>
                </a:cubicBezTo>
                <a:cubicBezTo>
                  <a:pt x="15929" y="101674"/>
                  <a:pt x="15929" y="101674"/>
                  <a:pt x="15929" y="101674"/>
                </a:cubicBezTo>
                <a:cubicBezTo>
                  <a:pt x="15398" y="101674"/>
                  <a:pt x="15398" y="101674"/>
                  <a:pt x="15398" y="101674"/>
                </a:cubicBezTo>
                <a:cubicBezTo>
                  <a:pt x="15398" y="101674"/>
                  <a:pt x="15398" y="101083"/>
                  <a:pt x="14867" y="101083"/>
                </a:cubicBezTo>
                <a:cubicBezTo>
                  <a:pt x="14867" y="101083"/>
                  <a:pt x="14867" y="100492"/>
                  <a:pt x="14867" y="100492"/>
                </a:cubicBezTo>
                <a:cubicBezTo>
                  <a:pt x="14336" y="100492"/>
                  <a:pt x="14336" y="100492"/>
                  <a:pt x="14336" y="100492"/>
                </a:cubicBezTo>
                <a:cubicBezTo>
                  <a:pt x="14336" y="100492"/>
                  <a:pt x="13805" y="100492"/>
                  <a:pt x="13805" y="99901"/>
                </a:cubicBezTo>
                <a:cubicBezTo>
                  <a:pt x="13805" y="99901"/>
                  <a:pt x="13805" y="99901"/>
                  <a:pt x="13805" y="99901"/>
                </a:cubicBezTo>
                <a:cubicBezTo>
                  <a:pt x="13274" y="99901"/>
                  <a:pt x="13274" y="99901"/>
                  <a:pt x="13274" y="99901"/>
                </a:cubicBezTo>
                <a:cubicBezTo>
                  <a:pt x="12743" y="99310"/>
                  <a:pt x="12743" y="99310"/>
                  <a:pt x="12743" y="99310"/>
                </a:cubicBezTo>
                <a:cubicBezTo>
                  <a:pt x="12743" y="99310"/>
                  <a:pt x="12743" y="99310"/>
                  <a:pt x="12743" y="98719"/>
                </a:cubicBezTo>
                <a:cubicBezTo>
                  <a:pt x="12212" y="98719"/>
                  <a:pt x="12212" y="98719"/>
                  <a:pt x="12212" y="98719"/>
                </a:cubicBezTo>
                <a:cubicBezTo>
                  <a:pt x="12212" y="98719"/>
                  <a:pt x="11681" y="98719"/>
                  <a:pt x="11681" y="98719"/>
                </a:cubicBezTo>
                <a:cubicBezTo>
                  <a:pt x="11681" y="98128"/>
                  <a:pt x="11681" y="98128"/>
                  <a:pt x="11681" y="98128"/>
                </a:cubicBezTo>
                <a:cubicBezTo>
                  <a:pt x="11150" y="98128"/>
                  <a:pt x="11150" y="98128"/>
                  <a:pt x="11150" y="98128"/>
                </a:cubicBezTo>
                <a:cubicBezTo>
                  <a:pt x="10619" y="98128"/>
                  <a:pt x="10619" y="97536"/>
                  <a:pt x="10619" y="97536"/>
                </a:cubicBezTo>
                <a:cubicBezTo>
                  <a:pt x="10619" y="97536"/>
                  <a:pt x="10619" y="96945"/>
                  <a:pt x="10619" y="96945"/>
                </a:cubicBezTo>
                <a:cubicBezTo>
                  <a:pt x="9557" y="96945"/>
                  <a:pt x="9557" y="96945"/>
                  <a:pt x="9557" y="96945"/>
                </a:cubicBezTo>
                <a:cubicBezTo>
                  <a:pt x="9557" y="96945"/>
                  <a:pt x="9557" y="96945"/>
                  <a:pt x="9557" y="96945"/>
                </a:cubicBezTo>
                <a:cubicBezTo>
                  <a:pt x="9557" y="96354"/>
                  <a:pt x="9557" y="96354"/>
                  <a:pt x="9557" y="96354"/>
                </a:cubicBezTo>
                <a:cubicBezTo>
                  <a:pt x="9026" y="96354"/>
                  <a:pt x="9026" y="96354"/>
                  <a:pt x="9026" y="96354"/>
                </a:cubicBezTo>
                <a:cubicBezTo>
                  <a:pt x="9026" y="96354"/>
                  <a:pt x="9026" y="96354"/>
                  <a:pt x="9026" y="96354"/>
                </a:cubicBezTo>
                <a:cubicBezTo>
                  <a:pt x="9026" y="95763"/>
                  <a:pt x="8495" y="95763"/>
                  <a:pt x="8495" y="95763"/>
                </a:cubicBezTo>
                <a:cubicBezTo>
                  <a:pt x="8495" y="95763"/>
                  <a:pt x="8495" y="95763"/>
                  <a:pt x="7964" y="95763"/>
                </a:cubicBezTo>
                <a:cubicBezTo>
                  <a:pt x="7964" y="95763"/>
                  <a:pt x="7964" y="95763"/>
                  <a:pt x="7964" y="95172"/>
                </a:cubicBezTo>
                <a:cubicBezTo>
                  <a:pt x="7964" y="95172"/>
                  <a:pt x="7964" y="95172"/>
                  <a:pt x="7964" y="95172"/>
                </a:cubicBezTo>
                <a:cubicBezTo>
                  <a:pt x="7433" y="95172"/>
                  <a:pt x="7433" y="94581"/>
                  <a:pt x="7433" y="94581"/>
                </a:cubicBezTo>
                <a:cubicBezTo>
                  <a:pt x="7433" y="94581"/>
                  <a:pt x="6902" y="94581"/>
                  <a:pt x="6371" y="94581"/>
                </a:cubicBezTo>
                <a:cubicBezTo>
                  <a:pt x="6902" y="93990"/>
                  <a:pt x="6902" y="93990"/>
                  <a:pt x="6902" y="93399"/>
                </a:cubicBezTo>
                <a:cubicBezTo>
                  <a:pt x="6902" y="93399"/>
                  <a:pt x="6902" y="92807"/>
                  <a:pt x="6902" y="92807"/>
                </a:cubicBezTo>
                <a:cubicBezTo>
                  <a:pt x="6902" y="92807"/>
                  <a:pt x="6902" y="92807"/>
                  <a:pt x="7433" y="92807"/>
                </a:cubicBezTo>
                <a:cubicBezTo>
                  <a:pt x="7433" y="92807"/>
                  <a:pt x="7433" y="92807"/>
                  <a:pt x="7433" y="92216"/>
                </a:cubicBezTo>
                <a:cubicBezTo>
                  <a:pt x="7433" y="92216"/>
                  <a:pt x="7433" y="92216"/>
                  <a:pt x="7433" y="91625"/>
                </a:cubicBezTo>
                <a:cubicBezTo>
                  <a:pt x="7433" y="91625"/>
                  <a:pt x="7964" y="91625"/>
                  <a:pt x="7964" y="91034"/>
                </a:cubicBezTo>
                <a:cubicBezTo>
                  <a:pt x="7964" y="91034"/>
                  <a:pt x="7964" y="91034"/>
                  <a:pt x="7964" y="91034"/>
                </a:cubicBezTo>
                <a:cubicBezTo>
                  <a:pt x="7964" y="91034"/>
                  <a:pt x="8495" y="91034"/>
                  <a:pt x="8495" y="91034"/>
                </a:cubicBezTo>
                <a:cubicBezTo>
                  <a:pt x="8495" y="90443"/>
                  <a:pt x="8495" y="90443"/>
                  <a:pt x="8495" y="90443"/>
                </a:cubicBezTo>
                <a:cubicBezTo>
                  <a:pt x="8495" y="89852"/>
                  <a:pt x="8495" y="89852"/>
                  <a:pt x="8495" y="89261"/>
                </a:cubicBezTo>
                <a:cubicBezTo>
                  <a:pt x="8495" y="89261"/>
                  <a:pt x="9026" y="89261"/>
                  <a:pt x="9026" y="89261"/>
                </a:cubicBezTo>
                <a:cubicBezTo>
                  <a:pt x="9026" y="89261"/>
                  <a:pt x="9026" y="89261"/>
                  <a:pt x="9026" y="89261"/>
                </a:cubicBezTo>
                <a:cubicBezTo>
                  <a:pt x="9557" y="89261"/>
                  <a:pt x="9557" y="88669"/>
                  <a:pt x="9557" y="88669"/>
                </a:cubicBezTo>
                <a:cubicBezTo>
                  <a:pt x="9557" y="88669"/>
                  <a:pt x="9557" y="88078"/>
                  <a:pt x="9557" y="88078"/>
                </a:cubicBezTo>
                <a:cubicBezTo>
                  <a:pt x="9557" y="88078"/>
                  <a:pt x="9557" y="88078"/>
                  <a:pt x="10088" y="88078"/>
                </a:cubicBezTo>
                <a:cubicBezTo>
                  <a:pt x="10088" y="87487"/>
                  <a:pt x="10088" y="87487"/>
                  <a:pt x="10088" y="87487"/>
                </a:cubicBezTo>
                <a:cubicBezTo>
                  <a:pt x="10088" y="87487"/>
                  <a:pt x="10088" y="86896"/>
                  <a:pt x="10088" y="86896"/>
                </a:cubicBezTo>
                <a:cubicBezTo>
                  <a:pt x="10088" y="86896"/>
                  <a:pt x="10088" y="86896"/>
                  <a:pt x="10619" y="86305"/>
                </a:cubicBezTo>
                <a:cubicBezTo>
                  <a:pt x="10619" y="86305"/>
                  <a:pt x="10619" y="86305"/>
                  <a:pt x="10619" y="86305"/>
                </a:cubicBezTo>
                <a:cubicBezTo>
                  <a:pt x="10619" y="86305"/>
                  <a:pt x="10619" y="86305"/>
                  <a:pt x="11150" y="86305"/>
                </a:cubicBezTo>
                <a:cubicBezTo>
                  <a:pt x="11150" y="85714"/>
                  <a:pt x="11150" y="85714"/>
                  <a:pt x="11150" y="85123"/>
                </a:cubicBezTo>
                <a:cubicBezTo>
                  <a:pt x="11150" y="85123"/>
                  <a:pt x="11150" y="85123"/>
                  <a:pt x="11150" y="84532"/>
                </a:cubicBezTo>
                <a:cubicBezTo>
                  <a:pt x="11150" y="84532"/>
                  <a:pt x="11681" y="84532"/>
                  <a:pt x="11681" y="84532"/>
                </a:cubicBezTo>
                <a:cubicBezTo>
                  <a:pt x="11681" y="84532"/>
                  <a:pt x="11681" y="84532"/>
                  <a:pt x="11681" y="84532"/>
                </a:cubicBezTo>
                <a:cubicBezTo>
                  <a:pt x="11681" y="83940"/>
                  <a:pt x="12212" y="83940"/>
                  <a:pt x="12212" y="83940"/>
                </a:cubicBezTo>
                <a:cubicBezTo>
                  <a:pt x="12212" y="83349"/>
                  <a:pt x="12212" y="83349"/>
                  <a:pt x="12212" y="83349"/>
                </a:cubicBezTo>
                <a:cubicBezTo>
                  <a:pt x="12212" y="82758"/>
                  <a:pt x="12212" y="82758"/>
                  <a:pt x="12212" y="82758"/>
                </a:cubicBezTo>
                <a:cubicBezTo>
                  <a:pt x="12743" y="82758"/>
                  <a:pt x="12743" y="82758"/>
                  <a:pt x="12743" y="82758"/>
                </a:cubicBezTo>
                <a:cubicBezTo>
                  <a:pt x="13274" y="80985"/>
                  <a:pt x="13274" y="80985"/>
                  <a:pt x="13274" y="80985"/>
                </a:cubicBezTo>
                <a:cubicBezTo>
                  <a:pt x="13274" y="80985"/>
                  <a:pt x="13274" y="80985"/>
                  <a:pt x="13805" y="80985"/>
                </a:cubicBezTo>
                <a:cubicBezTo>
                  <a:pt x="13805" y="80394"/>
                  <a:pt x="13805" y="80394"/>
                  <a:pt x="13805" y="80394"/>
                </a:cubicBezTo>
                <a:cubicBezTo>
                  <a:pt x="13805" y="79802"/>
                  <a:pt x="13805" y="79802"/>
                  <a:pt x="13805" y="79802"/>
                </a:cubicBezTo>
                <a:cubicBezTo>
                  <a:pt x="14336" y="79802"/>
                  <a:pt x="14336" y="79802"/>
                  <a:pt x="14336" y="79802"/>
                </a:cubicBezTo>
                <a:cubicBezTo>
                  <a:pt x="14336" y="79211"/>
                  <a:pt x="14336" y="79211"/>
                  <a:pt x="14336" y="79211"/>
                </a:cubicBezTo>
                <a:cubicBezTo>
                  <a:pt x="14336" y="79211"/>
                  <a:pt x="14336" y="79211"/>
                  <a:pt x="14336" y="79211"/>
                </a:cubicBezTo>
                <a:cubicBezTo>
                  <a:pt x="14336" y="79211"/>
                  <a:pt x="14867" y="79211"/>
                  <a:pt x="14867" y="78620"/>
                </a:cubicBezTo>
                <a:cubicBezTo>
                  <a:pt x="14867" y="78029"/>
                  <a:pt x="14867" y="78029"/>
                  <a:pt x="14867" y="78029"/>
                </a:cubicBezTo>
                <a:cubicBezTo>
                  <a:pt x="14867" y="78029"/>
                  <a:pt x="14867" y="78029"/>
                  <a:pt x="14867" y="78029"/>
                </a:cubicBezTo>
                <a:cubicBezTo>
                  <a:pt x="14867" y="77438"/>
                  <a:pt x="14867" y="77438"/>
                  <a:pt x="14867" y="77438"/>
                </a:cubicBezTo>
                <a:cubicBezTo>
                  <a:pt x="14867" y="77438"/>
                  <a:pt x="15398" y="77438"/>
                  <a:pt x="15398" y="77438"/>
                </a:cubicBezTo>
                <a:cubicBezTo>
                  <a:pt x="15398" y="77438"/>
                  <a:pt x="15398" y="77438"/>
                  <a:pt x="15398" y="77438"/>
                </a:cubicBezTo>
                <a:cubicBezTo>
                  <a:pt x="15929" y="76847"/>
                  <a:pt x="15929" y="76847"/>
                  <a:pt x="15929" y="76847"/>
                </a:cubicBezTo>
                <a:cubicBezTo>
                  <a:pt x="15929" y="76256"/>
                  <a:pt x="15929" y="76256"/>
                  <a:pt x="15929" y="76256"/>
                </a:cubicBezTo>
                <a:cubicBezTo>
                  <a:pt x="15929" y="75665"/>
                  <a:pt x="15929" y="75665"/>
                  <a:pt x="16460" y="75665"/>
                </a:cubicBezTo>
                <a:cubicBezTo>
                  <a:pt x="16460" y="75665"/>
                  <a:pt x="16460" y="75665"/>
                  <a:pt x="16460" y="75665"/>
                </a:cubicBezTo>
                <a:cubicBezTo>
                  <a:pt x="16460" y="75073"/>
                  <a:pt x="16460" y="75073"/>
                  <a:pt x="16460" y="75073"/>
                </a:cubicBezTo>
                <a:cubicBezTo>
                  <a:pt x="16991" y="75073"/>
                  <a:pt x="16991" y="75073"/>
                  <a:pt x="16991" y="75073"/>
                </a:cubicBezTo>
                <a:cubicBezTo>
                  <a:pt x="16991" y="74482"/>
                  <a:pt x="16991" y="74482"/>
                  <a:pt x="16991" y="74482"/>
                </a:cubicBezTo>
                <a:cubicBezTo>
                  <a:pt x="16991" y="74482"/>
                  <a:pt x="16991" y="74482"/>
                  <a:pt x="16991" y="74482"/>
                </a:cubicBezTo>
                <a:cubicBezTo>
                  <a:pt x="16991" y="73891"/>
                  <a:pt x="17522" y="73891"/>
                  <a:pt x="17522" y="73891"/>
                </a:cubicBezTo>
                <a:cubicBezTo>
                  <a:pt x="17522" y="73891"/>
                  <a:pt x="17522" y="73891"/>
                  <a:pt x="17522" y="73300"/>
                </a:cubicBezTo>
                <a:cubicBezTo>
                  <a:pt x="17522" y="73300"/>
                  <a:pt x="17522" y="73300"/>
                  <a:pt x="17522" y="72709"/>
                </a:cubicBezTo>
                <a:cubicBezTo>
                  <a:pt x="17522" y="72709"/>
                  <a:pt x="18053" y="72709"/>
                  <a:pt x="18053" y="72709"/>
                </a:cubicBezTo>
                <a:cubicBezTo>
                  <a:pt x="18053" y="72709"/>
                  <a:pt x="18053" y="72709"/>
                  <a:pt x="18053" y="72118"/>
                </a:cubicBezTo>
                <a:cubicBezTo>
                  <a:pt x="18053" y="72118"/>
                  <a:pt x="18584" y="72118"/>
                  <a:pt x="18584" y="71527"/>
                </a:cubicBezTo>
                <a:cubicBezTo>
                  <a:pt x="18584" y="71527"/>
                  <a:pt x="18584" y="71527"/>
                  <a:pt x="18584" y="70935"/>
                </a:cubicBezTo>
                <a:cubicBezTo>
                  <a:pt x="18584" y="70935"/>
                  <a:pt x="18584" y="70935"/>
                  <a:pt x="18584" y="70935"/>
                </a:cubicBezTo>
                <a:cubicBezTo>
                  <a:pt x="19115" y="70935"/>
                  <a:pt x="19115" y="70935"/>
                  <a:pt x="19115" y="70935"/>
                </a:cubicBezTo>
                <a:cubicBezTo>
                  <a:pt x="19115" y="70344"/>
                  <a:pt x="19115" y="70344"/>
                  <a:pt x="19115" y="70344"/>
                </a:cubicBezTo>
                <a:cubicBezTo>
                  <a:pt x="19115" y="69753"/>
                  <a:pt x="19115" y="69753"/>
                  <a:pt x="19646" y="69753"/>
                </a:cubicBezTo>
                <a:cubicBezTo>
                  <a:pt x="19646" y="69162"/>
                  <a:pt x="19646" y="69162"/>
                  <a:pt x="19646" y="69162"/>
                </a:cubicBezTo>
                <a:cubicBezTo>
                  <a:pt x="19646" y="69162"/>
                  <a:pt x="20176" y="69162"/>
                  <a:pt x="20176" y="69162"/>
                </a:cubicBezTo>
                <a:cubicBezTo>
                  <a:pt x="20176" y="68571"/>
                  <a:pt x="20176" y="68571"/>
                  <a:pt x="20176" y="67980"/>
                </a:cubicBezTo>
                <a:cubicBezTo>
                  <a:pt x="20176" y="67980"/>
                  <a:pt x="20707" y="67389"/>
                  <a:pt x="20707" y="67389"/>
                </a:cubicBezTo>
                <a:cubicBezTo>
                  <a:pt x="20707" y="67389"/>
                  <a:pt x="20707" y="67389"/>
                  <a:pt x="20707" y="67389"/>
                </a:cubicBezTo>
                <a:cubicBezTo>
                  <a:pt x="21238" y="66798"/>
                  <a:pt x="21238" y="66798"/>
                  <a:pt x="21238" y="66798"/>
                </a:cubicBezTo>
                <a:cubicBezTo>
                  <a:pt x="21238" y="66798"/>
                  <a:pt x="21238" y="66206"/>
                  <a:pt x="21238" y="66206"/>
                </a:cubicBezTo>
                <a:cubicBezTo>
                  <a:pt x="21238" y="66206"/>
                  <a:pt x="21238" y="65615"/>
                  <a:pt x="21238" y="65615"/>
                </a:cubicBezTo>
                <a:cubicBezTo>
                  <a:pt x="21769" y="65615"/>
                  <a:pt x="21769" y="65615"/>
                  <a:pt x="21769" y="65615"/>
                </a:cubicBezTo>
                <a:cubicBezTo>
                  <a:pt x="21769" y="65615"/>
                  <a:pt x="21769" y="65615"/>
                  <a:pt x="21769" y="65615"/>
                </a:cubicBezTo>
                <a:cubicBezTo>
                  <a:pt x="22300" y="65024"/>
                  <a:pt x="22300" y="65024"/>
                  <a:pt x="22300" y="64433"/>
                </a:cubicBezTo>
                <a:cubicBezTo>
                  <a:pt x="22300" y="64433"/>
                  <a:pt x="22300" y="64433"/>
                  <a:pt x="22300" y="63842"/>
                </a:cubicBezTo>
                <a:cubicBezTo>
                  <a:pt x="22300" y="63842"/>
                  <a:pt x="22300" y="63842"/>
                  <a:pt x="22831" y="63842"/>
                </a:cubicBezTo>
                <a:cubicBezTo>
                  <a:pt x="22831" y="63842"/>
                  <a:pt x="22831" y="63842"/>
                  <a:pt x="22831" y="63842"/>
                </a:cubicBezTo>
                <a:cubicBezTo>
                  <a:pt x="22831" y="63251"/>
                  <a:pt x="22831" y="63251"/>
                  <a:pt x="22831" y="63251"/>
                </a:cubicBezTo>
                <a:cubicBezTo>
                  <a:pt x="22831" y="62660"/>
                  <a:pt x="23362" y="62660"/>
                  <a:pt x="23362" y="62660"/>
                </a:cubicBezTo>
                <a:cubicBezTo>
                  <a:pt x="23362" y="62068"/>
                  <a:pt x="23362" y="62068"/>
                  <a:pt x="23362" y="62068"/>
                </a:cubicBezTo>
                <a:cubicBezTo>
                  <a:pt x="23362" y="62068"/>
                  <a:pt x="23893" y="62068"/>
                  <a:pt x="23893" y="62068"/>
                </a:cubicBezTo>
                <a:cubicBezTo>
                  <a:pt x="23893" y="62068"/>
                  <a:pt x="23893" y="61477"/>
                  <a:pt x="23893" y="61477"/>
                </a:cubicBezTo>
                <a:cubicBezTo>
                  <a:pt x="23893" y="61477"/>
                  <a:pt x="23893" y="60886"/>
                  <a:pt x="23893" y="60886"/>
                </a:cubicBezTo>
                <a:cubicBezTo>
                  <a:pt x="23893" y="60886"/>
                  <a:pt x="24424" y="60886"/>
                  <a:pt x="24424" y="60886"/>
                </a:cubicBezTo>
                <a:cubicBezTo>
                  <a:pt x="24424" y="60886"/>
                  <a:pt x="24424" y="60295"/>
                  <a:pt x="24424" y="60295"/>
                </a:cubicBezTo>
                <a:cubicBezTo>
                  <a:pt x="24955" y="60295"/>
                  <a:pt x="24955" y="59704"/>
                  <a:pt x="24955" y="59704"/>
                </a:cubicBezTo>
                <a:cubicBezTo>
                  <a:pt x="24955" y="59704"/>
                  <a:pt x="24955" y="59113"/>
                  <a:pt x="24955" y="59113"/>
                </a:cubicBezTo>
                <a:cubicBezTo>
                  <a:pt x="24955" y="59113"/>
                  <a:pt x="24955" y="59113"/>
                  <a:pt x="25486" y="59113"/>
                </a:cubicBezTo>
                <a:cubicBezTo>
                  <a:pt x="25486" y="59113"/>
                  <a:pt x="25486" y="59113"/>
                  <a:pt x="25486" y="59113"/>
                </a:cubicBezTo>
                <a:cubicBezTo>
                  <a:pt x="25486" y="58522"/>
                  <a:pt x="25486" y="58522"/>
                  <a:pt x="25486" y="57931"/>
                </a:cubicBezTo>
                <a:cubicBezTo>
                  <a:pt x="25486" y="57931"/>
                  <a:pt x="25486" y="57931"/>
                  <a:pt x="26017" y="57339"/>
                </a:cubicBezTo>
                <a:cubicBezTo>
                  <a:pt x="26017" y="57339"/>
                  <a:pt x="26017" y="57339"/>
                  <a:pt x="26017" y="57339"/>
                </a:cubicBezTo>
                <a:cubicBezTo>
                  <a:pt x="26017" y="57339"/>
                  <a:pt x="26017" y="57339"/>
                  <a:pt x="26548" y="57339"/>
                </a:cubicBezTo>
                <a:cubicBezTo>
                  <a:pt x="26548" y="56748"/>
                  <a:pt x="26548" y="56748"/>
                  <a:pt x="26548" y="56748"/>
                </a:cubicBezTo>
                <a:cubicBezTo>
                  <a:pt x="26548" y="56157"/>
                  <a:pt x="26548" y="56157"/>
                  <a:pt x="26548" y="56157"/>
                </a:cubicBezTo>
                <a:cubicBezTo>
                  <a:pt x="26548" y="55566"/>
                  <a:pt x="27079" y="55566"/>
                  <a:pt x="27079" y="55566"/>
                </a:cubicBezTo>
                <a:cubicBezTo>
                  <a:pt x="27079" y="55566"/>
                  <a:pt x="27079" y="55566"/>
                  <a:pt x="27079" y="55566"/>
                </a:cubicBezTo>
                <a:cubicBezTo>
                  <a:pt x="27079" y="55566"/>
                  <a:pt x="27610" y="54975"/>
                  <a:pt x="27610" y="54975"/>
                </a:cubicBezTo>
                <a:cubicBezTo>
                  <a:pt x="27610" y="54975"/>
                  <a:pt x="27610" y="54384"/>
                  <a:pt x="27610" y="54384"/>
                </a:cubicBezTo>
                <a:cubicBezTo>
                  <a:pt x="27610" y="54384"/>
                  <a:pt x="27610" y="54384"/>
                  <a:pt x="27610" y="54384"/>
                </a:cubicBezTo>
                <a:cubicBezTo>
                  <a:pt x="28141" y="54384"/>
                  <a:pt x="28141" y="53793"/>
                  <a:pt x="28141" y="53793"/>
                </a:cubicBezTo>
                <a:cubicBezTo>
                  <a:pt x="28672" y="52019"/>
                  <a:pt x="28672" y="52019"/>
                  <a:pt x="28672" y="52019"/>
                </a:cubicBezTo>
                <a:cubicBezTo>
                  <a:pt x="28672" y="52019"/>
                  <a:pt x="28672" y="52019"/>
                  <a:pt x="29203" y="52019"/>
                </a:cubicBezTo>
                <a:cubicBezTo>
                  <a:pt x="29203" y="52019"/>
                  <a:pt x="29203" y="52019"/>
                  <a:pt x="29203" y="52019"/>
                </a:cubicBezTo>
                <a:cubicBezTo>
                  <a:pt x="29203" y="50837"/>
                  <a:pt x="29203" y="50837"/>
                  <a:pt x="29203" y="50837"/>
                </a:cubicBezTo>
                <a:cubicBezTo>
                  <a:pt x="29734" y="50837"/>
                  <a:pt x="29734" y="50837"/>
                  <a:pt x="29734" y="50837"/>
                </a:cubicBezTo>
                <a:cubicBezTo>
                  <a:pt x="29734" y="50246"/>
                  <a:pt x="29734" y="50246"/>
                  <a:pt x="29734" y="50246"/>
                </a:cubicBezTo>
                <a:cubicBezTo>
                  <a:pt x="29734" y="50246"/>
                  <a:pt x="29734" y="50246"/>
                  <a:pt x="29734" y="50246"/>
                </a:cubicBezTo>
                <a:cubicBezTo>
                  <a:pt x="29734" y="50246"/>
                  <a:pt x="30265" y="50246"/>
                  <a:pt x="30265" y="50246"/>
                </a:cubicBezTo>
                <a:cubicBezTo>
                  <a:pt x="30265" y="49655"/>
                  <a:pt x="30265" y="49655"/>
                  <a:pt x="30265" y="49655"/>
                </a:cubicBezTo>
                <a:cubicBezTo>
                  <a:pt x="30265" y="49064"/>
                  <a:pt x="30265" y="49064"/>
                  <a:pt x="30265" y="49064"/>
                </a:cubicBezTo>
                <a:cubicBezTo>
                  <a:pt x="30265" y="48472"/>
                  <a:pt x="30796" y="48472"/>
                  <a:pt x="30796" y="48472"/>
                </a:cubicBezTo>
                <a:cubicBezTo>
                  <a:pt x="30796" y="48472"/>
                  <a:pt x="30796" y="48472"/>
                  <a:pt x="30796" y="48472"/>
                </a:cubicBezTo>
                <a:cubicBezTo>
                  <a:pt x="30796" y="47881"/>
                  <a:pt x="30796" y="47881"/>
                  <a:pt x="30796" y="47881"/>
                </a:cubicBezTo>
                <a:cubicBezTo>
                  <a:pt x="31327" y="47290"/>
                  <a:pt x="31327" y="47290"/>
                  <a:pt x="31858" y="46699"/>
                </a:cubicBezTo>
                <a:cubicBezTo>
                  <a:pt x="31858" y="46699"/>
                  <a:pt x="31858" y="46108"/>
                  <a:pt x="32389" y="45517"/>
                </a:cubicBezTo>
                <a:cubicBezTo>
                  <a:pt x="32389" y="45517"/>
                  <a:pt x="32920" y="45517"/>
                  <a:pt x="32920" y="45517"/>
                </a:cubicBezTo>
                <a:close/>
                <a:moveTo>
                  <a:pt x="32920" y="80394"/>
                </a:moveTo>
                <a:cubicBezTo>
                  <a:pt x="32920" y="79802"/>
                  <a:pt x="32920" y="79802"/>
                  <a:pt x="33451" y="79802"/>
                </a:cubicBezTo>
                <a:cubicBezTo>
                  <a:pt x="33451" y="79211"/>
                  <a:pt x="33451" y="79211"/>
                  <a:pt x="33451" y="78620"/>
                </a:cubicBezTo>
                <a:cubicBezTo>
                  <a:pt x="33451" y="78620"/>
                  <a:pt x="33451" y="78620"/>
                  <a:pt x="33451" y="78620"/>
                </a:cubicBezTo>
                <a:cubicBezTo>
                  <a:pt x="33982" y="78620"/>
                  <a:pt x="33982" y="78620"/>
                  <a:pt x="33982" y="78620"/>
                </a:cubicBezTo>
                <a:cubicBezTo>
                  <a:pt x="33982" y="78620"/>
                  <a:pt x="33982" y="78029"/>
                  <a:pt x="33982" y="78029"/>
                </a:cubicBezTo>
                <a:cubicBezTo>
                  <a:pt x="33982" y="78029"/>
                  <a:pt x="33982" y="77438"/>
                  <a:pt x="34513" y="77438"/>
                </a:cubicBezTo>
                <a:cubicBezTo>
                  <a:pt x="34513" y="77438"/>
                  <a:pt x="34513" y="77438"/>
                  <a:pt x="34513" y="76847"/>
                </a:cubicBezTo>
                <a:cubicBezTo>
                  <a:pt x="34513" y="76847"/>
                  <a:pt x="34513" y="76847"/>
                  <a:pt x="35044" y="76847"/>
                </a:cubicBezTo>
                <a:cubicBezTo>
                  <a:pt x="35044" y="76847"/>
                  <a:pt x="35044" y="76256"/>
                  <a:pt x="35044" y="76256"/>
                </a:cubicBezTo>
                <a:cubicBezTo>
                  <a:pt x="35044" y="76256"/>
                  <a:pt x="35044" y="75665"/>
                  <a:pt x="35044" y="75665"/>
                </a:cubicBezTo>
                <a:cubicBezTo>
                  <a:pt x="35044" y="75665"/>
                  <a:pt x="35044" y="75665"/>
                  <a:pt x="35575" y="75665"/>
                </a:cubicBezTo>
                <a:cubicBezTo>
                  <a:pt x="35575" y="75665"/>
                  <a:pt x="35575" y="75665"/>
                  <a:pt x="35575" y="75073"/>
                </a:cubicBezTo>
                <a:cubicBezTo>
                  <a:pt x="35575" y="75073"/>
                  <a:pt x="35575" y="75073"/>
                  <a:pt x="36106" y="74482"/>
                </a:cubicBezTo>
                <a:cubicBezTo>
                  <a:pt x="36106" y="74482"/>
                  <a:pt x="36106" y="74482"/>
                  <a:pt x="36106" y="73891"/>
                </a:cubicBezTo>
                <a:cubicBezTo>
                  <a:pt x="36106" y="73891"/>
                  <a:pt x="36106" y="73891"/>
                  <a:pt x="36106" y="73891"/>
                </a:cubicBezTo>
                <a:cubicBezTo>
                  <a:pt x="36637" y="73891"/>
                  <a:pt x="36637" y="73891"/>
                  <a:pt x="36637" y="73891"/>
                </a:cubicBezTo>
                <a:cubicBezTo>
                  <a:pt x="36637" y="73300"/>
                  <a:pt x="36637" y="73300"/>
                  <a:pt x="36637" y="73300"/>
                </a:cubicBezTo>
                <a:cubicBezTo>
                  <a:pt x="36637" y="73300"/>
                  <a:pt x="36637" y="73300"/>
                  <a:pt x="36637" y="73300"/>
                </a:cubicBezTo>
                <a:cubicBezTo>
                  <a:pt x="36637" y="72118"/>
                  <a:pt x="36637" y="72118"/>
                  <a:pt x="36637" y="72118"/>
                </a:cubicBezTo>
                <a:cubicBezTo>
                  <a:pt x="37168" y="72118"/>
                  <a:pt x="37168" y="72118"/>
                  <a:pt x="37168" y="72118"/>
                </a:cubicBezTo>
                <a:cubicBezTo>
                  <a:pt x="37168" y="72118"/>
                  <a:pt x="37168" y="72118"/>
                  <a:pt x="37168" y="72118"/>
                </a:cubicBezTo>
                <a:cubicBezTo>
                  <a:pt x="37699" y="72118"/>
                  <a:pt x="37699" y="71527"/>
                  <a:pt x="37699" y="71527"/>
                </a:cubicBezTo>
                <a:cubicBezTo>
                  <a:pt x="37699" y="71527"/>
                  <a:pt x="37699" y="70935"/>
                  <a:pt x="37699" y="70935"/>
                </a:cubicBezTo>
                <a:cubicBezTo>
                  <a:pt x="37699" y="70935"/>
                  <a:pt x="37699" y="70935"/>
                  <a:pt x="38230" y="70935"/>
                </a:cubicBezTo>
                <a:cubicBezTo>
                  <a:pt x="38230" y="70344"/>
                  <a:pt x="38230" y="70344"/>
                  <a:pt x="38230" y="70344"/>
                </a:cubicBezTo>
                <a:cubicBezTo>
                  <a:pt x="38230" y="69753"/>
                  <a:pt x="38230" y="69753"/>
                  <a:pt x="38230" y="69753"/>
                </a:cubicBezTo>
                <a:cubicBezTo>
                  <a:pt x="38761" y="69753"/>
                  <a:pt x="38761" y="69753"/>
                  <a:pt x="38761" y="69753"/>
                </a:cubicBezTo>
                <a:cubicBezTo>
                  <a:pt x="38761" y="69162"/>
                  <a:pt x="38761" y="69162"/>
                  <a:pt x="38761" y="69162"/>
                </a:cubicBezTo>
                <a:cubicBezTo>
                  <a:pt x="38761" y="69162"/>
                  <a:pt x="38761" y="69162"/>
                  <a:pt x="38761" y="69162"/>
                </a:cubicBezTo>
                <a:cubicBezTo>
                  <a:pt x="38761" y="69162"/>
                  <a:pt x="39292" y="69162"/>
                  <a:pt x="39292" y="69162"/>
                </a:cubicBezTo>
                <a:cubicBezTo>
                  <a:pt x="39292" y="68571"/>
                  <a:pt x="39292" y="68571"/>
                  <a:pt x="39292" y="67980"/>
                </a:cubicBezTo>
                <a:cubicBezTo>
                  <a:pt x="39292" y="67980"/>
                  <a:pt x="39292" y="67980"/>
                  <a:pt x="39292" y="67389"/>
                </a:cubicBezTo>
                <a:cubicBezTo>
                  <a:pt x="39823" y="67389"/>
                  <a:pt x="39823" y="67389"/>
                  <a:pt x="39823" y="67389"/>
                </a:cubicBezTo>
                <a:cubicBezTo>
                  <a:pt x="40353" y="66798"/>
                  <a:pt x="40353" y="66798"/>
                  <a:pt x="40353" y="66798"/>
                </a:cubicBezTo>
                <a:cubicBezTo>
                  <a:pt x="40353" y="66206"/>
                  <a:pt x="40353" y="66206"/>
                  <a:pt x="40353" y="66206"/>
                </a:cubicBezTo>
                <a:cubicBezTo>
                  <a:pt x="40353" y="65615"/>
                  <a:pt x="40353" y="65615"/>
                  <a:pt x="40884" y="65615"/>
                </a:cubicBezTo>
                <a:cubicBezTo>
                  <a:pt x="40884" y="65615"/>
                  <a:pt x="40884" y="65615"/>
                  <a:pt x="40884" y="65615"/>
                </a:cubicBezTo>
                <a:cubicBezTo>
                  <a:pt x="40884" y="65615"/>
                  <a:pt x="40884" y="65024"/>
                  <a:pt x="40884" y="65024"/>
                </a:cubicBezTo>
                <a:cubicBezTo>
                  <a:pt x="40884" y="65024"/>
                  <a:pt x="40884" y="64433"/>
                  <a:pt x="41415" y="64433"/>
                </a:cubicBezTo>
                <a:cubicBezTo>
                  <a:pt x="41415" y="64433"/>
                  <a:pt x="41415" y="64433"/>
                  <a:pt x="41415" y="64433"/>
                </a:cubicBezTo>
                <a:cubicBezTo>
                  <a:pt x="41415" y="64433"/>
                  <a:pt x="41415" y="63842"/>
                  <a:pt x="41946" y="63842"/>
                </a:cubicBezTo>
                <a:cubicBezTo>
                  <a:pt x="41946" y="63842"/>
                  <a:pt x="41946" y="63842"/>
                  <a:pt x="41946" y="63251"/>
                </a:cubicBezTo>
                <a:cubicBezTo>
                  <a:pt x="41946" y="63251"/>
                  <a:pt x="41946" y="63251"/>
                  <a:pt x="41946" y="62660"/>
                </a:cubicBezTo>
                <a:cubicBezTo>
                  <a:pt x="41946" y="62660"/>
                  <a:pt x="42477" y="62660"/>
                  <a:pt x="42477" y="62660"/>
                </a:cubicBezTo>
                <a:cubicBezTo>
                  <a:pt x="42477" y="62660"/>
                  <a:pt x="42477" y="62660"/>
                  <a:pt x="42477" y="62660"/>
                </a:cubicBezTo>
                <a:cubicBezTo>
                  <a:pt x="42477" y="62068"/>
                  <a:pt x="43008" y="62068"/>
                  <a:pt x="43008" y="61477"/>
                </a:cubicBezTo>
                <a:cubicBezTo>
                  <a:pt x="43008" y="61477"/>
                  <a:pt x="43008" y="61477"/>
                  <a:pt x="43008" y="60886"/>
                </a:cubicBezTo>
                <a:cubicBezTo>
                  <a:pt x="43008" y="60886"/>
                  <a:pt x="43008" y="60886"/>
                  <a:pt x="43008" y="60886"/>
                </a:cubicBezTo>
                <a:cubicBezTo>
                  <a:pt x="43539" y="60886"/>
                  <a:pt x="43539" y="60886"/>
                  <a:pt x="43539" y="60886"/>
                </a:cubicBezTo>
                <a:cubicBezTo>
                  <a:pt x="43539" y="60295"/>
                  <a:pt x="43539" y="60295"/>
                  <a:pt x="43539" y="60295"/>
                </a:cubicBezTo>
                <a:cubicBezTo>
                  <a:pt x="43539" y="59704"/>
                  <a:pt x="43539" y="59704"/>
                  <a:pt x="44070" y="59704"/>
                </a:cubicBezTo>
                <a:cubicBezTo>
                  <a:pt x="44070" y="59704"/>
                  <a:pt x="44070" y="59113"/>
                  <a:pt x="44070" y="59113"/>
                </a:cubicBezTo>
                <a:cubicBezTo>
                  <a:pt x="44070" y="59113"/>
                  <a:pt x="44070" y="59113"/>
                  <a:pt x="44601" y="59113"/>
                </a:cubicBezTo>
                <a:cubicBezTo>
                  <a:pt x="44601" y="58522"/>
                  <a:pt x="44601" y="58522"/>
                  <a:pt x="44601" y="58522"/>
                </a:cubicBezTo>
                <a:cubicBezTo>
                  <a:pt x="44601" y="58522"/>
                  <a:pt x="44601" y="58522"/>
                  <a:pt x="44601" y="58522"/>
                </a:cubicBezTo>
                <a:cubicBezTo>
                  <a:pt x="44601" y="58522"/>
                  <a:pt x="45132" y="58522"/>
                  <a:pt x="45132" y="57931"/>
                </a:cubicBezTo>
                <a:cubicBezTo>
                  <a:pt x="45132" y="57931"/>
                  <a:pt x="45132" y="57931"/>
                  <a:pt x="45132" y="57339"/>
                </a:cubicBezTo>
                <a:cubicBezTo>
                  <a:pt x="45132" y="57339"/>
                  <a:pt x="45132" y="57339"/>
                  <a:pt x="45132" y="56748"/>
                </a:cubicBezTo>
                <a:cubicBezTo>
                  <a:pt x="45132" y="56748"/>
                  <a:pt x="45663" y="56748"/>
                  <a:pt x="45663" y="56748"/>
                </a:cubicBezTo>
                <a:cubicBezTo>
                  <a:pt x="45663" y="56748"/>
                  <a:pt x="45663" y="56748"/>
                  <a:pt x="45663" y="56748"/>
                </a:cubicBezTo>
                <a:cubicBezTo>
                  <a:pt x="45663" y="56157"/>
                  <a:pt x="45663" y="56157"/>
                  <a:pt x="45663" y="56157"/>
                </a:cubicBezTo>
                <a:cubicBezTo>
                  <a:pt x="46194" y="56157"/>
                  <a:pt x="46194" y="56157"/>
                  <a:pt x="46194" y="56157"/>
                </a:cubicBezTo>
                <a:cubicBezTo>
                  <a:pt x="46194" y="54975"/>
                  <a:pt x="46194" y="54975"/>
                  <a:pt x="46194" y="54975"/>
                </a:cubicBezTo>
                <a:cubicBezTo>
                  <a:pt x="46194" y="54975"/>
                  <a:pt x="46194" y="54975"/>
                  <a:pt x="46194" y="54975"/>
                </a:cubicBezTo>
                <a:cubicBezTo>
                  <a:pt x="46725" y="54975"/>
                  <a:pt x="46725" y="54975"/>
                  <a:pt x="46725" y="54975"/>
                </a:cubicBezTo>
                <a:cubicBezTo>
                  <a:pt x="46725" y="54384"/>
                  <a:pt x="46725" y="54384"/>
                  <a:pt x="46725" y="54384"/>
                </a:cubicBezTo>
                <a:cubicBezTo>
                  <a:pt x="47256" y="54384"/>
                  <a:pt x="47256" y="54384"/>
                  <a:pt x="47256" y="54384"/>
                </a:cubicBezTo>
                <a:cubicBezTo>
                  <a:pt x="47256" y="54384"/>
                  <a:pt x="47256" y="54384"/>
                  <a:pt x="47256" y="53793"/>
                </a:cubicBezTo>
                <a:cubicBezTo>
                  <a:pt x="47256" y="53793"/>
                  <a:pt x="47256" y="53793"/>
                  <a:pt x="47256" y="53793"/>
                </a:cubicBezTo>
                <a:cubicBezTo>
                  <a:pt x="72743" y="53793"/>
                  <a:pt x="72743" y="53793"/>
                  <a:pt x="72743" y="53793"/>
                </a:cubicBezTo>
                <a:cubicBezTo>
                  <a:pt x="74867" y="56748"/>
                  <a:pt x="74867" y="56748"/>
                  <a:pt x="74867" y="56748"/>
                </a:cubicBezTo>
                <a:cubicBezTo>
                  <a:pt x="75398" y="59113"/>
                  <a:pt x="75398" y="59113"/>
                  <a:pt x="75398" y="59113"/>
                </a:cubicBezTo>
                <a:cubicBezTo>
                  <a:pt x="75398" y="59113"/>
                  <a:pt x="75398" y="59113"/>
                  <a:pt x="75398" y="59113"/>
                </a:cubicBezTo>
                <a:cubicBezTo>
                  <a:pt x="75398" y="59704"/>
                  <a:pt x="75398" y="59704"/>
                  <a:pt x="75398" y="59704"/>
                </a:cubicBezTo>
                <a:cubicBezTo>
                  <a:pt x="75929" y="59704"/>
                  <a:pt x="75929" y="59704"/>
                  <a:pt x="75929" y="59704"/>
                </a:cubicBezTo>
                <a:cubicBezTo>
                  <a:pt x="75929" y="60295"/>
                  <a:pt x="75929" y="60295"/>
                  <a:pt x="75929" y="60295"/>
                </a:cubicBezTo>
                <a:cubicBezTo>
                  <a:pt x="75929" y="60295"/>
                  <a:pt x="75929" y="60295"/>
                  <a:pt x="75929" y="60295"/>
                </a:cubicBezTo>
                <a:cubicBezTo>
                  <a:pt x="75929" y="60886"/>
                  <a:pt x="75929" y="60886"/>
                  <a:pt x="75929" y="60886"/>
                </a:cubicBezTo>
                <a:cubicBezTo>
                  <a:pt x="76460" y="60886"/>
                  <a:pt x="76460" y="60886"/>
                  <a:pt x="76460" y="60886"/>
                </a:cubicBezTo>
                <a:cubicBezTo>
                  <a:pt x="76460" y="61477"/>
                  <a:pt x="76460" y="61477"/>
                  <a:pt x="76460" y="61477"/>
                </a:cubicBezTo>
                <a:cubicBezTo>
                  <a:pt x="76460" y="61477"/>
                  <a:pt x="76460" y="61477"/>
                  <a:pt x="76460" y="61477"/>
                </a:cubicBezTo>
                <a:cubicBezTo>
                  <a:pt x="76991" y="61477"/>
                  <a:pt x="76991" y="62068"/>
                  <a:pt x="76991" y="62068"/>
                </a:cubicBezTo>
                <a:cubicBezTo>
                  <a:pt x="76991" y="62068"/>
                  <a:pt x="76991" y="62660"/>
                  <a:pt x="76991" y="62660"/>
                </a:cubicBezTo>
                <a:cubicBezTo>
                  <a:pt x="76991" y="62660"/>
                  <a:pt x="76991" y="62660"/>
                  <a:pt x="76991" y="62660"/>
                </a:cubicBezTo>
                <a:cubicBezTo>
                  <a:pt x="76991" y="63842"/>
                  <a:pt x="76991" y="63842"/>
                  <a:pt x="76991" y="63842"/>
                </a:cubicBezTo>
                <a:cubicBezTo>
                  <a:pt x="77522" y="63842"/>
                  <a:pt x="77522" y="63842"/>
                  <a:pt x="77522" y="63842"/>
                </a:cubicBezTo>
                <a:cubicBezTo>
                  <a:pt x="78053" y="65615"/>
                  <a:pt x="78053" y="65615"/>
                  <a:pt x="78053" y="65615"/>
                </a:cubicBezTo>
                <a:cubicBezTo>
                  <a:pt x="78584" y="65615"/>
                  <a:pt x="78584" y="65615"/>
                  <a:pt x="78584" y="65615"/>
                </a:cubicBezTo>
                <a:cubicBezTo>
                  <a:pt x="78584" y="66206"/>
                  <a:pt x="78584" y="66206"/>
                  <a:pt x="78584" y="66206"/>
                </a:cubicBezTo>
                <a:cubicBezTo>
                  <a:pt x="78584" y="66206"/>
                  <a:pt x="78584" y="66206"/>
                  <a:pt x="78584" y="66206"/>
                </a:cubicBezTo>
                <a:cubicBezTo>
                  <a:pt x="78584" y="66798"/>
                  <a:pt x="78584" y="66798"/>
                  <a:pt x="78584" y="66798"/>
                </a:cubicBezTo>
                <a:cubicBezTo>
                  <a:pt x="79115" y="66798"/>
                  <a:pt x="79115" y="66798"/>
                  <a:pt x="79115" y="66798"/>
                </a:cubicBezTo>
                <a:cubicBezTo>
                  <a:pt x="79115" y="67389"/>
                  <a:pt x="79115" y="67389"/>
                  <a:pt x="79115" y="67389"/>
                </a:cubicBezTo>
                <a:cubicBezTo>
                  <a:pt x="79115" y="67389"/>
                  <a:pt x="79115" y="67389"/>
                  <a:pt x="79115" y="67389"/>
                </a:cubicBezTo>
                <a:cubicBezTo>
                  <a:pt x="79115" y="67980"/>
                  <a:pt x="79115" y="67980"/>
                  <a:pt x="79115" y="67980"/>
                </a:cubicBezTo>
                <a:cubicBezTo>
                  <a:pt x="79646" y="67980"/>
                  <a:pt x="79646" y="67980"/>
                  <a:pt x="79646" y="67980"/>
                </a:cubicBezTo>
                <a:cubicBezTo>
                  <a:pt x="79646" y="69162"/>
                  <a:pt x="80176" y="69753"/>
                  <a:pt x="80707" y="70935"/>
                </a:cubicBezTo>
                <a:cubicBezTo>
                  <a:pt x="80707" y="71527"/>
                  <a:pt x="81238" y="72709"/>
                  <a:pt x="81769" y="73300"/>
                </a:cubicBezTo>
                <a:cubicBezTo>
                  <a:pt x="81769" y="73300"/>
                  <a:pt x="81769" y="73300"/>
                  <a:pt x="81769" y="73300"/>
                </a:cubicBezTo>
                <a:cubicBezTo>
                  <a:pt x="81769" y="73891"/>
                  <a:pt x="81769" y="73891"/>
                  <a:pt x="81769" y="73891"/>
                </a:cubicBezTo>
                <a:cubicBezTo>
                  <a:pt x="82300" y="74482"/>
                  <a:pt x="82300" y="74482"/>
                  <a:pt x="82300" y="74482"/>
                </a:cubicBezTo>
                <a:cubicBezTo>
                  <a:pt x="82300" y="75073"/>
                  <a:pt x="82300" y="75073"/>
                  <a:pt x="82300" y="75073"/>
                </a:cubicBezTo>
                <a:cubicBezTo>
                  <a:pt x="82300" y="75665"/>
                  <a:pt x="82831" y="75665"/>
                  <a:pt x="82831" y="75665"/>
                </a:cubicBezTo>
                <a:cubicBezTo>
                  <a:pt x="82831" y="75665"/>
                  <a:pt x="82831" y="75665"/>
                  <a:pt x="82831" y="75665"/>
                </a:cubicBezTo>
                <a:cubicBezTo>
                  <a:pt x="82831" y="76256"/>
                  <a:pt x="82831" y="76256"/>
                  <a:pt x="82831" y="76256"/>
                </a:cubicBezTo>
                <a:cubicBezTo>
                  <a:pt x="83362" y="76256"/>
                  <a:pt x="83362" y="76256"/>
                  <a:pt x="83362" y="76256"/>
                </a:cubicBezTo>
                <a:cubicBezTo>
                  <a:pt x="83362" y="76256"/>
                  <a:pt x="83362" y="76847"/>
                  <a:pt x="83893" y="76847"/>
                </a:cubicBezTo>
                <a:cubicBezTo>
                  <a:pt x="83893" y="77438"/>
                  <a:pt x="83893" y="77438"/>
                  <a:pt x="83893" y="77438"/>
                </a:cubicBezTo>
                <a:cubicBezTo>
                  <a:pt x="83893" y="77438"/>
                  <a:pt x="83893" y="77438"/>
                  <a:pt x="83893" y="77438"/>
                </a:cubicBezTo>
                <a:cubicBezTo>
                  <a:pt x="83893" y="77438"/>
                  <a:pt x="83893" y="77438"/>
                  <a:pt x="84424" y="77438"/>
                </a:cubicBezTo>
                <a:cubicBezTo>
                  <a:pt x="84424" y="78029"/>
                  <a:pt x="84424" y="78029"/>
                  <a:pt x="84424" y="78029"/>
                </a:cubicBezTo>
                <a:cubicBezTo>
                  <a:pt x="84424" y="78620"/>
                  <a:pt x="84424" y="78620"/>
                  <a:pt x="84424" y="78620"/>
                </a:cubicBezTo>
                <a:cubicBezTo>
                  <a:pt x="84424" y="78620"/>
                  <a:pt x="84955" y="78620"/>
                  <a:pt x="84955" y="78620"/>
                </a:cubicBezTo>
                <a:cubicBezTo>
                  <a:pt x="84955" y="79211"/>
                  <a:pt x="84955" y="79211"/>
                  <a:pt x="84955" y="79211"/>
                </a:cubicBezTo>
                <a:cubicBezTo>
                  <a:pt x="84955" y="79211"/>
                  <a:pt x="84955" y="79211"/>
                  <a:pt x="84955" y="79211"/>
                </a:cubicBezTo>
                <a:cubicBezTo>
                  <a:pt x="84955" y="79211"/>
                  <a:pt x="84955" y="79802"/>
                  <a:pt x="85486" y="79802"/>
                </a:cubicBezTo>
                <a:cubicBezTo>
                  <a:pt x="85486" y="79802"/>
                  <a:pt x="85486" y="79802"/>
                  <a:pt x="85486" y="80394"/>
                </a:cubicBezTo>
                <a:lnTo>
                  <a:pt x="32920" y="80394"/>
                </a:lnTo>
                <a:close/>
                <a:moveTo>
                  <a:pt x="40353" y="32512"/>
                </a:moveTo>
                <a:cubicBezTo>
                  <a:pt x="40884" y="32512"/>
                  <a:pt x="41415" y="33103"/>
                  <a:pt x="41946" y="33103"/>
                </a:cubicBezTo>
                <a:cubicBezTo>
                  <a:pt x="41946" y="33103"/>
                  <a:pt x="41946" y="33694"/>
                  <a:pt x="41946" y="33694"/>
                </a:cubicBezTo>
                <a:cubicBezTo>
                  <a:pt x="41946" y="33694"/>
                  <a:pt x="41946" y="33694"/>
                  <a:pt x="41946" y="33694"/>
                </a:cubicBezTo>
                <a:cubicBezTo>
                  <a:pt x="42477" y="33694"/>
                  <a:pt x="42477" y="34285"/>
                  <a:pt x="42477" y="34285"/>
                </a:cubicBezTo>
                <a:cubicBezTo>
                  <a:pt x="43008" y="34285"/>
                  <a:pt x="43008" y="34285"/>
                  <a:pt x="43008" y="34285"/>
                </a:cubicBezTo>
                <a:cubicBezTo>
                  <a:pt x="43539" y="34285"/>
                  <a:pt x="43539" y="34285"/>
                  <a:pt x="43539" y="34285"/>
                </a:cubicBezTo>
                <a:cubicBezTo>
                  <a:pt x="43539" y="34876"/>
                  <a:pt x="43539" y="34876"/>
                  <a:pt x="43539" y="34876"/>
                </a:cubicBezTo>
                <a:cubicBezTo>
                  <a:pt x="43539" y="34876"/>
                  <a:pt x="44070" y="34876"/>
                  <a:pt x="44070" y="34876"/>
                </a:cubicBezTo>
                <a:cubicBezTo>
                  <a:pt x="44070" y="34876"/>
                  <a:pt x="44601" y="34876"/>
                  <a:pt x="44601" y="35467"/>
                </a:cubicBezTo>
                <a:cubicBezTo>
                  <a:pt x="44601" y="35467"/>
                  <a:pt x="44601" y="35467"/>
                  <a:pt x="44601" y="35467"/>
                </a:cubicBezTo>
                <a:cubicBezTo>
                  <a:pt x="44601" y="35467"/>
                  <a:pt x="45132" y="35467"/>
                  <a:pt x="45132" y="35467"/>
                </a:cubicBezTo>
                <a:cubicBezTo>
                  <a:pt x="45132" y="35467"/>
                  <a:pt x="45663" y="36059"/>
                  <a:pt x="45663" y="36059"/>
                </a:cubicBezTo>
                <a:cubicBezTo>
                  <a:pt x="45663" y="36059"/>
                  <a:pt x="45663" y="36059"/>
                  <a:pt x="45663" y="36059"/>
                </a:cubicBezTo>
                <a:cubicBezTo>
                  <a:pt x="45663" y="36059"/>
                  <a:pt x="45663" y="36650"/>
                  <a:pt x="45663" y="36650"/>
                </a:cubicBezTo>
                <a:cubicBezTo>
                  <a:pt x="46194" y="36650"/>
                  <a:pt x="46194" y="36650"/>
                  <a:pt x="46194" y="36650"/>
                </a:cubicBezTo>
                <a:cubicBezTo>
                  <a:pt x="46725" y="36650"/>
                  <a:pt x="46725" y="36650"/>
                  <a:pt x="47256" y="36650"/>
                </a:cubicBezTo>
                <a:cubicBezTo>
                  <a:pt x="47256" y="36650"/>
                  <a:pt x="47256" y="37241"/>
                  <a:pt x="47256" y="37241"/>
                </a:cubicBezTo>
                <a:cubicBezTo>
                  <a:pt x="47256" y="37241"/>
                  <a:pt x="47256" y="37241"/>
                  <a:pt x="47256" y="37241"/>
                </a:cubicBezTo>
                <a:cubicBezTo>
                  <a:pt x="47787" y="37241"/>
                  <a:pt x="47787" y="37241"/>
                  <a:pt x="47787" y="37241"/>
                </a:cubicBezTo>
                <a:cubicBezTo>
                  <a:pt x="47787" y="37832"/>
                  <a:pt x="47787" y="37832"/>
                  <a:pt x="47787" y="37832"/>
                </a:cubicBezTo>
                <a:cubicBezTo>
                  <a:pt x="48318" y="37832"/>
                  <a:pt x="48318" y="37832"/>
                  <a:pt x="48318" y="37832"/>
                </a:cubicBezTo>
                <a:cubicBezTo>
                  <a:pt x="48318" y="38423"/>
                  <a:pt x="48318" y="38423"/>
                  <a:pt x="48849" y="38423"/>
                </a:cubicBezTo>
                <a:cubicBezTo>
                  <a:pt x="48849" y="38423"/>
                  <a:pt x="49380" y="38423"/>
                  <a:pt x="49380" y="38423"/>
                </a:cubicBezTo>
                <a:cubicBezTo>
                  <a:pt x="49380" y="38423"/>
                  <a:pt x="49380" y="38423"/>
                  <a:pt x="49380" y="39014"/>
                </a:cubicBezTo>
                <a:cubicBezTo>
                  <a:pt x="49380" y="39014"/>
                  <a:pt x="49380" y="39014"/>
                  <a:pt x="49911" y="39014"/>
                </a:cubicBezTo>
                <a:cubicBezTo>
                  <a:pt x="49911" y="39014"/>
                  <a:pt x="49911" y="39014"/>
                  <a:pt x="50442" y="39014"/>
                </a:cubicBezTo>
                <a:cubicBezTo>
                  <a:pt x="50442" y="39605"/>
                  <a:pt x="50442" y="39605"/>
                  <a:pt x="50973" y="39605"/>
                </a:cubicBezTo>
                <a:cubicBezTo>
                  <a:pt x="50973" y="39605"/>
                  <a:pt x="50973" y="39605"/>
                  <a:pt x="50973" y="39605"/>
                </a:cubicBezTo>
                <a:cubicBezTo>
                  <a:pt x="50973" y="39605"/>
                  <a:pt x="50973" y="40197"/>
                  <a:pt x="50973" y="40197"/>
                </a:cubicBezTo>
                <a:cubicBezTo>
                  <a:pt x="51504" y="40197"/>
                  <a:pt x="51504" y="40197"/>
                  <a:pt x="51504" y="40197"/>
                </a:cubicBezTo>
                <a:cubicBezTo>
                  <a:pt x="51504" y="40197"/>
                  <a:pt x="52035" y="40197"/>
                  <a:pt x="52035" y="40197"/>
                </a:cubicBezTo>
                <a:cubicBezTo>
                  <a:pt x="52035" y="40788"/>
                  <a:pt x="52035" y="40788"/>
                  <a:pt x="52035" y="40788"/>
                </a:cubicBezTo>
                <a:cubicBezTo>
                  <a:pt x="51504" y="42561"/>
                  <a:pt x="50442" y="44334"/>
                  <a:pt x="49380" y="46699"/>
                </a:cubicBezTo>
                <a:cubicBezTo>
                  <a:pt x="48318" y="48472"/>
                  <a:pt x="47256" y="50246"/>
                  <a:pt x="46194" y="52610"/>
                </a:cubicBezTo>
                <a:cubicBezTo>
                  <a:pt x="45663" y="52019"/>
                  <a:pt x="45663" y="52019"/>
                  <a:pt x="45663" y="52019"/>
                </a:cubicBezTo>
                <a:cubicBezTo>
                  <a:pt x="45663" y="52019"/>
                  <a:pt x="45663" y="52019"/>
                  <a:pt x="45663" y="52019"/>
                </a:cubicBezTo>
                <a:cubicBezTo>
                  <a:pt x="45132" y="52019"/>
                  <a:pt x="44601" y="52019"/>
                  <a:pt x="44601" y="51428"/>
                </a:cubicBezTo>
                <a:cubicBezTo>
                  <a:pt x="44070" y="51428"/>
                  <a:pt x="44070" y="50837"/>
                  <a:pt x="43539" y="50837"/>
                </a:cubicBezTo>
                <a:cubicBezTo>
                  <a:pt x="43008" y="50837"/>
                  <a:pt x="43008" y="50837"/>
                  <a:pt x="43008" y="50837"/>
                </a:cubicBezTo>
                <a:cubicBezTo>
                  <a:pt x="43008" y="50837"/>
                  <a:pt x="43008" y="50246"/>
                  <a:pt x="43008" y="50246"/>
                </a:cubicBezTo>
                <a:cubicBezTo>
                  <a:pt x="43008" y="50246"/>
                  <a:pt x="42477" y="50246"/>
                  <a:pt x="42477" y="50246"/>
                </a:cubicBezTo>
                <a:cubicBezTo>
                  <a:pt x="41946" y="50246"/>
                  <a:pt x="41946" y="50246"/>
                  <a:pt x="41946" y="50246"/>
                </a:cubicBezTo>
                <a:cubicBezTo>
                  <a:pt x="41946" y="50246"/>
                  <a:pt x="41946" y="49655"/>
                  <a:pt x="41946" y="49655"/>
                </a:cubicBezTo>
                <a:cubicBezTo>
                  <a:pt x="41946" y="49655"/>
                  <a:pt x="41946" y="49655"/>
                  <a:pt x="41946" y="49655"/>
                </a:cubicBezTo>
                <a:cubicBezTo>
                  <a:pt x="41415" y="49655"/>
                  <a:pt x="41415" y="49064"/>
                  <a:pt x="41415" y="49064"/>
                </a:cubicBezTo>
                <a:cubicBezTo>
                  <a:pt x="40884" y="49064"/>
                  <a:pt x="40884" y="49064"/>
                  <a:pt x="40353" y="49064"/>
                </a:cubicBezTo>
                <a:cubicBezTo>
                  <a:pt x="40353" y="49064"/>
                  <a:pt x="40353" y="49064"/>
                  <a:pt x="40353" y="49064"/>
                </a:cubicBezTo>
                <a:cubicBezTo>
                  <a:pt x="40353" y="48472"/>
                  <a:pt x="40353" y="48472"/>
                  <a:pt x="40353" y="48472"/>
                </a:cubicBezTo>
                <a:cubicBezTo>
                  <a:pt x="40353" y="48472"/>
                  <a:pt x="39823" y="48472"/>
                  <a:pt x="39823" y="48472"/>
                </a:cubicBezTo>
                <a:cubicBezTo>
                  <a:pt x="39823" y="48472"/>
                  <a:pt x="39292" y="48472"/>
                  <a:pt x="39292" y="47881"/>
                </a:cubicBezTo>
                <a:cubicBezTo>
                  <a:pt x="39292" y="47881"/>
                  <a:pt x="39292" y="47881"/>
                  <a:pt x="39292" y="47881"/>
                </a:cubicBezTo>
                <a:cubicBezTo>
                  <a:pt x="38761" y="47881"/>
                  <a:pt x="38761" y="47881"/>
                  <a:pt x="38761" y="47290"/>
                </a:cubicBezTo>
                <a:cubicBezTo>
                  <a:pt x="38761" y="47290"/>
                  <a:pt x="38761" y="47290"/>
                  <a:pt x="38230" y="47290"/>
                </a:cubicBezTo>
                <a:cubicBezTo>
                  <a:pt x="38230" y="47290"/>
                  <a:pt x="38230" y="47290"/>
                  <a:pt x="37699" y="47290"/>
                </a:cubicBezTo>
                <a:cubicBezTo>
                  <a:pt x="37699" y="47290"/>
                  <a:pt x="37699" y="46699"/>
                  <a:pt x="37699" y="46699"/>
                </a:cubicBezTo>
                <a:cubicBezTo>
                  <a:pt x="37699" y="46699"/>
                  <a:pt x="37699" y="46699"/>
                  <a:pt x="37168" y="46699"/>
                </a:cubicBezTo>
                <a:cubicBezTo>
                  <a:pt x="37168" y="46699"/>
                  <a:pt x="37168" y="46699"/>
                  <a:pt x="36637" y="46108"/>
                </a:cubicBezTo>
                <a:cubicBezTo>
                  <a:pt x="36637" y="46108"/>
                  <a:pt x="36637" y="46108"/>
                  <a:pt x="36106" y="46108"/>
                </a:cubicBezTo>
                <a:cubicBezTo>
                  <a:pt x="36106" y="46108"/>
                  <a:pt x="36106" y="46108"/>
                  <a:pt x="36106" y="46108"/>
                </a:cubicBezTo>
                <a:cubicBezTo>
                  <a:pt x="36106" y="45517"/>
                  <a:pt x="36106" y="45517"/>
                  <a:pt x="36106" y="45517"/>
                </a:cubicBezTo>
                <a:cubicBezTo>
                  <a:pt x="35575" y="45517"/>
                  <a:pt x="35575" y="45517"/>
                  <a:pt x="35575" y="45517"/>
                </a:cubicBezTo>
                <a:cubicBezTo>
                  <a:pt x="35044" y="45517"/>
                  <a:pt x="34513" y="44926"/>
                  <a:pt x="34513" y="44926"/>
                </a:cubicBezTo>
                <a:cubicBezTo>
                  <a:pt x="33982" y="44334"/>
                  <a:pt x="33982" y="44334"/>
                  <a:pt x="33451" y="44334"/>
                </a:cubicBezTo>
                <a:cubicBezTo>
                  <a:pt x="33451" y="43743"/>
                  <a:pt x="33451" y="43743"/>
                  <a:pt x="33451" y="43743"/>
                </a:cubicBezTo>
                <a:cubicBezTo>
                  <a:pt x="33451" y="43152"/>
                  <a:pt x="33451" y="43152"/>
                  <a:pt x="33451" y="42561"/>
                </a:cubicBezTo>
                <a:cubicBezTo>
                  <a:pt x="33982" y="42561"/>
                  <a:pt x="33982" y="42561"/>
                  <a:pt x="33982" y="42561"/>
                </a:cubicBezTo>
                <a:cubicBezTo>
                  <a:pt x="33982" y="41970"/>
                  <a:pt x="33982" y="41970"/>
                  <a:pt x="33982" y="41970"/>
                </a:cubicBezTo>
                <a:cubicBezTo>
                  <a:pt x="33982" y="41970"/>
                  <a:pt x="33982" y="41970"/>
                  <a:pt x="33982" y="41970"/>
                </a:cubicBezTo>
                <a:cubicBezTo>
                  <a:pt x="34513" y="41970"/>
                  <a:pt x="34513" y="41970"/>
                  <a:pt x="34513" y="41970"/>
                </a:cubicBezTo>
                <a:cubicBezTo>
                  <a:pt x="34513" y="41379"/>
                  <a:pt x="34513" y="41379"/>
                  <a:pt x="34513" y="40788"/>
                </a:cubicBezTo>
                <a:cubicBezTo>
                  <a:pt x="34513" y="40788"/>
                  <a:pt x="34513" y="40788"/>
                  <a:pt x="35044" y="40197"/>
                </a:cubicBezTo>
                <a:cubicBezTo>
                  <a:pt x="35044" y="40197"/>
                  <a:pt x="35044" y="40197"/>
                  <a:pt x="35044" y="40197"/>
                </a:cubicBezTo>
                <a:cubicBezTo>
                  <a:pt x="35044" y="39605"/>
                  <a:pt x="35044" y="39605"/>
                  <a:pt x="35044" y="39605"/>
                </a:cubicBezTo>
                <a:cubicBezTo>
                  <a:pt x="35044" y="39605"/>
                  <a:pt x="35044" y="39605"/>
                  <a:pt x="35575" y="39605"/>
                </a:cubicBezTo>
                <a:cubicBezTo>
                  <a:pt x="35575" y="39605"/>
                  <a:pt x="35575" y="39605"/>
                  <a:pt x="35575" y="39605"/>
                </a:cubicBezTo>
                <a:cubicBezTo>
                  <a:pt x="35575" y="39014"/>
                  <a:pt x="35575" y="39014"/>
                  <a:pt x="36106" y="39014"/>
                </a:cubicBezTo>
                <a:cubicBezTo>
                  <a:pt x="36106" y="38423"/>
                  <a:pt x="36106" y="38423"/>
                  <a:pt x="36106" y="37832"/>
                </a:cubicBezTo>
                <a:cubicBezTo>
                  <a:pt x="36106" y="37832"/>
                  <a:pt x="36106" y="37832"/>
                  <a:pt x="36106" y="37832"/>
                </a:cubicBezTo>
                <a:cubicBezTo>
                  <a:pt x="36637" y="37832"/>
                  <a:pt x="36637" y="37832"/>
                  <a:pt x="36637" y="37832"/>
                </a:cubicBezTo>
                <a:cubicBezTo>
                  <a:pt x="37168" y="36059"/>
                  <a:pt x="37168" y="36059"/>
                  <a:pt x="37168" y="36059"/>
                </a:cubicBezTo>
                <a:cubicBezTo>
                  <a:pt x="37168" y="36059"/>
                  <a:pt x="37168" y="35467"/>
                  <a:pt x="37699" y="35467"/>
                </a:cubicBezTo>
                <a:cubicBezTo>
                  <a:pt x="37699" y="35467"/>
                  <a:pt x="37699" y="35467"/>
                  <a:pt x="37699" y="35467"/>
                </a:cubicBezTo>
                <a:cubicBezTo>
                  <a:pt x="37699" y="35467"/>
                  <a:pt x="37699" y="34876"/>
                  <a:pt x="37699" y="34876"/>
                </a:cubicBezTo>
                <a:cubicBezTo>
                  <a:pt x="37699" y="34876"/>
                  <a:pt x="38230" y="34285"/>
                  <a:pt x="38230" y="34285"/>
                </a:cubicBezTo>
                <a:cubicBezTo>
                  <a:pt x="38230" y="34285"/>
                  <a:pt x="38230" y="34285"/>
                  <a:pt x="38230" y="34285"/>
                </a:cubicBezTo>
                <a:cubicBezTo>
                  <a:pt x="38230" y="34285"/>
                  <a:pt x="38761" y="33694"/>
                  <a:pt x="38761" y="33694"/>
                </a:cubicBezTo>
                <a:cubicBezTo>
                  <a:pt x="39292" y="31921"/>
                  <a:pt x="39292" y="31921"/>
                  <a:pt x="39292" y="31921"/>
                </a:cubicBezTo>
                <a:cubicBezTo>
                  <a:pt x="39823" y="31921"/>
                  <a:pt x="40353" y="32512"/>
                  <a:pt x="40353" y="32512"/>
                </a:cubicBezTo>
                <a:close/>
                <a:moveTo>
                  <a:pt x="51504" y="27783"/>
                </a:moveTo>
                <a:cubicBezTo>
                  <a:pt x="53097" y="28965"/>
                  <a:pt x="54159" y="30147"/>
                  <a:pt x="54690" y="32512"/>
                </a:cubicBezTo>
                <a:cubicBezTo>
                  <a:pt x="54690" y="33103"/>
                  <a:pt x="54690" y="33694"/>
                  <a:pt x="54690" y="34285"/>
                </a:cubicBezTo>
                <a:cubicBezTo>
                  <a:pt x="54690" y="34876"/>
                  <a:pt x="54690" y="35467"/>
                  <a:pt x="54159" y="36059"/>
                </a:cubicBezTo>
                <a:cubicBezTo>
                  <a:pt x="54159" y="36650"/>
                  <a:pt x="54159" y="37241"/>
                  <a:pt x="54159" y="37832"/>
                </a:cubicBezTo>
                <a:cubicBezTo>
                  <a:pt x="53628" y="38423"/>
                  <a:pt x="53628" y="39014"/>
                  <a:pt x="53628" y="39014"/>
                </a:cubicBezTo>
                <a:cubicBezTo>
                  <a:pt x="53097" y="39014"/>
                  <a:pt x="53097" y="39014"/>
                  <a:pt x="53097" y="39014"/>
                </a:cubicBezTo>
                <a:cubicBezTo>
                  <a:pt x="53097" y="39014"/>
                  <a:pt x="52566" y="39014"/>
                  <a:pt x="52566" y="39014"/>
                </a:cubicBezTo>
                <a:cubicBezTo>
                  <a:pt x="52566" y="38423"/>
                  <a:pt x="52566" y="38423"/>
                  <a:pt x="52566" y="38423"/>
                </a:cubicBezTo>
                <a:cubicBezTo>
                  <a:pt x="52566" y="38423"/>
                  <a:pt x="52566" y="38423"/>
                  <a:pt x="52035" y="37832"/>
                </a:cubicBezTo>
                <a:cubicBezTo>
                  <a:pt x="52035" y="37832"/>
                  <a:pt x="52035" y="37832"/>
                  <a:pt x="51504" y="37832"/>
                </a:cubicBezTo>
                <a:cubicBezTo>
                  <a:pt x="51504" y="37832"/>
                  <a:pt x="51504" y="37832"/>
                  <a:pt x="50973" y="37832"/>
                </a:cubicBezTo>
                <a:cubicBezTo>
                  <a:pt x="50973" y="37832"/>
                  <a:pt x="50973" y="37832"/>
                  <a:pt x="50973" y="37241"/>
                </a:cubicBezTo>
                <a:cubicBezTo>
                  <a:pt x="50973" y="37241"/>
                  <a:pt x="50973" y="37241"/>
                  <a:pt x="50973" y="37241"/>
                </a:cubicBezTo>
                <a:cubicBezTo>
                  <a:pt x="50442" y="37241"/>
                  <a:pt x="50442" y="37241"/>
                  <a:pt x="50442" y="37241"/>
                </a:cubicBezTo>
                <a:cubicBezTo>
                  <a:pt x="49911" y="37241"/>
                  <a:pt x="49911" y="36650"/>
                  <a:pt x="49911" y="36650"/>
                </a:cubicBezTo>
                <a:cubicBezTo>
                  <a:pt x="49380" y="36650"/>
                  <a:pt x="49380" y="36650"/>
                  <a:pt x="49380" y="36650"/>
                </a:cubicBezTo>
                <a:cubicBezTo>
                  <a:pt x="49380" y="36650"/>
                  <a:pt x="49380" y="36059"/>
                  <a:pt x="49380" y="36059"/>
                </a:cubicBezTo>
                <a:cubicBezTo>
                  <a:pt x="49380" y="36059"/>
                  <a:pt x="48849" y="36059"/>
                  <a:pt x="48849" y="36059"/>
                </a:cubicBezTo>
                <a:cubicBezTo>
                  <a:pt x="48318" y="36059"/>
                  <a:pt x="48318" y="36059"/>
                  <a:pt x="48318" y="36059"/>
                </a:cubicBezTo>
                <a:cubicBezTo>
                  <a:pt x="48318" y="36059"/>
                  <a:pt x="48318" y="35467"/>
                  <a:pt x="47787" y="35467"/>
                </a:cubicBezTo>
                <a:cubicBezTo>
                  <a:pt x="47787" y="35467"/>
                  <a:pt x="47787" y="35467"/>
                  <a:pt x="47787" y="35467"/>
                </a:cubicBezTo>
                <a:cubicBezTo>
                  <a:pt x="47787" y="34876"/>
                  <a:pt x="47256" y="34876"/>
                  <a:pt x="47256" y="34876"/>
                </a:cubicBezTo>
                <a:cubicBezTo>
                  <a:pt x="47256" y="34876"/>
                  <a:pt x="46725" y="34876"/>
                  <a:pt x="46725" y="34876"/>
                </a:cubicBezTo>
                <a:cubicBezTo>
                  <a:pt x="46725" y="34876"/>
                  <a:pt x="46725" y="34876"/>
                  <a:pt x="46725" y="34285"/>
                </a:cubicBezTo>
                <a:cubicBezTo>
                  <a:pt x="46725" y="34285"/>
                  <a:pt x="46725" y="34285"/>
                  <a:pt x="46194" y="34285"/>
                </a:cubicBezTo>
                <a:cubicBezTo>
                  <a:pt x="46194" y="34285"/>
                  <a:pt x="46194" y="34285"/>
                  <a:pt x="45663" y="34285"/>
                </a:cubicBezTo>
                <a:cubicBezTo>
                  <a:pt x="45663" y="34285"/>
                  <a:pt x="45663" y="33694"/>
                  <a:pt x="45132" y="33694"/>
                </a:cubicBezTo>
                <a:cubicBezTo>
                  <a:pt x="45132" y="33694"/>
                  <a:pt x="45132" y="33694"/>
                  <a:pt x="45132" y="33694"/>
                </a:cubicBezTo>
                <a:cubicBezTo>
                  <a:pt x="45132" y="33694"/>
                  <a:pt x="45132" y="33103"/>
                  <a:pt x="45132" y="33103"/>
                </a:cubicBezTo>
                <a:cubicBezTo>
                  <a:pt x="44601" y="33103"/>
                  <a:pt x="44601" y="33103"/>
                  <a:pt x="44601" y="33103"/>
                </a:cubicBezTo>
                <a:cubicBezTo>
                  <a:pt x="44070" y="33103"/>
                  <a:pt x="44070" y="33103"/>
                  <a:pt x="44070" y="33103"/>
                </a:cubicBezTo>
                <a:cubicBezTo>
                  <a:pt x="43539" y="33103"/>
                  <a:pt x="43539" y="32512"/>
                  <a:pt x="43539" y="32512"/>
                </a:cubicBezTo>
                <a:cubicBezTo>
                  <a:pt x="43539" y="32512"/>
                  <a:pt x="43539" y="32512"/>
                  <a:pt x="43539" y="32512"/>
                </a:cubicBezTo>
                <a:cubicBezTo>
                  <a:pt x="43008" y="32512"/>
                  <a:pt x="43008" y="32512"/>
                  <a:pt x="43008" y="32512"/>
                </a:cubicBezTo>
                <a:cubicBezTo>
                  <a:pt x="43008" y="31921"/>
                  <a:pt x="43008" y="31921"/>
                  <a:pt x="43008" y="31921"/>
                </a:cubicBezTo>
                <a:cubicBezTo>
                  <a:pt x="42477" y="31921"/>
                  <a:pt x="42477" y="31921"/>
                  <a:pt x="42477" y="31921"/>
                </a:cubicBezTo>
                <a:cubicBezTo>
                  <a:pt x="42477" y="31921"/>
                  <a:pt x="42477" y="31921"/>
                  <a:pt x="42477" y="31921"/>
                </a:cubicBezTo>
                <a:cubicBezTo>
                  <a:pt x="41946" y="31330"/>
                  <a:pt x="41946" y="31330"/>
                  <a:pt x="41946" y="31330"/>
                </a:cubicBezTo>
                <a:cubicBezTo>
                  <a:pt x="41946" y="31330"/>
                  <a:pt x="41946" y="31330"/>
                  <a:pt x="41415" y="30738"/>
                </a:cubicBezTo>
                <a:cubicBezTo>
                  <a:pt x="41415" y="30738"/>
                  <a:pt x="41415" y="30738"/>
                  <a:pt x="40884" y="30738"/>
                </a:cubicBezTo>
                <a:cubicBezTo>
                  <a:pt x="40884" y="30738"/>
                  <a:pt x="40884" y="30738"/>
                  <a:pt x="40884" y="30738"/>
                </a:cubicBezTo>
                <a:cubicBezTo>
                  <a:pt x="40353" y="30738"/>
                  <a:pt x="40353" y="30147"/>
                  <a:pt x="40353" y="30147"/>
                </a:cubicBezTo>
                <a:cubicBezTo>
                  <a:pt x="40353" y="30147"/>
                  <a:pt x="40884" y="29556"/>
                  <a:pt x="40884" y="29556"/>
                </a:cubicBezTo>
                <a:cubicBezTo>
                  <a:pt x="40884" y="29556"/>
                  <a:pt x="40884" y="29556"/>
                  <a:pt x="40884" y="29556"/>
                </a:cubicBezTo>
                <a:cubicBezTo>
                  <a:pt x="40884" y="29556"/>
                  <a:pt x="40884" y="29556"/>
                  <a:pt x="40884" y="29556"/>
                </a:cubicBezTo>
                <a:cubicBezTo>
                  <a:pt x="40884" y="29556"/>
                  <a:pt x="40884" y="28965"/>
                  <a:pt x="40884" y="28965"/>
                </a:cubicBezTo>
                <a:cubicBezTo>
                  <a:pt x="41415" y="28965"/>
                  <a:pt x="41415" y="28374"/>
                  <a:pt x="41946" y="28374"/>
                </a:cubicBezTo>
                <a:cubicBezTo>
                  <a:pt x="41946" y="27783"/>
                  <a:pt x="42477" y="27783"/>
                  <a:pt x="42477" y="27192"/>
                </a:cubicBezTo>
                <a:cubicBezTo>
                  <a:pt x="42477" y="27192"/>
                  <a:pt x="43008" y="27192"/>
                  <a:pt x="43008" y="27192"/>
                </a:cubicBezTo>
                <a:cubicBezTo>
                  <a:pt x="43008" y="27192"/>
                  <a:pt x="43008" y="27192"/>
                  <a:pt x="43008" y="26600"/>
                </a:cubicBezTo>
                <a:cubicBezTo>
                  <a:pt x="43539" y="26600"/>
                  <a:pt x="43539" y="26600"/>
                  <a:pt x="43539" y="26600"/>
                </a:cubicBezTo>
                <a:cubicBezTo>
                  <a:pt x="43539" y="26600"/>
                  <a:pt x="43539" y="26600"/>
                  <a:pt x="43539" y="26600"/>
                </a:cubicBezTo>
                <a:cubicBezTo>
                  <a:pt x="43539" y="26600"/>
                  <a:pt x="44070" y="26600"/>
                  <a:pt x="44070" y="26600"/>
                </a:cubicBezTo>
                <a:cubicBezTo>
                  <a:pt x="44070" y="26600"/>
                  <a:pt x="44601" y="26009"/>
                  <a:pt x="44601" y="26009"/>
                </a:cubicBezTo>
                <a:cubicBezTo>
                  <a:pt x="44601" y="26009"/>
                  <a:pt x="44601" y="26009"/>
                  <a:pt x="44601" y="26009"/>
                </a:cubicBezTo>
                <a:cubicBezTo>
                  <a:pt x="46194" y="26009"/>
                  <a:pt x="46194" y="26009"/>
                  <a:pt x="46194" y="26009"/>
                </a:cubicBezTo>
                <a:cubicBezTo>
                  <a:pt x="46194" y="25418"/>
                  <a:pt x="46194" y="25418"/>
                  <a:pt x="46194" y="25418"/>
                </a:cubicBezTo>
                <a:cubicBezTo>
                  <a:pt x="48318" y="25418"/>
                  <a:pt x="50442" y="26009"/>
                  <a:pt x="51504" y="27783"/>
                </a:cubicBezTo>
                <a:close/>
                <a:moveTo>
                  <a:pt x="94513" y="68571"/>
                </a:moveTo>
                <a:cubicBezTo>
                  <a:pt x="94513" y="68571"/>
                  <a:pt x="93982" y="69162"/>
                  <a:pt x="93982" y="69162"/>
                </a:cubicBezTo>
                <a:cubicBezTo>
                  <a:pt x="93451" y="69162"/>
                  <a:pt x="93451" y="69162"/>
                  <a:pt x="92920" y="69753"/>
                </a:cubicBezTo>
                <a:cubicBezTo>
                  <a:pt x="92389" y="69753"/>
                  <a:pt x="92389" y="69753"/>
                  <a:pt x="91858" y="69753"/>
                </a:cubicBezTo>
                <a:cubicBezTo>
                  <a:pt x="91858" y="69753"/>
                  <a:pt x="91858" y="69753"/>
                  <a:pt x="91858" y="70344"/>
                </a:cubicBezTo>
                <a:cubicBezTo>
                  <a:pt x="91858" y="70344"/>
                  <a:pt x="91858" y="70344"/>
                  <a:pt x="91858" y="70344"/>
                </a:cubicBezTo>
                <a:cubicBezTo>
                  <a:pt x="91327" y="70344"/>
                  <a:pt x="91327" y="70344"/>
                  <a:pt x="91327" y="70344"/>
                </a:cubicBezTo>
                <a:cubicBezTo>
                  <a:pt x="90796" y="70935"/>
                  <a:pt x="90796" y="70935"/>
                  <a:pt x="90796" y="70935"/>
                </a:cubicBezTo>
                <a:cubicBezTo>
                  <a:pt x="90265" y="70935"/>
                  <a:pt x="90265" y="70935"/>
                  <a:pt x="90265" y="70935"/>
                </a:cubicBezTo>
                <a:cubicBezTo>
                  <a:pt x="90265" y="71527"/>
                  <a:pt x="90265" y="71527"/>
                  <a:pt x="90265" y="71527"/>
                </a:cubicBezTo>
                <a:cubicBezTo>
                  <a:pt x="89734" y="71527"/>
                  <a:pt x="89734" y="71527"/>
                  <a:pt x="89203" y="71527"/>
                </a:cubicBezTo>
                <a:cubicBezTo>
                  <a:pt x="89203" y="71527"/>
                  <a:pt x="89203" y="71527"/>
                  <a:pt x="88672" y="71527"/>
                </a:cubicBezTo>
                <a:cubicBezTo>
                  <a:pt x="88672" y="72118"/>
                  <a:pt x="88672" y="72118"/>
                  <a:pt x="88672" y="72118"/>
                </a:cubicBezTo>
                <a:cubicBezTo>
                  <a:pt x="88672" y="72118"/>
                  <a:pt x="88672" y="72118"/>
                  <a:pt x="88672" y="72118"/>
                </a:cubicBezTo>
                <a:cubicBezTo>
                  <a:pt x="87079" y="73300"/>
                  <a:pt x="87079" y="73300"/>
                  <a:pt x="87079" y="73300"/>
                </a:cubicBezTo>
                <a:cubicBezTo>
                  <a:pt x="87079" y="73300"/>
                  <a:pt x="87079" y="73300"/>
                  <a:pt x="87079" y="73300"/>
                </a:cubicBezTo>
                <a:cubicBezTo>
                  <a:pt x="86548" y="73891"/>
                  <a:pt x="86017" y="73891"/>
                  <a:pt x="85486" y="73891"/>
                </a:cubicBezTo>
                <a:cubicBezTo>
                  <a:pt x="84955" y="74482"/>
                  <a:pt x="84955" y="74482"/>
                  <a:pt x="84424" y="74482"/>
                </a:cubicBezTo>
                <a:cubicBezTo>
                  <a:pt x="80176" y="66206"/>
                  <a:pt x="76460" y="57339"/>
                  <a:pt x="72743" y="48472"/>
                </a:cubicBezTo>
                <a:cubicBezTo>
                  <a:pt x="69026" y="40197"/>
                  <a:pt x="65309" y="31330"/>
                  <a:pt x="61061" y="22463"/>
                </a:cubicBezTo>
                <a:cubicBezTo>
                  <a:pt x="61061" y="22463"/>
                  <a:pt x="61061" y="22463"/>
                  <a:pt x="61061" y="22463"/>
                </a:cubicBezTo>
                <a:cubicBezTo>
                  <a:pt x="61061" y="21871"/>
                  <a:pt x="60530" y="21871"/>
                  <a:pt x="60530" y="21280"/>
                </a:cubicBezTo>
                <a:cubicBezTo>
                  <a:pt x="60530" y="20689"/>
                  <a:pt x="60000" y="20098"/>
                  <a:pt x="60000" y="19507"/>
                </a:cubicBezTo>
                <a:cubicBezTo>
                  <a:pt x="60000" y="19507"/>
                  <a:pt x="60000" y="19507"/>
                  <a:pt x="60000" y="19507"/>
                </a:cubicBezTo>
                <a:cubicBezTo>
                  <a:pt x="60000" y="18916"/>
                  <a:pt x="60000" y="18916"/>
                  <a:pt x="60000" y="18916"/>
                </a:cubicBezTo>
                <a:cubicBezTo>
                  <a:pt x="59469" y="18916"/>
                  <a:pt x="59469" y="18916"/>
                  <a:pt x="59469" y="18916"/>
                </a:cubicBezTo>
                <a:cubicBezTo>
                  <a:pt x="59469" y="18916"/>
                  <a:pt x="59469" y="18325"/>
                  <a:pt x="59469" y="18325"/>
                </a:cubicBezTo>
                <a:cubicBezTo>
                  <a:pt x="59469" y="18325"/>
                  <a:pt x="59469" y="17733"/>
                  <a:pt x="59469" y="17733"/>
                </a:cubicBezTo>
                <a:cubicBezTo>
                  <a:pt x="58938" y="17733"/>
                  <a:pt x="58938" y="17733"/>
                  <a:pt x="58938" y="17733"/>
                </a:cubicBezTo>
                <a:cubicBezTo>
                  <a:pt x="58938" y="17142"/>
                  <a:pt x="58938" y="17142"/>
                  <a:pt x="58938" y="17142"/>
                </a:cubicBezTo>
                <a:cubicBezTo>
                  <a:pt x="58407" y="17142"/>
                  <a:pt x="58407" y="17142"/>
                  <a:pt x="58407" y="17142"/>
                </a:cubicBezTo>
                <a:cubicBezTo>
                  <a:pt x="58407" y="16551"/>
                  <a:pt x="58407" y="16551"/>
                  <a:pt x="58407" y="16551"/>
                </a:cubicBezTo>
                <a:cubicBezTo>
                  <a:pt x="58407" y="16551"/>
                  <a:pt x="58407" y="16551"/>
                  <a:pt x="58407" y="16551"/>
                </a:cubicBezTo>
                <a:cubicBezTo>
                  <a:pt x="58407" y="15960"/>
                  <a:pt x="58407" y="15960"/>
                  <a:pt x="58407" y="15960"/>
                </a:cubicBezTo>
                <a:cubicBezTo>
                  <a:pt x="57876" y="15960"/>
                  <a:pt x="57876" y="15960"/>
                  <a:pt x="57876" y="15960"/>
                </a:cubicBezTo>
                <a:cubicBezTo>
                  <a:pt x="57876" y="15369"/>
                  <a:pt x="57876" y="15369"/>
                  <a:pt x="57876" y="15369"/>
                </a:cubicBezTo>
                <a:cubicBezTo>
                  <a:pt x="57876" y="15369"/>
                  <a:pt x="57876" y="15369"/>
                  <a:pt x="57876" y="15369"/>
                </a:cubicBezTo>
                <a:cubicBezTo>
                  <a:pt x="57876" y="14778"/>
                  <a:pt x="57876" y="14778"/>
                  <a:pt x="57876" y="14778"/>
                </a:cubicBezTo>
                <a:cubicBezTo>
                  <a:pt x="57345" y="14778"/>
                  <a:pt x="57345" y="14778"/>
                  <a:pt x="57345" y="14778"/>
                </a:cubicBezTo>
                <a:cubicBezTo>
                  <a:pt x="57345" y="14187"/>
                  <a:pt x="57345" y="14187"/>
                  <a:pt x="57345" y="13596"/>
                </a:cubicBezTo>
                <a:cubicBezTo>
                  <a:pt x="57345" y="13596"/>
                  <a:pt x="57345" y="13596"/>
                  <a:pt x="57345" y="13004"/>
                </a:cubicBezTo>
                <a:cubicBezTo>
                  <a:pt x="56814" y="13004"/>
                  <a:pt x="56814" y="13004"/>
                  <a:pt x="56814" y="13004"/>
                </a:cubicBezTo>
                <a:cubicBezTo>
                  <a:pt x="56814" y="12413"/>
                  <a:pt x="56814" y="12413"/>
                  <a:pt x="56814" y="12413"/>
                </a:cubicBezTo>
                <a:cubicBezTo>
                  <a:pt x="56814" y="12413"/>
                  <a:pt x="56814" y="12413"/>
                  <a:pt x="56814" y="12413"/>
                </a:cubicBezTo>
                <a:cubicBezTo>
                  <a:pt x="56814" y="11822"/>
                  <a:pt x="56814" y="11822"/>
                  <a:pt x="56814" y="11822"/>
                </a:cubicBezTo>
                <a:cubicBezTo>
                  <a:pt x="56283" y="11822"/>
                  <a:pt x="56283" y="11822"/>
                  <a:pt x="56283" y="11822"/>
                </a:cubicBezTo>
                <a:cubicBezTo>
                  <a:pt x="56283" y="11231"/>
                  <a:pt x="56283" y="11231"/>
                  <a:pt x="56283" y="11231"/>
                </a:cubicBezTo>
                <a:cubicBezTo>
                  <a:pt x="56283" y="11231"/>
                  <a:pt x="56283" y="11231"/>
                  <a:pt x="56283" y="11231"/>
                </a:cubicBezTo>
                <a:cubicBezTo>
                  <a:pt x="55752" y="11231"/>
                  <a:pt x="55752" y="10640"/>
                  <a:pt x="55752" y="10640"/>
                </a:cubicBezTo>
                <a:cubicBezTo>
                  <a:pt x="55752" y="10640"/>
                  <a:pt x="55752" y="10049"/>
                  <a:pt x="55752" y="10049"/>
                </a:cubicBezTo>
                <a:cubicBezTo>
                  <a:pt x="55752" y="10049"/>
                  <a:pt x="55752" y="10049"/>
                  <a:pt x="55221" y="10049"/>
                </a:cubicBezTo>
                <a:cubicBezTo>
                  <a:pt x="55221" y="10049"/>
                  <a:pt x="55221" y="9458"/>
                  <a:pt x="55221" y="9458"/>
                </a:cubicBezTo>
                <a:cubicBezTo>
                  <a:pt x="55221" y="8866"/>
                  <a:pt x="55221" y="8866"/>
                  <a:pt x="55221" y="8866"/>
                </a:cubicBezTo>
                <a:cubicBezTo>
                  <a:pt x="54690" y="8866"/>
                  <a:pt x="54690" y="8866"/>
                  <a:pt x="54690" y="8866"/>
                </a:cubicBezTo>
                <a:cubicBezTo>
                  <a:pt x="54690" y="8866"/>
                  <a:pt x="54690" y="8275"/>
                  <a:pt x="54690" y="8275"/>
                </a:cubicBezTo>
                <a:cubicBezTo>
                  <a:pt x="54690" y="8275"/>
                  <a:pt x="54690" y="7684"/>
                  <a:pt x="54690" y="7684"/>
                </a:cubicBezTo>
                <a:cubicBezTo>
                  <a:pt x="54159" y="7684"/>
                  <a:pt x="54159" y="7684"/>
                  <a:pt x="54159" y="7684"/>
                </a:cubicBezTo>
                <a:cubicBezTo>
                  <a:pt x="54159" y="7093"/>
                  <a:pt x="54159" y="7093"/>
                  <a:pt x="54159" y="6502"/>
                </a:cubicBezTo>
                <a:cubicBezTo>
                  <a:pt x="54159" y="5911"/>
                  <a:pt x="54159" y="5320"/>
                  <a:pt x="54159" y="5320"/>
                </a:cubicBezTo>
                <a:cubicBezTo>
                  <a:pt x="53628" y="5320"/>
                  <a:pt x="53628" y="5320"/>
                  <a:pt x="53628" y="5320"/>
                </a:cubicBezTo>
                <a:cubicBezTo>
                  <a:pt x="53628" y="2364"/>
                  <a:pt x="53628" y="2364"/>
                  <a:pt x="53628" y="2364"/>
                </a:cubicBezTo>
                <a:cubicBezTo>
                  <a:pt x="54159" y="2364"/>
                  <a:pt x="54159" y="2364"/>
                  <a:pt x="54159" y="2364"/>
                </a:cubicBezTo>
                <a:cubicBezTo>
                  <a:pt x="54159" y="2364"/>
                  <a:pt x="54159" y="1773"/>
                  <a:pt x="54159" y="1773"/>
                </a:cubicBezTo>
                <a:cubicBezTo>
                  <a:pt x="54159" y="1182"/>
                  <a:pt x="54159" y="1182"/>
                  <a:pt x="54159" y="1182"/>
                </a:cubicBezTo>
                <a:cubicBezTo>
                  <a:pt x="54690" y="591"/>
                  <a:pt x="54690" y="591"/>
                  <a:pt x="54690" y="591"/>
                </a:cubicBezTo>
                <a:cubicBezTo>
                  <a:pt x="54690" y="591"/>
                  <a:pt x="54690" y="591"/>
                  <a:pt x="54690" y="0"/>
                </a:cubicBezTo>
                <a:cubicBezTo>
                  <a:pt x="55221" y="0"/>
                  <a:pt x="55221" y="0"/>
                  <a:pt x="55221" y="0"/>
                </a:cubicBezTo>
                <a:cubicBezTo>
                  <a:pt x="55221" y="0"/>
                  <a:pt x="55221" y="0"/>
                  <a:pt x="55221" y="0"/>
                </a:cubicBezTo>
                <a:cubicBezTo>
                  <a:pt x="57876" y="0"/>
                  <a:pt x="57876" y="0"/>
                  <a:pt x="57876" y="0"/>
                </a:cubicBezTo>
                <a:cubicBezTo>
                  <a:pt x="57876" y="591"/>
                  <a:pt x="58407" y="591"/>
                  <a:pt x="58938" y="591"/>
                </a:cubicBezTo>
                <a:cubicBezTo>
                  <a:pt x="58938" y="591"/>
                  <a:pt x="59469" y="1182"/>
                  <a:pt x="60000" y="1182"/>
                </a:cubicBezTo>
                <a:cubicBezTo>
                  <a:pt x="60000" y="1182"/>
                  <a:pt x="60000" y="1773"/>
                  <a:pt x="60000" y="1773"/>
                </a:cubicBezTo>
                <a:cubicBezTo>
                  <a:pt x="60000" y="1773"/>
                  <a:pt x="60000" y="1773"/>
                  <a:pt x="60000" y="2364"/>
                </a:cubicBezTo>
                <a:cubicBezTo>
                  <a:pt x="60530" y="2364"/>
                  <a:pt x="60530" y="2364"/>
                  <a:pt x="60530" y="2955"/>
                </a:cubicBezTo>
                <a:cubicBezTo>
                  <a:pt x="61061" y="2955"/>
                  <a:pt x="61061" y="2955"/>
                  <a:pt x="61061" y="2955"/>
                </a:cubicBezTo>
                <a:cubicBezTo>
                  <a:pt x="61061" y="3546"/>
                  <a:pt x="61592" y="3546"/>
                  <a:pt x="61592" y="3546"/>
                </a:cubicBezTo>
                <a:cubicBezTo>
                  <a:pt x="61592" y="4137"/>
                  <a:pt x="61592" y="4137"/>
                  <a:pt x="61592" y="4729"/>
                </a:cubicBezTo>
                <a:cubicBezTo>
                  <a:pt x="61592" y="4729"/>
                  <a:pt x="61592" y="4729"/>
                  <a:pt x="61592" y="4729"/>
                </a:cubicBezTo>
                <a:cubicBezTo>
                  <a:pt x="62123" y="4729"/>
                  <a:pt x="62123" y="4729"/>
                  <a:pt x="62123" y="4729"/>
                </a:cubicBezTo>
                <a:cubicBezTo>
                  <a:pt x="62123" y="5320"/>
                  <a:pt x="62123" y="5320"/>
                  <a:pt x="62123" y="5320"/>
                </a:cubicBezTo>
                <a:cubicBezTo>
                  <a:pt x="62123" y="5911"/>
                  <a:pt x="62123" y="5911"/>
                  <a:pt x="62654" y="5911"/>
                </a:cubicBezTo>
                <a:cubicBezTo>
                  <a:pt x="62654" y="5911"/>
                  <a:pt x="62654" y="6502"/>
                  <a:pt x="62654" y="6502"/>
                </a:cubicBezTo>
                <a:cubicBezTo>
                  <a:pt x="62654" y="6502"/>
                  <a:pt x="62654" y="6502"/>
                  <a:pt x="63185" y="6502"/>
                </a:cubicBezTo>
                <a:cubicBezTo>
                  <a:pt x="63185" y="6502"/>
                  <a:pt x="63185" y="6502"/>
                  <a:pt x="63185" y="7093"/>
                </a:cubicBezTo>
                <a:cubicBezTo>
                  <a:pt x="63185" y="7093"/>
                  <a:pt x="63185" y="7093"/>
                  <a:pt x="63185" y="7684"/>
                </a:cubicBezTo>
                <a:cubicBezTo>
                  <a:pt x="63716" y="7684"/>
                  <a:pt x="63716" y="7684"/>
                  <a:pt x="63716" y="7684"/>
                </a:cubicBezTo>
                <a:cubicBezTo>
                  <a:pt x="63716" y="7684"/>
                  <a:pt x="63716" y="7684"/>
                  <a:pt x="63716" y="8275"/>
                </a:cubicBezTo>
                <a:cubicBezTo>
                  <a:pt x="63716" y="8275"/>
                  <a:pt x="63716" y="8275"/>
                  <a:pt x="63716" y="8866"/>
                </a:cubicBezTo>
                <a:cubicBezTo>
                  <a:pt x="64247" y="8866"/>
                  <a:pt x="64247" y="8866"/>
                  <a:pt x="64247" y="8866"/>
                </a:cubicBezTo>
                <a:cubicBezTo>
                  <a:pt x="64247" y="9458"/>
                  <a:pt x="64247" y="9458"/>
                  <a:pt x="64247" y="9458"/>
                </a:cubicBezTo>
                <a:cubicBezTo>
                  <a:pt x="64247" y="9458"/>
                  <a:pt x="64247" y="9458"/>
                  <a:pt x="64247" y="9458"/>
                </a:cubicBezTo>
                <a:cubicBezTo>
                  <a:pt x="64778" y="9458"/>
                  <a:pt x="64778" y="9458"/>
                  <a:pt x="64778" y="9458"/>
                </a:cubicBezTo>
                <a:cubicBezTo>
                  <a:pt x="65309" y="11822"/>
                  <a:pt x="65309" y="11822"/>
                  <a:pt x="65309" y="11822"/>
                </a:cubicBezTo>
                <a:cubicBezTo>
                  <a:pt x="65309" y="11822"/>
                  <a:pt x="65309" y="11822"/>
                  <a:pt x="65840" y="11822"/>
                </a:cubicBezTo>
                <a:cubicBezTo>
                  <a:pt x="65840" y="11822"/>
                  <a:pt x="65840" y="11822"/>
                  <a:pt x="65840" y="11822"/>
                </a:cubicBezTo>
                <a:cubicBezTo>
                  <a:pt x="65840" y="12413"/>
                  <a:pt x="65840" y="12413"/>
                  <a:pt x="65840" y="12413"/>
                </a:cubicBezTo>
                <a:cubicBezTo>
                  <a:pt x="65840" y="13004"/>
                  <a:pt x="66371" y="13004"/>
                  <a:pt x="66371" y="13004"/>
                </a:cubicBezTo>
                <a:cubicBezTo>
                  <a:pt x="66371" y="13004"/>
                  <a:pt x="66371" y="13596"/>
                  <a:pt x="66371" y="13596"/>
                </a:cubicBezTo>
                <a:cubicBezTo>
                  <a:pt x="66371" y="13596"/>
                  <a:pt x="66902" y="13596"/>
                  <a:pt x="66902" y="13596"/>
                </a:cubicBezTo>
                <a:cubicBezTo>
                  <a:pt x="66902" y="13596"/>
                  <a:pt x="66902" y="14187"/>
                  <a:pt x="66902" y="14187"/>
                </a:cubicBezTo>
                <a:cubicBezTo>
                  <a:pt x="66902" y="14187"/>
                  <a:pt x="66902" y="14778"/>
                  <a:pt x="66902" y="14778"/>
                </a:cubicBezTo>
                <a:cubicBezTo>
                  <a:pt x="66902" y="14778"/>
                  <a:pt x="67433" y="14778"/>
                  <a:pt x="67433" y="14778"/>
                </a:cubicBezTo>
                <a:cubicBezTo>
                  <a:pt x="67433" y="14778"/>
                  <a:pt x="67433" y="15369"/>
                  <a:pt x="67433" y="15369"/>
                </a:cubicBezTo>
                <a:cubicBezTo>
                  <a:pt x="67964" y="15369"/>
                  <a:pt x="67964" y="15369"/>
                  <a:pt x="67964" y="15960"/>
                </a:cubicBezTo>
                <a:cubicBezTo>
                  <a:pt x="67964" y="15960"/>
                  <a:pt x="67964" y="15960"/>
                  <a:pt x="67964" y="16551"/>
                </a:cubicBezTo>
                <a:cubicBezTo>
                  <a:pt x="67964" y="16551"/>
                  <a:pt x="67964" y="16551"/>
                  <a:pt x="68495" y="16551"/>
                </a:cubicBezTo>
                <a:cubicBezTo>
                  <a:pt x="68495" y="16551"/>
                  <a:pt x="68495" y="16551"/>
                  <a:pt x="68495" y="16551"/>
                </a:cubicBezTo>
                <a:cubicBezTo>
                  <a:pt x="68495" y="17142"/>
                  <a:pt x="68495" y="17142"/>
                  <a:pt x="68495" y="17142"/>
                </a:cubicBezTo>
                <a:cubicBezTo>
                  <a:pt x="68495" y="17733"/>
                  <a:pt x="69026" y="17733"/>
                  <a:pt x="69026" y="18325"/>
                </a:cubicBezTo>
                <a:cubicBezTo>
                  <a:pt x="69026" y="18325"/>
                  <a:pt x="69026" y="18325"/>
                  <a:pt x="69026" y="18325"/>
                </a:cubicBezTo>
                <a:cubicBezTo>
                  <a:pt x="69026" y="18325"/>
                  <a:pt x="69557" y="18325"/>
                  <a:pt x="69557" y="18325"/>
                </a:cubicBezTo>
                <a:cubicBezTo>
                  <a:pt x="69557" y="18325"/>
                  <a:pt x="69557" y="18916"/>
                  <a:pt x="69557" y="18916"/>
                </a:cubicBezTo>
                <a:cubicBezTo>
                  <a:pt x="69557" y="19507"/>
                  <a:pt x="69557" y="19507"/>
                  <a:pt x="69557" y="19507"/>
                </a:cubicBezTo>
                <a:cubicBezTo>
                  <a:pt x="69557" y="19507"/>
                  <a:pt x="70088" y="20098"/>
                  <a:pt x="70088" y="20098"/>
                </a:cubicBezTo>
                <a:cubicBezTo>
                  <a:pt x="70088" y="20098"/>
                  <a:pt x="70088" y="20098"/>
                  <a:pt x="70088" y="20098"/>
                </a:cubicBezTo>
                <a:cubicBezTo>
                  <a:pt x="70088" y="20098"/>
                  <a:pt x="70619" y="20689"/>
                  <a:pt x="70619" y="20689"/>
                </a:cubicBezTo>
                <a:cubicBezTo>
                  <a:pt x="70619" y="20689"/>
                  <a:pt x="70619" y="21280"/>
                  <a:pt x="70619" y="21280"/>
                </a:cubicBezTo>
                <a:cubicBezTo>
                  <a:pt x="70619" y="21280"/>
                  <a:pt x="70619" y="21280"/>
                  <a:pt x="70619" y="21280"/>
                </a:cubicBezTo>
                <a:cubicBezTo>
                  <a:pt x="71150" y="21280"/>
                  <a:pt x="71150" y="21280"/>
                  <a:pt x="71150" y="21871"/>
                </a:cubicBezTo>
                <a:cubicBezTo>
                  <a:pt x="71150" y="21871"/>
                  <a:pt x="71150" y="21871"/>
                  <a:pt x="71150" y="22463"/>
                </a:cubicBezTo>
                <a:cubicBezTo>
                  <a:pt x="71150" y="22463"/>
                  <a:pt x="71150" y="22463"/>
                  <a:pt x="71681" y="23054"/>
                </a:cubicBezTo>
                <a:cubicBezTo>
                  <a:pt x="71681" y="23054"/>
                  <a:pt x="71681" y="23054"/>
                  <a:pt x="71681" y="23054"/>
                </a:cubicBezTo>
                <a:cubicBezTo>
                  <a:pt x="71681" y="23054"/>
                  <a:pt x="72212" y="23054"/>
                  <a:pt x="72212" y="23054"/>
                </a:cubicBezTo>
                <a:cubicBezTo>
                  <a:pt x="72212" y="23645"/>
                  <a:pt x="72212" y="23645"/>
                  <a:pt x="72212" y="23645"/>
                </a:cubicBezTo>
                <a:cubicBezTo>
                  <a:pt x="72212" y="24236"/>
                  <a:pt x="72212" y="24236"/>
                  <a:pt x="72212" y="24827"/>
                </a:cubicBezTo>
                <a:cubicBezTo>
                  <a:pt x="72212" y="24827"/>
                  <a:pt x="72743" y="24827"/>
                  <a:pt x="72743" y="24827"/>
                </a:cubicBezTo>
                <a:cubicBezTo>
                  <a:pt x="72743" y="24827"/>
                  <a:pt x="72743" y="24827"/>
                  <a:pt x="72743" y="24827"/>
                </a:cubicBezTo>
                <a:cubicBezTo>
                  <a:pt x="72743" y="24827"/>
                  <a:pt x="73274" y="25418"/>
                  <a:pt x="73274" y="25418"/>
                </a:cubicBezTo>
                <a:cubicBezTo>
                  <a:pt x="73274" y="25418"/>
                  <a:pt x="73274" y="26009"/>
                  <a:pt x="73274" y="26009"/>
                </a:cubicBezTo>
                <a:cubicBezTo>
                  <a:pt x="73274" y="26009"/>
                  <a:pt x="73274" y="26600"/>
                  <a:pt x="73274" y="26600"/>
                </a:cubicBezTo>
                <a:cubicBezTo>
                  <a:pt x="73805" y="26600"/>
                  <a:pt x="73805" y="26600"/>
                  <a:pt x="73805" y="26600"/>
                </a:cubicBezTo>
                <a:cubicBezTo>
                  <a:pt x="73805" y="26600"/>
                  <a:pt x="73805" y="27192"/>
                  <a:pt x="73805" y="27192"/>
                </a:cubicBezTo>
                <a:cubicBezTo>
                  <a:pt x="73805" y="27192"/>
                  <a:pt x="73805" y="27783"/>
                  <a:pt x="73805" y="27783"/>
                </a:cubicBezTo>
                <a:cubicBezTo>
                  <a:pt x="74336" y="27783"/>
                  <a:pt x="74336" y="27783"/>
                  <a:pt x="74336" y="27783"/>
                </a:cubicBezTo>
                <a:cubicBezTo>
                  <a:pt x="74336" y="27783"/>
                  <a:pt x="74336" y="27783"/>
                  <a:pt x="74867" y="28374"/>
                </a:cubicBezTo>
                <a:cubicBezTo>
                  <a:pt x="74867" y="28374"/>
                  <a:pt x="74867" y="28374"/>
                  <a:pt x="74867" y="28965"/>
                </a:cubicBezTo>
                <a:cubicBezTo>
                  <a:pt x="74867" y="28965"/>
                  <a:pt x="74867" y="28965"/>
                  <a:pt x="74867" y="29556"/>
                </a:cubicBezTo>
                <a:cubicBezTo>
                  <a:pt x="74867" y="29556"/>
                  <a:pt x="74867" y="29556"/>
                  <a:pt x="75398" y="29556"/>
                </a:cubicBezTo>
                <a:cubicBezTo>
                  <a:pt x="75398" y="29556"/>
                  <a:pt x="75398" y="29556"/>
                  <a:pt x="75398" y="29556"/>
                </a:cubicBezTo>
                <a:cubicBezTo>
                  <a:pt x="75398" y="30147"/>
                  <a:pt x="75398" y="30147"/>
                  <a:pt x="75398" y="30147"/>
                </a:cubicBezTo>
                <a:cubicBezTo>
                  <a:pt x="75929" y="30147"/>
                  <a:pt x="75929" y="30147"/>
                  <a:pt x="75929" y="30147"/>
                </a:cubicBezTo>
                <a:cubicBezTo>
                  <a:pt x="75929" y="30738"/>
                  <a:pt x="75929" y="30738"/>
                  <a:pt x="75929" y="30738"/>
                </a:cubicBezTo>
                <a:cubicBezTo>
                  <a:pt x="75929" y="31330"/>
                  <a:pt x="75929" y="31330"/>
                  <a:pt x="75929" y="31330"/>
                </a:cubicBezTo>
                <a:cubicBezTo>
                  <a:pt x="76460" y="31330"/>
                  <a:pt x="76460" y="31330"/>
                  <a:pt x="76460" y="31330"/>
                </a:cubicBezTo>
                <a:cubicBezTo>
                  <a:pt x="76460" y="31330"/>
                  <a:pt x="76460" y="31921"/>
                  <a:pt x="76460" y="31921"/>
                </a:cubicBezTo>
                <a:cubicBezTo>
                  <a:pt x="76460" y="31921"/>
                  <a:pt x="76460" y="32512"/>
                  <a:pt x="76460" y="32512"/>
                </a:cubicBezTo>
                <a:cubicBezTo>
                  <a:pt x="76991" y="32512"/>
                  <a:pt x="76991" y="32512"/>
                  <a:pt x="76991" y="32512"/>
                </a:cubicBezTo>
                <a:cubicBezTo>
                  <a:pt x="76991" y="33103"/>
                  <a:pt x="76991" y="33103"/>
                  <a:pt x="76991" y="33103"/>
                </a:cubicBezTo>
                <a:cubicBezTo>
                  <a:pt x="77522" y="33103"/>
                  <a:pt x="77522" y="33103"/>
                  <a:pt x="77522" y="33694"/>
                </a:cubicBezTo>
                <a:cubicBezTo>
                  <a:pt x="77522" y="33694"/>
                  <a:pt x="77522" y="33694"/>
                  <a:pt x="77522" y="34285"/>
                </a:cubicBezTo>
                <a:cubicBezTo>
                  <a:pt x="77522" y="34285"/>
                  <a:pt x="77522" y="34285"/>
                  <a:pt x="78053" y="34285"/>
                </a:cubicBezTo>
                <a:cubicBezTo>
                  <a:pt x="78053" y="34285"/>
                  <a:pt x="78053" y="34285"/>
                  <a:pt x="78053" y="34876"/>
                </a:cubicBezTo>
                <a:cubicBezTo>
                  <a:pt x="78053" y="35467"/>
                  <a:pt x="78053" y="35467"/>
                  <a:pt x="78053" y="35467"/>
                </a:cubicBezTo>
                <a:cubicBezTo>
                  <a:pt x="78584" y="35467"/>
                  <a:pt x="78584" y="35467"/>
                  <a:pt x="78584" y="35467"/>
                </a:cubicBezTo>
                <a:cubicBezTo>
                  <a:pt x="78584" y="36059"/>
                  <a:pt x="78584" y="36059"/>
                  <a:pt x="78584" y="36059"/>
                </a:cubicBezTo>
                <a:cubicBezTo>
                  <a:pt x="78584" y="36059"/>
                  <a:pt x="78584" y="36059"/>
                  <a:pt x="78584" y="36059"/>
                </a:cubicBezTo>
                <a:cubicBezTo>
                  <a:pt x="78584" y="36059"/>
                  <a:pt x="78584" y="36059"/>
                  <a:pt x="78584" y="36059"/>
                </a:cubicBezTo>
                <a:cubicBezTo>
                  <a:pt x="79115" y="36650"/>
                  <a:pt x="79115" y="36650"/>
                  <a:pt x="79115" y="36650"/>
                </a:cubicBezTo>
                <a:cubicBezTo>
                  <a:pt x="79115" y="36650"/>
                  <a:pt x="79115" y="37241"/>
                  <a:pt x="79115" y="37241"/>
                </a:cubicBezTo>
                <a:cubicBezTo>
                  <a:pt x="79115" y="37241"/>
                  <a:pt x="79646" y="37241"/>
                  <a:pt x="79646" y="37241"/>
                </a:cubicBezTo>
                <a:cubicBezTo>
                  <a:pt x="79646" y="37241"/>
                  <a:pt x="79646" y="37832"/>
                  <a:pt x="79646" y="37832"/>
                </a:cubicBezTo>
                <a:cubicBezTo>
                  <a:pt x="79646" y="37832"/>
                  <a:pt x="79646" y="38423"/>
                  <a:pt x="79646" y="38423"/>
                </a:cubicBezTo>
                <a:cubicBezTo>
                  <a:pt x="80176" y="38423"/>
                  <a:pt x="80176" y="38423"/>
                  <a:pt x="80176" y="38423"/>
                </a:cubicBezTo>
                <a:cubicBezTo>
                  <a:pt x="80176" y="38423"/>
                  <a:pt x="80176" y="38423"/>
                  <a:pt x="80707" y="39014"/>
                </a:cubicBezTo>
                <a:cubicBezTo>
                  <a:pt x="80707" y="39014"/>
                  <a:pt x="80707" y="39014"/>
                  <a:pt x="80707" y="39605"/>
                </a:cubicBezTo>
                <a:cubicBezTo>
                  <a:pt x="80707" y="39605"/>
                  <a:pt x="80707" y="39605"/>
                  <a:pt x="80707" y="40197"/>
                </a:cubicBezTo>
                <a:cubicBezTo>
                  <a:pt x="80707" y="40197"/>
                  <a:pt x="80707" y="40197"/>
                  <a:pt x="81238" y="40197"/>
                </a:cubicBezTo>
                <a:cubicBezTo>
                  <a:pt x="81238" y="40197"/>
                  <a:pt x="81238" y="40197"/>
                  <a:pt x="81238" y="40197"/>
                </a:cubicBezTo>
                <a:cubicBezTo>
                  <a:pt x="81238" y="40788"/>
                  <a:pt x="81238" y="40788"/>
                  <a:pt x="81238" y="40788"/>
                </a:cubicBezTo>
                <a:cubicBezTo>
                  <a:pt x="81238" y="41379"/>
                  <a:pt x="81769" y="41379"/>
                  <a:pt x="81769" y="41970"/>
                </a:cubicBezTo>
                <a:cubicBezTo>
                  <a:pt x="81769" y="41970"/>
                  <a:pt x="81769" y="41970"/>
                  <a:pt x="81769" y="41970"/>
                </a:cubicBezTo>
                <a:cubicBezTo>
                  <a:pt x="81769" y="41970"/>
                  <a:pt x="82300" y="41970"/>
                  <a:pt x="82300" y="41970"/>
                </a:cubicBezTo>
                <a:cubicBezTo>
                  <a:pt x="82300" y="41970"/>
                  <a:pt x="82300" y="42561"/>
                  <a:pt x="82300" y="42561"/>
                </a:cubicBezTo>
                <a:cubicBezTo>
                  <a:pt x="82300" y="42561"/>
                  <a:pt x="82300" y="43152"/>
                  <a:pt x="82300" y="43152"/>
                </a:cubicBezTo>
                <a:cubicBezTo>
                  <a:pt x="82300" y="43152"/>
                  <a:pt x="82831" y="43743"/>
                  <a:pt x="82831" y="43743"/>
                </a:cubicBezTo>
                <a:cubicBezTo>
                  <a:pt x="82831" y="43743"/>
                  <a:pt x="82831" y="43743"/>
                  <a:pt x="82831" y="43743"/>
                </a:cubicBezTo>
                <a:cubicBezTo>
                  <a:pt x="83362" y="43743"/>
                  <a:pt x="83362" y="44334"/>
                  <a:pt x="83362" y="44334"/>
                </a:cubicBezTo>
                <a:cubicBezTo>
                  <a:pt x="83362" y="44334"/>
                  <a:pt x="83362" y="44926"/>
                  <a:pt x="83362" y="44926"/>
                </a:cubicBezTo>
                <a:cubicBezTo>
                  <a:pt x="83362" y="44926"/>
                  <a:pt x="83362" y="44926"/>
                  <a:pt x="83893" y="44926"/>
                </a:cubicBezTo>
                <a:cubicBezTo>
                  <a:pt x="83893" y="44926"/>
                  <a:pt x="83893" y="44926"/>
                  <a:pt x="83893" y="45517"/>
                </a:cubicBezTo>
                <a:cubicBezTo>
                  <a:pt x="83893" y="45517"/>
                  <a:pt x="83893" y="45517"/>
                  <a:pt x="83893" y="46108"/>
                </a:cubicBezTo>
                <a:cubicBezTo>
                  <a:pt x="83893" y="46108"/>
                  <a:pt x="84424" y="46108"/>
                  <a:pt x="84424" y="46699"/>
                </a:cubicBezTo>
                <a:cubicBezTo>
                  <a:pt x="84424" y="46699"/>
                  <a:pt x="84424" y="46699"/>
                  <a:pt x="84424" y="46699"/>
                </a:cubicBezTo>
                <a:cubicBezTo>
                  <a:pt x="84424" y="46699"/>
                  <a:pt x="84955" y="46699"/>
                  <a:pt x="84955" y="46699"/>
                </a:cubicBezTo>
                <a:cubicBezTo>
                  <a:pt x="84955" y="47290"/>
                  <a:pt x="84955" y="47290"/>
                  <a:pt x="84955" y="47290"/>
                </a:cubicBezTo>
                <a:cubicBezTo>
                  <a:pt x="84955" y="47881"/>
                  <a:pt x="84955" y="47881"/>
                  <a:pt x="84955" y="47881"/>
                </a:cubicBezTo>
                <a:cubicBezTo>
                  <a:pt x="84955" y="48472"/>
                  <a:pt x="85486" y="48472"/>
                  <a:pt x="85486" y="48472"/>
                </a:cubicBezTo>
                <a:cubicBezTo>
                  <a:pt x="85486" y="48472"/>
                  <a:pt x="85486" y="48472"/>
                  <a:pt x="85486" y="48472"/>
                </a:cubicBezTo>
                <a:cubicBezTo>
                  <a:pt x="85486" y="49064"/>
                  <a:pt x="85486" y="49064"/>
                  <a:pt x="85486" y="49064"/>
                </a:cubicBezTo>
                <a:cubicBezTo>
                  <a:pt x="86017" y="49064"/>
                  <a:pt x="86017" y="49064"/>
                  <a:pt x="86017" y="49064"/>
                </a:cubicBezTo>
                <a:cubicBezTo>
                  <a:pt x="86017" y="49655"/>
                  <a:pt x="86017" y="49655"/>
                  <a:pt x="86017" y="49655"/>
                </a:cubicBezTo>
                <a:cubicBezTo>
                  <a:pt x="86548" y="49655"/>
                  <a:pt x="86548" y="49655"/>
                  <a:pt x="86548" y="49655"/>
                </a:cubicBezTo>
                <a:cubicBezTo>
                  <a:pt x="86548" y="49655"/>
                  <a:pt x="86548" y="50246"/>
                  <a:pt x="86548" y="50246"/>
                </a:cubicBezTo>
                <a:cubicBezTo>
                  <a:pt x="86548" y="50246"/>
                  <a:pt x="86548" y="50837"/>
                  <a:pt x="86548" y="50837"/>
                </a:cubicBezTo>
                <a:cubicBezTo>
                  <a:pt x="86548" y="50837"/>
                  <a:pt x="86548" y="50837"/>
                  <a:pt x="87079" y="50837"/>
                </a:cubicBezTo>
                <a:cubicBezTo>
                  <a:pt x="87079" y="50837"/>
                  <a:pt x="87079" y="50837"/>
                  <a:pt x="87079" y="50837"/>
                </a:cubicBezTo>
                <a:cubicBezTo>
                  <a:pt x="87079" y="51428"/>
                  <a:pt x="87079" y="51428"/>
                  <a:pt x="87079" y="52019"/>
                </a:cubicBezTo>
                <a:cubicBezTo>
                  <a:pt x="87079" y="52019"/>
                  <a:pt x="87610" y="52019"/>
                  <a:pt x="87610" y="52610"/>
                </a:cubicBezTo>
                <a:cubicBezTo>
                  <a:pt x="87610" y="52610"/>
                  <a:pt x="87610" y="52610"/>
                  <a:pt x="87610" y="52610"/>
                </a:cubicBezTo>
                <a:cubicBezTo>
                  <a:pt x="87610" y="52610"/>
                  <a:pt x="88141" y="52610"/>
                  <a:pt x="88141" y="52610"/>
                </a:cubicBezTo>
                <a:cubicBezTo>
                  <a:pt x="88141" y="53201"/>
                  <a:pt x="88141" y="53201"/>
                  <a:pt x="88141" y="53201"/>
                </a:cubicBezTo>
                <a:cubicBezTo>
                  <a:pt x="88141" y="53793"/>
                  <a:pt x="88141" y="53793"/>
                  <a:pt x="88141" y="53793"/>
                </a:cubicBezTo>
                <a:cubicBezTo>
                  <a:pt x="88141" y="53793"/>
                  <a:pt x="88672" y="54384"/>
                  <a:pt x="88672" y="54384"/>
                </a:cubicBezTo>
                <a:cubicBezTo>
                  <a:pt x="88672" y="54384"/>
                  <a:pt x="88672" y="54384"/>
                  <a:pt x="88672" y="54384"/>
                </a:cubicBezTo>
                <a:cubicBezTo>
                  <a:pt x="89203" y="54384"/>
                  <a:pt x="89203" y="54975"/>
                  <a:pt x="89203" y="54975"/>
                </a:cubicBezTo>
                <a:cubicBezTo>
                  <a:pt x="89203" y="54975"/>
                  <a:pt x="89203" y="55566"/>
                  <a:pt x="89203" y="55566"/>
                </a:cubicBezTo>
                <a:cubicBezTo>
                  <a:pt x="89203" y="55566"/>
                  <a:pt x="89203" y="55566"/>
                  <a:pt x="89734" y="55566"/>
                </a:cubicBezTo>
                <a:cubicBezTo>
                  <a:pt x="89734" y="55566"/>
                  <a:pt x="89734" y="55566"/>
                  <a:pt x="89734" y="56157"/>
                </a:cubicBezTo>
                <a:cubicBezTo>
                  <a:pt x="89734" y="56157"/>
                  <a:pt x="89734" y="56157"/>
                  <a:pt x="89734" y="56748"/>
                </a:cubicBezTo>
                <a:cubicBezTo>
                  <a:pt x="89734" y="56748"/>
                  <a:pt x="89734" y="56748"/>
                  <a:pt x="90265" y="57339"/>
                </a:cubicBezTo>
                <a:cubicBezTo>
                  <a:pt x="90265" y="57339"/>
                  <a:pt x="90265" y="57339"/>
                  <a:pt x="90265" y="57339"/>
                </a:cubicBezTo>
                <a:cubicBezTo>
                  <a:pt x="90265" y="57339"/>
                  <a:pt x="90796" y="57339"/>
                  <a:pt x="90796" y="57339"/>
                </a:cubicBezTo>
                <a:cubicBezTo>
                  <a:pt x="90796" y="57931"/>
                  <a:pt x="90796" y="57931"/>
                  <a:pt x="90796" y="57931"/>
                </a:cubicBezTo>
                <a:cubicBezTo>
                  <a:pt x="90796" y="58522"/>
                  <a:pt x="90796" y="58522"/>
                  <a:pt x="90796" y="59113"/>
                </a:cubicBezTo>
                <a:cubicBezTo>
                  <a:pt x="90796" y="59113"/>
                  <a:pt x="91327" y="59113"/>
                  <a:pt x="91327" y="59113"/>
                </a:cubicBezTo>
                <a:cubicBezTo>
                  <a:pt x="91327" y="59113"/>
                  <a:pt x="91327" y="59113"/>
                  <a:pt x="91327" y="59113"/>
                </a:cubicBezTo>
                <a:cubicBezTo>
                  <a:pt x="91327" y="59113"/>
                  <a:pt x="91858" y="59704"/>
                  <a:pt x="91858" y="59704"/>
                </a:cubicBezTo>
                <a:cubicBezTo>
                  <a:pt x="91858" y="59704"/>
                  <a:pt x="91858" y="60295"/>
                  <a:pt x="91858" y="60295"/>
                </a:cubicBezTo>
                <a:cubicBezTo>
                  <a:pt x="91858" y="60295"/>
                  <a:pt x="91858" y="60886"/>
                  <a:pt x="91858" y="60886"/>
                </a:cubicBezTo>
                <a:cubicBezTo>
                  <a:pt x="92389" y="60886"/>
                  <a:pt x="92389" y="60886"/>
                  <a:pt x="92389" y="60886"/>
                </a:cubicBezTo>
                <a:cubicBezTo>
                  <a:pt x="92389" y="60886"/>
                  <a:pt x="92389" y="61477"/>
                  <a:pt x="92389" y="61477"/>
                </a:cubicBezTo>
                <a:cubicBezTo>
                  <a:pt x="92389" y="61477"/>
                  <a:pt x="92389" y="62068"/>
                  <a:pt x="92389" y="62068"/>
                </a:cubicBezTo>
                <a:cubicBezTo>
                  <a:pt x="92920" y="62068"/>
                  <a:pt x="92920" y="62068"/>
                  <a:pt x="92920" y="62068"/>
                </a:cubicBezTo>
                <a:cubicBezTo>
                  <a:pt x="92920" y="62068"/>
                  <a:pt x="92920" y="62068"/>
                  <a:pt x="93451" y="62660"/>
                </a:cubicBezTo>
                <a:cubicBezTo>
                  <a:pt x="93451" y="63251"/>
                  <a:pt x="93451" y="63251"/>
                  <a:pt x="93451" y="63251"/>
                </a:cubicBezTo>
                <a:cubicBezTo>
                  <a:pt x="93451" y="63251"/>
                  <a:pt x="93451" y="63251"/>
                  <a:pt x="93451" y="63251"/>
                </a:cubicBezTo>
                <a:cubicBezTo>
                  <a:pt x="93451" y="63842"/>
                  <a:pt x="93451" y="63842"/>
                  <a:pt x="93451" y="63842"/>
                </a:cubicBezTo>
                <a:cubicBezTo>
                  <a:pt x="93451" y="63842"/>
                  <a:pt x="93451" y="63842"/>
                  <a:pt x="93982" y="63842"/>
                </a:cubicBezTo>
                <a:cubicBezTo>
                  <a:pt x="93982" y="63842"/>
                  <a:pt x="93982" y="63842"/>
                  <a:pt x="93982" y="63842"/>
                </a:cubicBezTo>
                <a:cubicBezTo>
                  <a:pt x="93982" y="64433"/>
                  <a:pt x="93982" y="64433"/>
                  <a:pt x="93982" y="64433"/>
                </a:cubicBezTo>
                <a:cubicBezTo>
                  <a:pt x="93982" y="65024"/>
                  <a:pt x="94513" y="65024"/>
                  <a:pt x="94513" y="65024"/>
                </a:cubicBezTo>
                <a:cubicBezTo>
                  <a:pt x="94513" y="65024"/>
                  <a:pt x="94513" y="65024"/>
                  <a:pt x="94513" y="65024"/>
                </a:cubicBezTo>
                <a:cubicBezTo>
                  <a:pt x="94513" y="65615"/>
                  <a:pt x="94513" y="65615"/>
                  <a:pt x="94513" y="65615"/>
                </a:cubicBezTo>
                <a:cubicBezTo>
                  <a:pt x="95044" y="66206"/>
                  <a:pt x="95044" y="66206"/>
                  <a:pt x="95575" y="66798"/>
                </a:cubicBezTo>
                <a:cubicBezTo>
                  <a:pt x="95575" y="66798"/>
                  <a:pt x="95575" y="67389"/>
                  <a:pt x="96106" y="67980"/>
                </a:cubicBezTo>
                <a:cubicBezTo>
                  <a:pt x="95575" y="67980"/>
                  <a:pt x="95044" y="67980"/>
                  <a:pt x="94513" y="68571"/>
                </a:cubicBezTo>
                <a:close/>
                <a:moveTo>
                  <a:pt x="97699" y="70935"/>
                </a:moveTo>
                <a:cubicBezTo>
                  <a:pt x="97699" y="71527"/>
                  <a:pt x="97699" y="72118"/>
                  <a:pt x="97699" y="72118"/>
                </a:cubicBezTo>
                <a:cubicBezTo>
                  <a:pt x="98230" y="72118"/>
                  <a:pt x="98230" y="72118"/>
                  <a:pt x="98230" y="72118"/>
                </a:cubicBezTo>
                <a:cubicBezTo>
                  <a:pt x="98230" y="73300"/>
                  <a:pt x="98230" y="73300"/>
                  <a:pt x="98230" y="73300"/>
                </a:cubicBezTo>
                <a:cubicBezTo>
                  <a:pt x="98230" y="73300"/>
                  <a:pt x="98230" y="73300"/>
                  <a:pt x="98230" y="73300"/>
                </a:cubicBezTo>
                <a:cubicBezTo>
                  <a:pt x="98230" y="73891"/>
                  <a:pt x="98230" y="73891"/>
                  <a:pt x="98230" y="73891"/>
                </a:cubicBezTo>
                <a:cubicBezTo>
                  <a:pt x="98761" y="73891"/>
                  <a:pt x="98761" y="73891"/>
                  <a:pt x="98761" y="73891"/>
                </a:cubicBezTo>
                <a:cubicBezTo>
                  <a:pt x="98761" y="74482"/>
                  <a:pt x="98761" y="74482"/>
                  <a:pt x="98761" y="74482"/>
                </a:cubicBezTo>
                <a:cubicBezTo>
                  <a:pt x="98761" y="75073"/>
                  <a:pt x="98761" y="75073"/>
                  <a:pt x="99292" y="75073"/>
                </a:cubicBezTo>
                <a:cubicBezTo>
                  <a:pt x="99292" y="75073"/>
                  <a:pt x="99292" y="75073"/>
                  <a:pt x="99292" y="75073"/>
                </a:cubicBezTo>
                <a:cubicBezTo>
                  <a:pt x="100353" y="79211"/>
                  <a:pt x="100353" y="79211"/>
                  <a:pt x="100353" y="79211"/>
                </a:cubicBezTo>
                <a:cubicBezTo>
                  <a:pt x="100884" y="79211"/>
                  <a:pt x="100884" y="79211"/>
                  <a:pt x="100884" y="79211"/>
                </a:cubicBezTo>
                <a:cubicBezTo>
                  <a:pt x="100884" y="79211"/>
                  <a:pt x="100884" y="79802"/>
                  <a:pt x="100884" y="79802"/>
                </a:cubicBezTo>
                <a:cubicBezTo>
                  <a:pt x="100884" y="79802"/>
                  <a:pt x="100884" y="80394"/>
                  <a:pt x="100884" y="80394"/>
                </a:cubicBezTo>
                <a:cubicBezTo>
                  <a:pt x="101415" y="80394"/>
                  <a:pt x="101415" y="80394"/>
                  <a:pt x="101415" y="80394"/>
                </a:cubicBezTo>
                <a:cubicBezTo>
                  <a:pt x="101415" y="81576"/>
                  <a:pt x="101415" y="81576"/>
                  <a:pt x="101415" y="81576"/>
                </a:cubicBezTo>
                <a:cubicBezTo>
                  <a:pt x="101946" y="81576"/>
                  <a:pt x="101946" y="81576"/>
                  <a:pt x="101946" y="81576"/>
                </a:cubicBezTo>
                <a:cubicBezTo>
                  <a:pt x="101946" y="82167"/>
                  <a:pt x="101946" y="82758"/>
                  <a:pt x="101946" y="82758"/>
                </a:cubicBezTo>
                <a:cubicBezTo>
                  <a:pt x="102477" y="83349"/>
                  <a:pt x="102477" y="83940"/>
                  <a:pt x="102477" y="84532"/>
                </a:cubicBezTo>
                <a:cubicBezTo>
                  <a:pt x="103008" y="84532"/>
                  <a:pt x="103008" y="84532"/>
                  <a:pt x="103008" y="84532"/>
                </a:cubicBezTo>
                <a:cubicBezTo>
                  <a:pt x="103008" y="85123"/>
                  <a:pt x="103008" y="85123"/>
                  <a:pt x="103008" y="85714"/>
                </a:cubicBezTo>
                <a:cubicBezTo>
                  <a:pt x="103539" y="85714"/>
                  <a:pt x="103539" y="86305"/>
                  <a:pt x="103539" y="86896"/>
                </a:cubicBezTo>
                <a:cubicBezTo>
                  <a:pt x="103008" y="86896"/>
                  <a:pt x="103008" y="87487"/>
                  <a:pt x="102477" y="87487"/>
                </a:cubicBezTo>
                <a:cubicBezTo>
                  <a:pt x="102477" y="87487"/>
                  <a:pt x="101946" y="87487"/>
                  <a:pt x="101946" y="87487"/>
                </a:cubicBezTo>
                <a:cubicBezTo>
                  <a:pt x="101415" y="87487"/>
                  <a:pt x="101415" y="88078"/>
                  <a:pt x="101415" y="88078"/>
                </a:cubicBezTo>
                <a:cubicBezTo>
                  <a:pt x="101415" y="88078"/>
                  <a:pt x="101415" y="88078"/>
                  <a:pt x="101415" y="88078"/>
                </a:cubicBezTo>
                <a:cubicBezTo>
                  <a:pt x="100884" y="88078"/>
                  <a:pt x="100884" y="88669"/>
                  <a:pt x="100884" y="88669"/>
                </a:cubicBezTo>
                <a:cubicBezTo>
                  <a:pt x="100353" y="88669"/>
                  <a:pt x="100353" y="88669"/>
                  <a:pt x="100353" y="88669"/>
                </a:cubicBezTo>
                <a:cubicBezTo>
                  <a:pt x="100353" y="88669"/>
                  <a:pt x="100353" y="88669"/>
                  <a:pt x="99823" y="88669"/>
                </a:cubicBezTo>
                <a:cubicBezTo>
                  <a:pt x="99823" y="89261"/>
                  <a:pt x="99823" y="89261"/>
                  <a:pt x="99823" y="89261"/>
                </a:cubicBezTo>
                <a:cubicBezTo>
                  <a:pt x="99823" y="89261"/>
                  <a:pt x="99292" y="89261"/>
                  <a:pt x="99292" y="89261"/>
                </a:cubicBezTo>
                <a:cubicBezTo>
                  <a:pt x="99292" y="89261"/>
                  <a:pt x="98761" y="89261"/>
                  <a:pt x="98761" y="89261"/>
                </a:cubicBezTo>
                <a:cubicBezTo>
                  <a:pt x="98761" y="89852"/>
                  <a:pt x="98761" y="89852"/>
                  <a:pt x="98761" y="89852"/>
                </a:cubicBezTo>
                <a:cubicBezTo>
                  <a:pt x="98761" y="89852"/>
                  <a:pt x="98761" y="89852"/>
                  <a:pt x="98230" y="90443"/>
                </a:cubicBezTo>
                <a:cubicBezTo>
                  <a:pt x="96637" y="91034"/>
                  <a:pt x="96637" y="91034"/>
                  <a:pt x="96637" y="91034"/>
                </a:cubicBezTo>
                <a:cubicBezTo>
                  <a:pt x="96637" y="91034"/>
                  <a:pt x="96637" y="91034"/>
                  <a:pt x="96637" y="91034"/>
                </a:cubicBezTo>
                <a:cubicBezTo>
                  <a:pt x="96637" y="91034"/>
                  <a:pt x="96637" y="91625"/>
                  <a:pt x="96637" y="91625"/>
                </a:cubicBezTo>
                <a:cubicBezTo>
                  <a:pt x="96106" y="91625"/>
                  <a:pt x="96106" y="91625"/>
                  <a:pt x="96106" y="91625"/>
                </a:cubicBezTo>
                <a:cubicBezTo>
                  <a:pt x="95575" y="91625"/>
                  <a:pt x="95575" y="91625"/>
                  <a:pt x="95044" y="91625"/>
                </a:cubicBezTo>
                <a:cubicBezTo>
                  <a:pt x="95044" y="92216"/>
                  <a:pt x="95044" y="92216"/>
                  <a:pt x="95044" y="92216"/>
                </a:cubicBezTo>
                <a:cubicBezTo>
                  <a:pt x="95044" y="92216"/>
                  <a:pt x="95044" y="92216"/>
                  <a:pt x="95044" y="92216"/>
                </a:cubicBezTo>
                <a:cubicBezTo>
                  <a:pt x="94513" y="92216"/>
                  <a:pt x="94513" y="92216"/>
                  <a:pt x="94513" y="92216"/>
                </a:cubicBezTo>
                <a:cubicBezTo>
                  <a:pt x="93982" y="91625"/>
                  <a:pt x="93982" y="91034"/>
                  <a:pt x="93451" y="90443"/>
                </a:cubicBezTo>
                <a:cubicBezTo>
                  <a:pt x="93451" y="89852"/>
                  <a:pt x="92920" y="89261"/>
                  <a:pt x="92389" y="88669"/>
                </a:cubicBezTo>
                <a:cubicBezTo>
                  <a:pt x="92389" y="88669"/>
                  <a:pt x="92389" y="88669"/>
                  <a:pt x="92389" y="88669"/>
                </a:cubicBezTo>
                <a:cubicBezTo>
                  <a:pt x="92389" y="88669"/>
                  <a:pt x="92389" y="88078"/>
                  <a:pt x="91858" y="88078"/>
                </a:cubicBezTo>
                <a:cubicBezTo>
                  <a:pt x="91858" y="87487"/>
                  <a:pt x="91858" y="87487"/>
                  <a:pt x="91858" y="87487"/>
                </a:cubicBezTo>
                <a:cubicBezTo>
                  <a:pt x="91858" y="87487"/>
                  <a:pt x="91858" y="87487"/>
                  <a:pt x="91858" y="87487"/>
                </a:cubicBezTo>
                <a:cubicBezTo>
                  <a:pt x="91858" y="87487"/>
                  <a:pt x="91858" y="87487"/>
                  <a:pt x="91327" y="87487"/>
                </a:cubicBezTo>
                <a:cubicBezTo>
                  <a:pt x="91327" y="86896"/>
                  <a:pt x="91327" y="86896"/>
                  <a:pt x="91327" y="86896"/>
                </a:cubicBezTo>
                <a:cubicBezTo>
                  <a:pt x="91327" y="86896"/>
                  <a:pt x="91327" y="86305"/>
                  <a:pt x="91327" y="86305"/>
                </a:cubicBezTo>
                <a:cubicBezTo>
                  <a:pt x="91327" y="86305"/>
                  <a:pt x="90796" y="86305"/>
                  <a:pt x="90796" y="86305"/>
                </a:cubicBezTo>
                <a:cubicBezTo>
                  <a:pt x="90796" y="85714"/>
                  <a:pt x="90796" y="85714"/>
                  <a:pt x="90796" y="85714"/>
                </a:cubicBezTo>
                <a:cubicBezTo>
                  <a:pt x="90796" y="85714"/>
                  <a:pt x="90796" y="85714"/>
                  <a:pt x="90796" y="85714"/>
                </a:cubicBezTo>
                <a:cubicBezTo>
                  <a:pt x="90796" y="85714"/>
                  <a:pt x="90265" y="85714"/>
                  <a:pt x="90265" y="85123"/>
                </a:cubicBezTo>
                <a:cubicBezTo>
                  <a:pt x="90265" y="84532"/>
                  <a:pt x="90265" y="84532"/>
                  <a:pt x="90265" y="84532"/>
                </a:cubicBezTo>
                <a:cubicBezTo>
                  <a:pt x="90265" y="84532"/>
                  <a:pt x="90265" y="84532"/>
                  <a:pt x="90265" y="84532"/>
                </a:cubicBezTo>
                <a:cubicBezTo>
                  <a:pt x="89734" y="84532"/>
                  <a:pt x="89734" y="84532"/>
                  <a:pt x="89734" y="84532"/>
                </a:cubicBezTo>
                <a:cubicBezTo>
                  <a:pt x="89734" y="83940"/>
                  <a:pt x="89734" y="83940"/>
                  <a:pt x="89734" y="83940"/>
                </a:cubicBezTo>
                <a:cubicBezTo>
                  <a:pt x="89734" y="83940"/>
                  <a:pt x="89734" y="83349"/>
                  <a:pt x="89734" y="83349"/>
                </a:cubicBezTo>
                <a:cubicBezTo>
                  <a:pt x="89203" y="83349"/>
                  <a:pt x="89203" y="83349"/>
                  <a:pt x="89203" y="83349"/>
                </a:cubicBezTo>
                <a:cubicBezTo>
                  <a:pt x="89203" y="82758"/>
                  <a:pt x="89203" y="82758"/>
                  <a:pt x="89203" y="82758"/>
                </a:cubicBezTo>
                <a:cubicBezTo>
                  <a:pt x="89203" y="82758"/>
                  <a:pt x="89203" y="82758"/>
                  <a:pt x="88672" y="82758"/>
                </a:cubicBezTo>
                <a:cubicBezTo>
                  <a:pt x="88672" y="82758"/>
                  <a:pt x="88672" y="82758"/>
                  <a:pt x="88672" y="82758"/>
                </a:cubicBezTo>
                <a:cubicBezTo>
                  <a:pt x="88672" y="81576"/>
                  <a:pt x="88672" y="81576"/>
                  <a:pt x="88672" y="81576"/>
                </a:cubicBezTo>
                <a:cubicBezTo>
                  <a:pt x="88141" y="81576"/>
                  <a:pt x="88141" y="81576"/>
                  <a:pt x="88141" y="81576"/>
                </a:cubicBezTo>
                <a:cubicBezTo>
                  <a:pt x="88141" y="81576"/>
                  <a:pt x="88141" y="81576"/>
                  <a:pt x="88141" y="81576"/>
                </a:cubicBezTo>
                <a:cubicBezTo>
                  <a:pt x="88141" y="80985"/>
                  <a:pt x="88141" y="80985"/>
                  <a:pt x="88141" y="80985"/>
                </a:cubicBezTo>
                <a:cubicBezTo>
                  <a:pt x="88141" y="80985"/>
                  <a:pt x="87610" y="80985"/>
                  <a:pt x="87610" y="80985"/>
                </a:cubicBezTo>
                <a:cubicBezTo>
                  <a:pt x="87610" y="80394"/>
                  <a:pt x="87610" y="80394"/>
                  <a:pt x="87610" y="80394"/>
                </a:cubicBezTo>
                <a:cubicBezTo>
                  <a:pt x="87079" y="79802"/>
                  <a:pt x="86548" y="79211"/>
                  <a:pt x="86548" y="78620"/>
                </a:cubicBezTo>
                <a:cubicBezTo>
                  <a:pt x="86017" y="78029"/>
                  <a:pt x="86017" y="77438"/>
                  <a:pt x="85486" y="76847"/>
                </a:cubicBezTo>
                <a:cubicBezTo>
                  <a:pt x="85486" y="76847"/>
                  <a:pt x="85486" y="76847"/>
                  <a:pt x="85486" y="76847"/>
                </a:cubicBezTo>
                <a:cubicBezTo>
                  <a:pt x="86017" y="76847"/>
                  <a:pt x="86017" y="76256"/>
                  <a:pt x="86548" y="76256"/>
                </a:cubicBezTo>
                <a:cubicBezTo>
                  <a:pt x="86548" y="75665"/>
                  <a:pt x="87079" y="75665"/>
                  <a:pt x="87610" y="75073"/>
                </a:cubicBezTo>
                <a:cubicBezTo>
                  <a:pt x="88141" y="75073"/>
                  <a:pt x="88141" y="75073"/>
                  <a:pt x="88141" y="75073"/>
                </a:cubicBezTo>
                <a:cubicBezTo>
                  <a:pt x="88141" y="75073"/>
                  <a:pt x="88141" y="75073"/>
                  <a:pt x="88141" y="75073"/>
                </a:cubicBezTo>
                <a:cubicBezTo>
                  <a:pt x="88141" y="75073"/>
                  <a:pt x="88141" y="75073"/>
                  <a:pt x="88141" y="74482"/>
                </a:cubicBezTo>
                <a:cubicBezTo>
                  <a:pt x="88672" y="74482"/>
                  <a:pt x="88672" y="74482"/>
                  <a:pt x="88672" y="74482"/>
                </a:cubicBezTo>
                <a:cubicBezTo>
                  <a:pt x="89203" y="73891"/>
                  <a:pt x="89203" y="73891"/>
                  <a:pt x="89203" y="73891"/>
                </a:cubicBezTo>
                <a:cubicBezTo>
                  <a:pt x="90265" y="73891"/>
                  <a:pt x="90265" y="73891"/>
                  <a:pt x="90265" y="73891"/>
                </a:cubicBezTo>
                <a:cubicBezTo>
                  <a:pt x="90265" y="73891"/>
                  <a:pt x="90265" y="73891"/>
                  <a:pt x="90265" y="73891"/>
                </a:cubicBezTo>
                <a:cubicBezTo>
                  <a:pt x="90265" y="73891"/>
                  <a:pt x="90265" y="73300"/>
                  <a:pt x="90265" y="73300"/>
                </a:cubicBezTo>
                <a:cubicBezTo>
                  <a:pt x="91858" y="72709"/>
                  <a:pt x="91858" y="72709"/>
                  <a:pt x="91858" y="72709"/>
                </a:cubicBezTo>
                <a:cubicBezTo>
                  <a:pt x="92389" y="72709"/>
                  <a:pt x="92389" y="72709"/>
                  <a:pt x="92389" y="72709"/>
                </a:cubicBezTo>
                <a:cubicBezTo>
                  <a:pt x="92389" y="72118"/>
                  <a:pt x="92389" y="72118"/>
                  <a:pt x="92389" y="72118"/>
                </a:cubicBezTo>
                <a:cubicBezTo>
                  <a:pt x="93982" y="71527"/>
                  <a:pt x="93982" y="71527"/>
                  <a:pt x="93982" y="71527"/>
                </a:cubicBezTo>
                <a:cubicBezTo>
                  <a:pt x="93982" y="71527"/>
                  <a:pt x="93982" y="71527"/>
                  <a:pt x="93982" y="70935"/>
                </a:cubicBezTo>
                <a:cubicBezTo>
                  <a:pt x="94513" y="70935"/>
                  <a:pt x="94513" y="70935"/>
                  <a:pt x="94513" y="70935"/>
                </a:cubicBezTo>
                <a:cubicBezTo>
                  <a:pt x="95044" y="70935"/>
                  <a:pt x="95044" y="70935"/>
                  <a:pt x="95044" y="70935"/>
                </a:cubicBezTo>
                <a:cubicBezTo>
                  <a:pt x="95044" y="70344"/>
                  <a:pt x="95575" y="70344"/>
                  <a:pt x="96106" y="70344"/>
                </a:cubicBezTo>
                <a:cubicBezTo>
                  <a:pt x="96106" y="69753"/>
                  <a:pt x="96637" y="69753"/>
                  <a:pt x="97168" y="69753"/>
                </a:cubicBezTo>
                <a:cubicBezTo>
                  <a:pt x="97168" y="69753"/>
                  <a:pt x="97168" y="70344"/>
                  <a:pt x="97699" y="70935"/>
                </a:cubicBezTo>
                <a:close/>
                <a:moveTo>
                  <a:pt x="120000" y="80394"/>
                </a:moveTo>
                <a:cubicBezTo>
                  <a:pt x="103008" y="80394"/>
                  <a:pt x="103008" y="80394"/>
                  <a:pt x="103008" y="80394"/>
                </a:cubicBezTo>
                <a:cubicBezTo>
                  <a:pt x="101946" y="78029"/>
                  <a:pt x="100884" y="75665"/>
                  <a:pt x="100353" y="73300"/>
                </a:cubicBezTo>
                <a:cubicBezTo>
                  <a:pt x="99292" y="70935"/>
                  <a:pt x="98230" y="69162"/>
                  <a:pt x="97699" y="66798"/>
                </a:cubicBezTo>
                <a:cubicBezTo>
                  <a:pt x="97168" y="66798"/>
                  <a:pt x="97168" y="66798"/>
                  <a:pt x="97168" y="66798"/>
                </a:cubicBezTo>
                <a:cubicBezTo>
                  <a:pt x="97168" y="66206"/>
                  <a:pt x="97168" y="66206"/>
                  <a:pt x="97168" y="66206"/>
                </a:cubicBezTo>
                <a:cubicBezTo>
                  <a:pt x="97168" y="66206"/>
                  <a:pt x="97168" y="65615"/>
                  <a:pt x="97168" y="65615"/>
                </a:cubicBezTo>
                <a:cubicBezTo>
                  <a:pt x="97168" y="65615"/>
                  <a:pt x="96637" y="65615"/>
                  <a:pt x="96637" y="65615"/>
                </a:cubicBezTo>
                <a:cubicBezTo>
                  <a:pt x="96637" y="65615"/>
                  <a:pt x="96637" y="65615"/>
                  <a:pt x="96637" y="65615"/>
                </a:cubicBezTo>
                <a:cubicBezTo>
                  <a:pt x="96637" y="64433"/>
                  <a:pt x="96637" y="64433"/>
                  <a:pt x="96637" y="64433"/>
                </a:cubicBezTo>
                <a:cubicBezTo>
                  <a:pt x="96106" y="64433"/>
                  <a:pt x="96106" y="64433"/>
                  <a:pt x="96106" y="64433"/>
                </a:cubicBezTo>
                <a:cubicBezTo>
                  <a:pt x="96106" y="63842"/>
                  <a:pt x="96106" y="63842"/>
                  <a:pt x="96106" y="63842"/>
                </a:cubicBezTo>
                <a:cubicBezTo>
                  <a:pt x="96106" y="63842"/>
                  <a:pt x="96106" y="63842"/>
                  <a:pt x="95575" y="63842"/>
                </a:cubicBezTo>
                <a:cubicBezTo>
                  <a:pt x="95575" y="63842"/>
                  <a:pt x="95575" y="63842"/>
                  <a:pt x="95575" y="63842"/>
                </a:cubicBezTo>
                <a:cubicBezTo>
                  <a:pt x="95575" y="63251"/>
                  <a:pt x="95575" y="63251"/>
                  <a:pt x="95575" y="63251"/>
                </a:cubicBezTo>
                <a:cubicBezTo>
                  <a:pt x="95575" y="63251"/>
                  <a:pt x="95575" y="62660"/>
                  <a:pt x="95044" y="62660"/>
                </a:cubicBezTo>
                <a:cubicBezTo>
                  <a:pt x="95044" y="62660"/>
                  <a:pt x="95044" y="62660"/>
                  <a:pt x="95044" y="62660"/>
                </a:cubicBezTo>
                <a:cubicBezTo>
                  <a:pt x="95044" y="62660"/>
                  <a:pt x="95044" y="62068"/>
                  <a:pt x="95044" y="62068"/>
                </a:cubicBezTo>
                <a:cubicBezTo>
                  <a:pt x="95044" y="62068"/>
                  <a:pt x="94513" y="61477"/>
                  <a:pt x="94513" y="61477"/>
                </a:cubicBezTo>
                <a:cubicBezTo>
                  <a:pt x="94513" y="61477"/>
                  <a:pt x="94513" y="61477"/>
                  <a:pt x="94513" y="61477"/>
                </a:cubicBezTo>
                <a:cubicBezTo>
                  <a:pt x="94513" y="61477"/>
                  <a:pt x="93982" y="61477"/>
                  <a:pt x="93982" y="60886"/>
                </a:cubicBezTo>
                <a:cubicBezTo>
                  <a:pt x="93982" y="60295"/>
                  <a:pt x="93982" y="60295"/>
                  <a:pt x="93982" y="60295"/>
                </a:cubicBezTo>
                <a:cubicBezTo>
                  <a:pt x="93982" y="60295"/>
                  <a:pt x="93982" y="60295"/>
                  <a:pt x="93982" y="60295"/>
                </a:cubicBezTo>
                <a:cubicBezTo>
                  <a:pt x="93451" y="60295"/>
                  <a:pt x="93451" y="60295"/>
                  <a:pt x="93451" y="60295"/>
                </a:cubicBezTo>
                <a:cubicBezTo>
                  <a:pt x="93451" y="59704"/>
                  <a:pt x="93451" y="59704"/>
                  <a:pt x="93451" y="59704"/>
                </a:cubicBezTo>
                <a:cubicBezTo>
                  <a:pt x="93451" y="59113"/>
                  <a:pt x="93451" y="59113"/>
                  <a:pt x="93451" y="59113"/>
                </a:cubicBezTo>
                <a:cubicBezTo>
                  <a:pt x="92920" y="58522"/>
                  <a:pt x="92920" y="58522"/>
                  <a:pt x="92920" y="58522"/>
                </a:cubicBezTo>
                <a:cubicBezTo>
                  <a:pt x="92920" y="58522"/>
                  <a:pt x="92920" y="58522"/>
                  <a:pt x="92389" y="58522"/>
                </a:cubicBezTo>
                <a:cubicBezTo>
                  <a:pt x="92389" y="57931"/>
                  <a:pt x="92389" y="57931"/>
                  <a:pt x="92389" y="57931"/>
                </a:cubicBezTo>
                <a:cubicBezTo>
                  <a:pt x="92389" y="57931"/>
                  <a:pt x="92389" y="57931"/>
                  <a:pt x="92389" y="57931"/>
                </a:cubicBezTo>
                <a:cubicBezTo>
                  <a:pt x="92389" y="57931"/>
                  <a:pt x="92389" y="57339"/>
                  <a:pt x="91858" y="57339"/>
                </a:cubicBezTo>
                <a:cubicBezTo>
                  <a:pt x="91858" y="57339"/>
                  <a:pt x="91858" y="57339"/>
                  <a:pt x="91858" y="56748"/>
                </a:cubicBezTo>
                <a:cubicBezTo>
                  <a:pt x="91858" y="56748"/>
                  <a:pt x="91858" y="56748"/>
                  <a:pt x="91858" y="56157"/>
                </a:cubicBezTo>
                <a:cubicBezTo>
                  <a:pt x="91858" y="56157"/>
                  <a:pt x="91858" y="56157"/>
                  <a:pt x="91327" y="56157"/>
                </a:cubicBezTo>
                <a:cubicBezTo>
                  <a:pt x="91327" y="56157"/>
                  <a:pt x="91327" y="56157"/>
                  <a:pt x="91327" y="56157"/>
                </a:cubicBezTo>
                <a:cubicBezTo>
                  <a:pt x="90265" y="53201"/>
                  <a:pt x="90265" y="53201"/>
                  <a:pt x="90265" y="53201"/>
                </a:cubicBezTo>
                <a:cubicBezTo>
                  <a:pt x="120000" y="53201"/>
                  <a:pt x="120000" y="53201"/>
                  <a:pt x="120000" y="53201"/>
                </a:cubicBezTo>
                <a:lnTo>
                  <a:pt x="120000" y="80394"/>
                </a:lnTo>
                <a:close/>
                <a:moveTo>
                  <a:pt x="97168" y="93399"/>
                </a:moveTo>
                <a:cubicBezTo>
                  <a:pt x="97168" y="92807"/>
                  <a:pt x="97699" y="92807"/>
                  <a:pt x="97699" y="92216"/>
                </a:cubicBezTo>
                <a:cubicBezTo>
                  <a:pt x="98230" y="92216"/>
                  <a:pt x="98230" y="92216"/>
                  <a:pt x="98230" y="92216"/>
                </a:cubicBezTo>
                <a:cubicBezTo>
                  <a:pt x="98761" y="92216"/>
                  <a:pt x="98761" y="92216"/>
                  <a:pt x="98761" y="92216"/>
                </a:cubicBezTo>
                <a:cubicBezTo>
                  <a:pt x="98761" y="92216"/>
                  <a:pt x="98761" y="92216"/>
                  <a:pt x="98761" y="91625"/>
                </a:cubicBezTo>
                <a:cubicBezTo>
                  <a:pt x="98761" y="91625"/>
                  <a:pt x="99292" y="91625"/>
                  <a:pt x="99292" y="91625"/>
                </a:cubicBezTo>
                <a:cubicBezTo>
                  <a:pt x="99292" y="91625"/>
                  <a:pt x="99823" y="91625"/>
                  <a:pt x="99823" y="91625"/>
                </a:cubicBezTo>
                <a:cubicBezTo>
                  <a:pt x="99823" y="91625"/>
                  <a:pt x="99823" y="91034"/>
                  <a:pt x="99823" y="91034"/>
                </a:cubicBezTo>
                <a:cubicBezTo>
                  <a:pt x="100353" y="91034"/>
                  <a:pt x="100353" y="91034"/>
                  <a:pt x="100353" y="91034"/>
                </a:cubicBezTo>
                <a:cubicBezTo>
                  <a:pt x="100353" y="91034"/>
                  <a:pt x="100353" y="91034"/>
                  <a:pt x="100884" y="90443"/>
                </a:cubicBezTo>
                <a:cubicBezTo>
                  <a:pt x="100884" y="90443"/>
                  <a:pt x="100884" y="90443"/>
                  <a:pt x="101415" y="90443"/>
                </a:cubicBezTo>
                <a:cubicBezTo>
                  <a:pt x="101415" y="90443"/>
                  <a:pt x="101415" y="90443"/>
                  <a:pt x="101415" y="90443"/>
                </a:cubicBezTo>
                <a:cubicBezTo>
                  <a:pt x="101415" y="89852"/>
                  <a:pt x="101415" y="89852"/>
                  <a:pt x="101946" y="89852"/>
                </a:cubicBezTo>
                <a:cubicBezTo>
                  <a:pt x="102477" y="89852"/>
                  <a:pt x="102477" y="89852"/>
                  <a:pt x="102477" y="89852"/>
                </a:cubicBezTo>
                <a:cubicBezTo>
                  <a:pt x="102477" y="89261"/>
                  <a:pt x="102477" y="89261"/>
                  <a:pt x="102477" y="89261"/>
                </a:cubicBezTo>
                <a:cubicBezTo>
                  <a:pt x="103008" y="89261"/>
                  <a:pt x="103008" y="89261"/>
                  <a:pt x="103008" y="89261"/>
                </a:cubicBezTo>
                <a:cubicBezTo>
                  <a:pt x="103008" y="89261"/>
                  <a:pt x="103008" y="89261"/>
                  <a:pt x="103008" y="89261"/>
                </a:cubicBezTo>
                <a:cubicBezTo>
                  <a:pt x="103008" y="89261"/>
                  <a:pt x="103008" y="89261"/>
                  <a:pt x="103008" y="88669"/>
                </a:cubicBezTo>
                <a:cubicBezTo>
                  <a:pt x="103539" y="88669"/>
                  <a:pt x="103539" y="88669"/>
                  <a:pt x="103539" y="88669"/>
                </a:cubicBezTo>
                <a:cubicBezTo>
                  <a:pt x="103539" y="88669"/>
                  <a:pt x="103539" y="88669"/>
                  <a:pt x="103539" y="88669"/>
                </a:cubicBezTo>
                <a:cubicBezTo>
                  <a:pt x="104070" y="88669"/>
                  <a:pt x="104070" y="88669"/>
                  <a:pt x="104070" y="88669"/>
                </a:cubicBezTo>
                <a:cubicBezTo>
                  <a:pt x="104070" y="88669"/>
                  <a:pt x="104070" y="88669"/>
                  <a:pt x="104070" y="88669"/>
                </a:cubicBezTo>
                <a:cubicBezTo>
                  <a:pt x="105132" y="89261"/>
                  <a:pt x="105132" y="89852"/>
                  <a:pt x="105663" y="90443"/>
                </a:cubicBezTo>
                <a:cubicBezTo>
                  <a:pt x="105663" y="91625"/>
                  <a:pt x="106194" y="92216"/>
                  <a:pt x="106725" y="92807"/>
                </a:cubicBezTo>
                <a:cubicBezTo>
                  <a:pt x="106725" y="92807"/>
                  <a:pt x="106725" y="92807"/>
                  <a:pt x="106725" y="92807"/>
                </a:cubicBezTo>
                <a:cubicBezTo>
                  <a:pt x="107256" y="92807"/>
                  <a:pt x="107256" y="92807"/>
                  <a:pt x="107256" y="93399"/>
                </a:cubicBezTo>
                <a:cubicBezTo>
                  <a:pt x="107256" y="93990"/>
                  <a:pt x="107256" y="93990"/>
                  <a:pt x="107256" y="93990"/>
                </a:cubicBezTo>
                <a:cubicBezTo>
                  <a:pt x="107256" y="93990"/>
                  <a:pt x="107256" y="93990"/>
                  <a:pt x="107256" y="93990"/>
                </a:cubicBezTo>
                <a:cubicBezTo>
                  <a:pt x="107787" y="93990"/>
                  <a:pt x="107787" y="93990"/>
                  <a:pt x="107787" y="93990"/>
                </a:cubicBezTo>
                <a:cubicBezTo>
                  <a:pt x="107787" y="94581"/>
                  <a:pt x="107787" y="94581"/>
                  <a:pt x="107787" y="94581"/>
                </a:cubicBezTo>
                <a:cubicBezTo>
                  <a:pt x="107787" y="94581"/>
                  <a:pt x="107787" y="95172"/>
                  <a:pt x="108318" y="95172"/>
                </a:cubicBezTo>
                <a:cubicBezTo>
                  <a:pt x="108318" y="95172"/>
                  <a:pt x="108318" y="95172"/>
                  <a:pt x="108318" y="95172"/>
                </a:cubicBezTo>
                <a:cubicBezTo>
                  <a:pt x="108318" y="95763"/>
                  <a:pt x="108318" y="95763"/>
                  <a:pt x="108318" y="95763"/>
                </a:cubicBezTo>
                <a:cubicBezTo>
                  <a:pt x="108849" y="95763"/>
                  <a:pt x="108849" y="95763"/>
                  <a:pt x="108849" y="95763"/>
                </a:cubicBezTo>
                <a:cubicBezTo>
                  <a:pt x="108849" y="95763"/>
                  <a:pt x="108849" y="95763"/>
                  <a:pt x="108849" y="96354"/>
                </a:cubicBezTo>
                <a:cubicBezTo>
                  <a:pt x="108849" y="96354"/>
                  <a:pt x="108849" y="96354"/>
                  <a:pt x="108849" y="96945"/>
                </a:cubicBezTo>
                <a:cubicBezTo>
                  <a:pt x="108849" y="96945"/>
                  <a:pt x="108849" y="96945"/>
                  <a:pt x="109380" y="96945"/>
                </a:cubicBezTo>
                <a:cubicBezTo>
                  <a:pt x="109380" y="96945"/>
                  <a:pt x="109380" y="96945"/>
                  <a:pt x="109380" y="96945"/>
                </a:cubicBezTo>
                <a:cubicBezTo>
                  <a:pt x="109380" y="97536"/>
                  <a:pt x="109380" y="97536"/>
                  <a:pt x="109380" y="97536"/>
                </a:cubicBezTo>
                <a:cubicBezTo>
                  <a:pt x="109911" y="97536"/>
                  <a:pt x="109911" y="97536"/>
                  <a:pt x="109911" y="97536"/>
                </a:cubicBezTo>
                <a:cubicBezTo>
                  <a:pt x="109911" y="98128"/>
                  <a:pt x="109911" y="98128"/>
                  <a:pt x="109911" y="98128"/>
                </a:cubicBezTo>
                <a:cubicBezTo>
                  <a:pt x="109911" y="98128"/>
                  <a:pt x="109911" y="98719"/>
                  <a:pt x="109911" y="98719"/>
                </a:cubicBezTo>
                <a:cubicBezTo>
                  <a:pt x="110442" y="98719"/>
                  <a:pt x="110442" y="98719"/>
                  <a:pt x="110442" y="98719"/>
                </a:cubicBezTo>
                <a:cubicBezTo>
                  <a:pt x="110442" y="98719"/>
                  <a:pt x="110442" y="98719"/>
                  <a:pt x="110442" y="98719"/>
                </a:cubicBezTo>
                <a:cubicBezTo>
                  <a:pt x="110442" y="99901"/>
                  <a:pt x="110442" y="99901"/>
                  <a:pt x="110442" y="99901"/>
                </a:cubicBezTo>
                <a:cubicBezTo>
                  <a:pt x="110973" y="99901"/>
                  <a:pt x="110973" y="99901"/>
                  <a:pt x="110973" y="99901"/>
                </a:cubicBezTo>
                <a:cubicBezTo>
                  <a:pt x="110973" y="99901"/>
                  <a:pt x="110973" y="99901"/>
                  <a:pt x="110973" y="99901"/>
                </a:cubicBezTo>
                <a:cubicBezTo>
                  <a:pt x="110973" y="100492"/>
                  <a:pt x="110973" y="100492"/>
                  <a:pt x="111504" y="100492"/>
                </a:cubicBezTo>
                <a:cubicBezTo>
                  <a:pt x="111504" y="100492"/>
                  <a:pt x="111504" y="100492"/>
                  <a:pt x="111504" y="100492"/>
                </a:cubicBezTo>
                <a:cubicBezTo>
                  <a:pt x="111504" y="100492"/>
                  <a:pt x="111504" y="101083"/>
                  <a:pt x="112035" y="101083"/>
                </a:cubicBezTo>
                <a:cubicBezTo>
                  <a:pt x="112035" y="101674"/>
                  <a:pt x="112035" y="101674"/>
                  <a:pt x="112035" y="101674"/>
                </a:cubicBezTo>
                <a:cubicBezTo>
                  <a:pt x="112035" y="101674"/>
                  <a:pt x="112035" y="101674"/>
                  <a:pt x="112035" y="101674"/>
                </a:cubicBezTo>
                <a:cubicBezTo>
                  <a:pt x="112035" y="101674"/>
                  <a:pt x="112566" y="101674"/>
                  <a:pt x="112566" y="101674"/>
                </a:cubicBezTo>
                <a:cubicBezTo>
                  <a:pt x="112566" y="102266"/>
                  <a:pt x="112566" y="102266"/>
                  <a:pt x="112566" y="102266"/>
                </a:cubicBezTo>
                <a:cubicBezTo>
                  <a:pt x="112566" y="102857"/>
                  <a:pt x="112566" y="102857"/>
                  <a:pt x="112566" y="102857"/>
                </a:cubicBezTo>
                <a:cubicBezTo>
                  <a:pt x="112566" y="102857"/>
                  <a:pt x="113097" y="102857"/>
                  <a:pt x="113097" y="102857"/>
                </a:cubicBezTo>
                <a:cubicBezTo>
                  <a:pt x="113097" y="103448"/>
                  <a:pt x="113097" y="103448"/>
                  <a:pt x="113097" y="103448"/>
                </a:cubicBezTo>
                <a:cubicBezTo>
                  <a:pt x="113097" y="103448"/>
                  <a:pt x="113097" y="103448"/>
                  <a:pt x="113097" y="103448"/>
                </a:cubicBezTo>
                <a:cubicBezTo>
                  <a:pt x="113628" y="103448"/>
                  <a:pt x="113628" y="104039"/>
                  <a:pt x="113628" y="104039"/>
                </a:cubicBezTo>
                <a:cubicBezTo>
                  <a:pt x="113628" y="104630"/>
                  <a:pt x="113628" y="104630"/>
                  <a:pt x="113628" y="104630"/>
                </a:cubicBezTo>
                <a:cubicBezTo>
                  <a:pt x="113628" y="104630"/>
                  <a:pt x="113628" y="104630"/>
                  <a:pt x="113628" y="104630"/>
                </a:cubicBezTo>
                <a:cubicBezTo>
                  <a:pt x="114159" y="104630"/>
                  <a:pt x="114159" y="104630"/>
                  <a:pt x="114159" y="104630"/>
                </a:cubicBezTo>
                <a:cubicBezTo>
                  <a:pt x="114159" y="105221"/>
                  <a:pt x="114159" y="105221"/>
                  <a:pt x="114159" y="105221"/>
                </a:cubicBezTo>
                <a:cubicBezTo>
                  <a:pt x="114159" y="105812"/>
                  <a:pt x="114159" y="105812"/>
                  <a:pt x="114690" y="105812"/>
                </a:cubicBezTo>
                <a:cubicBezTo>
                  <a:pt x="114690" y="105812"/>
                  <a:pt x="114690" y="105812"/>
                  <a:pt x="114690" y="105812"/>
                </a:cubicBezTo>
                <a:cubicBezTo>
                  <a:pt x="114690" y="106403"/>
                  <a:pt x="114690" y="106403"/>
                  <a:pt x="114690" y="106403"/>
                </a:cubicBezTo>
                <a:cubicBezTo>
                  <a:pt x="114690" y="106403"/>
                  <a:pt x="114690" y="106403"/>
                  <a:pt x="115221" y="106403"/>
                </a:cubicBezTo>
                <a:cubicBezTo>
                  <a:pt x="115221" y="106403"/>
                  <a:pt x="115221" y="106403"/>
                  <a:pt x="115221" y="106995"/>
                </a:cubicBezTo>
                <a:cubicBezTo>
                  <a:pt x="115221" y="107586"/>
                  <a:pt x="115221" y="107586"/>
                  <a:pt x="115221" y="107586"/>
                </a:cubicBezTo>
                <a:cubicBezTo>
                  <a:pt x="115221" y="107586"/>
                  <a:pt x="115752" y="107586"/>
                  <a:pt x="115752" y="107586"/>
                </a:cubicBezTo>
                <a:cubicBezTo>
                  <a:pt x="115752" y="107586"/>
                  <a:pt x="115752" y="107586"/>
                  <a:pt x="115752" y="107586"/>
                </a:cubicBezTo>
                <a:cubicBezTo>
                  <a:pt x="115752" y="108177"/>
                  <a:pt x="115752" y="108177"/>
                  <a:pt x="115752" y="108177"/>
                </a:cubicBezTo>
                <a:cubicBezTo>
                  <a:pt x="115752" y="108177"/>
                  <a:pt x="116283" y="108177"/>
                  <a:pt x="116283" y="108768"/>
                </a:cubicBezTo>
                <a:cubicBezTo>
                  <a:pt x="116283" y="108768"/>
                  <a:pt x="116283" y="108768"/>
                  <a:pt x="116283" y="108768"/>
                </a:cubicBezTo>
                <a:cubicBezTo>
                  <a:pt x="116814" y="109359"/>
                  <a:pt x="116814" y="109950"/>
                  <a:pt x="117345" y="110541"/>
                </a:cubicBezTo>
                <a:cubicBezTo>
                  <a:pt x="117345" y="111133"/>
                  <a:pt x="117345" y="112315"/>
                  <a:pt x="117345" y="112906"/>
                </a:cubicBezTo>
                <a:cubicBezTo>
                  <a:pt x="117345" y="112906"/>
                  <a:pt x="117345" y="112906"/>
                  <a:pt x="117345" y="112906"/>
                </a:cubicBezTo>
                <a:cubicBezTo>
                  <a:pt x="116814" y="113497"/>
                  <a:pt x="116814" y="113497"/>
                  <a:pt x="116814" y="114088"/>
                </a:cubicBezTo>
                <a:cubicBezTo>
                  <a:pt x="116814" y="114088"/>
                  <a:pt x="116814" y="114679"/>
                  <a:pt x="116814" y="114679"/>
                </a:cubicBezTo>
                <a:cubicBezTo>
                  <a:pt x="116283" y="114679"/>
                  <a:pt x="116283" y="114679"/>
                  <a:pt x="116283" y="114679"/>
                </a:cubicBezTo>
                <a:cubicBezTo>
                  <a:pt x="116283" y="115270"/>
                  <a:pt x="116283" y="115270"/>
                  <a:pt x="116283" y="115270"/>
                </a:cubicBezTo>
                <a:cubicBezTo>
                  <a:pt x="116283" y="115862"/>
                  <a:pt x="116283" y="115862"/>
                  <a:pt x="116283" y="115862"/>
                </a:cubicBezTo>
                <a:cubicBezTo>
                  <a:pt x="115752" y="115862"/>
                  <a:pt x="115752" y="115862"/>
                  <a:pt x="115752" y="115862"/>
                </a:cubicBezTo>
                <a:cubicBezTo>
                  <a:pt x="115752" y="117044"/>
                  <a:pt x="115752" y="117044"/>
                  <a:pt x="115752" y="117044"/>
                </a:cubicBezTo>
                <a:cubicBezTo>
                  <a:pt x="115221" y="117044"/>
                  <a:pt x="115221" y="117044"/>
                  <a:pt x="115221" y="117044"/>
                </a:cubicBezTo>
                <a:cubicBezTo>
                  <a:pt x="115221" y="117044"/>
                  <a:pt x="114690" y="117044"/>
                  <a:pt x="114690" y="117044"/>
                </a:cubicBezTo>
                <a:cubicBezTo>
                  <a:pt x="114690" y="117044"/>
                  <a:pt x="114690" y="117635"/>
                  <a:pt x="114159" y="117635"/>
                </a:cubicBezTo>
                <a:cubicBezTo>
                  <a:pt x="114159" y="117635"/>
                  <a:pt x="114159" y="118226"/>
                  <a:pt x="113628" y="118226"/>
                </a:cubicBezTo>
                <a:cubicBezTo>
                  <a:pt x="113628" y="118226"/>
                  <a:pt x="113097" y="118817"/>
                  <a:pt x="112566" y="118817"/>
                </a:cubicBezTo>
                <a:cubicBezTo>
                  <a:pt x="112566" y="119408"/>
                  <a:pt x="112035" y="119408"/>
                  <a:pt x="110973" y="119408"/>
                </a:cubicBezTo>
                <a:cubicBezTo>
                  <a:pt x="110442" y="120000"/>
                  <a:pt x="109911" y="120000"/>
                  <a:pt x="109380" y="120000"/>
                </a:cubicBezTo>
                <a:cubicBezTo>
                  <a:pt x="108849" y="120000"/>
                  <a:pt x="108318" y="120000"/>
                  <a:pt x="107787" y="119408"/>
                </a:cubicBezTo>
                <a:cubicBezTo>
                  <a:pt x="107787" y="119408"/>
                  <a:pt x="107787" y="119408"/>
                  <a:pt x="107787" y="119408"/>
                </a:cubicBezTo>
                <a:cubicBezTo>
                  <a:pt x="107787" y="119408"/>
                  <a:pt x="107256" y="119408"/>
                  <a:pt x="107256" y="119408"/>
                </a:cubicBezTo>
                <a:cubicBezTo>
                  <a:pt x="106725" y="119408"/>
                  <a:pt x="106725" y="118817"/>
                  <a:pt x="106194" y="118817"/>
                </a:cubicBezTo>
                <a:cubicBezTo>
                  <a:pt x="106194" y="118817"/>
                  <a:pt x="105663" y="118226"/>
                  <a:pt x="105663" y="118226"/>
                </a:cubicBezTo>
                <a:cubicBezTo>
                  <a:pt x="105132" y="117635"/>
                  <a:pt x="105132" y="117635"/>
                  <a:pt x="104601" y="117044"/>
                </a:cubicBezTo>
                <a:cubicBezTo>
                  <a:pt x="104601" y="117044"/>
                  <a:pt x="104601" y="117044"/>
                  <a:pt x="104601" y="117044"/>
                </a:cubicBezTo>
                <a:cubicBezTo>
                  <a:pt x="104601" y="117044"/>
                  <a:pt x="104601" y="117044"/>
                  <a:pt x="104070" y="117044"/>
                </a:cubicBezTo>
                <a:cubicBezTo>
                  <a:pt x="104070" y="115862"/>
                  <a:pt x="104070" y="115862"/>
                  <a:pt x="104070" y="115862"/>
                </a:cubicBezTo>
                <a:cubicBezTo>
                  <a:pt x="104070" y="115862"/>
                  <a:pt x="104070" y="115862"/>
                  <a:pt x="104070" y="115862"/>
                </a:cubicBezTo>
                <a:cubicBezTo>
                  <a:pt x="104070" y="115270"/>
                  <a:pt x="104070" y="115270"/>
                  <a:pt x="104070" y="115270"/>
                </a:cubicBezTo>
                <a:cubicBezTo>
                  <a:pt x="104070" y="114679"/>
                  <a:pt x="103539" y="114679"/>
                  <a:pt x="103539" y="114679"/>
                </a:cubicBezTo>
                <a:cubicBezTo>
                  <a:pt x="103539" y="114679"/>
                  <a:pt x="103539" y="114679"/>
                  <a:pt x="103539" y="114679"/>
                </a:cubicBezTo>
                <a:cubicBezTo>
                  <a:pt x="103539" y="113497"/>
                  <a:pt x="103539" y="113497"/>
                  <a:pt x="103539" y="113497"/>
                </a:cubicBezTo>
                <a:cubicBezTo>
                  <a:pt x="103008" y="113497"/>
                  <a:pt x="103008" y="113497"/>
                  <a:pt x="103008" y="113497"/>
                </a:cubicBezTo>
                <a:cubicBezTo>
                  <a:pt x="103008" y="113497"/>
                  <a:pt x="103008" y="112906"/>
                  <a:pt x="103008" y="112906"/>
                </a:cubicBezTo>
                <a:cubicBezTo>
                  <a:pt x="103008" y="112906"/>
                  <a:pt x="103008" y="112315"/>
                  <a:pt x="103008" y="112315"/>
                </a:cubicBezTo>
                <a:cubicBezTo>
                  <a:pt x="102477" y="112315"/>
                  <a:pt x="102477" y="112315"/>
                  <a:pt x="102477" y="112315"/>
                </a:cubicBezTo>
                <a:cubicBezTo>
                  <a:pt x="102477" y="111133"/>
                  <a:pt x="102477" y="111133"/>
                  <a:pt x="102477" y="111133"/>
                </a:cubicBezTo>
                <a:cubicBezTo>
                  <a:pt x="102477" y="111133"/>
                  <a:pt x="102477" y="111133"/>
                  <a:pt x="102477" y="111133"/>
                </a:cubicBezTo>
                <a:cubicBezTo>
                  <a:pt x="101946" y="111133"/>
                  <a:pt x="101946" y="110541"/>
                  <a:pt x="101946" y="110541"/>
                </a:cubicBezTo>
                <a:cubicBezTo>
                  <a:pt x="101946" y="110541"/>
                  <a:pt x="101946" y="109950"/>
                  <a:pt x="101946" y="109950"/>
                </a:cubicBezTo>
                <a:cubicBezTo>
                  <a:pt x="101946" y="109950"/>
                  <a:pt x="101946" y="109950"/>
                  <a:pt x="101946" y="109950"/>
                </a:cubicBezTo>
                <a:cubicBezTo>
                  <a:pt x="101946" y="108768"/>
                  <a:pt x="101946" y="108768"/>
                  <a:pt x="101946" y="108768"/>
                </a:cubicBezTo>
                <a:cubicBezTo>
                  <a:pt x="101415" y="108768"/>
                  <a:pt x="101415" y="108768"/>
                  <a:pt x="101415" y="108768"/>
                </a:cubicBezTo>
                <a:cubicBezTo>
                  <a:pt x="101415" y="108177"/>
                  <a:pt x="101415" y="108177"/>
                  <a:pt x="101415" y="108177"/>
                </a:cubicBezTo>
                <a:cubicBezTo>
                  <a:pt x="100884" y="108177"/>
                  <a:pt x="100884" y="108177"/>
                  <a:pt x="100884" y="108177"/>
                </a:cubicBezTo>
                <a:cubicBezTo>
                  <a:pt x="100884" y="108177"/>
                  <a:pt x="100884" y="108177"/>
                  <a:pt x="100884" y="107586"/>
                </a:cubicBezTo>
                <a:cubicBezTo>
                  <a:pt x="100884" y="107586"/>
                  <a:pt x="100884" y="107586"/>
                  <a:pt x="100884" y="106995"/>
                </a:cubicBezTo>
                <a:cubicBezTo>
                  <a:pt x="100353" y="106995"/>
                  <a:pt x="100353" y="106995"/>
                  <a:pt x="100353" y="106995"/>
                </a:cubicBezTo>
                <a:cubicBezTo>
                  <a:pt x="100353" y="106403"/>
                  <a:pt x="100353" y="106403"/>
                  <a:pt x="100353" y="106403"/>
                </a:cubicBezTo>
                <a:cubicBezTo>
                  <a:pt x="100353" y="106403"/>
                  <a:pt x="100353" y="106403"/>
                  <a:pt x="100353" y="106403"/>
                </a:cubicBezTo>
                <a:cubicBezTo>
                  <a:pt x="100353" y="105812"/>
                  <a:pt x="100353" y="105812"/>
                  <a:pt x="99823" y="105221"/>
                </a:cubicBezTo>
                <a:cubicBezTo>
                  <a:pt x="99823" y="105221"/>
                  <a:pt x="99823" y="105221"/>
                  <a:pt x="99823" y="104630"/>
                </a:cubicBezTo>
                <a:cubicBezTo>
                  <a:pt x="99823" y="104630"/>
                  <a:pt x="99823" y="104630"/>
                  <a:pt x="99823" y="104630"/>
                </a:cubicBezTo>
                <a:cubicBezTo>
                  <a:pt x="99823" y="104039"/>
                  <a:pt x="99823" y="104039"/>
                  <a:pt x="99823" y="104039"/>
                </a:cubicBezTo>
                <a:cubicBezTo>
                  <a:pt x="99292" y="104039"/>
                  <a:pt x="99292" y="104039"/>
                  <a:pt x="99292" y="104039"/>
                </a:cubicBezTo>
                <a:cubicBezTo>
                  <a:pt x="99292" y="103448"/>
                  <a:pt x="99292" y="103448"/>
                  <a:pt x="99292" y="103448"/>
                </a:cubicBezTo>
                <a:cubicBezTo>
                  <a:pt x="99292" y="102857"/>
                  <a:pt x="99292" y="102857"/>
                  <a:pt x="99292" y="102266"/>
                </a:cubicBezTo>
                <a:cubicBezTo>
                  <a:pt x="98761" y="102266"/>
                  <a:pt x="98761" y="102266"/>
                  <a:pt x="98761" y="102266"/>
                </a:cubicBezTo>
                <a:cubicBezTo>
                  <a:pt x="98761" y="101674"/>
                  <a:pt x="98761" y="101674"/>
                  <a:pt x="98761" y="101674"/>
                </a:cubicBezTo>
                <a:cubicBezTo>
                  <a:pt x="98230" y="101674"/>
                  <a:pt x="98230" y="101674"/>
                  <a:pt x="98230" y="101674"/>
                </a:cubicBezTo>
                <a:cubicBezTo>
                  <a:pt x="98230" y="101083"/>
                  <a:pt x="98230" y="101083"/>
                  <a:pt x="98230" y="101083"/>
                </a:cubicBezTo>
                <a:cubicBezTo>
                  <a:pt x="98230" y="101083"/>
                  <a:pt x="98230" y="101083"/>
                  <a:pt x="98230" y="101083"/>
                </a:cubicBezTo>
                <a:cubicBezTo>
                  <a:pt x="98230" y="100492"/>
                  <a:pt x="98230" y="100492"/>
                  <a:pt x="98230" y="99901"/>
                </a:cubicBezTo>
                <a:cubicBezTo>
                  <a:pt x="98230" y="99901"/>
                  <a:pt x="97699" y="99310"/>
                  <a:pt x="97699" y="99310"/>
                </a:cubicBezTo>
                <a:cubicBezTo>
                  <a:pt x="97699" y="99310"/>
                  <a:pt x="97699" y="99310"/>
                  <a:pt x="97699" y="99310"/>
                </a:cubicBezTo>
                <a:cubicBezTo>
                  <a:pt x="97699" y="98719"/>
                  <a:pt x="97699" y="98719"/>
                  <a:pt x="97699" y="98719"/>
                </a:cubicBezTo>
                <a:cubicBezTo>
                  <a:pt x="97168" y="98719"/>
                  <a:pt x="97168" y="98719"/>
                  <a:pt x="97168" y="98719"/>
                </a:cubicBezTo>
                <a:cubicBezTo>
                  <a:pt x="97168" y="98128"/>
                  <a:pt x="97168" y="98128"/>
                  <a:pt x="97168" y="98128"/>
                </a:cubicBezTo>
                <a:cubicBezTo>
                  <a:pt x="97168" y="97536"/>
                  <a:pt x="97168" y="97536"/>
                  <a:pt x="97168" y="96945"/>
                </a:cubicBezTo>
                <a:cubicBezTo>
                  <a:pt x="96637" y="96945"/>
                  <a:pt x="96637" y="96945"/>
                  <a:pt x="96637" y="96945"/>
                </a:cubicBezTo>
                <a:cubicBezTo>
                  <a:pt x="96637" y="96354"/>
                  <a:pt x="96106" y="95763"/>
                  <a:pt x="96106" y="95763"/>
                </a:cubicBezTo>
                <a:cubicBezTo>
                  <a:pt x="96106" y="95172"/>
                  <a:pt x="96106" y="94581"/>
                  <a:pt x="96106" y="93990"/>
                </a:cubicBezTo>
                <a:cubicBezTo>
                  <a:pt x="96106" y="93990"/>
                  <a:pt x="96637" y="93399"/>
                  <a:pt x="97168" y="933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6748917" y="3331489"/>
            <a:ext cx="213372" cy="201970"/>
          </a:xfrm>
          <a:custGeom>
            <a:pathLst>
              <a:path extrusionOk="0" h="120000" w="120000">
                <a:moveTo>
                  <a:pt x="18090" y="641"/>
                </a:moveTo>
                <a:cubicBezTo>
                  <a:pt x="19296" y="641"/>
                  <a:pt x="21105" y="1283"/>
                  <a:pt x="22311" y="1925"/>
                </a:cubicBezTo>
                <a:cubicBezTo>
                  <a:pt x="23517" y="2566"/>
                  <a:pt x="24723" y="3208"/>
                  <a:pt x="25929" y="4491"/>
                </a:cubicBezTo>
                <a:cubicBezTo>
                  <a:pt x="27135" y="5133"/>
                  <a:pt x="27738" y="6417"/>
                  <a:pt x="28341" y="7700"/>
                </a:cubicBezTo>
                <a:cubicBezTo>
                  <a:pt x="28341" y="9625"/>
                  <a:pt x="28341" y="9625"/>
                  <a:pt x="28341" y="9625"/>
                </a:cubicBezTo>
                <a:cubicBezTo>
                  <a:pt x="28944" y="9625"/>
                  <a:pt x="28944" y="9625"/>
                  <a:pt x="28944" y="9625"/>
                </a:cubicBezTo>
                <a:cubicBezTo>
                  <a:pt x="28944" y="11550"/>
                  <a:pt x="28944" y="11550"/>
                  <a:pt x="28944" y="11550"/>
                </a:cubicBezTo>
                <a:cubicBezTo>
                  <a:pt x="29547" y="11550"/>
                  <a:pt x="29547" y="11550"/>
                  <a:pt x="29547" y="11550"/>
                </a:cubicBezTo>
                <a:cubicBezTo>
                  <a:pt x="30150" y="12192"/>
                  <a:pt x="30150" y="13475"/>
                  <a:pt x="29547" y="14117"/>
                </a:cubicBezTo>
                <a:cubicBezTo>
                  <a:pt x="29547" y="15401"/>
                  <a:pt x="29547" y="16684"/>
                  <a:pt x="28944" y="17967"/>
                </a:cubicBezTo>
                <a:cubicBezTo>
                  <a:pt x="28944" y="18609"/>
                  <a:pt x="28341" y="19893"/>
                  <a:pt x="28341" y="20534"/>
                </a:cubicBezTo>
                <a:cubicBezTo>
                  <a:pt x="27738" y="21818"/>
                  <a:pt x="27135" y="22459"/>
                  <a:pt x="27135" y="22459"/>
                </a:cubicBezTo>
                <a:cubicBezTo>
                  <a:pt x="26532" y="23101"/>
                  <a:pt x="26532" y="23101"/>
                  <a:pt x="25929" y="23743"/>
                </a:cubicBezTo>
                <a:cubicBezTo>
                  <a:pt x="25326" y="23743"/>
                  <a:pt x="25326" y="24385"/>
                  <a:pt x="24723" y="24385"/>
                </a:cubicBezTo>
                <a:cubicBezTo>
                  <a:pt x="24723" y="25668"/>
                  <a:pt x="24723" y="25668"/>
                  <a:pt x="24723" y="25668"/>
                </a:cubicBezTo>
                <a:cubicBezTo>
                  <a:pt x="23517" y="25668"/>
                  <a:pt x="23517" y="25668"/>
                  <a:pt x="23517" y="25668"/>
                </a:cubicBezTo>
                <a:cubicBezTo>
                  <a:pt x="23517" y="25668"/>
                  <a:pt x="22914" y="25668"/>
                  <a:pt x="22914" y="26310"/>
                </a:cubicBezTo>
                <a:cubicBezTo>
                  <a:pt x="22914" y="26310"/>
                  <a:pt x="22914" y="26310"/>
                  <a:pt x="22914" y="26951"/>
                </a:cubicBezTo>
                <a:cubicBezTo>
                  <a:pt x="21105" y="26951"/>
                  <a:pt x="21105" y="26951"/>
                  <a:pt x="21105" y="26951"/>
                </a:cubicBezTo>
                <a:cubicBezTo>
                  <a:pt x="18693" y="27593"/>
                  <a:pt x="16281" y="28235"/>
                  <a:pt x="13869" y="28235"/>
                </a:cubicBezTo>
                <a:cubicBezTo>
                  <a:pt x="11457" y="28235"/>
                  <a:pt x="9648" y="27593"/>
                  <a:pt x="7839" y="26951"/>
                </a:cubicBezTo>
                <a:cubicBezTo>
                  <a:pt x="6030" y="25668"/>
                  <a:pt x="4221" y="24385"/>
                  <a:pt x="3015" y="23101"/>
                </a:cubicBezTo>
                <a:cubicBezTo>
                  <a:pt x="1809" y="21176"/>
                  <a:pt x="603" y="19251"/>
                  <a:pt x="0" y="17326"/>
                </a:cubicBezTo>
                <a:cubicBezTo>
                  <a:pt x="0" y="16042"/>
                  <a:pt x="0" y="15401"/>
                  <a:pt x="0" y="14117"/>
                </a:cubicBezTo>
                <a:cubicBezTo>
                  <a:pt x="0" y="12834"/>
                  <a:pt x="0" y="12192"/>
                  <a:pt x="603" y="10909"/>
                </a:cubicBezTo>
                <a:cubicBezTo>
                  <a:pt x="603" y="10267"/>
                  <a:pt x="1206" y="8983"/>
                  <a:pt x="1206" y="8342"/>
                </a:cubicBezTo>
                <a:cubicBezTo>
                  <a:pt x="1809" y="7700"/>
                  <a:pt x="1809" y="7058"/>
                  <a:pt x="1809" y="5775"/>
                </a:cubicBezTo>
                <a:cubicBezTo>
                  <a:pt x="2412" y="5775"/>
                  <a:pt x="3015" y="5133"/>
                  <a:pt x="3618" y="5133"/>
                </a:cubicBezTo>
                <a:cubicBezTo>
                  <a:pt x="3618" y="4491"/>
                  <a:pt x="4221" y="4491"/>
                  <a:pt x="4824" y="3850"/>
                </a:cubicBezTo>
                <a:cubicBezTo>
                  <a:pt x="4824" y="3208"/>
                  <a:pt x="4824" y="3208"/>
                  <a:pt x="4824" y="3208"/>
                </a:cubicBezTo>
                <a:cubicBezTo>
                  <a:pt x="6030" y="3208"/>
                  <a:pt x="6030" y="3208"/>
                  <a:pt x="6030" y="3208"/>
                </a:cubicBezTo>
                <a:cubicBezTo>
                  <a:pt x="6030" y="3208"/>
                  <a:pt x="6030" y="3208"/>
                  <a:pt x="6030" y="2566"/>
                </a:cubicBezTo>
                <a:cubicBezTo>
                  <a:pt x="6030" y="2566"/>
                  <a:pt x="6633" y="2566"/>
                  <a:pt x="6633" y="1925"/>
                </a:cubicBezTo>
                <a:cubicBezTo>
                  <a:pt x="7839" y="1925"/>
                  <a:pt x="7839" y="1925"/>
                  <a:pt x="7839" y="1925"/>
                </a:cubicBezTo>
                <a:cubicBezTo>
                  <a:pt x="7839" y="1283"/>
                  <a:pt x="7839" y="1283"/>
                  <a:pt x="7839" y="1283"/>
                </a:cubicBezTo>
                <a:cubicBezTo>
                  <a:pt x="7839" y="1283"/>
                  <a:pt x="8442" y="1283"/>
                  <a:pt x="9045" y="1283"/>
                </a:cubicBezTo>
                <a:cubicBezTo>
                  <a:pt x="9648" y="641"/>
                  <a:pt x="9648" y="641"/>
                  <a:pt x="10251" y="641"/>
                </a:cubicBezTo>
                <a:cubicBezTo>
                  <a:pt x="10854" y="641"/>
                  <a:pt x="11457" y="641"/>
                  <a:pt x="11457" y="641"/>
                </a:cubicBezTo>
                <a:cubicBezTo>
                  <a:pt x="12060" y="641"/>
                  <a:pt x="12663" y="641"/>
                  <a:pt x="12663" y="0"/>
                </a:cubicBezTo>
                <a:cubicBezTo>
                  <a:pt x="14472" y="0"/>
                  <a:pt x="16281" y="0"/>
                  <a:pt x="18090" y="641"/>
                </a:cubicBezTo>
                <a:close/>
                <a:moveTo>
                  <a:pt x="27738" y="39144"/>
                </a:moveTo>
                <a:cubicBezTo>
                  <a:pt x="27738" y="120000"/>
                  <a:pt x="27738" y="120000"/>
                  <a:pt x="27738" y="120000"/>
                </a:cubicBezTo>
                <a:cubicBezTo>
                  <a:pt x="1809" y="120000"/>
                  <a:pt x="1809" y="120000"/>
                  <a:pt x="1809" y="120000"/>
                </a:cubicBezTo>
                <a:cubicBezTo>
                  <a:pt x="1809" y="118716"/>
                  <a:pt x="1206" y="116791"/>
                  <a:pt x="1206" y="114866"/>
                </a:cubicBezTo>
                <a:cubicBezTo>
                  <a:pt x="1206" y="112299"/>
                  <a:pt x="1206" y="110374"/>
                  <a:pt x="1206" y="107807"/>
                </a:cubicBezTo>
                <a:cubicBezTo>
                  <a:pt x="1206" y="105240"/>
                  <a:pt x="1206" y="103315"/>
                  <a:pt x="1206" y="100748"/>
                </a:cubicBezTo>
                <a:cubicBezTo>
                  <a:pt x="1206" y="98181"/>
                  <a:pt x="1206" y="96256"/>
                  <a:pt x="1206" y="94973"/>
                </a:cubicBezTo>
                <a:cubicBezTo>
                  <a:pt x="1206" y="39144"/>
                  <a:pt x="1206" y="39144"/>
                  <a:pt x="1206" y="39144"/>
                </a:cubicBezTo>
                <a:lnTo>
                  <a:pt x="27738" y="39144"/>
                </a:lnTo>
                <a:close/>
                <a:moveTo>
                  <a:pt x="93467" y="120000"/>
                </a:moveTo>
                <a:cubicBezTo>
                  <a:pt x="93467" y="85347"/>
                  <a:pt x="93467" y="85347"/>
                  <a:pt x="93467" y="85347"/>
                </a:cubicBezTo>
                <a:cubicBezTo>
                  <a:pt x="93467" y="83422"/>
                  <a:pt x="93467" y="81497"/>
                  <a:pt x="93467" y="79572"/>
                </a:cubicBezTo>
                <a:cubicBezTo>
                  <a:pt x="93467" y="77647"/>
                  <a:pt x="93467" y="75721"/>
                  <a:pt x="93467" y="73796"/>
                </a:cubicBezTo>
                <a:cubicBezTo>
                  <a:pt x="93467" y="71871"/>
                  <a:pt x="93467" y="70588"/>
                  <a:pt x="92864" y="68663"/>
                </a:cubicBezTo>
                <a:cubicBezTo>
                  <a:pt x="92864" y="67379"/>
                  <a:pt x="92261" y="65454"/>
                  <a:pt x="91658" y="64812"/>
                </a:cubicBezTo>
                <a:cubicBezTo>
                  <a:pt x="91055" y="64812"/>
                  <a:pt x="91055" y="64171"/>
                  <a:pt x="91055" y="64171"/>
                </a:cubicBezTo>
                <a:cubicBezTo>
                  <a:pt x="91055" y="64171"/>
                  <a:pt x="90452" y="64171"/>
                  <a:pt x="90452" y="64171"/>
                </a:cubicBezTo>
                <a:cubicBezTo>
                  <a:pt x="90452" y="62887"/>
                  <a:pt x="90452" y="62887"/>
                  <a:pt x="90452" y="62887"/>
                </a:cubicBezTo>
                <a:cubicBezTo>
                  <a:pt x="89246" y="61604"/>
                  <a:pt x="89246" y="61604"/>
                  <a:pt x="89246" y="61604"/>
                </a:cubicBezTo>
                <a:cubicBezTo>
                  <a:pt x="88040" y="61604"/>
                  <a:pt x="88040" y="61604"/>
                  <a:pt x="88040" y="61604"/>
                </a:cubicBezTo>
                <a:cubicBezTo>
                  <a:pt x="88040" y="60962"/>
                  <a:pt x="87437" y="60962"/>
                  <a:pt x="87437" y="60320"/>
                </a:cubicBezTo>
                <a:cubicBezTo>
                  <a:pt x="87437" y="60320"/>
                  <a:pt x="87437" y="60320"/>
                  <a:pt x="87437" y="60320"/>
                </a:cubicBezTo>
                <a:cubicBezTo>
                  <a:pt x="86834" y="59679"/>
                  <a:pt x="85628" y="59037"/>
                  <a:pt x="84422" y="59037"/>
                </a:cubicBezTo>
                <a:cubicBezTo>
                  <a:pt x="83216" y="59037"/>
                  <a:pt x="82010" y="58395"/>
                  <a:pt x="80804" y="58395"/>
                </a:cubicBezTo>
                <a:cubicBezTo>
                  <a:pt x="79597" y="58395"/>
                  <a:pt x="78391" y="58395"/>
                  <a:pt x="77185" y="59037"/>
                </a:cubicBezTo>
                <a:cubicBezTo>
                  <a:pt x="75979" y="59037"/>
                  <a:pt x="75376" y="59679"/>
                  <a:pt x="74773" y="60320"/>
                </a:cubicBezTo>
                <a:cubicBezTo>
                  <a:pt x="73567" y="60320"/>
                  <a:pt x="72964" y="60962"/>
                  <a:pt x="72361" y="61604"/>
                </a:cubicBezTo>
                <a:cubicBezTo>
                  <a:pt x="71758" y="61604"/>
                  <a:pt x="71155" y="62887"/>
                  <a:pt x="70552" y="63529"/>
                </a:cubicBezTo>
                <a:cubicBezTo>
                  <a:pt x="69949" y="63529"/>
                  <a:pt x="69949" y="63529"/>
                  <a:pt x="69346" y="64171"/>
                </a:cubicBezTo>
                <a:cubicBezTo>
                  <a:pt x="68743" y="64171"/>
                  <a:pt x="68743" y="64171"/>
                  <a:pt x="68140" y="64812"/>
                </a:cubicBezTo>
                <a:cubicBezTo>
                  <a:pt x="67537" y="66096"/>
                  <a:pt x="66934" y="67379"/>
                  <a:pt x="66934" y="68663"/>
                </a:cubicBezTo>
                <a:cubicBezTo>
                  <a:pt x="66331" y="69946"/>
                  <a:pt x="66331" y="71871"/>
                  <a:pt x="66331" y="73796"/>
                </a:cubicBezTo>
                <a:cubicBezTo>
                  <a:pt x="65728" y="75080"/>
                  <a:pt x="65728" y="77005"/>
                  <a:pt x="65728" y="78930"/>
                </a:cubicBezTo>
                <a:cubicBezTo>
                  <a:pt x="65728" y="80855"/>
                  <a:pt x="65728" y="82780"/>
                  <a:pt x="65728" y="84705"/>
                </a:cubicBezTo>
                <a:cubicBezTo>
                  <a:pt x="65728" y="120000"/>
                  <a:pt x="65728" y="120000"/>
                  <a:pt x="65728" y="120000"/>
                </a:cubicBezTo>
                <a:cubicBezTo>
                  <a:pt x="40402" y="120000"/>
                  <a:pt x="40402" y="120000"/>
                  <a:pt x="40402" y="120000"/>
                </a:cubicBezTo>
                <a:cubicBezTo>
                  <a:pt x="40402" y="39144"/>
                  <a:pt x="40402" y="39144"/>
                  <a:pt x="40402" y="39144"/>
                </a:cubicBezTo>
                <a:cubicBezTo>
                  <a:pt x="65728" y="39144"/>
                  <a:pt x="65728" y="39144"/>
                  <a:pt x="65728" y="39144"/>
                </a:cubicBezTo>
                <a:cubicBezTo>
                  <a:pt x="65728" y="50053"/>
                  <a:pt x="65728" y="50053"/>
                  <a:pt x="65728" y="50053"/>
                </a:cubicBezTo>
                <a:cubicBezTo>
                  <a:pt x="66331" y="50053"/>
                  <a:pt x="66331" y="50053"/>
                  <a:pt x="66331" y="50053"/>
                </a:cubicBezTo>
                <a:cubicBezTo>
                  <a:pt x="68140" y="46844"/>
                  <a:pt x="69949" y="44919"/>
                  <a:pt x="72964" y="42994"/>
                </a:cubicBezTo>
                <a:cubicBezTo>
                  <a:pt x="75376" y="40427"/>
                  <a:pt x="78391" y="39144"/>
                  <a:pt x="81407" y="37860"/>
                </a:cubicBezTo>
                <a:cubicBezTo>
                  <a:pt x="84422" y="37860"/>
                  <a:pt x="84422" y="37860"/>
                  <a:pt x="84422" y="37860"/>
                </a:cubicBezTo>
                <a:cubicBezTo>
                  <a:pt x="86834" y="37219"/>
                  <a:pt x="88643" y="37219"/>
                  <a:pt x="91055" y="37219"/>
                </a:cubicBezTo>
                <a:cubicBezTo>
                  <a:pt x="93467" y="37219"/>
                  <a:pt x="95276" y="37860"/>
                  <a:pt x="97688" y="37860"/>
                </a:cubicBezTo>
                <a:cubicBezTo>
                  <a:pt x="99497" y="38502"/>
                  <a:pt x="101909" y="39144"/>
                  <a:pt x="103718" y="40427"/>
                </a:cubicBezTo>
                <a:cubicBezTo>
                  <a:pt x="105527" y="41069"/>
                  <a:pt x="106733" y="41711"/>
                  <a:pt x="107939" y="42352"/>
                </a:cubicBezTo>
                <a:cubicBezTo>
                  <a:pt x="110954" y="46844"/>
                  <a:pt x="110954" y="46844"/>
                  <a:pt x="110954" y="46844"/>
                </a:cubicBezTo>
                <a:cubicBezTo>
                  <a:pt x="111557" y="46844"/>
                  <a:pt x="111557" y="47486"/>
                  <a:pt x="112160" y="47486"/>
                </a:cubicBezTo>
                <a:cubicBezTo>
                  <a:pt x="112763" y="48128"/>
                  <a:pt x="113366" y="48128"/>
                  <a:pt x="113366" y="48770"/>
                </a:cubicBezTo>
                <a:cubicBezTo>
                  <a:pt x="113366" y="50053"/>
                  <a:pt x="113366" y="50053"/>
                  <a:pt x="113366" y="50053"/>
                </a:cubicBezTo>
                <a:cubicBezTo>
                  <a:pt x="113969" y="50053"/>
                  <a:pt x="113969" y="50053"/>
                  <a:pt x="113969" y="50053"/>
                </a:cubicBezTo>
                <a:cubicBezTo>
                  <a:pt x="114572" y="50695"/>
                  <a:pt x="114572" y="50695"/>
                  <a:pt x="114572" y="50695"/>
                </a:cubicBezTo>
                <a:cubicBezTo>
                  <a:pt x="114572" y="51978"/>
                  <a:pt x="114572" y="51978"/>
                  <a:pt x="114572" y="51978"/>
                </a:cubicBezTo>
                <a:cubicBezTo>
                  <a:pt x="115175" y="51978"/>
                  <a:pt x="115175" y="51978"/>
                  <a:pt x="115175" y="51978"/>
                </a:cubicBezTo>
                <a:cubicBezTo>
                  <a:pt x="115778" y="52620"/>
                  <a:pt x="115778" y="53262"/>
                  <a:pt x="115778" y="53903"/>
                </a:cubicBezTo>
                <a:cubicBezTo>
                  <a:pt x="116381" y="54545"/>
                  <a:pt x="116381" y="55187"/>
                  <a:pt x="116381" y="55828"/>
                </a:cubicBezTo>
                <a:cubicBezTo>
                  <a:pt x="116984" y="55828"/>
                  <a:pt x="116984" y="55828"/>
                  <a:pt x="116984" y="55828"/>
                </a:cubicBezTo>
                <a:cubicBezTo>
                  <a:pt x="118190" y="60320"/>
                  <a:pt x="118190" y="60320"/>
                  <a:pt x="118190" y="60320"/>
                </a:cubicBezTo>
                <a:cubicBezTo>
                  <a:pt x="118190" y="60320"/>
                  <a:pt x="118190" y="60320"/>
                  <a:pt x="118190" y="60320"/>
                </a:cubicBezTo>
                <a:cubicBezTo>
                  <a:pt x="118190" y="63529"/>
                  <a:pt x="118190" y="63529"/>
                  <a:pt x="118190" y="63529"/>
                </a:cubicBezTo>
                <a:cubicBezTo>
                  <a:pt x="119396" y="66096"/>
                  <a:pt x="119396" y="68663"/>
                  <a:pt x="119396" y="71871"/>
                </a:cubicBezTo>
                <a:cubicBezTo>
                  <a:pt x="119396" y="75080"/>
                  <a:pt x="120000" y="78288"/>
                  <a:pt x="120000" y="82139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93467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174032" y="3324975"/>
            <a:ext cx="244317" cy="214999"/>
          </a:xfrm>
          <a:custGeom>
            <a:pathLst>
              <a:path extrusionOk="0" h="120000" w="120000">
                <a:moveTo>
                  <a:pt x="64736" y="603"/>
                </a:moveTo>
                <a:cubicBezTo>
                  <a:pt x="64736" y="1206"/>
                  <a:pt x="64736" y="1206"/>
                  <a:pt x="64736" y="1809"/>
                </a:cubicBezTo>
                <a:cubicBezTo>
                  <a:pt x="64736" y="1809"/>
                  <a:pt x="64210" y="1809"/>
                  <a:pt x="64210" y="1809"/>
                </a:cubicBezTo>
                <a:cubicBezTo>
                  <a:pt x="64210" y="1809"/>
                  <a:pt x="64210" y="1809"/>
                  <a:pt x="64210" y="1809"/>
                </a:cubicBezTo>
                <a:cubicBezTo>
                  <a:pt x="64210" y="1809"/>
                  <a:pt x="64210" y="1809"/>
                  <a:pt x="64210" y="1809"/>
                </a:cubicBezTo>
                <a:cubicBezTo>
                  <a:pt x="63684" y="1809"/>
                  <a:pt x="63684" y="1809"/>
                  <a:pt x="63684" y="1809"/>
                </a:cubicBezTo>
                <a:cubicBezTo>
                  <a:pt x="63684" y="2412"/>
                  <a:pt x="63684" y="2412"/>
                  <a:pt x="63684" y="2412"/>
                </a:cubicBezTo>
                <a:cubicBezTo>
                  <a:pt x="63157" y="2412"/>
                  <a:pt x="63157" y="2412"/>
                  <a:pt x="62631" y="3015"/>
                </a:cubicBezTo>
                <a:cubicBezTo>
                  <a:pt x="62631" y="3015"/>
                  <a:pt x="62631" y="3015"/>
                  <a:pt x="62631" y="3015"/>
                </a:cubicBezTo>
                <a:cubicBezTo>
                  <a:pt x="62105" y="3015"/>
                  <a:pt x="62105" y="3015"/>
                  <a:pt x="62105" y="3015"/>
                </a:cubicBezTo>
                <a:cubicBezTo>
                  <a:pt x="62105" y="3015"/>
                  <a:pt x="62105" y="3015"/>
                  <a:pt x="62105" y="3015"/>
                </a:cubicBezTo>
                <a:cubicBezTo>
                  <a:pt x="61578" y="3015"/>
                  <a:pt x="61578" y="3015"/>
                  <a:pt x="61578" y="3015"/>
                </a:cubicBezTo>
                <a:cubicBezTo>
                  <a:pt x="61578" y="3618"/>
                  <a:pt x="61578" y="3618"/>
                  <a:pt x="61578" y="3618"/>
                </a:cubicBezTo>
                <a:cubicBezTo>
                  <a:pt x="61052" y="3618"/>
                  <a:pt x="61052" y="3618"/>
                  <a:pt x="61052" y="3618"/>
                </a:cubicBezTo>
                <a:cubicBezTo>
                  <a:pt x="61052" y="3618"/>
                  <a:pt x="61052" y="3618"/>
                  <a:pt x="61052" y="3618"/>
                </a:cubicBezTo>
                <a:cubicBezTo>
                  <a:pt x="60526" y="3618"/>
                  <a:pt x="60526" y="3618"/>
                  <a:pt x="60526" y="3618"/>
                </a:cubicBezTo>
                <a:cubicBezTo>
                  <a:pt x="60526" y="3618"/>
                  <a:pt x="60526" y="3618"/>
                  <a:pt x="60526" y="3618"/>
                </a:cubicBezTo>
                <a:cubicBezTo>
                  <a:pt x="58947" y="3618"/>
                  <a:pt x="58947" y="3618"/>
                  <a:pt x="58947" y="3618"/>
                </a:cubicBezTo>
                <a:cubicBezTo>
                  <a:pt x="58947" y="4221"/>
                  <a:pt x="58947" y="4221"/>
                  <a:pt x="58947" y="4221"/>
                </a:cubicBezTo>
                <a:cubicBezTo>
                  <a:pt x="57894" y="4221"/>
                  <a:pt x="57894" y="4221"/>
                  <a:pt x="57894" y="4221"/>
                </a:cubicBezTo>
                <a:cubicBezTo>
                  <a:pt x="57894" y="4221"/>
                  <a:pt x="57894" y="4221"/>
                  <a:pt x="57894" y="4221"/>
                </a:cubicBezTo>
                <a:cubicBezTo>
                  <a:pt x="57894" y="4221"/>
                  <a:pt x="57894" y="4221"/>
                  <a:pt x="57368" y="4221"/>
                </a:cubicBezTo>
                <a:cubicBezTo>
                  <a:pt x="57368" y="4221"/>
                  <a:pt x="57368" y="4221"/>
                  <a:pt x="57368" y="4221"/>
                </a:cubicBezTo>
                <a:cubicBezTo>
                  <a:pt x="56842" y="4221"/>
                  <a:pt x="56842" y="4221"/>
                  <a:pt x="56842" y="4221"/>
                </a:cubicBezTo>
                <a:cubicBezTo>
                  <a:pt x="56842" y="4221"/>
                  <a:pt x="56842" y="4221"/>
                  <a:pt x="56842" y="4221"/>
                </a:cubicBezTo>
                <a:cubicBezTo>
                  <a:pt x="55263" y="4221"/>
                  <a:pt x="55263" y="4221"/>
                  <a:pt x="55263" y="4221"/>
                </a:cubicBezTo>
                <a:cubicBezTo>
                  <a:pt x="55263" y="4824"/>
                  <a:pt x="55263" y="4824"/>
                  <a:pt x="55263" y="4824"/>
                </a:cubicBezTo>
                <a:cubicBezTo>
                  <a:pt x="54210" y="4824"/>
                  <a:pt x="54210" y="4824"/>
                  <a:pt x="54210" y="4824"/>
                </a:cubicBezTo>
                <a:cubicBezTo>
                  <a:pt x="54210" y="4824"/>
                  <a:pt x="54210" y="4824"/>
                  <a:pt x="54210" y="4824"/>
                </a:cubicBezTo>
                <a:cubicBezTo>
                  <a:pt x="53157" y="4824"/>
                  <a:pt x="53157" y="4824"/>
                  <a:pt x="53157" y="4824"/>
                </a:cubicBezTo>
                <a:cubicBezTo>
                  <a:pt x="53157" y="4824"/>
                  <a:pt x="52631" y="4824"/>
                  <a:pt x="52631" y="4824"/>
                </a:cubicBezTo>
                <a:cubicBezTo>
                  <a:pt x="52105" y="5427"/>
                  <a:pt x="52105" y="5427"/>
                  <a:pt x="51578" y="5427"/>
                </a:cubicBezTo>
                <a:cubicBezTo>
                  <a:pt x="51578" y="5427"/>
                  <a:pt x="51578" y="5427"/>
                  <a:pt x="51578" y="6030"/>
                </a:cubicBezTo>
                <a:cubicBezTo>
                  <a:pt x="51578" y="6030"/>
                  <a:pt x="51578" y="6030"/>
                  <a:pt x="51578" y="6030"/>
                </a:cubicBezTo>
                <a:cubicBezTo>
                  <a:pt x="52105" y="6633"/>
                  <a:pt x="52631" y="6633"/>
                  <a:pt x="52631" y="6633"/>
                </a:cubicBezTo>
                <a:cubicBezTo>
                  <a:pt x="53157" y="7236"/>
                  <a:pt x="53684" y="7236"/>
                  <a:pt x="53684" y="7236"/>
                </a:cubicBezTo>
                <a:cubicBezTo>
                  <a:pt x="53684" y="7839"/>
                  <a:pt x="53684" y="7839"/>
                  <a:pt x="53684" y="7839"/>
                </a:cubicBezTo>
                <a:cubicBezTo>
                  <a:pt x="54210" y="7839"/>
                  <a:pt x="54736" y="8442"/>
                  <a:pt x="55263" y="8442"/>
                </a:cubicBezTo>
                <a:cubicBezTo>
                  <a:pt x="55263" y="9045"/>
                  <a:pt x="55789" y="9045"/>
                  <a:pt x="55789" y="9045"/>
                </a:cubicBezTo>
                <a:cubicBezTo>
                  <a:pt x="56315" y="9648"/>
                  <a:pt x="56315" y="9648"/>
                  <a:pt x="56315" y="9648"/>
                </a:cubicBezTo>
                <a:cubicBezTo>
                  <a:pt x="56315" y="9648"/>
                  <a:pt x="56315" y="9648"/>
                  <a:pt x="56315" y="10251"/>
                </a:cubicBezTo>
                <a:cubicBezTo>
                  <a:pt x="56842" y="10251"/>
                  <a:pt x="56842" y="10251"/>
                  <a:pt x="56842" y="10251"/>
                </a:cubicBezTo>
                <a:cubicBezTo>
                  <a:pt x="56842" y="10251"/>
                  <a:pt x="56842" y="10854"/>
                  <a:pt x="56842" y="10854"/>
                </a:cubicBezTo>
                <a:cubicBezTo>
                  <a:pt x="56842" y="10854"/>
                  <a:pt x="56842" y="10854"/>
                  <a:pt x="56842" y="10854"/>
                </a:cubicBezTo>
                <a:cubicBezTo>
                  <a:pt x="57368" y="10854"/>
                  <a:pt x="57368" y="10854"/>
                  <a:pt x="57368" y="10854"/>
                </a:cubicBezTo>
                <a:cubicBezTo>
                  <a:pt x="57368" y="11457"/>
                  <a:pt x="57368" y="11457"/>
                  <a:pt x="57368" y="11457"/>
                </a:cubicBezTo>
                <a:cubicBezTo>
                  <a:pt x="57368" y="11457"/>
                  <a:pt x="57368" y="11457"/>
                  <a:pt x="57368" y="11457"/>
                </a:cubicBezTo>
                <a:cubicBezTo>
                  <a:pt x="57894" y="11457"/>
                  <a:pt x="57894" y="12060"/>
                  <a:pt x="57894" y="12060"/>
                </a:cubicBezTo>
                <a:cubicBezTo>
                  <a:pt x="57894" y="12060"/>
                  <a:pt x="57894" y="12060"/>
                  <a:pt x="57894" y="12663"/>
                </a:cubicBezTo>
                <a:cubicBezTo>
                  <a:pt x="57894" y="12663"/>
                  <a:pt x="57894" y="12663"/>
                  <a:pt x="57894" y="12663"/>
                </a:cubicBezTo>
                <a:cubicBezTo>
                  <a:pt x="57894" y="12663"/>
                  <a:pt x="57894" y="12663"/>
                  <a:pt x="57894" y="13266"/>
                </a:cubicBezTo>
                <a:cubicBezTo>
                  <a:pt x="58421" y="13266"/>
                  <a:pt x="58421" y="13266"/>
                  <a:pt x="58421" y="13869"/>
                </a:cubicBezTo>
                <a:cubicBezTo>
                  <a:pt x="58421" y="13869"/>
                  <a:pt x="58421" y="13869"/>
                  <a:pt x="58421" y="13869"/>
                </a:cubicBezTo>
                <a:cubicBezTo>
                  <a:pt x="58421" y="14472"/>
                  <a:pt x="58421" y="14472"/>
                  <a:pt x="58421" y="14472"/>
                </a:cubicBezTo>
                <a:cubicBezTo>
                  <a:pt x="58947" y="14472"/>
                  <a:pt x="58947" y="14472"/>
                  <a:pt x="58947" y="14472"/>
                </a:cubicBezTo>
                <a:cubicBezTo>
                  <a:pt x="58947" y="14472"/>
                  <a:pt x="58947" y="14472"/>
                  <a:pt x="58947" y="14472"/>
                </a:cubicBezTo>
                <a:cubicBezTo>
                  <a:pt x="58947" y="14472"/>
                  <a:pt x="58947" y="14472"/>
                  <a:pt x="58947" y="14472"/>
                </a:cubicBezTo>
                <a:cubicBezTo>
                  <a:pt x="58947" y="15075"/>
                  <a:pt x="58947" y="15075"/>
                  <a:pt x="58947" y="15075"/>
                </a:cubicBezTo>
                <a:cubicBezTo>
                  <a:pt x="58947" y="15075"/>
                  <a:pt x="58947" y="15075"/>
                  <a:pt x="58947" y="15075"/>
                </a:cubicBezTo>
                <a:cubicBezTo>
                  <a:pt x="58947" y="16281"/>
                  <a:pt x="58947" y="16281"/>
                  <a:pt x="58947" y="16281"/>
                </a:cubicBezTo>
                <a:cubicBezTo>
                  <a:pt x="58947" y="16281"/>
                  <a:pt x="58947" y="16281"/>
                  <a:pt x="58947" y="16281"/>
                </a:cubicBezTo>
                <a:cubicBezTo>
                  <a:pt x="58947" y="16884"/>
                  <a:pt x="58947" y="16884"/>
                  <a:pt x="58947" y="16884"/>
                </a:cubicBezTo>
                <a:cubicBezTo>
                  <a:pt x="59473" y="16884"/>
                  <a:pt x="59473" y="16884"/>
                  <a:pt x="59473" y="16884"/>
                </a:cubicBezTo>
                <a:cubicBezTo>
                  <a:pt x="59473" y="18090"/>
                  <a:pt x="59473" y="18090"/>
                  <a:pt x="59473" y="18090"/>
                </a:cubicBezTo>
                <a:cubicBezTo>
                  <a:pt x="59999" y="19296"/>
                  <a:pt x="59999" y="21105"/>
                  <a:pt x="59999" y="22311"/>
                </a:cubicBezTo>
                <a:cubicBezTo>
                  <a:pt x="59999" y="24120"/>
                  <a:pt x="59999" y="25929"/>
                  <a:pt x="59999" y="27738"/>
                </a:cubicBezTo>
                <a:cubicBezTo>
                  <a:pt x="59999" y="28341"/>
                  <a:pt x="59999" y="28944"/>
                  <a:pt x="59999" y="29547"/>
                </a:cubicBezTo>
                <a:cubicBezTo>
                  <a:pt x="59999" y="30753"/>
                  <a:pt x="59999" y="31356"/>
                  <a:pt x="59999" y="31959"/>
                </a:cubicBezTo>
                <a:cubicBezTo>
                  <a:pt x="59473" y="31959"/>
                  <a:pt x="59473" y="31959"/>
                  <a:pt x="59473" y="31959"/>
                </a:cubicBezTo>
                <a:cubicBezTo>
                  <a:pt x="59473" y="33165"/>
                  <a:pt x="59473" y="33165"/>
                  <a:pt x="59473" y="33165"/>
                </a:cubicBezTo>
                <a:cubicBezTo>
                  <a:pt x="59473" y="33165"/>
                  <a:pt x="59473" y="33165"/>
                  <a:pt x="59473" y="33165"/>
                </a:cubicBezTo>
                <a:cubicBezTo>
                  <a:pt x="59473" y="33768"/>
                  <a:pt x="59473" y="33768"/>
                  <a:pt x="59473" y="33768"/>
                </a:cubicBezTo>
                <a:cubicBezTo>
                  <a:pt x="58947" y="33768"/>
                  <a:pt x="58947" y="33768"/>
                  <a:pt x="58947" y="33768"/>
                </a:cubicBezTo>
                <a:cubicBezTo>
                  <a:pt x="58947" y="34371"/>
                  <a:pt x="58947" y="34371"/>
                  <a:pt x="58947" y="34371"/>
                </a:cubicBezTo>
                <a:cubicBezTo>
                  <a:pt x="58947" y="34371"/>
                  <a:pt x="58947" y="34371"/>
                  <a:pt x="58947" y="34371"/>
                </a:cubicBezTo>
                <a:cubicBezTo>
                  <a:pt x="58947" y="35577"/>
                  <a:pt x="58947" y="35577"/>
                  <a:pt x="58947" y="35577"/>
                </a:cubicBezTo>
                <a:cubicBezTo>
                  <a:pt x="58947" y="35577"/>
                  <a:pt x="58947" y="35577"/>
                  <a:pt x="58947" y="35577"/>
                </a:cubicBezTo>
                <a:cubicBezTo>
                  <a:pt x="58947" y="35577"/>
                  <a:pt x="58947" y="35577"/>
                  <a:pt x="58947" y="36180"/>
                </a:cubicBezTo>
                <a:cubicBezTo>
                  <a:pt x="58947" y="36180"/>
                  <a:pt x="58947" y="36180"/>
                  <a:pt x="58947" y="36783"/>
                </a:cubicBezTo>
                <a:cubicBezTo>
                  <a:pt x="58421" y="36783"/>
                  <a:pt x="58421" y="36783"/>
                  <a:pt x="58421" y="36783"/>
                </a:cubicBezTo>
                <a:cubicBezTo>
                  <a:pt x="58421" y="36783"/>
                  <a:pt x="58421" y="36783"/>
                  <a:pt x="58421" y="36783"/>
                </a:cubicBezTo>
                <a:cubicBezTo>
                  <a:pt x="58421" y="36783"/>
                  <a:pt x="58421" y="36783"/>
                  <a:pt x="58421" y="36783"/>
                </a:cubicBezTo>
                <a:cubicBezTo>
                  <a:pt x="58421" y="37386"/>
                  <a:pt x="58421" y="37386"/>
                  <a:pt x="58421" y="37386"/>
                </a:cubicBezTo>
                <a:cubicBezTo>
                  <a:pt x="57894" y="37386"/>
                  <a:pt x="57894" y="37386"/>
                  <a:pt x="57894" y="37386"/>
                </a:cubicBezTo>
                <a:cubicBezTo>
                  <a:pt x="57894" y="37989"/>
                  <a:pt x="57894" y="37989"/>
                  <a:pt x="57894" y="37989"/>
                </a:cubicBezTo>
                <a:cubicBezTo>
                  <a:pt x="57894" y="37989"/>
                  <a:pt x="57894" y="37989"/>
                  <a:pt x="57894" y="37989"/>
                </a:cubicBezTo>
                <a:cubicBezTo>
                  <a:pt x="57894" y="38592"/>
                  <a:pt x="57894" y="38592"/>
                  <a:pt x="57894" y="38592"/>
                </a:cubicBezTo>
                <a:cubicBezTo>
                  <a:pt x="57368" y="38592"/>
                  <a:pt x="57368" y="38592"/>
                  <a:pt x="57368" y="38592"/>
                </a:cubicBezTo>
                <a:cubicBezTo>
                  <a:pt x="57368" y="39195"/>
                  <a:pt x="57368" y="39195"/>
                  <a:pt x="57368" y="39195"/>
                </a:cubicBezTo>
                <a:cubicBezTo>
                  <a:pt x="57368" y="39195"/>
                  <a:pt x="57368" y="39195"/>
                  <a:pt x="57368" y="39195"/>
                </a:cubicBezTo>
                <a:cubicBezTo>
                  <a:pt x="57368" y="39195"/>
                  <a:pt x="57368" y="39195"/>
                  <a:pt x="57368" y="39195"/>
                </a:cubicBezTo>
                <a:cubicBezTo>
                  <a:pt x="57368" y="39195"/>
                  <a:pt x="57368" y="39195"/>
                  <a:pt x="57368" y="39798"/>
                </a:cubicBezTo>
                <a:cubicBezTo>
                  <a:pt x="57368" y="39798"/>
                  <a:pt x="57368" y="39798"/>
                  <a:pt x="57368" y="39798"/>
                </a:cubicBezTo>
                <a:cubicBezTo>
                  <a:pt x="57368" y="39798"/>
                  <a:pt x="57368" y="39798"/>
                  <a:pt x="56842" y="39798"/>
                </a:cubicBezTo>
                <a:cubicBezTo>
                  <a:pt x="56842" y="40402"/>
                  <a:pt x="56842" y="41005"/>
                  <a:pt x="56315" y="41005"/>
                </a:cubicBezTo>
                <a:cubicBezTo>
                  <a:pt x="56315" y="41005"/>
                  <a:pt x="56315" y="41608"/>
                  <a:pt x="55789" y="41608"/>
                </a:cubicBezTo>
                <a:cubicBezTo>
                  <a:pt x="55789" y="41608"/>
                  <a:pt x="55789" y="41608"/>
                  <a:pt x="55789" y="41608"/>
                </a:cubicBezTo>
                <a:cubicBezTo>
                  <a:pt x="55789" y="41608"/>
                  <a:pt x="55789" y="41608"/>
                  <a:pt x="55789" y="41608"/>
                </a:cubicBezTo>
                <a:cubicBezTo>
                  <a:pt x="55789" y="42211"/>
                  <a:pt x="55789" y="42211"/>
                  <a:pt x="55263" y="42211"/>
                </a:cubicBezTo>
                <a:cubicBezTo>
                  <a:pt x="55263" y="42211"/>
                  <a:pt x="55263" y="42814"/>
                  <a:pt x="55263" y="42814"/>
                </a:cubicBezTo>
                <a:cubicBezTo>
                  <a:pt x="54736" y="42814"/>
                  <a:pt x="54736" y="42814"/>
                  <a:pt x="54736" y="42814"/>
                </a:cubicBezTo>
                <a:cubicBezTo>
                  <a:pt x="54736" y="43417"/>
                  <a:pt x="54736" y="43417"/>
                  <a:pt x="54736" y="43417"/>
                </a:cubicBezTo>
                <a:cubicBezTo>
                  <a:pt x="54736" y="43417"/>
                  <a:pt x="54210" y="44020"/>
                  <a:pt x="54210" y="44020"/>
                </a:cubicBezTo>
                <a:cubicBezTo>
                  <a:pt x="53684" y="44623"/>
                  <a:pt x="53157" y="44623"/>
                  <a:pt x="53157" y="45226"/>
                </a:cubicBezTo>
                <a:cubicBezTo>
                  <a:pt x="53157" y="45829"/>
                  <a:pt x="53157" y="45829"/>
                  <a:pt x="53157" y="45829"/>
                </a:cubicBezTo>
                <a:cubicBezTo>
                  <a:pt x="52631" y="45829"/>
                  <a:pt x="52631" y="45829"/>
                  <a:pt x="52631" y="45829"/>
                </a:cubicBezTo>
                <a:cubicBezTo>
                  <a:pt x="52631" y="45829"/>
                  <a:pt x="52105" y="45829"/>
                  <a:pt x="52105" y="46432"/>
                </a:cubicBezTo>
                <a:cubicBezTo>
                  <a:pt x="52105" y="46432"/>
                  <a:pt x="51578" y="47035"/>
                  <a:pt x="51578" y="47035"/>
                </a:cubicBezTo>
                <a:cubicBezTo>
                  <a:pt x="51052" y="47035"/>
                  <a:pt x="51052" y="47035"/>
                  <a:pt x="51052" y="47035"/>
                </a:cubicBezTo>
                <a:cubicBezTo>
                  <a:pt x="51052" y="47035"/>
                  <a:pt x="51052" y="47035"/>
                  <a:pt x="51052" y="47638"/>
                </a:cubicBezTo>
                <a:cubicBezTo>
                  <a:pt x="50526" y="47638"/>
                  <a:pt x="50526" y="47638"/>
                  <a:pt x="50526" y="47638"/>
                </a:cubicBezTo>
                <a:cubicBezTo>
                  <a:pt x="49999" y="47638"/>
                  <a:pt x="49999" y="47638"/>
                  <a:pt x="49999" y="47638"/>
                </a:cubicBezTo>
                <a:cubicBezTo>
                  <a:pt x="49999" y="48241"/>
                  <a:pt x="49999" y="48241"/>
                  <a:pt x="49473" y="48844"/>
                </a:cubicBezTo>
                <a:cubicBezTo>
                  <a:pt x="49473" y="48844"/>
                  <a:pt x="49473" y="48844"/>
                  <a:pt x="48947" y="49447"/>
                </a:cubicBezTo>
                <a:cubicBezTo>
                  <a:pt x="48947" y="49447"/>
                  <a:pt x="48947" y="49447"/>
                  <a:pt x="48947" y="49447"/>
                </a:cubicBezTo>
                <a:cubicBezTo>
                  <a:pt x="48421" y="50050"/>
                  <a:pt x="47894" y="50653"/>
                  <a:pt x="47368" y="51256"/>
                </a:cubicBezTo>
                <a:cubicBezTo>
                  <a:pt x="46842" y="51859"/>
                  <a:pt x="46315" y="51859"/>
                  <a:pt x="46315" y="51859"/>
                </a:cubicBezTo>
                <a:cubicBezTo>
                  <a:pt x="46315" y="52462"/>
                  <a:pt x="46315" y="52462"/>
                  <a:pt x="46315" y="52462"/>
                </a:cubicBezTo>
                <a:cubicBezTo>
                  <a:pt x="45789" y="53065"/>
                  <a:pt x="45789" y="53065"/>
                  <a:pt x="45789" y="53065"/>
                </a:cubicBezTo>
                <a:cubicBezTo>
                  <a:pt x="45789" y="53065"/>
                  <a:pt x="45789" y="53065"/>
                  <a:pt x="45263" y="53668"/>
                </a:cubicBezTo>
                <a:cubicBezTo>
                  <a:pt x="45263" y="54271"/>
                  <a:pt x="45263" y="54271"/>
                  <a:pt x="45263" y="54874"/>
                </a:cubicBezTo>
                <a:cubicBezTo>
                  <a:pt x="45263" y="54874"/>
                  <a:pt x="45263" y="55477"/>
                  <a:pt x="44736" y="56080"/>
                </a:cubicBezTo>
                <a:cubicBezTo>
                  <a:pt x="44736" y="56080"/>
                  <a:pt x="44736" y="56683"/>
                  <a:pt x="45263" y="56683"/>
                </a:cubicBezTo>
                <a:cubicBezTo>
                  <a:pt x="45263" y="56683"/>
                  <a:pt x="45263" y="56683"/>
                  <a:pt x="45263" y="56683"/>
                </a:cubicBezTo>
                <a:cubicBezTo>
                  <a:pt x="45263" y="57889"/>
                  <a:pt x="45263" y="57889"/>
                  <a:pt x="45263" y="57889"/>
                </a:cubicBezTo>
                <a:cubicBezTo>
                  <a:pt x="45263" y="57889"/>
                  <a:pt x="45263" y="57889"/>
                  <a:pt x="45263" y="57889"/>
                </a:cubicBezTo>
                <a:cubicBezTo>
                  <a:pt x="45263" y="57889"/>
                  <a:pt x="45263" y="57889"/>
                  <a:pt x="45789" y="58492"/>
                </a:cubicBezTo>
                <a:cubicBezTo>
                  <a:pt x="45789" y="58492"/>
                  <a:pt x="45789" y="58492"/>
                  <a:pt x="45789" y="58492"/>
                </a:cubicBezTo>
                <a:cubicBezTo>
                  <a:pt x="45789" y="59095"/>
                  <a:pt x="45789" y="59095"/>
                  <a:pt x="45789" y="59095"/>
                </a:cubicBezTo>
                <a:cubicBezTo>
                  <a:pt x="46315" y="59095"/>
                  <a:pt x="46315" y="59095"/>
                  <a:pt x="46315" y="59095"/>
                </a:cubicBezTo>
                <a:cubicBezTo>
                  <a:pt x="46315" y="59698"/>
                  <a:pt x="46315" y="59698"/>
                  <a:pt x="46315" y="59698"/>
                </a:cubicBezTo>
                <a:cubicBezTo>
                  <a:pt x="46315" y="59698"/>
                  <a:pt x="46315" y="59698"/>
                  <a:pt x="46315" y="59698"/>
                </a:cubicBezTo>
                <a:cubicBezTo>
                  <a:pt x="46842" y="59698"/>
                  <a:pt x="46842" y="60301"/>
                  <a:pt x="46842" y="60301"/>
                </a:cubicBezTo>
                <a:cubicBezTo>
                  <a:pt x="47368" y="60904"/>
                  <a:pt x="47368" y="60904"/>
                  <a:pt x="47368" y="61507"/>
                </a:cubicBezTo>
                <a:cubicBezTo>
                  <a:pt x="47894" y="61507"/>
                  <a:pt x="47894" y="61507"/>
                  <a:pt x="47894" y="61507"/>
                </a:cubicBezTo>
                <a:cubicBezTo>
                  <a:pt x="47894" y="61507"/>
                  <a:pt x="47894" y="61507"/>
                  <a:pt x="47894" y="61507"/>
                </a:cubicBezTo>
                <a:cubicBezTo>
                  <a:pt x="48421" y="62110"/>
                  <a:pt x="48421" y="62110"/>
                  <a:pt x="48947" y="62110"/>
                </a:cubicBezTo>
                <a:cubicBezTo>
                  <a:pt x="48947" y="62713"/>
                  <a:pt x="48947" y="62713"/>
                  <a:pt x="49473" y="63316"/>
                </a:cubicBezTo>
                <a:cubicBezTo>
                  <a:pt x="49473" y="63316"/>
                  <a:pt x="49473" y="63316"/>
                  <a:pt x="49473" y="63316"/>
                </a:cubicBezTo>
                <a:cubicBezTo>
                  <a:pt x="49473" y="63316"/>
                  <a:pt x="49473" y="63316"/>
                  <a:pt x="49473" y="63316"/>
                </a:cubicBezTo>
                <a:cubicBezTo>
                  <a:pt x="49999" y="63919"/>
                  <a:pt x="49999" y="63919"/>
                  <a:pt x="49999" y="63919"/>
                </a:cubicBezTo>
                <a:cubicBezTo>
                  <a:pt x="49999" y="63919"/>
                  <a:pt x="49999" y="63919"/>
                  <a:pt x="49999" y="63919"/>
                </a:cubicBezTo>
                <a:cubicBezTo>
                  <a:pt x="49999" y="63919"/>
                  <a:pt x="49999" y="63919"/>
                  <a:pt x="50526" y="64522"/>
                </a:cubicBezTo>
                <a:cubicBezTo>
                  <a:pt x="51052" y="64522"/>
                  <a:pt x="51052" y="64522"/>
                  <a:pt x="51052" y="64522"/>
                </a:cubicBezTo>
                <a:cubicBezTo>
                  <a:pt x="51052" y="64522"/>
                  <a:pt x="51052" y="64522"/>
                  <a:pt x="51052" y="64522"/>
                </a:cubicBezTo>
                <a:cubicBezTo>
                  <a:pt x="51052" y="64522"/>
                  <a:pt x="51052" y="65125"/>
                  <a:pt x="51578" y="65125"/>
                </a:cubicBezTo>
                <a:cubicBezTo>
                  <a:pt x="51578" y="65125"/>
                  <a:pt x="51578" y="65125"/>
                  <a:pt x="51578" y="65125"/>
                </a:cubicBezTo>
                <a:cubicBezTo>
                  <a:pt x="52105" y="65728"/>
                  <a:pt x="52105" y="65728"/>
                  <a:pt x="52631" y="66331"/>
                </a:cubicBezTo>
                <a:cubicBezTo>
                  <a:pt x="52631" y="66331"/>
                  <a:pt x="52631" y="66331"/>
                  <a:pt x="52631" y="66331"/>
                </a:cubicBezTo>
                <a:cubicBezTo>
                  <a:pt x="53157" y="66331"/>
                  <a:pt x="53157" y="66934"/>
                  <a:pt x="53157" y="66934"/>
                </a:cubicBezTo>
                <a:cubicBezTo>
                  <a:pt x="53684" y="66934"/>
                  <a:pt x="53684" y="66934"/>
                  <a:pt x="53684" y="66934"/>
                </a:cubicBezTo>
                <a:cubicBezTo>
                  <a:pt x="53684" y="66934"/>
                  <a:pt x="54210" y="67537"/>
                  <a:pt x="54210" y="67537"/>
                </a:cubicBezTo>
                <a:cubicBezTo>
                  <a:pt x="54210" y="67537"/>
                  <a:pt x="54210" y="68140"/>
                  <a:pt x="54736" y="68140"/>
                </a:cubicBezTo>
                <a:cubicBezTo>
                  <a:pt x="54736" y="68140"/>
                  <a:pt x="54736" y="68140"/>
                  <a:pt x="54736" y="68140"/>
                </a:cubicBezTo>
                <a:cubicBezTo>
                  <a:pt x="55263" y="68743"/>
                  <a:pt x="55263" y="68743"/>
                  <a:pt x="55263" y="68743"/>
                </a:cubicBezTo>
                <a:cubicBezTo>
                  <a:pt x="55263" y="68743"/>
                  <a:pt x="55263" y="68743"/>
                  <a:pt x="55263" y="68743"/>
                </a:cubicBezTo>
                <a:cubicBezTo>
                  <a:pt x="55263" y="68743"/>
                  <a:pt x="55263" y="68743"/>
                  <a:pt x="55263" y="68743"/>
                </a:cubicBezTo>
                <a:cubicBezTo>
                  <a:pt x="55263" y="68743"/>
                  <a:pt x="55789" y="69346"/>
                  <a:pt x="55789" y="69346"/>
                </a:cubicBezTo>
                <a:cubicBezTo>
                  <a:pt x="55789" y="69346"/>
                  <a:pt x="55789" y="69346"/>
                  <a:pt x="55789" y="69346"/>
                </a:cubicBezTo>
                <a:cubicBezTo>
                  <a:pt x="56315" y="69346"/>
                  <a:pt x="56315" y="69949"/>
                  <a:pt x="56842" y="69949"/>
                </a:cubicBezTo>
                <a:cubicBezTo>
                  <a:pt x="56842" y="70552"/>
                  <a:pt x="57368" y="70552"/>
                  <a:pt x="57368" y="71155"/>
                </a:cubicBezTo>
                <a:cubicBezTo>
                  <a:pt x="57894" y="71758"/>
                  <a:pt x="57894" y="71758"/>
                  <a:pt x="57894" y="71758"/>
                </a:cubicBezTo>
                <a:cubicBezTo>
                  <a:pt x="57894" y="72361"/>
                  <a:pt x="57894" y="72361"/>
                  <a:pt x="57894" y="72361"/>
                </a:cubicBezTo>
                <a:cubicBezTo>
                  <a:pt x="57894" y="72361"/>
                  <a:pt x="57894" y="72361"/>
                  <a:pt x="57894" y="72361"/>
                </a:cubicBezTo>
                <a:cubicBezTo>
                  <a:pt x="58421" y="72361"/>
                  <a:pt x="58421" y="72361"/>
                  <a:pt x="58421" y="72361"/>
                </a:cubicBezTo>
                <a:cubicBezTo>
                  <a:pt x="58421" y="71758"/>
                  <a:pt x="58421" y="71758"/>
                  <a:pt x="58421" y="72361"/>
                </a:cubicBezTo>
                <a:cubicBezTo>
                  <a:pt x="58421" y="72361"/>
                  <a:pt x="58421" y="72361"/>
                  <a:pt x="58421" y="72361"/>
                </a:cubicBezTo>
                <a:cubicBezTo>
                  <a:pt x="58421" y="72361"/>
                  <a:pt x="58947" y="72361"/>
                  <a:pt x="58947" y="72964"/>
                </a:cubicBezTo>
                <a:cubicBezTo>
                  <a:pt x="58947" y="72964"/>
                  <a:pt x="58947" y="72964"/>
                  <a:pt x="58947" y="73567"/>
                </a:cubicBezTo>
                <a:cubicBezTo>
                  <a:pt x="59999" y="73567"/>
                  <a:pt x="59999" y="73567"/>
                  <a:pt x="59999" y="73567"/>
                </a:cubicBezTo>
                <a:cubicBezTo>
                  <a:pt x="59999" y="74170"/>
                  <a:pt x="59999" y="74170"/>
                  <a:pt x="59999" y="74170"/>
                </a:cubicBezTo>
                <a:cubicBezTo>
                  <a:pt x="59999" y="74170"/>
                  <a:pt x="59999" y="74773"/>
                  <a:pt x="60526" y="74773"/>
                </a:cubicBezTo>
                <a:cubicBezTo>
                  <a:pt x="60526" y="75376"/>
                  <a:pt x="60526" y="75376"/>
                  <a:pt x="60526" y="75376"/>
                </a:cubicBezTo>
                <a:cubicBezTo>
                  <a:pt x="60526" y="75376"/>
                  <a:pt x="60526" y="75376"/>
                  <a:pt x="60526" y="75376"/>
                </a:cubicBezTo>
                <a:cubicBezTo>
                  <a:pt x="61052" y="75376"/>
                  <a:pt x="61052" y="75376"/>
                  <a:pt x="61052" y="75376"/>
                </a:cubicBezTo>
                <a:cubicBezTo>
                  <a:pt x="61052" y="75979"/>
                  <a:pt x="61052" y="75979"/>
                  <a:pt x="61052" y="75979"/>
                </a:cubicBezTo>
                <a:cubicBezTo>
                  <a:pt x="61052" y="75979"/>
                  <a:pt x="61052" y="75979"/>
                  <a:pt x="61052" y="75979"/>
                </a:cubicBezTo>
                <a:cubicBezTo>
                  <a:pt x="61052" y="75979"/>
                  <a:pt x="61052" y="75979"/>
                  <a:pt x="61578" y="75979"/>
                </a:cubicBezTo>
                <a:cubicBezTo>
                  <a:pt x="61578" y="76582"/>
                  <a:pt x="61578" y="76582"/>
                  <a:pt x="61578" y="76582"/>
                </a:cubicBezTo>
                <a:cubicBezTo>
                  <a:pt x="61578" y="76582"/>
                  <a:pt x="61578" y="76582"/>
                  <a:pt x="61578" y="76582"/>
                </a:cubicBezTo>
                <a:cubicBezTo>
                  <a:pt x="61578" y="77185"/>
                  <a:pt x="61578" y="77185"/>
                  <a:pt x="61578" y="77185"/>
                </a:cubicBezTo>
                <a:cubicBezTo>
                  <a:pt x="62105" y="77185"/>
                  <a:pt x="62105" y="77185"/>
                  <a:pt x="62105" y="77185"/>
                </a:cubicBezTo>
                <a:cubicBezTo>
                  <a:pt x="62105" y="77788"/>
                  <a:pt x="62105" y="77788"/>
                  <a:pt x="62105" y="77788"/>
                </a:cubicBezTo>
                <a:cubicBezTo>
                  <a:pt x="62105" y="77788"/>
                  <a:pt x="62105" y="77788"/>
                  <a:pt x="62105" y="77788"/>
                </a:cubicBezTo>
                <a:cubicBezTo>
                  <a:pt x="62631" y="78391"/>
                  <a:pt x="62631" y="78391"/>
                  <a:pt x="62105" y="78391"/>
                </a:cubicBezTo>
                <a:cubicBezTo>
                  <a:pt x="62631" y="78391"/>
                  <a:pt x="62631" y="78391"/>
                  <a:pt x="62631" y="78391"/>
                </a:cubicBezTo>
                <a:cubicBezTo>
                  <a:pt x="62631" y="78994"/>
                  <a:pt x="62631" y="79597"/>
                  <a:pt x="63157" y="79597"/>
                </a:cubicBezTo>
                <a:cubicBezTo>
                  <a:pt x="63157" y="79597"/>
                  <a:pt x="63157" y="80201"/>
                  <a:pt x="63157" y="80201"/>
                </a:cubicBezTo>
                <a:cubicBezTo>
                  <a:pt x="63157" y="80804"/>
                  <a:pt x="63157" y="80804"/>
                  <a:pt x="63157" y="80804"/>
                </a:cubicBezTo>
                <a:cubicBezTo>
                  <a:pt x="63684" y="80804"/>
                  <a:pt x="63684" y="80804"/>
                  <a:pt x="63684" y="80804"/>
                </a:cubicBezTo>
                <a:cubicBezTo>
                  <a:pt x="63684" y="80804"/>
                  <a:pt x="63684" y="81407"/>
                  <a:pt x="63684" y="81407"/>
                </a:cubicBezTo>
                <a:cubicBezTo>
                  <a:pt x="63684" y="81407"/>
                  <a:pt x="63684" y="82010"/>
                  <a:pt x="63684" y="82010"/>
                </a:cubicBezTo>
                <a:cubicBezTo>
                  <a:pt x="63684" y="82010"/>
                  <a:pt x="63684" y="82010"/>
                  <a:pt x="63684" y="82010"/>
                </a:cubicBezTo>
                <a:cubicBezTo>
                  <a:pt x="63684" y="82613"/>
                  <a:pt x="63684" y="82613"/>
                  <a:pt x="63684" y="82613"/>
                </a:cubicBezTo>
                <a:cubicBezTo>
                  <a:pt x="64210" y="82613"/>
                  <a:pt x="64210" y="82613"/>
                  <a:pt x="64210" y="82613"/>
                </a:cubicBezTo>
                <a:cubicBezTo>
                  <a:pt x="64210" y="83216"/>
                  <a:pt x="64210" y="83216"/>
                  <a:pt x="64210" y="83216"/>
                </a:cubicBezTo>
                <a:cubicBezTo>
                  <a:pt x="64210" y="83216"/>
                  <a:pt x="64210" y="83216"/>
                  <a:pt x="64210" y="83216"/>
                </a:cubicBezTo>
                <a:cubicBezTo>
                  <a:pt x="64210" y="83819"/>
                  <a:pt x="64210" y="83819"/>
                  <a:pt x="64210" y="83819"/>
                </a:cubicBezTo>
                <a:cubicBezTo>
                  <a:pt x="64210" y="83819"/>
                  <a:pt x="64210" y="83819"/>
                  <a:pt x="64210" y="83819"/>
                </a:cubicBezTo>
                <a:cubicBezTo>
                  <a:pt x="64210" y="85025"/>
                  <a:pt x="64210" y="85025"/>
                  <a:pt x="64210" y="85025"/>
                </a:cubicBezTo>
                <a:cubicBezTo>
                  <a:pt x="64736" y="85025"/>
                  <a:pt x="64736" y="85025"/>
                  <a:pt x="64736" y="85025"/>
                </a:cubicBezTo>
                <a:cubicBezTo>
                  <a:pt x="64736" y="86231"/>
                  <a:pt x="64736" y="86231"/>
                  <a:pt x="64736" y="86231"/>
                </a:cubicBezTo>
                <a:cubicBezTo>
                  <a:pt x="64736" y="86231"/>
                  <a:pt x="64736" y="86231"/>
                  <a:pt x="64736" y="86231"/>
                </a:cubicBezTo>
                <a:cubicBezTo>
                  <a:pt x="64736" y="86834"/>
                  <a:pt x="64736" y="87437"/>
                  <a:pt x="64736" y="88643"/>
                </a:cubicBezTo>
                <a:cubicBezTo>
                  <a:pt x="64736" y="89246"/>
                  <a:pt x="64736" y="89849"/>
                  <a:pt x="64736" y="90452"/>
                </a:cubicBezTo>
                <a:cubicBezTo>
                  <a:pt x="64736" y="90452"/>
                  <a:pt x="64736" y="90452"/>
                  <a:pt x="64736" y="90452"/>
                </a:cubicBezTo>
                <a:cubicBezTo>
                  <a:pt x="64736" y="93467"/>
                  <a:pt x="64736" y="93467"/>
                  <a:pt x="64736" y="93467"/>
                </a:cubicBezTo>
                <a:cubicBezTo>
                  <a:pt x="64736" y="93467"/>
                  <a:pt x="64736" y="93467"/>
                  <a:pt x="64736" y="93467"/>
                </a:cubicBezTo>
                <a:cubicBezTo>
                  <a:pt x="64736" y="94673"/>
                  <a:pt x="64736" y="94673"/>
                  <a:pt x="64736" y="94673"/>
                </a:cubicBezTo>
                <a:cubicBezTo>
                  <a:pt x="64210" y="94673"/>
                  <a:pt x="64210" y="94673"/>
                  <a:pt x="64210" y="94673"/>
                </a:cubicBezTo>
                <a:cubicBezTo>
                  <a:pt x="64210" y="95879"/>
                  <a:pt x="64210" y="95879"/>
                  <a:pt x="64210" y="95879"/>
                </a:cubicBezTo>
                <a:cubicBezTo>
                  <a:pt x="64210" y="95879"/>
                  <a:pt x="64210" y="95879"/>
                  <a:pt x="64210" y="95879"/>
                </a:cubicBezTo>
                <a:cubicBezTo>
                  <a:pt x="64210" y="97085"/>
                  <a:pt x="64210" y="97085"/>
                  <a:pt x="64210" y="97085"/>
                </a:cubicBezTo>
                <a:cubicBezTo>
                  <a:pt x="64210" y="97085"/>
                  <a:pt x="64210" y="97085"/>
                  <a:pt x="64210" y="97085"/>
                </a:cubicBezTo>
                <a:cubicBezTo>
                  <a:pt x="64210" y="97688"/>
                  <a:pt x="64210" y="97688"/>
                  <a:pt x="64210" y="97688"/>
                </a:cubicBezTo>
                <a:cubicBezTo>
                  <a:pt x="63684" y="97688"/>
                  <a:pt x="63684" y="97688"/>
                  <a:pt x="63684" y="97688"/>
                </a:cubicBezTo>
                <a:cubicBezTo>
                  <a:pt x="63684" y="98291"/>
                  <a:pt x="63684" y="98291"/>
                  <a:pt x="63684" y="98291"/>
                </a:cubicBezTo>
                <a:cubicBezTo>
                  <a:pt x="63684" y="98894"/>
                  <a:pt x="63684" y="98894"/>
                  <a:pt x="63684" y="99497"/>
                </a:cubicBezTo>
                <a:cubicBezTo>
                  <a:pt x="63684" y="99497"/>
                  <a:pt x="63684" y="99497"/>
                  <a:pt x="63684" y="99497"/>
                </a:cubicBezTo>
                <a:cubicBezTo>
                  <a:pt x="63684" y="100100"/>
                  <a:pt x="63684" y="100100"/>
                  <a:pt x="63684" y="100100"/>
                </a:cubicBezTo>
                <a:cubicBezTo>
                  <a:pt x="63157" y="100100"/>
                  <a:pt x="63157" y="100100"/>
                  <a:pt x="63157" y="100100"/>
                </a:cubicBezTo>
                <a:cubicBezTo>
                  <a:pt x="63157" y="100703"/>
                  <a:pt x="63157" y="100703"/>
                  <a:pt x="63157" y="100703"/>
                </a:cubicBezTo>
                <a:cubicBezTo>
                  <a:pt x="63157" y="100703"/>
                  <a:pt x="63157" y="100703"/>
                  <a:pt x="63157" y="100703"/>
                </a:cubicBezTo>
                <a:cubicBezTo>
                  <a:pt x="63157" y="100703"/>
                  <a:pt x="63157" y="100703"/>
                  <a:pt x="63157" y="100703"/>
                </a:cubicBezTo>
                <a:cubicBezTo>
                  <a:pt x="63157" y="101306"/>
                  <a:pt x="63157" y="101306"/>
                  <a:pt x="63157" y="101306"/>
                </a:cubicBezTo>
                <a:cubicBezTo>
                  <a:pt x="62631" y="101306"/>
                  <a:pt x="62631" y="101306"/>
                  <a:pt x="62631" y="101306"/>
                </a:cubicBezTo>
                <a:cubicBezTo>
                  <a:pt x="62631" y="101909"/>
                  <a:pt x="62631" y="101909"/>
                  <a:pt x="62631" y="101909"/>
                </a:cubicBezTo>
                <a:cubicBezTo>
                  <a:pt x="62631" y="101909"/>
                  <a:pt x="62631" y="101909"/>
                  <a:pt x="62631" y="101909"/>
                </a:cubicBezTo>
                <a:cubicBezTo>
                  <a:pt x="62631" y="102512"/>
                  <a:pt x="62105" y="103115"/>
                  <a:pt x="62105" y="103718"/>
                </a:cubicBezTo>
                <a:cubicBezTo>
                  <a:pt x="61578" y="103718"/>
                  <a:pt x="61578" y="103718"/>
                  <a:pt x="61578" y="103718"/>
                </a:cubicBezTo>
                <a:cubicBezTo>
                  <a:pt x="61578" y="103718"/>
                  <a:pt x="61578" y="104321"/>
                  <a:pt x="61578" y="104321"/>
                </a:cubicBezTo>
                <a:cubicBezTo>
                  <a:pt x="61578" y="104321"/>
                  <a:pt x="61578" y="104321"/>
                  <a:pt x="61578" y="104321"/>
                </a:cubicBezTo>
                <a:cubicBezTo>
                  <a:pt x="61052" y="104924"/>
                  <a:pt x="61052" y="104924"/>
                  <a:pt x="61052" y="104924"/>
                </a:cubicBezTo>
                <a:cubicBezTo>
                  <a:pt x="61052" y="104924"/>
                  <a:pt x="61052" y="105527"/>
                  <a:pt x="61052" y="105527"/>
                </a:cubicBezTo>
                <a:cubicBezTo>
                  <a:pt x="61052" y="105527"/>
                  <a:pt x="61052" y="105527"/>
                  <a:pt x="60526" y="106130"/>
                </a:cubicBezTo>
                <a:cubicBezTo>
                  <a:pt x="60526" y="106130"/>
                  <a:pt x="60526" y="106130"/>
                  <a:pt x="60526" y="106130"/>
                </a:cubicBezTo>
                <a:cubicBezTo>
                  <a:pt x="60526" y="106733"/>
                  <a:pt x="60526" y="106733"/>
                  <a:pt x="60526" y="106733"/>
                </a:cubicBezTo>
                <a:cubicBezTo>
                  <a:pt x="59999" y="106733"/>
                  <a:pt x="59999" y="106733"/>
                  <a:pt x="59999" y="106733"/>
                </a:cubicBezTo>
                <a:cubicBezTo>
                  <a:pt x="59999" y="107336"/>
                  <a:pt x="59473" y="107336"/>
                  <a:pt x="59473" y="107939"/>
                </a:cubicBezTo>
                <a:cubicBezTo>
                  <a:pt x="58947" y="108542"/>
                  <a:pt x="58947" y="108542"/>
                  <a:pt x="58421" y="109145"/>
                </a:cubicBezTo>
                <a:cubicBezTo>
                  <a:pt x="57894" y="109748"/>
                  <a:pt x="57894" y="109748"/>
                  <a:pt x="57368" y="110351"/>
                </a:cubicBezTo>
                <a:cubicBezTo>
                  <a:pt x="57368" y="110351"/>
                  <a:pt x="56842" y="110954"/>
                  <a:pt x="56315" y="110954"/>
                </a:cubicBezTo>
                <a:cubicBezTo>
                  <a:pt x="56315" y="110954"/>
                  <a:pt x="56315" y="110954"/>
                  <a:pt x="56315" y="110954"/>
                </a:cubicBezTo>
                <a:cubicBezTo>
                  <a:pt x="56315" y="110954"/>
                  <a:pt x="56315" y="110954"/>
                  <a:pt x="56315" y="110954"/>
                </a:cubicBezTo>
                <a:cubicBezTo>
                  <a:pt x="56315" y="111557"/>
                  <a:pt x="56315" y="111557"/>
                  <a:pt x="56315" y="111557"/>
                </a:cubicBezTo>
                <a:cubicBezTo>
                  <a:pt x="55789" y="111557"/>
                  <a:pt x="55789" y="111557"/>
                  <a:pt x="55789" y="111557"/>
                </a:cubicBezTo>
                <a:cubicBezTo>
                  <a:pt x="55789" y="111557"/>
                  <a:pt x="55263" y="112160"/>
                  <a:pt x="55263" y="112160"/>
                </a:cubicBezTo>
                <a:cubicBezTo>
                  <a:pt x="55263" y="112160"/>
                  <a:pt x="55263" y="112160"/>
                  <a:pt x="55263" y="112160"/>
                </a:cubicBezTo>
                <a:cubicBezTo>
                  <a:pt x="54736" y="112160"/>
                  <a:pt x="54736" y="112160"/>
                  <a:pt x="54736" y="112160"/>
                </a:cubicBezTo>
                <a:cubicBezTo>
                  <a:pt x="54736" y="112763"/>
                  <a:pt x="54736" y="112763"/>
                  <a:pt x="54736" y="112763"/>
                </a:cubicBezTo>
                <a:cubicBezTo>
                  <a:pt x="54210" y="112763"/>
                  <a:pt x="54210" y="112763"/>
                  <a:pt x="54210" y="112763"/>
                </a:cubicBezTo>
                <a:cubicBezTo>
                  <a:pt x="54210" y="113366"/>
                  <a:pt x="54210" y="113366"/>
                  <a:pt x="54210" y="113366"/>
                </a:cubicBezTo>
                <a:cubicBezTo>
                  <a:pt x="53684" y="113366"/>
                  <a:pt x="53684" y="113366"/>
                  <a:pt x="53684" y="113366"/>
                </a:cubicBezTo>
                <a:cubicBezTo>
                  <a:pt x="53684" y="113366"/>
                  <a:pt x="53684" y="113366"/>
                  <a:pt x="53157" y="113366"/>
                </a:cubicBezTo>
                <a:cubicBezTo>
                  <a:pt x="53157" y="113969"/>
                  <a:pt x="53157" y="113969"/>
                  <a:pt x="53157" y="113969"/>
                </a:cubicBezTo>
                <a:cubicBezTo>
                  <a:pt x="52631" y="113969"/>
                  <a:pt x="52631" y="113969"/>
                  <a:pt x="52631" y="113969"/>
                </a:cubicBezTo>
                <a:cubicBezTo>
                  <a:pt x="52631" y="113969"/>
                  <a:pt x="52631" y="113969"/>
                  <a:pt x="52631" y="113969"/>
                </a:cubicBezTo>
                <a:cubicBezTo>
                  <a:pt x="52631" y="113969"/>
                  <a:pt x="52631" y="113969"/>
                  <a:pt x="52631" y="113969"/>
                </a:cubicBezTo>
                <a:cubicBezTo>
                  <a:pt x="52631" y="114572"/>
                  <a:pt x="52631" y="114572"/>
                  <a:pt x="52631" y="114572"/>
                </a:cubicBezTo>
                <a:cubicBezTo>
                  <a:pt x="52105" y="113969"/>
                  <a:pt x="52105" y="113969"/>
                  <a:pt x="52105" y="113969"/>
                </a:cubicBezTo>
                <a:cubicBezTo>
                  <a:pt x="52105" y="113969"/>
                  <a:pt x="52105" y="114572"/>
                  <a:pt x="52105" y="114572"/>
                </a:cubicBezTo>
                <a:cubicBezTo>
                  <a:pt x="52105" y="114572"/>
                  <a:pt x="52105" y="114572"/>
                  <a:pt x="51578" y="114572"/>
                </a:cubicBezTo>
                <a:cubicBezTo>
                  <a:pt x="51578" y="114572"/>
                  <a:pt x="51578" y="114572"/>
                  <a:pt x="51578" y="114572"/>
                </a:cubicBezTo>
                <a:cubicBezTo>
                  <a:pt x="51052" y="115175"/>
                  <a:pt x="51052" y="115175"/>
                  <a:pt x="51052" y="115175"/>
                </a:cubicBezTo>
                <a:cubicBezTo>
                  <a:pt x="51052" y="115175"/>
                  <a:pt x="51052" y="115175"/>
                  <a:pt x="50526" y="115175"/>
                </a:cubicBezTo>
                <a:cubicBezTo>
                  <a:pt x="50526" y="115175"/>
                  <a:pt x="50526" y="115175"/>
                  <a:pt x="49999" y="115175"/>
                </a:cubicBezTo>
                <a:cubicBezTo>
                  <a:pt x="49999" y="115778"/>
                  <a:pt x="49999" y="115778"/>
                  <a:pt x="49999" y="115778"/>
                </a:cubicBezTo>
                <a:cubicBezTo>
                  <a:pt x="49999" y="115778"/>
                  <a:pt x="49999" y="115778"/>
                  <a:pt x="49999" y="115778"/>
                </a:cubicBezTo>
                <a:cubicBezTo>
                  <a:pt x="49999" y="115778"/>
                  <a:pt x="49999" y="115778"/>
                  <a:pt x="49999" y="115778"/>
                </a:cubicBezTo>
                <a:cubicBezTo>
                  <a:pt x="48947" y="115778"/>
                  <a:pt x="48947" y="115778"/>
                  <a:pt x="48947" y="115778"/>
                </a:cubicBezTo>
                <a:cubicBezTo>
                  <a:pt x="48947" y="116381"/>
                  <a:pt x="48947" y="116381"/>
                  <a:pt x="48947" y="116381"/>
                </a:cubicBezTo>
                <a:cubicBezTo>
                  <a:pt x="48947" y="116381"/>
                  <a:pt x="48947" y="116381"/>
                  <a:pt x="48421" y="116381"/>
                </a:cubicBezTo>
                <a:cubicBezTo>
                  <a:pt x="48421" y="116381"/>
                  <a:pt x="48421" y="116381"/>
                  <a:pt x="47894" y="116381"/>
                </a:cubicBezTo>
                <a:cubicBezTo>
                  <a:pt x="47894" y="116381"/>
                  <a:pt x="47894" y="116381"/>
                  <a:pt x="47894" y="116381"/>
                </a:cubicBezTo>
                <a:cubicBezTo>
                  <a:pt x="47368" y="116984"/>
                  <a:pt x="47368" y="116984"/>
                  <a:pt x="47368" y="116984"/>
                </a:cubicBezTo>
                <a:cubicBezTo>
                  <a:pt x="47368" y="116984"/>
                  <a:pt x="47368" y="116984"/>
                  <a:pt x="47368" y="116984"/>
                </a:cubicBezTo>
                <a:cubicBezTo>
                  <a:pt x="46842" y="116984"/>
                  <a:pt x="46842" y="116984"/>
                  <a:pt x="46842" y="116984"/>
                </a:cubicBezTo>
                <a:cubicBezTo>
                  <a:pt x="46842" y="116984"/>
                  <a:pt x="46842" y="116984"/>
                  <a:pt x="46842" y="116984"/>
                </a:cubicBezTo>
                <a:cubicBezTo>
                  <a:pt x="46315" y="116984"/>
                  <a:pt x="46315" y="116984"/>
                  <a:pt x="46315" y="116984"/>
                </a:cubicBezTo>
                <a:cubicBezTo>
                  <a:pt x="46315" y="117587"/>
                  <a:pt x="46315" y="117587"/>
                  <a:pt x="46315" y="117587"/>
                </a:cubicBezTo>
                <a:cubicBezTo>
                  <a:pt x="45789" y="117587"/>
                  <a:pt x="45789" y="117587"/>
                  <a:pt x="45789" y="117587"/>
                </a:cubicBezTo>
                <a:cubicBezTo>
                  <a:pt x="45789" y="117587"/>
                  <a:pt x="45789" y="117587"/>
                  <a:pt x="45789" y="117587"/>
                </a:cubicBezTo>
                <a:cubicBezTo>
                  <a:pt x="44736" y="117587"/>
                  <a:pt x="44736" y="117587"/>
                  <a:pt x="44736" y="117587"/>
                </a:cubicBezTo>
                <a:cubicBezTo>
                  <a:pt x="43157" y="118190"/>
                  <a:pt x="41052" y="118793"/>
                  <a:pt x="38947" y="119396"/>
                </a:cubicBezTo>
                <a:cubicBezTo>
                  <a:pt x="36315" y="119396"/>
                  <a:pt x="33684" y="120000"/>
                  <a:pt x="31052" y="120000"/>
                </a:cubicBezTo>
                <a:cubicBezTo>
                  <a:pt x="28947" y="120000"/>
                  <a:pt x="26315" y="120000"/>
                  <a:pt x="23684" y="119396"/>
                </a:cubicBezTo>
                <a:cubicBezTo>
                  <a:pt x="21578" y="119396"/>
                  <a:pt x="19473" y="118793"/>
                  <a:pt x="17368" y="118190"/>
                </a:cubicBezTo>
                <a:cubicBezTo>
                  <a:pt x="17368" y="118190"/>
                  <a:pt x="16842" y="118190"/>
                  <a:pt x="16842" y="117587"/>
                </a:cubicBezTo>
                <a:cubicBezTo>
                  <a:pt x="16315" y="117587"/>
                  <a:pt x="16315" y="117587"/>
                  <a:pt x="16315" y="117587"/>
                </a:cubicBezTo>
                <a:cubicBezTo>
                  <a:pt x="16315" y="117587"/>
                  <a:pt x="16315" y="117587"/>
                  <a:pt x="16315" y="117587"/>
                </a:cubicBezTo>
                <a:cubicBezTo>
                  <a:pt x="15789" y="117587"/>
                  <a:pt x="15789" y="117587"/>
                  <a:pt x="15789" y="117587"/>
                </a:cubicBezTo>
                <a:cubicBezTo>
                  <a:pt x="15789" y="117587"/>
                  <a:pt x="15789" y="117587"/>
                  <a:pt x="15789" y="117587"/>
                </a:cubicBezTo>
                <a:cubicBezTo>
                  <a:pt x="15263" y="117587"/>
                  <a:pt x="15263" y="117587"/>
                  <a:pt x="15263" y="117587"/>
                </a:cubicBezTo>
                <a:cubicBezTo>
                  <a:pt x="15263" y="116984"/>
                  <a:pt x="15263" y="116984"/>
                  <a:pt x="15263" y="116984"/>
                </a:cubicBezTo>
                <a:cubicBezTo>
                  <a:pt x="14736" y="116984"/>
                  <a:pt x="14736" y="116984"/>
                  <a:pt x="14736" y="116984"/>
                </a:cubicBezTo>
                <a:cubicBezTo>
                  <a:pt x="14736" y="116984"/>
                  <a:pt x="14736" y="116984"/>
                  <a:pt x="14736" y="116984"/>
                </a:cubicBezTo>
                <a:cubicBezTo>
                  <a:pt x="13684" y="116984"/>
                  <a:pt x="13684" y="116984"/>
                  <a:pt x="13684" y="116984"/>
                </a:cubicBezTo>
                <a:cubicBezTo>
                  <a:pt x="13684" y="116984"/>
                  <a:pt x="13684" y="116984"/>
                  <a:pt x="13684" y="116984"/>
                </a:cubicBezTo>
                <a:cubicBezTo>
                  <a:pt x="13684" y="116984"/>
                  <a:pt x="13684" y="116381"/>
                  <a:pt x="13157" y="116381"/>
                </a:cubicBezTo>
                <a:cubicBezTo>
                  <a:pt x="13157" y="116381"/>
                  <a:pt x="13157" y="116381"/>
                  <a:pt x="13157" y="116381"/>
                </a:cubicBezTo>
                <a:cubicBezTo>
                  <a:pt x="13157" y="116381"/>
                  <a:pt x="12631" y="116381"/>
                  <a:pt x="12105" y="115778"/>
                </a:cubicBezTo>
                <a:cubicBezTo>
                  <a:pt x="12105" y="115778"/>
                  <a:pt x="11578" y="115778"/>
                  <a:pt x="11578" y="115778"/>
                </a:cubicBezTo>
                <a:cubicBezTo>
                  <a:pt x="11578" y="115778"/>
                  <a:pt x="11052" y="115175"/>
                  <a:pt x="11052" y="115175"/>
                </a:cubicBezTo>
                <a:cubicBezTo>
                  <a:pt x="11052" y="115175"/>
                  <a:pt x="10526" y="115175"/>
                  <a:pt x="10526" y="115175"/>
                </a:cubicBezTo>
                <a:cubicBezTo>
                  <a:pt x="10526" y="115175"/>
                  <a:pt x="10526" y="115175"/>
                  <a:pt x="10526" y="115175"/>
                </a:cubicBezTo>
                <a:cubicBezTo>
                  <a:pt x="10526" y="114572"/>
                  <a:pt x="10000" y="114572"/>
                  <a:pt x="10000" y="114572"/>
                </a:cubicBezTo>
                <a:cubicBezTo>
                  <a:pt x="9473" y="114572"/>
                  <a:pt x="9473" y="114572"/>
                  <a:pt x="9473" y="114572"/>
                </a:cubicBezTo>
                <a:cubicBezTo>
                  <a:pt x="9473" y="114572"/>
                  <a:pt x="9473" y="114572"/>
                  <a:pt x="9473" y="114572"/>
                </a:cubicBezTo>
                <a:cubicBezTo>
                  <a:pt x="9473" y="114572"/>
                  <a:pt x="9473" y="113969"/>
                  <a:pt x="9473" y="113969"/>
                </a:cubicBezTo>
                <a:cubicBezTo>
                  <a:pt x="8947" y="113969"/>
                  <a:pt x="8947" y="113969"/>
                  <a:pt x="8947" y="113969"/>
                </a:cubicBezTo>
                <a:cubicBezTo>
                  <a:pt x="8947" y="113969"/>
                  <a:pt x="8947" y="113969"/>
                  <a:pt x="8947" y="113969"/>
                </a:cubicBezTo>
                <a:cubicBezTo>
                  <a:pt x="8421" y="113969"/>
                  <a:pt x="8421" y="113969"/>
                  <a:pt x="8421" y="113969"/>
                </a:cubicBezTo>
                <a:cubicBezTo>
                  <a:pt x="8421" y="113969"/>
                  <a:pt x="8421" y="113366"/>
                  <a:pt x="8421" y="113366"/>
                </a:cubicBezTo>
                <a:cubicBezTo>
                  <a:pt x="7894" y="113366"/>
                  <a:pt x="7894" y="113366"/>
                  <a:pt x="7894" y="113366"/>
                </a:cubicBezTo>
                <a:cubicBezTo>
                  <a:pt x="7894" y="113366"/>
                  <a:pt x="7894" y="113366"/>
                  <a:pt x="7894" y="113366"/>
                </a:cubicBezTo>
                <a:cubicBezTo>
                  <a:pt x="7368" y="113366"/>
                  <a:pt x="7368" y="113366"/>
                  <a:pt x="7368" y="113366"/>
                </a:cubicBezTo>
                <a:cubicBezTo>
                  <a:pt x="7368" y="112763"/>
                  <a:pt x="6842" y="112160"/>
                  <a:pt x="6842" y="112160"/>
                </a:cubicBezTo>
                <a:cubicBezTo>
                  <a:pt x="6842" y="112160"/>
                  <a:pt x="6842" y="112160"/>
                  <a:pt x="6842" y="112160"/>
                </a:cubicBezTo>
                <a:cubicBezTo>
                  <a:pt x="6315" y="112160"/>
                  <a:pt x="6315" y="111557"/>
                  <a:pt x="6315" y="111557"/>
                </a:cubicBezTo>
                <a:cubicBezTo>
                  <a:pt x="5789" y="111557"/>
                  <a:pt x="5789" y="110954"/>
                  <a:pt x="5263" y="110954"/>
                </a:cubicBezTo>
                <a:cubicBezTo>
                  <a:pt x="5263" y="110351"/>
                  <a:pt x="4736" y="110351"/>
                  <a:pt x="4736" y="109748"/>
                </a:cubicBezTo>
                <a:cubicBezTo>
                  <a:pt x="4210" y="109748"/>
                  <a:pt x="4210" y="109145"/>
                  <a:pt x="3684" y="108542"/>
                </a:cubicBezTo>
                <a:cubicBezTo>
                  <a:pt x="3684" y="108542"/>
                  <a:pt x="3684" y="108542"/>
                  <a:pt x="3684" y="108542"/>
                </a:cubicBezTo>
                <a:cubicBezTo>
                  <a:pt x="3157" y="107939"/>
                  <a:pt x="2631" y="107336"/>
                  <a:pt x="2631" y="106733"/>
                </a:cubicBezTo>
                <a:cubicBezTo>
                  <a:pt x="2105" y="105527"/>
                  <a:pt x="1578" y="104924"/>
                  <a:pt x="1578" y="104321"/>
                </a:cubicBezTo>
                <a:cubicBezTo>
                  <a:pt x="1578" y="103718"/>
                  <a:pt x="1578" y="103718"/>
                  <a:pt x="1578" y="103718"/>
                </a:cubicBezTo>
                <a:cubicBezTo>
                  <a:pt x="1052" y="102512"/>
                  <a:pt x="526" y="101306"/>
                  <a:pt x="526" y="100100"/>
                </a:cubicBezTo>
                <a:cubicBezTo>
                  <a:pt x="0" y="98894"/>
                  <a:pt x="0" y="97688"/>
                  <a:pt x="0" y="95879"/>
                </a:cubicBezTo>
                <a:cubicBezTo>
                  <a:pt x="0" y="92864"/>
                  <a:pt x="0" y="92864"/>
                  <a:pt x="0" y="92864"/>
                </a:cubicBezTo>
                <a:cubicBezTo>
                  <a:pt x="0" y="92864"/>
                  <a:pt x="0" y="92864"/>
                  <a:pt x="0" y="92864"/>
                </a:cubicBezTo>
                <a:cubicBezTo>
                  <a:pt x="0" y="91055"/>
                  <a:pt x="0" y="91055"/>
                  <a:pt x="0" y="91055"/>
                </a:cubicBezTo>
                <a:cubicBezTo>
                  <a:pt x="526" y="91055"/>
                  <a:pt x="526" y="91055"/>
                  <a:pt x="526" y="91055"/>
                </a:cubicBezTo>
                <a:cubicBezTo>
                  <a:pt x="526" y="90452"/>
                  <a:pt x="526" y="90452"/>
                  <a:pt x="526" y="90452"/>
                </a:cubicBezTo>
                <a:cubicBezTo>
                  <a:pt x="526" y="90452"/>
                  <a:pt x="526" y="90452"/>
                  <a:pt x="526" y="90452"/>
                </a:cubicBezTo>
                <a:cubicBezTo>
                  <a:pt x="526" y="89246"/>
                  <a:pt x="526" y="89246"/>
                  <a:pt x="526" y="89246"/>
                </a:cubicBezTo>
                <a:cubicBezTo>
                  <a:pt x="526" y="89246"/>
                  <a:pt x="526" y="89246"/>
                  <a:pt x="526" y="89246"/>
                </a:cubicBezTo>
                <a:cubicBezTo>
                  <a:pt x="526" y="88643"/>
                  <a:pt x="526" y="88643"/>
                  <a:pt x="526" y="88643"/>
                </a:cubicBezTo>
                <a:cubicBezTo>
                  <a:pt x="1052" y="88643"/>
                  <a:pt x="1052" y="88643"/>
                  <a:pt x="1052" y="88643"/>
                </a:cubicBezTo>
                <a:cubicBezTo>
                  <a:pt x="1052" y="88040"/>
                  <a:pt x="1052" y="88040"/>
                  <a:pt x="1052" y="88040"/>
                </a:cubicBezTo>
                <a:cubicBezTo>
                  <a:pt x="1052" y="88040"/>
                  <a:pt x="1052" y="87437"/>
                  <a:pt x="1052" y="87437"/>
                </a:cubicBezTo>
                <a:cubicBezTo>
                  <a:pt x="1052" y="87437"/>
                  <a:pt x="1052" y="87437"/>
                  <a:pt x="1052" y="87437"/>
                </a:cubicBezTo>
                <a:cubicBezTo>
                  <a:pt x="1052" y="87437"/>
                  <a:pt x="1052" y="86834"/>
                  <a:pt x="1578" y="86231"/>
                </a:cubicBezTo>
                <a:cubicBezTo>
                  <a:pt x="1578" y="86231"/>
                  <a:pt x="1578" y="86231"/>
                  <a:pt x="1578" y="86231"/>
                </a:cubicBezTo>
                <a:cubicBezTo>
                  <a:pt x="1578" y="86231"/>
                  <a:pt x="1578" y="86231"/>
                  <a:pt x="1578" y="86231"/>
                </a:cubicBezTo>
                <a:cubicBezTo>
                  <a:pt x="1578" y="86231"/>
                  <a:pt x="1578" y="86231"/>
                  <a:pt x="1578" y="86231"/>
                </a:cubicBezTo>
                <a:cubicBezTo>
                  <a:pt x="1578" y="85628"/>
                  <a:pt x="1578" y="85628"/>
                  <a:pt x="1578" y="85628"/>
                </a:cubicBezTo>
                <a:cubicBezTo>
                  <a:pt x="1578" y="85628"/>
                  <a:pt x="2105" y="85628"/>
                  <a:pt x="2105" y="85025"/>
                </a:cubicBezTo>
                <a:cubicBezTo>
                  <a:pt x="2105" y="85025"/>
                  <a:pt x="2105" y="84422"/>
                  <a:pt x="2631" y="83819"/>
                </a:cubicBezTo>
                <a:cubicBezTo>
                  <a:pt x="2631" y="83819"/>
                  <a:pt x="2631" y="83819"/>
                  <a:pt x="2631" y="83819"/>
                </a:cubicBezTo>
                <a:cubicBezTo>
                  <a:pt x="2631" y="83216"/>
                  <a:pt x="2631" y="83216"/>
                  <a:pt x="2631" y="83216"/>
                </a:cubicBezTo>
                <a:cubicBezTo>
                  <a:pt x="3157" y="83216"/>
                  <a:pt x="3157" y="83216"/>
                  <a:pt x="3157" y="83216"/>
                </a:cubicBezTo>
                <a:cubicBezTo>
                  <a:pt x="3157" y="83216"/>
                  <a:pt x="3157" y="83216"/>
                  <a:pt x="3157" y="83216"/>
                </a:cubicBezTo>
                <a:cubicBezTo>
                  <a:pt x="3157" y="82613"/>
                  <a:pt x="3157" y="82613"/>
                  <a:pt x="3157" y="82613"/>
                </a:cubicBezTo>
                <a:cubicBezTo>
                  <a:pt x="3684" y="82613"/>
                  <a:pt x="3684" y="82613"/>
                  <a:pt x="3684" y="82010"/>
                </a:cubicBezTo>
                <a:cubicBezTo>
                  <a:pt x="3684" y="82010"/>
                  <a:pt x="4210" y="82010"/>
                  <a:pt x="4210" y="82010"/>
                </a:cubicBezTo>
                <a:cubicBezTo>
                  <a:pt x="4210" y="81407"/>
                  <a:pt x="4210" y="81407"/>
                  <a:pt x="4210" y="81407"/>
                </a:cubicBezTo>
                <a:cubicBezTo>
                  <a:pt x="4210" y="81407"/>
                  <a:pt x="4210" y="81407"/>
                  <a:pt x="4210" y="81407"/>
                </a:cubicBezTo>
                <a:cubicBezTo>
                  <a:pt x="4210" y="81407"/>
                  <a:pt x="4736" y="81407"/>
                  <a:pt x="4736" y="81407"/>
                </a:cubicBezTo>
                <a:cubicBezTo>
                  <a:pt x="4736" y="80804"/>
                  <a:pt x="4736" y="80804"/>
                  <a:pt x="5263" y="80201"/>
                </a:cubicBezTo>
                <a:cubicBezTo>
                  <a:pt x="5263" y="80201"/>
                  <a:pt x="5263" y="80201"/>
                  <a:pt x="5789" y="79597"/>
                </a:cubicBezTo>
                <a:cubicBezTo>
                  <a:pt x="5789" y="79597"/>
                  <a:pt x="5789" y="79597"/>
                  <a:pt x="5789" y="79597"/>
                </a:cubicBezTo>
                <a:cubicBezTo>
                  <a:pt x="6315" y="79597"/>
                  <a:pt x="6315" y="78994"/>
                  <a:pt x="6315" y="78994"/>
                </a:cubicBezTo>
                <a:cubicBezTo>
                  <a:pt x="6842" y="78994"/>
                  <a:pt x="6842" y="78994"/>
                  <a:pt x="6842" y="78391"/>
                </a:cubicBezTo>
                <a:cubicBezTo>
                  <a:pt x="7368" y="78391"/>
                  <a:pt x="7368" y="78391"/>
                  <a:pt x="7368" y="78391"/>
                </a:cubicBezTo>
                <a:cubicBezTo>
                  <a:pt x="7368" y="78391"/>
                  <a:pt x="7368" y="78391"/>
                  <a:pt x="7368" y="78391"/>
                </a:cubicBezTo>
                <a:cubicBezTo>
                  <a:pt x="7368" y="77788"/>
                  <a:pt x="7368" y="77788"/>
                  <a:pt x="7894" y="77788"/>
                </a:cubicBezTo>
                <a:cubicBezTo>
                  <a:pt x="8421" y="77788"/>
                  <a:pt x="8421" y="77788"/>
                  <a:pt x="8421" y="77788"/>
                </a:cubicBezTo>
                <a:cubicBezTo>
                  <a:pt x="8421" y="77185"/>
                  <a:pt x="8421" y="77185"/>
                  <a:pt x="8421" y="77185"/>
                </a:cubicBezTo>
                <a:cubicBezTo>
                  <a:pt x="8421" y="77185"/>
                  <a:pt x="8421" y="77185"/>
                  <a:pt x="8947" y="77185"/>
                </a:cubicBezTo>
                <a:cubicBezTo>
                  <a:pt x="8947" y="77185"/>
                  <a:pt x="8947" y="77185"/>
                  <a:pt x="8947" y="76582"/>
                </a:cubicBezTo>
                <a:cubicBezTo>
                  <a:pt x="9473" y="76582"/>
                  <a:pt x="9473" y="76582"/>
                  <a:pt x="9473" y="76582"/>
                </a:cubicBezTo>
                <a:cubicBezTo>
                  <a:pt x="9473" y="76582"/>
                  <a:pt x="9473" y="76582"/>
                  <a:pt x="10000" y="76582"/>
                </a:cubicBezTo>
                <a:cubicBezTo>
                  <a:pt x="13157" y="74170"/>
                  <a:pt x="16842" y="72361"/>
                  <a:pt x="21052" y="71758"/>
                </a:cubicBezTo>
                <a:cubicBezTo>
                  <a:pt x="25789" y="70552"/>
                  <a:pt x="30526" y="70552"/>
                  <a:pt x="35789" y="69949"/>
                </a:cubicBezTo>
                <a:cubicBezTo>
                  <a:pt x="35789" y="69346"/>
                  <a:pt x="35789" y="68743"/>
                  <a:pt x="35789" y="68140"/>
                </a:cubicBezTo>
                <a:cubicBezTo>
                  <a:pt x="35263" y="66934"/>
                  <a:pt x="35263" y="66331"/>
                  <a:pt x="34736" y="66331"/>
                </a:cubicBezTo>
                <a:cubicBezTo>
                  <a:pt x="34736" y="65728"/>
                  <a:pt x="34736" y="65728"/>
                  <a:pt x="34210" y="65728"/>
                </a:cubicBezTo>
                <a:cubicBezTo>
                  <a:pt x="34210" y="65728"/>
                  <a:pt x="34210" y="65728"/>
                  <a:pt x="34210" y="65728"/>
                </a:cubicBezTo>
                <a:cubicBezTo>
                  <a:pt x="33684" y="65125"/>
                  <a:pt x="33684" y="65125"/>
                  <a:pt x="33684" y="65125"/>
                </a:cubicBezTo>
                <a:cubicBezTo>
                  <a:pt x="33157" y="65125"/>
                  <a:pt x="33157" y="65125"/>
                  <a:pt x="33157" y="65125"/>
                </a:cubicBezTo>
                <a:cubicBezTo>
                  <a:pt x="33157" y="64522"/>
                  <a:pt x="33157" y="64522"/>
                  <a:pt x="33157" y="64522"/>
                </a:cubicBezTo>
                <a:cubicBezTo>
                  <a:pt x="33157" y="64522"/>
                  <a:pt x="33157" y="64522"/>
                  <a:pt x="33157" y="64522"/>
                </a:cubicBezTo>
                <a:cubicBezTo>
                  <a:pt x="33157" y="64522"/>
                  <a:pt x="32631" y="64522"/>
                  <a:pt x="32631" y="64522"/>
                </a:cubicBezTo>
                <a:cubicBezTo>
                  <a:pt x="32631" y="63919"/>
                  <a:pt x="32631" y="63919"/>
                  <a:pt x="32631" y="63919"/>
                </a:cubicBezTo>
                <a:cubicBezTo>
                  <a:pt x="32631" y="63919"/>
                  <a:pt x="32631" y="63919"/>
                  <a:pt x="32631" y="63919"/>
                </a:cubicBezTo>
                <a:cubicBezTo>
                  <a:pt x="32631" y="63919"/>
                  <a:pt x="32105" y="63316"/>
                  <a:pt x="32105" y="63316"/>
                </a:cubicBezTo>
                <a:cubicBezTo>
                  <a:pt x="32105" y="63316"/>
                  <a:pt x="32105" y="63316"/>
                  <a:pt x="32105" y="63316"/>
                </a:cubicBezTo>
                <a:cubicBezTo>
                  <a:pt x="32105" y="63316"/>
                  <a:pt x="32105" y="63316"/>
                  <a:pt x="32105" y="63316"/>
                </a:cubicBezTo>
                <a:cubicBezTo>
                  <a:pt x="32105" y="62713"/>
                  <a:pt x="32105" y="62713"/>
                  <a:pt x="32105" y="62713"/>
                </a:cubicBezTo>
                <a:cubicBezTo>
                  <a:pt x="32105" y="62713"/>
                  <a:pt x="32105" y="62713"/>
                  <a:pt x="32105" y="62713"/>
                </a:cubicBezTo>
                <a:cubicBezTo>
                  <a:pt x="32105" y="54874"/>
                  <a:pt x="32105" y="54874"/>
                  <a:pt x="32105" y="54874"/>
                </a:cubicBezTo>
                <a:cubicBezTo>
                  <a:pt x="30526" y="54874"/>
                  <a:pt x="29473" y="54874"/>
                  <a:pt x="27894" y="54874"/>
                </a:cubicBezTo>
                <a:cubicBezTo>
                  <a:pt x="26842" y="54874"/>
                  <a:pt x="25789" y="54874"/>
                  <a:pt x="24736" y="54874"/>
                </a:cubicBezTo>
                <a:cubicBezTo>
                  <a:pt x="24210" y="54271"/>
                  <a:pt x="23684" y="54271"/>
                  <a:pt x="23684" y="54271"/>
                </a:cubicBezTo>
                <a:cubicBezTo>
                  <a:pt x="23157" y="54271"/>
                  <a:pt x="23157" y="54271"/>
                  <a:pt x="22631" y="54271"/>
                </a:cubicBezTo>
                <a:cubicBezTo>
                  <a:pt x="22631" y="54271"/>
                  <a:pt x="22631" y="54271"/>
                  <a:pt x="22631" y="54271"/>
                </a:cubicBezTo>
                <a:cubicBezTo>
                  <a:pt x="22105" y="54271"/>
                  <a:pt x="22105" y="54271"/>
                  <a:pt x="22105" y="54271"/>
                </a:cubicBezTo>
                <a:cubicBezTo>
                  <a:pt x="22105" y="54271"/>
                  <a:pt x="22105" y="54271"/>
                  <a:pt x="22105" y="54271"/>
                </a:cubicBezTo>
                <a:cubicBezTo>
                  <a:pt x="20000" y="53668"/>
                  <a:pt x="20000" y="53668"/>
                  <a:pt x="20000" y="53668"/>
                </a:cubicBezTo>
                <a:cubicBezTo>
                  <a:pt x="20000" y="53668"/>
                  <a:pt x="20000" y="53668"/>
                  <a:pt x="20000" y="53668"/>
                </a:cubicBezTo>
                <a:cubicBezTo>
                  <a:pt x="19473" y="53668"/>
                  <a:pt x="19473" y="53668"/>
                  <a:pt x="19473" y="53668"/>
                </a:cubicBezTo>
                <a:cubicBezTo>
                  <a:pt x="19473" y="53065"/>
                  <a:pt x="19473" y="53065"/>
                  <a:pt x="19473" y="53065"/>
                </a:cubicBezTo>
                <a:cubicBezTo>
                  <a:pt x="19473" y="53065"/>
                  <a:pt x="18947" y="53065"/>
                  <a:pt x="18947" y="53065"/>
                </a:cubicBezTo>
                <a:cubicBezTo>
                  <a:pt x="18947" y="53065"/>
                  <a:pt x="18421" y="53065"/>
                  <a:pt x="18421" y="53065"/>
                </a:cubicBezTo>
                <a:cubicBezTo>
                  <a:pt x="18421" y="52462"/>
                  <a:pt x="18421" y="52462"/>
                  <a:pt x="18421" y="52462"/>
                </a:cubicBezTo>
                <a:cubicBezTo>
                  <a:pt x="18421" y="52462"/>
                  <a:pt x="17894" y="52462"/>
                  <a:pt x="17894" y="52462"/>
                </a:cubicBezTo>
                <a:cubicBezTo>
                  <a:pt x="17894" y="52462"/>
                  <a:pt x="17894" y="52462"/>
                  <a:pt x="17894" y="52462"/>
                </a:cubicBezTo>
                <a:cubicBezTo>
                  <a:pt x="17368" y="52462"/>
                  <a:pt x="17368" y="52462"/>
                  <a:pt x="17368" y="52462"/>
                </a:cubicBezTo>
                <a:cubicBezTo>
                  <a:pt x="17368" y="51859"/>
                  <a:pt x="17368" y="51859"/>
                  <a:pt x="17368" y="51859"/>
                </a:cubicBezTo>
                <a:cubicBezTo>
                  <a:pt x="16842" y="51859"/>
                  <a:pt x="16842" y="51859"/>
                  <a:pt x="16315" y="51859"/>
                </a:cubicBezTo>
                <a:cubicBezTo>
                  <a:pt x="16315" y="51859"/>
                  <a:pt x="16315" y="51859"/>
                  <a:pt x="16315" y="51859"/>
                </a:cubicBezTo>
                <a:cubicBezTo>
                  <a:pt x="15789" y="51256"/>
                  <a:pt x="15789" y="51256"/>
                  <a:pt x="15789" y="51256"/>
                </a:cubicBezTo>
                <a:cubicBezTo>
                  <a:pt x="15789" y="51256"/>
                  <a:pt x="15789" y="51256"/>
                  <a:pt x="15789" y="51256"/>
                </a:cubicBezTo>
                <a:cubicBezTo>
                  <a:pt x="15789" y="51256"/>
                  <a:pt x="15263" y="51256"/>
                  <a:pt x="15263" y="51256"/>
                </a:cubicBezTo>
                <a:cubicBezTo>
                  <a:pt x="15263" y="50653"/>
                  <a:pt x="15263" y="50653"/>
                  <a:pt x="15263" y="50653"/>
                </a:cubicBezTo>
                <a:cubicBezTo>
                  <a:pt x="14736" y="50653"/>
                  <a:pt x="14736" y="50653"/>
                  <a:pt x="14736" y="50653"/>
                </a:cubicBezTo>
                <a:cubicBezTo>
                  <a:pt x="14736" y="50653"/>
                  <a:pt x="14210" y="50653"/>
                  <a:pt x="14210" y="50653"/>
                </a:cubicBezTo>
                <a:cubicBezTo>
                  <a:pt x="14210" y="50653"/>
                  <a:pt x="14210" y="50050"/>
                  <a:pt x="13684" y="50050"/>
                </a:cubicBezTo>
                <a:cubicBezTo>
                  <a:pt x="13684" y="49447"/>
                  <a:pt x="13157" y="49447"/>
                  <a:pt x="13157" y="48844"/>
                </a:cubicBezTo>
                <a:cubicBezTo>
                  <a:pt x="12631" y="48844"/>
                  <a:pt x="12105" y="48241"/>
                  <a:pt x="12105" y="48241"/>
                </a:cubicBezTo>
                <a:cubicBezTo>
                  <a:pt x="11578" y="47638"/>
                  <a:pt x="11052" y="47035"/>
                  <a:pt x="11052" y="47035"/>
                </a:cubicBezTo>
                <a:cubicBezTo>
                  <a:pt x="10526" y="46432"/>
                  <a:pt x="10526" y="46432"/>
                  <a:pt x="10526" y="45829"/>
                </a:cubicBezTo>
                <a:cubicBezTo>
                  <a:pt x="10000" y="45829"/>
                  <a:pt x="10000" y="45829"/>
                  <a:pt x="10000" y="45829"/>
                </a:cubicBezTo>
                <a:cubicBezTo>
                  <a:pt x="10000" y="45226"/>
                  <a:pt x="10000" y="45226"/>
                  <a:pt x="10000" y="45226"/>
                </a:cubicBezTo>
                <a:cubicBezTo>
                  <a:pt x="9473" y="45226"/>
                  <a:pt x="9473" y="45226"/>
                  <a:pt x="9473" y="45226"/>
                </a:cubicBezTo>
                <a:cubicBezTo>
                  <a:pt x="9473" y="44623"/>
                  <a:pt x="9473" y="44623"/>
                  <a:pt x="9473" y="44623"/>
                </a:cubicBezTo>
                <a:cubicBezTo>
                  <a:pt x="9473" y="44623"/>
                  <a:pt x="9473" y="44623"/>
                  <a:pt x="9473" y="44623"/>
                </a:cubicBezTo>
                <a:cubicBezTo>
                  <a:pt x="9473" y="44623"/>
                  <a:pt x="9473" y="44020"/>
                  <a:pt x="8947" y="44020"/>
                </a:cubicBezTo>
                <a:cubicBezTo>
                  <a:pt x="8947" y="44020"/>
                  <a:pt x="8947" y="44020"/>
                  <a:pt x="8947" y="43417"/>
                </a:cubicBezTo>
                <a:cubicBezTo>
                  <a:pt x="8947" y="43417"/>
                  <a:pt x="8947" y="43417"/>
                  <a:pt x="8947" y="43417"/>
                </a:cubicBezTo>
                <a:cubicBezTo>
                  <a:pt x="8947" y="43417"/>
                  <a:pt x="8421" y="43417"/>
                  <a:pt x="8421" y="42814"/>
                </a:cubicBezTo>
                <a:cubicBezTo>
                  <a:pt x="8421" y="42814"/>
                  <a:pt x="8421" y="42814"/>
                  <a:pt x="8421" y="42814"/>
                </a:cubicBezTo>
                <a:cubicBezTo>
                  <a:pt x="8421" y="42814"/>
                  <a:pt x="8421" y="42814"/>
                  <a:pt x="8421" y="42814"/>
                </a:cubicBezTo>
                <a:cubicBezTo>
                  <a:pt x="8421" y="42211"/>
                  <a:pt x="8421" y="42211"/>
                  <a:pt x="8421" y="41608"/>
                </a:cubicBezTo>
                <a:cubicBezTo>
                  <a:pt x="7894" y="41608"/>
                  <a:pt x="7894" y="41608"/>
                  <a:pt x="7894" y="41608"/>
                </a:cubicBezTo>
                <a:cubicBezTo>
                  <a:pt x="7894" y="41005"/>
                  <a:pt x="7894" y="41005"/>
                  <a:pt x="7894" y="41005"/>
                </a:cubicBezTo>
                <a:cubicBezTo>
                  <a:pt x="7894" y="41005"/>
                  <a:pt x="7894" y="41005"/>
                  <a:pt x="7894" y="41005"/>
                </a:cubicBezTo>
                <a:cubicBezTo>
                  <a:pt x="7894" y="41005"/>
                  <a:pt x="7894" y="41005"/>
                  <a:pt x="7894" y="41005"/>
                </a:cubicBezTo>
                <a:cubicBezTo>
                  <a:pt x="7894" y="41005"/>
                  <a:pt x="7894" y="41005"/>
                  <a:pt x="7894" y="41005"/>
                </a:cubicBezTo>
                <a:cubicBezTo>
                  <a:pt x="7894" y="40402"/>
                  <a:pt x="7894" y="40402"/>
                  <a:pt x="7894" y="40402"/>
                </a:cubicBezTo>
                <a:cubicBezTo>
                  <a:pt x="7368" y="40402"/>
                  <a:pt x="7368" y="40402"/>
                  <a:pt x="7368" y="40402"/>
                </a:cubicBezTo>
                <a:cubicBezTo>
                  <a:pt x="7368" y="39798"/>
                  <a:pt x="7368" y="39798"/>
                  <a:pt x="7368" y="39798"/>
                </a:cubicBezTo>
                <a:cubicBezTo>
                  <a:pt x="7368" y="39798"/>
                  <a:pt x="7368" y="39798"/>
                  <a:pt x="7368" y="39798"/>
                </a:cubicBezTo>
                <a:cubicBezTo>
                  <a:pt x="7368" y="39195"/>
                  <a:pt x="7368" y="39195"/>
                  <a:pt x="7368" y="39195"/>
                </a:cubicBezTo>
                <a:cubicBezTo>
                  <a:pt x="6842" y="37989"/>
                  <a:pt x="6842" y="36180"/>
                  <a:pt x="6315" y="34974"/>
                </a:cubicBezTo>
                <a:cubicBezTo>
                  <a:pt x="6315" y="33165"/>
                  <a:pt x="6315" y="31959"/>
                  <a:pt x="6315" y="30150"/>
                </a:cubicBezTo>
                <a:cubicBezTo>
                  <a:pt x="6315" y="28944"/>
                  <a:pt x="6315" y="27135"/>
                  <a:pt x="6315" y="25326"/>
                </a:cubicBezTo>
                <a:cubicBezTo>
                  <a:pt x="6315" y="24120"/>
                  <a:pt x="6842" y="22914"/>
                  <a:pt x="7368" y="21708"/>
                </a:cubicBezTo>
                <a:cubicBezTo>
                  <a:pt x="7368" y="20502"/>
                  <a:pt x="7368" y="20502"/>
                  <a:pt x="7368" y="20502"/>
                </a:cubicBezTo>
                <a:cubicBezTo>
                  <a:pt x="7368" y="20502"/>
                  <a:pt x="7368" y="20502"/>
                  <a:pt x="7368" y="20502"/>
                </a:cubicBezTo>
                <a:cubicBezTo>
                  <a:pt x="7368" y="20502"/>
                  <a:pt x="7368" y="20502"/>
                  <a:pt x="7368" y="19899"/>
                </a:cubicBezTo>
                <a:cubicBezTo>
                  <a:pt x="7368" y="19899"/>
                  <a:pt x="7368" y="19899"/>
                  <a:pt x="7368" y="19296"/>
                </a:cubicBezTo>
                <a:cubicBezTo>
                  <a:pt x="7894" y="19296"/>
                  <a:pt x="7894" y="19296"/>
                  <a:pt x="7894" y="19296"/>
                </a:cubicBezTo>
                <a:cubicBezTo>
                  <a:pt x="7894" y="19296"/>
                  <a:pt x="7894" y="18693"/>
                  <a:pt x="7894" y="18090"/>
                </a:cubicBezTo>
                <a:cubicBezTo>
                  <a:pt x="7894" y="18090"/>
                  <a:pt x="7894" y="18090"/>
                  <a:pt x="7894" y="18090"/>
                </a:cubicBezTo>
                <a:cubicBezTo>
                  <a:pt x="7894" y="18090"/>
                  <a:pt x="7894" y="18090"/>
                  <a:pt x="8421" y="17487"/>
                </a:cubicBezTo>
                <a:cubicBezTo>
                  <a:pt x="8421" y="17487"/>
                  <a:pt x="8421" y="17487"/>
                  <a:pt x="8421" y="17487"/>
                </a:cubicBezTo>
                <a:cubicBezTo>
                  <a:pt x="8421" y="17487"/>
                  <a:pt x="8421" y="16884"/>
                  <a:pt x="8421" y="16281"/>
                </a:cubicBezTo>
                <a:cubicBezTo>
                  <a:pt x="8421" y="16281"/>
                  <a:pt x="8947" y="16281"/>
                  <a:pt x="8947" y="16281"/>
                </a:cubicBezTo>
                <a:cubicBezTo>
                  <a:pt x="8947" y="16281"/>
                  <a:pt x="9473" y="16281"/>
                  <a:pt x="9473" y="16281"/>
                </a:cubicBezTo>
                <a:cubicBezTo>
                  <a:pt x="9473" y="15678"/>
                  <a:pt x="9473" y="15678"/>
                  <a:pt x="9473" y="15678"/>
                </a:cubicBezTo>
                <a:cubicBezTo>
                  <a:pt x="8947" y="15678"/>
                  <a:pt x="8947" y="15678"/>
                  <a:pt x="8947" y="15678"/>
                </a:cubicBezTo>
                <a:cubicBezTo>
                  <a:pt x="9473" y="15075"/>
                  <a:pt x="9473" y="15075"/>
                  <a:pt x="9473" y="15075"/>
                </a:cubicBezTo>
                <a:cubicBezTo>
                  <a:pt x="9473" y="15075"/>
                  <a:pt x="9473" y="15075"/>
                  <a:pt x="9473" y="15075"/>
                </a:cubicBezTo>
                <a:cubicBezTo>
                  <a:pt x="9473" y="15075"/>
                  <a:pt x="9473" y="15075"/>
                  <a:pt x="9473" y="15075"/>
                </a:cubicBezTo>
                <a:cubicBezTo>
                  <a:pt x="9473" y="15075"/>
                  <a:pt x="9473" y="15075"/>
                  <a:pt x="9473" y="15075"/>
                </a:cubicBezTo>
                <a:cubicBezTo>
                  <a:pt x="9473" y="14472"/>
                  <a:pt x="9473" y="14472"/>
                  <a:pt x="9473" y="14472"/>
                </a:cubicBezTo>
                <a:cubicBezTo>
                  <a:pt x="10000" y="14472"/>
                  <a:pt x="10000" y="14472"/>
                  <a:pt x="10000" y="14472"/>
                </a:cubicBezTo>
                <a:cubicBezTo>
                  <a:pt x="10000" y="13869"/>
                  <a:pt x="10000" y="13869"/>
                  <a:pt x="10000" y="13869"/>
                </a:cubicBezTo>
                <a:cubicBezTo>
                  <a:pt x="10000" y="13869"/>
                  <a:pt x="10526" y="13869"/>
                  <a:pt x="10526" y="13869"/>
                </a:cubicBezTo>
                <a:cubicBezTo>
                  <a:pt x="10526" y="13266"/>
                  <a:pt x="10526" y="13266"/>
                  <a:pt x="10526" y="13266"/>
                </a:cubicBezTo>
                <a:cubicBezTo>
                  <a:pt x="10526" y="13266"/>
                  <a:pt x="10526" y="12663"/>
                  <a:pt x="11052" y="12663"/>
                </a:cubicBezTo>
                <a:cubicBezTo>
                  <a:pt x="11052" y="12663"/>
                  <a:pt x="11052" y="12663"/>
                  <a:pt x="11052" y="12060"/>
                </a:cubicBezTo>
                <a:cubicBezTo>
                  <a:pt x="11052" y="12060"/>
                  <a:pt x="11052" y="12060"/>
                  <a:pt x="11052" y="12060"/>
                </a:cubicBezTo>
                <a:cubicBezTo>
                  <a:pt x="11578" y="12060"/>
                  <a:pt x="11578" y="11457"/>
                  <a:pt x="12105" y="11457"/>
                </a:cubicBezTo>
                <a:cubicBezTo>
                  <a:pt x="12105" y="10854"/>
                  <a:pt x="12631" y="10854"/>
                  <a:pt x="12631" y="10854"/>
                </a:cubicBezTo>
                <a:cubicBezTo>
                  <a:pt x="12631" y="10251"/>
                  <a:pt x="12631" y="10251"/>
                  <a:pt x="12631" y="10251"/>
                </a:cubicBezTo>
                <a:cubicBezTo>
                  <a:pt x="13157" y="10251"/>
                  <a:pt x="13157" y="10251"/>
                  <a:pt x="13157" y="10251"/>
                </a:cubicBezTo>
                <a:cubicBezTo>
                  <a:pt x="13157" y="9648"/>
                  <a:pt x="13684" y="9045"/>
                  <a:pt x="14210" y="9045"/>
                </a:cubicBezTo>
                <a:cubicBezTo>
                  <a:pt x="14210" y="8442"/>
                  <a:pt x="14736" y="8442"/>
                  <a:pt x="15263" y="7839"/>
                </a:cubicBezTo>
                <a:cubicBezTo>
                  <a:pt x="15263" y="7839"/>
                  <a:pt x="15263" y="7839"/>
                  <a:pt x="15789" y="7236"/>
                </a:cubicBezTo>
                <a:cubicBezTo>
                  <a:pt x="15789" y="7236"/>
                  <a:pt x="15789" y="7236"/>
                  <a:pt x="15789" y="7236"/>
                </a:cubicBezTo>
                <a:cubicBezTo>
                  <a:pt x="16315" y="7236"/>
                  <a:pt x="16315" y="7236"/>
                  <a:pt x="16315" y="7236"/>
                </a:cubicBezTo>
                <a:cubicBezTo>
                  <a:pt x="16315" y="6633"/>
                  <a:pt x="16315" y="6633"/>
                  <a:pt x="16842" y="6633"/>
                </a:cubicBezTo>
                <a:cubicBezTo>
                  <a:pt x="16842" y="6633"/>
                  <a:pt x="16842" y="6633"/>
                  <a:pt x="16842" y="6633"/>
                </a:cubicBezTo>
                <a:cubicBezTo>
                  <a:pt x="16842" y="6633"/>
                  <a:pt x="16842" y="6633"/>
                  <a:pt x="16842" y="6633"/>
                </a:cubicBezTo>
                <a:cubicBezTo>
                  <a:pt x="17368" y="6030"/>
                  <a:pt x="17368" y="6030"/>
                  <a:pt x="17368" y="6030"/>
                </a:cubicBezTo>
                <a:cubicBezTo>
                  <a:pt x="17368" y="6030"/>
                  <a:pt x="17368" y="6030"/>
                  <a:pt x="17368" y="6030"/>
                </a:cubicBezTo>
                <a:cubicBezTo>
                  <a:pt x="17368" y="6030"/>
                  <a:pt x="17368" y="6030"/>
                  <a:pt x="17894" y="6030"/>
                </a:cubicBezTo>
                <a:cubicBezTo>
                  <a:pt x="17894" y="6030"/>
                  <a:pt x="17894" y="6030"/>
                  <a:pt x="17894" y="6030"/>
                </a:cubicBezTo>
                <a:cubicBezTo>
                  <a:pt x="17894" y="6030"/>
                  <a:pt x="17894" y="6030"/>
                  <a:pt x="17894" y="6030"/>
                </a:cubicBezTo>
                <a:cubicBezTo>
                  <a:pt x="18421" y="5427"/>
                  <a:pt x="18421" y="5427"/>
                  <a:pt x="18421" y="5427"/>
                </a:cubicBezTo>
                <a:cubicBezTo>
                  <a:pt x="18947" y="5427"/>
                  <a:pt x="18947" y="5427"/>
                  <a:pt x="18947" y="5427"/>
                </a:cubicBezTo>
                <a:cubicBezTo>
                  <a:pt x="18947" y="5427"/>
                  <a:pt x="18947" y="5427"/>
                  <a:pt x="18947" y="5427"/>
                </a:cubicBezTo>
                <a:cubicBezTo>
                  <a:pt x="18947" y="5427"/>
                  <a:pt x="18947" y="5427"/>
                  <a:pt x="18947" y="5427"/>
                </a:cubicBezTo>
                <a:cubicBezTo>
                  <a:pt x="18947" y="4824"/>
                  <a:pt x="18947" y="4824"/>
                  <a:pt x="18947" y="4824"/>
                </a:cubicBezTo>
                <a:cubicBezTo>
                  <a:pt x="19473" y="4824"/>
                  <a:pt x="19473" y="4824"/>
                  <a:pt x="19473" y="4824"/>
                </a:cubicBezTo>
                <a:cubicBezTo>
                  <a:pt x="19473" y="4824"/>
                  <a:pt x="19473" y="4824"/>
                  <a:pt x="19473" y="4824"/>
                </a:cubicBezTo>
                <a:cubicBezTo>
                  <a:pt x="20000" y="4824"/>
                  <a:pt x="20000" y="4824"/>
                  <a:pt x="20000" y="4824"/>
                </a:cubicBezTo>
                <a:cubicBezTo>
                  <a:pt x="20000" y="4824"/>
                  <a:pt x="20000" y="4824"/>
                  <a:pt x="20000" y="4824"/>
                </a:cubicBezTo>
                <a:cubicBezTo>
                  <a:pt x="20000" y="4824"/>
                  <a:pt x="20000" y="4824"/>
                  <a:pt x="20000" y="4824"/>
                </a:cubicBezTo>
                <a:cubicBezTo>
                  <a:pt x="20000" y="4221"/>
                  <a:pt x="20000" y="4221"/>
                  <a:pt x="20000" y="4221"/>
                </a:cubicBezTo>
                <a:cubicBezTo>
                  <a:pt x="20526" y="4221"/>
                  <a:pt x="20526" y="4221"/>
                  <a:pt x="21052" y="4221"/>
                </a:cubicBezTo>
                <a:cubicBezTo>
                  <a:pt x="21052" y="4221"/>
                  <a:pt x="21052" y="4221"/>
                  <a:pt x="21052" y="4221"/>
                </a:cubicBezTo>
                <a:cubicBezTo>
                  <a:pt x="21052" y="3618"/>
                  <a:pt x="21052" y="3618"/>
                  <a:pt x="21052" y="3618"/>
                </a:cubicBezTo>
                <a:cubicBezTo>
                  <a:pt x="22105" y="3618"/>
                  <a:pt x="22105" y="3618"/>
                  <a:pt x="22105" y="3618"/>
                </a:cubicBezTo>
                <a:cubicBezTo>
                  <a:pt x="22105" y="3618"/>
                  <a:pt x="22105" y="3618"/>
                  <a:pt x="22105" y="3618"/>
                </a:cubicBezTo>
                <a:cubicBezTo>
                  <a:pt x="22105" y="3618"/>
                  <a:pt x="22105" y="3618"/>
                  <a:pt x="22105" y="3618"/>
                </a:cubicBezTo>
                <a:cubicBezTo>
                  <a:pt x="22105" y="3618"/>
                  <a:pt x="22105" y="3618"/>
                  <a:pt x="22105" y="3618"/>
                </a:cubicBezTo>
                <a:cubicBezTo>
                  <a:pt x="22631" y="3618"/>
                  <a:pt x="22631" y="3618"/>
                  <a:pt x="22631" y="3618"/>
                </a:cubicBezTo>
                <a:cubicBezTo>
                  <a:pt x="22631" y="3015"/>
                  <a:pt x="22631" y="3015"/>
                  <a:pt x="22631" y="3015"/>
                </a:cubicBezTo>
                <a:cubicBezTo>
                  <a:pt x="23157" y="3015"/>
                  <a:pt x="23157" y="3015"/>
                  <a:pt x="23157" y="3015"/>
                </a:cubicBezTo>
                <a:cubicBezTo>
                  <a:pt x="23157" y="3015"/>
                  <a:pt x="23157" y="3015"/>
                  <a:pt x="23157" y="3015"/>
                </a:cubicBezTo>
                <a:cubicBezTo>
                  <a:pt x="23684" y="3015"/>
                  <a:pt x="23684" y="3015"/>
                  <a:pt x="23684" y="3015"/>
                </a:cubicBezTo>
                <a:cubicBezTo>
                  <a:pt x="23684" y="3015"/>
                  <a:pt x="23684" y="3015"/>
                  <a:pt x="23684" y="3015"/>
                </a:cubicBezTo>
                <a:cubicBezTo>
                  <a:pt x="24210" y="3015"/>
                  <a:pt x="24210" y="3015"/>
                  <a:pt x="24210" y="3015"/>
                </a:cubicBezTo>
                <a:cubicBezTo>
                  <a:pt x="24210" y="2412"/>
                  <a:pt x="24210" y="2412"/>
                  <a:pt x="24210" y="2412"/>
                </a:cubicBezTo>
                <a:cubicBezTo>
                  <a:pt x="24210" y="2412"/>
                  <a:pt x="24736" y="2412"/>
                  <a:pt x="24736" y="2412"/>
                </a:cubicBezTo>
                <a:cubicBezTo>
                  <a:pt x="24736" y="2412"/>
                  <a:pt x="25263" y="2412"/>
                  <a:pt x="25263" y="2412"/>
                </a:cubicBezTo>
                <a:cubicBezTo>
                  <a:pt x="25263" y="1809"/>
                  <a:pt x="25263" y="1809"/>
                  <a:pt x="25263" y="1809"/>
                </a:cubicBezTo>
                <a:cubicBezTo>
                  <a:pt x="25789" y="1809"/>
                  <a:pt x="26315" y="1809"/>
                  <a:pt x="26842" y="1809"/>
                </a:cubicBezTo>
                <a:cubicBezTo>
                  <a:pt x="27368" y="1206"/>
                  <a:pt x="28421" y="1206"/>
                  <a:pt x="28421" y="1206"/>
                </a:cubicBezTo>
                <a:cubicBezTo>
                  <a:pt x="29473" y="1206"/>
                  <a:pt x="29473" y="1206"/>
                  <a:pt x="29473" y="1206"/>
                </a:cubicBezTo>
                <a:cubicBezTo>
                  <a:pt x="29473" y="603"/>
                  <a:pt x="29473" y="603"/>
                  <a:pt x="29473" y="603"/>
                </a:cubicBezTo>
                <a:cubicBezTo>
                  <a:pt x="30526" y="603"/>
                  <a:pt x="30526" y="603"/>
                  <a:pt x="30526" y="603"/>
                </a:cubicBezTo>
                <a:cubicBezTo>
                  <a:pt x="30526" y="603"/>
                  <a:pt x="30526" y="603"/>
                  <a:pt x="30526" y="603"/>
                </a:cubicBezTo>
                <a:cubicBezTo>
                  <a:pt x="31578" y="603"/>
                  <a:pt x="31578" y="603"/>
                  <a:pt x="31578" y="603"/>
                </a:cubicBezTo>
                <a:cubicBezTo>
                  <a:pt x="31578" y="603"/>
                  <a:pt x="31578" y="603"/>
                  <a:pt x="31578" y="603"/>
                </a:cubicBezTo>
                <a:cubicBezTo>
                  <a:pt x="33157" y="603"/>
                  <a:pt x="33157" y="603"/>
                  <a:pt x="33157" y="603"/>
                </a:cubicBezTo>
                <a:cubicBezTo>
                  <a:pt x="33157" y="0"/>
                  <a:pt x="33157" y="0"/>
                  <a:pt x="33157" y="0"/>
                </a:cubicBezTo>
                <a:cubicBezTo>
                  <a:pt x="34736" y="0"/>
                  <a:pt x="34736" y="0"/>
                  <a:pt x="34736" y="0"/>
                </a:cubicBezTo>
                <a:cubicBezTo>
                  <a:pt x="34736" y="0"/>
                  <a:pt x="34736" y="0"/>
                  <a:pt x="34736" y="0"/>
                </a:cubicBezTo>
                <a:cubicBezTo>
                  <a:pt x="64736" y="0"/>
                  <a:pt x="64736" y="0"/>
                  <a:pt x="64736" y="0"/>
                </a:cubicBezTo>
                <a:cubicBezTo>
                  <a:pt x="64736" y="603"/>
                  <a:pt x="64736" y="603"/>
                  <a:pt x="64736" y="603"/>
                </a:cubicBezTo>
                <a:close/>
                <a:moveTo>
                  <a:pt x="23684" y="77185"/>
                </a:moveTo>
                <a:cubicBezTo>
                  <a:pt x="23684" y="77185"/>
                  <a:pt x="23684" y="77185"/>
                  <a:pt x="23684" y="77185"/>
                </a:cubicBezTo>
                <a:cubicBezTo>
                  <a:pt x="23684" y="77788"/>
                  <a:pt x="23157" y="77788"/>
                  <a:pt x="23157" y="77788"/>
                </a:cubicBezTo>
                <a:cubicBezTo>
                  <a:pt x="22631" y="77788"/>
                  <a:pt x="22631" y="77788"/>
                  <a:pt x="22105" y="77788"/>
                </a:cubicBezTo>
                <a:cubicBezTo>
                  <a:pt x="22105" y="78391"/>
                  <a:pt x="22105" y="78391"/>
                  <a:pt x="22105" y="78391"/>
                </a:cubicBezTo>
                <a:cubicBezTo>
                  <a:pt x="22105" y="78391"/>
                  <a:pt x="21578" y="78391"/>
                  <a:pt x="21578" y="78391"/>
                </a:cubicBezTo>
                <a:cubicBezTo>
                  <a:pt x="21052" y="78994"/>
                  <a:pt x="21052" y="78994"/>
                  <a:pt x="21052" y="78994"/>
                </a:cubicBezTo>
                <a:cubicBezTo>
                  <a:pt x="20526" y="78994"/>
                  <a:pt x="20526" y="78994"/>
                  <a:pt x="20526" y="78994"/>
                </a:cubicBezTo>
                <a:cubicBezTo>
                  <a:pt x="20526" y="78994"/>
                  <a:pt x="20526" y="78994"/>
                  <a:pt x="20526" y="78994"/>
                </a:cubicBezTo>
                <a:cubicBezTo>
                  <a:pt x="20000" y="78994"/>
                  <a:pt x="20000" y="78994"/>
                  <a:pt x="20000" y="78994"/>
                </a:cubicBezTo>
                <a:cubicBezTo>
                  <a:pt x="20000" y="79597"/>
                  <a:pt x="20000" y="79597"/>
                  <a:pt x="20000" y="79597"/>
                </a:cubicBezTo>
                <a:cubicBezTo>
                  <a:pt x="20000" y="79597"/>
                  <a:pt x="20000" y="79597"/>
                  <a:pt x="19473" y="79597"/>
                </a:cubicBezTo>
                <a:cubicBezTo>
                  <a:pt x="19473" y="79597"/>
                  <a:pt x="19473" y="79597"/>
                  <a:pt x="18947" y="79597"/>
                </a:cubicBezTo>
                <a:cubicBezTo>
                  <a:pt x="18947" y="80201"/>
                  <a:pt x="18947" y="80201"/>
                  <a:pt x="18947" y="80201"/>
                </a:cubicBezTo>
                <a:cubicBezTo>
                  <a:pt x="18947" y="80201"/>
                  <a:pt x="18947" y="80201"/>
                  <a:pt x="18947" y="80201"/>
                </a:cubicBezTo>
                <a:cubicBezTo>
                  <a:pt x="18421" y="80804"/>
                  <a:pt x="18421" y="80804"/>
                  <a:pt x="18421" y="80804"/>
                </a:cubicBezTo>
                <a:cubicBezTo>
                  <a:pt x="18421" y="80804"/>
                  <a:pt x="18421" y="80804"/>
                  <a:pt x="18421" y="80804"/>
                </a:cubicBezTo>
                <a:cubicBezTo>
                  <a:pt x="17894" y="81407"/>
                  <a:pt x="17894" y="81407"/>
                  <a:pt x="17894" y="81407"/>
                </a:cubicBezTo>
                <a:cubicBezTo>
                  <a:pt x="17368" y="81407"/>
                  <a:pt x="17368" y="81407"/>
                  <a:pt x="17368" y="81407"/>
                </a:cubicBezTo>
                <a:cubicBezTo>
                  <a:pt x="16842" y="82010"/>
                  <a:pt x="16842" y="82613"/>
                  <a:pt x="16315" y="82613"/>
                </a:cubicBezTo>
                <a:cubicBezTo>
                  <a:pt x="16315" y="83216"/>
                  <a:pt x="15789" y="83216"/>
                  <a:pt x="15789" y="83819"/>
                </a:cubicBezTo>
                <a:cubicBezTo>
                  <a:pt x="15263" y="84422"/>
                  <a:pt x="15263" y="84422"/>
                  <a:pt x="15263" y="84422"/>
                </a:cubicBezTo>
                <a:cubicBezTo>
                  <a:pt x="15263" y="84422"/>
                  <a:pt x="15263" y="84422"/>
                  <a:pt x="15263" y="84422"/>
                </a:cubicBezTo>
                <a:cubicBezTo>
                  <a:pt x="14736" y="84422"/>
                  <a:pt x="14736" y="84422"/>
                  <a:pt x="14736" y="84422"/>
                </a:cubicBezTo>
                <a:cubicBezTo>
                  <a:pt x="14736" y="85025"/>
                  <a:pt x="14736" y="85025"/>
                  <a:pt x="14736" y="85025"/>
                </a:cubicBezTo>
                <a:cubicBezTo>
                  <a:pt x="14210" y="85025"/>
                  <a:pt x="14210" y="85025"/>
                  <a:pt x="14210" y="85025"/>
                </a:cubicBezTo>
                <a:cubicBezTo>
                  <a:pt x="14210" y="85628"/>
                  <a:pt x="14210" y="85628"/>
                  <a:pt x="14210" y="85628"/>
                </a:cubicBezTo>
                <a:cubicBezTo>
                  <a:pt x="13684" y="85628"/>
                  <a:pt x="13684" y="85628"/>
                  <a:pt x="13684" y="85628"/>
                </a:cubicBezTo>
                <a:cubicBezTo>
                  <a:pt x="13684" y="86231"/>
                  <a:pt x="13684" y="86231"/>
                  <a:pt x="13684" y="86231"/>
                </a:cubicBezTo>
                <a:cubicBezTo>
                  <a:pt x="13684" y="86231"/>
                  <a:pt x="13684" y="86834"/>
                  <a:pt x="13684" y="86834"/>
                </a:cubicBezTo>
                <a:cubicBezTo>
                  <a:pt x="13157" y="86834"/>
                  <a:pt x="13157" y="86834"/>
                  <a:pt x="13157" y="86834"/>
                </a:cubicBezTo>
                <a:cubicBezTo>
                  <a:pt x="13157" y="87437"/>
                  <a:pt x="13157" y="87437"/>
                  <a:pt x="13157" y="87437"/>
                </a:cubicBezTo>
                <a:cubicBezTo>
                  <a:pt x="13157" y="87437"/>
                  <a:pt x="13157" y="87437"/>
                  <a:pt x="13157" y="87437"/>
                </a:cubicBezTo>
                <a:cubicBezTo>
                  <a:pt x="13157" y="88040"/>
                  <a:pt x="13157" y="88040"/>
                  <a:pt x="13157" y="88040"/>
                </a:cubicBezTo>
                <a:cubicBezTo>
                  <a:pt x="13157" y="88040"/>
                  <a:pt x="13157" y="88643"/>
                  <a:pt x="13157" y="88643"/>
                </a:cubicBezTo>
                <a:cubicBezTo>
                  <a:pt x="12631" y="88643"/>
                  <a:pt x="12631" y="88643"/>
                  <a:pt x="12631" y="88643"/>
                </a:cubicBezTo>
                <a:cubicBezTo>
                  <a:pt x="12631" y="89246"/>
                  <a:pt x="12631" y="89246"/>
                  <a:pt x="12631" y="89246"/>
                </a:cubicBezTo>
                <a:cubicBezTo>
                  <a:pt x="12631" y="89246"/>
                  <a:pt x="12631" y="89246"/>
                  <a:pt x="12631" y="89246"/>
                </a:cubicBezTo>
                <a:cubicBezTo>
                  <a:pt x="12631" y="89849"/>
                  <a:pt x="12631" y="89849"/>
                  <a:pt x="12631" y="89849"/>
                </a:cubicBezTo>
                <a:cubicBezTo>
                  <a:pt x="12105" y="89849"/>
                  <a:pt x="12105" y="89849"/>
                  <a:pt x="12105" y="89849"/>
                </a:cubicBezTo>
                <a:cubicBezTo>
                  <a:pt x="12105" y="90452"/>
                  <a:pt x="12105" y="90452"/>
                  <a:pt x="12105" y="90452"/>
                </a:cubicBezTo>
                <a:cubicBezTo>
                  <a:pt x="12105" y="90452"/>
                  <a:pt x="12105" y="90452"/>
                  <a:pt x="12105" y="90452"/>
                </a:cubicBezTo>
                <a:cubicBezTo>
                  <a:pt x="12105" y="91658"/>
                  <a:pt x="12105" y="91658"/>
                  <a:pt x="12105" y="91658"/>
                </a:cubicBezTo>
                <a:cubicBezTo>
                  <a:pt x="12105" y="91658"/>
                  <a:pt x="12105" y="91658"/>
                  <a:pt x="12105" y="91658"/>
                </a:cubicBezTo>
                <a:cubicBezTo>
                  <a:pt x="12105" y="92864"/>
                  <a:pt x="12105" y="92864"/>
                  <a:pt x="12105" y="92864"/>
                </a:cubicBezTo>
                <a:cubicBezTo>
                  <a:pt x="11578" y="92864"/>
                  <a:pt x="11578" y="92864"/>
                  <a:pt x="11578" y="92864"/>
                </a:cubicBezTo>
                <a:cubicBezTo>
                  <a:pt x="11578" y="92864"/>
                  <a:pt x="11578" y="93467"/>
                  <a:pt x="11578" y="94070"/>
                </a:cubicBezTo>
                <a:cubicBezTo>
                  <a:pt x="11578" y="94673"/>
                  <a:pt x="11578" y="95276"/>
                  <a:pt x="12105" y="95879"/>
                </a:cubicBezTo>
                <a:cubicBezTo>
                  <a:pt x="12105" y="96482"/>
                  <a:pt x="12105" y="97085"/>
                  <a:pt x="12105" y="97085"/>
                </a:cubicBezTo>
                <a:cubicBezTo>
                  <a:pt x="12105" y="97688"/>
                  <a:pt x="12631" y="98291"/>
                  <a:pt x="12631" y="98291"/>
                </a:cubicBezTo>
                <a:cubicBezTo>
                  <a:pt x="12631" y="98894"/>
                  <a:pt x="12631" y="98894"/>
                  <a:pt x="12631" y="98894"/>
                </a:cubicBezTo>
                <a:cubicBezTo>
                  <a:pt x="12631" y="98894"/>
                  <a:pt x="12631" y="98894"/>
                  <a:pt x="12631" y="98894"/>
                </a:cubicBezTo>
                <a:cubicBezTo>
                  <a:pt x="12631" y="99497"/>
                  <a:pt x="12631" y="100100"/>
                  <a:pt x="13157" y="100100"/>
                </a:cubicBezTo>
                <a:cubicBezTo>
                  <a:pt x="13157" y="100100"/>
                  <a:pt x="13157" y="100100"/>
                  <a:pt x="13157" y="100100"/>
                </a:cubicBezTo>
                <a:cubicBezTo>
                  <a:pt x="13157" y="100100"/>
                  <a:pt x="13157" y="100703"/>
                  <a:pt x="13157" y="100703"/>
                </a:cubicBezTo>
                <a:cubicBezTo>
                  <a:pt x="13157" y="100703"/>
                  <a:pt x="13157" y="101306"/>
                  <a:pt x="13157" y="101909"/>
                </a:cubicBezTo>
                <a:cubicBezTo>
                  <a:pt x="13684" y="101909"/>
                  <a:pt x="13684" y="101909"/>
                  <a:pt x="14210" y="101909"/>
                </a:cubicBezTo>
                <a:cubicBezTo>
                  <a:pt x="14210" y="102512"/>
                  <a:pt x="14210" y="102512"/>
                  <a:pt x="14210" y="102512"/>
                </a:cubicBezTo>
                <a:cubicBezTo>
                  <a:pt x="14736" y="102512"/>
                  <a:pt x="14736" y="102512"/>
                  <a:pt x="14736" y="102512"/>
                </a:cubicBezTo>
                <a:cubicBezTo>
                  <a:pt x="14736" y="103115"/>
                  <a:pt x="14736" y="103115"/>
                  <a:pt x="14736" y="103115"/>
                </a:cubicBezTo>
                <a:cubicBezTo>
                  <a:pt x="14736" y="103115"/>
                  <a:pt x="14736" y="103115"/>
                  <a:pt x="14736" y="103115"/>
                </a:cubicBezTo>
                <a:cubicBezTo>
                  <a:pt x="15263" y="103115"/>
                  <a:pt x="15263" y="103115"/>
                  <a:pt x="15263" y="103115"/>
                </a:cubicBezTo>
                <a:cubicBezTo>
                  <a:pt x="15263" y="103718"/>
                  <a:pt x="15263" y="103718"/>
                  <a:pt x="15263" y="103718"/>
                </a:cubicBezTo>
                <a:cubicBezTo>
                  <a:pt x="15263" y="103718"/>
                  <a:pt x="15789" y="104321"/>
                  <a:pt x="15789" y="104321"/>
                </a:cubicBezTo>
                <a:cubicBezTo>
                  <a:pt x="15789" y="104924"/>
                  <a:pt x="16315" y="104924"/>
                  <a:pt x="16315" y="104924"/>
                </a:cubicBezTo>
                <a:cubicBezTo>
                  <a:pt x="16315" y="105527"/>
                  <a:pt x="16315" y="105527"/>
                  <a:pt x="16315" y="105527"/>
                </a:cubicBezTo>
                <a:cubicBezTo>
                  <a:pt x="16842" y="105527"/>
                  <a:pt x="16842" y="105527"/>
                  <a:pt x="16842" y="105527"/>
                </a:cubicBezTo>
                <a:cubicBezTo>
                  <a:pt x="16842" y="106130"/>
                  <a:pt x="16842" y="106130"/>
                  <a:pt x="16842" y="106130"/>
                </a:cubicBezTo>
                <a:cubicBezTo>
                  <a:pt x="16842" y="106130"/>
                  <a:pt x="17368" y="106130"/>
                  <a:pt x="17368" y="106130"/>
                </a:cubicBezTo>
                <a:cubicBezTo>
                  <a:pt x="17368" y="106130"/>
                  <a:pt x="17368" y="106130"/>
                  <a:pt x="17894" y="106130"/>
                </a:cubicBezTo>
                <a:cubicBezTo>
                  <a:pt x="17894" y="106733"/>
                  <a:pt x="17894" y="106733"/>
                  <a:pt x="17894" y="106733"/>
                </a:cubicBezTo>
                <a:cubicBezTo>
                  <a:pt x="18421" y="106733"/>
                  <a:pt x="18947" y="106733"/>
                  <a:pt x="18947" y="107336"/>
                </a:cubicBezTo>
                <a:cubicBezTo>
                  <a:pt x="18947" y="107939"/>
                  <a:pt x="18947" y="107939"/>
                  <a:pt x="18947" y="107939"/>
                </a:cubicBezTo>
                <a:cubicBezTo>
                  <a:pt x="19473" y="107939"/>
                  <a:pt x="19473" y="107939"/>
                  <a:pt x="19473" y="107939"/>
                </a:cubicBezTo>
                <a:cubicBezTo>
                  <a:pt x="20000" y="107939"/>
                  <a:pt x="20000" y="107939"/>
                  <a:pt x="20000" y="107939"/>
                </a:cubicBezTo>
                <a:cubicBezTo>
                  <a:pt x="20000" y="107939"/>
                  <a:pt x="20526" y="108542"/>
                  <a:pt x="20526" y="108542"/>
                </a:cubicBezTo>
                <a:cubicBezTo>
                  <a:pt x="21052" y="108542"/>
                  <a:pt x="21052" y="108542"/>
                  <a:pt x="21052" y="108542"/>
                </a:cubicBezTo>
                <a:cubicBezTo>
                  <a:pt x="21052" y="108542"/>
                  <a:pt x="21052" y="108542"/>
                  <a:pt x="21052" y="108542"/>
                </a:cubicBezTo>
                <a:cubicBezTo>
                  <a:pt x="21052" y="108542"/>
                  <a:pt x="21052" y="108542"/>
                  <a:pt x="21052" y="108542"/>
                </a:cubicBezTo>
                <a:cubicBezTo>
                  <a:pt x="21052" y="109145"/>
                  <a:pt x="21052" y="109145"/>
                  <a:pt x="21052" y="109145"/>
                </a:cubicBezTo>
                <a:cubicBezTo>
                  <a:pt x="21578" y="109145"/>
                  <a:pt x="21578" y="109145"/>
                  <a:pt x="21578" y="109145"/>
                </a:cubicBezTo>
                <a:cubicBezTo>
                  <a:pt x="21578" y="109145"/>
                  <a:pt x="21578" y="109145"/>
                  <a:pt x="21578" y="109145"/>
                </a:cubicBezTo>
                <a:cubicBezTo>
                  <a:pt x="21578" y="109145"/>
                  <a:pt x="22105" y="109145"/>
                  <a:pt x="22105" y="109145"/>
                </a:cubicBezTo>
                <a:cubicBezTo>
                  <a:pt x="22105" y="109145"/>
                  <a:pt x="22105" y="109145"/>
                  <a:pt x="22631" y="109145"/>
                </a:cubicBezTo>
                <a:cubicBezTo>
                  <a:pt x="22631" y="109748"/>
                  <a:pt x="22631" y="109748"/>
                  <a:pt x="22631" y="109748"/>
                </a:cubicBezTo>
                <a:cubicBezTo>
                  <a:pt x="22631" y="109748"/>
                  <a:pt x="22631" y="109748"/>
                  <a:pt x="22631" y="109748"/>
                </a:cubicBezTo>
                <a:cubicBezTo>
                  <a:pt x="23157" y="109748"/>
                  <a:pt x="23157" y="109748"/>
                  <a:pt x="23157" y="109748"/>
                </a:cubicBezTo>
                <a:cubicBezTo>
                  <a:pt x="23157" y="109748"/>
                  <a:pt x="23157" y="109748"/>
                  <a:pt x="23157" y="109748"/>
                </a:cubicBezTo>
                <a:cubicBezTo>
                  <a:pt x="23684" y="109748"/>
                  <a:pt x="23684" y="109748"/>
                  <a:pt x="23684" y="109748"/>
                </a:cubicBezTo>
                <a:cubicBezTo>
                  <a:pt x="23684" y="110351"/>
                  <a:pt x="23684" y="110351"/>
                  <a:pt x="23684" y="110351"/>
                </a:cubicBezTo>
                <a:cubicBezTo>
                  <a:pt x="24210" y="110351"/>
                  <a:pt x="24210" y="110351"/>
                  <a:pt x="24210" y="110351"/>
                </a:cubicBezTo>
                <a:cubicBezTo>
                  <a:pt x="24210" y="110351"/>
                  <a:pt x="24210" y="110351"/>
                  <a:pt x="24210" y="110351"/>
                </a:cubicBezTo>
                <a:cubicBezTo>
                  <a:pt x="25263" y="110351"/>
                  <a:pt x="25263" y="110351"/>
                  <a:pt x="25263" y="110351"/>
                </a:cubicBezTo>
                <a:cubicBezTo>
                  <a:pt x="25263" y="110351"/>
                  <a:pt x="25263" y="110351"/>
                  <a:pt x="25263" y="110351"/>
                </a:cubicBezTo>
                <a:cubicBezTo>
                  <a:pt x="25789" y="110351"/>
                  <a:pt x="25789" y="110351"/>
                  <a:pt x="25789" y="110351"/>
                </a:cubicBezTo>
                <a:cubicBezTo>
                  <a:pt x="25789" y="110954"/>
                  <a:pt x="25789" y="110954"/>
                  <a:pt x="25789" y="110954"/>
                </a:cubicBezTo>
                <a:cubicBezTo>
                  <a:pt x="26315" y="110954"/>
                  <a:pt x="26315" y="110954"/>
                  <a:pt x="26315" y="110954"/>
                </a:cubicBezTo>
                <a:cubicBezTo>
                  <a:pt x="26315" y="110954"/>
                  <a:pt x="26315" y="110954"/>
                  <a:pt x="26315" y="110954"/>
                </a:cubicBezTo>
                <a:cubicBezTo>
                  <a:pt x="27368" y="110954"/>
                  <a:pt x="27368" y="110954"/>
                  <a:pt x="27368" y="110954"/>
                </a:cubicBezTo>
                <a:cubicBezTo>
                  <a:pt x="27368" y="110954"/>
                  <a:pt x="27368" y="110954"/>
                  <a:pt x="27368" y="110954"/>
                </a:cubicBezTo>
                <a:cubicBezTo>
                  <a:pt x="27894" y="110954"/>
                  <a:pt x="28421" y="110954"/>
                  <a:pt x="28947" y="111557"/>
                </a:cubicBezTo>
                <a:cubicBezTo>
                  <a:pt x="28947" y="111557"/>
                  <a:pt x="29473" y="111557"/>
                  <a:pt x="29999" y="111557"/>
                </a:cubicBezTo>
                <a:cubicBezTo>
                  <a:pt x="29999" y="111557"/>
                  <a:pt x="30526" y="111557"/>
                  <a:pt x="31052" y="111557"/>
                </a:cubicBezTo>
                <a:cubicBezTo>
                  <a:pt x="31578" y="111557"/>
                  <a:pt x="32105" y="111557"/>
                  <a:pt x="32631" y="111557"/>
                </a:cubicBezTo>
                <a:cubicBezTo>
                  <a:pt x="33157" y="111557"/>
                  <a:pt x="33684" y="111557"/>
                  <a:pt x="34210" y="111557"/>
                </a:cubicBezTo>
                <a:cubicBezTo>
                  <a:pt x="34736" y="111557"/>
                  <a:pt x="35263" y="111557"/>
                  <a:pt x="35263" y="111557"/>
                </a:cubicBezTo>
                <a:cubicBezTo>
                  <a:pt x="35263" y="111557"/>
                  <a:pt x="35263" y="111557"/>
                  <a:pt x="35263" y="111557"/>
                </a:cubicBezTo>
                <a:cubicBezTo>
                  <a:pt x="36842" y="111557"/>
                  <a:pt x="36842" y="111557"/>
                  <a:pt x="36842" y="111557"/>
                </a:cubicBezTo>
                <a:cubicBezTo>
                  <a:pt x="36842" y="110954"/>
                  <a:pt x="36842" y="110954"/>
                  <a:pt x="36842" y="110954"/>
                </a:cubicBezTo>
                <a:cubicBezTo>
                  <a:pt x="37894" y="110954"/>
                  <a:pt x="37894" y="110954"/>
                  <a:pt x="37894" y="110954"/>
                </a:cubicBezTo>
                <a:cubicBezTo>
                  <a:pt x="37894" y="110954"/>
                  <a:pt x="37894" y="110954"/>
                  <a:pt x="37894" y="110954"/>
                </a:cubicBezTo>
                <a:cubicBezTo>
                  <a:pt x="38947" y="110954"/>
                  <a:pt x="38947" y="110954"/>
                  <a:pt x="38947" y="110954"/>
                </a:cubicBezTo>
                <a:cubicBezTo>
                  <a:pt x="38947" y="110954"/>
                  <a:pt x="38947" y="110954"/>
                  <a:pt x="38947" y="110954"/>
                </a:cubicBezTo>
                <a:cubicBezTo>
                  <a:pt x="39473" y="110954"/>
                  <a:pt x="39473" y="110954"/>
                  <a:pt x="40000" y="110954"/>
                </a:cubicBezTo>
                <a:cubicBezTo>
                  <a:pt x="40000" y="110954"/>
                  <a:pt x="40526" y="110351"/>
                  <a:pt x="40526" y="110351"/>
                </a:cubicBezTo>
                <a:cubicBezTo>
                  <a:pt x="40526" y="110351"/>
                  <a:pt x="40526" y="110351"/>
                  <a:pt x="40526" y="110351"/>
                </a:cubicBezTo>
                <a:cubicBezTo>
                  <a:pt x="41052" y="110351"/>
                  <a:pt x="41052" y="110351"/>
                  <a:pt x="41052" y="110351"/>
                </a:cubicBezTo>
                <a:cubicBezTo>
                  <a:pt x="41052" y="110351"/>
                  <a:pt x="41052" y="110351"/>
                  <a:pt x="41052" y="110351"/>
                </a:cubicBezTo>
                <a:cubicBezTo>
                  <a:pt x="41578" y="110351"/>
                  <a:pt x="41578" y="110351"/>
                  <a:pt x="41578" y="110351"/>
                </a:cubicBezTo>
                <a:cubicBezTo>
                  <a:pt x="41578" y="109748"/>
                  <a:pt x="41578" y="109748"/>
                  <a:pt x="41578" y="109748"/>
                </a:cubicBezTo>
                <a:cubicBezTo>
                  <a:pt x="42105" y="109748"/>
                  <a:pt x="42105" y="109748"/>
                  <a:pt x="42105" y="109748"/>
                </a:cubicBezTo>
                <a:cubicBezTo>
                  <a:pt x="42105" y="109748"/>
                  <a:pt x="42105" y="109748"/>
                  <a:pt x="42105" y="109748"/>
                </a:cubicBezTo>
                <a:cubicBezTo>
                  <a:pt x="42631" y="109748"/>
                  <a:pt x="42631" y="109748"/>
                  <a:pt x="42631" y="109748"/>
                </a:cubicBezTo>
                <a:cubicBezTo>
                  <a:pt x="42631" y="109748"/>
                  <a:pt x="42631" y="109748"/>
                  <a:pt x="42631" y="109748"/>
                </a:cubicBezTo>
                <a:cubicBezTo>
                  <a:pt x="43157" y="109748"/>
                  <a:pt x="43157" y="109748"/>
                  <a:pt x="43157" y="109748"/>
                </a:cubicBezTo>
                <a:cubicBezTo>
                  <a:pt x="43157" y="109145"/>
                  <a:pt x="43157" y="109145"/>
                  <a:pt x="43157" y="109145"/>
                </a:cubicBezTo>
                <a:cubicBezTo>
                  <a:pt x="43684" y="109145"/>
                  <a:pt x="43684" y="109145"/>
                  <a:pt x="43684" y="109145"/>
                </a:cubicBezTo>
                <a:cubicBezTo>
                  <a:pt x="43684" y="109145"/>
                  <a:pt x="43684" y="109145"/>
                  <a:pt x="43684" y="109145"/>
                </a:cubicBezTo>
                <a:cubicBezTo>
                  <a:pt x="44210" y="109145"/>
                  <a:pt x="44210" y="109145"/>
                  <a:pt x="44210" y="109145"/>
                </a:cubicBezTo>
                <a:cubicBezTo>
                  <a:pt x="44210" y="109145"/>
                  <a:pt x="44210" y="109145"/>
                  <a:pt x="44210" y="109145"/>
                </a:cubicBezTo>
                <a:cubicBezTo>
                  <a:pt x="44210" y="109145"/>
                  <a:pt x="44736" y="108542"/>
                  <a:pt x="44736" y="108542"/>
                </a:cubicBezTo>
                <a:cubicBezTo>
                  <a:pt x="44736" y="108542"/>
                  <a:pt x="45263" y="108542"/>
                  <a:pt x="45263" y="108542"/>
                </a:cubicBezTo>
                <a:cubicBezTo>
                  <a:pt x="45263" y="108542"/>
                  <a:pt x="45263" y="108542"/>
                  <a:pt x="45263" y="108542"/>
                </a:cubicBezTo>
                <a:cubicBezTo>
                  <a:pt x="45789" y="108542"/>
                  <a:pt x="45789" y="108542"/>
                  <a:pt x="45789" y="108542"/>
                </a:cubicBezTo>
                <a:cubicBezTo>
                  <a:pt x="45789" y="107939"/>
                  <a:pt x="45789" y="107939"/>
                  <a:pt x="45789" y="107939"/>
                </a:cubicBezTo>
                <a:cubicBezTo>
                  <a:pt x="45789" y="107939"/>
                  <a:pt x="45789" y="107939"/>
                  <a:pt x="45789" y="107939"/>
                </a:cubicBezTo>
                <a:cubicBezTo>
                  <a:pt x="45789" y="107939"/>
                  <a:pt x="45789" y="107939"/>
                  <a:pt x="45789" y="107939"/>
                </a:cubicBezTo>
                <a:cubicBezTo>
                  <a:pt x="46315" y="107939"/>
                  <a:pt x="46315" y="107939"/>
                  <a:pt x="46315" y="107939"/>
                </a:cubicBezTo>
                <a:cubicBezTo>
                  <a:pt x="46315" y="107939"/>
                  <a:pt x="46315" y="107939"/>
                  <a:pt x="46315" y="107939"/>
                </a:cubicBezTo>
                <a:cubicBezTo>
                  <a:pt x="46842" y="107939"/>
                  <a:pt x="46842" y="107939"/>
                  <a:pt x="46842" y="107939"/>
                </a:cubicBezTo>
                <a:cubicBezTo>
                  <a:pt x="46842" y="107336"/>
                  <a:pt x="46842" y="107336"/>
                  <a:pt x="46842" y="107336"/>
                </a:cubicBezTo>
                <a:cubicBezTo>
                  <a:pt x="46842" y="107336"/>
                  <a:pt x="46842" y="107336"/>
                  <a:pt x="46842" y="107336"/>
                </a:cubicBezTo>
                <a:cubicBezTo>
                  <a:pt x="47368" y="107336"/>
                  <a:pt x="47368" y="107336"/>
                  <a:pt x="47368" y="107336"/>
                </a:cubicBezTo>
                <a:cubicBezTo>
                  <a:pt x="47368" y="107336"/>
                  <a:pt x="47368" y="107336"/>
                  <a:pt x="47368" y="107336"/>
                </a:cubicBezTo>
                <a:cubicBezTo>
                  <a:pt x="47368" y="106733"/>
                  <a:pt x="47368" y="106733"/>
                  <a:pt x="47368" y="106733"/>
                </a:cubicBezTo>
                <a:cubicBezTo>
                  <a:pt x="47894" y="106733"/>
                  <a:pt x="47894" y="106733"/>
                  <a:pt x="48421" y="106733"/>
                </a:cubicBezTo>
                <a:cubicBezTo>
                  <a:pt x="48421" y="106130"/>
                  <a:pt x="48421" y="106130"/>
                  <a:pt x="48421" y="106130"/>
                </a:cubicBezTo>
                <a:cubicBezTo>
                  <a:pt x="48421" y="106130"/>
                  <a:pt x="48421" y="106130"/>
                  <a:pt x="48421" y="106130"/>
                </a:cubicBezTo>
                <a:cubicBezTo>
                  <a:pt x="48421" y="106130"/>
                  <a:pt x="48947" y="106130"/>
                  <a:pt x="48947" y="106130"/>
                </a:cubicBezTo>
                <a:cubicBezTo>
                  <a:pt x="48947" y="106130"/>
                  <a:pt x="48947" y="106130"/>
                  <a:pt x="48947" y="106130"/>
                </a:cubicBezTo>
                <a:cubicBezTo>
                  <a:pt x="48947" y="106130"/>
                  <a:pt x="48947" y="106130"/>
                  <a:pt x="48947" y="106130"/>
                </a:cubicBezTo>
                <a:cubicBezTo>
                  <a:pt x="49473" y="105527"/>
                  <a:pt x="49473" y="104924"/>
                  <a:pt x="49473" y="104924"/>
                </a:cubicBezTo>
                <a:cubicBezTo>
                  <a:pt x="49999" y="104924"/>
                  <a:pt x="49999" y="104924"/>
                  <a:pt x="49999" y="104924"/>
                </a:cubicBezTo>
                <a:cubicBezTo>
                  <a:pt x="49999" y="104321"/>
                  <a:pt x="49999" y="104321"/>
                  <a:pt x="49999" y="104321"/>
                </a:cubicBezTo>
                <a:cubicBezTo>
                  <a:pt x="50526" y="104321"/>
                  <a:pt x="51052" y="104321"/>
                  <a:pt x="51052" y="104321"/>
                </a:cubicBezTo>
                <a:cubicBezTo>
                  <a:pt x="51052" y="103718"/>
                  <a:pt x="51052" y="103718"/>
                  <a:pt x="51578" y="103115"/>
                </a:cubicBezTo>
                <a:cubicBezTo>
                  <a:pt x="51578" y="103115"/>
                  <a:pt x="51578" y="103115"/>
                  <a:pt x="51578" y="102512"/>
                </a:cubicBezTo>
                <a:cubicBezTo>
                  <a:pt x="52105" y="102512"/>
                  <a:pt x="52105" y="102512"/>
                  <a:pt x="52105" y="102512"/>
                </a:cubicBezTo>
                <a:cubicBezTo>
                  <a:pt x="52105" y="101909"/>
                  <a:pt x="52105" y="101909"/>
                  <a:pt x="52105" y="101909"/>
                </a:cubicBezTo>
                <a:cubicBezTo>
                  <a:pt x="52105" y="101909"/>
                  <a:pt x="52631" y="101909"/>
                  <a:pt x="52631" y="101909"/>
                </a:cubicBezTo>
                <a:cubicBezTo>
                  <a:pt x="52631" y="101909"/>
                  <a:pt x="52631" y="101909"/>
                  <a:pt x="53157" y="101306"/>
                </a:cubicBezTo>
                <a:cubicBezTo>
                  <a:pt x="53157" y="101306"/>
                  <a:pt x="53157" y="101306"/>
                  <a:pt x="53157" y="101306"/>
                </a:cubicBezTo>
                <a:cubicBezTo>
                  <a:pt x="53157" y="100703"/>
                  <a:pt x="53157" y="100703"/>
                  <a:pt x="53157" y="100703"/>
                </a:cubicBezTo>
                <a:cubicBezTo>
                  <a:pt x="53157" y="100703"/>
                  <a:pt x="53157" y="100703"/>
                  <a:pt x="53157" y="100703"/>
                </a:cubicBezTo>
                <a:cubicBezTo>
                  <a:pt x="53684" y="100703"/>
                  <a:pt x="53684" y="100100"/>
                  <a:pt x="53684" y="100100"/>
                </a:cubicBezTo>
                <a:cubicBezTo>
                  <a:pt x="53684" y="100100"/>
                  <a:pt x="53684" y="100100"/>
                  <a:pt x="53684" y="100100"/>
                </a:cubicBezTo>
                <a:cubicBezTo>
                  <a:pt x="54210" y="99497"/>
                  <a:pt x="54210" y="99497"/>
                  <a:pt x="54210" y="99497"/>
                </a:cubicBezTo>
                <a:cubicBezTo>
                  <a:pt x="54210" y="98894"/>
                  <a:pt x="54210" y="98894"/>
                  <a:pt x="54210" y="98894"/>
                </a:cubicBezTo>
                <a:cubicBezTo>
                  <a:pt x="54210" y="98894"/>
                  <a:pt x="54210" y="98894"/>
                  <a:pt x="54210" y="98894"/>
                </a:cubicBezTo>
                <a:cubicBezTo>
                  <a:pt x="54210" y="98894"/>
                  <a:pt x="54210" y="98894"/>
                  <a:pt x="54210" y="98894"/>
                </a:cubicBezTo>
                <a:cubicBezTo>
                  <a:pt x="54210" y="98894"/>
                  <a:pt x="54210" y="98894"/>
                  <a:pt x="54210" y="98894"/>
                </a:cubicBezTo>
                <a:cubicBezTo>
                  <a:pt x="54210" y="98291"/>
                  <a:pt x="54210" y="98291"/>
                  <a:pt x="54210" y="98291"/>
                </a:cubicBezTo>
                <a:cubicBezTo>
                  <a:pt x="54736" y="98291"/>
                  <a:pt x="54736" y="98291"/>
                  <a:pt x="54736" y="98291"/>
                </a:cubicBezTo>
                <a:cubicBezTo>
                  <a:pt x="54736" y="97688"/>
                  <a:pt x="54736" y="97688"/>
                  <a:pt x="54736" y="97688"/>
                </a:cubicBezTo>
                <a:cubicBezTo>
                  <a:pt x="54736" y="97688"/>
                  <a:pt x="54736" y="97688"/>
                  <a:pt x="54736" y="97688"/>
                </a:cubicBezTo>
                <a:cubicBezTo>
                  <a:pt x="54736" y="97085"/>
                  <a:pt x="54736" y="97085"/>
                  <a:pt x="54736" y="97085"/>
                </a:cubicBezTo>
                <a:cubicBezTo>
                  <a:pt x="54736" y="97085"/>
                  <a:pt x="54736" y="97085"/>
                  <a:pt x="54736" y="97085"/>
                </a:cubicBezTo>
                <a:cubicBezTo>
                  <a:pt x="54736" y="96482"/>
                  <a:pt x="54736" y="96482"/>
                  <a:pt x="54736" y="96482"/>
                </a:cubicBezTo>
                <a:cubicBezTo>
                  <a:pt x="55263" y="96482"/>
                  <a:pt x="55263" y="96482"/>
                  <a:pt x="55263" y="96482"/>
                </a:cubicBezTo>
                <a:cubicBezTo>
                  <a:pt x="55263" y="95879"/>
                  <a:pt x="55263" y="95879"/>
                  <a:pt x="55263" y="95879"/>
                </a:cubicBezTo>
                <a:cubicBezTo>
                  <a:pt x="55263" y="95879"/>
                  <a:pt x="55263" y="95879"/>
                  <a:pt x="55263" y="95879"/>
                </a:cubicBezTo>
                <a:cubicBezTo>
                  <a:pt x="55263" y="94673"/>
                  <a:pt x="55263" y="94673"/>
                  <a:pt x="55263" y="94673"/>
                </a:cubicBezTo>
                <a:cubicBezTo>
                  <a:pt x="55263" y="94070"/>
                  <a:pt x="55789" y="93467"/>
                  <a:pt x="55789" y="92864"/>
                </a:cubicBezTo>
                <a:cubicBezTo>
                  <a:pt x="55789" y="91658"/>
                  <a:pt x="55263" y="91055"/>
                  <a:pt x="55263" y="90452"/>
                </a:cubicBezTo>
                <a:cubicBezTo>
                  <a:pt x="55263" y="89849"/>
                  <a:pt x="55263" y="89246"/>
                  <a:pt x="54736" y="88643"/>
                </a:cubicBezTo>
                <a:cubicBezTo>
                  <a:pt x="54736" y="88040"/>
                  <a:pt x="54736" y="87437"/>
                  <a:pt x="54210" y="86834"/>
                </a:cubicBezTo>
                <a:cubicBezTo>
                  <a:pt x="54210" y="86231"/>
                  <a:pt x="54210" y="86231"/>
                  <a:pt x="54210" y="86231"/>
                </a:cubicBezTo>
                <a:cubicBezTo>
                  <a:pt x="54210" y="86231"/>
                  <a:pt x="54210" y="86231"/>
                  <a:pt x="54210" y="86231"/>
                </a:cubicBezTo>
                <a:cubicBezTo>
                  <a:pt x="54210" y="86231"/>
                  <a:pt x="54210" y="86231"/>
                  <a:pt x="54210" y="86231"/>
                </a:cubicBezTo>
                <a:cubicBezTo>
                  <a:pt x="53684" y="85628"/>
                  <a:pt x="53684" y="85628"/>
                  <a:pt x="53684" y="85628"/>
                </a:cubicBezTo>
                <a:cubicBezTo>
                  <a:pt x="53684" y="85025"/>
                  <a:pt x="53684" y="85025"/>
                  <a:pt x="53684" y="85025"/>
                </a:cubicBezTo>
                <a:cubicBezTo>
                  <a:pt x="53684" y="85025"/>
                  <a:pt x="53684" y="85025"/>
                  <a:pt x="53684" y="85025"/>
                </a:cubicBezTo>
                <a:cubicBezTo>
                  <a:pt x="53684" y="85025"/>
                  <a:pt x="53684" y="85025"/>
                  <a:pt x="53684" y="85025"/>
                </a:cubicBezTo>
                <a:cubicBezTo>
                  <a:pt x="53684" y="85025"/>
                  <a:pt x="53684" y="85025"/>
                  <a:pt x="53684" y="84422"/>
                </a:cubicBezTo>
                <a:cubicBezTo>
                  <a:pt x="53157" y="84422"/>
                  <a:pt x="53157" y="84422"/>
                  <a:pt x="53157" y="84422"/>
                </a:cubicBezTo>
                <a:cubicBezTo>
                  <a:pt x="53157" y="83819"/>
                  <a:pt x="53157" y="83819"/>
                  <a:pt x="53157" y="83819"/>
                </a:cubicBezTo>
                <a:cubicBezTo>
                  <a:pt x="52631" y="83819"/>
                  <a:pt x="52631" y="83819"/>
                  <a:pt x="52631" y="83216"/>
                </a:cubicBezTo>
                <a:cubicBezTo>
                  <a:pt x="52631" y="83216"/>
                  <a:pt x="52631" y="83216"/>
                  <a:pt x="52631" y="83216"/>
                </a:cubicBezTo>
                <a:cubicBezTo>
                  <a:pt x="52105" y="82613"/>
                  <a:pt x="52105" y="82613"/>
                  <a:pt x="51578" y="82613"/>
                </a:cubicBezTo>
                <a:cubicBezTo>
                  <a:pt x="51578" y="82010"/>
                  <a:pt x="51578" y="82010"/>
                  <a:pt x="51052" y="82010"/>
                </a:cubicBezTo>
                <a:cubicBezTo>
                  <a:pt x="51052" y="81407"/>
                  <a:pt x="51052" y="81407"/>
                  <a:pt x="51052" y="81407"/>
                </a:cubicBezTo>
                <a:cubicBezTo>
                  <a:pt x="51052" y="81407"/>
                  <a:pt x="51052" y="81407"/>
                  <a:pt x="51052" y="81407"/>
                </a:cubicBezTo>
                <a:cubicBezTo>
                  <a:pt x="51052" y="81407"/>
                  <a:pt x="51052" y="81407"/>
                  <a:pt x="51052" y="81407"/>
                </a:cubicBezTo>
                <a:cubicBezTo>
                  <a:pt x="51052" y="81407"/>
                  <a:pt x="50526" y="81407"/>
                  <a:pt x="50526" y="81407"/>
                </a:cubicBezTo>
                <a:cubicBezTo>
                  <a:pt x="49999" y="80804"/>
                  <a:pt x="49999" y="80201"/>
                  <a:pt x="49999" y="80201"/>
                </a:cubicBezTo>
                <a:cubicBezTo>
                  <a:pt x="49473" y="80201"/>
                  <a:pt x="49473" y="80201"/>
                  <a:pt x="49473" y="80201"/>
                </a:cubicBezTo>
                <a:cubicBezTo>
                  <a:pt x="49473" y="80201"/>
                  <a:pt x="49473" y="80201"/>
                  <a:pt x="48947" y="79597"/>
                </a:cubicBezTo>
                <a:cubicBezTo>
                  <a:pt x="48947" y="79597"/>
                  <a:pt x="48947" y="79597"/>
                  <a:pt x="48947" y="79597"/>
                </a:cubicBezTo>
                <a:cubicBezTo>
                  <a:pt x="48421" y="78994"/>
                  <a:pt x="48421" y="78994"/>
                  <a:pt x="48421" y="78994"/>
                </a:cubicBezTo>
                <a:cubicBezTo>
                  <a:pt x="48421" y="78994"/>
                  <a:pt x="48421" y="78994"/>
                  <a:pt x="48421" y="78994"/>
                </a:cubicBezTo>
                <a:cubicBezTo>
                  <a:pt x="47894" y="78994"/>
                  <a:pt x="47894" y="78994"/>
                  <a:pt x="47894" y="78994"/>
                </a:cubicBezTo>
                <a:cubicBezTo>
                  <a:pt x="47894" y="78994"/>
                  <a:pt x="47894" y="78994"/>
                  <a:pt x="47368" y="78391"/>
                </a:cubicBezTo>
                <a:cubicBezTo>
                  <a:pt x="47368" y="78391"/>
                  <a:pt x="47368" y="78391"/>
                  <a:pt x="46842" y="78391"/>
                </a:cubicBezTo>
                <a:cubicBezTo>
                  <a:pt x="46842" y="78391"/>
                  <a:pt x="46842" y="78391"/>
                  <a:pt x="46842" y="78391"/>
                </a:cubicBezTo>
                <a:cubicBezTo>
                  <a:pt x="46842" y="78391"/>
                  <a:pt x="46842" y="78391"/>
                  <a:pt x="46842" y="78391"/>
                </a:cubicBezTo>
                <a:cubicBezTo>
                  <a:pt x="46842" y="78391"/>
                  <a:pt x="46842" y="78391"/>
                  <a:pt x="46842" y="78391"/>
                </a:cubicBezTo>
                <a:cubicBezTo>
                  <a:pt x="46315" y="78391"/>
                  <a:pt x="46315" y="78391"/>
                  <a:pt x="46315" y="78391"/>
                </a:cubicBezTo>
                <a:cubicBezTo>
                  <a:pt x="46315" y="77788"/>
                  <a:pt x="46315" y="77788"/>
                  <a:pt x="46315" y="77788"/>
                </a:cubicBezTo>
                <a:cubicBezTo>
                  <a:pt x="45789" y="77788"/>
                  <a:pt x="45789" y="77788"/>
                  <a:pt x="45789" y="77788"/>
                </a:cubicBezTo>
                <a:cubicBezTo>
                  <a:pt x="45789" y="77788"/>
                  <a:pt x="45789" y="77788"/>
                  <a:pt x="45789" y="77788"/>
                </a:cubicBezTo>
                <a:cubicBezTo>
                  <a:pt x="45789" y="77788"/>
                  <a:pt x="45789" y="77185"/>
                  <a:pt x="45263" y="77185"/>
                </a:cubicBezTo>
                <a:cubicBezTo>
                  <a:pt x="45263" y="77185"/>
                  <a:pt x="45263" y="77185"/>
                  <a:pt x="44736" y="77185"/>
                </a:cubicBezTo>
                <a:cubicBezTo>
                  <a:pt x="44736" y="77185"/>
                  <a:pt x="44736" y="77185"/>
                  <a:pt x="44736" y="77185"/>
                </a:cubicBezTo>
                <a:cubicBezTo>
                  <a:pt x="44210" y="77185"/>
                  <a:pt x="44210" y="77185"/>
                  <a:pt x="44210" y="77185"/>
                </a:cubicBezTo>
                <a:cubicBezTo>
                  <a:pt x="44210" y="76582"/>
                  <a:pt x="44210" y="76582"/>
                  <a:pt x="44210" y="76582"/>
                </a:cubicBezTo>
                <a:cubicBezTo>
                  <a:pt x="43684" y="76582"/>
                  <a:pt x="43684" y="76582"/>
                  <a:pt x="43684" y="76582"/>
                </a:cubicBezTo>
                <a:cubicBezTo>
                  <a:pt x="43684" y="76582"/>
                  <a:pt x="43684" y="76582"/>
                  <a:pt x="43684" y="76582"/>
                </a:cubicBezTo>
                <a:cubicBezTo>
                  <a:pt x="43157" y="76582"/>
                  <a:pt x="43157" y="76582"/>
                  <a:pt x="43157" y="76582"/>
                </a:cubicBezTo>
                <a:cubicBezTo>
                  <a:pt x="43157" y="76582"/>
                  <a:pt x="43157" y="76582"/>
                  <a:pt x="43157" y="76582"/>
                </a:cubicBezTo>
                <a:cubicBezTo>
                  <a:pt x="42631" y="76582"/>
                  <a:pt x="42631" y="76582"/>
                  <a:pt x="42631" y="76582"/>
                </a:cubicBezTo>
                <a:cubicBezTo>
                  <a:pt x="42631" y="75979"/>
                  <a:pt x="42631" y="75979"/>
                  <a:pt x="42631" y="75979"/>
                </a:cubicBezTo>
                <a:cubicBezTo>
                  <a:pt x="42105" y="75979"/>
                  <a:pt x="42105" y="75979"/>
                  <a:pt x="42105" y="75979"/>
                </a:cubicBezTo>
                <a:cubicBezTo>
                  <a:pt x="42105" y="75979"/>
                  <a:pt x="42105" y="75979"/>
                  <a:pt x="42105" y="75979"/>
                </a:cubicBezTo>
                <a:cubicBezTo>
                  <a:pt x="40000" y="75376"/>
                  <a:pt x="40000" y="75376"/>
                  <a:pt x="40000" y="75376"/>
                </a:cubicBezTo>
                <a:cubicBezTo>
                  <a:pt x="40000" y="75376"/>
                  <a:pt x="40000" y="75376"/>
                  <a:pt x="40000" y="75376"/>
                </a:cubicBezTo>
                <a:cubicBezTo>
                  <a:pt x="38421" y="75376"/>
                  <a:pt x="38421" y="75376"/>
                  <a:pt x="38421" y="75376"/>
                </a:cubicBezTo>
                <a:cubicBezTo>
                  <a:pt x="38421" y="75376"/>
                  <a:pt x="38421" y="75376"/>
                  <a:pt x="38421" y="75376"/>
                </a:cubicBezTo>
                <a:cubicBezTo>
                  <a:pt x="36315" y="75376"/>
                  <a:pt x="36315" y="75376"/>
                  <a:pt x="36315" y="75376"/>
                </a:cubicBezTo>
                <a:cubicBezTo>
                  <a:pt x="36315" y="74773"/>
                  <a:pt x="36315" y="74773"/>
                  <a:pt x="36315" y="74773"/>
                </a:cubicBezTo>
                <a:cubicBezTo>
                  <a:pt x="36315" y="74773"/>
                  <a:pt x="35789" y="74773"/>
                  <a:pt x="35789" y="74773"/>
                </a:cubicBezTo>
                <a:cubicBezTo>
                  <a:pt x="35263" y="74773"/>
                  <a:pt x="34736" y="74773"/>
                  <a:pt x="34736" y="74773"/>
                </a:cubicBezTo>
                <a:cubicBezTo>
                  <a:pt x="34210" y="74773"/>
                  <a:pt x="33684" y="74773"/>
                  <a:pt x="33157" y="74773"/>
                </a:cubicBezTo>
                <a:cubicBezTo>
                  <a:pt x="33157" y="74773"/>
                  <a:pt x="32631" y="75376"/>
                  <a:pt x="32631" y="75376"/>
                </a:cubicBezTo>
                <a:cubicBezTo>
                  <a:pt x="31052" y="75376"/>
                  <a:pt x="31052" y="75376"/>
                  <a:pt x="31052" y="75376"/>
                </a:cubicBezTo>
                <a:cubicBezTo>
                  <a:pt x="30526" y="75376"/>
                  <a:pt x="29999" y="75376"/>
                  <a:pt x="29473" y="75376"/>
                </a:cubicBezTo>
                <a:cubicBezTo>
                  <a:pt x="28947" y="75979"/>
                  <a:pt x="28421" y="75979"/>
                  <a:pt x="27894" y="75979"/>
                </a:cubicBezTo>
                <a:cubicBezTo>
                  <a:pt x="26842" y="75979"/>
                  <a:pt x="26842" y="75979"/>
                  <a:pt x="26842" y="75979"/>
                </a:cubicBezTo>
                <a:cubicBezTo>
                  <a:pt x="26842" y="75979"/>
                  <a:pt x="26842" y="75979"/>
                  <a:pt x="26842" y="75979"/>
                </a:cubicBezTo>
                <a:cubicBezTo>
                  <a:pt x="26842" y="75979"/>
                  <a:pt x="26842" y="75979"/>
                  <a:pt x="26315" y="76582"/>
                </a:cubicBezTo>
                <a:cubicBezTo>
                  <a:pt x="26315" y="76582"/>
                  <a:pt x="25789" y="76582"/>
                  <a:pt x="25789" y="76582"/>
                </a:cubicBezTo>
                <a:cubicBezTo>
                  <a:pt x="25789" y="76582"/>
                  <a:pt x="25789" y="76582"/>
                  <a:pt x="25789" y="76582"/>
                </a:cubicBezTo>
                <a:cubicBezTo>
                  <a:pt x="25789" y="76582"/>
                  <a:pt x="25263" y="76582"/>
                  <a:pt x="25263" y="76582"/>
                </a:cubicBezTo>
                <a:cubicBezTo>
                  <a:pt x="25263" y="76582"/>
                  <a:pt x="24736" y="76582"/>
                  <a:pt x="24736" y="76582"/>
                </a:cubicBezTo>
                <a:cubicBezTo>
                  <a:pt x="24736" y="77185"/>
                  <a:pt x="24736" y="77185"/>
                  <a:pt x="24736" y="77185"/>
                </a:cubicBezTo>
                <a:cubicBezTo>
                  <a:pt x="24736" y="77185"/>
                  <a:pt x="24210" y="77185"/>
                  <a:pt x="24736" y="77185"/>
                </a:cubicBezTo>
                <a:cubicBezTo>
                  <a:pt x="24736" y="77185"/>
                  <a:pt x="24210" y="77185"/>
                  <a:pt x="24210" y="76582"/>
                </a:cubicBezTo>
                <a:cubicBezTo>
                  <a:pt x="24210" y="76582"/>
                  <a:pt x="24210" y="76582"/>
                  <a:pt x="24210" y="76582"/>
                </a:cubicBezTo>
                <a:cubicBezTo>
                  <a:pt x="24210" y="77185"/>
                  <a:pt x="23684" y="77185"/>
                  <a:pt x="23684" y="77185"/>
                </a:cubicBezTo>
                <a:close/>
                <a:moveTo>
                  <a:pt x="22105" y="10854"/>
                </a:moveTo>
                <a:cubicBezTo>
                  <a:pt x="22105" y="10854"/>
                  <a:pt x="22105" y="10854"/>
                  <a:pt x="22105" y="10854"/>
                </a:cubicBezTo>
                <a:cubicBezTo>
                  <a:pt x="22105" y="10854"/>
                  <a:pt x="22105" y="10854"/>
                  <a:pt x="22105" y="10854"/>
                </a:cubicBezTo>
                <a:cubicBezTo>
                  <a:pt x="22105" y="11457"/>
                  <a:pt x="22105" y="11457"/>
                  <a:pt x="22105" y="11457"/>
                </a:cubicBezTo>
                <a:cubicBezTo>
                  <a:pt x="21578" y="12060"/>
                  <a:pt x="21578" y="12060"/>
                  <a:pt x="21578" y="12060"/>
                </a:cubicBezTo>
                <a:cubicBezTo>
                  <a:pt x="21578" y="12060"/>
                  <a:pt x="21578" y="12060"/>
                  <a:pt x="21052" y="12663"/>
                </a:cubicBezTo>
                <a:cubicBezTo>
                  <a:pt x="21052" y="12663"/>
                  <a:pt x="21052" y="12663"/>
                  <a:pt x="21052" y="12663"/>
                </a:cubicBezTo>
                <a:cubicBezTo>
                  <a:pt x="21052" y="13266"/>
                  <a:pt x="21052" y="13266"/>
                  <a:pt x="21052" y="13266"/>
                </a:cubicBezTo>
                <a:cubicBezTo>
                  <a:pt x="20526" y="13869"/>
                  <a:pt x="20526" y="13869"/>
                  <a:pt x="20526" y="13869"/>
                </a:cubicBezTo>
                <a:cubicBezTo>
                  <a:pt x="20526" y="13869"/>
                  <a:pt x="20526" y="13869"/>
                  <a:pt x="20526" y="14472"/>
                </a:cubicBezTo>
                <a:cubicBezTo>
                  <a:pt x="20526" y="14472"/>
                  <a:pt x="20526" y="14472"/>
                  <a:pt x="20526" y="14472"/>
                </a:cubicBezTo>
                <a:cubicBezTo>
                  <a:pt x="20526" y="14472"/>
                  <a:pt x="20000" y="15075"/>
                  <a:pt x="20000" y="15075"/>
                </a:cubicBezTo>
                <a:cubicBezTo>
                  <a:pt x="20000" y="15075"/>
                  <a:pt x="20000" y="15075"/>
                  <a:pt x="20000" y="15075"/>
                </a:cubicBezTo>
                <a:cubicBezTo>
                  <a:pt x="20000" y="15678"/>
                  <a:pt x="20000" y="15678"/>
                  <a:pt x="20000" y="15678"/>
                </a:cubicBezTo>
                <a:cubicBezTo>
                  <a:pt x="20000" y="15678"/>
                  <a:pt x="20000" y="15678"/>
                  <a:pt x="20000" y="15678"/>
                </a:cubicBezTo>
                <a:cubicBezTo>
                  <a:pt x="20000" y="16281"/>
                  <a:pt x="20000" y="16281"/>
                  <a:pt x="20000" y="16281"/>
                </a:cubicBezTo>
                <a:cubicBezTo>
                  <a:pt x="18947" y="19296"/>
                  <a:pt x="18947" y="21708"/>
                  <a:pt x="18947" y="24723"/>
                </a:cubicBezTo>
                <a:cubicBezTo>
                  <a:pt x="18947" y="27738"/>
                  <a:pt x="19473" y="30150"/>
                  <a:pt x="20000" y="32562"/>
                </a:cubicBezTo>
                <a:cubicBezTo>
                  <a:pt x="20000" y="33165"/>
                  <a:pt x="20000" y="33165"/>
                  <a:pt x="20000" y="33165"/>
                </a:cubicBezTo>
                <a:cubicBezTo>
                  <a:pt x="20526" y="33165"/>
                  <a:pt x="20526" y="33165"/>
                  <a:pt x="20526" y="33165"/>
                </a:cubicBezTo>
                <a:cubicBezTo>
                  <a:pt x="20526" y="33768"/>
                  <a:pt x="20526" y="33768"/>
                  <a:pt x="20526" y="33768"/>
                </a:cubicBezTo>
                <a:cubicBezTo>
                  <a:pt x="20526" y="33768"/>
                  <a:pt x="20526" y="33768"/>
                  <a:pt x="20526" y="33768"/>
                </a:cubicBezTo>
                <a:cubicBezTo>
                  <a:pt x="20526" y="33768"/>
                  <a:pt x="20526" y="34371"/>
                  <a:pt x="20526" y="34371"/>
                </a:cubicBezTo>
                <a:cubicBezTo>
                  <a:pt x="20526" y="34371"/>
                  <a:pt x="20526" y="34974"/>
                  <a:pt x="21052" y="34974"/>
                </a:cubicBezTo>
                <a:cubicBezTo>
                  <a:pt x="21052" y="34974"/>
                  <a:pt x="21052" y="34974"/>
                  <a:pt x="21052" y="34974"/>
                </a:cubicBezTo>
                <a:cubicBezTo>
                  <a:pt x="21052" y="34974"/>
                  <a:pt x="21052" y="35577"/>
                  <a:pt x="21052" y="35577"/>
                </a:cubicBezTo>
                <a:cubicBezTo>
                  <a:pt x="21052" y="35577"/>
                  <a:pt x="21052" y="36180"/>
                  <a:pt x="21052" y="36180"/>
                </a:cubicBezTo>
                <a:cubicBezTo>
                  <a:pt x="21578" y="36180"/>
                  <a:pt x="21578" y="36180"/>
                  <a:pt x="21578" y="36180"/>
                </a:cubicBezTo>
                <a:cubicBezTo>
                  <a:pt x="21578" y="36783"/>
                  <a:pt x="21578" y="36783"/>
                  <a:pt x="21578" y="36783"/>
                </a:cubicBezTo>
                <a:cubicBezTo>
                  <a:pt x="21578" y="36783"/>
                  <a:pt x="21578" y="36783"/>
                  <a:pt x="21578" y="36783"/>
                </a:cubicBezTo>
                <a:cubicBezTo>
                  <a:pt x="21578" y="37386"/>
                  <a:pt x="21578" y="37386"/>
                  <a:pt x="21578" y="37386"/>
                </a:cubicBezTo>
                <a:cubicBezTo>
                  <a:pt x="22105" y="37386"/>
                  <a:pt x="22105" y="37386"/>
                  <a:pt x="22105" y="37386"/>
                </a:cubicBezTo>
                <a:cubicBezTo>
                  <a:pt x="22105" y="37386"/>
                  <a:pt x="22105" y="37386"/>
                  <a:pt x="22105" y="37989"/>
                </a:cubicBezTo>
                <a:cubicBezTo>
                  <a:pt x="22105" y="37989"/>
                  <a:pt x="22105" y="37989"/>
                  <a:pt x="22105" y="38592"/>
                </a:cubicBezTo>
                <a:cubicBezTo>
                  <a:pt x="22631" y="38592"/>
                  <a:pt x="22631" y="38592"/>
                  <a:pt x="22631" y="38592"/>
                </a:cubicBezTo>
                <a:cubicBezTo>
                  <a:pt x="22631" y="39195"/>
                  <a:pt x="22631" y="39195"/>
                  <a:pt x="22631" y="39195"/>
                </a:cubicBezTo>
                <a:cubicBezTo>
                  <a:pt x="22631" y="39195"/>
                  <a:pt x="22631" y="39195"/>
                  <a:pt x="22631" y="39195"/>
                </a:cubicBezTo>
                <a:cubicBezTo>
                  <a:pt x="23157" y="39195"/>
                  <a:pt x="23157" y="39195"/>
                  <a:pt x="23157" y="39798"/>
                </a:cubicBezTo>
                <a:cubicBezTo>
                  <a:pt x="23157" y="39798"/>
                  <a:pt x="23157" y="39798"/>
                  <a:pt x="23157" y="40402"/>
                </a:cubicBezTo>
                <a:cubicBezTo>
                  <a:pt x="23157" y="40402"/>
                  <a:pt x="23157" y="40402"/>
                  <a:pt x="23684" y="41005"/>
                </a:cubicBezTo>
                <a:cubicBezTo>
                  <a:pt x="23684" y="41005"/>
                  <a:pt x="23684" y="41005"/>
                  <a:pt x="23684" y="41005"/>
                </a:cubicBezTo>
                <a:cubicBezTo>
                  <a:pt x="23684" y="41005"/>
                  <a:pt x="23684" y="41005"/>
                  <a:pt x="24210" y="41608"/>
                </a:cubicBezTo>
                <a:cubicBezTo>
                  <a:pt x="24210" y="41608"/>
                  <a:pt x="24210" y="41608"/>
                  <a:pt x="24736" y="41608"/>
                </a:cubicBezTo>
                <a:cubicBezTo>
                  <a:pt x="24736" y="42211"/>
                  <a:pt x="24736" y="42211"/>
                  <a:pt x="24736" y="42211"/>
                </a:cubicBezTo>
                <a:cubicBezTo>
                  <a:pt x="24736" y="42814"/>
                  <a:pt x="24736" y="42814"/>
                  <a:pt x="24736" y="42814"/>
                </a:cubicBezTo>
                <a:cubicBezTo>
                  <a:pt x="25263" y="42814"/>
                  <a:pt x="25263" y="42814"/>
                  <a:pt x="25263" y="42814"/>
                </a:cubicBezTo>
                <a:cubicBezTo>
                  <a:pt x="25263" y="43417"/>
                  <a:pt x="25789" y="43417"/>
                  <a:pt x="25789" y="43417"/>
                </a:cubicBezTo>
                <a:cubicBezTo>
                  <a:pt x="25789" y="44020"/>
                  <a:pt x="26315" y="44020"/>
                  <a:pt x="26315" y="44020"/>
                </a:cubicBezTo>
                <a:cubicBezTo>
                  <a:pt x="26842" y="44623"/>
                  <a:pt x="26842" y="44623"/>
                  <a:pt x="26842" y="44623"/>
                </a:cubicBezTo>
                <a:cubicBezTo>
                  <a:pt x="27368" y="44623"/>
                  <a:pt x="27368" y="45226"/>
                  <a:pt x="27368" y="45829"/>
                </a:cubicBezTo>
                <a:cubicBezTo>
                  <a:pt x="27368" y="45829"/>
                  <a:pt x="27894" y="45829"/>
                  <a:pt x="27894" y="45829"/>
                </a:cubicBezTo>
                <a:cubicBezTo>
                  <a:pt x="27894" y="45829"/>
                  <a:pt x="27894" y="45829"/>
                  <a:pt x="28421" y="45829"/>
                </a:cubicBezTo>
                <a:cubicBezTo>
                  <a:pt x="28421" y="45829"/>
                  <a:pt x="28421" y="45829"/>
                  <a:pt x="28421" y="45829"/>
                </a:cubicBezTo>
                <a:cubicBezTo>
                  <a:pt x="28421" y="45829"/>
                  <a:pt x="28421" y="45829"/>
                  <a:pt x="28421" y="45829"/>
                </a:cubicBezTo>
                <a:cubicBezTo>
                  <a:pt x="28421" y="46432"/>
                  <a:pt x="28421" y="46432"/>
                  <a:pt x="28421" y="46432"/>
                </a:cubicBezTo>
                <a:cubicBezTo>
                  <a:pt x="28947" y="46432"/>
                  <a:pt x="28947" y="46432"/>
                  <a:pt x="28947" y="46432"/>
                </a:cubicBezTo>
                <a:cubicBezTo>
                  <a:pt x="28947" y="46432"/>
                  <a:pt x="28947" y="46432"/>
                  <a:pt x="28947" y="46432"/>
                </a:cubicBezTo>
                <a:cubicBezTo>
                  <a:pt x="28947" y="46432"/>
                  <a:pt x="29473" y="46432"/>
                  <a:pt x="29999" y="47035"/>
                </a:cubicBezTo>
                <a:cubicBezTo>
                  <a:pt x="29999" y="47035"/>
                  <a:pt x="29999" y="47035"/>
                  <a:pt x="29999" y="47035"/>
                </a:cubicBezTo>
                <a:cubicBezTo>
                  <a:pt x="29999" y="47035"/>
                  <a:pt x="29999" y="47035"/>
                  <a:pt x="30526" y="47035"/>
                </a:cubicBezTo>
                <a:cubicBezTo>
                  <a:pt x="30526" y="47035"/>
                  <a:pt x="30526" y="47035"/>
                  <a:pt x="31052" y="47638"/>
                </a:cubicBezTo>
                <a:cubicBezTo>
                  <a:pt x="31052" y="47638"/>
                  <a:pt x="31052" y="47638"/>
                  <a:pt x="31052" y="47638"/>
                </a:cubicBezTo>
                <a:cubicBezTo>
                  <a:pt x="31578" y="47638"/>
                  <a:pt x="31578" y="47638"/>
                  <a:pt x="31578" y="47638"/>
                </a:cubicBezTo>
                <a:cubicBezTo>
                  <a:pt x="31578" y="47638"/>
                  <a:pt x="31578" y="47638"/>
                  <a:pt x="31578" y="47638"/>
                </a:cubicBezTo>
                <a:cubicBezTo>
                  <a:pt x="32105" y="47638"/>
                  <a:pt x="32105" y="47638"/>
                  <a:pt x="32105" y="47638"/>
                </a:cubicBezTo>
                <a:cubicBezTo>
                  <a:pt x="32105" y="48241"/>
                  <a:pt x="32105" y="48241"/>
                  <a:pt x="32105" y="48241"/>
                </a:cubicBezTo>
                <a:cubicBezTo>
                  <a:pt x="32631" y="48241"/>
                  <a:pt x="32631" y="48241"/>
                  <a:pt x="32631" y="48241"/>
                </a:cubicBezTo>
                <a:cubicBezTo>
                  <a:pt x="32631" y="48241"/>
                  <a:pt x="32631" y="48241"/>
                  <a:pt x="32631" y="48241"/>
                </a:cubicBezTo>
                <a:cubicBezTo>
                  <a:pt x="32631" y="48241"/>
                  <a:pt x="32631" y="48241"/>
                  <a:pt x="33157" y="48241"/>
                </a:cubicBezTo>
                <a:cubicBezTo>
                  <a:pt x="33684" y="48241"/>
                  <a:pt x="34210" y="48241"/>
                  <a:pt x="34736" y="48241"/>
                </a:cubicBezTo>
                <a:cubicBezTo>
                  <a:pt x="35263" y="48241"/>
                  <a:pt x="35789" y="48844"/>
                  <a:pt x="36315" y="48844"/>
                </a:cubicBezTo>
                <a:cubicBezTo>
                  <a:pt x="36842" y="48844"/>
                  <a:pt x="36842" y="48241"/>
                  <a:pt x="37368" y="48241"/>
                </a:cubicBezTo>
                <a:cubicBezTo>
                  <a:pt x="37368" y="48241"/>
                  <a:pt x="37368" y="48241"/>
                  <a:pt x="37368" y="48241"/>
                </a:cubicBezTo>
                <a:cubicBezTo>
                  <a:pt x="37894" y="48241"/>
                  <a:pt x="37894" y="48241"/>
                  <a:pt x="37894" y="48241"/>
                </a:cubicBezTo>
                <a:cubicBezTo>
                  <a:pt x="37894" y="48241"/>
                  <a:pt x="37894" y="48241"/>
                  <a:pt x="37894" y="48241"/>
                </a:cubicBezTo>
                <a:cubicBezTo>
                  <a:pt x="38421" y="48241"/>
                  <a:pt x="38421" y="48241"/>
                  <a:pt x="38421" y="48241"/>
                </a:cubicBezTo>
                <a:cubicBezTo>
                  <a:pt x="40526" y="47035"/>
                  <a:pt x="42105" y="45829"/>
                  <a:pt x="43157" y="44020"/>
                </a:cubicBezTo>
                <a:cubicBezTo>
                  <a:pt x="44210" y="42211"/>
                  <a:pt x="45263" y="40402"/>
                  <a:pt x="45789" y="37989"/>
                </a:cubicBezTo>
                <a:cubicBezTo>
                  <a:pt x="45789" y="37386"/>
                  <a:pt x="45789" y="37386"/>
                  <a:pt x="45789" y="37386"/>
                </a:cubicBezTo>
                <a:cubicBezTo>
                  <a:pt x="46315" y="37386"/>
                  <a:pt x="46315" y="37386"/>
                  <a:pt x="46315" y="37386"/>
                </a:cubicBezTo>
                <a:cubicBezTo>
                  <a:pt x="46315" y="36180"/>
                  <a:pt x="46315" y="36180"/>
                  <a:pt x="46315" y="36180"/>
                </a:cubicBezTo>
                <a:cubicBezTo>
                  <a:pt x="46315" y="36180"/>
                  <a:pt x="46315" y="36180"/>
                  <a:pt x="46315" y="36180"/>
                </a:cubicBezTo>
                <a:cubicBezTo>
                  <a:pt x="46315" y="34974"/>
                  <a:pt x="46315" y="34974"/>
                  <a:pt x="46315" y="34974"/>
                </a:cubicBezTo>
                <a:cubicBezTo>
                  <a:pt x="46315" y="34974"/>
                  <a:pt x="46315" y="34974"/>
                  <a:pt x="46315" y="34974"/>
                </a:cubicBezTo>
                <a:cubicBezTo>
                  <a:pt x="46315" y="33768"/>
                  <a:pt x="46315" y="33768"/>
                  <a:pt x="46315" y="33768"/>
                </a:cubicBezTo>
                <a:cubicBezTo>
                  <a:pt x="46842" y="33768"/>
                  <a:pt x="46842" y="33768"/>
                  <a:pt x="46842" y="33768"/>
                </a:cubicBezTo>
                <a:cubicBezTo>
                  <a:pt x="46842" y="32562"/>
                  <a:pt x="46315" y="31356"/>
                  <a:pt x="46315" y="30150"/>
                </a:cubicBezTo>
                <a:cubicBezTo>
                  <a:pt x="46315" y="28944"/>
                  <a:pt x="46315" y="27738"/>
                  <a:pt x="46315" y="26532"/>
                </a:cubicBezTo>
                <a:cubicBezTo>
                  <a:pt x="46315" y="26532"/>
                  <a:pt x="46315" y="26532"/>
                  <a:pt x="46315" y="26532"/>
                </a:cubicBezTo>
                <a:cubicBezTo>
                  <a:pt x="46315" y="25326"/>
                  <a:pt x="46315" y="25326"/>
                  <a:pt x="46315" y="25326"/>
                </a:cubicBezTo>
                <a:cubicBezTo>
                  <a:pt x="46315" y="25326"/>
                  <a:pt x="46315" y="25326"/>
                  <a:pt x="46315" y="25326"/>
                </a:cubicBezTo>
                <a:cubicBezTo>
                  <a:pt x="46315" y="24120"/>
                  <a:pt x="46315" y="24120"/>
                  <a:pt x="46315" y="24120"/>
                </a:cubicBezTo>
                <a:cubicBezTo>
                  <a:pt x="45789" y="24120"/>
                  <a:pt x="45789" y="24120"/>
                  <a:pt x="45789" y="24120"/>
                </a:cubicBezTo>
                <a:cubicBezTo>
                  <a:pt x="45789" y="23517"/>
                  <a:pt x="45789" y="23517"/>
                  <a:pt x="45789" y="23517"/>
                </a:cubicBezTo>
                <a:cubicBezTo>
                  <a:pt x="45789" y="23517"/>
                  <a:pt x="45789" y="23517"/>
                  <a:pt x="45789" y="23517"/>
                </a:cubicBezTo>
                <a:cubicBezTo>
                  <a:pt x="45789" y="22914"/>
                  <a:pt x="45789" y="22914"/>
                  <a:pt x="45789" y="22914"/>
                </a:cubicBezTo>
                <a:cubicBezTo>
                  <a:pt x="45789" y="22914"/>
                  <a:pt x="45789" y="22914"/>
                  <a:pt x="45789" y="22914"/>
                </a:cubicBezTo>
                <a:cubicBezTo>
                  <a:pt x="45789" y="21708"/>
                  <a:pt x="45789" y="21708"/>
                  <a:pt x="45789" y="21708"/>
                </a:cubicBezTo>
                <a:cubicBezTo>
                  <a:pt x="45263" y="21708"/>
                  <a:pt x="45263" y="21708"/>
                  <a:pt x="45263" y="21708"/>
                </a:cubicBezTo>
                <a:cubicBezTo>
                  <a:pt x="45263" y="21708"/>
                  <a:pt x="45263" y="21708"/>
                  <a:pt x="45263" y="21708"/>
                </a:cubicBezTo>
                <a:cubicBezTo>
                  <a:pt x="45263" y="21708"/>
                  <a:pt x="45263" y="21708"/>
                  <a:pt x="45263" y="21708"/>
                </a:cubicBezTo>
                <a:cubicBezTo>
                  <a:pt x="45263" y="21105"/>
                  <a:pt x="45263" y="21105"/>
                  <a:pt x="45263" y="21105"/>
                </a:cubicBezTo>
                <a:cubicBezTo>
                  <a:pt x="45263" y="20502"/>
                  <a:pt x="45263" y="20502"/>
                  <a:pt x="45263" y="20502"/>
                </a:cubicBezTo>
                <a:cubicBezTo>
                  <a:pt x="44736" y="20502"/>
                  <a:pt x="44736" y="20502"/>
                  <a:pt x="44736" y="20502"/>
                </a:cubicBezTo>
                <a:cubicBezTo>
                  <a:pt x="44736" y="19899"/>
                  <a:pt x="44736" y="19296"/>
                  <a:pt x="44736" y="19296"/>
                </a:cubicBezTo>
                <a:cubicBezTo>
                  <a:pt x="44736" y="19296"/>
                  <a:pt x="44736" y="19296"/>
                  <a:pt x="44736" y="19296"/>
                </a:cubicBezTo>
                <a:cubicBezTo>
                  <a:pt x="44736" y="18693"/>
                  <a:pt x="44736" y="18693"/>
                  <a:pt x="44736" y="18693"/>
                </a:cubicBezTo>
                <a:cubicBezTo>
                  <a:pt x="44210" y="18693"/>
                  <a:pt x="44210" y="18693"/>
                  <a:pt x="44210" y="18693"/>
                </a:cubicBezTo>
                <a:cubicBezTo>
                  <a:pt x="44210" y="18090"/>
                  <a:pt x="44210" y="18090"/>
                  <a:pt x="44210" y="18090"/>
                </a:cubicBezTo>
                <a:cubicBezTo>
                  <a:pt x="44210" y="18090"/>
                  <a:pt x="44210" y="18090"/>
                  <a:pt x="44210" y="18090"/>
                </a:cubicBezTo>
                <a:cubicBezTo>
                  <a:pt x="44210" y="17487"/>
                  <a:pt x="44210" y="17487"/>
                  <a:pt x="44210" y="17487"/>
                </a:cubicBezTo>
                <a:cubicBezTo>
                  <a:pt x="43684" y="17487"/>
                  <a:pt x="43684" y="17487"/>
                  <a:pt x="43684" y="17487"/>
                </a:cubicBezTo>
                <a:cubicBezTo>
                  <a:pt x="43684" y="16884"/>
                  <a:pt x="43684" y="16884"/>
                  <a:pt x="43684" y="16884"/>
                </a:cubicBezTo>
                <a:cubicBezTo>
                  <a:pt x="43684" y="16884"/>
                  <a:pt x="43684" y="16884"/>
                  <a:pt x="43684" y="16884"/>
                </a:cubicBezTo>
                <a:cubicBezTo>
                  <a:pt x="43684" y="16884"/>
                  <a:pt x="43684" y="16884"/>
                  <a:pt x="43684" y="16884"/>
                </a:cubicBezTo>
                <a:cubicBezTo>
                  <a:pt x="43157" y="16281"/>
                  <a:pt x="43157" y="16281"/>
                  <a:pt x="43157" y="16281"/>
                </a:cubicBezTo>
                <a:cubicBezTo>
                  <a:pt x="43157" y="15678"/>
                  <a:pt x="43157" y="15678"/>
                  <a:pt x="43157" y="15678"/>
                </a:cubicBezTo>
                <a:cubicBezTo>
                  <a:pt x="42631" y="15678"/>
                  <a:pt x="42631" y="15678"/>
                  <a:pt x="42631" y="15678"/>
                </a:cubicBezTo>
                <a:cubicBezTo>
                  <a:pt x="42631" y="15678"/>
                  <a:pt x="42631" y="15678"/>
                  <a:pt x="42631" y="15075"/>
                </a:cubicBezTo>
                <a:cubicBezTo>
                  <a:pt x="42631" y="15075"/>
                  <a:pt x="42631" y="15075"/>
                  <a:pt x="42631" y="15075"/>
                </a:cubicBezTo>
                <a:cubicBezTo>
                  <a:pt x="42105" y="14472"/>
                  <a:pt x="42105" y="14472"/>
                  <a:pt x="42105" y="14472"/>
                </a:cubicBezTo>
                <a:cubicBezTo>
                  <a:pt x="42105" y="13869"/>
                  <a:pt x="42105" y="13869"/>
                  <a:pt x="42105" y="13869"/>
                </a:cubicBezTo>
                <a:cubicBezTo>
                  <a:pt x="42105" y="13869"/>
                  <a:pt x="42105" y="13869"/>
                  <a:pt x="41578" y="13869"/>
                </a:cubicBezTo>
                <a:cubicBezTo>
                  <a:pt x="41578" y="13266"/>
                  <a:pt x="41578" y="13266"/>
                  <a:pt x="41578" y="13266"/>
                </a:cubicBezTo>
                <a:cubicBezTo>
                  <a:pt x="41578" y="13266"/>
                  <a:pt x="41578" y="13266"/>
                  <a:pt x="41578" y="13266"/>
                </a:cubicBezTo>
                <a:cubicBezTo>
                  <a:pt x="41052" y="12663"/>
                  <a:pt x="41052" y="12663"/>
                  <a:pt x="41052" y="12663"/>
                </a:cubicBezTo>
                <a:cubicBezTo>
                  <a:pt x="38947" y="9648"/>
                  <a:pt x="36315" y="7236"/>
                  <a:pt x="32631" y="6030"/>
                </a:cubicBezTo>
                <a:cubicBezTo>
                  <a:pt x="31578" y="6030"/>
                  <a:pt x="31578" y="6030"/>
                  <a:pt x="31578" y="6030"/>
                </a:cubicBezTo>
                <a:cubicBezTo>
                  <a:pt x="31578" y="6030"/>
                  <a:pt x="31578" y="6030"/>
                  <a:pt x="31578" y="6030"/>
                </a:cubicBezTo>
                <a:cubicBezTo>
                  <a:pt x="31052" y="6030"/>
                  <a:pt x="30526" y="6030"/>
                  <a:pt x="29473" y="6030"/>
                </a:cubicBezTo>
                <a:cubicBezTo>
                  <a:pt x="28421" y="6030"/>
                  <a:pt x="27894" y="6633"/>
                  <a:pt x="27368" y="6633"/>
                </a:cubicBezTo>
                <a:cubicBezTo>
                  <a:pt x="26842" y="6633"/>
                  <a:pt x="26842" y="6633"/>
                  <a:pt x="26842" y="6633"/>
                </a:cubicBezTo>
                <a:cubicBezTo>
                  <a:pt x="26842" y="6633"/>
                  <a:pt x="26842" y="6633"/>
                  <a:pt x="26842" y="6633"/>
                </a:cubicBezTo>
                <a:cubicBezTo>
                  <a:pt x="26842" y="6633"/>
                  <a:pt x="26842" y="6633"/>
                  <a:pt x="26315" y="6633"/>
                </a:cubicBezTo>
                <a:cubicBezTo>
                  <a:pt x="26315" y="7236"/>
                  <a:pt x="26315" y="7236"/>
                  <a:pt x="26315" y="7236"/>
                </a:cubicBezTo>
                <a:cubicBezTo>
                  <a:pt x="26315" y="7236"/>
                  <a:pt x="26315" y="7236"/>
                  <a:pt x="26315" y="7236"/>
                </a:cubicBezTo>
                <a:cubicBezTo>
                  <a:pt x="25789" y="7236"/>
                  <a:pt x="25789" y="7236"/>
                  <a:pt x="25789" y="7236"/>
                </a:cubicBezTo>
                <a:cubicBezTo>
                  <a:pt x="25789" y="7236"/>
                  <a:pt x="25789" y="7236"/>
                  <a:pt x="25789" y="7236"/>
                </a:cubicBezTo>
                <a:cubicBezTo>
                  <a:pt x="25263" y="7236"/>
                  <a:pt x="25263" y="7839"/>
                  <a:pt x="25263" y="7839"/>
                </a:cubicBezTo>
                <a:cubicBezTo>
                  <a:pt x="25263" y="7839"/>
                  <a:pt x="25263" y="7839"/>
                  <a:pt x="24736" y="7839"/>
                </a:cubicBezTo>
                <a:cubicBezTo>
                  <a:pt x="24736" y="7839"/>
                  <a:pt x="24736" y="7839"/>
                  <a:pt x="24736" y="7839"/>
                </a:cubicBezTo>
                <a:cubicBezTo>
                  <a:pt x="24736" y="7839"/>
                  <a:pt x="24736" y="7839"/>
                  <a:pt x="24736" y="7839"/>
                </a:cubicBezTo>
                <a:cubicBezTo>
                  <a:pt x="24210" y="9045"/>
                  <a:pt x="24210" y="9045"/>
                  <a:pt x="24210" y="9045"/>
                </a:cubicBezTo>
                <a:cubicBezTo>
                  <a:pt x="23684" y="9045"/>
                  <a:pt x="23157" y="9648"/>
                  <a:pt x="23157" y="9648"/>
                </a:cubicBezTo>
                <a:cubicBezTo>
                  <a:pt x="22631" y="9648"/>
                  <a:pt x="22631" y="10251"/>
                  <a:pt x="22631" y="10854"/>
                </a:cubicBezTo>
                <a:lnTo>
                  <a:pt x="22105" y="10854"/>
                </a:lnTo>
                <a:close/>
                <a:moveTo>
                  <a:pt x="99473" y="0"/>
                </a:moveTo>
                <a:cubicBezTo>
                  <a:pt x="99473" y="603"/>
                  <a:pt x="99473" y="1206"/>
                  <a:pt x="99473" y="1809"/>
                </a:cubicBezTo>
                <a:cubicBezTo>
                  <a:pt x="99473" y="2412"/>
                  <a:pt x="99473" y="3015"/>
                  <a:pt x="99473" y="3618"/>
                </a:cubicBezTo>
                <a:cubicBezTo>
                  <a:pt x="99473" y="4221"/>
                  <a:pt x="99473" y="4824"/>
                  <a:pt x="99473" y="5427"/>
                </a:cubicBezTo>
                <a:cubicBezTo>
                  <a:pt x="99473" y="6030"/>
                  <a:pt x="99473" y="6633"/>
                  <a:pt x="99473" y="7236"/>
                </a:cubicBezTo>
                <a:cubicBezTo>
                  <a:pt x="99473" y="23517"/>
                  <a:pt x="99473" y="23517"/>
                  <a:pt x="99473" y="23517"/>
                </a:cubicBezTo>
                <a:cubicBezTo>
                  <a:pt x="112631" y="23517"/>
                  <a:pt x="112631" y="23517"/>
                  <a:pt x="112631" y="23517"/>
                </a:cubicBezTo>
                <a:cubicBezTo>
                  <a:pt x="113684" y="23517"/>
                  <a:pt x="114736" y="23517"/>
                  <a:pt x="116315" y="23517"/>
                </a:cubicBezTo>
                <a:cubicBezTo>
                  <a:pt x="117368" y="23517"/>
                  <a:pt x="118947" y="23517"/>
                  <a:pt x="119999" y="23517"/>
                </a:cubicBezTo>
                <a:cubicBezTo>
                  <a:pt x="119999" y="30150"/>
                  <a:pt x="119999" y="30150"/>
                  <a:pt x="119999" y="30150"/>
                </a:cubicBezTo>
                <a:cubicBezTo>
                  <a:pt x="116315" y="30150"/>
                  <a:pt x="113157" y="30150"/>
                  <a:pt x="109473" y="30150"/>
                </a:cubicBezTo>
                <a:cubicBezTo>
                  <a:pt x="105789" y="30150"/>
                  <a:pt x="102631" y="30150"/>
                  <a:pt x="99473" y="30150"/>
                </a:cubicBezTo>
                <a:cubicBezTo>
                  <a:pt x="99473" y="53668"/>
                  <a:pt x="99473" y="53668"/>
                  <a:pt x="99473" y="53668"/>
                </a:cubicBezTo>
                <a:cubicBezTo>
                  <a:pt x="93157" y="53668"/>
                  <a:pt x="93157" y="53668"/>
                  <a:pt x="93157" y="53668"/>
                </a:cubicBezTo>
                <a:cubicBezTo>
                  <a:pt x="93157" y="30150"/>
                  <a:pt x="93157" y="30150"/>
                  <a:pt x="93157" y="30150"/>
                </a:cubicBezTo>
                <a:cubicBezTo>
                  <a:pt x="73157" y="30150"/>
                  <a:pt x="73157" y="30150"/>
                  <a:pt x="73157" y="30150"/>
                </a:cubicBezTo>
                <a:cubicBezTo>
                  <a:pt x="73157" y="23517"/>
                  <a:pt x="73157" y="23517"/>
                  <a:pt x="73157" y="23517"/>
                </a:cubicBezTo>
                <a:cubicBezTo>
                  <a:pt x="93157" y="23517"/>
                  <a:pt x="93157" y="23517"/>
                  <a:pt x="93157" y="23517"/>
                </a:cubicBezTo>
                <a:cubicBezTo>
                  <a:pt x="93157" y="0"/>
                  <a:pt x="93157" y="0"/>
                  <a:pt x="93157" y="0"/>
                </a:cubicBezTo>
                <a:lnTo>
                  <a:pt x="9947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7623577" y="3321717"/>
            <a:ext cx="224773" cy="221514"/>
          </a:xfrm>
          <a:custGeom>
            <a:pathLst>
              <a:path extrusionOk="0" h="120000" w="120000">
                <a:moveTo>
                  <a:pt x="50769" y="34782"/>
                </a:moveTo>
                <a:cubicBezTo>
                  <a:pt x="47884" y="35942"/>
                  <a:pt x="45576" y="37101"/>
                  <a:pt x="42692" y="39420"/>
                </a:cubicBezTo>
                <a:cubicBezTo>
                  <a:pt x="0" y="39420"/>
                  <a:pt x="0" y="39420"/>
                  <a:pt x="0" y="39420"/>
                </a:cubicBezTo>
                <a:cubicBezTo>
                  <a:pt x="0" y="11594"/>
                  <a:pt x="0" y="11594"/>
                  <a:pt x="0" y="11594"/>
                </a:cubicBezTo>
                <a:cubicBezTo>
                  <a:pt x="0" y="9855"/>
                  <a:pt x="576" y="8695"/>
                  <a:pt x="1153" y="6956"/>
                </a:cubicBezTo>
                <a:cubicBezTo>
                  <a:pt x="1730" y="5797"/>
                  <a:pt x="2884" y="4637"/>
                  <a:pt x="4038" y="3478"/>
                </a:cubicBezTo>
                <a:cubicBezTo>
                  <a:pt x="4615" y="2318"/>
                  <a:pt x="6346" y="1159"/>
                  <a:pt x="7500" y="579"/>
                </a:cubicBezTo>
                <a:cubicBezTo>
                  <a:pt x="9230" y="0"/>
                  <a:pt x="10384" y="0"/>
                  <a:pt x="12115" y="0"/>
                </a:cubicBezTo>
                <a:cubicBezTo>
                  <a:pt x="108461" y="0"/>
                  <a:pt x="108461" y="0"/>
                  <a:pt x="108461" y="0"/>
                </a:cubicBezTo>
                <a:cubicBezTo>
                  <a:pt x="110192" y="0"/>
                  <a:pt x="111346" y="0"/>
                  <a:pt x="113076" y="579"/>
                </a:cubicBezTo>
                <a:cubicBezTo>
                  <a:pt x="114230" y="1159"/>
                  <a:pt x="115384" y="2318"/>
                  <a:pt x="116538" y="3478"/>
                </a:cubicBezTo>
                <a:cubicBezTo>
                  <a:pt x="117692" y="4637"/>
                  <a:pt x="118846" y="5797"/>
                  <a:pt x="119423" y="6956"/>
                </a:cubicBezTo>
                <a:cubicBezTo>
                  <a:pt x="120000" y="8695"/>
                  <a:pt x="120000" y="9855"/>
                  <a:pt x="120000" y="11594"/>
                </a:cubicBezTo>
                <a:cubicBezTo>
                  <a:pt x="120000" y="39420"/>
                  <a:pt x="120000" y="39420"/>
                  <a:pt x="120000" y="39420"/>
                </a:cubicBezTo>
                <a:cubicBezTo>
                  <a:pt x="77307" y="39420"/>
                  <a:pt x="77307" y="39420"/>
                  <a:pt x="77307" y="39420"/>
                </a:cubicBezTo>
                <a:cubicBezTo>
                  <a:pt x="75000" y="37101"/>
                  <a:pt x="72692" y="35942"/>
                  <a:pt x="69807" y="34782"/>
                </a:cubicBezTo>
                <a:cubicBezTo>
                  <a:pt x="66923" y="33623"/>
                  <a:pt x="63461" y="33043"/>
                  <a:pt x="60000" y="33043"/>
                </a:cubicBezTo>
                <a:cubicBezTo>
                  <a:pt x="57115" y="33043"/>
                  <a:pt x="53653" y="33623"/>
                  <a:pt x="50769" y="34782"/>
                </a:cubicBezTo>
                <a:close/>
                <a:moveTo>
                  <a:pt x="12115" y="120000"/>
                </a:moveTo>
                <a:cubicBezTo>
                  <a:pt x="10384" y="120000"/>
                  <a:pt x="9230" y="120000"/>
                  <a:pt x="7500" y="119420"/>
                </a:cubicBezTo>
                <a:cubicBezTo>
                  <a:pt x="6346" y="118840"/>
                  <a:pt x="4615" y="117681"/>
                  <a:pt x="4038" y="116521"/>
                </a:cubicBezTo>
                <a:cubicBezTo>
                  <a:pt x="2884" y="115942"/>
                  <a:pt x="1730" y="114202"/>
                  <a:pt x="1153" y="113043"/>
                </a:cubicBezTo>
                <a:cubicBezTo>
                  <a:pt x="576" y="111304"/>
                  <a:pt x="0" y="110144"/>
                  <a:pt x="0" y="108405"/>
                </a:cubicBezTo>
                <a:cubicBezTo>
                  <a:pt x="0" y="49275"/>
                  <a:pt x="0" y="49275"/>
                  <a:pt x="0" y="49275"/>
                </a:cubicBezTo>
                <a:cubicBezTo>
                  <a:pt x="35769" y="49275"/>
                  <a:pt x="35769" y="49275"/>
                  <a:pt x="35769" y="49275"/>
                </a:cubicBezTo>
                <a:cubicBezTo>
                  <a:pt x="34038" y="52753"/>
                  <a:pt x="33461" y="56231"/>
                  <a:pt x="33461" y="60289"/>
                </a:cubicBezTo>
                <a:cubicBezTo>
                  <a:pt x="33461" y="63768"/>
                  <a:pt x="34038" y="67246"/>
                  <a:pt x="35192" y="70724"/>
                </a:cubicBezTo>
                <a:cubicBezTo>
                  <a:pt x="36923" y="73623"/>
                  <a:pt x="38653" y="76521"/>
                  <a:pt x="40961" y="79420"/>
                </a:cubicBezTo>
                <a:cubicBezTo>
                  <a:pt x="43846" y="81739"/>
                  <a:pt x="46730" y="83478"/>
                  <a:pt x="49615" y="85217"/>
                </a:cubicBezTo>
                <a:cubicBezTo>
                  <a:pt x="53076" y="86376"/>
                  <a:pt x="56538" y="86956"/>
                  <a:pt x="60000" y="86956"/>
                </a:cubicBezTo>
                <a:cubicBezTo>
                  <a:pt x="64038" y="86956"/>
                  <a:pt x="67500" y="86376"/>
                  <a:pt x="70961" y="85217"/>
                </a:cubicBezTo>
                <a:cubicBezTo>
                  <a:pt x="73846" y="83478"/>
                  <a:pt x="76730" y="81739"/>
                  <a:pt x="79615" y="79420"/>
                </a:cubicBezTo>
                <a:cubicBezTo>
                  <a:pt x="81923" y="76521"/>
                  <a:pt x="83653" y="73623"/>
                  <a:pt x="85384" y="70724"/>
                </a:cubicBezTo>
                <a:cubicBezTo>
                  <a:pt x="86538" y="67246"/>
                  <a:pt x="87115" y="63768"/>
                  <a:pt x="87115" y="60289"/>
                </a:cubicBezTo>
                <a:cubicBezTo>
                  <a:pt x="87115" y="56231"/>
                  <a:pt x="86538" y="52753"/>
                  <a:pt x="84807" y="49275"/>
                </a:cubicBezTo>
                <a:cubicBezTo>
                  <a:pt x="120000" y="49275"/>
                  <a:pt x="120000" y="49275"/>
                  <a:pt x="120000" y="49275"/>
                </a:cubicBezTo>
                <a:cubicBezTo>
                  <a:pt x="120000" y="108405"/>
                  <a:pt x="120000" y="108405"/>
                  <a:pt x="120000" y="108405"/>
                </a:cubicBezTo>
                <a:cubicBezTo>
                  <a:pt x="120000" y="110144"/>
                  <a:pt x="120000" y="111304"/>
                  <a:pt x="119423" y="113043"/>
                </a:cubicBezTo>
                <a:cubicBezTo>
                  <a:pt x="118846" y="114202"/>
                  <a:pt x="117692" y="115942"/>
                  <a:pt x="116538" y="116521"/>
                </a:cubicBezTo>
                <a:cubicBezTo>
                  <a:pt x="115384" y="117681"/>
                  <a:pt x="114230" y="118840"/>
                  <a:pt x="113076" y="119420"/>
                </a:cubicBezTo>
                <a:cubicBezTo>
                  <a:pt x="111346" y="120000"/>
                  <a:pt x="110192" y="120000"/>
                  <a:pt x="108461" y="120000"/>
                </a:cubicBezTo>
                <a:lnTo>
                  <a:pt x="12115" y="120000"/>
                </a:lnTo>
                <a:close/>
                <a:moveTo>
                  <a:pt x="73846" y="66086"/>
                </a:moveTo>
                <a:cubicBezTo>
                  <a:pt x="73269" y="67826"/>
                  <a:pt x="72115" y="69565"/>
                  <a:pt x="70961" y="70724"/>
                </a:cubicBezTo>
                <a:cubicBezTo>
                  <a:pt x="69230" y="71884"/>
                  <a:pt x="68076" y="73043"/>
                  <a:pt x="66346" y="73623"/>
                </a:cubicBezTo>
                <a:cubicBezTo>
                  <a:pt x="64038" y="74782"/>
                  <a:pt x="62307" y="74782"/>
                  <a:pt x="60000" y="74782"/>
                </a:cubicBezTo>
                <a:cubicBezTo>
                  <a:pt x="58269" y="74782"/>
                  <a:pt x="56538" y="74782"/>
                  <a:pt x="54230" y="73623"/>
                </a:cubicBezTo>
                <a:cubicBezTo>
                  <a:pt x="52500" y="73043"/>
                  <a:pt x="50769" y="71884"/>
                  <a:pt x="49615" y="70724"/>
                </a:cubicBezTo>
                <a:cubicBezTo>
                  <a:pt x="48461" y="69565"/>
                  <a:pt x="47307" y="67826"/>
                  <a:pt x="46153" y="66086"/>
                </a:cubicBezTo>
                <a:cubicBezTo>
                  <a:pt x="45576" y="63768"/>
                  <a:pt x="45000" y="62028"/>
                  <a:pt x="45000" y="60289"/>
                </a:cubicBezTo>
                <a:cubicBezTo>
                  <a:pt x="45000" y="57971"/>
                  <a:pt x="45576" y="56231"/>
                  <a:pt x="46153" y="53913"/>
                </a:cubicBezTo>
                <a:cubicBezTo>
                  <a:pt x="47307" y="52173"/>
                  <a:pt x="48461" y="50434"/>
                  <a:pt x="49615" y="49275"/>
                </a:cubicBezTo>
                <a:cubicBezTo>
                  <a:pt x="50769" y="48115"/>
                  <a:pt x="52500" y="46956"/>
                  <a:pt x="54230" y="46376"/>
                </a:cubicBezTo>
                <a:cubicBezTo>
                  <a:pt x="56538" y="45217"/>
                  <a:pt x="58269" y="45217"/>
                  <a:pt x="60000" y="45217"/>
                </a:cubicBezTo>
                <a:cubicBezTo>
                  <a:pt x="62307" y="45217"/>
                  <a:pt x="64038" y="45217"/>
                  <a:pt x="66346" y="46376"/>
                </a:cubicBezTo>
                <a:cubicBezTo>
                  <a:pt x="68076" y="46956"/>
                  <a:pt x="69230" y="48115"/>
                  <a:pt x="70961" y="49275"/>
                </a:cubicBezTo>
                <a:cubicBezTo>
                  <a:pt x="72115" y="50434"/>
                  <a:pt x="73269" y="52173"/>
                  <a:pt x="73846" y="53913"/>
                </a:cubicBezTo>
                <a:cubicBezTo>
                  <a:pt x="75000" y="56231"/>
                  <a:pt x="75000" y="57971"/>
                  <a:pt x="75000" y="60289"/>
                </a:cubicBezTo>
                <a:cubicBezTo>
                  <a:pt x="75000" y="62028"/>
                  <a:pt x="75000" y="63768"/>
                  <a:pt x="73846" y="66086"/>
                </a:cubicBezTo>
                <a:close/>
                <a:moveTo>
                  <a:pt x="91153" y="28985"/>
                </a:moveTo>
                <a:cubicBezTo>
                  <a:pt x="91153" y="29565"/>
                  <a:pt x="91730" y="29565"/>
                  <a:pt x="92307" y="29565"/>
                </a:cubicBezTo>
                <a:cubicBezTo>
                  <a:pt x="108461" y="29565"/>
                  <a:pt x="108461" y="29565"/>
                  <a:pt x="108461" y="29565"/>
                </a:cubicBezTo>
                <a:cubicBezTo>
                  <a:pt x="109038" y="29565"/>
                  <a:pt x="109038" y="29565"/>
                  <a:pt x="109615" y="28985"/>
                </a:cubicBezTo>
                <a:cubicBezTo>
                  <a:pt x="110192" y="28985"/>
                  <a:pt x="110192" y="28405"/>
                  <a:pt x="110192" y="27826"/>
                </a:cubicBezTo>
                <a:cubicBezTo>
                  <a:pt x="110192" y="11594"/>
                  <a:pt x="110192" y="11594"/>
                  <a:pt x="110192" y="11594"/>
                </a:cubicBezTo>
                <a:cubicBezTo>
                  <a:pt x="110192" y="11014"/>
                  <a:pt x="110192" y="11014"/>
                  <a:pt x="109615" y="10434"/>
                </a:cubicBezTo>
                <a:cubicBezTo>
                  <a:pt x="109038" y="9855"/>
                  <a:pt x="109038" y="9855"/>
                  <a:pt x="108461" y="9855"/>
                </a:cubicBezTo>
                <a:cubicBezTo>
                  <a:pt x="92307" y="9855"/>
                  <a:pt x="92307" y="9855"/>
                  <a:pt x="92307" y="9855"/>
                </a:cubicBezTo>
                <a:cubicBezTo>
                  <a:pt x="91730" y="9855"/>
                  <a:pt x="91153" y="9855"/>
                  <a:pt x="91153" y="10434"/>
                </a:cubicBezTo>
                <a:cubicBezTo>
                  <a:pt x="90576" y="11014"/>
                  <a:pt x="90576" y="11014"/>
                  <a:pt x="90576" y="11594"/>
                </a:cubicBezTo>
                <a:cubicBezTo>
                  <a:pt x="90576" y="27826"/>
                  <a:pt x="90576" y="27826"/>
                  <a:pt x="90576" y="27826"/>
                </a:cubicBezTo>
                <a:cubicBezTo>
                  <a:pt x="90576" y="28405"/>
                  <a:pt x="90576" y="28985"/>
                  <a:pt x="91153" y="2898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007971" y="3396642"/>
            <a:ext cx="223144" cy="71666"/>
          </a:xfrm>
          <a:custGeom>
            <a:pathLst>
              <a:path extrusionOk="0" h="120000" w="120000">
                <a:moveTo>
                  <a:pt x="12115" y="1791"/>
                </a:moveTo>
                <a:cubicBezTo>
                  <a:pt x="13269" y="1791"/>
                  <a:pt x="14423" y="1791"/>
                  <a:pt x="15576" y="1791"/>
                </a:cubicBezTo>
                <a:cubicBezTo>
                  <a:pt x="16730" y="1791"/>
                  <a:pt x="17884" y="1791"/>
                  <a:pt x="18461" y="3582"/>
                </a:cubicBezTo>
                <a:cubicBezTo>
                  <a:pt x="19038" y="5373"/>
                  <a:pt x="19038" y="5373"/>
                  <a:pt x="19615" y="7164"/>
                </a:cubicBezTo>
                <a:cubicBezTo>
                  <a:pt x="19615" y="8955"/>
                  <a:pt x="20192" y="10746"/>
                  <a:pt x="20192" y="12537"/>
                </a:cubicBezTo>
                <a:cubicBezTo>
                  <a:pt x="20192" y="14328"/>
                  <a:pt x="20192" y="16119"/>
                  <a:pt x="20769" y="17910"/>
                </a:cubicBezTo>
                <a:cubicBezTo>
                  <a:pt x="20769" y="19701"/>
                  <a:pt x="20769" y="21492"/>
                  <a:pt x="20769" y="23283"/>
                </a:cubicBezTo>
                <a:cubicBezTo>
                  <a:pt x="21346" y="34029"/>
                  <a:pt x="21923" y="42985"/>
                  <a:pt x="22500" y="51940"/>
                </a:cubicBezTo>
                <a:cubicBezTo>
                  <a:pt x="23076" y="60895"/>
                  <a:pt x="23653" y="71641"/>
                  <a:pt x="24230" y="80597"/>
                </a:cubicBezTo>
                <a:cubicBezTo>
                  <a:pt x="24230" y="80597"/>
                  <a:pt x="24230" y="80597"/>
                  <a:pt x="24230" y="80597"/>
                </a:cubicBezTo>
                <a:cubicBezTo>
                  <a:pt x="25961" y="68059"/>
                  <a:pt x="27692" y="53731"/>
                  <a:pt x="29423" y="41194"/>
                </a:cubicBezTo>
                <a:cubicBezTo>
                  <a:pt x="30576" y="28656"/>
                  <a:pt x="32307" y="14328"/>
                  <a:pt x="34038" y="1791"/>
                </a:cubicBezTo>
                <a:cubicBezTo>
                  <a:pt x="44423" y="1791"/>
                  <a:pt x="44423" y="1791"/>
                  <a:pt x="44423" y="1791"/>
                </a:cubicBezTo>
                <a:cubicBezTo>
                  <a:pt x="44423" y="1791"/>
                  <a:pt x="44423" y="1791"/>
                  <a:pt x="44423" y="1791"/>
                </a:cubicBezTo>
                <a:cubicBezTo>
                  <a:pt x="41538" y="21492"/>
                  <a:pt x="39230" y="41194"/>
                  <a:pt x="36923" y="60895"/>
                </a:cubicBezTo>
                <a:cubicBezTo>
                  <a:pt x="34038" y="78805"/>
                  <a:pt x="31730" y="98507"/>
                  <a:pt x="28846" y="118208"/>
                </a:cubicBezTo>
                <a:cubicBezTo>
                  <a:pt x="27115" y="118208"/>
                  <a:pt x="25384" y="118208"/>
                  <a:pt x="23653" y="118208"/>
                </a:cubicBezTo>
                <a:cubicBezTo>
                  <a:pt x="21923" y="118208"/>
                  <a:pt x="20192" y="118208"/>
                  <a:pt x="18461" y="118208"/>
                </a:cubicBezTo>
                <a:cubicBezTo>
                  <a:pt x="17307" y="102089"/>
                  <a:pt x="15576" y="84179"/>
                  <a:pt x="14423" y="68059"/>
                </a:cubicBezTo>
                <a:cubicBezTo>
                  <a:pt x="12692" y="50149"/>
                  <a:pt x="11538" y="34029"/>
                  <a:pt x="9807" y="16119"/>
                </a:cubicBezTo>
                <a:cubicBezTo>
                  <a:pt x="9807" y="16119"/>
                  <a:pt x="9230" y="16119"/>
                  <a:pt x="8653" y="14328"/>
                </a:cubicBezTo>
                <a:cubicBezTo>
                  <a:pt x="8653" y="14328"/>
                  <a:pt x="8076" y="14328"/>
                  <a:pt x="7500" y="12537"/>
                </a:cubicBezTo>
                <a:cubicBezTo>
                  <a:pt x="6923" y="12537"/>
                  <a:pt x="5769" y="10746"/>
                  <a:pt x="5192" y="8955"/>
                </a:cubicBezTo>
                <a:cubicBezTo>
                  <a:pt x="4038" y="8955"/>
                  <a:pt x="3461" y="7164"/>
                  <a:pt x="2884" y="7164"/>
                </a:cubicBezTo>
                <a:cubicBezTo>
                  <a:pt x="2307" y="7164"/>
                  <a:pt x="2307" y="5373"/>
                  <a:pt x="1730" y="5373"/>
                </a:cubicBezTo>
                <a:cubicBezTo>
                  <a:pt x="1730" y="5373"/>
                  <a:pt x="1153" y="5373"/>
                  <a:pt x="1153" y="5373"/>
                </a:cubicBezTo>
                <a:cubicBezTo>
                  <a:pt x="576" y="5373"/>
                  <a:pt x="576" y="5373"/>
                  <a:pt x="0" y="5373"/>
                </a:cubicBezTo>
                <a:cubicBezTo>
                  <a:pt x="0" y="3582"/>
                  <a:pt x="0" y="3582"/>
                  <a:pt x="0" y="3582"/>
                </a:cubicBezTo>
                <a:cubicBezTo>
                  <a:pt x="0" y="1791"/>
                  <a:pt x="0" y="1791"/>
                  <a:pt x="0" y="1791"/>
                </a:cubicBezTo>
                <a:lnTo>
                  <a:pt x="12115" y="1791"/>
                </a:lnTo>
                <a:close/>
                <a:moveTo>
                  <a:pt x="54807" y="59104"/>
                </a:moveTo>
                <a:cubicBezTo>
                  <a:pt x="53653" y="78805"/>
                  <a:pt x="53076" y="98507"/>
                  <a:pt x="51923" y="118208"/>
                </a:cubicBezTo>
                <a:cubicBezTo>
                  <a:pt x="42115" y="118208"/>
                  <a:pt x="42115" y="118208"/>
                  <a:pt x="42115" y="118208"/>
                </a:cubicBezTo>
                <a:cubicBezTo>
                  <a:pt x="43269" y="98507"/>
                  <a:pt x="44423" y="78805"/>
                  <a:pt x="45000" y="59104"/>
                </a:cubicBezTo>
                <a:cubicBezTo>
                  <a:pt x="46153" y="41194"/>
                  <a:pt x="47307" y="21492"/>
                  <a:pt x="48461" y="1791"/>
                </a:cubicBezTo>
                <a:cubicBezTo>
                  <a:pt x="57692" y="1791"/>
                  <a:pt x="57692" y="1791"/>
                  <a:pt x="57692" y="1791"/>
                </a:cubicBezTo>
                <a:cubicBezTo>
                  <a:pt x="57115" y="21492"/>
                  <a:pt x="55961" y="41194"/>
                  <a:pt x="54807" y="59104"/>
                </a:cubicBezTo>
                <a:close/>
                <a:moveTo>
                  <a:pt x="82500" y="0"/>
                </a:moveTo>
                <a:cubicBezTo>
                  <a:pt x="84230" y="1791"/>
                  <a:pt x="85961" y="1791"/>
                  <a:pt x="87115" y="5373"/>
                </a:cubicBezTo>
                <a:cubicBezTo>
                  <a:pt x="87115" y="8955"/>
                  <a:pt x="86538" y="12537"/>
                  <a:pt x="86538" y="17910"/>
                </a:cubicBezTo>
                <a:cubicBezTo>
                  <a:pt x="86538" y="21492"/>
                  <a:pt x="85961" y="25074"/>
                  <a:pt x="85961" y="30447"/>
                </a:cubicBezTo>
                <a:cubicBezTo>
                  <a:pt x="85384" y="28656"/>
                  <a:pt x="84807" y="28656"/>
                  <a:pt x="84807" y="28656"/>
                </a:cubicBezTo>
                <a:cubicBezTo>
                  <a:pt x="84230" y="28656"/>
                  <a:pt x="83653" y="26865"/>
                  <a:pt x="83076" y="26865"/>
                </a:cubicBezTo>
                <a:cubicBezTo>
                  <a:pt x="82500" y="26865"/>
                  <a:pt x="81923" y="25074"/>
                  <a:pt x="80769" y="25074"/>
                </a:cubicBezTo>
                <a:cubicBezTo>
                  <a:pt x="79615" y="25074"/>
                  <a:pt x="78461" y="23283"/>
                  <a:pt x="77307" y="23283"/>
                </a:cubicBezTo>
                <a:cubicBezTo>
                  <a:pt x="76730" y="25074"/>
                  <a:pt x="75576" y="25074"/>
                  <a:pt x="75000" y="25074"/>
                </a:cubicBezTo>
                <a:cubicBezTo>
                  <a:pt x="73846" y="26865"/>
                  <a:pt x="73269" y="26865"/>
                  <a:pt x="72692" y="28656"/>
                </a:cubicBezTo>
                <a:cubicBezTo>
                  <a:pt x="72692" y="30447"/>
                  <a:pt x="72115" y="30447"/>
                  <a:pt x="72115" y="32238"/>
                </a:cubicBezTo>
                <a:cubicBezTo>
                  <a:pt x="72115" y="32238"/>
                  <a:pt x="72115" y="34029"/>
                  <a:pt x="72115" y="35820"/>
                </a:cubicBezTo>
                <a:cubicBezTo>
                  <a:pt x="72115" y="37611"/>
                  <a:pt x="72692" y="39402"/>
                  <a:pt x="73269" y="39402"/>
                </a:cubicBezTo>
                <a:cubicBezTo>
                  <a:pt x="73269" y="41194"/>
                  <a:pt x="73846" y="42985"/>
                  <a:pt x="74423" y="42985"/>
                </a:cubicBezTo>
                <a:cubicBezTo>
                  <a:pt x="75000" y="44776"/>
                  <a:pt x="75576" y="44776"/>
                  <a:pt x="76153" y="46567"/>
                </a:cubicBezTo>
                <a:cubicBezTo>
                  <a:pt x="76730" y="46567"/>
                  <a:pt x="77307" y="48358"/>
                  <a:pt x="77884" y="48358"/>
                </a:cubicBezTo>
                <a:cubicBezTo>
                  <a:pt x="79038" y="50149"/>
                  <a:pt x="79615" y="51940"/>
                  <a:pt x="80769" y="55522"/>
                </a:cubicBezTo>
                <a:cubicBezTo>
                  <a:pt x="81923" y="57313"/>
                  <a:pt x="83076" y="59104"/>
                  <a:pt x="83653" y="62686"/>
                </a:cubicBezTo>
                <a:cubicBezTo>
                  <a:pt x="84807" y="66268"/>
                  <a:pt x="85384" y="69850"/>
                  <a:pt x="85384" y="75223"/>
                </a:cubicBezTo>
                <a:cubicBezTo>
                  <a:pt x="85961" y="78805"/>
                  <a:pt x="85961" y="84179"/>
                  <a:pt x="85384" y="89552"/>
                </a:cubicBezTo>
                <a:cubicBezTo>
                  <a:pt x="84807" y="93134"/>
                  <a:pt x="84230" y="96716"/>
                  <a:pt x="83653" y="100298"/>
                </a:cubicBezTo>
                <a:cubicBezTo>
                  <a:pt x="83076" y="103880"/>
                  <a:pt x="81923" y="107462"/>
                  <a:pt x="80192" y="111044"/>
                </a:cubicBezTo>
                <a:cubicBezTo>
                  <a:pt x="79038" y="112835"/>
                  <a:pt x="77307" y="116417"/>
                  <a:pt x="75576" y="118208"/>
                </a:cubicBezTo>
                <a:cubicBezTo>
                  <a:pt x="73846" y="118208"/>
                  <a:pt x="72115" y="120000"/>
                  <a:pt x="69807" y="120000"/>
                </a:cubicBezTo>
                <a:cubicBezTo>
                  <a:pt x="68076" y="120000"/>
                  <a:pt x="65769" y="120000"/>
                  <a:pt x="64038" y="118208"/>
                </a:cubicBezTo>
                <a:cubicBezTo>
                  <a:pt x="63461" y="118208"/>
                  <a:pt x="62884" y="118208"/>
                  <a:pt x="62307" y="118208"/>
                </a:cubicBezTo>
                <a:cubicBezTo>
                  <a:pt x="61730" y="118208"/>
                  <a:pt x="61153" y="118208"/>
                  <a:pt x="60576" y="116417"/>
                </a:cubicBezTo>
                <a:cubicBezTo>
                  <a:pt x="60000" y="116417"/>
                  <a:pt x="59423" y="116417"/>
                  <a:pt x="58846" y="114626"/>
                </a:cubicBezTo>
                <a:cubicBezTo>
                  <a:pt x="58269" y="114626"/>
                  <a:pt x="57692" y="114626"/>
                  <a:pt x="57692" y="112835"/>
                </a:cubicBezTo>
                <a:cubicBezTo>
                  <a:pt x="58269" y="109253"/>
                  <a:pt x="58269" y="105671"/>
                  <a:pt x="58846" y="100298"/>
                </a:cubicBezTo>
                <a:cubicBezTo>
                  <a:pt x="58846" y="96716"/>
                  <a:pt x="58846" y="91343"/>
                  <a:pt x="59423" y="87761"/>
                </a:cubicBezTo>
                <a:cubicBezTo>
                  <a:pt x="60000" y="87761"/>
                  <a:pt x="60000" y="89552"/>
                  <a:pt x="60576" y="89552"/>
                </a:cubicBezTo>
                <a:cubicBezTo>
                  <a:pt x="61153" y="89552"/>
                  <a:pt x="61730" y="91343"/>
                  <a:pt x="61730" y="91343"/>
                </a:cubicBezTo>
                <a:cubicBezTo>
                  <a:pt x="62884" y="93134"/>
                  <a:pt x="63461" y="93134"/>
                  <a:pt x="64615" y="93134"/>
                </a:cubicBezTo>
                <a:cubicBezTo>
                  <a:pt x="65769" y="94925"/>
                  <a:pt x="66923" y="94925"/>
                  <a:pt x="68076" y="94925"/>
                </a:cubicBezTo>
                <a:cubicBezTo>
                  <a:pt x="69230" y="94925"/>
                  <a:pt x="69807" y="94925"/>
                  <a:pt x="70961" y="94925"/>
                </a:cubicBezTo>
                <a:cubicBezTo>
                  <a:pt x="72115" y="94925"/>
                  <a:pt x="73269" y="93134"/>
                  <a:pt x="73846" y="93134"/>
                </a:cubicBezTo>
                <a:cubicBezTo>
                  <a:pt x="74423" y="91343"/>
                  <a:pt x="74423" y="91343"/>
                  <a:pt x="75000" y="89552"/>
                </a:cubicBezTo>
                <a:cubicBezTo>
                  <a:pt x="75576" y="87761"/>
                  <a:pt x="75576" y="85970"/>
                  <a:pt x="75576" y="84179"/>
                </a:cubicBezTo>
                <a:cubicBezTo>
                  <a:pt x="75576" y="80597"/>
                  <a:pt x="75000" y="77014"/>
                  <a:pt x="73846" y="77014"/>
                </a:cubicBezTo>
                <a:cubicBezTo>
                  <a:pt x="73269" y="75223"/>
                  <a:pt x="72692" y="73432"/>
                  <a:pt x="71538" y="71641"/>
                </a:cubicBezTo>
                <a:cubicBezTo>
                  <a:pt x="70384" y="69850"/>
                  <a:pt x="69230" y="68059"/>
                  <a:pt x="67500" y="64477"/>
                </a:cubicBezTo>
                <a:cubicBezTo>
                  <a:pt x="66346" y="62686"/>
                  <a:pt x="65192" y="59104"/>
                  <a:pt x="64038" y="55522"/>
                </a:cubicBezTo>
                <a:cubicBezTo>
                  <a:pt x="63461" y="55522"/>
                  <a:pt x="63461" y="53731"/>
                  <a:pt x="62884" y="51940"/>
                </a:cubicBezTo>
                <a:cubicBezTo>
                  <a:pt x="62884" y="50149"/>
                  <a:pt x="62307" y="48358"/>
                  <a:pt x="62307" y="46567"/>
                </a:cubicBezTo>
                <a:cubicBezTo>
                  <a:pt x="61730" y="41194"/>
                  <a:pt x="61730" y="35820"/>
                  <a:pt x="61730" y="32238"/>
                </a:cubicBezTo>
                <a:cubicBezTo>
                  <a:pt x="62307" y="26865"/>
                  <a:pt x="62884" y="23283"/>
                  <a:pt x="63461" y="19701"/>
                </a:cubicBezTo>
                <a:cubicBezTo>
                  <a:pt x="64615" y="16119"/>
                  <a:pt x="65769" y="12537"/>
                  <a:pt x="66923" y="10746"/>
                </a:cubicBezTo>
                <a:cubicBezTo>
                  <a:pt x="68076" y="7164"/>
                  <a:pt x="68653" y="5373"/>
                  <a:pt x="69807" y="3582"/>
                </a:cubicBezTo>
                <a:cubicBezTo>
                  <a:pt x="70961" y="3582"/>
                  <a:pt x="71538" y="1791"/>
                  <a:pt x="72115" y="1791"/>
                </a:cubicBezTo>
                <a:cubicBezTo>
                  <a:pt x="73269" y="1791"/>
                  <a:pt x="73846" y="0"/>
                  <a:pt x="75000" y="0"/>
                </a:cubicBezTo>
                <a:cubicBezTo>
                  <a:pt x="75000" y="0"/>
                  <a:pt x="75576" y="0"/>
                  <a:pt x="76153" y="0"/>
                </a:cubicBezTo>
                <a:cubicBezTo>
                  <a:pt x="76153" y="0"/>
                  <a:pt x="76730" y="0"/>
                  <a:pt x="76730" y="0"/>
                </a:cubicBezTo>
                <a:cubicBezTo>
                  <a:pt x="79038" y="0"/>
                  <a:pt x="80769" y="0"/>
                  <a:pt x="82500" y="0"/>
                </a:cubicBezTo>
                <a:close/>
                <a:moveTo>
                  <a:pt x="117115" y="118208"/>
                </a:moveTo>
                <a:cubicBezTo>
                  <a:pt x="115961" y="118208"/>
                  <a:pt x="115384" y="118208"/>
                  <a:pt x="114230" y="118208"/>
                </a:cubicBezTo>
                <a:cubicBezTo>
                  <a:pt x="113653" y="118208"/>
                  <a:pt x="113076" y="118208"/>
                  <a:pt x="112500" y="118208"/>
                </a:cubicBezTo>
                <a:cubicBezTo>
                  <a:pt x="111923" y="118208"/>
                  <a:pt x="111346" y="118208"/>
                  <a:pt x="110769" y="118208"/>
                </a:cubicBezTo>
                <a:cubicBezTo>
                  <a:pt x="110769" y="114626"/>
                  <a:pt x="110192" y="112835"/>
                  <a:pt x="110192" y="109253"/>
                </a:cubicBezTo>
                <a:cubicBezTo>
                  <a:pt x="110192" y="107462"/>
                  <a:pt x="109615" y="103880"/>
                  <a:pt x="109615" y="100298"/>
                </a:cubicBezTo>
                <a:cubicBezTo>
                  <a:pt x="97500" y="100298"/>
                  <a:pt x="97500" y="100298"/>
                  <a:pt x="97500" y="100298"/>
                </a:cubicBezTo>
                <a:cubicBezTo>
                  <a:pt x="96923" y="103880"/>
                  <a:pt x="96346" y="107462"/>
                  <a:pt x="96346" y="109253"/>
                </a:cubicBezTo>
                <a:cubicBezTo>
                  <a:pt x="95769" y="112835"/>
                  <a:pt x="95769" y="116417"/>
                  <a:pt x="95192" y="118208"/>
                </a:cubicBezTo>
                <a:cubicBezTo>
                  <a:pt x="84807" y="118208"/>
                  <a:pt x="84807" y="118208"/>
                  <a:pt x="84807" y="118208"/>
                </a:cubicBezTo>
                <a:cubicBezTo>
                  <a:pt x="87115" y="103880"/>
                  <a:pt x="88846" y="89552"/>
                  <a:pt x="90576" y="77014"/>
                </a:cubicBezTo>
                <a:cubicBezTo>
                  <a:pt x="92307" y="62686"/>
                  <a:pt x="94615" y="48358"/>
                  <a:pt x="96346" y="34029"/>
                </a:cubicBezTo>
                <a:cubicBezTo>
                  <a:pt x="96923" y="32238"/>
                  <a:pt x="96923" y="28656"/>
                  <a:pt x="97500" y="26865"/>
                </a:cubicBezTo>
                <a:cubicBezTo>
                  <a:pt x="97500" y="23283"/>
                  <a:pt x="98076" y="19701"/>
                  <a:pt x="98653" y="17910"/>
                </a:cubicBezTo>
                <a:cubicBezTo>
                  <a:pt x="98653" y="14328"/>
                  <a:pt x="99230" y="10746"/>
                  <a:pt x="99807" y="8955"/>
                </a:cubicBezTo>
                <a:cubicBezTo>
                  <a:pt x="100384" y="7164"/>
                  <a:pt x="100961" y="5373"/>
                  <a:pt x="101538" y="3582"/>
                </a:cubicBezTo>
                <a:cubicBezTo>
                  <a:pt x="101538" y="3582"/>
                  <a:pt x="102692" y="1791"/>
                  <a:pt x="103269" y="1791"/>
                </a:cubicBezTo>
                <a:cubicBezTo>
                  <a:pt x="104423" y="1791"/>
                  <a:pt x="105000" y="1791"/>
                  <a:pt x="106153" y="1791"/>
                </a:cubicBezTo>
                <a:cubicBezTo>
                  <a:pt x="107307" y="1791"/>
                  <a:pt x="108461" y="1791"/>
                  <a:pt x="109038" y="1791"/>
                </a:cubicBezTo>
                <a:cubicBezTo>
                  <a:pt x="110192" y="1791"/>
                  <a:pt x="111346" y="1791"/>
                  <a:pt x="111923" y="1791"/>
                </a:cubicBezTo>
                <a:cubicBezTo>
                  <a:pt x="120000" y="118208"/>
                  <a:pt x="120000" y="118208"/>
                  <a:pt x="120000" y="118208"/>
                </a:cubicBezTo>
                <a:cubicBezTo>
                  <a:pt x="118846" y="118208"/>
                  <a:pt x="118269" y="118208"/>
                  <a:pt x="117115" y="118208"/>
                </a:cubicBezTo>
                <a:close/>
                <a:moveTo>
                  <a:pt x="106730" y="55522"/>
                </a:moveTo>
                <a:cubicBezTo>
                  <a:pt x="106153" y="48358"/>
                  <a:pt x="105576" y="41194"/>
                  <a:pt x="105000" y="34029"/>
                </a:cubicBezTo>
                <a:cubicBezTo>
                  <a:pt x="99807" y="77014"/>
                  <a:pt x="99807" y="77014"/>
                  <a:pt x="99807" y="77014"/>
                </a:cubicBezTo>
                <a:cubicBezTo>
                  <a:pt x="107884" y="77014"/>
                  <a:pt x="107884" y="77014"/>
                  <a:pt x="107884" y="77014"/>
                </a:cubicBezTo>
                <a:cubicBezTo>
                  <a:pt x="107307" y="69850"/>
                  <a:pt x="107307" y="62686"/>
                  <a:pt x="106730" y="5552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Shape 532"/>
          <p:cNvGrpSpPr/>
          <p:nvPr/>
        </p:nvGrpSpPr>
        <p:grpSpPr>
          <a:xfrm>
            <a:off x="6802979" y="3337881"/>
            <a:ext cx="348824" cy="348824"/>
            <a:chOff x="4775200" y="3587750"/>
            <a:chExt cx="406399" cy="406399"/>
          </a:xfrm>
        </p:grpSpPr>
        <p:sp>
          <p:nvSpPr>
            <p:cNvPr id="533" name="Shape 533"/>
            <p:cNvSpPr/>
            <p:nvPr/>
          </p:nvSpPr>
          <p:spPr>
            <a:xfrm>
              <a:off x="4775200" y="3587750"/>
              <a:ext cx="406399" cy="406399"/>
            </a:xfrm>
            <a:custGeom>
              <a:pathLst>
                <a:path extrusionOk="0" h="120000" w="120000">
                  <a:moveTo>
                    <a:pt x="82500" y="4687"/>
                  </a:moveTo>
                  <a:lnTo>
                    <a:pt x="82500" y="4687"/>
                  </a:lnTo>
                  <a:lnTo>
                    <a:pt x="76875" y="1875"/>
                  </a:lnTo>
                  <a:lnTo>
                    <a:pt x="70312" y="937"/>
                  </a:lnTo>
                  <a:lnTo>
                    <a:pt x="64687" y="0"/>
                  </a:lnTo>
                  <a:lnTo>
                    <a:pt x="59062" y="0"/>
                  </a:lnTo>
                  <a:lnTo>
                    <a:pt x="53437" y="0"/>
                  </a:lnTo>
                  <a:lnTo>
                    <a:pt x="47812" y="937"/>
                  </a:lnTo>
                  <a:lnTo>
                    <a:pt x="36562" y="4687"/>
                  </a:lnTo>
                  <a:lnTo>
                    <a:pt x="26250" y="10312"/>
                  </a:lnTo>
                  <a:lnTo>
                    <a:pt x="21562" y="14062"/>
                  </a:lnTo>
                  <a:lnTo>
                    <a:pt x="17812" y="17812"/>
                  </a:lnTo>
                  <a:lnTo>
                    <a:pt x="13125" y="22500"/>
                  </a:lnTo>
                  <a:lnTo>
                    <a:pt x="10312" y="27187"/>
                  </a:lnTo>
                  <a:lnTo>
                    <a:pt x="6562" y="31875"/>
                  </a:lnTo>
                  <a:lnTo>
                    <a:pt x="4687" y="37500"/>
                  </a:lnTo>
                  <a:lnTo>
                    <a:pt x="4687" y="37500"/>
                  </a:lnTo>
                  <a:lnTo>
                    <a:pt x="1875" y="43125"/>
                  </a:lnTo>
                  <a:lnTo>
                    <a:pt x="937" y="49687"/>
                  </a:lnTo>
                  <a:lnTo>
                    <a:pt x="0" y="55312"/>
                  </a:lnTo>
                  <a:lnTo>
                    <a:pt x="0" y="60937"/>
                  </a:lnTo>
                  <a:lnTo>
                    <a:pt x="0" y="66562"/>
                  </a:lnTo>
                  <a:lnTo>
                    <a:pt x="937" y="73125"/>
                  </a:lnTo>
                  <a:lnTo>
                    <a:pt x="4687" y="83437"/>
                  </a:lnTo>
                  <a:lnTo>
                    <a:pt x="10312" y="93750"/>
                  </a:lnTo>
                  <a:lnTo>
                    <a:pt x="14062" y="98437"/>
                  </a:lnTo>
                  <a:lnTo>
                    <a:pt x="17812" y="103125"/>
                  </a:lnTo>
                  <a:lnTo>
                    <a:pt x="22500" y="106875"/>
                  </a:lnTo>
                  <a:lnTo>
                    <a:pt x="27187" y="109687"/>
                  </a:lnTo>
                  <a:lnTo>
                    <a:pt x="31875" y="113437"/>
                  </a:lnTo>
                  <a:lnTo>
                    <a:pt x="37500" y="115312"/>
                  </a:lnTo>
                  <a:lnTo>
                    <a:pt x="37500" y="115312"/>
                  </a:lnTo>
                  <a:lnTo>
                    <a:pt x="43125" y="118125"/>
                  </a:lnTo>
                  <a:lnTo>
                    <a:pt x="49687" y="119062"/>
                  </a:lnTo>
                  <a:lnTo>
                    <a:pt x="55312" y="120000"/>
                  </a:lnTo>
                  <a:lnTo>
                    <a:pt x="60937" y="120000"/>
                  </a:lnTo>
                  <a:lnTo>
                    <a:pt x="66562" y="120000"/>
                  </a:lnTo>
                  <a:lnTo>
                    <a:pt x="73125" y="119062"/>
                  </a:lnTo>
                  <a:lnTo>
                    <a:pt x="83437" y="115312"/>
                  </a:lnTo>
                  <a:lnTo>
                    <a:pt x="93750" y="109687"/>
                  </a:lnTo>
                  <a:lnTo>
                    <a:pt x="98437" y="105937"/>
                  </a:lnTo>
                  <a:lnTo>
                    <a:pt x="103125" y="102187"/>
                  </a:lnTo>
                  <a:lnTo>
                    <a:pt x="106875" y="97500"/>
                  </a:lnTo>
                  <a:lnTo>
                    <a:pt x="109687" y="92812"/>
                  </a:lnTo>
                  <a:lnTo>
                    <a:pt x="113437" y="88125"/>
                  </a:lnTo>
                  <a:lnTo>
                    <a:pt x="115312" y="82500"/>
                  </a:lnTo>
                  <a:lnTo>
                    <a:pt x="115312" y="82500"/>
                  </a:lnTo>
                  <a:lnTo>
                    <a:pt x="118125" y="76875"/>
                  </a:lnTo>
                  <a:lnTo>
                    <a:pt x="119062" y="70312"/>
                  </a:lnTo>
                  <a:lnTo>
                    <a:pt x="120000" y="64687"/>
                  </a:lnTo>
                  <a:lnTo>
                    <a:pt x="120000" y="59062"/>
                  </a:lnTo>
                  <a:lnTo>
                    <a:pt x="120000" y="53437"/>
                  </a:lnTo>
                  <a:lnTo>
                    <a:pt x="119062" y="47812"/>
                  </a:lnTo>
                  <a:lnTo>
                    <a:pt x="115312" y="36562"/>
                  </a:lnTo>
                  <a:lnTo>
                    <a:pt x="109687" y="26250"/>
                  </a:lnTo>
                  <a:lnTo>
                    <a:pt x="105937" y="21562"/>
                  </a:lnTo>
                  <a:lnTo>
                    <a:pt x="102187" y="17812"/>
                  </a:lnTo>
                  <a:lnTo>
                    <a:pt x="97500" y="13125"/>
                  </a:lnTo>
                  <a:lnTo>
                    <a:pt x="92812" y="10312"/>
                  </a:lnTo>
                  <a:lnTo>
                    <a:pt x="88125" y="6562"/>
                  </a:lnTo>
                  <a:lnTo>
                    <a:pt x="82500" y="4687"/>
                  </a:lnTo>
                  <a:close/>
                  <a:moveTo>
                    <a:pt x="40312" y="108750"/>
                  </a:moveTo>
                  <a:lnTo>
                    <a:pt x="40312" y="108750"/>
                  </a:lnTo>
                  <a:lnTo>
                    <a:pt x="30937" y="104062"/>
                  </a:lnTo>
                  <a:lnTo>
                    <a:pt x="23437" y="97500"/>
                  </a:lnTo>
                  <a:lnTo>
                    <a:pt x="16875" y="89062"/>
                  </a:lnTo>
                  <a:lnTo>
                    <a:pt x="12187" y="80625"/>
                  </a:lnTo>
                  <a:lnTo>
                    <a:pt x="8437" y="71250"/>
                  </a:lnTo>
                  <a:lnTo>
                    <a:pt x="7500" y="60937"/>
                  </a:lnTo>
                  <a:lnTo>
                    <a:pt x="8437" y="50625"/>
                  </a:lnTo>
                  <a:lnTo>
                    <a:pt x="11250" y="40312"/>
                  </a:lnTo>
                  <a:lnTo>
                    <a:pt x="11250" y="40312"/>
                  </a:lnTo>
                  <a:lnTo>
                    <a:pt x="15937" y="30937"/>
                  </a:lnTo>
                  <a:lnTo>
                    <a:pt x="22500" y="23437"/>
                  </a:lnTo>
                  <a:lnTo>
                    <a:pt x="30937" y="16875"/>
                  </a:lnTo>
                  <a:lnTo>
                    <a:pt x="39375" y="12187"/>
                  </a:lnTo>
                  <a:lnTo>
                    <a:pt x="48750" y="8437"/>
                  </a:lnTo>
                  <a:lnTo>
                    <a:pt x="59062" y="7500"/>
                  </a:lnTo>
                  <a:lnTo>
                    <a:pt x="69375" y="8437"/>
                  </a:lnTo>
                  <a:lnTo>
                    <a:pt x="79687" y="11250"/>
                  </a:lnTo>
                  <a:lnTo>
                    <a:pt x="79687" y="11250"/>
                  </a:lnTo>
                  <a:lnTo>
                    <a:pt x="89062" y="15937"/>
                  </a:lnTo>
                  <a:lnTo>
                    <a:pt x="96562" y="22500"/>
                  </a:lnTo>
                  <a:lnTo>
                    <a:pt x="103125" y="30937"/>
                  </a:lnTo>
                  <a:lnTo>
                    <a:pt x="107812" y="39375"/>
                  </a:lnTo>
                  <a:lnTo>
                    <a:pt x="111562" y="48750"/>
                  </a:lnTo>
                  <a:lnTo>
                    <a:pt x="112500" y="59062"/>
                  </a:lnTo>
                  <a:lnTo>
                    <a:pt x="111562" y="69375"/>
                  </a:lnTo>
                  <a:lnTo>
                    <a:pt x="108750" y="79687"/>
                  </a:lnTo>
                  <a:lnTo>
                    <a:pt x="108750" y="79687"/>
                  </a:lnTo>
                  <a:lnTo>
                    <a:pt x="104062" y="89062"/>
                  </a:lnTo>
                  <a:lnTo>
                    <a:pt x="97500" y="96562"/>
                  </a:lnTo>
                  <a:lnTo>
                    <a:pt x="89062" y="103125"/>
                  </a:lnTo>
                  <a:lnTo>
                    <a:pt x="80625" y="107812"/>
                  </a:lnTo>
                  <a:lnTo>
                    <a:pt x="71250" y="111562"/>
                  </a:lnTo>
                  <a:lnTo>
                    <a:pt x="60937" y="112500"/>
                  </a:lnTo>
                  <a:lnTo>
                    <a:pt x="50625" y="111562"/>
                  </a:lnTo>
                  <a:lnTo>
                    <a:pt x="40312" y="1087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953000" y="3765550"/>
              <a:ext cx="50799" cy="50799"/>
            </a:xfrm>
            <a:custGeom>
              <a:pathLst>
                <a:path extrusionOk="0" h="120000" w="120000">
                  <a:moveTo>
                    <a:pt x="82500" y="7500"/>
                  </a:moveTo>
                  <a:lnTo>
                    <a:pt x="82500" y="7500"/>
                  </a:lnTo>
                  <a:lnTo>
                    <a:pt x="60000" y="0"/>
                  </a:lnTo>
                  <a:lnTo>
                    <a:pt x="37500" y="7500"/>
                  </a:lnTo>
                  <a:lnTo>
                    <a:pt x="15000" y="15000"/>
                  </a:lnTo>
                  <a:lnTo>
                    <a:pt x="7500" y="37500"/>
                  </a:lnTo>
                  <a:lnTo>
                    <a:pt x="7500" y="37500"/>
                  </a:lnTo>
                  <a:lnTo>
                    <a:pt x="0" y="60000"/>
                  </a:lnTo>
                  <a:lnTo>
                    <a:pt x="7500" y="82500"/>
                  </a:lnTo>
                  <a:lnTo>
                    <a:pt x="15000" y="105000"/>
                  </a:lnTo>
                  <a:lnTo>
                    <a:pt x="37500" y="112500"/>
                  </a:lnTo>
                  <a:lnTo>
                    <a:pt x="37500" y="112500"/>
                  </a:lnTo>
                  <a:lnTo>
                    <a:pt x="60000" y="120000"/>
                  </a:lnTo>
                  <a:lnTo>
                    <a:pt x="82500" y="112500"/>
                  </a:lnTo>
                  <a:lnTo>
                    <a:pt x="105000" y="105000"/>
                  </a:lnTo>
                  <a:lnTo>
                    <a:pt x="112500" y="82500"/>
                  </a:lnTo>
                  <a:lnTo>
                    <a:pt x="112500" y="82500"/>
                  </a:lnTo>
                  <a:lnTo>
                    <a:pt x="120000" y="60000"/>
                  </a:lnTo>
                  <a:lnTo>
                    <a:pt x="112500" y="37500"/>
                  </a:lnTo>
                  <a:lnTo>
                    <a:pt x="105000" y="15000"/>
                  </a:lnTo>
                  <a:lnTo>
                    <a:pt x="82500" y="7500"/>
                  </a:lnTo>
                  <a:close/>
                  <a:moveTo>
                    <a:pt x="52500" y="90000"/>
                  </a:moveTo>
                  <a:lnTo>
                    <a:pt x="52500" y="90000"/>
                  </a:lnTo>
                  <a:lnTo>
                    <a:pt x="37500" y="82500"/>
                  </a:lnTo>
                  <a:lnTo>
                    <a:pt x="30000" y="75000"/>
                  </a:lnTo>
                  <a:lnTo>
                    <a:pt x="30000" y="60000"/>
                  </a:lnTo>
                  <a:lnTo>
                    <a:pt x="30000" y="52500"/>
                  </a:lnTo>
                  <a:lnTo>
                    <a:pt x="30000" y="52500"/>
                  </a:lnTo>
                  <a:lnTo>
                    <a:pt x="37500" y="37500"/>
                  </a:lnTo>
                  <a:lnTo>
                    <a:pt x="45000" y="30000"/>
                  </a:lnTo>
                  <a:lnTo>
                    <a:pt x="60000" y="30000"/>
                  </a:lnTo>
                  <a:lnTo>
                    <a:pt x="75000" y="30000"/>
                  </a:lnTo>
                  <a:lnTo>
                    <a:pt x="75000" y="30000"/>
                  </a:lnTo>
                  <a:lnTo>
                    <a:pt x="82500" y="37500"/>
                  </a:lnTo>
                  <a:lnTo>
                    <a:pt x="90000" y="45000"/>
                  </a:lnTo>
                  <a:lnTo>
                    <a:pt x="90000" y="60000"/>
                  </a:lnTo>
                  <a:lnTo>
                    <a:pt x="90000" y="75000"/>
                  </a:lnTo>
                  <a:lnTo>
                    <a:pt x="90000" y="75000"/>
                  </a:lnTo>
                  <a:lnTo>
                    <a:pt x="82500" y="82500"/>
                  </a:lnTo>
                  <a:lnTo>
                    <a:pt x="75000" y="90000"/>
                  </a:lnTo>
                  <a:lnTo>
                    <a:pt x="60000" y="90000"/>
                  </a:lnTo>
                  <a:lnTo>
                    <a:pt x="52500" y="9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953000" y="3765550"/>
              <a:ext cx="50799" cy="50799"/>
            </a:xfrm>
            <a:custGeom>
              <a:pathLst>
                <a:path extrusionOk="0" h="120000" w="120000">
                  <a:moveTo>
                    <a:pt x="82500" y="7500"/>
                  </a:moveTo>
                  <a:lnTo>
                    <a:pt x="82500" y="7500"/>
                  </a:lnTo>
                  <a:lnTo>
                    <a:pt x="60000" y="0"/>
                  </a:lnTo>
                  <a:lnTo>
                    <a:pt x="37500" y="7500"/>
                  </a:lnTo>
                  <a:lnTo>
                    <a:pt x="15000" y="15000"/>
                  </a:lnTo>
                  <a:lnTo>
                    <a:pt x="7500" y="37500"/>
                  </a:lnTo>
                  <a:lnTo>
                    <a:pt x="7500" y="37500"/>
                  </a:lnTo>
                  <a:lnTo>
                    <a:pt x="0" y="60000"/>
                  </a:lnTo>
                  <a:lnTo>
                    <a:pt x="7500" y="82500"/>
                  </a:lnTo>
                  <a:lnTo>
                    <a:pt x="15000" y="105000"/>
                  </a:lnTo>
                  <a:lnTo>
                    <a:pt x="37500" y="112500"/>
                  </a:lnTo>
                  <a:lnTo>
                    <a:pt x="37500" y="112500"/>
                  </a:lnTo>
                  <a:lnTo>
                    <a:pt x="60000" y="120000"/>
                  </a:lnTo>
                  <a:lnTo>
                    <a:pt x="82500" y="112500"/>
                  </a:lnTo>
                  <a:lnTo>
                    <a:pt x="105000" y="105000"/>
                  </a:lnTo>
                  <a:lnTo>
                    <a:pt x="112500" y="82500"/>
                  </a:lnTo>
                  <a:lnTo>
                    <a:pt x="112500" y="82500"/>
                  </a:lnTo>
                  <a:lnTo>
                    <a:pt x="120000" y="60000"/>
                  </a:lnTo>
                  <a:lnTo>
                    <a:pt x="112500" y="37500"/>
                  </a:lnTo>
                  <a:lnTo>
                    <a:pt x="105000" y="15000"/>
                  </a:lnTo>
                  <a:lnTo>
                    <a:pt x="82500" y="75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4902200" y="3714750"/>
              <a:ext cx="152399" cy="152399"/>
            </a:xfrm>
            <a:custGeom>
              <a:pathLst>
                <a:path extrusionOk="0" h="120000" w="120000">
                  <a:moveTo>
                    <a:pt x="82500" y="5000"/>
                  </a:moveTo>
                  <a:lnTo>
                    <a:pt x="82500" y="5000"/>
                  </a:lnTo>
                  <a:lnTo>
                    <a:pt x="70000" y="0"/>
                  </a:lnTo>
                  <a:lnTo>
                    <a:pt x="60000" y="0"/>
                  </a:lnTo>
                  <a:lnTo>
                    <a:pt x="47500" y="2500"/>
                  </a:lnTo>
                  <a:lnTo>
                    <a:pt x="37500" y="5000"/>
                  </a:lnTo>
                  <a:lnTo>
                    <a:pt x="27500" y="10000"/>
                  </a:lnTo>
                  <a:lnTo>
                    <a:pt x="17500" y="17500"/>
                  </a:lnTo>
                  <a:lnTo>
                    <a:pt x="10000" y="27500"/>
                  </a:lnTo>
                  <a:lnTo>
                    <a:pt x="5000" y="37500"/>
                  </a:lnTo>
                  <a:lnTo>
                    <a:pt x="5000" y="37500"/>
                  </a:lnTo>
                  <a:lnTo>
                    <a:pt x="0" y="50000"/>
                  </a:lnTo>
                  <a:lnTo>
                    <a:pt x="0" y="60000"/>
                  </a:lnTo>
                  <a:lnTo>
                    <a:pt x="2500" y="72500"/>
                  </a:lnTo>
                  <a:lnTo>
                    <a:pt x="5000" y="82500"/>
                  </a:lnTo>
                  <a:lnTo>
                    <a:pt x="10000" y="95000"/>
                  </a:lnTo>
                  <a:lnTo>
                    <a:pt x="17500" y="102500"/>
                  </a:lnTo>
                  <a:lnTo>
                    <a:pt x="27500" y="110000"/>
                  </a:lnTo>
                  <a:lnTo>
                    <a:pt x="37500" y="115000"/>
                  </a:lnTo>
                  <a:lnTo>
                    <a:pt x="37500" y="115000"/>
                  </a:lnTo>
                  <a:lnTo>
                    <a:pt x="50000" y="120000"/>
                  </a:lnTo>
                  <a:lnTo>
                    <a:pt x="60000" y="120000"/>
                  </a:lnTo>
                  <a:lnTo>
                    <a:pt x="72500" y="117500"/>
                  </a:lnTo>
                  <a:lnTo>
                    <a:pt x="82500" y="115000"/>
                  </a:lnTo>
                  <a:lnTo>
                    <a:pt x="95000" y="110000"/>
                  </a:lnTo>
                  <a:lnTo>
                    <a:pt x="102500" y="102500"/>
                  </a:lnTo>
                  <a:lnTo>
                    <a:pt x="110000" y="92500"/>
                  </a:lnTo>
                  <a:lnTo>
                    <a:pt x="115000" y="82500"/>
                  </a:lnTo>
                  <a:lnTo>
                    <a:pt x="115000" y="82500"/>
                  </a:lnTo>
                  <a:lnTo>
                    <a:pt x="120000" y="70000"/>
                  </a:lnTo>
                  <a:lnTo>
                    <a:pt x="120000" y="60000"/>
                  </a:lnTo>
                  <a:lnTo>
                    <a:pt x="117500" y="47500"/>
                  </a:lnTo>
                  <a:lnTo>
                    <a:pt x="115000" y="37500"/>
                  </a:lnTo>
                  <a:lnTo>
                    <a:pt x="110000" y="27500"/>
                  </a:lnTo>
                  <a:lnTo>
                    <a:pt x="102500" y="17500"/>
                  </a:lnTo>
                  <a:lnTo>
                    <a:pt x="92500" y="10000"/>
                  </a:lnTo>
                  <a:lnTo>
                    <a:pt x="82500" y="5000"/>
                  </a:lnTo>
                  <a:close/>
                  <a:moveTo>
                    <a:pt x="45000" y="97500"/>
                  </a:moveTo>
                  <a:lnTo>
                    <a:pt x="45000" y="97500"/>
                  </a:lnTo>
                  <a:lnTo>
                    <a:pt x="37500" y="92500"/>
                  </a:lnTo>
                  <a:lnTo>
                    <a:pt x="32500" y="87500"/>
                  </a:lnTo>
                  <a:lnTo>
                    <a:pt x="22500" y="75000"/>
                  </a:lnTo>
                  <a:lnTo>
                    <a:pt x="20000" y="60000"/>
                  </a:lnTo>
                  <a:lnTo>
                    <a:pt x="20000" y="52500"/>
                  </a:lnTo>
                  <a:lnTo>
                    <a:pt x="22500" y="45000"/>
                  </a:lnTo>
                  <a:lnTo>
                    <a:pt x="22500" y="45000"/>
                  </a:lnTo>
                  <a:lnTo>
                    <a:pt x="27500" y="37500"/>
                  </a:lnTo>
                  <a:lnTo>
                    <a:pt x="32500" y="32500"/>
                  </a:lnTo>
                  <a:lnTo>
                    <a:pt x="45000" y="22500"/>
                  </a:lnTo>
                  <a:lnTo>
                    <a:pt x="60000" y="20000"/>
                  </a:lnTo>
                  <a:lnTo>
                    <a:pt x="67500" y="20000"/>
                  </a:lnTo>
                  <a:lnTo>
                    <a:pt x="75000" y="22500"/>
                  </a:lnTo>
                  <a:lnTo>
                    <a:pt x="75000" y="22500"/>
                  </a:lnTo>
                  <a:lnTo>
                    <a:pt x="82500" y="27500"/>
                  </a:lnTo>
                  <a:lnTo>
                    <a:pt x="87500" y="32500"/>
                  </a:lnTo>
                  <a:lnTo>
                    <a:pt x="97500" y="45000"/>
                  </a:lnTo>
                  <a:lnTo>
                    <a:pt x="100000" y="60000"/>
                  </a:lnTo>
                  <a:lnTo>
                    <a:pt x="100000" y="67500"/>
                  </a:lnTo>
                  <a:lnTo>
                    <a:pt x="97500" y="75000"/>
                  </a:lnTo>
                  <a:lnTo>
                    <a:pt x="97500" y="75000"/>
                  </a:lnTo>
                  <a:lnTo>
                    <a:pt x="92500" y="82500"/>
                  </a:lnTo>
                  <a:lnTo>
                    <a:pt x="87500" y="87500"/>
                  </a:lnTo>
                  <a:lnTo>
                    <a:pt x="75000" y="97500"/>
                  </a:lnTo>
                  <a:lnTo>
                    <a:pt x="60000" y="100000"/>
                  </a:lnTo>
                  <a:lnTo>
                    <a:pt x="52500" y="100000"/>
                  </a:lnTo>
                  <a:lnTo>
                    <a:pt x="45000" y="975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010150" y="3819525"/>
              <a:ext cx="63500" cy="63500"/>
            </a:xfrm>
            <a:custGeom>
              <a:pathLst>
                <a:path extrusionOk="0" h="120000" w="120000">
                  <a:moveTo>
                    <a:pt x="120000" y="18000"/>
                  </a:moveTo>
                  <a:lnTo>
                    <a:pt x="120000" y="18000"/>
                  </a:lnTo>
                  <a:lnTo>
                    <a:pt x="120000" y="6000"/>
                  </a:lnTo>
                  <a:lnTo>
                    <a:pt x="114000" y="0"/>
                  </a:lnTo>
                  <a:lnTo>
                    <a:pt x="114000" y="0"/>
                  </a:lnTo>
                  <a:lnTo>
                    <a:pt x="102000" y="0"/>
                  </a:lnTo>
                  <a:lnTo>
                    <a:pt x="96000" y="6000"/>
                  </a:lnTo>
                  <a:lnTo>
                    <a:pt x="96000" y="6000"/>
                  </a:lnTo>
                  <a:lnTo>
                    <a:pt x="96000" y="6000"/>
                  </a:lnTo>
                  <a:lnTo>
                    <a:pt x="78000" y="36000"/>
                  </a:lnTo>
                  <a:lnTo>
                    <a:pt x="60000" y="66000"/>
                  </a:lnTo>
                  <a:lnTo>
                    <a:pt x="36000" y="84000"/>
                  </a:lnTo>
                  <a:lnTo>
                    <a:pt x="6000" y="102000"/>
                  </a:lnTo>
                  <a:lnTo>
                    <a:pt x="6000" y="102000"/>
                  </a:lnTo>
                  <a:lnTo>
                    <a:pt x="0" y="108000"/>
                  </a:lnTo>
                  <a:lnTo>
                    <a:pt x="0" y="114000"/>
                  </a:lnTo>
                  <a:lnTo>
                    <a:pt x="0" y="114000"/>
                  </a:lnTo>
                  <a:lnTo>
                    <a:pt x="6000" y="120000"/>
                  </a:lnTo>
                  <a:lnTo>
                    <a:pt x="18000" y="120000"/>
                  </a:lnTo>
                  <a:lnTo>
                    <a:pt x="18000" y="120000"/>
                  </a:lnTo>
                  <a:lnTo>
                    <a:pt x="18000" y="120000"/>
                  </a:lnTo>
                  <a:lnTo>
                    <a:pt x="18000" y="120000"/>
                  </a:lnTo>
                  <a:lnTo>
                    <a:pt x="48000" y="102000"/>
                  </a:lnTo>
                  <a:lnTo>
                    <a:pt x="78000" y="78000"/>
                  </a:lnTo>
                  <a:lnTo>
                    <a:pt x="102000" y="54000"/>
                  </a:lnTo>
                  <a:lnTo>
                    <a:pt x="120000" y="18000"/>
                  </a:lnTo>
                  <a:lnTo>
                    <a:pt x="120000" y="18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029200" y="3838575"/>
              <a:ext cx="92074" cy="92074"/>
            </a:xfrm>
            <a:custGeom>
              <a:pathLst>
                <a:path extrusionOk="0" h="120000" w="120000">
                  <a:moveTo>
                    <a:pt x="111724" y="0"/>
                  </a:moveTo>
                  <a:lnTo>
                    <a:pt x="111724" y="0"/>
                  </a:lnTo>
                  <a:lnTo>
                    <a:pt x="107586" y="0"/>
                  </a:lnTo>
                  <a:lnTo>
                    <a:pt x="103448" y="4137"/>
                  </a:lnTo>
                  <a:lnTo>
                    <a:pt x="103448" y="4137"/>
                  </a:lnTo>
                  <a:lnTo>
                    <a:pt x="86896" y="37241"/>
                  </a:lnTo>
                  <a:lnTo>
                    <a:pt x="62068" y="66206"/>
                  </a:lnTo>
                  <a:lnTo>
                    <a:pt x="37241" y="86896"/>
                  </a:lnTo>
                  <a:lnTo>
                    <a:pt x="4137" y="103448"/>
                  </a:lnTo>
                  <a:lnTo>
                    <a:pt x="4137" y="103448"/>
                  </a:lnTo>
                  <a:lnTo>
                    <a:pt x="0" y="111724"/>
                  </a:lnTo>
                  <a:lnTo>
                    <a:pt x="0" y="115862"/>
                  </a:lnTo>
                  <a:lnTo>
                    <a:pt x="0" y="115862"/>
                  </a:lnTo>
                  <a:lnTo>
                    <a:pt x="4137" y="120000"/>
                  </a:lnTo>
                  <a:lnTo>
                    <a:pt x="12413" y="120000"/>
                  </a:lnTo>
                  <a:lnTo>
                    <a:pt x="12413" y="120000"/>
                  </a:lnTo>
                  <a:lnTo>
                    <a:pt x="12413" y="120000"/>
                  </a:lnTo>
                  <a:lnTo>
                    <a:pt x="12413" y="120000"/>
                  </a:lnTo>
                  <a:lnTo>
                    <a:pt x="45517" y="103448"/>
                  </a:lnTo>
                  <a:lnTo>
                    <a:pt x="74482" y="78620"/>
                  </a:lnTo>
                  <a:lnTo>
                    <a:pt x="99310" y="45517"/>
                  </a:lnTo>
                  <a:lnTo>
                    <a:pt x="120000" y="12413"/>
                  </a:lnTo>
                  <a:lnTo>
                    <a:pt x="120000" y="12413"/>
                  </a:lnTo>
                  <a:lnTo>
                    <a:pt x="120000" y="4137"/>
                  </a:lnTo>
                  <a:lnTo>
                    <a:pt x="11172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029200" y="3838575"/>
              <a:ext cx="92074" cy="92074"/>
            </a:xfrm>
            <a:custGeom>
              <a:pathLst>
                <a:path extrusionOk="0" h="120000" w="120000">
                  <a:moveTo>
                    <a:pt x="111724" y="0"/>
                  </a:moveTo>
                  <a:lnTo>
                    <a:pt x="111724" y="0"/>
                  </a:lnTo>
                  <a:lnTo>
                    <a:pt x="107586" y="0"/>
                  </a:lnTo>
                  <a:lnTo>
                    <a:pt x="103448" y="4137"/>
                  </a:lnTo>
                  <a:lnTo>
                    <a:pt x="103448" y="4137"/>
                  </a:lnTo>
                  <a:lnTo>
                    <a:pt x="86896" y="37241"/>
                  </a:lnTo>
                  <a:lnTo>
                    <a:pt x="62068" y="66206"/>
                  </a:lnTo>
                  <a:lnTo>
                    <a:pt x="37241" y="86896"/>
                  </a:lnTo>
                  <a:lnTo>
                    <a:pt x="4137" y="103448"/>
                  </a:lnTo>
                  <a:lnTo>
                    <a:pt x="4137" y="103448"/>
                  </a:lnTo>
                  <a:lnTo>
                    <a:pt x="0" y="111724"/>
                  </a:lnTo>
                  <a:lnTo>
                    <a:pt x="0" y="115862"/>
                  </a:lnTo>
                  <a:lnTo>
                    <a:pt x="0" y="115862"/>
                  </a:lnTo>
                  <a:lnTo>
                    <a:pt x="4137" y="120000"/>
                  </a:lnTo>
                  <a:lnTo>
                    <a:pt x="12413" y="120000"/>
                  </a:lnTo>
                  <a:lnTo>
                    <a:pt x="12413" y="120000"/>
                  </a:lnTo>
                  <a:lnTo>
                    <a:pt x="12413" y="120000"/>
                  </a:lnTo>
                  <a:lnTo>
                    <a:pt x="12413" y="120000"/>
                  </a:lnTo>
                  <a:lnTo>
                    <a:pt x="45517" y="103448"/>
                  </a:lnTo>
                  <a:lnTo>
                    <a:pt x="74482" y="78620"/>
                  </a:lnTo>
                  <a:lnTo>
                    <a:pt x="99310" y="45517"/>
                  </a:lnTo>
                  <a:lnTo>
                    <a:pt x="120000" y="12413"/>
                  </a:lnTo>
                  <a:lnTo>
                    <a:pt x="120000" y="12413"/>
                  </a:lnTo>
                  <a:lnTo>
                    <a:pt x="120000" y="4137"/>
                  </a:lnTo>
                  <a:lnTo>
                    <a:pt x="111724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019675" y="3829050"/>
              <a:ext cx="76199" cy="79375"/>
            </a:xfrm>
            <a:custGeom>
              <a:pathLst>
                <a:path extrusionOk="0" h="120000" w="120000">
                  <a:moveTo>
                    <a:pt x="115000" y="0"/>
                  </a:moveTo>
                  <a:lnTo>
                    <a:pt x="115000" y="0"/>
                  </a:lnTo>
                  <a:lnTo>
                    <a:pt x="110000" y="0"/>
                  </a:lnTo>
                  <a:lnTo>
                    <a:pt x="100000" y="4800"/>
                  </a:lnTo>
                  <a:lnTo>
                    <a:pt x="100000" y="4800"/>
                  </a:lnTo>
                  <a:lnTo>
                    <a:pt x="85000" y="38400"/>
                  </a:lnTo>
                  <a:lnTo>
                    <a:pt x="65000" y="62400"/>
                  </a:lnTo>
                  <a:lnTo>
                    <a:pt x="35000" y="86400"/>
                  </a:lnTo>
                  <a:lnTo>
                    <a:pt x="5000" y="100800"/>
                  </a:lnTo>
                  <a:lnTo>
                    <a:pt x="5000" y="100800"/>
                  </a:lnTo>
                  <a:lnTo>
                    <a:pt x="5000" y="100800"/>
                  </a:lnTo>
                  <a:lnTo>
                    <a:pt x="0" y="105600"/>
                  </a:lnTo>
                  <a:lnTo>
                    <a:pt x="0" y="115200"/>
                  </a:lnTo>
                  <a:lnTo>
                    <a:pt x="0" y="115200"/>
                  </a:lnTo>
                  <a:lnTo>
                    <a:pt x="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50000" y="100800"/>
                  </a:lnTo>
                  <a:lnTo>
                    <a:pt x="75000" y="76800"/>
                  </a:lnTo>
                  <a:lnTo>
                    <a:pt x="100000" y="48000"/>
                  </a:lnTo>
                  <a:lnTo>
                    <a:pt x="120000" y="14400"/>
                  </a:lnTo>
                  <a:lnTo>
                    <a:pt x="120000" y="14400"/>
                  </a:lnTo>
                  <a:lnTo>
                    <a:pt x="120000" y="4800"/>
                  </a:lnTo>
                  <a:lnTo>
                    <a:pt x="115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019675" y="3829050"/>
              <a:ext cx="76199" cy="79375"/>
            </a:xfrm>
            <a:custGeom>
              <a:pathLst>
                <a:path extrusionOk="0" h="120000" w="120000">
                  <a:moveTo>
                    <a:pt x="115000" y="0"/>
                  </a:moveTo>
                  <a:lnTo>
                    <a:pt x="115000" y="0"/>
                  </a:lnTo>
                  <a:lnTo>
                    <a:pt x="110000" y="0"/>
                  </a:lnTo>
                  <a:lnTo>
                    <a:pt x="100000" y="4800"/>
                  </a:lnTo>
                  <a:lnTo>
                    <a:pt x="100000" y="4800"/>
                  </a:lnTo>
                  <a:lnTo>
                    <a:pt x="85000" y="38400"/>
                  </a:lnTo>
                  <a:lnTo>
                    <a:pt x="65000" y="62400"/>
                  </a:lnTo>
                  <a:lnTo>
                    <a:pt x="35000" y="86400"/>
                  </a:lnTo>
                  <a:lnTo>
                    <a:pt x="5000" y="100800"/>
                  </a:lnTo>
                  <a:lnTo>
                    <a:pt x="5000" y="100800"/>
                  </a:lnTo>
                  <a:lnTo>
                    <a:pt x="5000" y="100800"/>
                  </a:lnTo>
                  <a:lnTo>
                    <a:pt x="0" y="105600"/>
                  </a:lnTo>
                  <a:lnTo>
                    <a:pt x="0" y="115200"/>
                  </a:lnTo>
                  <a:lnTo>
                    <a:pt x="0" y="115200"/>
                  </a:lnTo>
                  <a:lnTo>
                    <a:pt x="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50000" y="100800"/>
                  </a:lnTo>
                  <a:lnTo>
                    <a:pt x="75000" y="76800"/>
                  </a:lnTo>
                  <a:lnTo>
                    <a:pt x="100000" y="48000"/>
                  </a:lnTo>
                  <a:lnTo>
                    <a:pt x="120000" y="14400"/>
                  </a:lnTo>
                  <a:lnTo>
                    <a:pt x="120000" y="14400"/>
                  </a:lnTo>
                  <a:lnTo>
                    <a:pt x="120000" y="4800"/>
                  </a:lnTo>
                  <a:lnTo>
                    <a:pt x="11500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4883150" y="3698875"/>
              <a:ext cx="63500" cy="63500"/>
            </a:xfrm>
            <a:custGeom>
              <a:pathLst>
                <a:path extrusionOk="0" h="120000" w="120000">
                  <a:moveTo>
                    <a:pt x="120000" y="6000"/>
                  </a:moveTo>
                  <a:lnTo>
                    <a:pt x="120000" y="6000"/>
                  </a:lnTo>
                  <a:lnTo>
                    <a:pt x="114000" y="0"/>
                  </a:lnTo>
                  <a:lnTo>
                    <a:pt x="102000" y="0"/>
                  </a:lnTo>
                  <a:lnTo>
                    <a:pt x="102000" y="0"/>
                  </a:lnTo>
                  <a:lnTo>
                    <a:pt x="102000" y="0"/>
                  </a:lnTo>
                  <a:lnTo>
                    <a:pt x="102000" y="0"/>
                  </a:lnTo>
                  <a:lnTo>
                    <a:pt x="72000" y="18000"/>
                  </a:lnTo>
                  <a:lnTo>
                    <a:pt x="42000" y="42000"/>
                  </a:lnTo>
                  <a:lnTo>
                    <a:pt x="18000" y="66000"/>
                  </a:lnTo>
                  <a:lnTo>
                    <a:pt x="0" y="102000"/>
                  </a:lnTo>
                  <a:lnTo>
                    <a:pt x="0" y="102000"/>
                  </a:lnTo>
                  <a:lnTo>
                    <a:pt x="0" y="102000"/>
                  </a:lnTo>
                  <a:lnTo>
                    <a:pt x="0" y="114000"/>
                  </a:lnTo>
                  <a:lnTo>
                    <a:pt x="6000" y="120000"/>
                  </a:lnTo>
                  <a:lnTo>
                    <a:pt x="6000" y="120000"/>
                  </a:lnTo>
                  <a:lnTo>
                    <a:pt x="18000" y="120000"/>
                  </a:lnTo>
                  <a:lnTo>
                    <a:pt x="24000" y="114000"/>
                  </a:lnTo>
                  <a:lnTo>
                    <a:pt x="24000" y="114000"/>
                  </a:lnTo>
                  <a:lnTo>
                    <a:pt x="24000" y="114000"/>
                  </a:lnTo>
                  <a:lnTo>
                    <a:pt x="42000" y="84000"/>
                  </a:lnTo>
                  <a:lnTo>
                    <a:pt x="60000" y="54000"/>
                  </a:lnTo>
                  <a:lnTo>
                    <a:pt x="84000" y="36000"/>
                  </a:lnTo>
                  <a:lnTo>
                    <a:pt x="114000" y="18000"/>
                  </a:lnTo>
                  <a:lnTo>
                    <a:pt x="114000" y="18000"/>
                  </a:lnTo>
                  <a:lnTo>
                    <a:pt x="120000" y="12000"/>
                  </a:lnTo>
                  <a:lnTo>
                    <a:pt x="120000" y="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883150" y="3698875"/>
              <a:ext cx="63500" cy="63500"/>
            </a:xfrm>
            <a:custGeom>
              <a:pathLst>
                <a:path extrusionOk="0" h="120000" w="120000">
                  <a:moveTo>
                    <a:pt x="120000" y="6000"/>
                  </a:moveTo>
                  <a:lnTo>
                    <a:pt x="120000" y="6000"/>
                  </a:lnTo>
                  <a:lnTo>
                    <a:pt x="114000" y="0"/>
                  </a:lnTo>
                  <a:lnTo>
                    <a:pt x="102000" y="0"/>
                  </a:lnTo>
                  <a:lnTo>
                    <a:pt x="102000" y="0"/>
                  </a:lnTo>
                  <a:lnTo>
                    <a:pt x="102000" y="0"/>
                  </a:lnTo>
                  <a:lnTo>
                    <a:pt x="102000" y="0"/>
                  </a:lnTo>
                  <a:lnTo>
                    <a:pt x="72000" y="18000"/>
                  </a:lnTo>
                  <a:lnTo>
                    <a:pt x="42000" y="42000"/>
                  </a:lnTo>
                  <a:lnTo>
                    <a:pt x="18000" y="66000"/>
                  </a:lnTo>
                  <a:lnTo>
                    <a:pt x="0" y="102000"/>
                  </a:lnTo>
                  <a:lnTo>
                    <a:pt x="0" y="102000"/>
                  </a:lnTo>
                  <a:lnTo>
                    <a:pt x="0" y="102000"/>
                  </a:lnTo>
                  <a:lnTo>
                    <a:pt x="0" y="114000"/>
                  </a:lnTo>
                  <a:lnTo>
                    <a:pt x="6000" y="120000"/>
                  </a:lnTo>
                  <a:lnTo>
                    <a:pt x="6000" y="120000"/>
                  </a:lnTo>
                  <a:lnTo>
                    <a:pt x="18000" y="120000"/>
                  </a:lnTo>
                  <a:lnTo>
                    <a:pt x="24000" y="114000"/>
                  </a:lnTo>
                  <a:lnTo>
                    <a:pt x="24000" y="114000"/>
                  </a:lnTo>
                  <a:lnTo>
                    <a:pt x="24000" y="114000"/>
                  </a:lnTo>
                  <a:lnTo>
                    <a:pt x="42000" y="84000"/>
                  </a:lnTo>
                  <a:lnTo>
                    <a:pt x="60000" y="54000"/>
                  </a:lnTo>
                  <a:lnTo>
                    <a:pt x="84000" y="36000"/>
                  </a:lnTo>
                  <a:lnTo>
                    <a:pt x="114000" y="18000"/>
                  </a:lnTo>
                  <a:lnTo>
                    <a:pt x="114000" y="18000"/>
                  </a:lnTo>
                  <a:lnTo>
                    <a:pt x="120000" y="12000"/>
                  </a:lnTo>
                  <a:lnTo>
                    <a:pt x="120000" y="6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835525" y="3651250"/>
              <a:ext cx="92074" cy="92074"/>
            </a:xfrm>
            <a:custGeom>
              <a:pathLst>
                <a:path extrusionOk="0" h="120000" w="120000">
                  <a:moveTo>
                    <a:pt x="120000" y="4137"/>
                  </a:moveTo>
                  <a:lnTo>
                    <a:pt x="120000" y="4137"/>
                  </a:lnTo>
                  <a:lnTo>
                    <a:pt x="115862" y="0"/>
                  </a:lnTo>
                  <a:lnTo>
                    <a:pt x="107586" y="0"/>
                  </a:lnTo>
                  <a:lnTo>
                    <a:pt x="107586" y="0"/>
                  </a:lnTo>
                  <a:lnTo>
                    <a:pt x="107586" y="0"/>
                  </a:lnTo>
                  <a:lnTo>
                    <a:pt x="107586" y="0"/>
                  </a:lnTo>
                  <a:lnTo>
                    <a:pt x="74482" y="16551"/>
                  </a:lnTo>
                  <a:lnTo>
                    <a:pt x="45517" y="41379"/>
                  </a:lnTo>
                  <a:lnTo>
                    <a:pt x="20689" y="74482"/>
                  </a:lnTo>
                  <a:lnTo>
                    <a:pt x="0" y="107586"/>
                  </a:lnTo>
                  <a:lnTo>
                    <a:pt x="0" y="107586"/>
                  </a:lnTo>
                  <a:lnTo>
                    <a:pt x="0" y="115862"/>
                  </a:lnTo>
                  <a:lnTo>
                    <a:pt x="8275" y="120000"/>
                  </a:lnTo>
                  <a:lnTo>
                    <a:pt x="8275" y="120000"/>
                  </a:lnTo>
                  <a:lnTo>
                    <a:pt x="12413" y="120000"/>
                  </a:lnTo>
                  <a:lnTo>
                    <a:pt x="16551" y="115862"/>
                  </a:lnTo>
                  <a:lnTo>
                    <a:pt x="16551" y="115862"/>
                  </a:lnTo>
                  <a:lnTo>
                    <a:pt x="33103" y="82758"/>
                  </a:lnTo>
                  <a:lnTo>
                    <a:pt x="57931" y="53793"/>
                  </a:lnTo>
                  <a:lnTo>
                    <a:pt x="82758" y="33103"/>
                  </a:lnTo>
                  <a:lnTo>
                    <a:pt x="115862" y="16551"/>
                  </a:lnTo>
                  <a:lnTo>
                    <a:pt x="115862" y="16551"/>
                  </a:lnTo>
                  <a:lnTo>
                    <a:pt x="120000" y="8275"/>
                  </a:lnTo>
                  <a:lnTo>
                    <a:pt x="120000" y="413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835525" y="3651250"/>
              <a:ext cx="92074" cy="92074"/>
            </a:xfrm>
            <a:custGeom>
              <a:pathLst>
                <a:path extrusionOk="0" h="120000" w="120000">
                  <a:moveTo>
                    <a:pt x="120000" y="4137"/>
                  </a:moveTo>
                  <a:lnTo>
                    <a:pt x="120000" y="4137"/>
                  </a:lnTo>
                  <a:lnTo>
                    <a:pt x="115862" y="0"/>
                  </a:lnTo>
                  <a:lnTo>
                    <a:pt x="107586" y="0"/>
                  </a:lnTo>
                  <a:lnTo>
                    <a:pt x="107586" y="0"/>
                  </a:lnTo>
                  <a:lnTo>
                    <a:pt x="107586" y="0"/>
                  </a:lnTo>
                  <a:lnTo>
                    <a:pt x="107586" y="0"/>
                  </a:lnTo>
                  <a:lnTo>
                    <a:pt x="74482" y="16551"/>
                  </a:lnTo>
                  <a:lnTo>
                    <a:pt x="45517" y="41379"/>
                  </a:lnTo>
                  <a:lnTo>
                    <a:pt x="20689" y="74482"/>
                  </a:lnTo>
                  <a:lnTo>
                    <a:pt x="0" y="107586"/>
                  </a:lnTo>
                  <a:lnTo>
                    <a:pt x="0" y="107586"/>
                  </a:lnTo>
                  <a:lnTo>
                    <a:pt x="0" y="115862"/>
                  </a:lnTo>
                  <a:lnTo>
                    <a:pt x="8275" y="120000"/>
                  </a:lnTo>
                  <a:lnTo>
                    <a:pt x="8275" y="120000"/>
                  </a:lnTo>
                  <a:lnTo>
                    <a:pt x="12413" y="120000"/>
                  </a:lnTo>
                  <a:lnTo>
                    <a:pt x="16551" y="115862"/>
                  </a:lnTo>
                  <a:lnTo>
                    <a:pt x="16551" y="115862"/>
                  </a:lnTo>
                  <a:lnTo>
                    <a:pt x="33103" y="82758"/>
                  </a:lnTo>
                  <a:lnTo>
                    <a:pt x="57931" y="53793"/>
                  </a:lnTo>
                  <a:lnTo>
                    <a:pt x="82758" y="33103"/>
                  </a:lnTo>
                  <a:lnTo>
                    <a:pt x="115862" y="16551"/>
                  </a:lnTo>
                  <a:lnTo>
                    <a:pt x="115862" y="16551"/>
                  </a:lnTo>
                  <a:lnTo>
                    <a:pt x="120000" y="8275"/>
                  </a:lnTo>
                  <a:lnTo>
                    <a:pt x="120000" y="413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860925" y="3673475"/>
              <a:ext cx="76199" cy="79375"/>
            </a:xfrm>
            <a:custGeom>
              <a:pathLst>
                <a:path extrusionOk="0" h="120000" w="120000">
                  <a:moveTo>
                    <a:pt x="115000" y="19200"/>
                  </a:moveTo>
                  <a:lnTo>
                    <a:pt x="115000" y="19200"/>
                  </a:lnTo>
                  <a:lnTo>
                    <a:pt x="120000" y="14400"/>
                  </a:lnTo>
                  <a:lnTo>
                    <a:pt x="120000" y="4800"/>
                  </a:lnTo>
                  <a:lnTo>
                    <a:pt x="120000" y="4800"/>
                  </a:lnTo>
                  <a:lnTo>
                    <a:pt x="115000" y="0"/>
                  </a:lnTo>
                  <a:lnTo>
                    <a:pt x="105000" y="0"/>
                  </a:lnTo>
                  <a:lnTo>
                    <a:pt x="105000" y="0"/>
                  </a:lnTo>
                  <a:lnTo>
                    <a:pt x="105000" y="0"/>
                  </a:lnTo>
                  <a:lnTo>
                    <a:pt x="105000" y="0"/>
                  </a:lnTo>
                  <a:lnTo>
                    <a:pt x="70000" y="19200"/>
                  </a:lnTo>
                  <a:lnTo>
                    <a:pt x="45000" y="43200"/>
                  </a:lnTo>
                  <a:lnTo>
                    <a:pt x="20000" y="72000"/>
                  </a:lnTo>
                  <a:lnTo>
                    <a:pt x="0" y="105600"/>
                  </a:lnTo>
                  <a:lnTo>
                    <a:pt x="0" y="105600"/>
                  </a:lnTo>
                  <a:lnTo>
                    <a:pt x="0" y="115200"/>
                  </a:lnTo>
                  <a:lnTo>
                    <a:pt x="5000" y="120000"/>
                  </a:lnTo>
                  <a:lnTo>
                    <a:pt x="5000" y="120000"/>
                  </a:lnTo>
                  <a:lnTo>
                    <a:pt x="15000" y="120000"/>
                  </a:lnTo>
                  <a:lnTo>
                    <a:pt x="20000" y="115200"/>
                  </a:lnTo>
                  <a:lnTo>
                    <a:pt x="20000" y="115200"/>
                  </a:lnTo>
                  <a:lnTo>
                    <a:pt x="35000" y="81600"/>
                  </a:lnTo>
                  <a:lnTo>
                    <a:pt x="55000" y="57600"/>
                  </a:lnTo>
                  <a:lnTo>
                    <a:pt x="85000" y="33600"/>
                  </a:lnTo>
                  <a:lnTo>
                    <a:pt x="115000" y="19200"/>
                  </a:lnTo>
                  <a:lnTo>
                    <a:pt x="115000" y="192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407682" y="3337881"/>
            <a:ext cx="348824" cy="348824"/>
            <a:chOff x="3149600" y="3587750"/>
            <a:chExt cx="406399" cy="406399"/>
          </a:xfrm>
        </p:grpSpPr>
        <p:sp>
          <p:nvSpPr>
            <p:cNvPr id="548" name="Shape 548"/>
            <p:cNvSpPr/>
            <p:nvPr/>
          </p:nvSpPr>
          <p:spPr>
            <a:xfrm>
              <a:off x="3149600" y="3587750"/>
              <a:ext cx="406399" cy="406399"/>
            </a:xfrm>
            <a:custGeom>
              <a:pathLst>
                <a:path extrusionOk="0" h="120000" w="120000">
                  <a:moveTo>
                    <a:pt x="109687" y="11250"/>
                  </a:moveTo>
                  <a:lnTo>
                    <a:pt x="93750" y="11250"/>
                  </a:lnTo>
                  <a:lnTo>
                    <a:pt x="93750" y="3750"/>
                  </a:lnTo>
                  <a:lnTo>
                    <a:pt x="93750" y="3750"/>
                  </a:lnTo>
                  <a:lnTo>
                    <a:pt x="93750" y="1875"/>
                  </a:lnTo>
                  <a:lnTo>
                    <a:pt x="92812" y="937"/>
                  </a:lnTo>
                  <a:lnTo>
                    <a:pt x="91875" y="0"/>
                  </a:lnTo>
                  <a:lnTo>
                    <a:pt x="90000" y="0"/>
                  </a:lnTo>
                  <a:lnTo>
                    <a:pt x="90000" y="0"/>
                  </a:lnTo>
                  <a:lnTo>
                    <a:pt x="88125" y="0"/>
                  </a:lnTo>
                  <a:lnTo>
                    <a:pt x="87187" y="937"/>
                  </a:lnTo>
                  <a:lnTo>
                    <a:pt x="86250" y="1875"/>
                  </a:lnTo>
                  <a:lnTo>
                    <a:pt x="86250" y="3750"/>
                  </a:lnTo>
                  <a:lnTo>
                    <a:pt x="86250" y="11250"/>
                  </a:lnTo>
                  <a:lnTo>
                    <a:pt x="63750" y="11250"/>
                  </a:lnTo>
                  <a:lnTo>
                    <a:pt x="63750" y="3750"/>
                  </a:lnTo>
                  <a:lnTo>
                    <a:pt x="63750" y="3750"/>
                  </a:lnTo>
                  <a:lnTo>
                    <a:pt x="63750" y="1875"/>
                  </a:lnTo>
                  <a:lnTo>
                    <a:pt x="62812" y="937"/>
                  </a:lnTo>
                  <a:lnTo>
                    <a:pt x="61875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125" y="0"/>
                  </a:lnTo>
                  <a:lnTo>
                    <a:pt x="57187" y="937"/>
                  </a:lnTo>
                  <a:lnTo>
                    <a:pt x="56250" y="1875"/>
                  </a:lnTo>
                  <a:lnTo>
                    <a:pt x="56250" y="3750"/>
                  </a:lnTo>
                  <a:lnTo>
                    <a:pt x="56250" y="11250"/>
                  </a:lnTo>
                  <a:lnTo>
                    <a:pt x="33750" y="11250"/>
                  </a:lnTo>
                  <a:lnTo>
                    <a:pt x="33750" y="3750"/>
                  </a:lnTo>
                  <a:lnTo>
                    <a:pt x="33750" y="3750"/>
                  </a:lnTo>
                  <a:lnTo>
                    <a:pt x="33750" y="1875"/>
                  </a:lnTo>
                  <a:lnTo>
                    <a:pt x="32812" y="937"/>
                  </a:lnTo>
                  <a:lnTo>
                    <a:pt x="31875" y="0"/>
                  </a:lnTo>
                  <a:lnTo>
                    <a:pt x="30000" y="0"/>
                  </a:lnTo>
                  <a:lnTo>
                    <a:pt x="30000" y="0"/>
                  </a:lnTo>
                  <a:lnTo>
                    <a:pt x="28125" y="0"/>
                  </a:lnTo>
                  <a:lnTo>
                    <a:pt x="27187" y="937"/>
                  </a:lnTo>
                  <a:lnTo>
                    <a:pt x="26250" y="1875"/>
                  </a:lnTo>
                  <a:lnTo>
                    <a:pt x="26250" y="3750"/>
                  </a:lnTo>
                  <a:lnTo>
                    <a:pt x="26250" y="11250"/>
                  </a:lnTo>
                  <a:lnTo>
                    <a:pt x="10312" y="11250"/>
                  </a:lnTo>
                  <a:lnTo>
                    <a:pt x="10312" y="11250"/>
                  </a:lnTo>
                  <a:lnTo>
                    <a:pt x="6562" y="12187"/>
                  </a:lnTo>
                  <a:lnTo>
                    <a:pt x="2812" y="14062"/>
                  </a:lnTo>
                  <a:lnTo>
                    <a:pt x="937" y="17812"/>
                  </a:lnTo>
                  <a:lnTo>
                    <a:pt x="0" y="21562"/>
                  </a:lnTo>
                  <a:lnTo>
                    <a:pt x="0" y="109687"/>
                  </a:lnTo>
                  <a:lnTo>
                    <a:pt x="0" y="109687"/>
                  </a:lnTo>
                  <a:lnTo>
                    <a:pt x="937" y="113437"/>
                  </a:lnTo>
                  <a:lnTo>
                    <a:pt x="2812" y="117187"/>
                  </a:lnTo>
                  <a:lnTo>
                    <a:pt x="6562" y="119062"/>
                  </a:lnTo>
                  <a:lnTo>
                    <a:pt x="10312" y="120000"/>
                  </a:lnTo>
                  <a:lnTo>
                    <a:pt x="109687" y="120000"/>
                  </a:lnTo>
                  <a:lnTo>
                    <a:pt x="109687" y="120000"/>
                  </a:lnTo>
                  <a:lnTo>
                    <a:pt x="113437" y="119062"/>
                  </a:lnTo>
                  <a:lnTo>
                    <a:pt x="117187" y="117187"/>
                  </a:lnTo>
                  <a:lnTo>
                    <a:pt x="119062" y="113437"/>
                  </a:lnTo>
                  <a:lnTo>
                    <a:pt x="120000" y="109687"/>
                  </a:lnTo>
                  <a:lnTo>
                    <a:pt x="120000" y="21562"/>
                  </a:lnTo>
                  <a:lnTo>
                    <a:pt x="120000" y="21562"/>
                  </a:lnTo>
                  <a:lnTo>
                    <a:pt x="119062" y="17812"/>
                  </a:lnTo>
                  <a:lnTo>
                    <a:pt x="117187" y="14062"/>
                  </a:lnTo>
                  <a:lnTo>
                    <a:pt x="113437" y="12187"/>
                  </a:lnTo>
                  <a:lnTo>
                    <a:pt x="109687" y="11250"/>
                  </a:lnTo>
                  <a:close/>
                  <a:moveTo>
                    <a:pt x="112500" y="109687"/>
                  </a:moveTo>
                  <a:lnTo>
                    <a:pt x="112500" y="109687"/>
                  </a:lnTo>
                  <a:lnTo>
                    <a:pt x="111562" y="111562"/>
                  </a:lnTo>
                  <a:lnTo>
                    <a:pt x="109687" y="112500"/>
                  </a:lnTo>
                  <a:lnTo>
                    <a:pt x="10312" y="112500"/>
                  </a:lnTo>
                  <a:lnTo>
                    <a:pt x="10312" y="112500"/>
                  </a:lnTo>
                  <a:lnTo>
                    <a:pt x="8437" y="111562"/>
                  </a:lnTo>
                  <a:lnTo>
                    <a:pt x="7500" y="109687"/>
                  </a:lnTo>
                  <a:lnTo>
                    <a:pt x="7500" y="21562"/>
                  </a:lnTo>
                  <a:lnTo>
                    <a:pt x="7500" y="21562"/>
                  </a:lnTo>
                  <a:lnTo>
                    <a:pt x="8437" y="19687"/>
                  </a:lnTo>
                  <a:lnTo>
                    <a:pt x="10312" y="18750"/>
                  </a:lnTo>
                  <a:lnTo>
                    <a:pt x="26250" y="18750"/>
                  </a:lnTo>
                  <a:lnTo>
                    <a:pt x="26250" y="26250"/>
                  </a:lnTo>
                  <a:lnTo>
                    <a:pt x="26250" y="26250"/>
                  </a:lnTo>
                  <a:lnTo>
                    <a:pt x="26250" y="28125"/>
                  </a:lnTo>
                  <a:lnTo>
                    <a:pt x="27187" y="29062"/>
                  </a:lnTo>
                  <a:lnTo>
                    <a:pt x="28125" y="30000"/>
                  </a:lnTo>
                  <a:lnTo>
                    <a:pt x="30000" y="30000"/>
                  </a:lnTo>
                  <a:lnTo>
                    <a:pt x="30000" y="30000"/>
                  </a:lnTo>
                  <a:lnTo>
                    <a:pt x="31875" y="30000"/>
                  </a:lnTo>
                  <a:lnTo>
                    <a:pt x="32812" y="29062"/>
                  </a:lnTo>
                  <a:lnTo>
                    <a:pt x="33750" y="28125"/>
                  </a:lnTo>
                  <a:lnTo>
                    <a:pt x="33750" y="26250"/>
                  </a:lnTo>
                  <a:lnTo>
                    <a:pt x="33750" y="18750"/>
                  </a:lnTo>
                  <a:lnTo>
                    <a:pt x="56250" y="18750"/>
                  </a:lnTo>
                  <a:lnTo>
                    <a:pt x="56250" y="26250"/>
                  </a:lnTo>
                  <a:lnTo>
                    <a:pt x="56250" y="26250"/>
                  </a:lnTo>
                  <a:lnTo>
                    <a:pt x="56250" y="28125"/>
                  </a:lnTo>
                  <a:lnTo>
                    <a:pt x="57187" y="29062"/>
                  </a:lnTo>
                  <a:lnTo>
                    <a:pt x="58125" y="30000"/>
                  </a:lnTo>
                  <a:lnTo>
                    <a:pt x="60000" y="30000"/>
                  </a:lnTo>
                  <a:lnTo>
                    <a:pt x="60000" y="30000"/>
                  </a:lnTo>
                  <a:lnTo>
                    <a:pt x="61875" y="30000"/>
                  </a:lnTo>
                  <a:lnTo>
                    <a:pt x="62812" y="29062"/>
                  </a:lnTo>
                  <a:lnTo>
                    <a:pt x="63750" y="28125"/>
                  </a:lnTo>
                  <a:lnTo>
                    <a:pt x="63750" y="26250"/>
                  </a:lnTo>
                  <a:lnTo>
                    <a:pt x="63750" y="18750"/>
                  </a:lnTo>
                  <a:lnTo>
                    <a:pt x="86250" y="18750"/>
                  </a:lnTo>
                  <a:lnTo>
                    <a:pt x="86250" y="26250"/>
                  </a:lnTo>
                  <a:lnTo>
                    <a:pt x="86250" y="26250"/>
                  </a:lnTo>
                  <a:lnTo>
                    <a:pt x="86250" y="28125"/>
                  </a:lnTo>
                  <a:lnTo>
                    <a:pt x="87187" y="29062"/>
                  </a:lnTo>
                  <a:lnTo>
                    <a:pt x="88125" y="30000"/>
                  </a:lnTo>
                  <a:lnTo>
                    <a:pt x="90000" y="30000"/>
                  </a:lnTo>
                  <a:lnTo>
                    <a:pt x="90000" y="30000"/>
                  </a:lnTo>
                  <a:lnTo>
                    <a:pt x="91875" y="30000"/>
                  </a:lnTo>
                  <a:lnTo>
                    <a:pt x="92812" y="29062"/>
                  </a:lnTo>
                  <a:lnTo>
                    <a:pt x="93750" y="28125"/>
                  </a:lnTo>
                  <a:lnTo>
                    <a:pt x="93750" y="26250"/>
                  </a:lnTo>
                  <a:lnTo>
                    <a:pt x="93750" y="18750"/>
                  </a:lnTo>
                  <a:lnTo>
                    <a:pt x="109687" y="18750"/>
                  </a:lnTo>
                  <a:lnTo>
                    <a:pt x="109687" y="18750"/>
                  </a:lnTo>
                  <a:lnTo>
                    <a:pt x="111562" y="19687"/>
                  </a:lnTo>
                  <a:lnTo>
                    <a:pt x="112500" y="21562"/>
                  </a:lnTo>
                  <a:lnTo>
                    <a:pt x="112500" y="10968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3238500" y="37401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238500" y="38036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238500" y="38671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327400" y="38671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327400" y="38036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3327400" y="37401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3416300" y="38671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416300" y="38036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416300" y="3740150"/>
              <a:ext cx="50799" cy="380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Shape 558"/>
          <p:cNvSpPr/>
          <p:nvPr/>
        </p:nvSpPr>
        <p:spPr>
          <a:xfrm>
            <a:off x="4710033" y="3337880"/>
            <a:ext cx="348824" cy="348824"/>
          </a:xfrm>
          <a:custGeom>
            <a:pathLst>
              <a:path extrusionOk="0" h="120000" w="120000">
                <a:moveTo>
                  <a:pt x="118125" y="42187"/>
                </a:moveTo>
                <a:lnTo>
                  <a:pt x="106875" y="27187"/>
                </a:lnTo>
                <a:lnTo>
                  <a:pt x="106875" y="27187"/>
                </a:lnTo>
                <a:lnTo>
                  <a:pt x="105000" y="25312"/>
                </a:lnTo>
                <a:lnTo>
                  <a:pt x="105000" y="7500"/>
                </a:lnTo>
                <a:lnTo>
                  <a:pt x="105000" y="7500"/>
                </a:lnTo>
                <a:lnTo>
                  <a:pt x="104062" y="4687"/>
                </a:lnTo>
                <a:lnTo>
                  <a:pt x="103125" y="1875"/>
                </a:lnTo>
                <a:lnTo>
                  <a:pt x="100312" y="937"/>
                </a:lnTo>
                <a:lnTo>
                  <a:pt x="97500" y="0"/>
                </a:lnTo>
                <a:lnTo>
                  <a:pt x="22500" y="0"/>
                </a:lnTo>
                <a:lnTo>
                  <a:pt x="22500" y="0"/>
                </a:lnTo>
                <a:lnTo>
                  <a:pt x="19687" y="937"/>
                </a:lnTo>
                <a:lnTo>
                  <a:pt x="16875" y="1875"/>
                </a:lnTo>
                <a:lnTo>
                  <a:pt x="15937" y="4687"/>
                </a:lnTo>
                <a:lnTo>
                  <a:pt x="15000" y="7500"/>
                </a:lnTo>
                <a:lnTo>
                  <a:pt x="15000" y="25312"/>
                </a:lnTo>
                <a:lnTo>
                  <a:pt x="15000" y="25312"/>
                </a:lnTo>
                <a:lnTo>
                  <a:pt x="13125" y="27187"/>
                </a:lnTo>
                <a:lnTo>
                  <a:pt x="1875" y="42187"/>
                </a:lnTo>
                <a:lnTo>
                  <a:pt x="1875" y="42187"/>
                </a:lnTo>
                <a:lnTo>
                  <a:pt x="937" y="45000"/>
                </a:lnTo>
                <a:lnTo>
                  <a:pt x="0" y="48750"/>
                </a:lnTo>
                <a:lnTo>
                  <a:pt x="0" y="52500"/>
                </a:lnTo>
                <a:lnTo>
                  <a:pt x="0" y="52500"/>
                </a:lnTo>
                <a:lnTo>
                  <a:pt x="937" y="57187"/>
                </a:lnTo>
                <a:lnTo>
                  <a:pt x="3750" y="60000"/>
                </a:lnTo>
                <a:lnTo>
                  <a:pt x="6562" y="62812"/>
                </a:lnTo>
                <a:lnTo>
                  <a:pt x="11250" y="63750"/>
                </a:lnTo>
                <a:lnTo>
                  <a:pt x="11250" y="112500"/>
                </a:lnTo>
                <a:lnTo>
                  <a:pt x="11250" y="112500"/>
                </a:lnTo>
                <a:lnTo>
                  <a:pt x="12187" y="115312"/>
                </a:lnTo>
                <a:lnTo>
                  <a:pt x="13125" y="118125"/>
                </a:lnTo>
                <a:lnTo>
                  <a:pt x="15937" y="119062"/>
                </a:lnTo>
                <a:lnTo>
                  <a:pt x="18750" y="120000"/>
                </a:lnTo>
                <a:lnTo>
                  <a:pt x="101250" y="120000"/>
                </a:lnTo>
                <a:lnTo>
                  <a:pt x="101250" y="120000"/>
                </a:lnTo>
                <a:lnTo>
                  <a:pt x="104062" y="119062"/>
                </a:lnTo>
                <a:lnTo>
                  <a:pt x="106875" y="118125"/>
                </a:lnTo>
                <a:lnTo>
                  <a:pt x="107812" y="115312"/>
                </a:lnTo>
                <a:lnTo>
                  <a:pt x="108750" y="112500"/>
                </a:lnTo>
                <a:lnTo>
                  <a:pt x="108750" y="63750"/>
                </a:lnTo>
                <a:lnTo>
                  <a:pt x="108750" y="63750"/>
                </a:lnTo>
                <a:lnTo>
                  <a:pt x="113437" y="62812"/>
                </a:lnTo>
                <a:lnTo>
                  <a:pt x="116250" y="60000"/>
                </a:lnTo>
                <a:lnTo>
                  <a:pt x="119062" y="57187"/>
                </a:lnTo>
                <a:lnTo>
                  <a:pt x="120000" y="52500"/>
                </a:lnTo>
                <a:lnTo>
                  <a:pt x="120000" y="48750"/>
                </a:lnTo>
                <a:lnTo>
                  <a:pt x="120000" y="48750"/>
                </a:lnTo>
                <a:lnTo>
                  <a:pt x="119062" y="45000"/>
                </a:lnTo>
                <a:lnTo>
                  <a:pt x="118125" y="42187"/>
                </a:lnTo>
                <a:close/>
                <a:moveTo>
                  <a:pt x="97500" y="7500"/>
                </a:moveTo>
                <a:lnTo>
                  <a:pt x="97500" y="22500"/>
                </a:lnTo>
                <a:lnTo>
                  <a:pt x="22500" y="22500"/>
                </a:lnTo>
                <a:lnTo>
                  <a:pt x="22500" y="7500"/>
                </a:lnTo>
                <a:lnTo>
                  <a:pt x="97500" y="7500"/>
                </a:lnTo>
                <a:close/>
                <a:moveTo>
                  <a:pt x="38437" y="56250"/>
                </a:moveTo>
                <a:lnTo>
                  <a:pt x="22500" y="56250"/>
                </a:lnTo>
                <a:lnTo>
                  <a:pt x="37500" y="30000"/>
                </a:lnTo>
                <a:lnTo>
                  <a:pt x="45937" y="30000"/>
                </a:lnTo>
                <a:lnTo>
                  <a:pt x="38437" y="56250"/>
                </a:lnTo>
                <a:close/>
                <a:moveTo>
                  <a:pt x="49687" y="30000"/>
                </a:moveTo>
                <a:lnTo>
                  <a:pt x="58125" y="30000"/>
                </a:lnTo>
                <a:lnTo>
                  <a:pt x="58125" y="56250"/>
                </a:lnTo>
                <a:lnTo>
                  <a:pt x="42187" y="56250"/>
                </a:lnTo>
                <a:lnTo>
                  <a:pt x="49687" y="30000"/>
                </a:lnTo>
                <a:close/>
                <a:moveTo>
                  <a:pt x="61875" y="30000"/>
                </a:moveTo>
                <a:lnTo>
                  <a:pt x="70312" y="30000"/>
                </a:lnTo>
                <a:lnTo>
                  <a:pt x="77812" y="56250"/>
                </a:lnTo>
                <a:lnTo>
                  <a:pt x="61875" y="56250"/>
                </a:lnTo>
                <a:lnTo>
                  <a:pt x="61875" y="30000"/>
                </a:lnTo>
                <a:close/>
                <a:moveTo>
                  <a:pt x="74062" y="30000"/>
                </a:moveTo>
                <a:lnTo>
                  <a:pt x="82500" y="30000"/>
                </a:lnTo>
                <a:lnTo>
                  <a:pt x="97500" y="56250"/>
                </a:lnTo>
                <a:lnTo>
                  <a:pt x="81562" y="56250"/>
                </a:lnTo>
                <a:lnTo>
                  <a:pt x="74062" y="30000"/>
                </a:lnTo>
                <a:close/>
                <a:moveTo>
                  <a:pt x="7500" y="52500"/>
                </a:moveTo>
                <a:lnTo>
                  <a:pt x="7500" y="48750"/>
                </a:lnTo>
                <a:lnTo>
                  <a:pt x="7500" y="48750"/>
                </a:lnTo>
                <a:lnTo>
                  <a:pt x="8437" y="46875"/>
                </a:lnTo>
                <a:lnTo>
                  <a:pt x="19687" y="31875"/>
                </a:lnTo>
                <a:lnTo>
                  <a:pt x="19687" y="31875"/>
                </a:lnTo>
                <a:lnTo>
                  <a:pt x="20625" y="30000"/>
                </a:lnTo>
                <a:lnTo>
                  <a:pt x="22500" y="30000"/>
                </a:lnTo>
                <a:lnTo>
                  <a:pt x="32812" y="30000"/>
                </a:lnTo>
                <a:lnTo>
                  <a:pt x="17812" y="56250"/>
                </a:lnTo>
                <a:lnTo>
                  <a:pt x="11250" y="56250"/>
                </a:lnTo>
                <a:lnTo>
                  <a:pt x="11250" y="56250"/>
                </a:lnTo>
                <a:lnTo>
                  <a:pt x="9375" y="56250"/>
                </a:lnTo>
                <a:lnTo>
                  <a:pt x="8437" y="55312"/>
                </a:lnTo>
                <a:lnTo>
                  <a:pt x="7500" y="54375"/>
                </a:lnTo>
                <a:lnTo>
                  <a:pt x="7500" y="52500"/>
                </a:lnTo>
                <a:close/>
                <a:moveTo>
                  <a:pt x="75000" y="112500"/>
                </a:moveTo>
                <a:lnTo>
                  <a:pt x="46875" y="112500"/>
                </a:lnTo>
                <a:lnTo>
                  <a:pt x="46875" y="75000"/>
                </a:lnTo>
                <a:lnTo>
                  <a:pt x="75000" y="75000"/>
                </a:lnTo>
                <a:lnTo>
                  <a:pt x="75000" y="112500"/>
                </a:lnTo>
                <a:close/>
                <a:moveTo>
                  <a:pt x="101250" y="112500"/>
                </a:moveTo>
                <a:lnTo>
                  <a:pt x="78750" y="112500"/>
                </a:lnTo>
                <a:lnTo>
                  <a:pt x="78750" y="75000"/>
                </a:lnTo>
                <a:lnTo>
                  <a:pt x="78750" y="75000"/>
                </a:lnTo>
                <a:lnTo>
                  <a:pt x="78750" y="73125"/>
                </a:lnTo>
                <a:lnTo>
                  <a:pt x="77812" y="72187"/>
                </a:lnTo>
                <a:lnTo>
                  <a:pt x="76875" y="71250"/>
                </a:lnTo>
                <a:lnTo>
                  <a:pt x="75000" y="71250"/>
                </a:lnTo>
                <a:lnTo>
                  <a:pt x="46875" y="71250"/>
                </a:lnTo>
                <a:lnTo>
                  <a:pt x="46875" y="71250"/>
                </a:lnTo>
                <a:lnTo>
                  <a:pt x="45000" y="71250"/>
                </a:lnTo>
                <a:lnTo>
                  <a:pt x="44062" y="72187"/>
                </a:lnTo>
                <a:lnTo>
                  <a:pt x="43125" y="73125"/>
                </a:lnTo>
                <a:lnTo>
                  <a:pt x="43125" y="75000"/>
                </a:lnTo>
                <a:lnTo>
                  <a:pt x="43125" y="112500"/>
                </a:lnTo>
                <a:lnTo>
                  <a:pt x="18750" y="112500"/>
                </a:lnTo>
                <a:lnTo>
                  <a:pt x="18750" y="63750"/>
                </a:lnTo>
                <a:lnTo>
                  <a:pt x="101250" y="63750"/>
                </a:lnTo>
                <a:lnTo>
                  <a:pt x="101250" y="112500"/>
                </a:lnTo>
                <a:close/>
                <a:moveTo>
                  <a:pt x="112500" y="52500"/>
                </a:moveTo>
                <a:lnTo>
                  <a:pt x="112500" y="52500"/>
                </a:lnTo>
                <a:lnTo>
                  <a:pt x="112500" y="54375"/>
                </a:lnTo>
                <a:lnTo>
                  <a:pt x="111562" y="55312"/>
                </a:lnTo>
                <a:lnTo>
                  <a:pt x="110625" y="56250"/>
                </a:lnTo>
                <a:lnTo>
                  <a:pt x="108750" y="56250"/>
                </a:lnTo>
                <a:lnTo>
                  <a:pt x="102187" y="56250"/>
                </a:lnTo>
                <a:lnTo>
                  <a:pt x="87187" y="30000"/>
                </a:lnTo>
                <a:lnTo>
                  <a:pt x="97500" y="30000"/>
                </a:lnTo>
                <a:lnTo>
                  <a:pt x="97500" y="30000"/>
                </a:lnTo>
                <a:lnTo>
                  <a:pt x="99375" y="30000"/>
                </a:lnTo>
                <a:lnTo>
                  <a:pt x="100312" y="31875"/>
                </a:lnTo>
                <a:lnTo>
                  <a:pt x="111562" y="46875"/>
                </a:lnTo>
                <a:lnTo>
                  <a:pt x="111562" y="46875"/>
                </a:lnTo>
                <a:lnTo>
                  <a:pt x="112500" y="48750"/>
                </a:lnTo>
                <a:lnTo>
                  <a:pt x="112500" y="525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8198275" y="2651133"/>
            <a:ext cx="348824" cy="316122"/>
          </a:xfrm>
          <a:custGeom>
            <a:pathLst>
              <a:path extrusionOk="0" h="120000" w="120000">
                <a:moveTo>
                  <a:pt x="109687" y="11379"/>
                </a:moveTo>
                <a:lnTo>
                  <a:pt x="109687" y="11379"/>
                </a:lnTo>
                <a:lnTo>
                  <a:pt x="105000" y="6206"/>
                </a:lnTo>
                <a:lnTo>
                  <a:pt x="99375" y="3103"/>
                </a:lnTo>
                <a:lnTo>
                  <a:pt x="92812" y="1034"/>
                </a:lnTo>
                <a:lnTo>
                  <a:pt x="86250" y="0"/>
                </a:lnTo>
                <a:lnTo>
                  <a:pt x="79687" y="1034"/>
                </a:lnTo>
                <a:lnTo>
                  <a:pt x="73125" y="3103"/>
                </a:lnTo>
                <a:lnTo>
                  <a:pt x="67500" y="6206"/>
                </a:lnTo>
                <a:lnTo>
                  <a:pt x="62812" y="11379"/>
                </a:lnTo>
                <a:lnTo>
                  <a:pt x="7500" y="70344"/>
                </a:lnTo>
                <a:lnTo>
                  <a:pt x="7500" y="70344"/>
                </a:lnTo>
                <a:lnTo>
                  <a:pt x="4687" y="75517"/>
                </a:lnTo>
                <a:lnTo>
                  <a:pt x="1875" y="79655"/>
                </a:lnTo>
                <a:lnTo>
                  <a:pt x="937" y="85862"/>
                </a:lnTo>
                <a:lnTo>
                  <a:pt x="0" y="91034"/>
                </a:lnTo>
                <a:lnTo>
                  <a:pt x="937" y="96206"/>
                </a:lnTo>
                <a:lnTo>
                  <a:pt x="1875" y="102413"/>
                </a:lnTo>
                <a:lnTo>
                  <a:pt x="4687" y="106551"/>
                </a:lnTo>
                <a:lnTo>
                  <a:pt x="7500" y="111724"/>
                </a:lnTo>
                <a:lnTo>
                  <a:pt x="7500" y="111724"/>
                </a:lnTo>
                <a:lnTo>
                  <a:pt x="12187" y="114827"/>
                </a:lnTo>
                <a:lnTo>
                  <a:pt x="15937" y="117931"/>
                </a:lnTo>
                <a:lnTo>
                  <a:pt x="21562" y="118965"/>
                </a:lnTo>
                <a:lnTo>
                  <a:pt x="26250" y="120000"/>
                </a:lnTo>
                <a:lnTo>
                  <a:pt x="30937" y="118965"/>
                </a:lnTo>
                <a:lnTo>
                  <a:pt x="36562" y="117931"/>
                </a:lnTo>
                <a:lnTo>
                  <a:pt x="40312" y="114827"/>
                </a:lnTo>
                <a:lnTo>
                  <a:pt x="45000" y="111724"/>
                </a:lnTo>
                <a:lnTo>
                  <a:pt x="99375" y="51724"/>
                </a:lnTo>
                <a:lnTo>
                  <a:pt x="99375" y="51724"/>
                </a:lnTo>
                <a:lnTo>
                  <a:pt x="102187" y="48620"/>
                </a:lnTo>
                <a:lnTo>
                  <a:pt x="104062" y="45517"/>
                </a:lnTo>
                <a:lnTo>
                  <a:pt x="105000" y="41379"/>
                </a:lnTo>
                <a:lnTo>
                  <a:pt x="105000" y="37241"/>
                </a:lnTo>
                <a:lnTo>
                  <a:pt x="105000" y="33103"/>
                </a:lnTo>
                <a:lnTo>
                  <a:pt x="104062" y="28965"/>
                </a:lnTo>
                <a:lnTo>
                  <a:pt x="102187" y="25862"/>
                </a:lnTo>
                <a:lnTo>
                  <a:pt x="99375" y="22758"/>
                </a:lnTo>
                <a:lnTo>
                  <a:pt x="99375" y="22758"/>
                </a:lnTo>
                <a:lnTo>
                  <a:pt x="96562" y="19655"/>
                </a:lnTo>
                <a:lnTo>
                  <a:pt x="93750" y="17586"/>
                </a:lnTo>
                <a:lnTo>
                  <a:pt x="90000" y="16551"/>
                </a:lnTo>
                <a:lnTo>
                  <a:pt x="86250" y="16551"/>
                </a:lnTo>
                <a:lnTo>
                  <a:pt x="82500" y="16551"/>
                </a:lnTo>
                <a:lnTo>
                  <a:pt x="78750" y="17586"/>
                </a:lnTo>
                <a:lnTo>
                  <a:pt x="75937" y="19655"/>
                </a:lnTo>
                <a:lnTo>
                  <a:pt x="73125" y="22758"/>
                </a:lnTo>
                <a:lnTo>
                  <a:pt x="31875" y="68275"/>
                </a:lnTo>
                <a:lnTo>
                  <a:pt x="31875" y="68275"/>
                </a:lnTo>
                <a:lnTo>
                  <a:pt x="30937" y="69310"/>
                </a:lnTo>
                <a:lnTo>
                  <a:pt x="30937" y="71379"/>
                </a:lnTo>
                <a:lnTo>
                  <a:pt x="30937" y="72413"/>
                </a:lnTo>
                <a:lnTo>
                  <a:pt x="31875" y="73448"/>
                </a:lnTo>
                <a:lnTo>
                  <a:pt x="31875" y="73448"/>
                </a:lnTo>
                <a:lnTo>
                  <a:pt x="32812" y="74482"/>
                </a:lnTo>
                <a:lnTo>
                  <a:pt x="34687" y="75517"/>
                </a:lnTo>
                <a:lnTo>
                  <a:pt x="35625" y="74482"/>
                </a:lnTo>
                <a:lnTo>
                  <a:pt x="37500" y="73448"/>
                </a:lnTo>
                <a:lnTo>
                  <a:pt x="78750" y="28965"/>
                </a:lnTo>
                <a:lnTo>
                  <a:pt x="78750" y="28965"/>
                </a:lnTo>
                <a:lnTo>
                  <a:pt x="81562" y="25862"/>
                </a:lnTo>
                <a:lnTo>
                  <a:pt x="86250" y="24827"/>
                </a:lnTo>
                <a:lnTo>
                  <a:pt x="90937" y="25862"/>
                </a:lnTo>
                <a:lnTo>
                  <a:pt x="93750" y="28965"/>
                </a:lnTo>
                <a:lnTo>
                  <a:pt x="93750" y="28965"/>
                </a:lnTo>
                <a:lnTo>
                  <a:pt x="96562" y="32068"/>
                </a:lnTo>
                <a:lnTo>
                  <a:pt x="97500" y="37241"/>
                </a:lnTo>
                <a:lnTo>
                  <a:pt x="96562" y="42413"/>
                </a:lnTo>
                <a:lnTo>
                  <a:pt x="93750" y="45517"/>
                </a:lnTo>
                <a:lnTo>
                  <a:pt x="39375" y="105517"/>
                </a:lnTo>
                <a:lnTo>
                  <a:pt x="39375" y="105517"/>
                </a:lnTo>
                <a:lnTo>
                  <a:pt x="36562" y="108620"/>
                </a:lnTo>
                <a:lnTo>
                  <a:pt x="33750" y="110689"/>
                </a:lnTo>
                <a:lnTo>
                  <a:pt x="30000" y="111724"/>
                </a:lnTo>
                <a:lnTo>
                  <a:pt x="26250" y="111724"/>
                </a:lnTo>
                <a:lnTo>
                  <a:pt x="22500" y="111724"/>
                </a:lnTo>
                <a:lnTo>
                  <a:pt x="18750" y="110689"/>
                </a:lnTo>
                <a:lnTo>
                  <a:pt x="15937" y="108620"/>
                </a:lnTo>
                <a:lnTo>
                  <a:pt x="13125" y="105517"/>
                </a:lnTo>
                <a:lnTo>
                  <a:pt x="13125" y="105517"/>
                </a:lnTo>
                <a:lnTo>
                  <a:pt x="10312" y="102413"/>
                </a:lnTo>
                <a:lnTo>
                  <a:pt x="8437" y="99310"/>
                </a:lnTo>
                <a:lnTo>
                  <a:pt x="7500" y="95172"/>
                </a:lnTo>
                <a:lnTo>
                  <a:pt x="7500" y="91034"/>
                </a:lnTo>
                <a:lnTo>
                  <a:pt x="7500" y="86896"/>
                </a:lnTo>
                <a:lnTo>
                  <a:pt x="8437" y="82758"/>
                </a:lnTo>
                <a:lnTo>
                  <a:pt x="10312" y="79655"/>
                </a:lnTo>
                <a:lnTo>
                  <a:pt x="13125" y="76551"/>
                </a:lnTo>
                <a:lnTo>
                  <a:pt x="67500" y="17586"/>
                </a:lnTo>
                <a:lnTo>
                  <a:pt x="67500" y="17586"/>
                </a:lnTo>
                <a:lnTo>
                  <a:pt x="71250" y="13448"/>
                </a:lnTo>
                <a:lnTo>
                  <a:pt x="75937" y="11379"/>
                </a:lnTo>
                <a:lnTo>
                  <a:pt x="80625" y="9310"/>
                </a:lnTo>
                <a:lnTo>
                  <a:pt x="85312" y="9310"/>
                </a:lnTo>
                <a:lnTo>
                  <a:pt x="90937" y="9310"/>
                </a:lnTo>
                <a:lnTo>
                  <a:pt x="95625" y="11379"/>
                </a:lnTo>
                <a:lnTo>
                  <a:pt x="100312" y="13448"/>
                </a:lnTo>
                <a:lnTo>
                  <a:pt x="104062" y="17586"/>
                </a:lnTo>
                <a:lnTo>
                  <a:pt x="104062" y="17586"/>
                </a:lnTo>
                <a:lnTo>
                  <a:pt x="107812" y="21724"/>
                </a:lnTo>
                <a:lnTo>
                  <a:pt x="109687" y="26896"/>
                </a:lnTo>
                <a:lnTo>
                  <a:pt x="111562" y="32068"/>
                </a:lnTo>
                <a:lnTo>
                  <a:pt x="111562" y="38275"/>
                </a:lnTo>
                <a:lnTo>
                  <a:pt x="111562" y="43448"/>
                </a:lnTo>
                <a:lnTo>
                  <a:pt x="109687" y="48620"/>
                </a:lnTo>
                <a:lnTo>
                  <a:pt x="107812" y="53793"/>
                </a:lnTo>
                <a:lnTo>
                  <a:pt x="104062" y="57931"/>
                </a:lnTo>
                <a:lnTo>
                  <a:pt x="63750" y="103448"/>
                </a:lnTo>
                <a:lnTo>
                  <a:pt x="63750" y="103448"/>
                </a:lnTo>
                <a:lnTo>
                  <a:pt x="62812" y="104482"/>
                </a:lnTo>
                <a:lnTo>
                  <a:pt x="62812" y="106551"/>
                </a:lnTo>
                <a:lnTo>
                  <a:pt x="62812" y="107586"/>
                </a:lnTo>
                <a:lnTo>
                  <a:pt x="63750" y="108620"/>
                </a:lnTo>
                <a:lnTo>
                  <a:pt x="63750" y="108620"/>
                </a:lnTo>
                <a:lnTo>
                  <a:pt x="64687" y="109655"/>
                </a:lnTo>
                <a:lnTo>
                  <a:pt x="66562" y="110689"/>
                </a:lnTo>
                <a:lnTo>
                  <a:pt x="67500" y="109655"/>
                </a:lnTo>
                <a:lnTo>
                  <a:pt x="69375" y="108620"/>
                </a:lnTo>
                <a:lnTo>
                  <a:pt x="109687" y="63103"/>
                </a:lnTo>
                <a:lnTo>
                  <a:pt x="109687" y="63103"/>
                </a:lnTo>
                <a:lnTo>
                  <a:pt x="114375" y="57931"/>
                </a:lnTo>
                <a:lnTo>
                  <a:pt x="117187" y="51724"/>
                </a:lnTo>
                <a:lnTo>
                  <a:pt x="119062" y="44482"/>
                </a:lnTo>
                <a:lnTo>
                  <a:pt x="120000" y="37241"/>
                </a:lnTo>
                <a:lnTo>
                  <a:pt x="119062" y="30000"/>
                </a:lnTo>
                <a:lnTo>
                  <a:pt x="117187" y="22758"/>
                </a:lnTo>
                <a:lnTo>
                  <a:pt x="114375" y="16551"/>
                </a:lnTo>
                <a:lnTo>
                  <a:pt x="109687" y="1137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8198275" y="2651133"/>
            <a:ext cx="348824" cy="316122"/>
          </a:xfrm>
          <a:custGeom>
            <a:pathLst>
              <a:path extrusionOk="0" h="120000" w="120000">
                <a:moveTo>
                  <a:pt x="109687" y="11379"/>
                </a:moveTo>
                <a:lnTo>
                  <a:pt x="109687" y="11379"/>
                </a:lnTo>
                <a:lnTo>
                  <a:pt x="105000" y="6206"/>
                </a:lnTo>
                <a:lnTo>
                  <a:pt x="99375" y="3103"/>
                </a:lnTo>
                <a:lnTo>
                  <a:pt x="92812" y="1034"/>
                </a:lnTo>
                <a:lnTo>
                  <a:pt x="86250" y="0"/>
                </a:lnTo>
                <a:lnTo>
                  <a:pt x="79687" y="1034"/>
                </a:lnTo>
                <a:lnTo>
                  <a:pt x="73125" y="3103"/>
                </a:lnTo>
                <a:lnTo>
                  <a:pt x="67500" y="6206"/>
                </a:lnTo>
                <a:lnTo>
                  <a:pt x="62812" y="11379"/>
                </a:lnTo>
                <a:lnTo>
                  <a:pt x="7500" y="70344"/>
                </a:lnTo>
                <a:lnTo>
                  <a:pt x="7500" y="70344"/>
                </a:lnTo>
                <a:lnTo>
                  <a:pt x="4687" y="75517"/>
                </a:lnTo>
                <a:lnTo>
                  <a:pt x="1875" y="79655"/>
                </a:lnTo>
                <a:lnTo>
                  <a:pt x="937" y="85862"/>
                </a:lnTo>
                <a:lnTo>
                  <a:pt x="0" y="91034"/>
                </a:lnTo>
                <a:lnTo>
                  <a:pt x="937" y="96206"/>
                </a:lnTo>
                <a:lnTo>
                  <a:pt x="1875" y="102413"/>
                </a:lnTo>
                <a:lnTo>
                  <a:pt x="4687" y="106551"/>
                </a:lnTo>
                <a:lnTo>
                  <a:pt x="7500" y="111724"/>
                </a:lnTo>
                <a:lnTo>
                  <a:pt x="7500" y="111724"/>
                </a:lnTo>
                <a:lnTo>
                  <a:pt x="12187" y="114827"/>
                </a:lnTo>
                <a:lnTo>
                  <a:pt x="15937" y="117931"/>
                </a:lnTo>
                <a:lnTo>
                  <a:pt x="21562" y="118965"/>
                </a:lnTo>
                <a:lnTo>
                  <a:pt x="26250" y="120000"/>
                </a:lnTo>
                <a:lnTo>
                  <a:pt x="30937" y="118965"/>
                </a:lnTo>
                <a:lnTo>
                  <a:pt x="36562" y="117931"/>
                </a:lnTo>
                <a:lnTo>
                  <a:pt x="40312" y="114827"/>
                </a:lnTo>
                <a:lnTo>
                  <a:pt x="45000" y="111724"/>
                </a:lnTo>
                <a:lnTo>
                  <a:pt x="99375" y="51724"/>
                </a:lnTo>
                <a:lnTo>
                  <a:pt x="99375" y="51724"/>
                </a:lnTo>
                <a:lnTo>
                  <a:pt x="102187" y="48620"/>
                </a:lnTo>
                <a:lnTo>
                  <a:pt x="104062" y="45517"/>
                </a:lnTo>
                <a:lnTo>
                  <a:pt x="105000" y="41379"/>
                </a:lnTo>
                <a:lnTo>
                  <a:pt x="105000" y="37241"/>
                </a:lnTo>
                <a:lnTo>
                  <a:pt x="105000" y="33103"/>
                </a:lnTo>
                <a:lnTo>
                  <a:pt x="104062" y="28965"/>
                </a:lnTo>
                <a:lnTo>
                  <a:pt x="102187" y="25862"/>
                </a:lnTo>
                <a:lnTo>
                  <a:pt x="99375" y="22758"/>
                </a:lnTo>
                <a:lnTo>
                  <a:pt x="99375" y="22758"/>
                </a:lnTo>
                <a:lnTo>
                  <a:pt x="96562" y="19655"/>
                </a:lnTo>
                <a:lnTo>
                  <a:pt x="93750" y="17586"/>
                </a:lnTo>
                <a:lnTo>
                  <a:pt x="90000" y="16551"/>
                </a:lnTo>
                <a:lnTo>
                  <a:pt x="86250" y="16551"/>
                </a:lnTo>
                <a:lnTo>
                  <a:pt x="82500" y="16551"/>
                </a:lnTo>
                <a:lnTo>
                  <a:pt x="78750" y="17586"/>
                </a:lnTo>
                <a:lnTo>
                  <a:pt x="75937" y="19655"/>
                </a:lnTo>
                <a:lnTo>
                  <a:pt x="73125" y="22758"/>
                </a:lnTo>
                <a:lnTo>
                  <a:pt x="31875" y="68275"/>
                </a:lnTo>
                <a:lnTo>
                  <a:pt x="31875" y="68275"/>
                </a:lnTo>
                <a:lnTo>
                  <a:pt x="30937" y="69310"/>
                </a:lnTo>
                <a:lnTo>
                  <a:pt x="30937" y="71379"/>
                </a:lnTo>
                <a:lnTo>
                  <a:pt x="30937" y="72413"/>
                </a:lnTo>
                <a:lnTo>
                  <a:pt x="31875" y="73448"/>
                </a:lnTo>
                <a:lnTo>
                  <a:pt x="31875" y="73448"/>
                </a:lnTo>
                <a:lnTo>
                  <a:pt x="32812" y="74482"/>
                </a:lnTo>
                <a:lnTo>
                  <a:pt x="34687" y="75517"/>
                </a:lnTo>
                <a:lnTo>
                  <a:pt x="35625" y="74482"/>
                </a:lnTo>
                <a:lnTo>
                  <a:pt x="37500" y="73448"/>
                </a:lnTo>
                <a:lnTo>
                  <a:pt x="78750" y="28965"/>
                </a:lnTo>
                <a:lnTo>
                  <a:pt x="78750" y="28965"/>
                </a:lnTo>
                <a:lnTo>
                  <a:pt x="81562" y="25862"/>
                </a:lnTo>
                <a:lnTo>
                  <a:pt x="86250" y="24827"/>
                </a:lnTo>
                <a:lnTo>
                  <a:pt x="90937" y="25862"/>
                </a:lnTo>
                <a:lnTo>
                  <a:pt x="93750" y="28965"/>
                </a:lnTo>
                <a:lnTo>
                  <a:pt x="93750" y="28965"/>
                </a:lnTo>
                <a:lnTo>
                  <a:pt x="96562" y="32068"/>
                </a:lnTo>
                <a:lnTo>
                  <a:pt x="97500" y="37241"/>
                </a:lnTo>
                <a:lnTo>
                  <a:pt x="96562" y="42413"/>
                </a:lnTo>
                <a:lnTo>
                  <a:pt x="93750" y="45517"/>
                </a:lnTo>
                <a:lnTo>
                  <a:pt x="39375" y="105517"/>
                </a:lnTo>
                <a:lnTo>
                  <a:pt x="39375" y="105517"/>
                </a:lnTo>
                <a:lnTo>
                  <a:pt x="36562" y="108620"/>
                </a:lnTo>
                <a:lnTo>
                  <a:pt x="33750" y="110689"/>
                </a:lnTo>
                <a:lnTo>
                  <a:pt x="30000" y="111724"/>
                </a:lnTo>
                <a:lnTo>
                  <a:pt x="26250" y="111724"/>
                </a:lnTo>
                <a:lnTo>
                  <a:pt x="22500" y="111724"/>
                </a:lnTo>
                <a:lnTo>
                  <a:pt x="18750" y="110689"/>
                </a:lnTo>
                <a:lnTo>
                  <a:pt x="15937" y="108620"/>
                </a:lnTo>
                <a:lnTo>
                  <a:pt x="13125" y="105517"/>
                </a:lnTo>
                <a:lnTo>
                  <a:pt x="13125" y="105517"/>
                </a:lnTo>
                <a:lnTo>
                  <a:pt x="10312" y="102413"/>
                </a:lnTo>
                <a:lnTo>
                  <a:pt x="8437" y="99310"/>
                </a:lnTo>
                <a:lnTo>
                  <a:pt x="7500" y="95172"/>
                </a:lnTo>
                <a:lnTo>
                  <a:pt x="7500" y="91034"/>
                </a:lnTo>
                <a:lnTo>
                  <a:pt x="7500" y="86896"/>
                </a:lnTo>
                <a:lnTo>
                  <a:pt x="8437" y="82758"/>
                </a:lnTo>
                <a:lnTo>
                  <a:pt x="10312" y="79655"/>
                </a:lnTo>
                <a:lnTo>
                  <a:pt x="13125" y="76551"/>
                </a:lnTo>
                <a:lnTo>
                  <a:pt x="67500" y="17586"/>
                </a:lnTo>
                <a:lnTo>
                  <a:pt x="67500" y="17586"/>
                </a:lnTo>
                <a:lnTo>
                  <a:pt x="71250" y="13448"/>
                </a:lnTo>
                <a:lnTo>
                  <a:pt x="75937" y="11379"/>
                </a:lnTo>
                <a:lnTo>
                  <a:pt x="80625" y="9310"/>
                </a:lnTo>
                <a:lnTo>
                  <a:pt x="85312" y="9310"/>
                </a:lnTo>
                <a:lnTo>
                  <a:pt x="90937" y="9310"/>
                </a:lnTo>
                <a:lnTo>
                  <a:pt x="95625" y="11379"/>
                </a:lnTo>
                <a:lnTo>
                  <a:pt x="100312" y="13448"/>
                </a:lnTo>
                <a:lnTo>
                  <a:pt x="104062" y="17586"/>
                </a:lnTo>
                <a:lnTo>
                  <a:pt x="104062" y="17586"/>
                </a:lnTo>
                <a:lnTo>
                  <a:pt x="107812" y="21724"/>
                </a:lnTo>
                <a:lnTo>
                  <a:pt x="109687" y="26896"/>
                </a:lnTo>
                <a:lnTo>
                  <a:pt x="111562" y="32068"/>
                </a:lnTo>
                <a:lnTo>
                  <a:pt x="111562" y="38275"/>
                </a:lnTo>
                <a:lnTo>
                  <a:pt x="111562" y="43448"/>
                </a:lnTo>
                <a:lnTo>
                  <a:pt x="109687" y="48620"/>
                </a:lnTo>
                <a:lnTo>
                  <a:pt x="107812" y="53793"/>
                </a:lnTo>
                <a:lnTo>
                  <a:pt x="104062" y="57931"/>
                </a:lnTo>
                <a:lnTo>
                  <a:pt x="63750" y="103448"/>
                </a:lnTo>
                <a:lnTo>
                  <a:pt x="63750" y="103448"/>
                </a:lnTo>
                <a:lnTo>
                  <a:pt x="62812" y="104482"/>
                </a:lnTo>
                <a:lnTo>
                  <a:pt x="62812" y="106551"/>
                </a:lnTo>
                <a:lnTo>
                  <a:pt x="62812" y="107586"/>
                </a:lnTo>
                <a:lnTo>
                  <a:pt x="63750" y="108620"/>
                </a:lnTo>
                <a:lnTo>
                  <a:pt x="63750" y="108620"/>
                </a:lnTo>
                <a:lnTo>
                  <a:pt x="64687" y="109655"/>
                </a:lnTo>
                <a:lnTo>
                  <a:pt x="66562" y="110689"/>
                </a:lnTo>
                <a:lnTo>
                  <a:pt x="67500" y="109655"/>
                </a:lnTo>
                <a:lnTo>
                  <a:pt x="69375" y="108620"/>
                </a:lnTo>
                <a:lnTo>
                  <a:pt x="109687" y="63103"/>
                </a:lnTo>
                <a:lnTo>
                  <a:pt x="109687" y="63103"/>
                </a:lnTo>
                <a:lnTo>
                  <a:pt x="114375" y="57931"/>
                </a:lnTo>
                <a:lnTo>
                  <a:pt x="117187" y="51724"/>
                </a:lnTo>
                <a:lnTo>
                  <a:pt x="119062" y="44482"/>
                </a:lnTo>
                <a:lnTo>
                  <a:pt x="120000" y="37241"/>
                </a:lnTo>
                <a:lnTo>
                  <a:pt x="119062" y="30000"/>
                </a:lnTo>
                <a:lnTo>
                  <a:pt x="117187" y="22758"/>
                </a:lnTo>
                <a:lnTo>
                  <a:pt x="114375" y="16551"/>
                </a:lnTo>
                <a:lnTo>
                  <a:pt x="109687" y="11379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1" name="Shape 561"/>
          <p:cNvGrpSpPr/>
          <p:nvPr/>
        </p:nvGrpSpPr>
        <p:grpSpPr>
          <a:xfrm>
            <a:off x="7555131" y="2640233"/>
            <a:ext cx="239816" cy="348824"/>
            <a:chOff x="5651500" y="2774950"/>
            <a:chExt cx="279399" cy="406399"/>
          </a:xfrm>
        </p:grpSpPr>
        <p:sp>
          <p:nvSpPr>
            <p:cNvPr id="562" name="Shape 562"/>
            <p:cNvSpPr/>
            <p:nvPr/>
          </p:nvSpPr>
          <p:spPr>
            <a:xfrm>
              <a:off x="5651500" y="2774950"/>
              <a:ext cx="279399" cy="406399"/>
            </a:xfrm>
            <a:custGeom>
              <a:pathLst>
                <a:path extrusionOk="0" h="120000" w="120000">
                  <a:moveTo>
                    <a:pt x="92727" y="33750"/>
                  </a:moveTo>
                  <a:lnTo>
                    <a:pt x="92727" y="33750"/>
                  </a:lnTo>
                  <a:lnTo>
                    <a:pt x="92727" y="37500"/>
                  </a:lnTo>
                  <a:lnTo>
                    <a:pt x="91363" y="41250"/>
                  </a:lnTo>
                  <a:lnTo>
                    <a:pt x="87272" y="46875"/>
                  </a:lnTo>
                  <a:lnTo>
                    <a:pt x="81818" y="52500"/>
                  </a:lnTo>
                  <a:lnTo>
                    <a:pt x="81818" y="52500"/>
                  </a:lnTo>
                  <a:lnTo>
                    <a:pt x="80454" y="45000"/>
                  </a:lnTo>
                  <a:lnTo>
                    <a:pt x="77727" y="39375"/>
                  </a:lnTo>
                  <a:lnTo>
                    <a:pt x="75000" y="33750"/>
                  </a:lnTo>
                  <a:lnTo>
                    <a:pt x="70909" y="28125"/>
                  </a:lnTo>
                  <a:lnTo>
                    <a:pt x="62727" y="21562"/>
                  </a:lnTo>
                  <a:lnTo>
                    <a:pt x="60000" y="18750"/>
                  </a:lnTo>
                  <a:lnTo>
                    <a:pt x="60000" y="18750"/>
                  </a:lnTo>
                  <a:lnTo>
                    <a:pt x="58636" y="25312"/>
                  </a:lnTo>
                  <a:lnTo>
                    <a:pt x="54545" y="32812"/>
                  </a:lnTo>
                  <a:lnTo>
                    <a:pt x="49090" y="41250"/>
                  </a:lnTo>
                  <a:lnTo>
                    <a:pt x="49090" y="41250"/>
                  </a:lnTo>
                  <a:lnTo>
                    <a:pt x="43636" y="31875"/>
                  </a:lnTo>
                  <a:lnTo>
                    <a:pt x="36818" y="23437"/>
                  </a:lnTo>
                  <a:lnTo>
                    <a:pt x="30000" y="16875"/>
                  </a:lnTo>
                  <a:lnTo>
                    <a:pt x="23181" y="10312"/>
                  </a:lnTo>
                  <a:lnTo>
                    <a:pt x="10909" y="2812"/>
                  </a:lnTo>
                  <a:lnTo>
                    <a:pt x="5454" y="0"/>
                  </a:lnTo>
                  <a:lnTo>
                    <a:pt x="5454" y="0"/>
                  </a:lnTo>
                  <a:lnTo>
                    <a:pt x="9545" y="14062"/>
                  </a:lnTo>
                  <a:lnTo>
                    <a:pt x="10909" y="26250"/>
                  </a:lnTo>
                  <a:lnTo>
                    <a:pt x="10909" y="37500"/>
                  </a:lnTo>
                  <a:lnTo>
                    <a:pt x="8181" y="46875"/>
                  </a:lnTo>
                  <a:lnTo>
                    <a:pt x="2727" y="65625"/>
                  </a:lnTo>
                  <a:lnTo>
                    <a:pt x="1363" y="75000"/>
                  </a:lnTo>
                  <a:lnTo>
                    <a:pt x="0" y="86250"/>
                  </a:lnTo>
                  <a:lnTo>
                    <a:pt x="0" y="86250"/>
                  </a:lnTo>
                  <a:lnTo>
                    <a:pt x="1363" y="91875"/>
                  </a:lnTo>
                  <a:lnTo>
                    <a:pt x="4090" y="98437"/>
                  </a:lnTo>
                  <a:lnTo>
                    <a:pt x="8181" y="104062"/>
                  </a:lnTo>
                  <a:lnTo>
                    <a:pt x="15000" y="109687"/>
                  </a:lnTo>
                  <a:lnTo>
                    <a:pt x="23181" y="113437"/>
                  </a:lnTo>
                  <a:lnTo>
                    <a:pt x="32727" y="117187"/>
                  </a:lnTo>
                  <a:lnTo>
                    <a:pt x="42272" y="119062"/>
                  </a:lnTo>
                  <a:lnTo>
                    <a:pt x="54545" y="120000"/>
                  </a:lnTo>
                  <a:lnTo>
                    <a:pt x="54545" y="120000"/>
                  </a:lnTo>
                  <a:lnTo>
                    <a:pt x="70909" y="119062"/>
                  </a:lnTo>
                  <a:lnTo>
                    <a:pt x="84545" y="118125"/>
                  </a:lnTo>
                  <a:lnTo>
                    <a:pt x="94090" y="115312"/>
                  </a:lnTo>
                  <a:lnTo>
                    <a:pt x="102272" y="112500"/>
                  </a:lnTo>
                  <a:lnTo>
                    <a:pt x="109090" y="107812"/>
                  </a:lnTo>
                  <a:lnTo>
                    <a:pt x="113181" y="104062"/>
                  </a:lnTo>
                  <a:lnTo>
                    <a:pt x="115909" y="98437"/>
                  </a:lnTo>
                  <a:lnTo>
                    <a:pt x="117272" y="93750"/>
                  </a:lnTo>
                  <a:lnTo>
                    <a:pt x="117272" y="93750"/>
                  </a:lnTo>
                  <a:lnTo>
                    <a:pt x="120000" y="86250"/>
                  </a:lnTo>
                  <a:lnTo>
                    <a:pt x="120000" y="78750"/>
                  </a:lnTo>
                  <a:lnTo>
                    <a:pt x="118636" y="71250"/>
                  </a:lnTo>
                  <a:lnTo>
                    <a:pt x="115909" y="63750"/>
                  </a:lnTo>
                  <a:lnTo>
                    <a:pt x="111818" y="56250"/>
                  </a:lnTo>
                  <a:lnTo>
                    <a:pt x="106363" y="48750"/>
                  </a:lnTo>
                  <a:lnTo>
                    <a:pt x="100909" y="41250"/>
                  </a:lnTo>
                  <a:lnTo>
                    <a:pt x="92727" y="33750"/>
                  </a:lnTo>
                  <a:close/>
                  <a:moveTo>
                    <a:pt x="107727" y="91875"/>
                  </a:moveTo>
                  <a:lnTo>
                    <a:pt x="107727" y="91875"/>
                  </a:lnTo>
                  <a:lnTo>
                    <a:pt x="103636" y="99375"/>
                  </a:lnTo>
                  <a:lnTo>
                    <a:pt x="100909" y="103125"/>
                  </a:lnTo>
                  <a:lnTo>
                    <a:pt x="96818" y="105937"/>
                  </a:lnTo>
                  <a:lnTo>
                    <a:pt x="90000" y="108750"/>
                  </a:lnTo>
                  <a:lnTo>
                    <a:pt x="81818" y="110625"/>
                  </a:lnTo>
                  <a:lnTo>
                    <a:pt x="69545" y="111562"/>
                  </a:lnTo>
                  <a:lnTo>
                    <a:pt x="54545" y="112500"/>
                  </a:lnTo>
                  <a:lnTo>
                    <a:pt x="54545" y="112500"/>
                  </a:lnTo>
                  <a:lnTo>
                    <a:pt x="45000" y="111562"/>
                  </a:lnTo>
                  <a:lnTo>
                    <a:pt x="36818" y="110625"/>
                  </a:lnTo>
                  <a:lnTo>
                    <a:pt x="28636" y="107812"/>
                  </a:lnTo>
                  <a:lnTo>
                    <a:pt x="21818" y="104062"/>
                  </a:lnTo>
                  <a:lnTo>
                    <a:pt x="17727" y="100312"/>
                  </a:lnTo>
                  <a:lnTo>
                    <a:pt x="13636" y="95625"/>
                  </a:lnTo>
                  <a:lnTo>
                    <a:pt x="12272" y="90937"/>
                  </a:lnTo>
                  <a:lnTo>
                    <a:pt x="10909" y="86250"/>
                  </a:lnTo>
                  <a:lnTo>
                    <a:pt x="10909" y="86250"/>
                  </a:lnTo>
                  <a:lnTo>
                    <a:pt x="10909" y="78750"/>
                  </a:lnTo>
                  <a:lnTo>
                    <a:pt x="12272" y="72187"/>
                  </a:lnTo>
                  <a:lnTo>
                    <a:pt x="16363" y="59062"/>
                  </a:lnTo>
                  <a:lnTo>
                    <a:pt x="16363" y="59062"/>
                  </a:lnTo>
                  <a:lnTo>
                    <a:pt x="21818" y="41250"/>
                  </a:lnTo>
                  <a:lnTo>
                    <a:pt x="21818" y="31875"/>
                  </a:lnTo>
                  <a:lnTo>
                    <a:pt x="21818" y="21562"/>
                  </a:lnTo>
                  <a:lnTo>
                    <a:pt x="21818" y="21562"/>
                  </a:lnTo>
                  <a:lnTo>
                    <a:pt x="27272" y="28125"/>
                  </a:lnTo>
                  <a:lnTo>
                    <a:pt x="32727" y="33750"/>
                  </a:lnTo>
                  <a:lnTo>
                    <a:pt x="39545" y="45937"/>
                  </a:lnTo>
                  <a:lnTo>
                    <a:pt x="43636" y="55312"/>
                  </a:lnTo>
                  <a:lnTo>
                    <a:pt x="45000" y="59062"/>
                  </a:lnTo>
                  <a:lnTo>
                    <a:pt x="45000" y="59062"/>
                  </a:lnTo>
                  <a:lnTo>
                    <a:pt x="53181" y="50625"/>
                  </a:lnTo>
                  <a:lnTo>
                    <a:pt x="60000" y="43125"/>
                  </a:lnTo>
                  <a:lnTo>
                    <a:pt x="64090" y="36562"/>
                  </a:lnTo>
                  <a:lnTo>
                    <a:pt x="64090" y="36562"/>
                  </a:lnTo>
                  <a:lnTo>
                    <a:pt x="66818" y="42187"/>
                  </a:lnTo>
                  <a:lnTo>
                    <a:pt x="69545" y="49687"/>
                  </a:lnTo>
                  <a:lnTo>
                    <a:pt x="70909" y="60000"/>
                  </a:lnTo>
                  <a:lnTo>
                    <a:pt x="70909" y="71250"/>
                  </a:lnTo>
                  <a:lnTo>
                    <a:pt x="70909" y="71250"/>
                  </a:lnTo>
                  <a:lnTo>
                    <a:pt x="79090" y="65625"/>
                  </a:lnTo>
                  <a:lnTo>
                    <a:pt x="87272" y="59062"/>
                  </a:lnTo>
                  <a:lnTo>
                    <a:pt x="96818" y="50625"/>
                  </a:lnTo>
                  <a:lnTo>
                    <a:pt x="96818" y="50625"/>
                  </a:lnTo>
                  <a:lnTo>
                    <a:pt x="103636" y="60937"/>
                  </a:lnTo>
                  <a:lnTo>
                    <a:pt x="107727" y="72187"/>
                  </a:lnTo>
                  <a:lnTo>
                    <a:pt x="109090" y="82500"/>
                  </a:lnTo>
                  <a:lnTo>
                    <a:pt x="109090" y="87187"/>
                  </a:lnTo>
                  <a:lnTo>
                    <a:pt x="107727" y="9187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699125" y="2949575"/>
              <a:ext cx="177800" cy="142875"/>
            </a:xfrm>
            <a:custGeom>
              <a:pathLst>
                <a:path extrusionOk="0" h="120000" w="120000">
                  <a:moveTo>
                    <a:pt x="117857" y="32000"/>
                  </a:moveTo>
                  <a:lnTo>
                    <a:pt x="109285" y="42666"/>
                  </a:lnTo>
                  <a:lnTo>
                    <a:pt x="109285" y="42666"/>
                  </a:lnTo>
                  <a:lnTo>
                    <a:pt x="94285" y="61333"/>
                  </a:lnTo>
                  <a:lnTo>
                    <a:pt x="83571" y="72000"/>
                  </a:lnTo>
                  <a:lnTo>
                    <a:pt x="68571" y="82666"/>
                  </a:lnTo>
                  <a:lnTo>
                    <a:pt x="68571" y="82666"/>
                  </a:lnTo>
                  <a:lnTo>
                    <a:pt x="64285" y="64000"/>
                  </a:lnTo>
                  <a:lnTo>
                    <a:pt x="64285" y="37333"/>
                  </a:lnTo>
                  <a:lnTo>
                    <a:pt x="64285" y="18666"/>
                  </a:lnTo>
                  <a:lnTo>
                    <a:pt x="51428" y="42666"/>
                  </a:lnTo>
                  <a:lnTo>
                    <a:pt x="51428" y="42666"/>
                  </a:lnTo>
                  <a:lnTo>
                    <a:pt x="36428" y="69333"/>
                  </a:lnTo>
                  <a:lnTo>
                    <a:pt x="36428" y="69333"/>
                  </a:lnTo>
                  <a:lnTo>
                    <a:pt x="19285" y="13333"/>
                  </a:lnTo>
                  <a:lnTo>
                    <a:pt x="14999" y="0"/>
                  </a:lnTo>
                  <a:lnTo>
                    <a:pt x="10714" y="16000"/>
                  </a:lnTo>
                  <a:lnTo>
                    <a:pt x="10714" y="16000"/>
                  </a:lnTo>
                  <a:lnTo>
                    <a:pt x="6428" y="32000"/>
                  </a:lnTo>
                  <a:lnTo>
                    <a:pt x="2142" y="48000"/>
                  </a:lnTo>
                  <a:lnTo>
                    <a:pt x="0" y="72000"/>
                  </a:lnTo>
                  <a:lnTo>
                    <a:pt x="0" y="104000"/>
                  </a:lnTo>
                  <a:lnTo>
                    <a:pt x="0" y="104000"/>
                  </a:lnTo>
                  <a:lnTo>
                    <a:pt x="0" y="109333"/>
                  </a:lnTo>
                  <a:lnTo>
                    <a:pt x="4285" y="109333"/>
                  </a:lnTo>
                  <a:lnTo>
                    <a:pt x="4285" y="109333"/>
                  </a:lnTo>
                  <a:lnTo>
                    <a:pt x="6428" y="109333"/>
                  </a:lnTo>
                  <a:lnTo>
                    <a:pt x="8571" y="104000"/>
                  </a:lnTo>
                  <a:lnTo>
                    <a:pt x="8571" y="104000"/>
                  </a:lnTo>
                  <a:lnTo>
                    <a:pt x="8571" y="80000"/>
                  </a:lnTo>
                  <a:lnTo>
                    <a:pt x="8571" y="61333"/>
                  </a:lnTo>
                  <a:lnTo>
                    <a:pt x="14999" y="32000"/>
                  </a:lnTo>
                  <a:lnTo>
                    <a:pt x="14999" y="32000"/>
                  </a:lnTo>
                  <a:lnTo>
                    <a:pt x="32142" y="82666"/>
                  </a:lnTo>
                  <a:lnTo>
                    <a:pt x="34285" y="90666"/>
                  </a:lnTo>
                  <a:lnTo>
                    <a:pt x="38571" y="82666"/>
                  </a:lnTo>
                  <a:lnTo>
                    <a:pt x="38571" y="82666"/>
                  </a:lnTo>
                  <a:lnTo>
                    <a:pt x="55714" y="53333"/>
                  </a:lnTo>
                  <a:lnTo>
                    <a:pt x="55714" y="53333"/>
                  </a:lnTo>
                  <a:lnTo>
                    <a:pt x="57857" y="74666"/>
                  </a:lnTo>
                  <a:lnTo>
                    <a:pt x="62142" y="90666"/>
                  </a:lnTo>
                  <a:lnTo>
                    <a:pt x="64285" y="98666"/>
                  </a:lnTo>
                  <a:lnTo>
                    <a:pt x="68571" y="96000"/>
                  </a:lnTo>
                  <a:lnTo>
                    <a:pt x="68571" y="96000"/>
                  </a:lnTo>
                  <a:lnTo>
                    <a:pt x="83571" y="85333"/>
                  </a:lnTo>
                  <a:lnTo>
                    <a:pt x="96428" y="74666"/>
                  </a:lnTo>
                  <a:lnTo>
                    <a:pt x="111428" y="56000"/>
                  </a:lnTo>
                  <a:lnTo>
                    <a:pt x="111428" y="56000"/>
                  </a:lnTo>
                  <a:lnTo>
                    <a:pt x="111428" y="88000"/>
                  </a:lnTo>
                  <a:lnTo>
                    <a:pt x="109285" y="101333"/>
                  </a:lnTo>
                  <a:lnTo>
                    <a:pt x="104999" y="114666"/>
                  </a:lnTo>
                  <a:lnTo>
                    <a:pt x="104999" y="114666"/>
                  </a:lnTo>
                  <a:lnTo>
                    <a:pt x="104999" y="117333"/>
                  </a:lnTo>
                  <a:lnTo>
                    <a:pt x="109285" y="120000"/>
                  </a:lnTo>
                  <a:lnTo>
                    <a:pt x="109285" y="120000"/>
                  </a:lnTo>
                  <a:lnTo>
                    <a:pt x="109285" y="120000"/>
                  </a:lnTo>
                  <a:lnTo>
                    <a:pt x="109285" y="120000"/>
                  </a:lnTo>
                  <a:lnTo>
                    <a:pt x="111428" y="120000"/>
                  </a:lnTo>
                  <a:lnTo>
                    <a:pt x="113571" y="117333"/>
                  </a:lnTo>
                  <a:lnTo>
                    <a:pt x="113571" y="117333"/>
                  </a:lnTo>
                  <a:lnTo>
                    <a:pt x="117857" y="101333"/>
                  </a:lnTo>
                  <a:lnTo>
                    <a:pt x="119999" y="82666"/>
                  </a:lnTo>
                  <a:lnTo>
                    <a:pt x="119999" y="64000"/>
                  </a:lnTo>
                  <a:lnTo>
                    <a:pt x="117857" y="42666"/>
                  </a:lnTo>
                  <a:lnTo>
                    <a:pt x="117857" y="32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Shape 564"/>
          <p:cNvSpPr/>
          <p:nvPr/>
        </p:nvSpPr>
        <p:spPr>
          <a:xfrm>
            <a:off x="8198275" y="1942583"/>
            <a:ext cx="348824" cy="348824"/>
          </a:xfrm>
          <a:custGeom>
            <a:pathLst>
              <a:path extrusionOk="0" h="120000" w="120000">
                <a:moveTo>
                  <a:pt x="93750" y="0"/>
                </a:moveTo>
                <a:lnTo>
                  <a:pt x="93750" y="0"/>
                </a:lnTo>
                <a:lnTo>
                  <a:pt x="88125" y="937"/>
                </a:lnTo>
                <a:lnTo>
                  <a:pt x="83437" y="3750"/>
                </a:lnTo>
                <a:lnTo>
                  <a:pt x="79687" y="7500"/>
                </a:lnTo>
                <a:lnTo>
                  <a:pt x="75937" y="13125"/>
                </a:lnTo>
                <a:lnTo>
                  <a:pt x="75937" y="13125"/>
                </a:lnTo>
                <a:lnTo>
                  <a:pt x="75937" y="13125"/>
                </a:lnTo>
                <a:lnTo>
                  <a:pt x="70312" y="21562"/>
                </a:lnTo>
                <a:lnTo>
                  <a:pt x="63750" y="28125"/>
                </a:lnTo>
                <a:lnTo>
                  <a:pt x="60937" y="30937"/>
                </a:lnTo>
                <a:lnTo>
                  <a:pt x="57187" y="31875"/>
                </a:lnTo>
                <a:lnTo>
                  <a:pt x="53437" y="33750"/>
                </a:lnTo>
                <a:lnTo>
                  <a:pt x="49687" y="33750"/>
                </a:lnTo>
                <a:lnTo>
                  <a:pt x="46875" y="33750"/>
                </a:lnTo>
                <a:lnTo>
                  <a:pt x="30937" y="33750"/>
                </a:lnTo>
                <a:lnTo>
                  <a:pt x="15000" y="33750"/>
                </a:lnTo>
                <a:lnTo>
                  <a:pt x="15000" y="33750"/>
                </a:lnTo>
                <a:lnTo>
                  <a:pt x="12187" y="33750"/>
                </a:lnTo>
                <a:lnTo>
                  <a:pt x="9375" y="35625"/>
                </a:lnTo>
                <a:lnTo>
                  <a:pt x="6562" y="36562"/>
                </a:lnTo>
                <a:lnTo>
                  <a:pt x="4687" y="39375"/>
                </a:lnTo>
                <a:lnTo>
                  <a:pt x="2812" y="42187"/>
                </a:lnTo>
                <a:lnTo>
                  <a:pt x="937" y="45000"/>
                </a:lnTo>
                <a:lnTo>
                  <a:pt x="0" y="48750"/>
                </a:lnTo>
                <a:lnTo>
                  <a:pt x="0" y="52500"/>
                </a:lnTo>
                <a:lnTo>
                  <a:pt x="0" y="52500"/>
                </a:lnTo>
                <a:lnTo>
                  <a:pt x="0" y="56250"/>
                </a:lnTo>
                <a:lnTo>
                  <a:pt x="937" y="60000"/>
                </a:lnTo>
                <a:lnTo>
                  <a:pt x="2812" y="62812"/>
                </a:lnTo>
                <a:lnTo>
                  <a:pt x="4687" y="65625"/>
                </a:lnTo>
                <a:lnTo>
                  <a:pt x="6562" y="68437"/>
                </a:lnTo>
                <a:lnTo>
                  <a:pt x="9375" y="69375"/>
                </a:lnTo>
                <a:lnTo>
                  <a:pt x="12187" y="71250"/>
                </a:lnTo>
                <a:lnTo>
                  <a:pt x="15000" y="71250"/>
                </a:lnTo>
                <a:lnTo>
                  <a:pt x="15000" y="71250"/>
                </a:lnTo>
                <a:lnTo>
                  <a:pt x="17812" y="72187"/>
                </a:lnTo>
                <a:lnTo>
                  <a:pt x="20625" y="73125"/>
                </a:lnTo>
                <a:lnTo>
                  <a:pt x="21562" y="75937"/>
                </a:lnTo>
                <a:lnTo>
                  <a:pt x="22500" y="78750"/>
                </a:lnTo>
                <a:lnTo>
                  <a:pt x="22500" y="112500"/>
                </a:lnTo>
                <a:lnTo>
                  <a:pt x="22500" y="112500"/>
                </a:lnTo>
                <a:lnTo>
                  <a:pt x="23437" y="115312"/>
                </a:lnTo>
                <a:lnTo>
                  <a:pt x="24375" y="118125"/>
                </a:lnTo>
                <a:lnTo>
                  <a:pt x="27187" y="119062"/>
                </a:lnTo>
                <a:lnTo>
                  <a:pt x="30000" y="120000"/>
                </a:lnTo>
                <a:lnTo>
                  <a:pt x="45000" y="120000"/>
                </a:lnTo>
                <a:lnTo>
                  <a:pt x="45000" y="120000"/>
                </a:lnTo>
                <a:lnTo>
                  <a:pt x="47812" y="119062"/>
                </a:lnTo>
                <a:lnTo>
                  <a:pt x="50625" y="118125"/>
                </a:lnTo>
                <a:lnTo>
                  <a:pt x="51562" y="115312"/>
                </a:lnTo>
                <a:lnTo>
                  <a:pt x="52500" y="112500"/>
                </a:lnTo>
                <a:lnTo>
                  <a:pt x="52500" y="108750"/>
                </a:lnTo>
                <a:lnTo>
                  <a:pt x="52500" y="108750"/>
                </a:lnTo>
                <a:lnTo>
                  <a:pt x="51562" y="105937"/>
                </a:lnTo>
                <a:lnTo>
                  <a:pt x="50625" y="104062"/>
                </a:lnTo>
                <a:lnTo>
                  <a:pt x="49687" y="103125"/>
                </a:lnTo>
                <a:lnTo>
                  <a:pt x="48750" y="101250"/>
                </a:lnTo>
                <a:lnTo>
                  <a:pt x="48750" y="75000"/>
                </a:lnTo>
                <a:lnTo>
                  <a:pt x="48750" y="75000"/>
                </a:lnTo>
                <a:lnTo>
                  <a:pt x="48750" y="75000"/>
                </a:lnTo>
                <a:lnTo>
                  <a:pt x="48750" y="75000"/>
                </a:lnTo>
                <a:lnTo>
                  <a:pt x="49687" y="73125"/>
                </a:lnTo>
                <a:lnTo>
                  <a:pt x="49687" y="73125"/>
                </a:lnTo>
                <a:lnTo>
                  <a:pt x="49687" y="73125"/>
                </a:lnTo>
                <a:lnTo>
                  <a:pt x="49687" y="73125"/>
                </a:lnTo>
                <a:lnTo>
                  <a:pt x="50625" y="72187"/>
                </a:lnTo>
                <a:lnTo>
                  <a:pt x="50625" y="72187"/>
                </a:lnTo>
                <a:lnTo>
                  <a:pt x="50625" y="72187"/>
                </a:lnTo>
                <a:lnTo>
                  <a:pt x="50625" y="72187"/>
                </a:lnTo>
                <a:lnTo>
                  <a:pt x="50625" y="72187"/>
                </a:lnTo>
                <a:lnTo>
                  <a:pt x="50625" y="72187"/>
                </a:lnTo>
                <a:lnTo>
                  <a:pt x="51562" y="71250"/>
                </a:lnTo>
                <a:lnTo>
                  <a:pt x="51562" y="71250"/>
                </a:lnTo>
                <a:lnTo>
                  <a:pt x="55312" y="72187"/>
                </a:lnTo>
                <a:lnTo>
                  <a:pt x="58125" y="73125"/>
                </a:lnTo>
                <a:lnTo>
                  <a:pt x="64687" y="77812"/>
                </a:lnTo>
                <a:lnTo>
                  <a:pt x="70312" y="83437"/>
                </a:lnTo>
                <a:lnTo>
                  <a:pt x="75937" y="91875"/>
                </a:lnTo>
                <a:lnTo>
                  <a:pt x="75937" y="91875"/>
                </a:lnTo>
                <a:lnTo>
                  <a:pt x="75937" y="91875"/>
                </a:lnTo>
                <a:lnTo>
                  <a:pt x="79687" y="97500"/>
                </a:lnTo>
                <a:lnTo>
                  <a:pt x="83437" y="101250"/>
                </a:lnTo>
                <a:lnTo>
                  <a:pt x="88125" y="104062"/>
                </a:lnTo>
                <a:lnTo>
                  <a:pt x="93750" y="105000"/>
                </a:lnTo>
                <a:lnTo>
                  <a:pt x="93750" y="105000"/>
                </a:lnTo>
                <a:lnTo>
                  <a:pt x="96562" y="105000"/>
                </a:lnTo>
                <a:lnTo>
                  <a:pt x="99375" y="104062"/>
                </a:lnTo>
                <a:lnTo>
                  <a:pt x="105000" y="100312"/>
                </a:lnTo>
                <a:lnTo>
                  <a:pt x="109687" y="95625"/>
                </a:lnTo>
                <a:lnTo>
                  <a:pt x="113437" y="88125"/>
                </a:lnTo>
                <a:lnTo>
                  <a:pt x="116250" y="80625"/>
                </a:lnTo>
                <a:lnTo>
                  <a:pt x="118125" y="71250"/>
                </a:lnTo>
                <a:lnTo>
                  <a:pt x="120000" y="61875"/>
                </a:lnTo>
                <a:lnTo>
                  <a:pt x="120000" y="52500"/>
                </a:lnTo>
                <a:lnTo>
                  <a:pt x="120000" y="52500"/>
                </a:lnTo>
                <a:lnTo>
                  <a:pt x="120000" y="43125"/>
                </a:lnTo>
                <a:lnTo>
                  <a:pt x="118125" y="33750"/>
                </a:lnTo>
                <a:lnTo>
                  <a:pt x="116250" y="24375"/>
                </a:lnTo>
                <a:lnTo>
                  <a:pt x="113437" y="16875"/>
                </a:lnTo>
                <a:lnTo>
                  <a:pt x="109687" y="9375"/>
                </a:lnTo>
                <a:lnTo>
                  <a:pt x="105000" y="4687"/>
                </a:lnTo>
                <a:lnTo>
                  <a:pt x="99375" y="937"/>
                </a:lnTo>
                <a:lnTo>
                  <a:pt x="96562" y="0"/>
                </a:lnTo>
                <a:lnTo>
                  <a:pt x="93750" y="0"/>
                </a:lnTo>
                <a:close/>
                <a:moveTo>
                  <a:pt x="75000" y="52500"/>
                </a:moveTo>
                <a:lnTo>
                  <a:pt x="75000" y="52500"/>
                </a:lnTo>
                <a:lnTo>
                  <a:pt x="75937" y="41250"/>
                </a:lnTo>
                <a:lnTo>
                  <a:pt x="86250" y="41250"/>
                </a:lnTo>
                <a:lnTo>
                  <a:pt x="86250" y="41250"/>
                </a:lnTo>
                <a:lnTo>
                  <a:pt x="89062" y="42187"/>
                </a:lnTo>
                <a:lnTo>
                  <a:pt x="91875" y="45000"/>
                </a:lnTo>
                <a:lnTo>
                  <a:pt x="92812" y="47812"/>
                </a:lnTo>
                <a:lnTo>
                  <a:pt x="93750" y="52500"/>
                </a:lnTo>
                <a:lnTo>
                  <a:pt x="93750" y="52500"/>
                </a:lnTo>
                <a:lnTo>
                  <a:pt x="92812" y="57187"/>
                </a:lnTo>
                <a:lnTo>
                  <a:pt x="91875" y="60000"/>
                </a:lnTo>
                <a:lnTo>
                  <a:pt x="89062" y="62812"/>
                </a:lnTo>
                <a:lnTo>
                  <a:pt x="86250" y="63750"/>
                </a:lnTo>
                <a:lnTo>
                  <a:pt x="75937" y="63750"/>
                </a:lnTo>
                <a:lnTo>
                  <a:pt x="75937" y="63750"/>
                </a:lnTo>
                <a:lnTo>
                  <a:pt x="75000" y="52500"/>
                </a:lnTo>
                <a:close/>
                <a:moveTo>
                  <a:pt x="7500" y="52500"/>
                </a:moveTo>
                <a:lnTo>
                  <a:pt x="7500" y="52500"/>
                </a:lnTo>
                <a:lnTo>
                  <a:pt x="8437" y="47812"/>
                </a:lnTo>
                <a:lnTo>
                  <a:pt x="9375" y="45000"/>
                </a:lnTo>
                <a:lnTo>
                  <a:pt x="12187" y="42187"/>
                </a:lnTo>
                <a:lnTo>
                  <a:pt x="15000" y="41250"/>
                </a:lnTo>
                <a:lnTo>
                  <a:pt x="41250" y="41250"/>
                </a:lnTo>
                <a:lnTo>
                  <a:pt x="41250" y="41250"/>
                </a:lnTo>
                <a:lnTo>
                  <a:pt x="38437" y="45937"/>
                </a:lnTo>
                <a:lnTo>
                  <a:pt x="37500" y="52500"/>
                </a:lnTo>
                <a:lnTo>
                  <a:pt x="37500" y="52500"/>
                </a:lnTo>
                <a:lnTo>
                  <a:pt x="38437" y="59062"/>
                </a:lnTo>
                <a:lnTo>
                  <a:pt x="41250" y="63750"/>
                </a:lnTo>
                <a:lnTo>
                  <a:pt x="15000" y="63750"/>
                </a:lnTo>
                <a:lnTo>
                  <a:pt x="15000" y="63750"/>
                </a:lnTo>
                <a:lnTo>
                  <a:pt x="12187" y="62812"/>
                </a:lnTo>
                <a:lnTo>
                  <a:pt x="9375" y="60000"/>
                </a:lnTo>
                <a:lnTo>
                  <a:pt x="8437" y="57187"/>
                </a:lnTo>
                <a:lnTo>
                  <a:pt x="7500" y="52500"/>
                </a:lnTo>
                <a:close/>
                <a:moveTo>
                  <a:pt x="45000" y="112500"/>
                </a:moveTo>
                <a:lnTo>
                  <a:pt x="30000" y="112500"/>
                </a:lnTo>
                <a:lnTo>
                  <a:pt x="30000" y="78750"/>
                </a:lnTo>
                <a:lnTo>
                  <a:pt x="30000" y="78750"/>
                </a:lnTo>
                <a:lnTo>
                  <a:pt x="29062" y="75000"/>
                </a:lnTo>
                <a:lnTo>
                  <a:pt x="28125" y="71250"/>
                </a:lnTo>
                <a:lnTo>
                  <a:pt x="30937" y="71250"/>
                </a:lnTo>
                <a:lnTo>
                  <a:pt x="30937" y="71250"/>
                </a:lnTo>
                <a:lnTo>
                  <a:pt x="42187" y="71250"/>
                </a:lnTo>
                <a:lnTo>
                  <a:pt x="42187" y="71250"/>
                </a:lnTo>
                <a:lnTo>
                  <a:pt x="41250" y="75000"/>
                </a:lnTo>
                <a:lnTo>
                  <a:pt x="41250" y="101250"/>
                </a:lnTo>
                <a:lnTo>
                  <a:pt x="41250" y="101250"/>
                </a:lnTo>
                <a:lnTo>
                  <a:pt x="41250" y="104062"/>
                </a:lnTo>
                <a:lnTo>
                  <a:pt x="42187" y="105937"/>
                </a:lnTo>
                <a:lnTo>
                  <a:pt x="44062" y="108750"/>
                </a:lnTo>
                <a:lnTo>
                  <a:pt x="44062" y="108750"/>
                </a:lnTo>
                <a:lnTo>
                  <a:pt x="45000" y="109687"/>
                </a:lnTo>
                <a:lnTo>
                  <a:pt x="45000" y="112500"/>
                </a:lnTo>
                <a:close/>
                <a:moveTo>
                  <a:pt x="49687" y="63750"/>
                </a:moveTo>
                <a:lnTo>
                  <a:pt x="48750" y="63750"/>
                </a:lnTo>
                <a:lnTo>
                  <a:pt x="48750" y="63750"/>
                </a:lnTo>
                <a:lnTo>
                  <a:pt x="48750" y="63750"/>
                </a:lnTo>
                <a:lnTo>
                  <a:pt x="45937" y="62812"/>
                </a:lnTo>
                <a:lnTo>
                  <a:pt x="43125" y="60000"/>
                </a:lnTo>
                <a:lnTo>
                  <a:pt x="42187" y="57187"/>
                </a:lnTo>
                <a:lnTo>
                  <a:pt x="41250" y="52500"/>
                </a:lnTo>
                <a:lnTo>
                  <a:pt x="41250" y="52500"/>
                </a:lnTo>
                <a:lnTo>
                  <a:pt x="42187" y="47812"/>
                </a:lnTo>
                <a:lnTo>
                  <a:pt x="43125" y="45000"/>
                </a:lnTo>
                <a:lnTo>
                  <a:pt x="45937" y="42187"/>
                </a:lnTo>
                <a:lnTo>
                  <a:pt x="48750" y="41250"/>
                </a:lnTo>
                <a:lnTo>
                  <a:pt x="49687" y="41250"/>
                </a:lnTo>
                <a:lnTo>
                  <a:pt x="49687" y="41250"/>
                </a:lnTo>
                <a:lnTo>
                  <a:pt x="54375" y="40312"/>
                </a:lnTo>
                <a:lnTo>
                  <a:pt x="60000" y="39375"/>
                </a:lnTo>
                <a:lnTo>
                  <a:pt x="64687" y="36562"/>
                </a:lnTo>
                <a:lnTo>
                  <a:pt x="69375" y="33750"/>
                </a:lnTo>
                <a:lnTo>
                  <a:pt x="69375" y="33750"/>
                </a:lnTo>
                <a:lnTo>
                  <a:pt x="67500" y="43125"/>
                </a:lnTo>
                <a:lnTo>
                  <a:pt x="67500" y="52500"/>
                </a:lnTo>
                <a:lnTo>
                  <a:pt x="67500" y="52500"/>
                </a:lnTo>
                <a:lnTo>
                  <a:pt x="67500" y="61875"/>
                </a:lnTo>
                <a:lnTo>
                  <a:pt x="69375" y="71250"/>
                </a:lnTo>
                <a:lnTo>
                  <a:pt x="69375" y="71250"/>
                </a:lnTo>
                <a:lnTo>
                  <a:pt x="64687" y="68437"/>
                </a:lnTo>
                <a:lnTo>
                  <a:pt x="60000" y="65625"/>
                </a:lnTo>
                <a:lnTo>
                  <a:pt x="54375" y="64687"/>
                </a:lnTo>
                <a:lnTo>
                  <a:pt x="49687" y="63750"/>
                </a:lnTo>
                <a:close/>
                <a:moveTo>
                  <a:pt x="93750" y="97500"/>
                </a:moveTo>
                <a:lnTo>
                  <a:pt x="93750" y="97500"/>
                </a:lnTo>
                <a:lnTo>
                  <a:pt x="90937" y="96562"/>
                </a:lnTo>
                <a:lnTo>
                  <a:pt x="88125" y="95625"/>
                </a:lnTo>
                <a:lnTo>
                  <a:pt x="86250" y="92812"/>
                </a:lnTo>
                <a:lnTo>
                  <a:pt x="83437" y="90000"/>
                </a:lnTo>
                <a:lnTo>
                  <a:pt x="79687" y="81562"/>
                </a:lnTo>
                <a:lnTo>
                  <a:pt x="76875" y="71250"/>
                </a:lnTo>
                <a:lnTo>
                  <a:pt x="86250" y="71250"/>
                </a:lnTo>
                <a:lnTo>
                  <a:pt x="86250" y="71250"/>
                </a:lnTo>
                <a:lnTo>
                  <a:pt x="89062" y="71250"/>
                </a:lnTo>
                <a:lnTo>
                  <a:pt x="91875" y="69375"/>
                </a:lnTo>
                <a:lnTo>
                  <a:pt x="94687" y="68437"/>
                </a:lnTo>
                <a:lnTo>
                  <a:pt x="96562" y="65625"/>
                </a:lnTo>
                <a:lnTo>
                  <a:pt x="98437" y="62812"/>
                </a:lnTo>
                <a:lnTo>
                  <a:pt x="100312" y="60000"/>
                </a:lnTo>
                <a:lnTo>
                  <a:pt x="101250" y="56250"/>
                </a:lnTo>
                <a:lnTo>
                  <a:pt x="101250" y="52500"/>
                </a:lnTo>
                <a:lnTo>
                  <a:pt x="101250" y="52500"/>
                </a:lnTo>
                <a:lnTo>
                  <a:pt x="101250" y="48750"/>
                </a:lnTo>
                <a:lnTo>
                  <a:pt x="100312" y="45000"/>
                </a:lnTo>
                <a:lnTo>
                  <a:pt x="98437" y="42187"/>
                </a:lnTo>
                <a:lnTo>
                  <a:pt x="96562" y="39375"/>
                </a:lnTo>
                <a:lnTo>
                  <a:pt x="94687" y="36562"/>
                </a:lnTo>
                <a:lnTo>
                  <a:pt x="91875" y="35625"/>
                </a:lnTo>
                <a:lnTo>
                  <a:pt x="89062" y="33750"/>
                </a:lnTo>
                <a:lnTo>
                  <a:pt x="86250" y="33750"/>
                </a:lnTo>
                <a:lnTo>
                  <a:pt x="76875" y="33750"/>
                </a:lnTo>
                <a:lnTo>
                  <a:pt x="76875" y="33750"/>
                </a:lnTo>
                <a:lnTo>
                  <a:pt x="79687" y="23437"/>
                </a:lnTo>
                <a:lnTo>
                  <a:pt x="83437" y="15000"/>
                </a:lnTo>
                <a:lnTo>
                  <a:pt x="86250" y="12187"/>
                </a:lnTo>
                <a:lnTo>
                  <a:pt x="88125" y="9375"/>
                </a:lnTo>
                <a:lnTo>
                  <a:pt x="90937" y="8437"/>
                </a:lnTo>
                <a:lnTo>
                  <a:pt x="93750" y="7500"/>
                </a:lnTo>
                <a:lnTo>
                  <a:pt x="93750" y="7500"/>
                </a:lnTo>
                <a:lnTo>
                  <a:pt x="97500" y="8437"/>
                </a:lnTo>
                <a:lnTo>
                  <a:pt x="101250" y="11250"/>
                </a:lnTo>
                <a:lnTo>
                  <a:pt x="104062" y="15000"/>
                </a:lnTo>
                <a:lnTo>
                  <a:pt x="106875" y="20625"/>
                </a:lnTo>
                <a:lnTo>
                  <a:pt x="109687" y="27187"/>
                </a:lnTo>
                <a:lnTo>
                  <a:pt x="110625" y="34687"/>
                </a:lnTo>
                <a:lnTo>
                  <a:pt x="112500" y="43125"/>
                </a:lnTo>
                <a:lnTo>
                  <a:pt x="112500" y="52500"/>
                </a:lnTo>
                <a:lnTo>
                  <a:pt x="112500" y="52500"/>
                </a:lnTo>
                <a:lnTo>
                  <a:pt x="112500" y="61875"/>
                </a:lnTo>
                <a:lnTo>
                  <a:pt x="110625" y="70312"/>
                </a:lnTo>
                <a:lnTo>
                  <a:pt x="109687" y="77812"/>
                </a:lnTo>
                <a:lnTo>
                  <a:pt x="106875" y="84375"/>
                </a:lnTo>
                <a:lnTo>
                  <a:pt x="104062" y="90000"/>
                </a:lnTo>
                <a:lnTo>
                  <a:pt x="101250" y="93750"/>
                </a:lnTo>
                <a:lnTo>
                  <a:pt x="97500" y="96562"/>
                </a:lnTo>
                <a:lnTo>
                  <a:pt x="93750" y="975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5" name="Shape 565"/>
          <p:cNvGrpSpPr/>
          <p:nvPr/>
        </p:nvGrpSpPr>
        <p:grpSpPr>
          <a:xfrm>
            <a:off x="6105331" y="1942584"/>
            <a:ext cx="348824" cy="348824"/>
            <a:chOff x="3962400" y="1962150"/>
            <a:chExt cx="406399" cy="406399"/>
          </a:xfrm>
        </p:grpSpPr>
        <p:sp>
          <p:nvSpPr>
            <p:cNvPr id="566" name="Shape 566"/>
            <p:cNvSpPr/>
            <p:nvPr/>
          </p:nvSpPr>
          <p:spPr>
            <a:xfrm>
              <a:off x="3962400" y="1962150"/>
              <a:ext cx="406399" cy="406399"/>
            </a:xfrm>
            <a:custGeom>
              <a:pathLst>
                <a:path extrusionOk="0" h="120000" w="120000">
                  <a:moveTo>
                    <a:pt x="118125" y="39375"/>
                  </a:moveTo>
                  <a:lnTo>
                    <a:pt x="80625" y="1875"/>
                  </a:lnTo>
                  <a:lnTo>
                    <a:pt x="80625" y="1875"/>
                  </a:lnTo>
                  <a:lnTo>
                    <a:pt x="76875" y="0"/>
                  </a:lnTo>
                  <a:lnTo>
                    <a:pt x="73125" y="0"/>
                  </a:lnTo>
                  <a:lnTo>
                    <a:pt x="73125" y="0"/>
                  </a:lnTo>
                  <a:lnTo>
                    <a:pt x="71250" y="937"/>
                  </a:lnTo>
                  <a:lnTo>
                    <a:pt x="69375" y="1875"/>
                  </a:lnTo>
                  <a:lnTo>
                    <a:pt x="69375" y="1875"/>
                  </a:lnTo>
                  <a:lnTo>
                    <a:pt x="67500" y="5625"/>
                  </a:lnTo>
                  <a:lnTo>
                    <a:pt x="67500" y="5625"/>
                  </a:lnTo>
                  <a:lnTo>
                    <a:pt x="64687" y="13125"/>
                  </a:lnTo>
                  <a:lnTo>
                    <a:pt x="59062" y="19687"/>
                  </a:lnTo>
                  <a:lnTo>
                    <a:pt x="59062" y="19687"/>
                  </a:lnTo>
                  <a:lnTo>
                    <a:pt x="54375" y="24375"/>
                  </a:lnTo>
                  <a:lnTo>
                    <a:pt x="48750" y="28125"/>
                  </a:lnTo>
                  <a:lnTo>
                    <a:pt x="37500" y="34687"/>
                  </a:lnTo>
                  <a:lnTo>
                    <a:pt x="37500" y="34687"/>
                  </a:lnTo>
                  <a:lnTo>
                    <a:pt x="24375" y="42187"/>
                  </a:lnTo>
                  <a:lnTo>
                    <a:pt x="18750" y="46875"/>
                  </a:lnTo>
                  <a:lnTo>
                    <a:pt x="13125" y="51562"/>
                  </a:lnTo>
                  <a:lnTo>
                    <a:pt x="13125" y="51562"/>
                  </a:lnTo>
                  <a:lnTo>
                    <a:pt x="8437" y="56250"/>
                  </a:lnTo>
                  <a:lnTo>
                    <a:pt x="5625" y="61875"/>
                  </a:lnTo>
                  <a:lnTo>
                    <a:pt x="2812" y="67500"/>
                  </a:lnTo>
                  <a:lnTo>
                    <a:pt x="0" y="73125"/>
                  </a:lnTo>
                  <a:lnTo>
                    <a:pt x="0" y="73125"/>
                  </a:lnTo>
                  <a:lnTo>
                    <a:pt x="0" y="76875"/>
                  </a:lnTo>
                  <a:lnTo>
                    <a:pt x="1875" y="80625"/>
                  </a:lnTo>
                  <a:lnTo>
                    <a:pt x="39375" y="118125"/>
                  </a:lnTo>
                  <a:lnTo>
                    <a:pt x="39375" y="118125"/>
                  </a:lnTo>
                  <a:lnTo>
                    <a:pt x="43125" y="120000"/>
                  </a:lnTo>
                  <a:lnTo>
                    <a:pt x="46875" y="120000"/>
                  </a:lnTo>
                  <a:lnTo>
                    <a:pt x="46875" y="120000"/>
                  </a:lnTo>
                  <a:lnTo>
                    <a:pt x="50625" y="118125"/>
                  </a:lnTo>
                  <a:lnTo>
                    <a:pt x="50625" y="118125"/>
                  </a:lnTo>
                  <a:lnTo>
                    <a:pt x="52500" y="114375"/>
                  </a:lnTo>
                  <a:lnTo>
                    <a:pt x="52500" y="114375"/>
                  </a:lnTo>
                  <a:lnTo>
                    <a:pt x="55312" y="106875"/>
                  </a:lnTo>
                  <a:lnTo>
                    <a:pt x="60937" y="100312"/>
                  </a:lnTo>
                  <a:lnTo>
                    <a:pt x="60937" y="100312"/>
                  </a:lnTo>
                  <a:lnTo>
                    <a:pt x="65625" y="95625"/>
                  </a:lnTo>
                  <a:lnTo>
                    <a:pt x="71250" y="91875"/>
                  </a:lnTo>
                  <a:lnTo>
                    <a:pt x="82500" y="85312"/>
                  </a:lnTo>
                  <a:lnTo>
                    <a:pt x="82500" y="85312"/>
                  </a:lnTo>
                  <a:lnTo>
                    <a:pt x="95625" y="77812"/>
                  </a:lnTo>
                  <a:lnTo>
                    <a:pt x="101250" y="73125"/>
                  </a:lnTo>
                  <a:lnTo>
                    <a:pt x="106875" y="68437"/>
                  </a:lnTo>
                  <a:lnTo>
                    <a:pt x="106875" y="68437"/>
                  </a:lnTo>
                  <a:lnTo>
                    <a:pt x="111562" y="63750"/>
                  </a:lnTo>
                  <a:lnTo>
                    <a:pt x="114375" y="58125"/>
                  </a:lnTo>
                  <a:lnTo>
                    <a:pt x="117187" y="52500"/>
                  </a:lnTo>
                  <a:lnTo>
                    <a:pt x="120000" y="46875"/>
                  </a:lnTo>
                  <a:lnTo>
                    <a:pt x="120000" y="46875"/>
                  </a:lnTo>
                  <a:lnTo>
                    <a:pt x="120000" y="43125"/>
                  </a:lnTo>
                  <a:lnTo>
                    <a:pt x="118125" y="39375"/>
                  </a:lnTo>
                  <a:close/>
                  <a:moveTo>
                    <a:pt x="45000" y="112500"/>
                  </a:moveTo>
                  <a:lnTo>
                    <a:pt x="45000" y="112500"/>
                  </a:lnTo>
                  <a:lnTo>
                    <a:pt x="7500" y="75000"/>
                  </a:lnTo>
                  <a:lnTo>
                    <a:pt x="7500" y="75000"/>
                  </a:lnTo>
                  <a:lnTo>
                    <a:pt x="10312" y="69375"/>
                  </a:lnTo>
                  <a:lnTo>
                    <a:pt x="13125" y="63750"/>
                  </a:lnTo>
                  <a:lnTo>
                    <a:pt x="16875" y="59062"/>
                  </a:lnTo>
                  <a:lnTo>
                    <a:pt x="20625" y="54375"/>
                  </a:lnTo>
                  <a:lnTo>
                    <a:pt x="30937" y="47812"/>
                  </a:lnTo>
                  <a:lnTo>
                    <a:pt x="41250" y="41250"/>
                  </a:lnTo>
                  <a:lnTo>
                    <a:pt x="51562" y="34687"/>
                  </a:lnTo>
                  <a:lnTo>
                    <a:pt x="61875" y="28125"/>
                  </a:lnTo>
                  <a:lnTo>
                    <a:pt x="65625" y="23437"/>
                  </a:lnTo>
                  <a:lnTo>
                    <a:pt x="69375" y="18750"/>
                  </a:lnTo>
                  <a:lnTo>
                    <a:pt x="72187" y="13125"/>
                  </a:lnTo>
                  <a:lnTo>
                    <a:pt x="75000" y="7500"/>
                  </a:lnTo>
                  <a:lnTo>
                    <a:pt x="75000" y="7500"/>
                  </a:lnTo>
                  <a:lnTo>
                    <a:pt x="112500" y="45000"/>
                  </a:lnTo>
                  <a:lnTo>
                    <a:pt x="112500" y="45000"/>
                  </a:lnTo>
                  <a:lnTo>
                    <a:pt x="109687" y="50625"/>
                  </a:lnTo>
                  <a:lnTo>
                    <a:pt x="106875" y="56250"/>
                  </a:lnTo>
                  <a:lnTo>
                    <a:pt x="103125" y="60937"/>
                  </a:lnTo>
                  <a:lnTo>
                    <a:pt x="99375" y="65625"/>
                  </a:lnTo>
                  <a:lnTo>
                    <a:pt x="89062" y="72187"/>
                  </a:lnTo>
                  <a:lnTo>
                    <a:pt x="78750" y="78750"/>
                  </a:lnTo>
                  <a:lnTo>
                    <a:pt x="68437" y="85312"/>
                  </a:lnTo>
                  <a:lnTo>
                    <a:pt x="58125" y="91875"/>
                  </a:lnTo>
                  <a:lnTo>
                    <a:pt x="54375" y="96562"/>
                  </a:lnTo>
                  <a:lnTo>
                    <a:pt x="50625" y="101250"/>
                  </a:lnTo>
                  <a:lnTo>
                    <a:pt x="47812" y="106875"/>
                  </a:lnTo>
                  <a:lnTo>
                    <a:pt x="45000" y="1125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111625" y="2105025"/>
              <a:ext cx="107949" cy="114300"/>
            </a:xfrm>
            <a:custGeom>
              <a:pathLst>
                <a:path extrusionOk="0" h="120000" w="120000">
                  <a:moveTo>
                    <a:pt x="109411" y="50000"/>
                  </a:moveTo>
                  <a:lnTo>
                    <a:pt x="109411" y="50000"/>
                  </a:lnTo>
                  <a:lnTo>
                    <a:pt x="95294" y="40000"/>
                  </a:lnTo>
                  <a:lnTo>
                    <a:pt x="95294" y="40000"/>
                  </a:lnTo>
                  <a:lnTo>
                    <a:pt x="81176" y="40000"/>
                  </a:lnTo>
                  <a:lnTo>
                    <a:pt x="81176" y="40000"/>
                  </a:lnTo>
                  <a:lnTo>
                    <a:pt x="67058" y="43333"/>
                  </a:lnTo>
                  <a:lnTo>
                    <a:pt x="67058" y="43333"/>
                  </a:lnTo>
                  <a:lnTo>
                    <a:pt x="52941" y="50000"/>
                  </a:lnTo>
                  <a:lnTo>
                    <a:pt x="52941" y="50000"/>
                  </a:lnTo>
                  <a:lnTo>
                    <a:pt x="31764" y="23333"/>
                  </a:lnTo>
                  <a:lnTo>
                    <a:pt x="31764" y="23333"/>
                  </a:lnTo>
                  <a:lnTo>
                    <a:pt x="42352" y="20000"/>
                  </a:lnTo>
                  <a:lnTo>
                    <a:pt x="42352" y="20000"/>
                  </a:lnTo>
                  <a:lnTo>
                    <a:pt x="49411" y="20000"/>
                  </a:lnTo>
                  <a:lnTo>
                    <a:pt x="49411" y="20000"/>
                  </a:lnTo>
                  <a:lnTo>
                    <a:pt x="60000" y="23333"/>
                  </a:lnTo>
                  <a:lnTo>
                    <a:pt x="60000" y="23333"/>
                  </a:lnTo>
                  <a:lnTo>
                    <a:pt x="63529" y="20000"/>
                  </a:lnTo>
                  <a:lnTo>
                    <a:pt x="63529" y="20000"/>
                  </a:lnTo>
                  <a:lnTo>
                    <a:pt x="67058" y="16666"/>
                  </a:lnTo>
                  <a:lnTo>
                    <a:pt x="67058" y="16666"/>
                  </a:lnTo>
                  <a:lnTo>
                    <a:pt x="67058" y="6666"/>
                  </a:lnTo>
                  <a:lnTo>
                    <a:pt x="67058" y="6666"/>
                  </a:lnTo>
                  <a:lnTo>
                    <a:pt x="60000" y="3333"/>
                  </a:lnTo>
                  <a:lnTo>
                    <a:pt x="52941" y="0"/>
                  </a:lnTo>
                  <a:lnTo>
                    <a:pt x="52941" y="0"/>
                  </a:lnTo>
                  <a:lnTo>
                    <a:pt x="42352" y="3333"/>
                  </a:lnTo>
                  <a:lnTo>
                    <a:pt x="42352" y="3333"/>
                  </a:lnTo>
                  <a:lnTo>
                    <a:pt x="28235" y="6666"/>
                  </a:lnTo>
                  <a:lnTo>
                    <a:pt x="28235" y="6666"/>
                  </a:lnTo>
                  <a:lnTo>
                    <a:pt x="17647" y="13333"/>
                  </a:lnTo>
                  <a:lnTo>
                    <a:pt x="17647" y="13333"/>
                  </a:lnTo>
                  <a:lnTo>
                    <a:pt x="17647" y="10000"/>
                  </a:lnTo>
                  <a:lnTo>
                    <a:pt x="17647" y="10000"/>
                  </a:lnTo>
                  <a:lnTo>
                    <a:pt x="14117" y="10000"/>
                  </a:lnTo>
                  <a:lnTo>
                    <a:pt x="14117" y="10000"/>
                  </a:lnTo>
                  <a:lnTo>
                    <a:pt x="7058" y="10000"/>
                  </a:lnTo>
                  <a:lnTo>
                    <a:pt x="7058" y="10000"/>
                  </a:lnTo>
                  <a:lnTo>
                    <a:pt x="7058" y="16666"/>
                  </a:lnTo>
                  <a:lnTo>
                    <a:pt x="7058" y="16666"/>
                  </a:lnTo>
                  <a:lnTo>
                    <a:pt x="10588" y="20000"/>
                  </a:lnTo>
                  <a:lnTo>
                    <a:pt x="10588" y="20000"/>
                  </a:lnTo>
                  <a:lnTo>
                    <a:pt x="10588" y="20000"/>
                  </a:lnTo>
                  <a:lnTo>
                    <a:pt x="10588" y="20000"/>
                  </a:lnTo>
                  <a:lnTo>
                    <a:pt x="3529" y="33333"/>
                  </a:lnTo>
                  <a:lnTo>
                    <a:pt x="3529" y="33333"/>
                  </a:lnTo>
                  <a:lnTo>
                    <a:pt x="0" y="46666"/>
                  </a:lnTo>
                  <a:lnTo>
                    <a:pt x="0" y="46666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058" y="73333"/>
                  </a:lnTo>
                  <a:lnTo>
                    <a:pt x="7058" y="73333"/>
                  </a:lnTo>
                  <a:lnTo>
                    <a:pt x="17647" y="76666"/>
                  </a:lnTo>
                  <a:lnTo>
                    <a:pt x="31764" y="80000"/>
                  </a:lnTo>
                  <a:lnTo>
                    <a:pt x="31764" y="80000"/>
                  </a:lnTo>
                  <a:lnTo>
                    <a:pt x="45882" y="76666"/>
                  </a:lnTo>
                  <a:lnTo>
                    <a:pt x="60000" y="70000"/>
                  </a:lnTo>
                  <a:lnTo>
                    <a:pt x="60000" y="70000"/>
                  </a:lnTo>
                  <a:lnTo>
                    <a:pt x="84705" y="96666"/>
                  </a:lnTo>
                  <a:lnTo>
                    <a:pt x="84705" y="96666"/>
                  </a:lnTo>
                  <a:lnTo>
                    <a:pt x="77647" y="103333"/>
                  </a:lnTo>
                  <a:lnTo>
                    <a:pt x="77647" y="103333"/>
                  </a:lnTo>
                  <a:lnTo>
                    <a:pt x="70588" y="100000"/>
                  </a:lnTo>
                  <a:lnTo>
                    <a:pt x="70588" y="100000"/>
                  </a:lnTo>
                  <a:lnTo>
                    <a:pt x="63529" y="100000"/>
                  </a:lnTo>
                  <a:lnTo>
                    <a:pt x="63529" y="100000"/>
                  </a:lnTo>
                  <a:lnTo>
                    <a:pt x="56470" y="96666"/>
                  </a:lnTo>
                  <a:lnTo>
                    <a:pt x="56470" y="96666"/>
                  </a:lnTo>
                  <a:lnTo>
                    <a:pt x="52941" y="93333"/>
                  </a:lnTo>
                  <a:lnTo>
                    <a:pt x="52941" y="93333"/>
                  </a:lnTo>
                  <a:lnTo>
                    <a:pt x="45882" y="96666"/>
                  </a:lnTo>
                  <a:lnTo>
                    <a:pt x="45882" y="96666"/>
                  </a:lnTo>
                  <a:lnTo>
                    <a:pt x="42352" y="103333"/>
                  </a:lnTo>
                  <a:lnTo>
                    <a:pt x="42352" y="103333"/>
                  </a:lnTo>
                  <a:lnTo>
                    <a:pt x="45882" y="110000"/>
                  </a:lnTo>
                  <a:lnTo>
                    <a:pt x="45882" y="110000"/>
                  </a:lnTo>
                  <a:lnTo>
                    <a:pt x="56470" y="116666"/>
                  </a:lnTo>
                  <a:lnTo>
                    <a:pt x="56470" y="116666"/>
                  </a:lnTo>
                  <a:lnTo>
                    <a:pt x="67058" y="120000"/>
                  </a:lnTo>
                  <a:lnTo>
                    <a:pt x="67058" y="120000"/>
                  </a:lnTo>
                  <a:lnTo>
                    <a:pt x="84705" y="120000"/>
                  </a:lnTo>
                  <a:lnTo>
                    <a:pt x="84705" y="120000"/>
                  </a:lnTo>
                  <a:lnTo>
                    <a:pt x="98823" y="110000"/>
                  </a:lnTo>
                  <a:lnTo>
                    <a:pt x="98823" y="110000"/>
                  </a:lnTo>
                  <a:lnTo>
                    <a:pt x="105882" y="116666"/>
                  </a:lnTo>
                  <a:lnTo>
                    <a:pt x="105882" y="116666"/>
                  </a:lnTo>
                  <a:lnTo>
                    <a:pt x="109411" y="116666"/>
                  </a:lnTo>
                  <a:lnTo>
                    <a:pt x="109411" y="116666"/>
                  </a:lnTo>
                  <a:lnTo>
                    <a:pt x="112941" y="113333"/>
                  </a:lnTo>
                  <a:lnTo>
                    <a:pt x="112941" y="113333"/>
                  </a:lnTo>
                  <a:lnTo>
                    <a:pt x="116470" y="110000"/>
                  </a:lnTo>
                  <a:lnTo>
                    <a:pt x="116470" y="110000"/>
                  </a:lnTo>
                  <a:lnTo>
                    <a:pt x="112941" y="106666"/>
                  </a:lnTo>
                  <a:lnTo>
                    <a:pt x="112941" y="106666"/>
                  </a:lnTo>
                  <a:lnTo>
                    <a:pt x="105882" y="100000"/>
                  </a:lnTo>
                  <a:lnTo>
                    <a:pt x="105882" y="100000"/>
                  </a:lnTo>
                  <a:lnTo>
                    <a:pt x="116470" y="86666"/>
                  </a:lnTo>
                  <a:lnTo>
                    <a:pt x="116470" y="86666"/>
                  </a:lnTo>
                  <a:lnTo>
                    <a:pt x="120000" y="70000"/>
                  </a:lnTo>
                  <a:lnTo>
                    <a:pt x="120000" y="7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09411" y="50000"/>
                  </a:lnTo>
                  <a:close/>
                  <a:moveTo>
                    <a:pt x="31764" y="56666"/>
                  </a:moveTo>
                  <a:lnTo>
                    <a:pt x="31764" y="56666"/>
                  </a:lnTo>
                  <a:lnTo>
                    <a:pt x="24705" y="56666"/>
                  </a:lnTo>
                  <a:lnTo>
                    <a:pt x="21176" y="53333"/>
                  </a:lnTo>
                  <a:lnTo>
                    <a:pt x="21176" y="53333"/>
                  </a:lnTo>
                  <a:lnTo>
                    <a:pt x="17647" y="50000"/>
                  </a:lnTo>
                  <a:lnTo>
                    <a:pt x="17647" y="50000"/>
                  </a:lnTo>
                  <a:lnTo>
                    <a:pt x="17647" y="43333"/>
                  </a:lnTo>
                  <a:lnTo>
                    <a:pt x="17647" y="43333"/>
                  </a:lnTo>
                  <a:lnTo>
                    <a:pt x="21176" y="36666"/>
                  </a:lnTo>
                  <a:lnTo>
                    <a:pt x="21176" y="36666"/>
                  </a:lnTo>
                  <a:lnTo>
                    <a:pt x="24705" y="30000"/>
                  </a:lnTo>
                  <a:lnTo>
                    <a:pt x="24705" y="30000"/>
                  </a:lnTo>
                  <a:lnTo>
                    <a:pt x="45882" y="53333"/>
                  </a:lnTo>
                  <a:lnTo>
                    <a:pt x="45882" y="53333"/>
                  </a:lnTo>
                  <a:lnTo>
                    <a:pt x="31764" y="56666"/>
                  </a:lnTo>
                  <a:close/>
                  <a:moveTo>
                    <a:pt x="98823" y="83333"/>
                  </a:moveTo>
                  <a:lnTo>
                    <a:pt x="98823" y="83333"/>
                  </a:lnTo>
                  <a:lnTo>
                    <a:pt x="91764" y="90000"/>
                  </a:lnTo>
                  <a:lnTo>
                    <a:pt x="91764" y="90000"/>
                  </a:lnTo>
                  <a:lnTo>
                    <a:pt x="70588" y="66666"/>
                  </a:lnTo>
                  <a:lnTo>
                    <a:pt x="70588" y="66666"/>
                  </a:lnTo>
                  <a:lnTo>
                    <a:pt x="77647" y="63333"/>
                  </a:lnTo>
                  <a:lnTo>
                    <a:pt x="77647" y="63333"/>
                  </a:lnTo>
                  <a:lnTo>
                    <a:pt x="84705" y="60000"/>
                  </a:lnTo>
                  <a:lnTo>
                    <a:pt x="84705" y="60000"/>
                  </a:lnTo>
                  <a:lnTo>
                    <a:pt x="91764" y="63333"/>
                  </a:lnTo>
                  <a:lnTo>
                    <a:pt x="91764" y="63333"/>
                  </a:lnTo>
                  <a:lnTo>
                    <a:pt x="95294" y="66666"/>
                  </a:lnTo>
                  <a:lnTo>
                    <a:pt x="95294" y="66666"/>
                  </a:lnTo>
                  <a:lnTo>
                    <a:pt x="98823" y="70000"/>
                  </a:lnTo>
                  <a:lnTo>
                    <a:pt x="98823" y="70000"/>
                  </a:lnTo>
                  <a:lnTo>
                    <a:pt x="98823" y="76666"/>
                  </a:lnTo>
                  <a:lnTo>
                    <a:pt x="98823" y="76666"/>
                  </a:lnTo>
                  <a:lnTo>
                    <a:pt x="98823" y="833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11625" y="2105025"/>
              <a:ext cx="107949" cy="114300"/>
            </a:xfrm>
            <a:custGeom>
              <a:pathLst>
                <a:path extrusionOk="0" h="120000" w="120000">
                  <a:moveTo>
                    <a:pt x="109411" y="50000"/>
                  </a:moveTo>
                  <a:lnTo>
                    <a:pt x="109411" y="50000"/>
                  </a:lnTo>
                  <a:lnTo>
                    <a:pt x="95294" y="40000"/>
                  </a:lnTo>
                  <a:lnTo>
                    <a:pt x="95294" y="40000"/>
                  </a:lnTo>
                  <a:lnTo>
                    <a:pt x="81176" y="40000"/>
                  </a:lnTo>
                  <a:lnTo>
                    <a:pt x="81176" y="40000"/>
                  </a:lnTo>
                  <a:lnTo>
                    <a:pt x="67058" y="43333"/>
                  </a:lnTo>
                  <a:lnTo>
                    <a:pt x="67058" y="43333"/>
                  </a:lnTo>
                  <a:lnTo>
                    <a:pt x="52941" y="50000"/>
                  </a:lnTo>
                  <a:lnTo>
                    <a:pt x="52941" y="50000"/>
                  </a:lnTo>
                  <a:lnTo>
                    <a:pt x="31764" y="23333"/>
                  </a:lnTo>
                  <a:lnTo>
                    <a:pt x="31764" y="23333"/>
                  </a:lnTo>
                  <a:lnTo>
                    <a:pt x="42352" y="20000"/>
                  </a:lnTo>
                  <a:lnTo>
                    <a:pt x="42352" y="20000"/>
                  </a:lnTo>
                  <a:lnTo>
                    <a:pt x="49411" y="20000"/>
                  </a:lnTo>
                  <a:lnTo>
                    <a:pt x="49411" y="20000"/>
                  </a:lnTo>
                  <a:lnTo>
                    <a:pt x="60000" y="23333"/>
                  </a:lnTo>
                  <a:lnTo>
                    <a:pt x="60000" y="23333"/>
                  </a:lnTo>
                  <a:lnTo>
                    <a:pt x="63529" y="20000"/>
                  </a:lnTo>
                  <a:lnTo>
                    <a:pt x="63529" y="20000"/>
                  </a:lnTo>
                  <a:lnTo>
                    <a:pt x="67058" y="16666"/>
                  </a:lnTo>
                  <a:lnTo>
                    <a:pt x="67058" y="16666"/>
                  </a:lnTo>
                  <a:lnTo>
                    <a:pt x="67058" y="6666"/>
                  </a:lnTo>
                  <a:lnTo>
                    <a:pt x="67058" y="6666"/>
                  </a:lnTo>
                  <a:lnTo>
                    <a:pt x="60000" y="3333"/>
                  </a:lnTo>
                  <a:lnTo>
                    <a:pt x="52941" y="0"/>
                  </a:lnTo>
                  <a:lnTo>
                    <a:pt x="52941" y="0"/>
                  </a:lnTo>
                  <a:lnTo>
                    <a:pt x="42352" y="3333"/>
                  </a:lnTo>
                  <a:lnTo>
                    <a:pt x="42352" y="3333"/>
                  </a:lnTo>
                  <a:lnTo>
                    <a:pt x="28235" y="6666"/>
                  </a:lnTo>
                  <a:lnTo>
                    <a:pt x="28235" y="6666"/>
                  </a:lnTo>
                  <a:lnTo>
                    <a:pt x="17647" y="13333"/>
                  </a:lnTo>
                  <a:lnTo>
                    <a:pt x="17647" y="13333"/>
                  </a:lnTo>
                  <a:lnTo>
                    <a:pt x="17647" y="10000"/>
                  </a:lnTo>
                  <a:lnTo>
                    <a:pt x="17647" y="10000"/>
                  </a:lnTo>
                  <a:lnTo>
                    <a:pt x="14117" y="10000"/>
                  </a:lnTo>
                  <a:lnTo>
                    <a:pt x="14117" y="10000"/>
                  </a:lnTo>
                  <a:lnTo>
                    <a:pt x="7058" y="10000"/>
                  </a:lnTo>
                  <a:lnTo>
                    <a:pt x="7058" y="10000"/>
                  </a:lnTo>
                  <a:lnTo>
                    <a:pt x="7058" y="16666"/>
                  </a:lnTo>
                  <a:lnTo>
                    <a:pt x="7058" y="16666"/>
                  </a:lnTo>
                  <a:lnTo>
                    <a:pt x="10588" y="20000"/>
                  </a:lnTo>
                  <a:lnTo>
                    <a:pt x="10588" y="20000"/>
                  </a:lnTo>
                  <a:lnTo>
                    <a:pt x="10588" y="20000"/>
                  </a:lnTo>
                  <a:lnTo>
                    <a:pt x="10588" y="20000"/>
                  </a:lnTo>
                  <a:lnTo>
                    <a:pt x="3529" y="33333"/>
                  </a:lnTo>
                  <a:lnTo>
                    <a:pt x="3529" y="33333"/>
                  </a:lnTo>
                  <a:lnTo>
                    <a:pt x="0" y="46666"/>
                  </a:lnTo>
                  <a:lnTo>
                    <a:pt x="0" y="46666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058" y="73333"/>
                  </a:lnTo>
                  <a:lnTo>
                    <a:pt x="7058" y="73333"/>
                  </a:lnTo>
                  <a:lnTo>
                    <a:pt x="17647" y="76666"/>
                  </a:lnTo>
                  <a:lnTo>
                    <a:pt x="31764" y="80000"/>
                  </a:lnTo>
                  <a:lnTo>
                    <a:pt x="31764" y="80000"/>
                  </a:lnTo>
                  <a:lnTo>
                    <a:pt x="45882" y="76666"/>
                  </a:lnTo>
                  <a:lnTo>
                    <a:pt x="60000" y="70000"/>
                  </a:lnTo>
                  <a:lnTo>
                    <a:pt x="60000" y="70000"/>
                  </a:lnTo>
                  <a:lnTo>
                    <a:pt x="84705" y="96666"/>
                  </a:lnTo>
                  <a:lnTo>
                    <a:pt x="84705" y="96666"/>
                  </a:lnTo>
                  <a:lnTo>
                    <a:pt x="77647" y="103333"/>
                  </a:lnTo>
                  <a:lnTo>
                    <a:pt x="77647" y="103333"/>
                  </a:lnTo>
                  <a:lnTo>
                    <a:pt x="70588" y="100000"/>
                  </a:lnTo>
                  <a:lnTo>
                    <a:pt x="70588" y="100000"/>
                  </a:lnTo>
                  <a:lnTo>
                    <a:pt x="63529" y="100000"/>
                  </a:lnTo>
                  <a:lnTo>
                    <a:pt x="63529" y="100000"/>
                  </a:lnTo>
                  <a:lnTo>
                    <a:pt x="56470" y="96666"/>
                  </a:lnTo>
                  <a:lnTo>
                    <a:pt x="56470" y="96666"/>
                  </a:lnTo>
                  <a:lnTo>
                    <a:pt x="52941" y="93333"/>
                  </a:lnTo>
                  <a:lnTo>
                    <a:pt x="52941" y="93333"/>
                  </a:lnTo>
                  <a:lnTo>
                    <a:pt x="45882" y="96666"/>
                  </a:lnTo>
                  <a:lnTo>
                    <a:pt x="45882" y="96666"/>
                  </a:lnTo>
                  <a:lnTo>
                    <a:pt x="42352" y="103333"/>
                  </a:lnTo>
                  <a:lnTo>
                    <a:pt x="42352" y="103333"/>
                  </a:lnTo>
                  <a:lnTo>
                    <a:pt x="45882" y="110000"/>
                  </a:lnTo>
                  <a:lnTo>
                    <a:pt x="45882" y="110000"/>
                  </a:lnTo>
                  <a:lnTo>
                    <a:pt x="56470" y="116666"/>
                  </a:lnTo>
                  <a:lnTo>
                    <a:pt x="56470" y="116666"/>
                  </a:lnTo>
                  <a:lnTo>
                    <a:pt x="67058" y="120000"/>
                  </a:lnTo>
                  <a:lnTo>
                    <a:pt x="67058" y="120000"/>
                  </a:lnTo>
                  <a:lnTo>
                    <a:pt x="84705" y="120000"/>
                  </a:lnTo>
                  <a:lnTo>
                    <a:pt x="84705" y="120000"/>
                  </a:lnTo>
                  <a:lnTo>
                    <a:pt x="98823" y="110000"/>
                  </a:lnTo>
                  <a:lnTo>
                    <a:pt x="98823" y="110000"/>
                  </a:lnTo>
                  <a:lnTo>
                    <a:pt x="105882" y="116666"/>
                  </a:lnTo>
                  <a:lnTo>
                    <a:pt x="105882" y="116666"/>
                  </a:lnTo>
                  <a:lnTo>
                    <a:pt x="109411" y="116666"/>
                  </a:lnTo>
                  <a:lnTo>
                    <a:pt x="109411" y="116666"/>
                  </a:lnTo>
                  <a:lnTo>
                    <a:pt x="112941" y="113333"/>
                  </a:lnTo>
                  <a:lnTo>
                    <a:pt x="112941" y="113333"/>
                  </a:lnTo>
                  <a:lnTo>
                    <a:pt x="116470" y="110000"/>
                  </a:lnTo>
                  <a:lnTo>
                    <a:pt x="116470" y="110000"/>
                  </a:lnTo>
                  <a:lnTo>
                    <a:pt x="112941" y="106666"/>
                  </a:lnTo>
                  <a:lnTo>
                    <a:pt x="112941" y="106666"/>
                  </a:lnTo>
                  <a:lnTo>
                    <a:pt x="105882" y="100000"/>
                  </a:lnTo>
                  <a:lnTo>
                    <a:pt x="105882" y="100000"/>
                  </a:lnTo>
                  <a:lnTo>
                    <a:pt x="116470" y="86666"/>
                  </a:lnTo>
                  <a:lnTo>
                    <a:pt x="116470" y="86666"/>
                  </a:lnTo>
                  <a:lnTo>
                    <a:pt x="120000" y="70000"/>
                  </a:lnTo>
                  <a:lnTo>
                    <a:pt x="120000" y="7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09411" y="5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127500" y="213360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30000" y="120000"/>
                  </a:lnTo>
                  <a:lnTo>
                    <a:pt x="15000" y="105000"/>
                  </a:lnTo>
                  <a:lnTo>
                    <a:pt x="15000" y="105000"/>
                  </a:lnTo>
                  <a:lnTo>
                    <a:pt x="0" y="90000"/>
                  </a:lnTo>
                  <a:lnTo>
                    <a:pt x="0" y="9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5000" y="30000"/>
                  </a:lnTo>
                  <a:lnTo>
                    <a:pt x="15000" y="30000"/>
                  </a:lnTo>
                  <a:lnTo>
                    <a:pt x="30000" y="0"/>
                  </a:lnTo>
                  <a:lnTo>
                    <a:pt x="30000" y="0"/>
                  </a:lnTo>
                  <a:lnTo>
                    <a:pt x="120000" y="105000"/>
                  </a:lnTo>
                  <a:lnTo>
                    <a:pt x="120000" y="105000"/>
                  </a:lnTo>
                  <a:lnTo>
                    <a:pt x="60000" y="12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125" y="2162175"/>
              <a:ext cx="25399" cy="28575"/>
            </a:xfrm>
            <a:custGeom>
              <a:pathLst>
                <a:path extrusionOk="0" h="120000" w="120000">
                  <a:moveTo>
                    <a:pt x="120000" y="93333"/>
                  </a:moveTo>
                  <a:lnTo>
                    <a:pt x="120000" y="93333"/>
                  </a:lnTo>
                  <a:lnTo>
                    <a:pt x="90000" y="120000"/>
                  </a:lnTo>
                  <a:lnTo>
                    <a:pt x="90000" y="120000"/>
                  </a:lnTo>
                  <a:lnTo>
                    <a:pt x="0" y="26666"/>
                  </a:lnTo>
                  <a:lnTo>
                    <a:pt x="0" y="26666"/>
                  </a:lnTo>
                  <a:lnTo>
                    <a:pt x="30000" y="13333"/>
                  </a:lnTo>
                  <a:lnTo>
                    <a:pt x="30000" y="1333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90000" y="13333"/>
                  </a:lnTo>
                  <a:lnTo>
                    <a:pt x="90000" y="13333"/>
                  </a:lnTo>
                  <a:lnTo>
                    <a:pt x="105000" y="26666"/>
                  </a:lnTo>
                  <a:lnTo>
                    <a:pt x="105000" y="26666"/>
                  </a:lnTo>
                  <a:lnTo>
                    <a:pt x="120000" y="40000"/>
                  </a:lnTo>
                  <a:lnTo>
                    <a:pt x="120000" y="40000"/>
                  </a:lnTo>
                  <a:lnTo>
                    <a:pt x="120000" y="66666"/>
                  </a:lnTo>
                  <a:lnTo>
                    <a:pt x="120000" y="66666"/>
                  </a:lnTo>
                  <a:lnTo>
                    <a:pt x="120000" y="9333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098925" y="2241550"/>
              <a:ext cx="60324" cy="66674"/>
            </a:xfrm>
            <a:custGeom>
              <a:pathLst>
                <a:path extrusionOk="0" h="120000" w="120000">
                  <a:moveTo>
                    <a:pt x="101052" y="5714"/>
                  </a:moveTo>
                  <a:lnTo>
                    <a:pt x="101052" y="5714"/>
                  </a:lnTo>
                  <a:lnTo>
                    <a:pt x="101052" y="5714"/>
                  </a:lnTo>
                  <a:lnTo>
                    <a:pt x="56842" y="40000"/>
                  </a:lnTo>
                  <a:lnTo>
                    <a:pt x="56842" y="40000"/>
                  </a:lnTo>
                  <a:lnTo>
                    <a:pt x="18947" y="80000"/>
                  </a:lnTo>
                  <a:lnTo>
                    <a:pt x="0" y="97142"/>
                  </a:lnTo>
                  <a:lnTo>
                    <a:pt x="0" y="97142"/>
                  </a:lnTo>
                  <a:lnTo>
                    <a:pt x="0" y="97142"/>
                  </a:lnTo>
                  <a:lnTo>
                    <a:pt x="0" y="108571"/>
                  </a:lnTo>
                  <a:lnTo>
                    <a:pt x="0" y="114285"/>
                  </a:lnTo>
                  <a:lnTo>
                    <a:pt x="0" y="114285"/>
                  </a:lnTo>
                  <a:lnTo>
                    <a:pt x="12631" y="120000"/>
                  </a:lnTo>
                  <a:lnTo>
                    <a:pt x="18947" y="114285"/>
                  </a:lnTo>
                  <a:lnTo>
                    <a:pt x="18947" y="114285"/>
                  </a:lnTo>
                  <a:lnTo>
                    <a:pt x="18947" y="114285"/>
                  </a:lnTo>
                  <a:lnTo>
                    <a:pt x="37894" y="91428"/>
                  </a:lnTo>
                  <a:lnTo>
                    <a:pt x="37894" y="91428"/>
                  </a:lnTo>
                  <a:lnTo>
                    <a:pt x="69473" y="57142"/>
                  </a:lnTo>
                  <a:lnTo>
                    <a:pt x="69473" y="57142"/>
                  </a:lnTo>
                  <a:lnTo>
                    <a:pt x="113684" y="22857"/>
                  </a:lnTo>
                  <a:lnTo>
                    <a:pt x="113684" y="22857"/>
                  </a:lnTo>
                  <a:lnTo>
                    <a:pt x="113684" y="22857"/>
                  </a:lnTo>
                  <a:lnTo>
                    <a:pt x="120000" y="22857"/>
                  </a:lnTo>
                  <a:lnTo>
                    <a:pt x="120000" y="22857"/>
                  </a:lnTo>
                  <a:lnTo>
                    <a:pt x="120000" y="11428"/>
                  </a:lnTo>
                  <a:lnTo>
                    <a:pt x="120000" y="5714"/>
                  </a:lnTo>
                  <a:lnTo>
                    <a:pt x="120000" y="5714"/>
                  </a:lnTo>
                  <a:lnTo>
                    <a:pt x="107368" y="0"/>
                  </a:lnTo>
                  <a:lnTo>
                    <a:pt x="101052" y="57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098925" y="2241550"/>
              <a:ext cx="60324" cy="66674"/>
            </a:xfrm>
            <a:custGeom>
              <a:pathLst>
                <a:path extrusionOk="0" h="120000" w="120000">
                  <a:moveTo>
                    <a:pt x="101052" y="5714"/>
                  </a:moveTo>
                  <a:lnTo>
                    <a:pt x="101052" y="5714"/>
                  </a:lnTo>
                  <a:lnTo>
                    <a:pt x="101052" y="5714"/>
                  </a:lnTo>
                  <a:lnTo>
                    <a:pt x="56842" y="40000"/>
                  </a:lnTo>
                  <a:lnTo>
                    <a:pt x="56842" y="40000"/>
                  </a:lnTo>
                  <a:lnTo>
                    <a:pt x="18947" y="80000"/>
                  </a:lnTo>
                  <a:lnTo>
                    <a:pt x="0" y="97142"/>
                  </a:lnTo>
                  <a:lnTo>
                    <a:pt x="0" y="97142"/>
                  </a:lnTo>
                  <a:lnTo>
                    <a:pt x="0" y="97142"/>
                  </a:lnTo>
                  <a:lnTo>
                    <a:pt x="0" y="108571"/>
                  </a:lnTo>
                  <a:lnTo>
                    <a:pt x="0" y="114285"/>
                  </a:lnTo>
                  <a:lnTo>
                    <a:pt x="0" y="114285"/>
                  </a:lnTo>
                  <a:lnTo>
                    <a:pt x="12631" y="120000"/>
                  </a:lnTo>
                  <a:lnTo>
                    <a:pt x="18947" y="114285"/>
                  </a:lnTo>
                  <a:lnTo>
                    <a:pt x="18947" y="114285"/>
                  </a:lnTo>
                  <a:lnTo>
                    <a:pt x="18947" y="114285"/>
                  </a:lnTo>
                  <a:lnTo>
                    <a:pt x="37894" y="91428"/>
                  </a:lnTo>
                  <a:lnTo>
                    <a:pt x="37894" y="91428"/>
                  </a:lnTo>
                  <a:lnTo>
                    <a:pt x="69473" y="57142"/>
                  </a:lnTo>
                  <a:lnTo>
                    <a:pt x="69473" y="57142"/>
                  </a:lnTo>
                  <a:lnTo>
                    <a:pt x="113684" y="22857"/>
                  </a:lnTo>
                  <a:lnTo>
                    <a:pt x="113684" y="22857"/>
                  </a:lnTo>
                  <a:lnTo>
                    <a:pt x="113684" y="22857"/>
                  </a:lnTo>
                  <a:lnTo>
                    <a:pt x="120000" y="22857"/>
                  </a:lnTo>
                  <a:lnTo>
                    <a:pt x="120000" y="22857"/>
                  </a:lnTo>
                  <a:lnTo>
                    <a:pt x="120000" y="11428"/>
                  </a:lnTo>
                  <a:lnTo>
                    <a:pt x="120000" y="5714"/>
                  </a:lnTo>
                  <a:lnTo>
                    <a:pt x="120000" y="5714"/>
                  </a:lnTo>
                  <a:lnTo>
                    <a:pt x="107368" y="0"/>
                  </a:lnTo>
                  <a:lnTo>
                    <a:pt x="101052" y="5714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171950" y="2025650"/>
              <a:ext cx="60324" cy="63500"/>
            </a:xfrm>
            <a:custGeom>
              <a:pathLst>
                <a:path extrusionOk="0" h="120000" w="120000">
                  <a:moveTo>
                    <a:pt x="50526" y="66000"/>
                  </a:moveTo>
                  <a:lnTo>
                    <a:pt x="50526" y="66000"/>
                  </a:lnTo>
                  <a:lnTo>
                    <a:pt x="6315" y="102000"/>
                  </a:lnTo>
                  <a:lnTo>
                    <a:pt x="6315" y="102000"/>
                  </a:lnTo>
                  <a:lnTo>
                    <a:pt x="0" y="102000"/>
                  </a:lnTo>
                  <a:lnTo>
                    <a:pt x="0" y="102000"/>
                  </a:lnTo>
                  <a:lnTo>
                    <a:pt x="0" y="108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631" y="120000"/>
                  </a:lnTo>
                  <a:lnTo>
                    <a:pt x="18947" y="120000"/>
                  </a:lnTo>
                  <a:lnTo>
                    <a:pt x="18947" y="120000"/>
                  </a:lnTo>
                  <a:lnTo>
                    <a:pt x="18947" y="120000"/>
                  </a:lnTo>
                  <a:lnTo>
                    <a:pt x="63157" y="84000"/>
                  </a:lnTo>
                  <a:lnTo>
                    <a:pt x="63157" y="84000"/>
                  </a:lnTo>
                  <a:lnTo>
                    <a:pt x="101052" y="42000"/>
                  </a:lnTo>
                  <a:lnTo>
                    <a:pt x="120000" y="18000"/>
                  </a:lnTo>
                  <a:lnTo>
                    <a:pt x="120000" y="18000"/>
                  </a:lnTo>
                  <a:lnTo>
                    <a:pt x="120000" y="18000"/>
                  </a:lnTo>
                  <a:lnTo>
                    <a:pt x="120000" y="120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07368" y="0"/>
                  </a:lnTo>
                  <a:lnTo>
                    <a:pt x="101052" y="0"/>
                  </a:lnTo>
                  <a:lnTo>
                    <a:pt x="101052" y="0"/>
                  </a:lnTo>
                  <a:lnTo>
                    <a:pt x="101052" y="6000"/>
                  </a:lnTo>
                  <a:lnTo>
                    <a:pt x="82105" y="30000"/>
                  </a:lnTo>
                  <a:lnTo>
                    <a:pt x="82105" y="30000"/>
                  </a:lnTo>
                  <a:lnTo>
                    <a:pt x="50526" y="6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171950" y="2025650"/>
              <a:ext cx="60324" cy="63500"/>
            </a:xfrm>
            <a:custGeom>
              <a:pathLst>
                <a:path extrusionOk="0" h="120000" w="120000">
                  <a:moveTo>
                    <a:pt x="50526" y="66000"/>
                  </a:moveTo>
                  <a:lnTo>
                    <a:pt x="50526" y="66000"/>
                  </a:lnTo>
                  <a:lnTo>
                    <a:pt x="6315" y="102000"/>
                  </a:lnTo>
                  <a:lnTo>
                    <a:pt x="6315" y="102000"/>
                  </a:lnTo>
                  <a:lnTo>
                    <a:pt x="0" y="102000"/>
                  </a:lnTo>
                  <a:lnTo>
                    <a:pt x="0" y="102000"/>
                  </a:lnTo>
                  <a:lnTo>
                    <a:pt x="0" y="108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631" y="120000"/>
                  </a:lnTo>
                  <a:lnTo>
                    <a:pt x="18947" y="120000"/>
                  </a:lnTo>
                  <a:lnTo>
                    <a:pt x="18947" y="120000"/>
                  </a:lnTo>
                  <a:lnTo>
                    <a:pt x="18947" y="120000"/>
                  </a:lnTo>
                  <a:lnTo>
                    <a:pt x="63157" y="84000"/>
                  </a:lnTo>
                  <a:lnTo>
                    <a:pt x="63157" y="84000"/>
                  </a:lnTo>
                  <a:lnTo>
                    <a:pt x="101052" y="42000"/>
                  </a:lnTo>
                  <a:lnTo>
                    <a:pt x="120000" y="18000"/>
                  </a:lnTo>
                  <a:lnTo>
                    <a:pt x="120000" y="18000"/>
                  </a:lnTo>
                  <a:lnTo>
                    <a:pt x="120000" y="18000"/>
                  </a:lnTo>
                  <a:lnTo>
                    <a:pt x="120000" y="120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07368" y="0"/>
                  </a:lnTo>
                  <a:lnTo>
                    <a:pt x="101052" y="0"/>
                  </a:lnTo>
                  <a:lnTo>
                    <a:pt x="101052" y="0"/>
                  </a:lnTo>
                  <a:lnTo>
                    <a:pt x="101052" y="6000"/>
                  </a:lnTo>
                  <a:lnTo>
                    <a:pt x="82105" y="30000"/>
                  </a:lnTo>
                  <a:lnTo>
                    <a:pt x="82105" y="30000"/>
                  </a:lnTo>
                  <a:lnTo>
                    <a:pt x="50526" y="66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5" name="Shape 575"/>
          <p:cNvSpPr/>
          <p:nvPr/>
        </p:nvSpPr>
        <p:spPr>
          <a:xfrm>
            <a:off x="4710033" y="1942583"/>
            <a:ext cx="348824" cy="348824"/>
          </a:xfrm>
          <a:custGeom>
            <a:pathLst>
              <a:path extrusionOk="0" h="120000" w="120000">
                <a:moveTo>
                  <a:pt x="118125" y="937"/>
                </a:moveTo>
                <a:lnTo>
                  <a:pt x="118125" y="937"/>
                </a:lnTo>
                <a:lnTo>
                  <a:pt x="116250" y="0"/>
                </a:lnTo>
                <a:lnTo>
                  <a:pt x="116250" y="0"/>
                </a:lnTo>
                <a:lnTo>
                  <a:pt x="114375" y="937"/>
                </a:lnTo>
                <a:lnTo>
                  <a:pt x="1875" y="75937"/>
                </a:lnTo>
                <a:lnTo>
                  <a:pt x="1875" y="75937"/>
                </a:lnTo>
                <a:lnTo>
                  <a:pt x="0" y="76875"/>
                </a:lnTo>
                <a:lnTo>
                  <a:pt x="0" y="78750"/>
                </a:lnTo>
                <a:lnTo>
                  <a:pt x="0" y="78750"/>
                </a:lnTo>
                <a:lnTo>
                  <a:pt x="937" y="80625"/>
                </a:lnTo>
                <a:lnTo>
                  <a:pt x="2812" y="82500"/>
                </a:lnTo>
                <a:lnTo>
                  <a:pt x="31875" y="93750"/>
                </a:lnTo>
                <a:lnTo>
                  <a:pt x="45937" y="118125"/>
                </a:lnTo>
                <a:lnTo>
                  <a:pt x="45937" y="118125"/>
                </a:lnTo>
                <a:lnTo>
                  <a:pt x="46875" y="119062"/>
                </a:lnTo>
                <a:lnTo>
                  <a:pt x="48750" y="120000"/>
                </a:lnTo>
                <a:lnTo>
                  <a:pt x="48750" y="120000"/>
                </a:lnTo>
                <a:lnTo>
                  <a:pt x="48750" y="120000"/>
                </a:lnTo>
                <a:lnTo>
                  <a:pt x="50625" y="119062"/>
                </a:lnTo>
                <a:lnTo>
                  <a:pt x="51562" y="118125"/>
                </a:lnTo>
                <a:lnTo>
                  <a:pt x="60000" y="105000"/>
                </a:lnTo>
                <a:lnTo>
                  <a:pt x="96562" y="120000"/>
                </a:lnTo>
                <a:lnTo>
                  <a:pt x="96562" y="120000"/>
                </a:lnTo>
                <a:lnTo>
                  <a:pt x="97500" y="120000"/>
                </a:lnTo>
                <a:lnTo>
                  <a:pt x="97500" y="120000"/>
                </a:lnTo>
                <a:lnTo>
                  <a:pt x="99375" y="119062"/>
                </a:lnTo>
                <a:lnTo>
                  <a:pt x="99375" y="119062"/>
                </a:lnTo>
                <a:lnTo>
                  <a:pt x="100312" y="118125"/>
                </a:lnTo>
                <a:lnTo>
                  <a:pt x="101250" y="117187"/>
                </a:lnTo>
                <a:lnTo>
                  <a:pt x="120000" y="4687"/>
                </a:lnTo>
                <a:lnTo>
                  <a:pt x="120000" y="4687"/>
                </a:lnTo>
                <a:lnTo>
                  <a:pt x="120000" y="1875"/>
                </a:lnTo>
                <a:lnTo>
                  <a:pt x="118125" y="937"/>
                </a:lnTo>
                <a:close/>
                <a:moveTo>
                  <a:pt x="12187" y="77812"/>
                </a:moveTo>
                <a:lnTo>
                  <a:pt x="98437" y="19687"/>
                </a:lnTo>
                <a:lnTo>
                  <a:pt x="35625" y="87187"/>
                </a:lnTo>
                <a:lnTo>
                  <a:pt x="35625" y="87187"/>
                </a:lnTo>
                <a:lnTo>
                  <a:pt x="34687" y="87187"/>
                </a:lnTo>
                <a:lnTo>
                  <a:pt x="12187" y="77812"/>
                </a:lnTo>
                <a:close/>
                <a:moveTo>
                  <a:pt x="38437" y="90000"/>
                </a:moveTo>
                <a:lnTo>
                  <a:pt x="38437" y="90000"/>
                </a:lnTo>
                <a:lnTo>
                  <a:pt x="38437" y="90000"/>
                </a:lnTo>
                <a:lnTo>
                  <a:pt x="109687" y="14062"/>
                </a:lnTo>
                <a:lnTo>
                  <a:pt x="48750" y="108750"/>
                </a:lnTo>
                <a:lnTo>
                  <a:pt x="38437" y="90000"/>
                </a:lnTo>
                <a:close/>
                <a:moveTo>
                  <a:pt x="94687" y="110625"/>
                </a:moveTo>
                <a:lnTo>
                  <a:pt x="62812" y="98437"/>
                </a:lnTo>
                <a:lnTo>
                  <a:pt x="62812" y="98437"/>
                </a:lnTo>
                <a:lnTo>
                  <a:pt x="60000" y="97500"/>
                </a:lnTo>
                <a:lnTo>
                  <a:pt x="109687" y="21562"/>
                </a:lnTo>
                <a:lnTo>
                  <a:pt x="94687" y="1106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Shape 576"/>
          <p:cNvGrpSpPr/>
          <p:nvPr/>
        </p:nvGrpSpPr>
        <p:grpSpPr>
          <a:xfrm>
            <a:off x="7500628" y="1244936"/>
            <a:ext cx="348824" cy="327022"/>
            <a:chOff x="5588000" y="1149350"/>
            <a:chExt cx="406399" cy="381000"/>
          </a:xfrm>
        </p:grpSpPr>
        <p:sp>
          <p:nvSpPr>
            <p:cNvPr id="577" name="Shape 577"/>
            <p:cNvSpPr/>
            <p:nvPr/>
          </p:nvSpPr>
          <p:spPr>
            <a:xfrm>
              <a:off x="5588000" y="1149350"/>
              <a:ext cx="406399" cy="381000"/>
            </a:xfrm>
            <a:custGeom>
              <a:pathLst>
                <a:path extrusionOk="0" h="120000" w="120000">
                  <a:moveTo>
                    <a:pt x="118125" y="26000"/>
                  </a:moveTo>
                  <a:lnTo>
                    <a:pt x="95625" y="2000"/>
                  </a:lnTo>
                  <a:lnTo>
                    <a:pt x="95625" y="2000"/>
                  </a:lnTo>
                  <a:lnTo>
                    <a:pt x="92812" y="1000"/>
                  </a:lnTo>
                  <a:lnTo>
                    <a:pt x="90000" y="0"/>
                  </a:lnTo>
                  <a:lnTo>
                    <a:pt x="11250" y="0"/>
                  </a:lnTo>
                  <a:lnTo>
                    <a:pt x="11250" y="0"/>
                  </a:lnTo>
                  <a:lnTo>
                    <a:pt x="6562" y="1000"/>
                  </a:lnTo>
                  <a:lnTo>
                    <a:pt x="3750" y="4000"/>
                  </a:lnTo>
                  <a:lnTo>
                    <a:pt x="937" y="7000"/>
                  </a:lnTo>
                  <a:lnTo>
                    <a:pt x="0" y="12000"/>
                  </a:lnTo>
                  <a:lnTo>
                    <a:pt x="0" y="108000"/>
                  </a:lnTo>
                  <a:lnTo>
                    <a:pt x="0" y="108000"/>
                  </a:lnTo>
                  <a:lnTo>
                    <a:pt x="937" y="113000"/>
                  </a:lnTo>
                  <a:lnTo>
                    <a:pt x="3750" y="116000"/>
                  </a:lnTo>
                  <a:lnTo>
                    <a:pt x="6562" y="119000"/>
                  </a:lnTo>
                  <a:lnTo>
                    <a:pt x="11250" y="120000"/>
                  </a:lnTo>
                  <a:lnTo>
                    <a:pt x="108750" y="120000"/>
                  </a:lnTo>
                  <a:lnTo>
                    <a:pt x="108750" y="120000"/>
                  </a:lnTo>
                  <a:lnTo>
                    <a:pt x="113437" y="119000"/>
                  </a:lnTo>
                  <a:lnTo>
                    <a:pt x="116250" y="116000"/>
                  </a:lnTo>
                  <a:lnTo>
                    <a:pt x="119062" y="113000"/>
                  </a:lnTo>
                  <a:lnTo>
                    <a:pt x="120000" y="108000"/>
                  </a:lnTo>
                  <a:lnTo>
                    <a:pt x="120000" y="32000"/>
                  </a:lnTo>
                  <a:lnTo>
                    <a:pt x="120000" y="32000"/>
                  </a:lnTo>
                  <a:lnTo>
                    <a:pt x="119062" y="29000"/>
                  </a:lnTo>
                  <a:lnTo>
                    <a:pt x="118125" y="26000"/>
                  </a:lnTo>
                  <a:close/>
                  <a:moveTo>
                    <a:pt x="112500" y="108000"/>
                  </a:moveTo>
                  <a:lnTo>
                    <a:pt x="112500" y="108000"/>
                  </a:lnTo>
                  <a:lnTo>
                    <a:pt x="112500" y="110000"/>
                  </a:lnTo>
                  <a:lnTo>
                    <a:pt x="111562" y="111000"/>
                  </a:lnTo>
                  <a:lnTo>
                    <a:pt x="110625" y="112000"/>
                  </a:lnTo>
                  <a:lnTo>
                    <a:pt x="108750" y="112000"/>
                  </a:lnTo>
                  <a:lnTo>
                    <a:pt x="11250" y="112000"/>
                  </a:lnTo>
                  <a:lnTo>
                    <a:pt x="11250" y="112000"/>
                  </a:lnTo>
                  <a:lnTo>
                    <a:pt x="9375" y="112000"/>
                  </a:lnTo>
                  <a:lnTo>
                    <a:pt x="8437" y="111000"/>
                  </a:lnTo>
                  <a:lnTo>
                    <a:pt x="7500" y="110000"/>
                  </a:lnTo>
                  <a:lnTo>
                    <a:pt x="7500" y="108000"/>
                  </a:lnTo>
                  <a:lnTo>
                    <a:pt x="7500" y="12000"/>
                  </a:lnTo>
                  <a:lnTo>
                    <a:pt x="7500" y="12000"/>
                  </a:lnTo>
                  <a:lnTo>
                    <a:pt x="7500" y="10000"/>
                  </a:lnTo>
                  <a:lnTo>
                    <a:pt x="8437" y="9000"/>
                  </a:lnTo>
                  <a:lnTo>
                    <a:pt x="9375" y="8000"/>
                  </a:lnTo>
                  <a:lnTo>
                    <a:pt x="11250" y="8000"/>
                  </a:lnTo>
                  <a:lnTo>
                    <a:pt x="86250" y="8000"/>
                  </a:lnTo>
                  <a:lnTo>
                    <a:pt x="86250" y="24000"/>
                  </a:lnTo>
                  <a:lnTo>
                    <a:pt x="86250" y="24000"/>
                  </a:lnTo>
                  <a:lnTo>
                    <a:pt x="86250" y="24000"/>
                  </a:lnTo>
                  <a:lnTo>
                    <a:pt x="87187" y="29000"/>
                  </a:lnTo>
                  <a:lnTo>
                    <a:pt x="90000" y="32000"/>
                  </a:lnTo>
                  <a:lnTo>
                    <a:pt x="92812" y="35000"/>
                  </a:lnTo>
                  <a:lnTo>
                    <a:pt x="97500" y="36000"/>
                  </a:lnTo>
                  <a:lnTo>
                    <a:pt x="101250" y="36000"/>
                  </a:lnTo>
                  <a:lnTo>
                    <a:pt x="112500" y="36000"/>
                  </a:lnTo>
                  <a:lnTo>
                    <a:pt x="112500" y="108000"/>
                  </a:lnTo>
                  <a:close/>
                  <a:moveTo>
                    <a:pt x="101250" y="32000"/>
                  </a:moveTo>
                  <a:lnTo>
                    <a:pt x="97500" y="32000"/>
                  </a:lnTo>
                  <a:lnTo>
                    <a:pt x="97500" y="32000"/>
                  </a:lnTo>
                  <a:lnTo>
                    <a:pt x="94687" y="31000"/>
                  </a:lnTo>
                  <a:lnTo>
                    <a:pt x="91875" y="30000"/>
                  </a:lnTo>
                  <a:lnTo>
                    <a:pt x="90937" y="27000"/>
                  </a:lnTo>
                  <a:lnTo>
                    <a:pt x="90000" y="24000"/>
                  </a:lnTo>
                  <a:lnTo>
                    <a:pt x="90000" y="24000"/>
                  </a:lnTo>
                  <a:lnTo>
                    <a:pt x="90000" y="8000"/>
                  </a:lnTo>
                  <a:lnTo>
                    <a:pt x="112500" y="32000"/>
                  </a:lnTo>
                  <a:lnTo>
                    <a:pt x="101250" y="32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778500" y="1225550"/>
              <a:ext cx="76199" cy="12699"/>
            </a:xfrm>
            <a:custGeom>
              <a:pathLst>
                <a:path extrusionOk="0" h="120000" w="120000">
                  <a:moveTo>
                    <a:pt x="10000" y="120000"/>
                  </a:moveTo>
                  <a:lnTo>
                    <a:pt x="110000" y="120000"/>
                  </a:lnTo>
                  <a:lnTo>
                    <a:pt x="110000" y="120000"/>
                  </a:lnTo>
                  <a:lnTo>
                    <a:pt x="115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000" y="30000"/>
                  </a:lnTo>
                  <a:lnTo>
                    <a:pt x="110000" y="0"/>
                  </a:lnTo>
                  <a:lnTo>
                    <a:pt x="10000" y="0"/>
                  </a:lnTo>
                  <a:lnTo>
                    <a:pt x="10000" y="0"/>
                  </a:lnTo>
                  <a:lnTo>
                    <a:pt x="50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5000" y="90000"/>
                  </a:lnTo>
                  <a:lnTo>
                    <a:pt x="10000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778500" y="1225550"/>
              <a:ext cx="76199" cy="12699"/>
            </a:xfrm>
            <a:custGeom>
              <a:pathLst>
                <a:path extrusionOk="0" h="120000" w="120000">
                  <a:moveTo>
                    <a:pt x="10000" y="120000"/>
                  </a:moveTo>
                  <a:lnTo>
                    <a:pt x="110000" y="120000"/>
                  </a:lnTo>
                  <a:lnTo>
                    <a:pt x="110000" y="120000"/>
                  </a:lnTo>
                  <a:lnTo>
                    <a:pt x="115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000" y="30000"/>
                  </a:lnTo>
                  <a:lnTo>
                    <a:pt x="110000" y="0"/>
                  </a:lnTo>
                  <a:lnTo>
                    <a:pt x="10000" y="0"/>
                  </a:lnTo>
                  <a:lnTo>
                    <a:pt x="10000" y="0"/>
                  </a:lnTo>
                  <a:lnTo>
                    <a:pt x="50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5000" y="90000"/>
                  </a:lnTo>
                  <a:lnTo>
                    <a:pt x="10000" y="12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778500" y="1263650"/>
              <a:ext cx="76199" cy="12699"/>
            </a:xfrm>
            <a:custGeom>
              <a:pathLst>
                <a:path extrusionOk="0" h="120000" w="120000">
                  <a:moveTo>
                    <a:pt x="10000" y="120000"/>
                  </a:moveTo>
                  <a:lnTo>
                    <a:pt x="110000" y="120000"/>
                  </a:lnTo>
                  <a:lnTo>
                    <a:pt x="110000" y="120000"/>
                  </a:lnTo>
                  <a:lnTo>
                    <a:pt x="115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000" y="30000"/>
                  </a:lnTo>
                  <a:lnTo>
                    <a:pt x="110000" y="0"/>
                  </a:lnTo>
                  <a:lnTo>
                    <a:pt x="10000" y="0"/>
                  </a:lnTo>
                  <a:lnTo>
                    <a:pt x="10000" y="0"/>
                  </a:lnTo>
                  <a:lnTo>
                    <a:pt x="50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5000" y="90000"/>
                  </a:lnTo>
                  <a:lnTo>
                    <a:pt x="10000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778500" y="1263650"/>
              <a:ext cx="76199" cy="12699"/>
            </a:xfrm>
            <a:custGeom>
              <a:pathLst>
                <a:path extrusionOk="0" h="120000" w="120000">
                  <a:moveTo>
                    <a:pt x="10000" y="120000"/>
                  </a:moveTo>
                  <a:lnTo>
                    <a:pt x="110000" y="120000"/>
                  </a:lnTo>
                  <a:lnTo>
                    <a:pt x="110000" y="120000"/>
                  </a:lnTo>
                  <a:lnTo>
                    <a:pt x="115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000" y="30000"/>
                  </a:lnTo>
                  <a:lnTo>
                    <a:pt x="110000" y="0"/>
                  </a:lnTo>
                  <a:lnTo>
                    <a:pt x="10000" y="0"/>
                  </a:lnTo>
                  <a:lnTo>
                    <a:pt x="10000" y="0"/>
                  </a:lnTo>
                  <a:lnTo>
                    <a:pt x="50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5000" y="90000"/>
                  </a:lnTo>
                  <a:lnTo>
                    <a:pt x="10000" y="12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778500" y="1301750"/>
              <a:ext cx="165100" cy="12699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2307" y="90000"/>
                  </a:lnTo>
                  <a:lnTo>
                    <a:pt x="4615" y="120000"/>
                  </a:lnTo>
                  <a:lnTo>
                    <a:pt x="115384" y="120000"/>
                  </a:lnTo>
                  <a:lnTo>
                    <a:pt x="115384" y="120000"/>
                  </a:lnTo>
                  <a:lnTo>
                    <a:pt x="117692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7692" y="30000"/>
                  </a:lnTo>
                  <a:lnTo>
                    <a:pt x="115384" y="0"/>
                  </a:lnTo>
                  <a:lnTo>
                    <a:pt x="4615" y="0"/>
                  </a:lnTo>
                  <a:lnTo>
                    <a:pt x="4615" y="0"/>
                  </a:lnTo>
                  <a:lnTo>
                    <a:pt x="2307" y="3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778500" y="1301750"/>
              <a:ext cx="165100" cy="12699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2307" y="90000"/>
                  </a:lnTo>
                  <a:lnTo>
                    <a:pt x="4615" y="120000"/>
                  </a:lnTo>
                  <a:lnTo>
                    <a:pt x="115384" y="120000"/>
                  </a:lnTo>
                  <a:lnTo>
                    <a:pt x="115384" y="120000"/>
                  </a:lnTo>
                  <a:lnTo>
                    <a:pt x="117692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7692" y="30000"/>
                  </a:lnTo>
                  <a:lnTo>
                    <a:pt x="115384" y="0"/>
                  </a:lnTo>
                  <a:lnTo>
                    <a:pt x="4615" y="0"/>
                  </a:lnTo>
                  <a:lnTo>
                    <a:pt x="4615" y="0"/>
                  </a:lnTo>
                  <a:lnTo>
                    <a:pt x="2307" y="30000"/>
                  </a:lnTo>
                  <a:lnTo>
                    <a:pt x="0" y="6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638800" y="13779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638800" y="13779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638800" y="14160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638800" y="14160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638800" y="14541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638800" y="14541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638800" y="13398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638800" y="1339850"/>
              <a:ext cx="304799" cy="12699"/>
            </a:xfrm>
            <a:custGeom>
              <a:pathLst>
                <a:path extrusionOk="0" h="120000" w="120000">
                  <a:moveTo>
                    <a:pt x="117500" y="0"/>
                  </a:moveTo>
                  <a:lnTo>
                    <a:pt x="2500" y="0"/>
                  </a:lnTo>
                  <a:lnTo>
                    <a:pt x="2500" y="0"/>
                  </a:lnTo>
                  <a:lnTo>
                    <a:pt x="125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250" y="90000"/>
                  </a:lnTo>
                  <a:lnTo>
                    <a:pt x="2500" y="120000"/>
                  </a:lnTo>
                  <a:lnTo>
                    <a:pt x="117500" y="120000"/>
                  </a:lnTo>
                  <a:lnTo>
                    <a:pt x="117500" y="120000"/>
                  </a:lnTo>
                  <a:lnTo>
                    <a:pt x="11875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30000"/>
                  </a:lnTo>
                  <a:lnTo>
                    <a:pt x="11750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638800" y="1212850"/>
              <a:ext cx="114300" cy="101599"/>
            </a:xfrm>
            <a:custGeom>
              <a:pathLst>
                <a:path extrusionOk="0" h="120000" w="120000">
                  <a:moveTo>
                    <a:pt x="13333" y="120000"/>
                  </a:moveTo>
                  <a:lnTo>
                    <a:pt x="106666" y="120000"/>
                  </a:lnTo>
                  <a:lnTo>
                    <a:pt x="106666" y="120000"/>
                  </a:lnTo>
                  <a:lnTo>
                    <a:pt x="113333" y="120000"/>
                  </a:lnTo>
                  <a:lnTo>
                    <a:pt x="116666" y="116250"/>
                  </a:lnTo>
                  <a:lnTo>
                    <a:pt x="120000" y="112500"/>
                  </a:lnTo>
                  <a:lnTo>
                    <a:pt x="120000" y="105000"/>
                  </a:lnTo>
                  <a:lnTo>
                    <a:pt x="120000" y="15000"/>
                  </a:lnTo>
                  <a:lnTo>
                    <a:pt x="120000" y="15000"/>
                  </a:lnTo>
                  <a:lnTo>
                    <a:pt x="120000" y="7500"/>
                  </a:lnTo>
                  <a:lnTo>
                    <a:pt x="116666" y="3750"/>
                  </a:lnTo>
                  <a:lnTo>
                    <a:pt x="113333" y="0"/>
                  </a:lnTo>
                  <a:lnTo>
                    <a:pt x="106666" y="0"/>
                  </a:lnTo>
                  <a:lnTo>
                    <a:pt x="13333" y="0"/>
                  </a:lnTo>
                  <a:lnTo>
                    <a:pt x="13333" y="0"/>
                  </a:lnTo>
                  <a:lnTo>
                    <a:pt x="6666" y="0"/>
                  </a:lnTo>
                  <a:lnTo>
                    <a:pt x="3333" y="3750"/>
                  </a:lnTo>
                  <a:lnTo>
                    <a:pt x="0" y="7500"/>
                  </a:lnTo>
                  <a:lnTo>
                    <a:pt x="0" y="15000"/>
                  </a:lnTo>
                  <a:lnTo>
                    <a:pt x="0" y="105000"/>
                  </a:lnTo>
                  <a:lnTo>
                    <a:pt x="0" y="105000"/>
                  </a:lnTo>
                  <a:lnTo>
                    <a:pt x="0" y="112500"/>
                  </a:lnTo>
                  <a:lnTo>
                    <a:pt x="3333" y="116250"/>
                  </a:lnTo>
                  <a:lnTo>
                    <a:pt x="6666" y="120000"/>
                  </a:lnTo>
                  <a:lnTo>
                    <a:pt x="13333" y="120000"/>
                  </a:lnTo>
                  <a:close/>
                  <a:moveTo>
                    <a:pt x="26666" y="30000"/>
                  </a:moveTo>
                  <a:lnTo>
                    <a:pt x="93333" y="30000"/>
                  </a:lnTo>
                  <a:lnTo>
                    <a:pt x="93333" y="90000"/>
                  </a:lnTo>
                  <a:lnTo>
                    <a:pt x="26666" y="90000"/>
                  </a:lnTo>
                  <a:lnTo>
                    <a:pt x="26666" y="3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6813880" y="1244936"/>
            <a:ext cx="327022" cy="348824"/>
            <a:chOff x="4787900" y="1149350"/>
            <a:chExt cx="381000" cy="406399"/>
          </a:xfrm>
        </p:grpSpPr>
        <p:sp>
          <p:nvSpPr>
            <p:cNvPr id="594" name="Shape 594"/>
            <p:cNvSpPr/>
            <p:nvPr/>
          </p:nvSpPr>
          <p:spPr>
            <a:xfrm>
              <a:off x="4787900" y="1149350"/>
              <a:ext cx="381000" cy="406399"/>
            </a:xfrm>
            <a:custGeom>
              <a:pathLst>
                <a:path extrusionOk="0" h="120000" w="120000">
                  <a:moveTo>
                    <a:pt x="104000" y="0"/>
                  </a:moveTo>
                  <a:lnTo>
                    <a:pt x="16000" y="0"/>
                  </a:lnTo>
                  <a:lnTo>
                    <a:pt x="16000" y="0"/>
                  </a:lnTo>
                  <a:lnTo>
                    <a:pt x="13000" y="0"/>
                  </a:lnTo>
                  <a:lnTo>
                    <a:pt x="10000" y="937"/>
                  </a:lnTo>
                  <a:lnTo>
                    <a:pt x="5000" y="4687"/>
                  </a:lnTo>
                  <a:lnTo>
                    <a:pt x="1000" y="9375"/>
                  </a:lnTo>
                  <a:lnTo>
                    <a:pt x="0" y="12187"/>
                  </a:lnTo>
                  <a:lnTo>
                    <a:pt x="0" y="15000"/>
                  </a:lnTo>
                  <a:lnTo>
                    <a:pt x="0" y="105000"/>
                  </a:lnTo>
                  <a:lnTo>
                    <a:pt x="0" y="105000"/>
                  </a:lnTo>
                  <a:lnTo>
                    <a:pt x="0" y="107812"/>
                  </a:lnTo>
                  <a:lnTo>
                    <a:pt x="1000" y="110625"/>
                  </a:lnTo>
                  <a:lnTo>
                    <a:pt x="5000" y="115312"/>
                  </a:lnTo>
                  <a:lnTo>
                    <a:pt x="10000" y="119062"/>
                  </a:lnTo>
                  <a:lnTo>
                    <a:pt x="13000" y="120000"/>
                  </a:lnTo>
                  <a:lnTo>
                    <a:pt x="16000" y="120000"/>
                  </a:lnTo>
                  <a:lnTo>
                    <a:pt x="104000" y="120000"/>
                  </a:lnTo>
                  <a:lnTo>
                    <a:pt x="104000" y="120000"/>
                  </a:lnTo>
                  <a:lnTo>
                    <a:pt x="107000" y="120000"/>
                  </a:lnTo>
                  <a:lnTo>
                    <a:pt x="110000" y="119062"/>
                  </a:lnTo>
                  <a:lnTo>
                    <a:pt x="115000" y="115312"/>
                  </a:lnTo>
                  <a:lnTo>
                    <a:pt x="119000" y="110625"/>
                  </a:lnTo>
                  <a:lnTo>
                    <a:pt x="120000" y="107812"/>
                  </a:lnTo>
                  <a:lnTo>
                    <a:pt x="120000" y="105000"/>
                  </a:lnTo>
                  <a:lnTo>
                    <a:pt x="120000" y="15000"/>
                  </a:lnTo>
                  <a:lnTo>
                    <a:pt x="120000" y="15000"/>
                  </a:lnTo>
                  <a:lnTo>
                    <a:pt x="120000" y="12187"/>
                  </a:lnTo>
                  <a:lnTo>
                    <a:pt x="119000" y="9375"/>
                  </a:lnTo>
                  <a:lnTo>
                    <a:pt x="115000" y="4687"/>
                  </a:lnTo>
                  <a:lnTo>
                    <a:pt x="110000" y="937"/>
                  </a:lnTo>
                  <a:lnTo>
                    <a:pt x="107000" y="0"/>
                  </a:lnTo>
                  <a:lnTo>
                    <a:pt x="104000" y="0"/>
                  </a:lnTo>
                  <a:close/>
                  <a:moveTo>
                    <a:pt x="112000" y="105000"/>
                  </a:moveTo>
                  <a:lnTo>
                    <a:pt x="112000" y="105000"/>
                  </a:lnTo>
                  <a:lnTo>
                    <a:pt x="111000" y="107812"/>
                  </a:lnTo>
                  <a:lnTo>
                    <a:pt x="110000" y="110625"/>
                  </a:lnTo>
                  <a:lnTo>
                    <a:pt x="107000" y="111562"/>
                  </a:lnTo>
                  <a:lnTo>
                    <a:pt x="104000" y="112500"/>
                  </a:lnTo>
                  <a:lnTo>
                    <a:pt x="16000" y="112500"/>
                  </a:lnTo>
                  <a:lnTo>
                    <a:pt x="16000" y="112500"/>
                  </a:lnTo>
                  <a:lnTo>
                    <a:pt x="13000" y="111562"/>
                  </a:lnTo>
                  <a:lnTo>
                    <a:pt x="10000" y="110625"/>
                  </a:lnTo>
                  <a:lnTo>
                    <a:pt x="9000" y="107812"/>
                  </a:lnTo>
                  <a:lnTo>
                    <a:pt x="8000" y="105000"/>
                  </a:lnTo>
                  <a:lnTo>
                    <a:pt x="8000" y="15000"/>
                  </a:lnTo>
                  <a:lnTo>
                    <a:pt x="8000" y="15000"/>
                  </a:lnTo>
                  <a:lnTo>
                    <a:pt x="9000" y="12187"/>
                  </a:lnTo>
                  <a:lnTo>
                    <a:pt x="10000" y="9375"/>
                  </a:lnTo>
                  <a:lnTo>
                    <a:pt x="13000" y="8437"/>
                  </a:lnTo>
                  <a:lnTo>
                    <a:pt x="16000" y="7500"/>
                  </a:lnTo>
                  <a:lnTo>
                    <a:pt x="104000" y="7500"/>
                  </a:lnTo>
                  <a:lnTo>
                    <a:pt x="104000" y="7500"/>
                  </a:lnTo>
                  <a:lnTo>
                    <a:pt x="107000" y="8437"/>
                  </a:lnTo>
                  <a:lnTo>
                    <a:pt x="110000" y="9375"/>
                  </a:lnTo>
                  <a:lnTo>
                    <a:pt x="111000" y="12187"/>
                  </a:lnTo>
                  <a:lnTo>
                    <a:pt x="112000" y="15000"/>
                  </a:lnTo>
                  <a:lnTo>
                    <a:pt x="112000" y="10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4838700" y="1200150"/>
              <a:ext cx="279399" cy="254000"/>
            </a:xfrm>
            <a:custGeom>
              <a:pathLst>
                <a:path extrusionOk="0" h="120000" w="120000">
                  <a:moveTo>
                    <a:pt x="114545" y="0"/>
                  </a:moveTo>
                  <a:lnTo>
                    <a:pt x="5454" y="0"/>
                  </a:lnTo>
                  <a:lnTo>
                    <a:pt x="5454" y="0"/>
                  </a:lnTo>
                  <a:lnTo>
                    <a:pt x="2727" y="0"/>
                  </a:lnTo>
                  <a:lnTo>
                    <a:pt x="1363" y="1500"/>
                  </a:lnTo>
                  <a:lnTo>
                    <a:pt x="0" y="3000"/>
                  </a:lnTo>
                  <a:lnTo>
                    <a:pt x="0" y="6000"/>
                  </a:lnTo>
                  <a:lnTo>
                    <a:pt x="0" y="114000"/>
                  </a:lnTo>
                  <a:lnTo>
                    <a:pt x="0" y="114000"/>
                  </a:lnTo>
                  <a:lnTo>
                    <a:pt x="0" y="117000"/>
                  </a:lnTo>
                  <a:lnTo>
                    <a:pt x="1363" y="118500"/>
                  </a:lnTo>
                  <a:lnTo>
                    <a:pt x="2727" y="120000"/>
                  </a:lnTo>
                  <a:lnTo>
                    <a:pt x="5454" y="120000"/>
                  </a:lnTo>
                  <a:lnTo>
                    <a:pt x="114545" y="120000"/>
                  </a:lnTo>
                  <a:lnTo>
                    <a:pt x="114545" y="120000"/>
                  </a:lnTo>
                  <a:lnTo>
                    <a:pt x="117272" y="120000"/>
                  </a:lnTo>
                  <a:lnTo>
                    <a:pt x="118636" y="118500"/>
                  </a:lnTo>
                  <a:lnTo>
                    <a:pt x="120000" y="117000"/>
                  </a:lnTo>
                  <a:lnTo>
                    <a:pt x="120000" y="114000"/>
                  </a:lnTo>
                  <a:lnTo>
                    <a:pt x="120000" y="6000"/>
                  </a:lnTo>
                  <a:lnTo>
                    <a:pt x="120000" y="6000"/>
                  </a:lnTo>
                  <a:lnTo>
                    <a:pt x="120000" y="3000"/>
                  </a:lnTo>
                  <a:lnTo>
                    <a:pt x="118636" y="1500"/>
                  </a:lnTo>
                  <a:lnTo>
                    <a:pt x="117272" y="0"/>
                  </a:lnTo>
                  <a:lnTo>
                    <a:pt x="114545" y="0"/>
                  </a:lnTo>
                  <a:close/>
                  <a:moveTo>
                    <a:pt x="114545" y="6000"/>
                  </a:moveTo>
                  <a:lnTo>
                    <a:pt x="114545" y="88500"/>
                  </a:lnTo>
                  <a:lnTo>
                    <a:pt x="96818" y="67500"/>
                  </a:lnTo>
                  <a:lnTo>
                    <a:pt x="96818" y="67500"/>
                  </a:lnTo>
                  <a:lnTo>
                    <a:pt x="95454" y="66000"/>
                  </a:lnTo>
                  <a:lnTo>
                    <a:pt x="92727" y="66000"/>
                  </a:lnTo>
                  <a:lnTo>
                    <a:pt x="92727" y="66000"/>
                  </a:lnTo>
                  <a:lnTo>
                    <a:pt x="90000" y="66000"/>
                  </a:lnTo>
                  <a:lnTo>
                    <a:pt x="88636" y="67500"/>
                  </a:lnTo>
                  <a:lnTo>
                    <a:pt x="75000" y="85500"/>
                  </a:lnTo>
                  <a:lnTo>
                    <a:pt x="31363" y="31500"/>
                  </a:lnTo>
                  <a:lnTo>
                    <a:pt x="31363" y="31500"/>
                  </a:lnTo>
                  <a:lnTo>
                    <a:pt x="30000" y="30000"/>
                  </a:lnTo>
                  <a:lnTo>
                    <a:pt x="27272" y="30000"/>
                  </a:lnTo>
                  <a:lnTo>
                    <a:pt x="27272" y="30000"/>
                  </a:lnTo>
                  <a:lnTo>
                    <a:pt x="24545" y="30000"/>
                  </a:lnTo>
                  <a:lnTo>
                    <a:pt x="23181" y="31500"/>
                  </a:lnTo>
                  <a:lnTo>
                    <a:pt x="5454" y="54000"/>
                  </a:lnTo>
                  <a:lnTo>
                    <a:pt x="5454" y="6000"/>
                  </a:lnTo>
                  <a:lnTo>
                    <a:pt x="114545" y="6000"/>
                  </a:lnTo>
                  <a:close/>
                  <a:moveTo>
                    <a:pt x="5454" y="63000"/>
                  </a:moveTo>
                  <a:lnTo>
                    <a:pt x="27272" y="36000"/>
                  </a:lnTo>
                  <a:lnTo>
                    <a:pt x="70909" y="91500"/>
                  </a:lnTo>
                  <a:lnTo>
                    <a:pt x="75000" y="94500"/>
                  </a:lnTo>
                  <a:lnTo>
                    <a:pt x="90000" y="114000"/>
                  </a:lnTo>
                  <a:lnTo>
                    <a:pt x="5454" y="114000"/>
                  </a:lnTo>
                  <a:lnTo>
                    <a:pt x="5454" y="63000"/>
                  </a:lnTo>
                  <a:close/>
                  <a:moveTo>
                    <a:pt x="96818" y="114000"/>
                  </a:moveTo>
                  <a:lnTo>
                    <a:pt x="77727" y="90000"/>
                  </a:lnTo>
                  <a:lnTo>
                    <a:pt x="92727" y="72000"/>
                  </a:lnTo>
                  <a:lnTo>
                    <a:pt x="114545" y="99000"/>
                  </a:lnTo>
                  <a:lnTo>
                    <a:pt x="114545" y="114000"/>
                  </a:lnTo>
                  <a:lnTo>
                    <a:pt x="96818" y="114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991100" y="1238250"/>
              <a:ext cx="76199" cy="761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85000" y="115000"/>
                  </a:lnTo>
                  <a:lnTo>
                    <a:pt x="100000" y="100000"/>
                  </a:lnTo>
                  <a:lnTo>
                    <a:pt x="115000" y="85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000" y="35000"/>
                  </a:lnTo>
                  <a:lnTo>
                    <a:pt x="100000" y="20000"/>
                  </a:lnTo>
                  <a:lnTo>
                    <a:pt x="85000" y="500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5000" y="5000"/>
                  </a:lnTo>
                  <a:lnTo>
                    <a:pt x="20000" y="20000"/>
                  </a:lnTo>
                  <a:lnTo>
                    <a:pt x="5000" y="35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5000" y="85000"/>
                  </a:lnTo>
                  <a:lnTo>
                    <a:pt x="20000" y="100000"/>
                  </a:lnTo>
                  <a:lnTo>
                    <a:pt x="35000" y="115000"/>
                  </a:lnTo>
                  <a:lnTo>
                    <a:pt x="60000" y="120000"/>
                  </a:lnTo>
                  <a:close/>
                  <a:moveTo>
                    <a:pt x="60000" y="20000"/>
                  </a:moveTo>
                  <a:lnTo>
                    <a:pt x="60000" y="20000"/>
                  </a:lnTo>
                  <a:lnTo>
                    <a:pt x="75000" y="25000"/>
                  </a:lnTo>
                  <a:lnTo>
                    <a:pt x="90000" y="30000"/>
                  </a:lnTo>
                  <a:lnTo>
                    <a:pt x="95000" y="45000"/>
                  </a:lnTo>
                  <a:lnTo>
                    <a:pt x="100000" y="60000"/>
                  </a:lnTo>
                  <a:lnTo>
                    <a:pt x="100000" y="60000"/>
                  </a:lnTo>
                  <a:lnTo>
                    <a:pt x="95000" y="75000"/>
                  </a:lnTo>
                  <a:lnTo>
                    <a:pt x="90000" y="90000"/>
                  </a:lnTo>
                  <a:lnTo>
                    <a:pt x="75000" y="95000"/>
                  </a:lnTo>
                  <a:lnTo>
                    <a:pt x="60000" y="100000"/>
                  </a:lnTo>
                  <a:lnTo>
                    <a:pt x="60000" y="100000"/>
                  </a:lnTo>
                  <a:lnTo>
                    <a:pt x="45000" y="95000"/>
                  </a:lnTo>
                  <a:lnTo>
                    <a:pt x="30000" y="90000"/>
                  </a:lnTo>
                  <a:lnTo>
                    <a:pt x="25000" y="75000"/>
                  </a:lnTo>
                  <a:lnTo>
                    <a:pt x="20000" y="60000"/>
                  </a:lnTo>
                  <a:lnTo>
                    <a:pt x="20000" y="60000"/>
                  </a:lnTo>
                  <a:lnTo>
                    <a:pt x="25000" y="45000"/>
                  </a:lnTo>
                  <a:lnTo>
                    <a:pt x="30000" y="30000"/>
                  </a:lnTo>
                  <a:lnTo>
                    <a:pt x="45000" y="25000"/>
                  </a:lnTo>
                  <a:lnTo>
                    <a:pt x="60000" y="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6105331" y="1244936"/>
            <a:ext cx="348824" cy="348824"/>
            <a:chOff x="3962400" y="1149350"/>
            <a:chExt cx="406399" cy="406399"/>
          </a:xfrm>
        </p:grpSpPr>
        <p:sp>
          <p:nvSpPr>
            <p:cNvPr id="598" name="Shape 598"/>
            <p:cNvSpPr/>
            <p:nvPr/>
          </p:nvSpPr>
          <p:spPr>
            <a:xfrm>
              <a:off x="3962400" y="1149350"/>
              <a:ext cx="406399" cy="406399"/>
            </a:xfrm>
            <a:custGeom>
              <a:pathLst>
                <a:path extrusionOk="0" h="120000" w="120000">
                  <a:moveTo>
                    <a:pt x="109687" y="39375"/>
                  </a:moveTo>
                  <a:lnTo>
                    <a:pt x="109687" y="39375"/>
                  </a:lnTo>
                  <a:lnTo>
                    <a:pt x="105000" y="38437"/>
                  </a:lnTo>
                  <a:lnTo>
                    <a:pt x="97500" y="38437"/>
                  </a:lnTo>
                  <a:lnTo>
                    <a:pt x="77812" y="37500"/>
                  </a:lnTo>
                  <a:lnTo>
                    <a:pt x="77812" y="37500"/>
                  </a:lnTo>
                  <a:lnTo>
                    <a:pt x="78750" y="31875"/>
                  </a:lnTo>
                  <a:lnTo>
                    <a:pt x="78750" y="25312"/>
                  </a:lnTo>
                  <a:lnTo>
                    <a:pt x="78750" y="25312"/>
                  </a:lnTo>
                  <a:lnTo>
                    <a:pt x="77812" y="20625"/>
                  </a:lnTo>
                  <a:lnTo>
                    <a:pt x="76875" y="15937"/>
                  </a:lnTo>
                  <a:lnTo>
                    <a:pt x="75000" y="11250"/>
                  </a:lnTo>
                  <a:lnTo>
                    <a:pt x="72187" y="7500"/>
                  </a:lnTo>
                  <a:lnTo>
                    <a:pt x="69375" y="4687"/>
                  </a:lnTo>
                  <a:lnTo>
                    <a:pt x="66562" y="1875"/>
                  </a:lnTo>
                  <a:lnTo>
                    <a:pt x="63750" y="937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5312" y="937"/>
                  </a:lnTo>
                  <a:lnTo>
                    <a:pt x="52500" y="2812"/>
                  </a:lnTo>
                  <a:lnTo>
                    <a:pt x="49687" y="6562"/>
                  </a:lnTo>
                  <a:lnTo>
                    <a:pt x="48750" y="11250"/>
                  </a:lnTo>
                  <a:lnTo>
                    <a:pt x="48750" y="11250"/>
                  </a:lnTo>
                  <a:lnTo>
                    <a:pt x="47812" y="17812"/>
                  </a:lnTo>
                  <a:lnTo>
                    <a:pt x="45937" y="25312"/>
                  </a:lnTo>
                  <a:lnTo>
                    <a:pt x="44062" y="29062"/>
                  </a:lnTo>
                  <a:lnTo>
                    <a:pt x="41250" y="32812"/>
                  </a:lnTo>
                  <a:lnTo>
                    <a:pt x="38437" y="35625"/>
                  </a:lnTo>
                  <a:lnTo>
                    <a:pt x="33750" y="38437"/>
                  </a:lnTo>
                  <a:lnTo>
                    <a:pt x="33750" y="38437"/>
                  </a:lnTo>
                  <a:lnTo>
                    <a:pt x="30000" y="40312"/>
                  </a:lnTo>
                  <a:lnTo>
                    <a:pt x="30000" y="40312"/>
                  </a:lnTo>
                  <a:lnTo>
                    <a:pt x="30000" y="40312"/>
                  </a:lnTo>
                  <a:lnTo>
                    <a:pt x="26250" y="38437"/>
                  </a:lnTo>
                  <a:lnTo>
                    <a:pt x="22500" y="37500"/>
                  </a:lnTo>
                  <a:lnTo>
                    <a:pt x="11250" y="37500"/>
                  </a:lnTo>
                  <a:lnTo>
                    <a:pt x="11250" y="37500"/>
                  </a:lnTo>
                  <a:lnTo>
                    <a:pt x="6562" y="38437"/>
                  </a:lnTo>
                  <a:lnTo>
                    <a:pt x="3750" y="41250"/>
                  </a:lnTo>
                  <a:lnTo>
                    <a:pt x="937" y="44062"/>
                  </a:lnTo>
                  <a:lnTo>
                    <a:pt x="0" y="48750"/>
                  </a:lnTo>
                  <a:lnTo>
                    <a:pt x="0" y="108750"/>
                  </a:lnTo>
                  <a:lnTo>
                    <a:pt x="0" y="108750"/>
                  </a:lnTo>
                  <a:lnTo>
                    <a:pt x="937" y="113437"/>
                  </a:lnTo>
                  <a:lnTo>
                    <a:pt x="3750" y="116250"/>
                  </a:lnTo>
                  <a:lnTo>
                    <a:pt x="6562" y="119062"/>
                  </a:lnTo>
                  <a:lnTo>
                    <a:pt x="11250" y="120000"/>
                  </a:lnTo>
                  <a:lnTo>
                    <a:pt x="22500" y="120000"/>
                  </a:lnTo>
                  <a:lnTo>
                    <a:pt x="22500" y="120000"/>
                  </a:lnTo>
                  <a:lnTo>
                    <a:pt x="25312" y="119062"/>
                  </a:lnTo>
                  <a:lnTo>
                    <a:pt x="28125" y="118125"/>
                  </a:lnTo>
                  <a:lnTo>
                    <a:pt x="30937" y="116250"/>
                  </a:lnTo>
                  <a:lnTo>
                    <a:pt x="32812" y="113437"/>
                  </a:lnTo>
                  <a:lnTo>
                    <a:pt x="32812" y="113437"/>
                  </a:lnTo>
                  <a:lnTo>
                    <a:pt x="32812" y="113437"/>
                  </a:lnTo>
                  <a:lnTo>
                    <a:pt x="32812" y="113437"/>
                  </a:lnTo>
                  <a:lnTo>
                    <a:pt x="33750" y="113437"/>
                  </a:lnTo>
                  <a:lnTo>
                    <a:pt x="33750" y="113437"/>
                  </a:lnTo>
                  <a:lnTo>
                    <a:pt x="33750" y="113437"/>
                  </a:lnTo>
                  <a:lnTo>
                    <a:pt x="33750" y="113437"/>
                  </a:lnTo>
                  <a:lnTo>
                    <a:pt x="48750" y="117187"/>
                  </a:lnTo>
                  <a:lnTo>
                    <a:pt x="48750" y="117187"/>
                  </a:lnTo>
                  <a:lnTo>
                    <a:pt x="57187" y="119062"/>
                  </a:lnTo>
                  <a:lnTo>
                    <a:pt x="63750" y="120000"/>
                  </a:lnTo>
                  <a:lnTo>
                    <a:pt x="71250" y="120000"/>
                  </a:lnTo>
                  <a:lnTo>
                    <a:pt x="91875" y="120000"/>
                  </a:lnTo>
                  <a:lnTo>
                    <a:pt x="91875" y="120000"/>
                  </a:lnTo>
                  <a:lnTo>
                    <a:pt x="96562" y="120000"/>
                  </a:lnTo>
                  <a:lnTo>
                    <a:pt x="100312" y="118125"/>
                  </a:lnTo>
                  <a:lnTo>
                    <a:pt x="103125" y="116250"/>
                  </a:lnTo>
                  <a:lnTo>
                    <a:pt x="105000" y="112500"/>
                  </a:lnTo>
                  <a:lnTo>
                    <a:pt x="105000" y="112500"/>
                  </a:lnTo>
                  <a:lnTo>
                    <a:pt x="106875" y="108750"/>
                  </a:lnTo>
                  <a:lnTo>
                    <a:pt x="106875" y="108750"/>
                  </a:lnTo>
                  <a:lnTo>
                    <a:pt x="107812" y="105937"/>
                  </a:lnTo>
                  <a:lnTo>
                    <a:pt x="106875" y="102187"/>
                  </a:lnTo>
                  <a:lnTo>
                    <a:pt x="106875" y="102187"/>
                  </a:lnTo>
                  <a:lnTo>
                    <a:pt x="109687" y="99375"/>
                  </a:lnTo>
                  <a:lnTo>
                    <a:pt x="111562" y="97500"/>
                  </a:lnTo>
                  <a:lnTo>
                    <a:pt x="113437" y="92812"/>
                  </a:lnTo>
                  <a:lnTo>
                    <a:pt x="113437" y="92812"/>
                  </a:lnTo>
                  <a:lnTo>
                    <a:pt x="114375" y="86250"/>
                  </a:lnTo>
                  <a:lnTo>
                    <a:pt x="113437" y="82500"/>
                  </a:lnTo>
                  <a:lnTo>
                    <a:pt x="113437" y="82500"/>
                  </a:lnTo>
                  <a:lnTo>
                    <a:pt x="116250" y="77812"/>
                  </a:lnTo>
                  <a:lnTo>
                    <a:pt x="118125" y="72187"/>
                  </a:lnTo>
                  <a:lnTo>
                    <a:pt x="118125" y="72187"/>
                  </a:lnTo>
                  <a:lnTo>
                    <a:pt x="118125" y="67500"/>
                  </a:lnTo>
                  <a:lnTo>
                    <a:pt x="116250" y="62812"/>
                  </a:lnTo>
                  <a:lnTo>
                    <a:pt x="116250" y="62812"/>
                  </a:lnTo>
                  <a:lnTo>
                    <a:pt x="119062" y="59062"/>
                  </a:lnTo>
                  <a:lnTo>
                    <a:pt x="120000" y="54375"/>
                  </a:lnTo>
                  <a:lnTo>
                    <a:pt x="120000" y="54375"/>
                  </a:lnTo>
                  <a:lnTo>
                    <a:pt x="120000" y="54375"/>
                  </a:lnTo>
                  <a:lnTo>
                    <a:pt x="120000" y="52500"/>
                  </a:lnTo>
                  <a:lnTo>
                    <a:pt x="120000" y="52500"/>
                  </a:lnTo>
                  <a:lnTo>
                    <a:pt x="119062" y="48750"/>
                  </a:lnTo>
                  <a:lnTo>
                    <a:pt x="117187" y="45000"/>
                  </a:lnTo>
                  <a:lnTo>
                    <a:pt x="114375" y="41250"/>
                  </a:lnTo>
                  <a:lnTo>
                    <a:pt x="109687" y="39375"/>
                  </a:lnTo>
                  <a:close/>
                  <a:moveTo>
                    <a:pt x="26250" y="108750"/>
                  </a:moveTo>
                  <a:lnTo>
                    <a:pt x="26250" y="108750"/>
                  </a:lnTo>
                  <a:lnTo>
                    <a:pt x="26250" y="110625"/>
                  </a:lnTo>
                  <a:lnTo>
                    <a:pt x="25312" y="111562"/>
                  </a:lnTo>
                  <a:lnTo>
                    <a:pt x="24375" y="112500"/>
                  </a:lnTo>
                  <a:lnTo>
                    <a:pt x="22500" y="112500"/>
                  </a:lnTo>
                  <a:lnTo>
                    <a:pt x="11250" y="112500"/>
                  </a:lnTo>
                  <a:lnTo>
                    <a:pt x="11250" y="112500"/>
                  </a:lnTo>
                  <a:lnTo>
                    <a:pt x="9375" y="112500"/>
                  </a:lnTo>
                  <a:lnTo>
                    <a:pt x="8437" y="111562"/>
                  </a:lnTo>
                  <a:lnTo>
                    <a:pt x="7500" y="110625"/>
                  </a:lnTo>
                  <a:lnTo>
                    <a:pt x="7500" y="108750"/>
                  </a:lnTo>
                  <a:lnTo>
                    <a:pt x="7500" y="48750"/>
                  </a:lnTo>
                  <a:lnTo>
                    <a:pt x="7500" y="48750"/>
                  </a:lnTo>
                  <a:lnTo>
                    <a:pt x="7500" y="46875"/>
                  </a:lnTo>
                  <a:lnTo>
                    <a:pt x="8437" y="45937"/>
                  </a:lnTo>
                  <a:lnTo>
                    <a:pt x="9375" y="45000"/>
                  </a:lnTo>
                  <a:lnTo>
                    <a:pt x="11250" y="45000"/>
                  </a:lnTo>
                  <a:lnTo>
                    <a:pt x="22500" y="45000"/>
                  </a:lnTo>
                  <a:lnTo>
                    <a:pt x="22500" y="45000"/>
                  </a:lnTo>
                  <a:lnTo>
                    <a:pt x="24375" y="45000"/>
                  </a:lnTo>
                  <a:lnTo>
                    <a:pt x="25312" y="45937"/>
                  </a:lnTo>
                  <a:lnTo>
                    <a:pt x="26250" y="46875"/>
                  </a:lnTo>
                  <a:lnTo>
                    <a:pt x="26250" y="48750"/>
                  </a:lnTo>
                  <a:lnTo>
                    <a:pt x="26250" y="108750"/>
                  </a:lnTo>
                  <a:close/>
                  <a:moveTo>
                    <a:pt x="112500" y="54375"/>
                  </a:moveTo>
                  <a:lnTo>
                    <a:pt x="112500" y="54375"/>
                  </a:lnTo>
                  <a:lnTo>
                    <a:pt x="112500" y="56250"/>
                  </a:lnTo>
                  <a:lnTo>
                    <a:pt x="111562" y="58125"/>
                  </a:lnTo>
                  <a:lnTo>
                    <a:pt x="108750" y="59062"/>
                  </a:lnTo>
                  <a:lnTo>
                    <a:pt x="105000" y="60000"/>
                  </a:lnTo>
                  <a:lnTo>
                    <a:pt x="97500" y="60000"/>
                  </a:lnTo>
                  <a:lnTo>
                    <a:pt x="97500" y="60000"/>
                  </a:lnTo>
                  <a:lnTo>
                    <a:pt x="96562" y="60937"/>
                  </a:lnTo>
                  <a:lnTo>
                    <a:pt x="95625" y="61875"/>
                  </a:lnTo>
                  <a:lnTo>
                    <a:pt x="95625" y="61875"/>
                  </a:lnTo>
                  <a:lnTo>
                    <a:pt x="96562" y="62812"/>
                  </a:lnTo>
                  <a:lnTo>
                    <a:pt x="97500" y="63750"/>
                  </a:lnTo>
                  <a:lnTo>
                    <a:pt x="105000" y="63750"/>
                  </a:lnTo>
                  <a:lnTo>
                    <a:pt x="105000" y="63750"/>
                  </a:lnTo>
                  <a:lnTo>
                    <a:pt x="107812" y="64687"/>
                  </a:lnTo>
                  <a:lnTo>
                    <a:pt x="109687" y="66562"/>
                  </a:lnTo>
                  <a:lnTo>
                    <a:pt x="110625" y="68437"/>
                  </a:lnTo>
                  <a:lnTo>
                    <a:pt x="110625" y="70312"/>
                  </a:lnTo>
                  <a:lnTo>
                    <a:pt x="110625" y="70312"/>
                  </a:lnTo>
                  <a:lnTo>
                    <a:pt x="110625" y="73125"/>
                  </a:lnTo>
                  <a:lnTo>
                    <a:pt x="108750" y="75937"/>
                  </a:lnTo>
                  <a:lnTo>
                    <a:pt x="106875" y="77812"/>
                  </a:lnTo>
                  <a:lnTo>
                    <a:pt x="103125" y="78750"/>
                  </a:lnTo>
                  <a:lnTo>
                    <a:pt x="93750" y="78750"/>
                  </a:lnTo>
                  <a:lnTo>
                    <a:pt x="93750" y="78750"/>
                  </a:lnTo>
                  <a:lnTo>
                    <a:pt x="92812" y="79687"/>
                  </a:lnTo>
                  <a:lnTo>
                    <a:pt x="91875" y="80625"/>
                  </a:lnTo>
                  <a:lnTo>
                    <a:pt x="91875" y="80625"/>
                  </a:lnTo>
                  <a:lnTo>
                    <a:pt x="92812" y="81562"/>
                  </a:lnTo>
                  <a:lnTo>
                    <a:pt x="93750" y="82500"/>
                  </a:lnTo>
                  <a:lnTo>
                    <a:pt x="101250" y="82500"/>
                  </a:lnTo>
                  <a:lnTo>
                    <a:pt x="101250" y="82500"/>
                  </a:lnTo>
                  <a:lnTo>
                    <a:pt x="105000" y="83437"/>
                  </a:lnTo>
                  <a:lnTo>
                    <a:pt x="105937" y="85312"/>
                  </a:lnTo>
                  <a:lnTo>
                    <a:pt x="106875" y="88125"/>
                  </a:lnTo>
                  <a:lnTo>
                    <a:pt x="105937" y="90000"/>
                  </a:lnTo>
                  <a:lnTo>
                    <a:pt x="105937" y="90000"/>
                  </a:lnTo>
                  <a:lnTo>
                    <a:pt x="105000" y="92812"/>
                  </a:lnTo>
                  <a:lnTo>
                    <a:pt x="103125" y="95625"/>
                  </a:lnTo>
                  <a:lnTo>
                    <a:pt x="101250" y="96562"/>
                  </a:lnTo>
                  <a:lnTo>
                    <a:pt x="96562" y="97500"/>
                  </a:lnTo>
                  <a:lnTo>
                    <a:pt x="90000" y="97500"/>
                  </a:lnTo>
                  <a:lnTo>
                    <a:pt x="90000" y="97500"/>
                  </a:lnTo>
                  <a:lnTo>
                    <a:pt x="89062" y="98437"/>
                  </a:lnTo>
                  <a:lnTo>
                    <a:pt x="88125" y="99375"/>
                  </a:lnTo>
                  <a:lnTo>
                    <a:pt x="88125" y="99375"/>
                  </a:lnTo>
                  <a:lnTo>
                    <a:pt x="89062" y="100312"/>
                  </a:lnTo>
                  <a:lnTo>
                    <a:pt x="90000" y="101250"/>
                  </a:lnTo>
                  <a:lnTo>
                    <a:pt x="95625" y="101250"/>
                  </a:lnTo>
                  <a:lnTo>
                    <a:pt x="95625" y="101250"/>
                  </a:lnTo>
                  <a:lnTo>
                    <a:pt x="98437" y="102187"/>
                  </a:lnTo>
                  <a:lnTo>
                    <a:pt x="99375" y="103125"/>
                  </a:lnTo>
                  <a:lnTo>
                    <a:pt x="100312" y="105000"/>
                  </a:lnTo>
                  <a:lnTo>
                    <a:pt x="99375" y="106875"/>
                  </a:lnTo>
                  <a:lnTo>
                    <a:pt x="99375" y="106875"/>
                  </a:lnTo>
                  <a:lnTo>
                    <a:pt x="98437" y="109687"/>
                  </a:lnTo>
                  <a:lnTo>
                    <a:pt x="98437" y="109687"/>
                  </a:lnTo>
                  <a:lnTo>
                    <a:pt x="96562" y="111562"/>
                  </a:lnTo>
                  <a:lnTo>
                    <a:pt x="91875" y="112500"/>
                  </a:lnTo>
                  <a:lnTo>
                    <a:pt x="71250" y="112500"/>
                  </a:lnTo>
                  <a:lnTo>
                    <a:pt x="71250" y="112500"/>
                  </a:lnTo>
                  <a:lnTo>
                    <a:pt x="63750" y="112500"/>
                  </a:lnTo>
                  <a:lnTo>
                    <a:pt x="57187" y="111562"/>
                  </a:lnTo>
                  <a:lnTo>
                    <a:pt x="50625" y="109687"/>
                  </a:lnTo>
                  <a:lnTo>
                    <a:pt x="50625" y="109687"/>
                  </a:lnTo>
                  <a:lnTo>
                    <a:pt x="32812" y="105937"/>
                  </a:lnTo>
                  <a:lnTo>
                    <a:pt x="32812" y="105937"/>
                  </a:lnTo>
                  <a:lnTo>
                    <a:pt x="31875" y="105000"/>
                  </a:lnTo>
                  <a:lnTo>
                    <a:pt x="30937" y="104062"/>
                  </a:lnTo>
                  <a:lnTo>
                    <a:pt x="30000" y="102187"/>
                  </a:lnTo>
                  <a:lnTo>
                    <a:pt x="30000" y="50625"/>
                  </a:lnTo>
                  <a:lnTo>
                    <a:pt x="30000" y="50625"/>
                  </a:lnTo>
                  <a:lnTo>
                    <a:pt x="30937" y="48750"/>
                  </a:lnTo>
                  <a:lnTo>
                    <a:pt x="32812" y="46875"/>
                  </a:lnTo>
                  <a:lnTo>
                    <a:pt x="32812" y="46875"/>
                  </a:lnTo>
                  <a:lnTo>
                    <a:pt x="33750" y="46875"/>
                  </a:lnTo>
                  <a:lnTo>
                    <a:pt x="33750" y="46875"/>
                  </a:lnTo>
                  <a:lnTo>
                    <a:pt x="39375" y="44062"/>
                  </a:lnTo>
                  <a:lnTo>
                    <a:pt x="44062" y="40312"/>
                  </a:lnTo>
                  <a:lnTo>
                    <a:pt x="48750" y="35625"/>
                  </a:lnTo>
                  <a:lnTo>
                    <a:pt x="51562" y="30937"/>
                  </a:lnTo>
                  <a:lnTo>
                    <a:pt x="53437" y="26250"/>
                  </a:lnTo>
                  <a:lnTo>
                    <a:pt x="55312" y="21562"/>
                  </a:lnTo>
                  <a:lnTo>
                    <a:pt x="56250" y="15937"/>
                  </a:lnTo>
                  <a:lnTo>
                    <a:pt x="56250" y="11250"/>
                  </a:lnTo>
                  <a:lnTo>
                    <a:pt x="56250" y="11250"/>
                  </a:lnTo>
                  <a:lnTo>
                    <a:pt x="57187" y="8437"/>
                  </a:lnTo>
                  <a:lnTo>
                    <a:pt x="58125" y="7500"/>
                  </a:lnTo>
                  <a:lnTo>
                    <a:pt x="60000" y="7500"/>
                  </a:lnTo>
                  <a:lnTo>
                    <a:pt x="60000" y="7500"/>
                  </a:lnTo>
                  <a:lnTo>
                    <a:pt x="61875" y="7500"/>
                  </a:lnTo>
                  <a:lnTo>
                    <a:pt x="63750" y="8437"/>
                  </a:lnTo>
                  <a:lnTo>
                    <a:pt x="66562" y="13125"/>
                  </a:lnTo>
                  <a:lnTo>
                    <a:pt x="69375" y="18750"/>
                  </a:lnTo>
                  <a:lnTo>
                    <a:pt x="70312" y="21562"/>
                  </a:lnTo>
                  <a:lnTo>
                    <a:pt x="71250" y="25312"/>
                  </a:lnTo>
                  <a:lnTo>
                    <a:pt x="71250" y="25312"/>
                  </a:lnTo>
                  <a:lnTo>
                    <a:pt x="70312" y="34687"/>
                  </a:lnTo>
                  <a:lnTo>
                    <a:pt x="67500" y="45000"/>
                  </a:lnTo>
                  <a:lnTo>
                    <a:pt x="67500" y="45000"/>
                  </a:lnTo>
                  <a:lnTo>
                    <a:pt x="100312" y="45000"/>
                  </a:lnTo>
                  <a:lnTo>
                    <a:pt x="105937" y="45937"/>
                  </a:lnTo>
                  <a:lnTo>
                    <a:pt x="107812" y="45937"/>
                  </a:lnTo>
                  <a:lnTo>
                    <a:pt x="107812" y="45937"/>
                  </a:lnTo>
                  <a:lnTo>
                    <a:pt x="110625" y="47812"/>
                  </a:lnTo>
                  <a:lnTo>
                    <a:pt x="111562" y="49687"/>
                  </a:lnTo>
                  <a:lnTo>
                    <a:pt x="112500" y="52500"/>
                  </a:lnTo>
                  <a:lnTo>
                    <a:pt x="112500" y="52500"/>
                  </a:lnTo>
                  <a:lnTo>
                    <a:pt x="112500" y="5437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000500" y="1479550"/>
              <a:ext cx="38099" cy="380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0000" y="0"/>
                  </a:lnTo>
                  <a:lnTo>
                    <a:pt x="20000" y="20000"/>
                  </a:lnTo>
                  <a:lnTo>
                    <a:pt x="0" y="4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80000"/>
                  </a:lnTo>
                  <a:lnTo>
                    <a:pt x="20000" y="100000"/>
                  </a:lnTo>
                  <a:lnTo>
                    <a:pt x="4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0000" y="120000"/>
                  </a:lnTo>
                  <a:lnTo>
                    <a:pt x="100000" y="100000"/>
                  </a:lnTo>
                  <a:lnTo>
                    <a:pt x="120000" y="8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40000"/>
                  </a:lnTo>
                  <a:lnTo>
                    <a:pt x="100000" y="20000"/>
                  </a:lnTo>
                  <a:lnTo>
                    <a:pt x="80000" y="0"/>
                  </a:lnTo>
                  <a:lnTo>
                    <a:pt x="60000" y="0"/>
                  </a:lnTo>
                  <a:close/>
                  <a:moveTo>
                    <a:pt x="60000" y="80000"/>
                  </a:moveTo>
                  <a:lnTo>
                    <a:pt x="60000" y="80000"/>
                  </a:lnTo>
                  <a:lnTo>
                    <a:pt x="50000" y="70000"/>
                  </a:lnTo>
                  <a:lnTo>
                    <a:pt x="40000" y="60000"/>
                  </a:lnTo>
                  <a:lnTo>
                    <a:pt x="40000" y="60000"/>
                  </a:lnTo>
                  <a:lnTo>
                    <a:pt x="50000" y="50000"/>
                  </a:lnTo>
                  <a:lnTo>
                    <a:pt x="60000" y="40000"/>
                  </a:lnTo>
                  <a:lnTo>
                    <a:pt x="60000" y="40000"/>
                  </a:lnTo>
                  <a:lnTo>
                    <a:pt x="70000" y="50000"/>
                  </a:lnTo>
                  <a:lnTo>
                    <a:pt x="80000" y="60000"/>
                  </a:lnTo>
                  <a:lnTo>
                    <a:pt x="80000" y="60000"/>
                  </a:lnTo>
                  <a:lnTo>
                    <a:pt x="70000" y="70000"/>
                  </a:lnTo>
                  <a:lnTo>
                    <a:pt x="60000" y="8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000500" y="1479550"/>
              <a:ext cx="38099" cy="380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0000" y="0"/>
                  </a:lnTo>
                  <a:lnTo>
                    <a:pt x="20000" y="20000"/>
                  </a:lnTo>
                  <a:lnTo>
                    <a:pt x="0" y="4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80000"/>
                  </a:lnTo>
                  <a:lnTo>
                    <a:pt x="20000" y="100000"/>
                  </a:lnTo>
                  <a:lnTo>
                    <a:pt x="4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0000" y="120000"/>
                  </a:lnTo>
                  <a:lnTo>
                    <a:pt x="100000" y="100000"/>
                  </a:lnTo>
                  <a:lnTo>
                    <a:pt x="120000" y="8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40000"/>
                  </a:lnTo>
                  <a:lnTo>
                    <a:pt x="100000" y="20000"/>
                  </a:lnTo>
                  <a:lnTo>
                    <a:pt x="80000" y="0"/>
                  </a:lnTo>
                  <a:lnTo>
                    <a:pt x="6000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4013200" y="1492250"/>
              <a:ext cx="12699" cy="126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30000" y="9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0000" y="3000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90000" y="3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90000" y="90000"/>
                  </a:lnTo>
                  <a:lnTo>
                    <a:pt x="60000" y="12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6824781" y="1942584"/>
            <a:ext cx="305221" cy="348824"/>
            <a:chOff x="4800600" y="1962150"/>
            <a:chExt cx="355600" cy="406399"/>
          </a:xfrm>
        </p:grpSpPr>
        <p:sp>
          <p:nvSpPr>
            <p:cNvPr id="603" name="Shape 603"/>
            <p:cNvSpPr/>
            <p:nvPr/>
          </p:nvSpPr>
          <p:spPr>
            <a:xfrm>
              <a:off x="5080000" y="22796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080000" y="22796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080000" y="22034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080000" y="22034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080000" y="21272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080000" y="21272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4800600" y="1962150"/>
              <a:ext cx="355600" cy="406399"/>
            </a:xfrm>
            <a:custGeom>
              <a:pathLst>
                <a:path extrusionOk="0" h="120000" w="120000">
                  <a:moveTo>
                    <a:pt x="59999" y="0"/>
                  </a:moveTo>
                  <a:lnTo>
                    <a:pt x="59999" y="0"/>
                  </a:lnTo>
                  <a:lnTo>
                    <a:pt x="49285" y="0"/>
                  </a:lnTo>
                  <a:lnTo>
                    <a:pt x="38571" y="1875"/>
                  </a:lnTo>
                  <a:lnTo>
                    <a:pt x="27857" y="3750"/>
                  </a:lnTo>
                  <a:lnTo>
                    <a:pt x="19285" y="5625"/>
                  </a:lnTo>
                  <a:lnTo>
                    <a:pt x="11785" y="9375"/>
                  </a:lnTo>
                  <a:lnTo>
                    <a:pt x="5357" y="13125"/>
                  </a:lnTo>
                  <a:lnTo>
                    <a:pt x="1071" y="18750"/>
                  </a:lnTo>
                  <a:lnTo>
                    <a:pt x="0" y="21562"/>
                  </a:lnTo>
                  <a:lnTo>
                    <a:pt x="0" y="24375"/>
                  </a:lnTo>
                  <a:lnTo>
                    <a:pt x="0" y="95625"/>
                  </a:lnTo>
                  <a:lnTo>
                    <a:pt x="0" y="95625"/>
                  </a:lnTo>
                  <a:lnTo>
                    <a:pt x="0" y="98437"/>
                  </a:lnTo>
                  <a:lnTo>
                    <a:pt x="1071" y="101250"/>
                  </a:lnTo>
                  <a:lnTo>
                    <a:pt x="5357" y="106875"/>
                  </a:lnTo>
                  <a:lnTo>
                    <a:pt x="11785" y="110625"/>
                  </a:lnTo>
                  <a:lnTo>
                    <a:pt x="19285" y="114375"/>
                  </a:lnTo>
                  <a:lnTo>
                    <a:pt x="27857" y="116250"/>
                  </a:lnTo>
                  <a:lnTo>
                    <a:pt x="38571" y="118125"/>
                  </a:lnTo>
                  <a:lnTo>
                    <a:pt x="49285" y="120000"/>
                  </a:lnTo>
                  <a:lnTo>
                    <a:pt x="59999" y="120000"/>
                  </a:lnTo>
                  <a:lnTo>
                    <a:pt x="59999" y="120000"/>
                  </a:lnTo>
                  <a:lnTo>
                    <a:pt x="70714" y="120000"/>
                  </a:lnTo>
                  <a:lnTo>
                    <a:pt x="81428" y="118125"/>
                  </a:lnTo>
                  <a:lnTo>
                    <a:pt x="92142" y="116250"/>
                  </a:lnTo>
                  <a:lnTo>
                    <a:pt x="100714" y="114375"/>
                  </a:lnTo>
                  <a:lnTo>
                    <a:pt x="108214" y="110625"/>
                  </a:lnTo>
                  <a:lnTo>
                    <a:pt x="114642" y="106875"/>
                  </a:lnTo>
                  <a:lnTo>
                    <a:pt x="118928" y="101250"/>
                  </a:lnTo>
                  <a:lnTo>
                    <a:pt x="119999" y="98437"/>
                  </a:lnTo>
                  <a:lnTo>
                    <a:pt x="119999" y="95625"/>
                  </a:lnTo>
                  <a:lnTo>
                    <a:pt x="119999" y="24375"/>
                  </a:lnTo>
                  <a:lnTo>
                    <a:pt x="119999" y="24375"/>
                  </a:lnTo>
                  <a:lnTo>
                    <a:pt x="119999" y="21562"/>
                  </a:lnTo>
                  <a:lnTo>
                    <a:pt x="118928" y="18750"/>
                  </a:lnTo>
                  <a:lnTo>
                    <a:pt x="114642" y="13125"/>
                  </a:lnTo>
                  <a:lnTo>
                    <a:pt x="108214" y="9375"/>
                  </a:lnTo>
                  <a:lnTo>
                    <a:pt x="100714" y="5625"/>
                  </a:lnTo>
                  <a:lnTo>
                    <a:pt x="92142" y="3750"/>
                  </a:lnTo>
                  <a:lnTo>
                    <a:pt x="81428" y="1875"/>
                  </a:lnTo>
                  <a:lnTo>
                    <a:pt x="70714" y="0"/>
                  </a:lnTo>
                  <a:lnTo>
                    <a:pt x="59999" y="0"/>
                  </a:lnTo>
                  <a:close/>
                  <a:moveTo>
                    <a:pt x="111428" y="95625"/>
                  </a:moveTo>
                  <a:lnTo>
                    <a:pt x="111428" y="95625"/>
                  </a:lnTo>
                  <a:lnTo>
                    <a:pt x="110357" y="99375"/>
                  </a:lnTo>
                  <a:lnTo>
                    <a:pt x="107142" y="102187"/>
                  </a:lnTo>
                  <a:lnTo>
                    <a:pt x="102857" y="105000"/>
                  </a:lnTo>
                  <a:lnTo>
                    <a:pt x="96428" y="107812"/>
                  </a:lnTo>
                  <a:lnTo>
                    <a:pt x="88928" y="109687"/>
                  </a:lnTo>
                  <a:lnTo>
                    <a:pt x="80357" y="111562"/>
                  </a:lnTo>
                  <a:lnTo>
                    <a:pt x="70714" y="112500"/>
                  </a:lnTo>
                  <a:lnTo>
                    <a:pt x="59999" y="112500"/>
                  </a:lnTo>
                  <a:lnTo>
                    <a:pt x="59999" y="112500"/>
                  </a:lnTo>
                  <a:lnTo>
                    <a:pt x="49285" y="112500"/>
                  </a:lnTo>
                  <a:lnTo>
                    <a:pt x="39642" y="111562"/>
                  </a:lnTo>
                  <a:lnTo>
                    <a:pt x="31071" y="109687"/>
                  </a:lnTo>
                  <a:lnTo>
                    <a:pt x="23571" y="107812"/>
                  </a:lnTo>
                  <a:lnTo>
                    <a:pt x="17142" y="105000"/>
                  </a:lnTo>
                  <a:lnTo>
                    <a:pt x="12857" y="102187"/>
                  </a:lnTo>
                  <a:lnTo>
                    <a:pt x="9642" y="99375"/>
                  </a:lnTo>
                  <a:lnTo>
                    <a:pt x="8571" y="95625"/>
                  </a:lnTo>
                  <a:lnTo>
                    <a:pt x="8571" y="81562"/>
                  </a:lnTo>
                  <a:lnTo>
                    <a:pt x="8571" y="81562"/>
                  </a:lnTo>
                  <a:lnTo>
                    <a:pt x="12857" y="84375"/>
                  </a:lnTo>
                  <a:lnTo>
                    <a:pt x="17142" y="87187"/>
                  </a:lnTo>
                  <a:lnTo>
                    <a:pt x="23571" y="89062"/>
                  </a:lnTo>
                  <a:lnTo>
                    <a:pt x="29999" y="90937"/>
                  </a:lnTo>
                  <a:lnTo>
                    <a:pt x="43928" y="92812"/>
                  </a:lnTo>
                  <a:lnTo>
                    <a:pt x="59999" y="93750"/>
                  </a:lnTo>
                  <a:lnTo>
                    <a:pt x="59999" y="93750"/>
                  </a:lnTo>
                  <a:lnTo>
                    <a:pt x="76071" y="92812"/>
                  </a:lnTo>
                  <a:lnTo>
                    <a:pt x="89999" y="90937"/>
                  </a:lnTo>
                  <a:lnTo>
                    <a:pt x="96428" y="89062"/>
                  </a:lnTo>
                  <a:lnTo>
                    <a:pt x="102857" y="87187"/>
                  </a:lnTo>
                  <a:lnTo>
                    <a:pt x="107142" y="84375"/>
                  </a:lnTo>
                  <a:lnTo>
                    <a:pt x="111428" y="81562"/>
                  </a:lnTo>
                  <a:lnTo>
                    <a:pt x="111428" y="95625"/>
                  </a:lnTo>
                  <a:close/>
                  <a:moveTo>
                    <a:pt x="111428" y="73125"/>
                  </a:moveTo>
                  <a:lnTo>
                    <a:pt x="111428" y="73125"/>
                  </a:lnTo>
                  <a:lnTo>
                    <a:pt x="111428" y="73125"/>
                  </a:lnTo>
                  <a:lnTo>
                    <a:pt x="111428" y="73125"/>
                  </a:lnTo>
                  <a:lnTo>
                    <a:pt x="111428" y="73125"/>
                  </a:lnTo>
                  <a:lnTo>
                    <a:pt x="110357" y="76875"/>
                  </a:lnTo>
                  <a:lnTo>
                    <a:pt x="107142" y="79687"/>
                  </a:lnTo>
                  <a:lnTo>
                    <a:pt x="102857" y="82500"/>
                  </a:lnTo>
                  <a:lnTo>
                    <a:pt x="96428" y="85312"/>
                  </a:lnTo>
                  <a:lnTo>
                    <a:pt x="88928" y="87187"/>
                  </a:lnTo>
                  <a:lnTo>
                    <a:pt x="80357" y="89062"/>
                  </a:lnTo>
                  <a:lnTo>
                    <a:pt x="70714" y="90000"/>
                  </a:lnTo>
                  <a:lnTo>
                    <a:pt x="59999" y="90000"/>
                  </a:lnTo>
                  <a:lnTo>
                    <a:pt x="59999" y="90000"/>
                  </a:lnTo>
                  <a:lnTo>
                    <a:pt x="49285" y="90000"/>
                  </a:lnTo>
                  <a:lnTo>
                    <a:pt x="39642" y="89062"/>
                  </a:lnTo>
                  <a:lnTo>
                    <a:pt x="31071" y="87187"/>
                  </a:lnTo>
                  <a:lnTo>
                    <a:pt x="23571" y="85312"/>
                  </a:lnTo>
                  <a:lnTo>
                    <a:pt x="17142" y="82500"/>
                  </a:lnTo>
                  <a:lnTo>
                    <a:pt x="12857" y="79687"/>
                  </a:lnTo>
                  <a:lnTo>
                    <a:pt x="9642" y="76875"/>
                  </a:lnTo>
                  <a:lnTo>
                    <a:pt x="8571" y="73125"/>
                  </a:lnTo>
                  <a:lnTo>
                    <a:pt x="8571" y="73125"/>
                  </a:lnTo>
                  <a:lnTo>
                    <a:pt x="8571" y="73125"/>
                  </a:lnTo>
                  <a:lnTo>
                    <a:pt x="8571" y="73125"/>
                  </a:lnTo>
                  <a:lnTo>
                    <a:pt x="8571" y="59062"/>
                  </a:lnTo>
                  <a:lnTo>
                    <a:pt x="8571" y="59062"/>
                  </a:lnTo>
                  <a:lnTo>
                    <a:pt x="12857" y="61875"/>
                  </a:lnTo>
                  <a:lnTo>
                    <a:pt x="17142" y="64687"/>
                  </a:lnTo>
                  <a:lnTo>
                    <a:pt x="23571" y="66562"/>
                  </a:lnTo>
                  <a:lnTo>
                    <a:pt x="29999" y="68437"/>
                  </a:lnTo>
                  <a:lnTo>
                    <a:pt x="43928" y="70312"/>
                  </a:lnTo>
                  <a:lnTo>
                    <a:pt x="59999" y="71250"/>
                  </a:lnTo>
                  <a:lnTo>
                    <a:pt x="59999" y="71250"/>
                  </a:lnTo>
                  <a:lnTo>
                    <a:pt x="76071" y="70312"/>
                  </a:lnTo>
                  <a:lnTo>
                    <a:pt x="89999" y="68437"/>
                  </a:lnTo>
                  <a:lnTo>
                    <a:pt x="96428" y="66562"/>
                  </a:lnTo>
                  <a:lnTo>
                    <a:pt x="102857" y="64687"/>
                  </a:lnTo>
                  <a:lnTo>
                    <a:pt x="107142" y="61875"/>
                  </a:lnTo>
                  <a:lnTo>
                    <a:pt x="111428" y="59062"/>
                  </a:lnTo>
                  <a:lnTo>
                    <a:pt x="111428" y="73125"/>
                  </a:lnTo>
                  <a:close/>
                  <a:moveTo>
                    <a:pt x="111428" y="50625"/>
                  </a:moveTo>
                  <a:lnTo>
                    <a:pt x="111428" y="50625"/>
                  </a:lnTo>
                  <a:lnTo>
                    <a:pt x="111428" y="50625"/>
                  </a:lnTo>
                  <a:lnTo>
                    <a:pt x="111428" y="50625"/>
                  </a:lnTo>
                  <a:lnTo>
                    <a:pt x="111428" y="50625"/>
                  </a:lnTo>
                  <a:lnTo>
                    <a:pt x="110357" y="54375"/>
                  </a:lnTo>
                  <a:lnTo>
                    <a:pt x="107142" y="57187"/>
                  </a:lnTo>
                  <a:lnTo>
                    <a:pt x="102857" y="60000"/>
                  </a:lnTo>
                  <a:lnTo>
                    <a:pt x="96428" y="62812"/>
                  </a:lnTo>
                  <a:lnTo>
                    <a:pt x="88928" y="64687"/>
                  </a:lnTo>
                  <a:lnTo>
                    <a:pt x="80357" y="66562"/>
                  </a:lnTo>
                  <a:lnTo>
                    <a:pt x="70714" y="67500"/>
                  </a:lnTo>
                  <a:lnTo>
                    <a:pt x="59999" y="67500"/>
                  </a:lnTo>
                  <a:lnTo>
                    <a:pt x="59999" y="67500"/>
                  </a:lnTo>
                  <a:lnTo>
                    <a:pt x="49285" y="67500"/>
                  </a:lnTo>
                  <a:lnTo>
                    <a:pt x="39642" y="66562"/>
                  </a:lnTo>
                  <a:lnTo>
                    <a:pt x="31071" y="64687"/>
                  </a:lnTo>
                  <a:lnTo>
                    <a:pt x="23571" y="62812"/>
                  </a:lnTo>
                  <a:lnTo>
                    <a:pt x="17142" y="60000"/>
                  </a:lnTo>
                  <a:lnTo>
                    <a:pt x="12857" y="57187"/>
                  </a:lnTo>
                  <a:lnTo>
                    <a:pt x="9642" y="54375"/>
                  </a:lnTo>
                  <a:lnTo>
                    <a:pt x="8571" y="50625"/>
                  </a:lnTo>
                  <a:lnTo>
                    <a:pt x="8571" y="50625"/>
                  </a:lnTo>
                  <a:lnTo>
                    <a:pt x="8571" y="50625"/>
                  </a:lnTo>
                  <a:lnTo>
                    <a:pt x="8571" y="50625"/>
                  </a:lnTo>
                  <a:lnTo>
                    <a:pt x="8571" y="37500"/>
                  </a:lnTo>
                  <a:lnTo>
                    <a:pt x="8571" y="37500"/>
                  </a:lnTo>
                  <a:lnTo>
                    <a:pt x="12857" y="40312"/>
                  </a:lnTo>
                  <a:lnTo>
                    <a:pt x="18214" y="42187"/>
                  </a:lnTo>
                  <a:lnTo>
                    <a:pt x="31071" y="45937"/>
                  </a:lnTo>
                  <a:lnTo>
                    <a:pt x="44999" y="47812"/>
                  </a:lnTo>
                  <a:lnTo>
                    <a:pt x="59999" y="48750"/>
                  </a:lnTo>
                  <a:lnTo>
                    <a:pt x="59999" y="48750"/>
                  </a:lnTo>
                  <a:lnTo>
                    <a:pt x="75000" y="47812"/>
                  </a:lnTo>
                  <a:lnTo>
                    <a:pt x="88928" y="45937"/>
                  </a:lnTo>
                  <a:lnTo>
                    <a:pt x="101785" y="42187"/>
                  </a:lnTo>
                  <a:lnTo>
                    <a:pt x="107142" y="40312"/>
                  </a:lnTo>
                  <a:lnTo>
                    <a:pt x="111428" y="37500"/>
                  </a:lnTo>
                  <a:lnTo>
                    <a:pt x="111428" y="50625"/>
                  </a:lnTo>
                  <a:close/>
                  <a:moveTo>
                    <a:pt x="59999" y="41250"/>
                  </a:moveTo>
                  <a:lnTo>
                    <a:pt x="59999" y="41250"/>
                  </a:lnTo>
                  <a:lnTo>
                    <a:pt x="49285" y="41250"/>
                  </a:lnTo>
                  <a:lnTo>
                    <a:pt x="39642" y="40312"/>
                  </a:lnTo>
                  <a:lnTo>
                    <a:pt x="31071" y="38437"/>
                  </a:lnTo>
                  <a:lnTo>
                    <a:pt x="23571" y="36562"/>
                  </a:lnTo>
                  <a:lnTo>
                    <a:pt x="17142" y="33750"/>
                  </a:lnTo>
                  <a:lnTo>
                    <a:pt x="12857" y="30937"/>
                  </a:lnTo>
                  <a:lnTo>
                    <a:pt x="9642" y="28125"/>
                  </a:lnTo>
                  <a:lnTo>
                    <a:pt x="8571" y="24375"/>
                  </a:lnTo>
                  <a:lnTo>
                    <a:pt x="8571" y="24375"/>
                  </a:lnTo>
                  <a:lnTo>
                    <a:pt x="9642" y="20625"/>
                  </a:lnTo>
                  <a:lnTo>
                    <a:pt x="12857" y="17812"/>
                  </a:lnTo>
                  <a:lnTo>
                    <a:pt x="17142" y="15000"/>
                  </a:lnTo>
                  <a:lnTo>
                    <a:pt x="23571" y="12187"/>
                  </a:lnTo>
                  <a:lnTo>
                    <a:pt x="31071" y="10312"/>
                  </a:lnTo>
                  <a:lnTo>
                    <a:pt x="39642" y="8437"/>
                  </a:lnTo>
                  <a:lnTo>
                    <a:pt x="49285" y="7500"/>
                  </a:lnTo>
                  <a:lnTo>
                    <a:pt x="59999" y="7500"/>
                  </a:lnTo>
                  <a:lnTo>
                    <a:pt x="59999" y="7500"/>
                  </a:lnTo>
                  <a:lnTo>
                    <a:pt x="70714" y="7500"/>
                  </a:lnTo>
                  <a:lnTo>
                    <a:pt x="80357" y="8437"/>
                  </a:lnTo>
                  <a:lnTo>
                    <a:pt x="88928" y="10312"/>
                  </a:lnTo>
                  <a:lnTo>
                    <a:pt x="96428" y="12187"/>
                  </a:lnTo>
                  <a:lnTo>
                    <a:pt x="102857" y="15000"/>
                  </a:lnTo>
                  <a:lnTo>
                    <a:pt x="107142" y="17812"/>
                  </a:lnTo>
                  <a:lnTo>
                    <a:pt x="110357" y="20625"/>
                  </a:lnTo>
                  <a:lnTo>
                    <a:pt x="111428" y="24375"/>
                  </a:lnTo>
                  <a:lnTo>
                    <a:pt x="111428" y="24375"/>
                  </a:lnTo>
                  <a:lnTo>
                    <a:pt x="110357" y="28125"/>
                  </a:lnTo>
                  <a:lnTo>
                    <a:pt x="107142" y="30937"/>
                  </a:lnTo>
                  <a:lnTo>
                    <a:pt x="102857" y="33750"/>
                  </a:lnTo>
                  <a:lnTo>
                    <a:pt x="96428" y="36562"/>
                  </a:lnTo>
                  <a:lnTo>
                    <a:pt x="88928" y="38437"/>
                  </a:lnTo>
                  <a:lnTo>
                    <a:pt x="80357" y="40312"/>
                  </a:lnTo>
                  <a:lnTo>
                    <a:pt x="70714" y="41250"/>
                  </a:lnTo>
                  <a:lnTo>
                    <a:pt x="59999" y="412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407682" y="2640233"/>
            <a:ext cx="348824" cy="348824"/>
            <a:chOff x="3149600" y="2774950"/>
            <a:chExt cx="406400" cy="406399"/>
          </a:xfrm>
        </p:grpSpPr>
        <p:sp>
          <p:nvSpPr>
            <p:cNvPr id="611" name="Shape 611"/>
            <p:cNvSpPr/>
            <p:nvPr/>
          </p:nvSpPr>
          <p:spPr>
            <a:xfrm>
              <a:off x="3327400" y="2978150"/>
              <a:ext cx="63500" cy="63500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84000" y="114000"/>
                  </a:lnTo>
                  <a:lnTo>
                    <a:pt x="102000" y="102000"/>
                  </a:lnTo>
                  <a:lnTo>
                    <a:pt x="114000" y="84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4000" y="36000"/>
                  </a:lnTo>
                  <a:lnTo>
                    <a:pt x="102000" y="18000"/>
                  </a:lnTo>
                  <a:lnTo>
                    <a:pt x="84000" y="600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6000" y="6000"/>
                  </a:lnTo>
                  <a:lnTo>
                    <a:pt x="18000" y="18000"/>
                  </a:lnTo>
                  <a:lnTo>
                    <a:pt x="6000" y="36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6000" y="84000"/>
                  </a:lnTo>
                  <a:lnTo>
                    <a:pt x="18000" y="102000"/>
                  </a:lnTo>
                  <a:lnTo>
                    <a:pt x="36000" y="114000"/>
                  </a:lnTo>
                  <a:lnTo>
                    <a:pt x="60000" y="120000"/>
                  </a:lnTo>
                  <a:close/>
                  <a:moveTo>
                    <a:pt x="60000" y="24000"/>
                  </a:moveTo>
                  <a:lnTo>
                    <a:pt x="60000" y="24000"/>
                  </a:lnTo>
                  <a:lnTo>
                    <a:pt x="72000" y="24000"/>
                  </a:lnTo>
                  <a:lnTo>
                    <a:pt x="84000" y="36000"/>
                  </a:lnTo>
                  <a:lnTo>
                    <a:pt x="96000" y="48000"/>
                  </a:lnTo>
                  <a:lnTo>
                    <a:pt x="96000" y="60000"/>
                  </a:lnTo>
                  <a:lnTo>
                    <a:pt x="96000" y="60000"/>
                  </a:lnTo>
                  <a:lnTo>
                    <a:pt x="96000" y="72000"/>
                  </a:lnTo>
                  <a:lnTo>
                    <a:pt x="84000" y="84000"/>
                  </a:lnTo>
                  <a:lnTo>
                    <a:pt x="72000" y="96000"/>
                  </a:lnTo>
                  <a:lnTo>
                    <a:pt x="60000" y="96000"/>
                  </a:lnTo>
                  <a:lnTo>
                    <a:pt x="60000" y="96000"/>
                  </a:lnTo>
                  <a:lnTo>
                    <a:pt x="48000" y="96000"/>
                  </a:lnTo>
                  <a:lnTo>
                    <a:pt x="36000" y="84000"/>
                  </a:lnTo>
                  <a:lnTo>
                    <a:pt x="24000" y="72000"/>
                  </a:lnTo>
                  <a:lnTo>
                    <a:pt x="24000" y="60000"/>
                  </a:lnTo>
                  <a:lnTo>
                    <a:pt x="24000" y="60000"/>
                  </a:lnTo>
                  <a:lnTo>
                    <a:pt x="24000" y="48000"/>
                  </a:lnTo>
                  <a:lnTo>
                    <a:pt x="36000" y="36000"/>
                  </a:lnTo>
                  <a:lnTo>
                    <a:pt x="48000" y="24000"/>
                  </a:lnTo>
                  <a:lnTo>
                    <a:pt x="60000" y="24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492500" y="2774950"/>
              <a:ext cx="63500" cy="6350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36000" y="6000"/>
                  </a:lnTo>
                  <a:lnTo>
                    <a:pt x="18000" y="18000"/>
                  </a:lnTo>
                  <a:lnTo>
                    <a:pt x="6000" y="36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6000" y="84000"/>
                  </a:lnTo>
                  <a:lnTo>
                    <a:pt x="18000" y="102000"/>
                  </a:lnTo>
                  <a:lnTo>
                    <a:pt x="36000" y="114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4000" y="114000"/>
                  </a:lnTo>
                  <a:lnTo>
                    <a:pt x="102000" y="102000"/>
                  </a:lnTo>
                  <a:lnTo>
                    <a:pt x="114000" y="84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4000" y="36000"/>
                  </a:lnTo>
                  <a:lnTo>
                    <a:pt x="102000" y="18000"/>
                  </a:lnTo>
                  <a:lnTo>
                    <a:pt x="84000" y="6000"/>
                  </a:lnTo>
                  <a:lnTo>
                    <a:pt x="60000" y="0"/>
                  </a:lnTo>
                  <a:close/>
                  <a:moveTo>
                    <a:pt x="60000" y="96000"/>
                  </a:moveTo>
                  <a:lnTo>
                    <a:pt x="60000" y="96000"/>
                  </a:lnTo>
                  <a:lnTo>
                    <a:pt x="48000" y="96000"/>
                  </a:lnTo>
                  <a:lnTo>
                    <a:pt x="36000" y="84000"/>
                  </a:lnTo>
                  <a:lnTo>
                    <a:pt x="24000" y="72000"/>
                  </a:lnTo>
                  <a:lnTo>
                    <a:pt x="24000" y="60000"/>
                  </a:lnTo>
                  <a:lnTo>
                    <a:pt x="24000" y="60000"/>
                  </a:lnTo>
                  <a:lnTo>
                    <a:pt x="24000" y="48000"/>
                  </a:lnTo>
                  <a:lnTo>
                    <a:pt x="36000" y="36000"/>
                  </a:lnTo>
                  <a:lnTo>
                    <a:pt x="48000" y="24000"/>
                  </a:lnTo>
                  <a:lnTo>
                    <a:pt x="60000" y="24000"/>
                  </a:lnTo>
                  <a:lnTo>
                    <a:pt x="60000" y="24000"/>
                  </a:lnTo>
                  <a:lnTo>
                    <a:pt x="72000" y="24000"/>
                  </a:lnTo>
                  <a:lnTo>
                    <a:pt x="84000" y="36000"/>
                  </a:lnTo>
                  <a:lnTo>
                    <a:pt x="96000" y="48000"/>
                  </a:lnTo>
                  <a:lnTo>
                    <a:pt x="96000" y="60000"/>
                  </a:lnTo>
                  <a:lnTo>
                    <a:pt x="96000" y="60000"/>
                  </a:lnTo>
                  <a:lnTo>
                    <a:pt x="96000" y="72000"/>
                  </a:lnTo>
                  <a:lnTo>
                    <a:pt x="84000" y="84000"/>
                  </a:lnTo>
                  <a:lnTo>
                    <a:pt x="72000" y="96000"/>
                  </a:lnTo>
                  <a:lnTo>
                    <a:pt x="60000" y="9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3251200" y="2965450"/>
              <a:ext cx="50799" cy="50799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7500" y="82500"/>
                  </a:lnTo>
                  <a:lnTo>
                    <a:pt x="15000" y="105000"/>
                  </a:lnTo>
                  <a:lnTo>
                    <a:pt x="37500" y="1125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2500" y="112500"/>
                  </a:lnTo>
                  <a:lnTo>
                    <a:pt x="105000" y="105000"/>
                  </a:lnTo>
                  <a:lnTo>
                    <a:pt x="112500" y="825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2500" y="37500"/>
                  </a:lnTo>
                  <a:lnTo>
                    <a:pt x="105000" y="15000"/>
                  </a:lnTo>
                  <a:lnTo>
                    <a:pt x="82500" y="750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7500" y="7500"/>
                  </a:lnTo>
                  <a:lnTo>
                    <a:pt x="15000" y="15000"/>
                  </a:lnTo>
                  <a:lnTo>
                    <a:pt x="7500" y="37500"/>
                  </a:lnTo>
                  <a:lnTo>
                    <a:pt x="0" y="60000"/>
                  </a:lnTo>
                  <a:close/>
                  <a:moveTo>
                    <a:pt x="60000" y="30000"/>
                  </a:moveTo>
                  <a:lnTo>
                    <a:pt x="60000" y="30000"/>
                  </a:lnTo>
                  <a:lnTo>
                    <a:pt x="75000" y="30000"/>
                  </a:lnTo>
                  <a:lnTo>
                    <a:pt x="82500" y="37500"/>
                  </a:lnTo>
                  <a:lnTo>
                    <a:pt x="90000" y="45000"/>
                  </a:lnTo>
                  <a:lnTo>
                    <a:pt x="90000" y="60000"/>
                  </a:lnTo>
                  <a:lnTo>
                    <a:pt x="90000" y="60000"/>
                  </a:lnTo>
                  <a:lnTo>
                    <a:pt x="90000" y="75000"/>
                  </a:lnTo>
                  <a:lnTo>
                    <a:pt x="82500" y="82500"/>
                  </a:lnTo>
                  <a:lnTo>
                    <a:pt x="75000" y="90000"/>
                  </a:lnTo>
                  <a:lnTo>
                    <a:pt x="60000" y="90000"/>
                  </a:lnTo>
                  <a:lnTo>
                    <a:pt x="60000" y="90000"/>
                  </a:lnTo>
                  <a:lnTo>
                    <a:pt x="45000" y="90000"/>
                  </a:lnTo>
                  <a:lnTo>
                    <a:pt x="37500" y="82500"/>
                  </a:lnTo>
                  <a:lnTo>
                    <a:pt x="30000" y="75000"/>
                  </a:lnTo>
                  <a:lnTo>
                    <a:pt x="30000" y="60000"/>
                  </a:lnTo>
                  <a:lnTo>
                    <a:pt x="30000" y="60000"/>
                  </a:lnTo>
                  <a:lnTo>
                    <a:pt x="30000" y="45000"/>
                  </a:lnTo>
                  <a:lnTo>
                    <a:pt x="37500" y="37500"/>
                  </a:lnTo>
                  <a:lnTo>
                    <a:pt x="45000" y="30000"/>
                  </a:lnTo>
                  <a:lnTo>
                    <a:pt x="60000" y="3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302000" y="30543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3505200" y="2863850"/>
              <a:ext cx="25399" cy="253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149600" y="2813050"/>
              <a:ext cx="371474" cy="368299"/>
            </a:xfrm>
            <a:custGeom>
              <a:pathLst>
                <a:path extrusionOk="0" h="120000" w="120000">
                  <a:moveTo>
                    <a:pt x="85128" y="3103"/>
                  </a:moveTo>
                  <a:lnTo>
                    <a:pt x="85128" y="3103"/>
                  </a:lnTo>
                  <a:lnTo>
                    <a:pt x="81025" y="1034"/>
                  </a:lnTo>
                  <a:lnTo>
                    <a:pt x="77948" y="0"/>
                  </a:lnTo>
                  <a:lnTo>
                    <a:pt x="77948" y="0"/>
                  </a:lnTo>
                  <a:lnTo>
                    <a:pt x="73846" y="1034"/>
                  </a:lnTo>
                  <a:lnTo>
                    <a:pt x="70769" y="3103"/>
                  </a:lnTo>
                  <a:lnTo>
                    <a:pt x="64615" y="9310"/>
                  </a:lnTo>
                  <a:lnTo>
                    <a:pt x="64615" y="9310"/>
                  </a:lnTo>
                  <a:lnTo>
                    <a:pt x="62564" y="12413"/>
                  </a:lnTo>
                  <a:lnTo>
                    <a:pt x="61538" y="16551"/>
                  </a:lnTo>
                  <a:lnTo>
                    <a:pt x="61538" y="16551"/>
                  </a:lnTo>
                  <a:lnTo>
                    <a:pt x="61538" y="18620"/>
                  </a:lnTo>
                  <a:lnTo>
                    <a:pt x="62564" y="21724"/>
                  </a:lnTo>
                  <a:lnTo>
                    <a:pt x="7179" y="44482"/>
                  </a:lnTo>
                  <a:lnTo>
                    <a:pt x="7179" y="44482"/>
                  </a:lnTo>
                  <a:lnTo>
                    <a:pt x="5128" y="45517"/>
                  </a:lnTo>
                  <a:lnTo>
                    <a:pt x="3076" y="47586"/>
                  </a:lnTo>
                  <a:lnTo>
                    <a:pt x="1025" y="50689"/>
                  </a:lnTo>
                  <a:lnTo>
                    <a:pt x="0" y="52758"/>
                  </a:lnTo>
                  <a:lnTo>
                    <a:pt x="0" y="52758"/>
                  </a:lnTo>
                  <a:lnTo>
                    <a:pt x="0" y="55862"/>
                  </a:lnTo>
                  <a:lnTo>
                    <a:pt x="1025" y="58965"/>
                  </a:lnTo>
                  <a:lnTo>
                    <a:pt x="2051" y="62068"/>
                  </a:lnTo>
                  <a:lnTo>
                    <a:pt x="4102" y="64137"/>
                  </a:lnTo>
                  <a:lnTo>
                    <a:pt x="55384" y="115862"/>
                  </a:lnTo>
                  <a:lnTo>
                    <a:pt x="55384" y="115862"/>
                  </a:lnTo>
                  <a:lnTo>
                    <a:pt x="59487" y="118965"/>
                  </a:lnTo>
                  <a:lnTo>
                    <a:pt x="64615" y="120000"/>
                  </a:lnTo>
                  <a:lnTo>
                    <a:pt x="64615" y="120000"/>
                  </a:lnTo>
                  <a:lnTo>
                    <a:pt x="64615" y="120000"/>
                  </a:lnTo>
                  <a:lnTo>
                    <a:pt x="64615" y="120000"/>
                  </a:lnTo>
                  <a:lnTo>
                    <a:pt x="66666" y="120000"/>
                  </a:lnTo>
                  <a:lnTo>
                    <a:pt x="66666" y="120000"/>
                  </a:lnTo>
                  <a:lnTo>
                    <a:pt x="69743" y="118965"/>
                  </a:lnTo>
                  <a:lnTo>
                    <a:pt x="72820" y="116896"/>
                  </a:lnTo>
                  <a:lnTo>
                    <a:pt x="74871" y="114827"/>
                  </a:lnTo>
                  <a:lnTo>
                    <a:pt x="75897" y="111724"/>
                  </a:lnTo>
                  <a:lnTo>
                    <a:pt x="97435" y="56896"/>
                  </a:lnTo>
                  <a:lnTo>
                    <a:pt x="97435" y="56896"/>
                  </a:lnTo>
                  <a:lnTo>
                    <a:pt x="100512" y="57931"/>
                  </a:lnTo>
                  <a:lnTo>
                    <a:pt x="103589" y="58965"/>
                  </a:lnTo>
                  <a:lnTo>
                    <a:pt x="103589" y="58965"/>
                  </a:lnTo>
                  <a:lnTo>
                    <a:pt x="107692" y="57931"/>
                  </a:lnTo>
                  <a:lnTo>
                    <a:pt x="110769" y="55862"/>
                  </a:lnTo>
                  <a:lnTo>
                    <a:pt x="116923" y="49655"/>
                  </a:lnTo>
                  <a:lnTo>
                    <a:pt x="116923" y="49655"/>
                  </a:lnTo>
                  <a:lnTo>
                    <a:pt x="118974" y="46551"/>
                  </a:lnTo>
                  <a:lnTo>
                    <a:pt x="120000" y="42413"/>
                  </a:lnTo>
                  <a:lnTo>
                    <a:pt x="120000" y="42413"/>
                  </a:lnTo>
                  <a:lnTo>
                    <a:pt x="118974" y="38275"/>
                  </a:lnTo>
                  <a:lnTo>
                    <a:pt x="116923" y="35172"/>
                  </a:lnTo>
                  <a:lnTo>
                    <a:pt x="85128" y="3103"/>
                  </a:lnTo>
                  <a:close/>
                  <a:moveTo>
                    <a:pt x="68717" y="108620"/>
                  </a:moveTo>
                  <a:lnTo>
                    <a:pt x="68717" y="108620"/>
                  </a:lnTo>
                  <a:lnTo>
                    <a:pt x="66666" y="110689"/>
                  </a:lnTo>
                  <a:lnTo>
                    <a:pt x="65641" y="111724"/>
                  </a:lnTo>
                  <a:lnTo>
                    <a:pt x="65641" y="111724"/>
                  </a:lnTo>
                  <a:lnTo>
                    <a:pt x="64615" y="111724"/>
                  </a:lnTo>
                  <a:lnTo>
                    <a:pt x="64615" y="111724"/>
                  </a:lnTo>
                  <a:lnTo>
                    <a:pt x="61538" y="110689"/>
                  </a:lnTo>
                  <a:lnTo>
                    <a:pt x="9230" y="57931"/>
                  </a:lnTo>
                  <a:lnTo>
                    <a:pt x="9230" y="57931"/>
                  </a:lnTo>
                  <a:lnTo>
                    <a:pt x="8205" y="56896"/>
                  </a:lnTo>
                  <a:lnTo>
                    <a:pt x="8205" y="54827"/>
                  </a:lnTo>
                  <a:lnTo>
                    <a:pt x="8205" y="54827"/>
                  </a:lnTo>
                  <a:lnTo>
                    <a:pt x="9230" y="52758"/>
                  </a:lnTo>
                  <a:lnTo>
                    <a:pt x="10256" y="51724"/>
                  </a:lnTo>
                  <a:lnTo>
                    <a:pt x="35897" y="41379"/>
                  </a:lnTo>
                  <a:lnTo>
                    <a:pt x="35897" y="41379"/>
                  </a:lnTo>
                  <a:lnTo>
                    <a:pt x="43076" y="43448"/>
                  </a:lnTo>
                  <a:lnTo>
                    <a:pt x="49230" y="44482"/>
                  </a:lnTo>
                  <a:lnTo>
                    <a:pt x="61538" y="45517"/>
                  </a:lnTo>
                  <a:lnTo>
                    <a:pt x="68717" y="47586"/>
                  </a:lnTo>
                  <a:lnTo>
                    <a:pt x="74871" y="50689"/>
                  </a:lnTo>
                  <a:lnTo>
                    <a:pt x="81025" y="53793"/>
                  </a:lnTo>
                  <a:lnTo>
                    <a:pt x="88205" y="60000"/>
                  </a:lnTo>
                  <a:lnTo>
                    <a:pt x="68717" y="108620"/>
                  </a:lnTo>
                  <a:close/>
                  <a:moveTo>
                    <a:pt x="110769" y="43448"/>
                  </a:moveTo>
                  <a:lnTo>
                    <a:pt x="104615" y="49655"/>
                  </a:lnTo>
                  <a:lnTo>
                    <a:pt x="104615" y="49655"/>
                  </a:lnTo>
                  <a:lnTo>
                    <a:pt x="103589" y="50689"/>
                  </a:lnTo>
                  <a:lnTo>
                    <a:pt x="101538" y="49655"/>
                  </a:lnTo>
                  <a:lnTo>
                    <a:pt x="94358" y="42413"/>
                  </a:lnTo>
                  <a:lnTo>
                    <a:pt x="89230" y="56896"/>
                  </a:lnTo>
                  <a:lnTo>
                    <a:pt x="89230" y="55862"/>
                  </a:lnTo>
                  <a:lnTo>
                    <a:pt x="89230" y="55862"/>
                  </a:lnTo>
                  <a:lnTo>
                    <a:pt x="85128" y="51724"/>
                  </a:lnTo>
                  <a:lnTo>
                    <a:pt x="80000" y="48620"/>
                  </a:lnTo>
                  <a:lnTo>
                    <a:pt x="70769" y="44482"/>
                  </a:lnTo>
                  <a:lnTo>
                    <a:pt x="61538" y="41379"/>
                  </a:lnTo>
                  <a:lnTo>
                    <a:pt x="53333" y="40344"/>
                  </a:lnTo>
                  <a:lnTo>
                    <a:pt x="53333" y="40344"/>
                  </a:lnTo>
                  <a:lnTo>
                    <a:pt x="42051" y="39310"/>
                  </a:lnTo>
                  <a:lnTo>
                    <a:pt x="76923" y="24827"/>
                  </a:lnTo>
                  <a:lnTo>
                    <a:pt x="70769" y="17586"/>
                  </a:lnTo>
                  <a:lnTo>
                    <a:pt x="70769" y="17586"/>
                  </a:lnTo>
                  <a:lnTo>
                    <a:pt x="69743" y="16551"/>
                  </a:lnTo>
                  <a:lnTo>
                    <a:pt x="70769" y="14482"/>
                  </a:lnTo>
                  <a:lnTo>
                    <a:pt x="75897" y="9310"/>
                  </a:lnTo>
                  <a:lnTo>
                    <a:pt x="75897" y="9310"/>
                  </a:lnTo>
                  <a:lnTo>
                    <a:pt x="77948" y="8275"/>
                  </a:lnTo>
                  <a:lnTo>
                    <a:pt x="78974" y="9310"/>
                  </a:lnTo>
                  <a:lnTo>
                    <a:pt x="110769" y="40344"/>
                  </a:lnTo>
                  <a:lnTo>
                    <a:pt x="110769" y="40344"/>
                  </a:lnTo>
                  <a:lnTo>
                    <a:pt x="111794" y="42413"/>
                  </a:lnTo>
                  <a:lnTo>
                    <a:pt x="110769" y="4344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8209177" y="3348782"/>
            <a:ext cx="337922" cy="337922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60000" y="0"/>
                </a:lnTo>
                <a:lnTo>
                  <a:pt x="54193" y="0"/>
                </a:lnTo>
                <a:lnTo>
                  <a:pt x="48387" y="967"/>
                </a:lnTo>
                <a:lnTo>
                  <a:pt x="42580" y="2903"/>
                </a:lnTo>
                <a:lnTo>
                  <a:pt x="36774" y="4838"/>
                </a:lnTo>
                <a:lnTo>
                  <a:pt x="26129" y="10645"/>
                </a:lnTo>
                <a:lnTo>
                  <a:pt x="17419" y="17419"/>
                </a:lnTo>
                <a:lnTo>
                  <a:pt x="10645" y="26129"/>
                </a:lnTo>
                <a:lnTo>
                  <a:pt x="4838" y="36774"/>
                </a:lnTo>
                <a:lnTo>
                  <a:pt x="2903" y="42580"/>
                </a:lnTo>
                <a:lnTo>
                  <a:pt x="967" y="48387"/>
                </a:lnTo>
                <a:lnTo>
                  <a:pt x="0" y="54193"/>
                </a:lnTo>
                <a:lnTo>
                  <a:pt x="0" y="60000"/>
                </a:lnTo>
                <a:lnTo>
                  <a:pt x="0" y="60000"/>
                </a:lnTo>
                <a:lnTo>
                  <a:pt x="0" y="65806"/>
                </a:lnTo>
                <a:lnTo>
                  <a:pt x="967" y="71612"/>
                </a:lnTo>
                <a:lnTo>
                  <a:pt x="2903" y="77419"/>
                </a:lnTo>
                <a:lnTo>
                  <a:pt x="4838" y="83225"/>
                </a:lnTo>
                <a:lnTo>
                  <a:pt x="10645" y="93870"/>
                </a:lnTo>
                <a:lnTo>
                  <a:pt x="17419" y="102580"/>
                </a:lnTo>
                <a:lnTo>
                  <a:pt x="26129" y="109354"/>
                </a:lnTo>
                <a:lnTo>
                  <a:pt x="36774" y="115161"/>
                </a:lnTo>
                <a:lnTo>
                  <a:pt x="42580" y="117096"/>
                </a:lnTo>
                <a:lnTo>
                  <a:pt x="48387" y="119032"/>
                </a:lnTo>
                <a:lnTo>
                  <a:pt x="54193" y="120000"/>
                </a:lnTo>
                <a:lnTo>
                  <a:pt x="60000" y="120000"/>
                </a:lnTo>
                <a:lnTo>
                  <a:pt x="60000" y="120000"/>
                </a:lnTo>
                <a:lnTo>
                  <a:pt x="65806" y="120000"/>
                </a:lnTo>
                <a:lnTo>
                  <a:pt x="71612" y="119032"/>
                </a:lnTo>
                <a:lnTo>
                  <a:pt x="77419" y="117096"/>
                </a:lnTo>
                <a:lnTo>
                  <a:pt x="83225" y="115161"/>
                </a:lnTo>
                <a:lnTo>
                  <a:pt x="93870" y="109354"/>
                </a:lnTo>
                <a:lnTo>
                  <a:pt x="102580" y="102580"/>
                </a:lnTo>
                <a:lnTo>
                  <a:pt x="109354" y="93870"/>
                </a:lnTo>
                <a:lnTo>
                  <a:pt x="115161" y="83225"/>
                </a:lnTo>
                <a:lnTo>
                  <a:pt x="117096" y="77419"/>
                </a:lnTo>
                <a:lnTo>
                  <a:pt x="119032" y="71612"/>
                </a:lnTo>
                <a:lnTo>
                  <a:pt x="120000" y="65806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54193"/>
                </a:lnTo>
                <a:lnTo>
                  <a:pt x="119032" y="48387"/>
                </a:lnTo>
                <a:lnTo>
                  <a:pt x="117096" y="42580"/>
                </a:lnTo>
                <a:lnTo>
                  <a:pt x="115161" y="36774"/>
                </a:lnTo>
                <a:lnTo>
                  <a:pt x="109354" y="26129"/>
                </a:lnTo>
                <a:lnTo>
                  <a:pt x="102580" y="17419"/>
                </a:lnTo>
                <a:lnTo>
                  <a:pt x="93870" y="10645"/>
                </a:lnTo>
                <a:lnTo>
                  <a:pt x="83225" y="4838"/>
                </a:lnTo>
                <a:lnTo>
                  <a:pt x="77419" y="2903"/>
                </a:lnTo>
                <a:lnTo>
                  <a:pt x="71612" y="967"/>
                </a:lnTo>
                <a:lnTo>
                  <a:pt x="65806" y="0"/>
                </a:lnTo>
                <a:lnTo>
                  <a:pt x="60000" y="0"/>
                </a:lnTo>
                <a:close/>
                <a:moveTo>
                  <a:pt x="112258" y="58064"/>
                </a:moveTo>
                <a:lnTo>
                  <a:pt x="89032" y="58064"/>
                </a:lnTo>
                <a:lnTo>
                  <a:pt x="89032" y="58064"/>
                </a:lnTo>
                <a:lnTo>
                  <a:pt x="88064" y="45483"/>
                </a:lnTo>
                <a:lnTo>
                  <a:pt x="84193" y="33870"/>
                </a:lnTo>
                <a:lnTo>
                  <a:pt x="84193" y="33870"/>
                </a:lnTo>
                <a:lnTo>
                  <a:pt x="91935" y="30000"/>
                </a:lnTo>
                <a:lnTo>
                  <a:pt x="98709" y="25161"/>
                </a:lnTo>
                <a:lnTo>
                  <a:pt x="98709" y="25161"/>
                </a:lnTo>
                <a:lnTo>
                  <a:pt x="104516" y="31935"/>
                </a:lnTo>
                <a:lnTo>
                  <a:pt x="108387" y="40645"/>
                </a:lnTo>
                <a:lnTo>
                  <a:pt x="111290" y="49354"/>
                </a:lnTo>
                <a:lnTo>
                  <a:pt x="112258" y="58064"/>
                </a:lnTo>
                <a:close/>
                <a:moveTo>
                  <a:pt x="58064" y="112258"/>
                </a:moveTo>
                <a:lnTo>
                  <a:pt x="58064" y="112258"/>
                </a:lnTo>
                <a:lnTo>
                  <a:pt x="53225" y="107419"/>
                </a:lnTo>
                <a:lnTo>
                  <a:pt x="49354" y="102580"/>
                </a:lnTo>
                <a:lnTo>
                  <a:pt x="45483" y="97741"/>
                </a:lnTo>
                <a:lnTo>
                  <a:pt x="41612" y="91935"/>
                </a:lnTo>
                <a:lnTo>
                  <a:pt x="41612" y="91935"/>
                </a:lnTo>
                <a:lnTo>
                  <a:pt x="50322" y="90000"/>
                </a:lnTo>
                <a:lnTo>
                  <a:pt x="58064" y="89032"/>
                </a:lnTo>
                <a:lnTo>
                  <a:pt x="58064" y="112258"/>
                </a:lnTo>
                <a:lnTo>
                  <a:pt x="58064" y="112258"/>
                </a:lnTo>
                <a:close/>
                <a:moveTo>
                  <a:pt x="61935" y="7741"/>
                </a:moveTo>
                <a:lnTo>
                  <a:pt x="61935" y="7741"/>
                </a:lnTo>
                <a:lnTo>
                  <a:pt x="67741" y="12580"/>
                </a:lnTo>
                <a:lnTo>
                  <a:pt x="71612" y="18387"/>
                </a:lnTo>
                <a:lnTo>
                  <a:pt x="76451" y="25161"/>
                </a:lnTo>
                <a:lnTo>
                  <a:pt x="79354" y="31935"/>
                </a:lnTo>
                <a:lnTo>
                  <a:pt x="79354" y="31935"/>
                </a:lnTo>
                <a:lnTo>
                  <a:pt x="70645" y="33870"/>
                </a:lnTo>
                <a:lnTo>
                  <a:pt x="61935" y="34838"/>
                </a:lnTo>
                <a:lnTo>
                  <a:pt x="61935" y="7741"/>
                </a:lnTo>
                <a:lnTo>
                  <a:pt x="61935" y="7741"/>
                </a:lnTo>
                <a:lnTo>
                  <a:pt x="61935" y="7741"/>
                </a:lnTo>
                <a:close/>
                <a:moveTo>
                  <a:pt x="68709" y="8709"/>
                </a:moveTo>
                <a:lnTo>
                  <a:pt x="68709" y="8709"/>
                </a:lnTo>
                <a:lnTo>
                  <a:pt x="76451" y="10645"/>
                </a:lnTo>
                <a:lnTo>
                  <a:pt x="83225" y="13548"/>
                </a:lnTo>
                <a:lnTo>
                  <a:pt x="90000" y="17419"/>
                </a:lnTo>
                <a:lnTo>
                  <a:pt x="96774" y="22258"/>
                </a:lnTo>
                <a:lnTo>
                  <a:pt x="96774" y="22258"/>
                </a:lnTo>
                <a:lnTo>
                  <a:pt x="90000" y="27096"/>
                </a:lnTo>
                <a:lnTo>
                  <a:pt x="83225" y="30000"/>
                </a:lnTo>
                <a:lnTo>
                  <a:pt x="83225" y="30000"/>
                </a:lnTo>
                <a:lnTo>
                  <a:pt x="80322" y="24193"/>
                </a:lnTo>
                <a:lnTo>
                  <a:pt x="76451" y="18387"/>
                </a:lnTo>
                <a:lnTo>
                  <a:pt x="72580" y="13548"/>
                </a:lnTo>
                <a:lnTo>
                  <a:pt x="68709" y="8709"/>
                </a:lnTo>
                <a:close/>
                <a:moveTo>
                  <a:pt x="58064" y="7741"/>
                </a:moveTo>
                <a:lnTo>
                  <a:pt x="58064" y="34838"/>
                </a:lnTo>
                <a:lnTo>
                  <a:pt x="58064" y="34838"/>
                </a:lnTo>
                <a:lnTo>
                  <a:pt x="49354" y="33870"/>
                </a:lnTo>
                <a:lnTo>
                  <a:pt x="40645" y="31935"/>
                </a:lnTo>
                <a:lnTo>
                  <a:pt x="40645" y="31935"/>
                </a:lnTo>
                <a:lnTo>
                  <a:pt x="43548" y="25161"/>
                </a:lnTo>
                <a:lnTo>
                  <a:pt x="48387" y="18387"/>
                </a:lnTo>
                <a:lnTo>
                  <a:pt x="52258" y="12580"/>
                </a:lnTo>
                <a:lnTo>
                  <a:pt x="58064" y="7741"/>
                </a:lnTo>
                <a:lnTo>
                  <a:pt x="58064" y="7741"/>
                </a:lnTo>
                <a:lnTo>
                  <a:pt x="58064" y="7741"/>
                </a:lnTo>
                <a:close/>
                <a:moveTo>
                  <a:pt x="36774" y="30000"/>
                </a:moveTo>
                <a:lnTo>
                  <a:pt x="36774" y="30000"/>
                </a:lnTo>
                <a:lnTo>
                  <a:pt x="30000" y="27096"/>
                </a:lnTo>
                <a:lnTo>
                  <a:pt x="23225" y="22258"/>
                </a:lnTo>
                <a:lnTo>
                  <a:pt x="23225" y="22258"/>
                </a:lnTo>
                <a:lnTo>
                  <a:pt x="30000" y="17419"/>
                </a:lnTo>
                <a:lnTo>
                  <a:pt x="36774" y="13548"/>
                </a:lnTo>
                <a:lnTo>
                  <a:pt x="43548" y="10645"/>
                </a:lnTo>
                <a:lnTo>
                  <a:pt x="51290" y="8709"/>
                </a:lnTo>
                <a:lnTo>
                  <a:pt x="51290" y="8709"/>
                </a:lnTo>
                <a:lnTo>
                  <a:pt x="47419" y="13548"/>
                </a:lnTo>
                <a:lnTo>
                  <a:pt x="43548" y="18387"/>
                </a:lnTo>
                <a:lnTo>
                  <a:pt x="39677" y="24193"/>
                </a:lnTo>
                <a:lnTo>
                  <a:pt x="36774" y="30000"/>
                </a:lnTo>
                <a:close/>
                <a:moveTo>
                  <a:pt x="38709" y="34838"/>
                </a:moveTo>
                <a:lnTo>
                  <a:pt x="38709" y="34838"/>
                </a:lnTo>
                <a:lnTo>
                  <a:pt x="48387" y="37741"/>
                </a:lnTo>
                <a:lnTo>
                  <a:pt x="58064" y="38709"/>
                </a:lnTo>
                <a:lnTo>
                  <a:pt x="58064" y="58064"/>
                </a:lnTo>
                <a:lnTo>
                  <a:pt x="34838" y="58064"/>
                </a:lnTo>
                <a:lnTo>
                  <a:pt x="34838" y="58064"/>
                </a:lnTo>
                <a:lnTo>
                  <a:pt x="35806" y="46451"/>
                </a:lnTo>
                <a:lnTo>
                  <a:pt x="38709" y="34838"/>
                </a:lnTo>
                <a:close/>
                <a:moveTo>
                  <a:pt x="58064" y="61935"/>
                </a:moveTo>
                <a:lnTo>
                  <a:pt x="58064" y="85161"/>
                </a:lnTo>
                <a:lnTo>
                  <a:pt x="58064" y="85161"/>
                </a:lnTo>
                <a:lnTo>
                  <a:pt x="49354" y="86129"/>
                </a:lnTo>
                <a:lnTo>
                  <a:pt x="40645" y="88064"/>
                </a:lnTo>
                <a:lnTo>
                  <a:pt x="40645" y="88064"/>
                </a:lnTo>
                <a:lnTo>
                  <a:pt x="38709" y="82258"/>
                </a:lnTo>
                <a:lnTo>
                  <a:pt x="36774" y="75483"/>
                </a:lnTo>
                <a:lnTo>
                  <a:pt x="35806" y="68709"/>
                </a:lnTo>
                <a:lnTo>
                  <a:pt x="34838" y="61935"/>
                </a:lnTo>
                <a:lnTo>
                  <a:pt x="58064" y="61935"/>
                </a:lnTo>
                <a:close/>
                <a:moveTo>
                  <a:pt x="51290" y="111290"/>
                </a:moveTo>
                <a:lnTo>
                  <a:pt x="51290" y="111290"/>
                </a:lnTo>
                <a:lnTo>
                  <a:pt x="44516" y="109354"/>
                </a:lnTo>
                <a:lnTo>
                  <a:pt x="37741" y="107419"/>
                </a:lnTo>
                <a:lnTo>
                  <a:pt x="31935" y="103548"/>
                </a:lnTo>
                <a:lnTo>
                  <a:pt x="26129" y="99677"/>
                </a:lnTo>
                <a:lnTo>
                  <a:pt x="26129" y="99677"/>
                </a:lnTo>
                <a:lnTo>
                  <a:pt x="31935" y="95806"/>
                </a:lnTo>
                <a:lnTo>
                  <a:pt x="38709" y="92903"/>
                </a:lnTo>
                <a:lnTo>
                  <a:pt x="38709" y="92903"/>
                </a:lnTo>
                <a:lnTo>
                  <a:pt x="44516" y="102580"/>
                </a:lnTo>
                <a:lnTo>
                  <a:pt x="51290" y="111290"/>
                </a:lnTo>
                <a:close/>
                <a:moveTo>
                  <a:pt x="61935" y="112258"/>
                </a:moveTo>
                <a:lnTo>
                  <a:pt x="61935" y="89032"/>
                </a:lnTo>
                <a:lnTo>
                  <a:pt x="61935" y="89032"/>
                </a:lnTo>
                <a:lnTo>
                  <a:pt x="69677" y="90000"/>
                </a:lnTo>
                <a:lnTo>
                  <a:pt x="78387" y="91935"/>
                </a:lnTo>
                <a:lnTo>
                  <a:pt x="78387" y="91935"/>
                </a:lnTo>
                <a:lnTo>
                  <a:pt x="74516" y="97741"/>
                </a:lnTo>
                <a:lnTo>
                  <a:pt x="70645" y="102580"/>
                </a:lnTo>
                <a:lnTo>
                  <a:pt x="66774" y="107419"/>
                </a:lnTo>
                <a:lnTo>
                  <a:pt x="61935" y="112258"/>
                </a:lnTo>
                <a:lnTo>
                  <a:pt x="61935" y="112258"/>
                </a:lnTo>
                <a:close/>
                <a:moveTo>
                  <a:pt x="81290" y="92903"/>
                </a:moveTo>
                <a:lnTo>
                  <a:pt x="81290" y="92903"/>
                </a:lnTo>
                <a:lnTo>
                  <a:pt x="88064" y="95806"/>
                </a:lnTo>
                <a:lnTo>
                  <a:pt x="93870" y="99677"/>
                </a:lnTo>
                <a:lnTo>
                  <a:pt x="93870" y="99677"/>
                </a:lnTo>
                <a:lnTo>
                  <a:pt x="88064" y="103548"/>
                </a:lnTo>
                <a:lnTo>
                  <a:pt x="82258" y="107419"/>
                </a:lnTo>
                <a:lnTo>
                  <a:pt x="75483" y="109354"/>
                </a:lnTo>
                <a:lnTo>
                  <a:pt x="68709" y="111290"/>
                </a:lnTo>
                <a:lnTo>
                  <a:pt x="68709" y="111290"/>
                </a:lnTo>
                <a:lnTo>
                  <a:pt x="75483" y="102580"/>
                </a:lnTo>
                <a:lnTo>
                  <a:pt x="81290" y="92903"/>
                </a:lnTo>
                <a:close/>
                <a:moveTo>
                  <a:pt x="79354" y="88064"/>
                </a:moveTo>
                <a:lnTo>
                  <a:pt x="79354" y="88064"/>
                </a:lnTo>
                <a:lnTo>
                  <a:pt x="70645" y="86129"/>
                </a:lnTo>
                <a:lnTo>
                  <a:pt x="61935" y="85161"/>
                </a:lnTo>
                <a:lnTo>
                  <a:pt x="61935" y="61935"/>
                </a:lnTo>
                <a:lnTo>
                  <a:pt x="85161" y="61935"/>
                </a:lnTo>
                <a:lnTo>
                  <a:pt x="85161" y="61935"/>
                </a:lnTo>
                <a:lnTo>
                  <a:pt x="84193" y="68709"/>
                </a:lnTo>
                <a:lnTo>
                  <a:pt x="83225" y="75483"/>
                </a:lnTo>
                <a:lnTo>
                  <a:pt x="81290" y="82258"/>
                </a:lnTo>
                <a:lnTo>
                  <a:pt x="79354" y="88064"/>
                </a:lnTo>
                <a:close/>
                <a:moveTo>
                  <a:pt x="61935" y="58064"/>
                </a:moveTo>
                <a:lnTo>
                  <a:pt x="61935" y="38709"/>
                </a:lnTo>
                <a:lnTo>
                  <a:pt x="61935" y="38709"/>
                </a:lnTo>
                <a:lnTo>
                  <a:pt x="71612" y="37741"/>
                </a:lnTo>
                <a:lnTo>
                  <a:pt x="81290" y="34838"/>
                </a:lnTo>
                <a:lnTo>
                  <a:pt x="81290" y="34838"/>
                </a:lnTo>
                <a:lnTo>
                  <a:pt x="84193" y="46451"/>
                </a:lnTo>
                <a:lnTo>
                  <a:pt x="85161" y="58064"/>
                </a:lnTo>
                <a:lnTo>
                  <a:pt x="61935" y="58064"/>
                </a:lnTo>
                <a:close/>
                <a:moveTo>
                  <a:pt x="21290" y="25161"/>
                </a:moveTo>
                <a:lnTo>
                  <a:pt x="21290" y="25161"/>
                </a:lnTo>
                <a:lnTo>
                  <a:pt x="28064" y="30000"/>
                </a:lnTo>
                <a:lnTo>
                  <a:pt x="35806" y="33870"/>
                </a:lnTo>
                <a:lnTo>
                  <a:pt x="35806" y="33870"/>
                </a:lnTo>
                <a:lnTo>
                  <a:pt x="31935" y="45483"/>
                </a:lnTo>
                <a:lnTo>
                  <a:pt x="30967" y="58064"/>
                </a:lnTo>
                <a:lnTo>
                  <a:pt x="7741" y="58064"/>
                </a:lnTo>
                <a:lnTo>
                  <a:pt x="7741" y="58064"/>
                </a:lnTo>
                <a:lnTo>
                  <a:pt x="8709" y="49354"/>
                </a:lnTo>
                <a:lnTo>
                  <a:pt x="11612" y="40645"/>
                </a:lnTo>
                <a:lnTo>
                  <a:pt x="15483" y="31935"/>
                </a:lnTo>
                <a:lnTo>
                  <a:pt x="21290" y="25161"/>
                </a:lnTo>
                <a:close/>
                <a:moveTo>
                  <a:pt x="7741" y="61935"/>
                </a:moveTo>
                <a:lnTo>
                  <a:pt x="30967" y="61935"/>
                </a:lnTo>
                <a:lnTo>
                  <a:pt x="30967" y="61935"/>
                </a:lnTo>
                <a:lnTo>
                  <a:pt x="31935" y="69677"/>
                </a:lnTo>
                <a:lnTo>
                  <a:pt x="32903" y="76451"/>
                </a:lnTo>
                <a:lnTo>
                  <a:pt x="34838" y="83225"/>
                </a:lnTo>
                <a:lnTo>
                  <a:pt x="36774" y="90000"/>
                </a:lnTo>
                <a:lnTo>
                  <a:pt x="36774" y="90000"/>
                </a:lnTo>
                <a:lnTo>
                  <a:pt x="30000" y="92903"/>
                </a:lnTo>
                <a:lnTo>
                  <a:pt x="23225" y="96774"/>
                </a:lnTo>
                <a:lnTo>
                  <a:pt x="23225" y="96774"/>
                </a:lnTo>
                <a:lnTo>
                  <a:pt x="17419" y="90000"/>
                </a:lnTo>
                <a:lnTo>
                  <a:pt x="12580" y="81290"/>
                </a:lnTo>
                <a:lnTo>
                  <a:pt x="8709" y="71612"/>
                </a:lnTo>
                <a:lnTo>
                  <a:pt x="7741" y="61935"/>
                </a:lnTo>
                <a:close/>
                <a:moveTo>
                  <a:pt x="96774" y="96774"/>
                </a:moveTo>
                <a:lnTo>
                  <a:pt x="96774" y="96774"/>
                </a:lnTo>
                <a:lnTo>
                  <a:pt x="90000" y="92903"/>
                </a:lnTo>
                <a:lnTo>
                  <a:pt x="83225" y="90000"/>
                </a:lnTo>
                <a:lnTo>
                  <a:pt x="83225" y="90000"/>
                </a:lnTo>
                <a:lnTo>
                  <a:pt x="85161" y="83225"/>
                </a:lnTo>
                <a:lnTo>
                  <a:pt x="87096" y="76451"/>
                </a:lnTo>
                <a:lnTo>
                  <a:pt x="88064" y="69677"/>
                </a:lnTo>
                <a:lnTo>
                  <a:pt x="89032" y="61935"/>
                </a:lnTo>
                <a:lnTo>
                  <a:pt x="112258" y="61935"/>
                </a:lnTo>
                <a:lnTo>
                  <a:pt x="112258" y="61935"/>
                </a:lnTo>
                <a:lnTo>
                  <a:pt x="111290" y="71612"/>
                </a:lnTo>
                <a:lnTo>
                  <a:pt x="107419" y="81290"/>
                </a:lnTo>
                <a:lnTo>
                  <a:pt x="102580" y="90000"/>
                </a:lnTo>
                <a:lnTo>
                  <a:pt x="96774" y="9677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7500628" y="3370582"/>
            <a:ext cx="348824" cy="283418"/>
            <a:chOff x="5588000" y="3625850"/>
            <a:chExt cx="406399" cy="330200"/>
          </a:xfrm>
        </p:grpSpPr>
        <p:sp>
          <p:nvSpPr>
            <p:cNvPr id="619" name="Shape 619"/>
            <p:cNvSpPr/>
            <p:nvPr/>
          </p:nvSpPr>
          <p:spPr>
            <a:xfrm>
              <a:off x="5867400" y="3727450"/>
              <a:ext cx="76199" cy="101599"/>
            </a:xfrm>
            <a:custGeom>
              <a:pathLst>
                <a:path extrusionOk="0" h="120000" w="120000">
                  <a:moveTo>
                    <a:pt x="55000" y="7500"/>
                  </a:moveTo>
                  <a:lnTo>
                    <a:pt x="55000" y="7500"/>
                  </a:lnTo>
                  <a:lnTo>
                    <a:pt x="50000" y="0"/>
                  </a:lnTo>
                  <a:lnTo>
                    <a:pt x="40000" y="0"/>
                  </a:lnTo>
                  <a:lnTo>
                    <a:pt x="20000" y="0"/>
                  </a:lnTo>
                  <a:lnTo>
                    <a:pt x="20000" y="0"/>
                  </a:lnTo>
                  <a:lnTo>
                    <a:pt x="10000" y="0"/>
                  </a:lnTo>
                  <a:lnTo>
                    <a:pt x="5000" y="3750"/>
                  </a:lnTo>
                  <a:lnTo>
                    <a:pt x="0" y="7500"/>
                  </a:lnTo>
                  <a:lnTo>
                    <a:pt x="0" y="15000"/>
                  </a:lnTo>
                  <a:lnTo>
                    <a:pt x="0" y="105000"/>
                  </a:lnTo>
                  <a:lnTo>
                    <a:pt x="0" y="105000"/>
                  </a:lnTo>
                  <a:lnTo>
                    <a:pt x="0" y="112500"/>
                  </a:lnTo>
                  <a:lnTo>
                    <a:pt x="5000" y="116250"/>
                  </a:lnTo>
                  <a:lnTo>
                    <a:pt x="10000" y="120000"/>
                  </a:lnTo>
                  <a:lnTo>
                    <a:pt x="20000" y="120000"/>
                  </a:lnTo>
                  <a:lnTo>
                    <a:pt x="100000" y="120000"/>
                  </a:lnTo>
                  <a:lnTo>
                    <a:pt x="100000" y="120000"/>
                  </a:lnTo>
                  <a:lnTo>
                    <a:pt x="110000" y="120000"/>
                  </a:lnTo>
                  <a:lnTo>
                    <a:pt x="115000" y="116250"/>
                  </a:lnTo>
                  <a:lnTo>
                    <a:pt x="120000" y="112500"/>
                  </a:lnTo>
                  <a:lnTo>
                    <a:pt x="120000" y="105000"/>
                  </a:lnTo>
                  <a:lnTo>
                    <a:pt x="120000" y="82500"/>
                  </a:lnTo>
                  <a:lnTo>
                    <a:pt x="120000" y="82500"/>
                  </a:lnTo>
                  <a:lnTo>
                    <a:pt x="115000" y="75000"/>
                  </a:lnTo>
                  <a:lnTo>
                    <a:pt x="55000" y="7500"/>
                  </a:lnTo>
                  <a:close/>
                  <a:moveTo>
                    <a:pt x="100000" y="105000"/>
                  </a:moveTo>
                  <a:lnTo>
                    <a:pt x="20000" y="105000"/>
                  </a:lnTo>
                  <a:lnTo>
                    <a:pt x="20000" y="15000"/>
                  </a:lnTo>
                  <a:lnTo>
                    <a:pt x="40000" y="15000"/>
                  </a:lnTo>
                  <a:lnTo>
                    <a:pt x="100000" y="82500"/>
                  </a:lnTo>
                  <a:lnTo>
                    <a:pt x="100000" y="10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588000" y="3625850"/>
              <a:ext cx="406399" cy="330200"/>
            </a:xfrm>
            <a:custGeom>
              <a:pathLst>
                <a:path extrusionOk="0" h="120000" w="120000">
                  <a:moveTo>
                    <a:pt x="118125" y="56538"/>
                  </a:moveTo>
                  <a:lnTo>
                    <a:pt x="103125" y="28846"/>
                  </a:lnTo>
                  <a:lnTo>
                    <a:pt x="103125" y="28846"/>
                  </a:lnTo>
                  <a:lnTo>
                    <a:pt x="101250" y="26538"/>
                  </a:lnTo>
                  <a:lnTo>
                    <a:pt x="99375" y="24230"/>
                  </a:lnTo>
                  <a:lnTo>
                    <a:pt x="96562" y="23076"/>
                  </a:lnTo>
                  <a:lnTo>
                    <a:pt x="93750" y="23076"/>
                  </a:lnTo>
                  <a:lnTo>
                    <a:pt x="78750" y="23076"/>
                  </a:lnTo>
                  <a:lnTo>
                    <a:pt x="78750" y="13846"/>
                  </a:lnTo>
                  <a:lnTo>
                    <a:pt x="78750" y="13846"/>
                  </a:lnTo>
                  <a:lnTo>
                    <a:pt x="77812" y="8076"/>
                  </a:lnTo>
                  <a:lnTo>
                    <a:pt x="75000" y="4615"/>
                  </a:lnTo>
                  <a:lnTo>
                    <a:pt x="72187" y="1153"/>
                  </a:lnTo>
                  <a:lnTo>
                    <a:pt x="67500" y="0"/>
                  </a:lnTo>
                  <a:lnTo>
                    <a:pt x="11250" y="0"/>
                  </a:lnTo>
                  <a:lnTo>
                    <a:pt x="11250" y="0"/>
                  </a:lnTo>
                  <a:lnTo>
                    <a:pt x="6562" y="1153"/>
                  </a:lnTo>
                  <a:lnTo>
                    <a:pt x="3750" y="4615"/>
                  </a:lnTo>
                  <a:lnTo>
                    <a:pt x="937" y="8076"/>
                  </a:lnTo>
                  <a:lnTo>
                    <a:pt x="0" y="13846"/>
                  </a:lnTo>
                  <a:lnTo>
                    <a:pt x="0" y="64615"/>
                  </a:lnTo>
                  <a:lnTo>
                    <a:pt x="0" y="64615"/>
                  </a:lnTo>
                  <a:lnTo>
                    <a:pt x="937" y="70384"/>
                  </a:lnTo>
                  <a:lnTo>
                    <a:pt x="3750" y="73846"/>
                  </a:lnTo>
                  <a:lnTo>
                    <a:pt x="6562" y="77307"/>
                  </a:lnTo>
                  <a:lnTo>
                    <a:pt x="11250" y="78461"/>
                  </a:lnTo>
                  <a:lnTo>
                    <a:pt x="11250" y="78461"/>
                  </a:lnTo>
                  <a:lnTo>
                    <a:pt x="11250" y="92307"/>
                  </a:lnTo>
                  <a:lnTo>
                    <a:pt x="11250" y="92307"/>
                  </a:lnTo>
                  <a:lnTo>
                    <a:pt x="12187" y="98076"/>
                  </a:lnTo>
                  <a:lnTo>
                    <a:pt x="15000" y="101538"/>
                  </a:lnTo>
                  <a:lnTo>
                    <a:pt x="17812" y="105000"/>
                  </a:lnTo>
                  <a:lnTo>
                    <a:pt x="22500" y="106153"/>
                  </a:lnTo>
                  <a:lnTo>
                    <a:pt x="27187" y="106153"/>
                  </a:lnTo>
                  <a:lnTo>
                    <a:pt x="27187" y="106153"/>
                  </a:lnTo>
                  <a:lnTo>
                    <a:pt x="29062" y="111923"/>
                  </a:lnTo>
                  <a:lnTo>
                    <a:pt x="31875" y="116538"/>
                  </a:lnTo>
                  <a:lnTo>
                    <a:pt x="36562" y="118846"/>
                  </a:lnTo>
                  <a:lnTo>
                    <a:pt x="41250" y="120000"/>
                  </a:lnTo>
                  <a:lnTo>
                    <a:pt x="41250" y="120000"/>
                  </a:lnTo>
                  <a:lnTo>
                    <a:pt x="45937" y="118846"/>
                  </a:lnTo>
                  <a:lnTo>
                    <a:pt x="50625" y="116538"/>
                  </a:lnTo>
                  <a:lnTo>
                    <a:pt x="53437" y="111923"/>
                  </a:lnTo>
                  <a:lnTo>
                    <a:pt x="55312" y="106153"/>
                  </a:lnTo>
                  <a:lnTo>
                    <a:pt x="75937" y="106153"/>
                  </a:lnTo>
                  <a:lnTo>
                    <a:pt x="75937" y="106153"/>
                  </a:lnTo>
                  <a:lnTo>
                    <a:pt x="77812" y="111923"/>
                  </a:lnTo>
                  <a:lnTo>
                    <a:pt x="80625" y="116538"/>
                  </a:lnTo>
                  <a:lnTo>
                    <a:pt x="85312" y="118846"/>
                  </a:lnTo>
                  <a:lnTo>
                    <a:pt x="90000" y="120000"/>
                  </a:lnTo>
                  <a:lnTo>
                    <a:pt x="90000" y="120000"/>
                  </a:lnTo>
                  <a:lnTo>
                    <a:pt x="94687" y="118846"/>
                  </a:lnTo>
                  <a:lnTo>
                    <a:pt x="99375" y="116538"/>
                  </a:lnTo>
                  <a:lnTo>
                    <a:pt x="102187" y="111923"/>
                  </a:lnTo>
                  <a:lnTo>
                    <a:pt x="104062" y="106153"/>
                  </a:lnTo>
                  <a:lnTo>
                    <a:pt x="108750" y="106153"/>
                  </a:lnTo>
                  <a:lnTo>
                    <a:pt x="108750" y="106153"/>
                  </a:lnTo>
                  <a:lnTo>
                    <a:pt x="113437" y="105000"/>
                  </a:lnTo>
                  <a:lnTo>
                    <a:pt x="116250" y="101538"/>
                  </a:lnTo>
                  <a:lnTo>
                    <a:pt x="119062" y="98076"/>
                  </a:lnTo>
                  <a:lnTo>
                    <a:pt x="120000" y="92307"/>
                  </a:lnTo>
                  <a:lnTo>
                    <a:pt x="120000" y="64615"/>
                  </a:lnTo>
                  <a:lnTo>
                    <a:pt x="120000" y="64615"/>
                  </a:lnTo>
                  <a:lnTo>
                    <a:pt x="119062" y="61153"/>
                  </a:lnTo>
                  <a:lnTo>
                    <a:pt x="118125" y="56538"/>
                  </a:lnTo>
                  <a:close/>
                  <a:moveTo>
                    <a:pt x="11250" y="69230"/>
                  </a:moveTo>
                  <a:lnTo>
                    <a:pt x="11250" y="69230"/>
                  </a:lnTo>
                  <a:lnTo>
                    <a:pt x="9375" y="69230"/>
                  </a:lnTo>
                  <a:lnTo>
                    <a:pt x="8437" y="68076"/>
                  </a:lnTo>
                  <a:lnTo>
                    <a:pt x="7500" y="66923"/>
                  </a:lnTo>
                  <a:lnTo>
                    <a:pt x="7500" y="64615"/>
                  </a:lnTo>
                  <a:lnTo>
                    <a:pt x="7500" y="13846"/>
                  </a:lnTo>
                  <a:lnTo>
                    <a:pt x="7500" y="13846"/>
                  </a:lnTo>
                  <a:lnTo>
                    <a:pt x="7500" y="11538"/>
                  </a:lnTo>
                  <a:lnTo>
                    <a:pt x="8437" y="10384"/>
                  </a:lnTo>
                  <a:lnTo>
                    <a:pt x="9375" y="9230"/>
                  </a:lnTo>
                  <a:lnTo>
                    <a:pt x="11250" y="9230"/>
                  </a:lnTo>
                  <a:lnTo>
                    <a:pt x="67500" y="9230"/>
                  </a:lnTo>
                  <a:lnTo>
                    <a:pt x="67500" y="9230"/>
                  </a:lnTo>
                  <a:lnTo>
                    <a:pt x="69375" y="9230"/>
                  </a:lnTo>
                  <a:lnTo>
                    <a:pt x="70312" y="10384"/>
                  </a:lnTo>
                  <a:lnTo>
                    <a:pt x="71250" y="11538"/>
                  </a:lnTo>
                  <a:lnTo>
                    <a:pt x="71250" y="13846"/>
                  </a:lnTo>
                  <a:lnTo>
                    <a:pt x="71250" y="23076"/>
                  </a:lnTo>
                  <a:lnTo>
                    <a:pt x="71250" y="32307"/>
                  </a:lnTo>
                  <a:lnTo>
                    <a:pt x="71250" y="64615"/>
                  </a:lnTo>
                  <a:lnTo>
                    <a:pt x="71250" y="64615"/>
                  </a:lnTo>
                  <a:lnTo>
                    <a:pt x="71250" y="66923"/>
                  </a:lnTo>
                  <a:lnTo>
                    <a:pt x="70312" y="68076"/>
                  </a:lnTo>
                  <a:lnTo>
                    <a:pt x="69375" y="69230"/>
                  </a:lnTo>
                  <a:lnTo>
                    <a:pt x="67500" y="69230"/>
                  </a:lnTo>
                  <a:lnTo>
                    <a:pt x="11250" y="69230"/>
                  </a:lnTo>
                  <a:close/>
                  <a:moveTo>
                    <a:pt x="41250" y="110769"/>
                  </a:moveTo>
                  <a:lnTo>
                    <a:pt x="41250" y="110769"/>
                  </a:lnTo>
                  <a:lnTo>
                    <a:pt x="38437" y="109615"/>
                  </a:lnTo>
                  <a:lnTo>
                    <a:pt x="35625" y="108461"/>
                  </a:lnTo>
                  <a:lnTo>
                    <a:pt x="34687" y="105000"/>
                  </a:lnTo>
                  <a:lnTo>
                    <a:pt x="33750" y="101538"/>
                  </a:lnTo>
                  <a:lnTo>
                    <a:pt x="33750" y="101538"/>
                  </a:lnTo>
                  <a:lnTo>
                    <a:pt x="34687" y="98076"/>
                  </a:lnTo>
                  <a:lnTo>
                    <a:pt x="35625" y="94615"/>
                  </a:lnTo>
                  <a:lnTo>
                    <a:pt x="38437" y="93461"/>
                  </a:lnTo>
                  <a:lnTo>
                    <a:pt x="41250" y="92307"/>
                  </a:lnTo>
                  <a:lnTo>
                    <a:pt x="41250" y="92307"/>
                  </a:lnTo>
                  <a:lnTo>
                    <a:pt x="44062" y="93461"/>
                  </a:lnTo>
                  <a:lnTo>
                    <a:pt x="46875" y="94615"/>
                  </a:lnTo>
                  <a:lnTo>
                    <a:pt x="47812" y="98076"/>
                  </a:lnTo>
                  <a:lnTo>
                    <a:pt x="48750" y="101538"/>
                  </a:lnTo>
                  <a:lnTo>
                    <a:pt x="48750" y="101538"/>
                  </a:lnTo>
                  <a:lnTo>
                    <a:pt x="47812" y="105000"/>
                  </a:lnTo>
                  <a:lnTo>
                    <a:pt x="46875" y="108461"/>
                  </a:lnTo>
                  <a:lnTo>
                    <a:pt x="44062" y="109615"/>
                  </a:lnTo>
                  <a:lnTo>
                    <a:pt x="41250" y="110769"/>
                  </a:lnTo>
                  <a:close/>
                  <a:moveTo>
                    <a:pt x="90000" y="110769"/>
                  </a:moveTo>
                  <a:lnTo>
                    <a:pt x="90000" y="110769"/>
                  </a:lnTo>
                  <a:lnTo>
                    <a:pt x="87187" y="109615"/>
                  </a:lnTo>
                  <a:lnTo>
                    <a:pt x="84375" y="108461"/>
                  </a:lnTo>
                  <a:lnTo>
                    <a:pt x="83437" y="105000"/>
                  </a:lnTo>
                  <a:lnTo>
                    <a:pt x="82500" y="101538"/>
                  </a:lnTo>
                  <a:lnTo>
                    <a:pt x="82500" y="101538"/>
                  </a:lnTo>
                  <a:lnTo>
                    <a:pt x="83437" y="98076"/>
                  </a:lnTo>
                  <a:lnTo>
                    <a:pt x="84375" y="94615"/>
                  </a:lnTo>
                  <a:lnTo>
                    <a:pt x="87187" y="93461"/>
                  </a:lnTo>
                  <a:lnTo>
                    <a:pt x="90000" y="92307"/>
                  </a:lnTo>
                  <a:lnTo>
                    <a:pt x="90000" y="92307"/>
                  </a:lnTo>
                  <a:lnTo>
                    <a:pt x="92812" y="93461"/>
                  </a:lnTo>
                  <a:lnTo>
                    <a:pt x="95625" y="94615"/>
                  </a:lnTo>
                  <a:lnTo>
                    <a:pt x="96562" y="98076"/>
                  </a:lnTo>
                  <a:lnTo>
                    <a:pt x="97500" y="101538"/>
                  </a:lnTo>
                  <a:lnTo>
                    <a:pt x="97500" y="101538"/>
                  </a:lnTo>
                  <a:lnTo>
                    <a:pt x="96562" y="105000"/>
                  </a:lnTo>
                  <a:lnTo>
                    <a:pt x="95625" y="108461"/>
                  </a:lnTo>
                  <a:lnTo>
                    <a:pt x="92812" y="109615"/>
                  </a:lnTo>
                  <a:lnTo>
                    <a:pt x="90000" y="110769"/>
                  </a:lnTo>
                  <a:close/>
                  <a:moveTo>
                    <a:pt x="112500" y="92307"/>
                  </a:moveTo>
                  <a:lnTo>
                    <a:pt x="112500" y="92307"/>
                  </a:lnTo>
                  <a:lnTo>
                    <a:pt x="112500" y="94615"/>
                  </a:lnTo>
                  <a:lnTo>
                    <a:pt x="111562" y="95769"/>
                  </a:lnTo>
                  <a:lnTo>
                    <a:pt x="110625" y="96923"/>
                  </a:lnTo>
                  <a:lnTo>
                    <a:pt x="108750" y="96923"/>
                  </a:lnTo>
                  <a:lnTo>
                    <a:pt x="104062" y="96923"/>
                  </a:lnTo>
                  <a:lnTo>
                    <a:pt x="104062" y="96923"/>
                  </a:lnTo>
                  <a:lnTo>
                    <a:pt x="102187" y="91153"/>
                  </a:lnTo>
                  <a:lnTo>
                    <a:pt x="99375" y="86538"/>
                  </a:lnTo>
                  <a:lnTo>
                    <a:pt x="94687" y="84230"/>
                  </a:lnTo>
                  <a:lnTo>
                    <a:pt x="90000" y="83076"/>
                  </a:lnTo>
                  <a:lnTo>
                    <a:pt x="90000" y="83076"/>
                  </a:lnTo>
                  <a:lnTo>
                    <a:pt x="85312" y="84230"/>
                  </a:lnTo>
                  <a:lnTo>
                    <a:pt x="80625" y="86538"/>
                  </a:lnTo>
                  <a:lnTo>
                    <a:pt x="77812" y="91153"/>
                  </a:lnTo>
                  <a:lnTo>
                    <a:pt x="75937" y="96923"/>
                  </a:lnTo>
                  <a:lnTo>
                    <a:pt x="55312" y="96923"/>
                  </a:lnTo>
                  <a:lnTo>
                    <a:pt x="55312" y="96923"/>
                  </a:lnTo>
                  <a:lnTo>
                    <a:pt x="53437" y="91153"/>
                  </a:lnTo>
                  <a:lnTo>
                    <a:pt x="50625" y="86538"/>
                  </a:lnTo>
                  <a:lnTo>
                    <a:pt x="45937" y="84230"/>
                  </a:lnTo>
                  <a:lnTo>
                    <a:pt x="41250" y="83076"/>
                  </a:lnTo>
                  <a:lnTo>
                    <a:pt x="41250" y="83076"/>
                  </a:lnTo>
                  <a:lnTo>
                    <a:pt x="36562" y="84230"/>
                  </a:lnTo>
                  <a:lnTo>
                    <a:pt x="31875" y="86538"/>
                  </a:lnTo>
                  <a:lnTo>
                    <a:pt x="29062" y="91153"/>
                  </a:lnTo>
                  <a:lnTo>
                    <a:pt x="27187" y="96923"/>
                  </a:lnTo>
                  <a:lnTo>
                    <a:pt x="22500" y="96923"/>
                  </a:lnTo>
                  <a:lnTo>
                    <a:pt x="22500" y="96923"/>
                  </a:lnTo>
                  <a:lnTo>
                    <a:pt x="20625" y="96923"/>
                  </a:lnTo>
                  <a:lnTo>
                    <a:pt x="19687" y="95769"/>
                  </a:lnTo>
                  <a:lnTo>
                    <a:pt x="18750" y="94615"/>
                  </a:lnTo>
                  <a:lnTo>
                    <a:pt x="18750" y="92307"/>
                  </a:lnTo>
                  <a:lnTo>
                    <a:pt x="18750" y="78461"/>
                  </a:lnTo>
                  <a:lnTo>
                    <a:pt x="67500" y="78461"/>
                  </a:lnTo>
                  <a:lnTo>
                    <a:pt x="67500" y="78461"/>
                  </a:lnTo>
                  <a:lnTo>
                    <a:pt x="72187" y="77307"/>
                  </a:lnTo>
                  <a:lnTo>
                    <a:pt x="75000" y="73846"/>
                  </a:lnTo>
                  <a:lnTo>
                    <a:pt x="77812" y="70384"/>
                  </a:lnTo>
                  <a:lnTo>
                    <a:pt x="78750" y="64615"/>
                  </a:lnTo>
                  <a:lnTo>
                    <a:pt x="78750" y="32307"/>
                  </a:lnTo>
                  <a:lnTo>
                    <a:pt x="93750" y="32307"/>
                  </a:lnTo>
                  <a:lnTo>
                    <a:pt x="93750" y="32307"/>
                  </a:lnTo>
                  <a:lnTo>
                    <a:pt x="95625" y="32307"/>
                  </a:lnTo>
                  <a:lnTo>
                    <a:pt x="96562" y="34615"/>
                  </a:lnTo>
                  <a:lnTo>
                    <a:pt x="111562" y="62307"/>
                  </a:lnTo>
                  <a:lnTo>
                    <a:pt x="111562" y="62307"/>
                  </a:lnTo>
                  <a:lnTo>
                    <a:pt x="112500" y="64615"/>
                  </a:lnTo>
                  <a:lnTo>
                    <a:pt x="112500" y="9230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710034" y="2662034"/>
            <a:ext cx="348824" cy="305221"/>
            <a:chOff x="2336800" y="2800350"/>
            <a:chExt cx="406399" cy="355599"/>
          </a:xfrm>
        </p:grpSpPr>
        <p:sp>
          <p:nvSpPr>
            <p:cNvPr id="622" name="Shape 622"/>
            <p:cNvSpPr/>
            <p:nvPr/>
          </p:nvSpPr>
          <p:spPr>
            <a:xfrm>
              <a:off x="2336800" y="2800350"/>
              <a:ext cx="406399" cy="292100"/>
            </a:xfrm>
            <a:custGeom>
              <a:pathLst>
                <a:path extrusionOk="0" h="120000" w="120000">
                  <a:moveTo>
                    <a:pt x="120000" y="31304"/>
                  </a:moveTo>
                  <a:lnTo>
                    <a:pt x="120000" y="31304"/>
                  </a:lnTo>
                  <a:lnTo>
                    <a:pt x="119062" y="26086"/>
                  </a:lnTo>
                  <a:lnTo>
                    <a:pt x="117187" y="22173"/>
                  </a:lnTo>
                  <a:lnTo>
                    <a:pt x="114375" y="18260"/>
                  </a:lnTo>
                  <a:lnTo>
                    <a:pt x="111562" y="15652"/>
                  </a:lnTo>
                  <a:lnTo>
                    <a:pt x="62812" y="0"/>
                  </a:lnTo>
                  <a:lnTo>
                    <a:pt x="62812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7187" y="0"/>
                  </a:lnTo>
                  <a:lnTo>
                    <a:pt x="8437" y="15652"/>
                  </a:lnTo>
                  <a:lnTo>
                    <a:pt x="8437" y="15652"/>
                  </a:lnTo>
                  <a:lnTo>
                    <a:pt x="5625" y="18260"/>
                  </a:lnTo>
                  <a:lnTo>
                    <a:pt x="2812" y="22173"/>
                  </a:lnTo>
                  <a:lnTo>
                    <a:pt x="937" y="26086"/>
                  </a:lnTo>
                  <a:lnTo>
                    <a:pt x="0" y="31304"/>
                  </a:lnTo>
                  <a:lnTo>
                    <a:pt x="0" y="31304"/>
                  </a:lnTo>
                  <a:lnTo>
                    <a:pt x="937" y="36521"/>
                  </a:lnTo>
                  <a:lnTo>
                    <a:pt x="2812" y="40434"/>
                  </a:lnTo>
                  <a:lnTo>
                    <a:pt x="5625" y="44347"/>
                  </a:lnTo>
                  <a:lnTo>
                    <a:pt x="8437" y="46956"/>
                  </a:lnTo>
                  <a:lnTo>
                    <a:pt x="18750" y="49565"/>
                  </a:lnTo>
                  <a:lnTo>
                    <a:pt x="18750" y="93913"/>
                  </a:lnTo>
                  <a:lnTo>
                    <a:pt x="18750" y="93913"/>
                  </a:lnTo>
                  <a:lnTo>
                    <a:pt x="19687" y="99130"/>
                  </a:lnTo>
                  <a:lnTo>
                    <a:pt x="20625" y="104347"/>
                  </a:lnTo>
                  <a:lnTo>
                    <a:pt x="24375" y="108260"/>
                  </a:lnTo>
                  <a:lnTo>
                    <a:pt x="28125" y="112173"/>
                  </a:lnTo>
                  <a:lnTo>
                    <a:pt x="33750" y="114782"/>
                  </a:lnTo>
                  <a:lnTo>
                    <a:pt x="41250" y="117391"/>
                  </a:lnTo>
                  <a:lnTo>
                    <a:pt x="49687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0312" y="120000"/>
                  </a:lnTo>
                  <a:lnTo>
                    <a:pt x="78750" y="117391"/>
                  </a:lnTo>
                  <a:lnTo>
                    <a:pt x="86250" y="114782"/>
                  </a:lnTo>
                  <a:lnTo>
                    <a:pt x="91875" y="112173"/>
                  </a:lnTo>
                  <a:lnTo>
                    <a:pt x="95625" y="108260"/>
                  </a:lnTo>
                  <a:lnTo>
                    <a:pt x="99375" y="104347"/>
                  </a:lnTo>
                  <a:lnTo>
                    <a:pt x="100312" y="99130"/>
                  </a:lnTo>
                  <a:lnTo>
                    <a:pt x="101250" y="93913"/>
                  </a:lnTo>
                  <a:lnTo>
                    <a:pt x="101250" y="49565"/>
                  </a:lnTo>
                  <a:lnTo>
                    <a:pt x="111562" y="46956"/>
                  </a:lnTo>
                  <a:lnTo>
                    <a:pt x="111562" y="46956"/>
                  </a:lnTo>
                  <a:lnTo>
                    <a:pt x="114375" y="44347"/>
                  </a:lnTo>
                  <a:lnTo>
                    <a:pt x="117187" y="40434"/>
                  </a:lnTo>
                  <a:lnTo>
                    <a:pt x="119062" y="36521"/>
                  </a:lnTo>
                  <a:lnTo>
                    <a:pt x="120000" y="31304"/>
                  </a:lnTo>
                  <a:close/>
                  <a:moveTo>
                    <a:pt x="93750" y="93913"/>
                  </a:moveTo>
                  <a:lnTo>
                    <a:pt x="93750" y="93913"/>
                  </a:lnTo>
                  <a:lnTo>
                    <a:pt x="92812" y="96521"/>
                  </a:lnTo>
                  <a:lnTo>
                    <a:pt x="91875" y="99130"/>
                  </a:lnTo>
                  <a:lnTo>
                    <a:pt x="89062" y="101739"/>
                  </a:lnTo>
                  <a:lnTo>
                    <a:pt x="85312" y="104347"/>
                  </a:lnTo>
                  <a:lnTo>
                    <a:pt x="80625" y="105652"/>
                  </a:lnTo>
                  <a:lnTo>
                    <a:pt x="75000" y="108260"/>
                  </a:lnTo>
                  <a:lnTo>
                    <a:pt x="67500" y="109565"/>
                  </a:lnTo>
                  <a:lnTo>
                    <a:pt x="60000" y="109565"/>
                  </a:lnTo>
                  <a:lnTo>
                    <a:pt x="60000" y="109565"/>
                  </a:lnTo>
                  <a:lnTo>
                    <a:pt x="52500" y="109565"/>
                  </a:lnTo>
                  <a:lnTo>
                    <a:pt x="45000" y="108260"/>
                  </a:lnTo>
                  <a:lnTo>
                    <a:pt x="39375" y="105652"/>
                  </a:lnTo>
                  <a:lnTo>
                    <a:pt x="34687" y="104347"/>
                  </a:lnTo>
                  <a:lnTo>
                    <a:pt x="30937" y="101739"/>
                  </a:lnTo>
                  <a:lnTo>
                    <a:pt x="28125" y="99130"/>
                  </a:lnTo>
                  <a:lnTo>
                    <a:pt x="27187" y="96521"/>
                  </a:lnTo>
                  <a:lnTo>
                    <a:pt x="26250" y="93913"/>
                  </a:lnTo>
                  <a:lnTo>
                    <a:pt x="26250" y="52173"/>
                  </a:lnTo>
                  <a:lnTo>
                    <a:pt x="57187" y="62608"/>
                  </a:lnTo>
                  <a:lnTo>
                    <a:pt x="57187" y="62608"/>
                  </a:lnTo>
                  <a:lnTo>
                    <a:pt x="60000" y="62608"/>
                  </a:lnTo>
                  <a:lnTo>
                    <a:pt x="60000" y="62608"/>
                  </a:lnTo>
                  <a:lnTo>
                    <a:pt x="62812" y="62608"/>
                  </a:lnTo>
                  <a:lnTo>
                    <a:pt x="93750" y="52173"/>
                  </a:lnTo>
                  <a:lnTo>
                    <a:pt x="93750" y="93913"/>
                  </a:lnTo>
                  <a:close/>
                  <a:moveTo>
                    <a:pt x="60937" y="52173"/>
                  </a:moveTo>
                  <a:lnTo>
                    <a:pt x="60937" y="52173"/>
                  </a:lnTo>
                  <a:lnTo>
                    <a:pt x="60000" y="52173"/>
                  </a:lnTo>
                  <a:lnTo>
                    <a:pt x="60000" y="52173"/>
                  </a:lnTo>
                  <a:lnTo>
                    <a:pt x="59062" y="52173"/>
                  </a:lnTo>
                  <a:lnTo>
                    <a:pt x="10312" y="36521"/>
                  </a:lnTo>
                  <a:lnTo>
                    <a:pt x="10312" y="36521"/>
                  </a:lnTo>
                  <a:lnTo>
                    <a:pt x="8437" y="33913"/>
                  </a:lnTo>
                  <a:lnTo>
                    <a:pt x="7500" y="31304"/>
                  </a:lnTo>
                  <a:lnTo>
                    <a:pt x="7500" y="31304"/>
                  </a:lnTo>
                  <a:lnTo>
                    <a:pt x="8437" y="28695"/>
                  </a:lnTo>
                  <a:lnTo>
                    <a:pt x="10312" y="26086"/>
                  </a:lnTo>
                  <a:lnTo>
                    <a:pt x="59062" y="10434"/>
                  </a:lnTo>
                  <a:lnTo>
                    <a:pt x="59062" y="10434"/>
                  </a:lnTo>
                  <a:lnTo>
                    <a:pt x="60000" y="10434"/>
                  </a:lnTo>
                  <a:lnTo>
                    <a:pt x="60000" y="10434"/>
                  </a:lnTo>
                  <a:lnTo>
                    <a:pt x="60937" y="10434"/>
                  </a:lnTo>
                  <a:lnTo>
                    <a:pt x="109687" y="26086"/>
                  </a:lnTo>
                  <a:lnTo>
                    <a:pt x="109687" y="26086"/>
                  </a:lnTo>
                  <a:lnTo>
                    <a:pt x="111562" y="28695"/>
                  </a:lnTo>
                  <a:lnTo>
                    <a:pt x="112500" y="31304"/>
                  </a:lnTo>
                  <a:lnTo>
                    <a:pt x="112500" y="31304"/>
                  </a:lnTo>
                  <a:lnTo>
                    <a:pt x="111562" y="33913"/>
                  </a:lnTo>
                  <a:lnTo>
                    <a:pt x="109687" y="36521"/>
                  </a:lnTo>
                  <a:lnTo>
                    <a:pt x="60937" y="5217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705100" y="2927350"/>
              <a:ext cx="25399" cy="139699"/>
            </a:xfrm>
            <a:custGeom>
              <a:pathLst>
                <a:path extrusionOk="0" h="120000" w="120000">
                  <a:moveTo>
                    <a:pt x="0" y="10909"/>
                  </a:moveTo>
                  <a:lnTo>
                    <a:pt x="0" y="109090"/>
                  </a:lnTo>
                  <a:lnTo>
                    <a:pt x="0" y="109090"/>
                  </a:lnTo>
                  <a:lnTo>
                    <a:pt x="0" y="114545"/>
                  </a:lnTo>
                  <a:lnTo>
                    <a:pt x="15000" y="117272"/>
                  </a:lnTo>
                  <a:lnTo>
                    <a:pt x="3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17272"/>
                  </a:lnTo>
                  <a:lnTo>
                    <a:pt x="120000" y="114545"/>
                  </a:lnTo>
                  <a:lnTo>
                    <a:pt x="120000" y="109090"/>
                  </a:lnTo>
                  <a:lnTo>
                    <a:pt x="120000" y="10909"/>
                  </a:lnTo>
                  <a:lnTo>
                    <a:pt x="120000" y="10909"/>
                  </a:lnTo>
                  <a:lnTo>
                    <a:pt x="120000" y="5454"/>
                  </a:lnTo>
                  <a:lnTo>
                    <a:pt x="105000" y="2727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2727"/>
                  </a:lnTo>
                  <a:lnTo>
                    <a:pt x="0" y="5454"/>
                  </a:lnTo>
                  <a:lnTo>
                    <a:pt x="0" y="1090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692400" y="3079750"/>
              <a:ext cx="50799" cy="76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5000" y="5000"/>
                  </a:lnTo>
                  <a:lnTo>
                    <a:pt x="37500" y="10000"/>
                  </a:lnTo>
                  <a:lnTo>
                    <a:pt x="15000" y="30000"/>
                  </a:lnTo>
                  <a:lnTo>
                    <a:pt x="7500" y="60000"/>
                  </a:lnTo>
                  <a:lnTo>
                    <a:pt x="0" y="80000"/>
                  </a:lnTo>
                  <a:lnTo>
                    <a:pt x="0" y="80000"/>
                  </a:lnTo>
                  <a:lnTo>
                    <a:pt x="7500" y="95000"/>
                  </a:lnTo>
                  <a:lnTo>
                    <a:pt x="15000" y="110000"/>
                  </a:lnTo>
                  <a:lnTo>
                    <a:pt x="37500" y="115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2500" y="115000"/>
                  </a:lnTo>
                  <a:lnTo>
                    <a:pt x="105000" y="110000"/>
                  </a:lnTo>
                  <a:lnTo>
                    <a:pt x="112500" y="95000"/>
                  </a:lnTo>
                  <a:lnTo>
                    <a:pt x="120000" y="80000"/>
                  </a:lnTo>
                  <a:lnTo>
                    <a:pt x="120000" y="80000"/>
                  </a:lnTo>
                  <a:lnTo>
                    <a:pt x="112500" y="60000"/>
                  </a:lnTo>
                  <a:lnTo>
                    <a:pt x="105000" y="30000"/>
                  </a:lnTo>
                  <a:lnTo>
                    <a:pt x="82500" y="10000"/>
                  </a:lnTo>
                  <a:lnTo>
                    <a:pt x="75000" y="500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4710034" y="1244936"/>
            <a:ext cx="348824" cy="348824"/>
            <a:chOff x="2336800" y="1149350"/>
            <a:chExt cx="406399" cy="406399"/>
          </a:xfrm>
        </p:grpSpPr>
        <p:sp>
          <p:nvSpPr>
            <p:cNvPr id="626" name="Shape 626"/>
            <p:cNvSpPr/>
            <p:nvPr/>
          </p:nvSpPr>
          <p:spPr>
            <a:xfrm>
              <a:off x="2336800" y="1149350"/>
              <a:ext cx="406399" cy="406399"/>
            </a:xfrm>
            <a:custGeom>
              <a:pathLst>
                <a:path extrusionOk="0" h="120000" w="120000">
                  <a:moveTo>
                    <a:pt x="108750" y="0"/>
                  </a:moveTo>
                  <a:lnTo>
                    <a:pt x="26250" y="0"/>
                  </a:lnTo>
                  <a:lnTo>
                    <a:pt x="26250" y="0"/>
                  </a:lnTo>
                  <a:lnTo>
                    <a:pt x="21562" y="937"/>
                  </a:lnTo>
                  <a:lnTo>
                    <a:pt x="18750" y="3750"/>
                  </a:lnTo>
                  <a:lnTo>
                    <a:pt x="15937" y="6562"/>
                  </a:lnTo>
                  <a:lnTo>
                    <a:pt x="15000" y="11250"/>
                  </a:lnTo>
                  <a:lnTo>
                    <a:pt x="15000" y="18750"/>
                  </a:lnTo>
                  <a:lnTo>
                    <a:pt x="11250" y="18750"/>
                  </a:lnTo>
                  <a:lnTo>
                    <a:pt x="11250" y="18750"/>
                  </a:lnTo>
                  <a:lnTo>
                    <a:pt x="6562" y="19687"/>
                  </a:lnTo>
                  <a:lnTo>
                    <a:pt x="3750" y="22500"/>
                  </a:lnTo>
                  <a:lnTo>
                    <a:pt x="937" y="25312"/>
                  </a:lnTo>
                  <a:lnTo>
                    <a:pt x="0" y="30000"/>
                  </a:lnTo>
                  <a:lnTo>
                    <a:pt x="0" y="105000"/>
                  </a:lnTo>
                  <a:lnTo>
                    <a:pt x="0" y="105000"/>
                  </a:lnTo>
                  <a:lnTo>
                    <a:pt x="0" y="107812"/>
                  </a:lnTo>
                  <a:lnTo>
                    <a:pt x="937" y="110625"/>
                  </a:lnTo>
                  <a:lnTo>
                    <a:pt x="4687" y="115312"/>
                  </a:lnTo>
                  <a:lnTo>
                    <a:pt x="9375" y="119062"/>
                  </a:lnTo>
                  <a:lnTo>
                    <a:pt x="12187" y="120000"/>
                  </a:lnTo>
                  <a:lnTo>
                    <a:pt x="15000" y="120000"/>
                  </a:lnTo>
                  <a:lnTo>
                    <a:pt x="105000" y="120000"/>
                  </a:lnTo>
                  <a:lnTo>
                    <a:pt x="105000" y="120000"/>
                  </a:lnTo>
                  <a:lnTo>
                    <a:pt x="107812" y="120000"/>
                  </a:lnTo>
                  <a:lnTo>
                    <a:pt x="110625" y="119062"/>
                  </a:lnTo>
                  <a:lnTo>
                    <a:pt x="115312" y="115312"/>
                  </a:lnTo>
                  <a:lnTo>
                    <a:pt x="119062" y="110625"/>
                  </a:lnTo>
                  <a:lnTo>
                    <a:pt x="120000" y="107812"/>
                  </a:lnTo>
                  <a:lnTo>
                    <a:pt x="120000" y="105000"/>
                  </a:lnTo>
                  <a:lnTo>
                    <a:pt x="120000" y="11250"/>
                  </a:lnTo>
                  <a:lnTo>
                    <a:pt x="120000" y="11250"/>
                  </a:lnTo>
                  <a:lnTo>
                    <a:pt x="119062" y="6562"/>
                  </a:lnTo>
                  <a:lnTo>
                    <a:pt x="116250" y="3750"/>
                  </a:lnTo>
                  <a:lnTo>
                    <a:pt x="113437" y="937"/>
                  </a:lnTo>
                  <a:lnTo>
                    <a:pt x="108750" y="0"/>
                  </a:lnTo>
                  <a:close/>
                  <a:moveTo>
                    <a:pt x="112500" y="105000"/>
                  </a:moveTo>
                  <a:lnTo>
                    <a:pt x="112500" y="105000"/>
                  </a:lnTo>
                  <a:lnTo>
                    <a:pt x="111562" y="107812"/>
                  </a:lnTo>
                  <a:lnTo>
                    <a:pt x="110625" y="110625"/>
                  </a:lnTo>
                  <a:lnTo>
                    <a:pt x="107812" y="111562"/>
                  </a:lnTo>
                  <a:lnTo>
                    <a:pt x="105000" y="112500"/>
                  </a:lnTo>
                  <a:lnTo>
                    <a:pt x="15000" y="112500"/>
                  </a:lnTo>
                  <a:lnTo>
                    <a:pt x="15000" y="112500"/>
                  </a:lnTo>
                  <a:lnTo>
                    <a:pt x="12187" y="111562"/>
                  </a:lnTo>
                  <a:lnTo>
                    <a:pt x="9375" y="110625"/>
                  </a:lnTo>
                  <a:lnTo>
                    <a:pt x="8437" y="107812"/>
                  </a:lnTo>
                  <a:lnTo>
                    <a:pt x="7500" y="105000"/>
                  </a:lnTo>
                  <a:lnTo>
                    <a:pt x="7500" y="30000"/>
                  </a:lnTo>
                  <a:lnTo>
                    <a:pt x="7500" y="30000"/>
                  </a:lnTo>
                  <a:lnTo>
                    <a:pt x="7500" y="28125"/>
                  </a:lnTo>
                  <a:lnTo>
                    <a:pt x="8437" y="27187"/>
                  </a:lnTo>
                  <a:lnTo>
                    <a:pt x="9375" y="26250"/>
                  </a:lnTo>
                  <a:lnTo>
                    <a:pt x="11250" y="26250"/>
                  </a:lnTo>
                  <a:lnTo>
                    <a:pt x="15000" y="26250"/>
                  </a:lnTo>
                  <a:lnTo>
                    <a:pt x="15000" y="101250"/>
                  </a:lnTo>
                  <a:lnTo>
                    <a:pt x="15000" y="101250"/>
                  </a:lnTo>
                  <a:lnTo>
                    <a:pt x="15000" y="103125"/>
                  </a:lnTo>
                  <a:lnTo>
                    <a:pt x="15937" y="104062"/>
                  </a:lnTo>
                  <a:lnTo>
                    <a:pt x="16875" y="105000"/>
                  </a:lnTo>
                  <a:lnTo>
                    <a:pt x="18750" y="105000"/>
                  </a:lnTo>
                  <a:lnTo>
                    <a:pt x="18750" y="105000"/>
                  </a:lnTo>
                  <a:lnTo>
                    <a:pt x="20625" y="105000"/>
                  </a:lnTo>
                  <a:lnTo>
                    <a:pt x="21562" y="104062"/>
                  </a:lnTo>
                  <a:lnTo>
                    <a:pt x="22500" y="103125"/>
                  </a:lnTo>
                  <a:lnTo>
                    <a:pt x="22500" y="101250"/>
                  </a:lnTo>
                  <a:lnTo>
                    <a:pt x="22500" y="11250"/>
                  </a:lnTo>
                  <a:lnTo>
                    <a:pt x="22500" y="11250"/>
                  </a:lnTo>
                  <a:lnTo>
                    <a:pt x="22500" y="9375"/>
                  </a:lnTo>
                  <a:lnTo>
                    <a:pt x="23437" y="8437"/>
                  </a:lnTo>
                  <a:lnTo>
                    <a:pt x="24375" y="7500"/>
                  </a:lnTo>
                  <a:lnTo>
                    <a:pt x="26250" y="7500"/>
                  </a:lnTo>
                  <a:lnTo>
                    <a:pt x="108750" y="7500"/>
                  </a:lnTo>
                  <a:lnTo>
                    <a:pt x="108750" y="7500"/>
                  </a:lnTo>
                  <a:lnTo>
                    <a:pt x="110625" y="7500"/>
                  </a:lnTo>
                  <a:lnTo>
                    <a:pt x="111562" y="8437"/>
                  </a:lnTo>
                  <a:lnTo>
                    <a:pt x="112500" y="9375"/>
                  </a:lnTo>
                  <a:lnTo>
                    <a:pt x="112500" y="11250"/>
                  </a:lnTo>
                  <a:lnTo>
                    <a:pt x="112500" y="10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578100" y="1301750"/>
              <a:ext cx="114300" cy="12699"/>
            </a:xfrm>
            <a:custGeom>
              <a:pathLst>
                <a:path extrusionOk="0" h="120000" w="120000">
                  <a:moveTo>
                    <a:pt x="6666" y="120000"/>
                  </a:move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578100" y="1263650"/>
              <a:ext cx="114300" cy="12699"/>
            </a:xfrm>
            <a:custGeom>
              <a:pathLst>
                <a:path extrusionOk="0" h="120000" w="120000">
                  <a:moveTo>
                    <a:pt x="6666" y="120000"/>
                  </a:move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2578100" y="1225550"/>
              <a:ext cx="114300" cy="12699"/>
            </a:xfrm>
            <a:custGeom>
              <a:pathLst>
                <a:path extrusionOk="0" h="120000" w="120000">
                  <a:moveTo>
                    <a:pt x="6666" y="120000"/>
                  </a:move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438400" y="1492250"/>
              <a:ext cx="114300" cy="12699"/>
            </a:xfrm>
            <a:custGeom>
              <a:pathLst>
                <a:path extrusionOk="0" h="120000" w="120000">
                  <a:moveTo>
                    <a:pt x="113333" y="0"/>
                  </a:move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438400" y="1454150"/>
              <a:ext cx="114300" cy="12699"/>
            </a:xfrm>
            <a:custGeom>
              <a:pathLst>
                <a:path extrusionOk="0" h="120000" w="120000">
                  <a:moveTo>
                    <a:pt x="113333" y="0"/>
                  </a:move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2438400" y="1416050"/>
              <a:ext cx="114300" cy="12699"/>
            </a:xfrm>
            <a:custGeom>
              <a:pathLst>
                <a:path extrusionOk="0" h="120000" w="120000">
                  <a:moveTo>
                    <a:pt x="113333" y="0"/>
                  </a:move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2578100" y="1492250"/>
              <a:ext cx="114300" cy="12699"/>
            </a:xfrm>
            <a:custGeom>
              <a:pathLst>
                <a:path extrusionOk="0" h="120000" w="120000">
                  <a:moveTo>
                    <a:pt x="113333" y="0"/>
                  </a:move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2578100" y="1454150"/>
              <a:ext cx="114300" cy="12699"/>
            </a:xfrm>
            <a:custGeom>
              <a:pathLst>
                <a:path extrusionOk="0" h="120000" w="120000">
                  <a:moveTo>
                    <a:pt x="113333" y="0"/>
                  </a:move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2578100" y="1416050"/>
              <a:ext cx="114300" cy="12699"/>
            </a:xfrm>
            <a:custGeom>
              <a:pathLst>
                <a:path extrusionOk="0" h="120000" w="120000">
                  <a:moveTo>
                    <a:pt x="113333" y="0"/>
                  </a:moveTo>
                  <a:lnTo>
                    <a:pt x="6666" y="0"/>
                  </a:lnTo>
                  <a:lnTo>
                    <a:pt x="6666" y="0"/>
                  </a:lnTo>
                  <a:lnTo>
                    <a:pt x="3333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33" y="90000"/>
                  </a:lnTo>
                  <a:lnTo>
                    <a:pt x="6666" y="120000"/>
                  </a:lnTo>
                  <a:lnTo>
                    <a:pt x="113333" y="120000"/>
                  </a:lnTo>
                  <a:lnTo>
                    <a:pt x="113333" y="120000"/>
                  </a:lnTo>
                  <a:lnTo>
                    <a:pt x="116666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6666" y="30000"/>
                  </a:lnTo>
                  <a:lnTo>
                    <a:pt x="11333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2438400" y="1339850"/>
              <a:ext cx="254000" cy="12699"/>
            </a:xfrm>
            <a:custGeom>
              <a:pathLst>
                <a:path extrusionOk="0" h="120000" w="120000">
                  <a:moveTo>
                    <a:pt x="117000" y="0"/>
                  </a:moveTo>
                  <a:lnTo>
                    <a:pt x="3000" y="0"/>
                  </a:lnTo>
                  <a:lnTo>
                    <a:pt x="3000" y="0"/>
                  </a:lnTo>
                  <a:lnTo>
                    <a:pt x="15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500" y="90000"/>
                  </a:lnTo>
                  <a:lnTo>
                    <a:pt x="3000" y="120000"/>
                  </a:lnTo>
                  <a:lnTo>
                    <a:pt x="117000" y="120000"/>
                  </a:lnTo>
                  <a:lnTo>
                    <a:pt x="117000" y="120000"/>
                  </a:lnTo>
                  <a:lnTo>
                    <a:pt x="1185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500" y="30000"/>
                  </a:lnTo>
                  <a:lnTo>
                    <a:pt x="117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2438400" y="1377950"/>
              <a:ext cx="254000" cy="12699"/>
            </a:xfrm>
            <a:custGeom>
              <a:pathLst>
                <a:path extrusionOk="0" h="120000" w="120000">
                  <a:moveTo>
                    <a:pt x="117000" y="0"/>
                  </a:moveTo>
                  <a:lnTo>
                    <a:pt x="3000" y="0"/>
                  </a:lnTo>
                  <a:lnTo>
                    <a:pt x="3000" y="0"/>
                  </a:lnTo>
                  <a:lnTo>
                    <a:pt x="15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500" y="90000"/>
                  </a:lnTo>
                  <a:lnTo>
                    <a:pt x="3000" y="120000"/>
                  </a:lnTo>
                  <a:lnTo>
                    <a:pt x="117000" y="120000"/>
                  </a:lnTo>
                  <a:lnTo>
                    <a:pt x="117000" y="120000"/>
                  </a:lnTo>
                  <a:lnTo>
                    <a:pt x="1185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500" y="30000"/>
                  </a:lnTo>
                  <a:lnTo>
                    <a:pt x="117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2438400" y="1200150"/>
              <a:ext cx="114300" cy="114300"/>
            </a:xfrm>
            <a:custGeom>
              <a:pathLst>
                <a:path extrusionOk="0" h="120000" w="120000">
                  <a:moveTo>
                    <a:pt x="13333" y="120000"/>
                  </a:moveTo>
                  <a:lnTo>
                    <a:pt x="106666" y="120000"/>
                  </a:lnTo>
                  <a:lnTo>
                    <a:pt x="106666" y="120000"/>
                  </a:lnTo>
                  <a:lnTo>
                    <a:pt x="113333" y="120000"/>
                  </a:lnTo>
                  <a:lnTo>
                    <a:pt x="116666" y="116666"/>
                  </a:lnTo>
                  <a:lnTo>
                    <a:pt x="120000" y="113333"/>
                  </a:lnTo>
                  <a:lnTo>
                    <a:pt x="120000" y="106666"/>
                  </a:lnTo>
                  <a:lnTo>
                    <a:pt x="120000" y="13333"/>
                  </a:lnTo>
                  <a:lnTo>
                    <a:pt x="120000" y="13333"/>
                  </a:lnTo>
                  <a:lnTo>
                    <a:pt x="120000" y="6666"/>
                  </a:lnTo>
                  <a:lnTo>
                    <a:pt x="116666" y="3333"/>
                  </a:lnTo>
                  <a:lnTo>
                    <a:pt x="113333" y="0"/>
                  </a:lnTo>
                  <a:lnTo>
                    <a:pt x="106666" y="0"/>
                  </a:lnTo>
                  <a:lnTo>
                    <a:pt x="13333" y="0"/>
                  </a:lnTo>
                  <a:lnTo>
                    <a:pt x="13333" y="0"/>
                  </a:lnTo>
                  <a:lnTo>
                    <a:pt x="6666" y="0"/>
                  </a:lnTo>
                  <a:lnTo>
                    <a:pt x="3333" y="3333"/>
                  </a:lnTo>
                  <a:lnTo>
                    <a:pt x="0" y="6666"/>
                  </a:lnTo>
                  <a:lnTo>
                    <a:pt x="0" y="13333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0" y="113333"/>
                  </a:lnTo>
                  <a:lnTo>
                    <a:pt x="3333" y="116666"/>
                  </a:lnTo>
                  <a:lnTo>
                    <a:pt x="6666" y="120000"/>
                  </a:lnTo>
                  <a:lnTo>
                    <a:pt x="13333" y="120000"/>
                  </a:lnTo>
                  <a:close/>
                  <a:moveTo>
                    <a:pt x="26666" y="26666"/>
                  </a:moveTo>
                  <a:lnTo>
                    <a:pt x="93333" y="26666"/>
                  </a:lnTo>
                  <a:lnTo>
                    <a:pt x="93333" y="93333"/>
                  </a:lnTo>
                  <a:lnTo>
                    <a:pt x="26666" y="93333"/>
                  </a:lnTo>
                  <a:lnTo>
                    <a:pt x="26666" y="2666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9" name="Shape 639"/>
          <p:cNvSpPr/>
          <p:nvPr/>
        </p:nvSpPr>
        <p:spPr>
          <a:xfrm>
            <a:off x="5407682" y="1299440"/>
            <a:ext cx="348824" cy="228915"/>
          </a:xfrm>
          <a:custGeom>
            <a:pathLst>
              <a:path extrusionOk="0" h="120000" w="120000">
                <a:moveTo>
                  <a:pt x="105000" y="0"/>
                </a:moveTo>
                <a:lnTo>
                  <a:pt x="15000" y="0"/>
                </a:lnTo>
                <a:lnTo>
                  <a:pt x="15000" y="0"/>
                </a:lnTo>
                <a:lnTo>
                  <a:pt x="12187" y="0"/>
                </a:lnTo>
                <a:lnTo>
                  <a:pt x="9375" y="1428"/>
                </a:lnTo>
                <a:lnTo>
                  <a:pt x="4687" y="7142"/>
                </a:lnTo>
                <a:lnTo>
                  <a:pt x="937" y="14285"/>
                </a:lnTo>
                <a:lnTo>
                  <a:pt x="0" y="18571"/>
                </a:lnTo>
                <a:lnTo>
                  <a:pt x="0" y="22857"/>
                </a:lnTo>
                <a:lnTo>
                  <a:pt x="0" y="97142"/>
                </a:lnTo>
                <a:lnTo>
                  <a:pt x="0" y="97142"/>
                </a:lnTo>
                <a:lnTo>
                  <a:pt x="0" y="101428"/>
                </a:lnTo>
                <a:lnTo>
                  <a:pt x="937" y="105714"/>
                </a:lnTo>
                <a:lnTo>
                  <a:pt x="4687" y="112857"/>
                </a:lnTo>
                <a:lnTo>
                  <a:pt x="9375" y="118571"/>
                </a:lnTo>
                <a:lnTo>
                  <a:pt x="12187" y="120000"/>
                </a:lnTo>
                <a:lnTo>
                  <a:pt x="15000" y="120000"/>
                </a:lnTo>
                <a:lnTo>
                  <a:pt x="105000" y="120000"/>
                </a:lnTo>
                <a:lnTo>
                  <a:pt x="105000" y="120000"/>
                </a:lnTo>
                <a:lnTo>
                  <a:pt x="107812" y="120000"/>
                </a:lnTo>
                <a:lnTo>
                  <a:pt x="110625" y="118571"/>
                </a:lnTo>
                <a:lnTo>
                  <a:pt x="115312" y="112857"/>
                </a:lnTo>
                <a:lnTo>
                  <a:pt x="119062" y="105714"/>
                </a:lnTo>
                <a:lnTo>
                  <a:pt x="120000" y="101428"/>
                </a:lnTo>
                <a:lnTo>
                  <a:pt x="120000" y="97142"/>
                </a:lnTo>
                <a:lnTo>
                  <a:pt x="120000" y="22857"/>
                </a:lnTo>
                <a:lnTo>
                  <a:pt x="120000" y="22857"/>
                </a:lnTo>
                <a:lnTo>
                  <a:pt x="120000" y="18571"/>
                </a:lnTo>
                <a:lnTo>
                  <a:pt x="119062" y="14285"/>
                </a:lnTo>
                <a:lnTo>
                  <a:pt x="115312" y="7142"/>
                </a:lnTo>
                <a:lnTo>
                  <a:pt x="110625" y="1428"/>
                </a:lnTo>
                <a:lnTo>
                  <a:pt x="107812" y="0"/>
                </a:lnTo>
                <a:lnTo>
                  <a:pt x="105000" y="0"/>
                </a:lnTo>
                <a:close/>
                <a:moveTo>
                  <a:pt x="7500" y="30000"/>
                </a:moveTo>
                <a:lnTo>
                  <a:pt x="33750" y="60000"/>
                </a:lnTo>
                <a:lnTo>
                  <a:pt x="7500" y="90000"/>
                </a:lnTo>
                <a:lnTo>
                  <a:pt x="7500" y="30000"/>
                </a:lnTo>
                <a:close/>
                <a:moveTo>
                  <a:pt x="112500" y="97142"/>
                </a:moveTo>
                <a:lnTo>
                  <a:pt x="112500" y="97142"/>
                </a:lnTo>
                <a:lnTo>
                  <a:pt x="111562" y="101428"/>
                </a:lnTo>
                <a:lnTo>
                  <a:pt x="110625" y="105714"/>
                </a:lnTo>
                <a:lnTo>
                  <a:pt x="107812" y="107142"/>
                </a:lnTo>
                <a:lnTo>
                  <a:pt x="105000" y="108571"/>
                </a:lnTo>
                <a:lnTo>
                  <a:pt x="15000" y="108571"/>
                </a:lnTo>
                <a:lnTo>
                  <a:pt x="15000" y="108571"/>
                </a:lnTo>
                <a:lnTo>
                  <a:pt x="12187" y="107142"/>
                </a:lnTo>
                <a:lnTo>
                  <a:pt x="9375" y="105714"/>
                </a:lnTo>
                <a:lnTo>
                  <a:pt x="8437" y="101428"/>
                </a:lnTo>
                <a:lnTo>
                  <a:pt x="7500" y="97142"/>
                </a:lnTo>
                <a:lnTo>
                  <a:pt x="36562" y="62857"/>
                </a:lnTo>
                <a:lnTo>
                  <a:pt x="53437" y="82857"/>
                </a:lnTo>
                <a:lnTo>
                  <a:pt x="53437" y="82857"/>
                </a:lnTo>
                <a:lnTo>
                  <a:pt x="56250" y="84285"/>
                </a:lnTo>
                <a:lnTo>
                  <a:pt x="60000" y="85714"/>
                </a:lnTo>
                <a:lnTo>
                  <a:pt x="60000" y="85714"/>
                </a:lnTo>
                <a:lnTo>
                  <a:pt x="63750" y="84285"/>
                </a:lnTo>
                <a:lnTo>
                  <a:pt x="66562" y="82857"/>
                </a:lnTo>
                <a:lnTo>
                  <a:pt x="83437" y="62857"/>
                </a:lnTo>
                <a:lnTo>
                  <a:pt x="112500" y="97142"/>
                </a:lnTo>
                <a:close/>
                <a:moveTo>
                  <a:pt x="112500" y="90000"/>
                </a:moveTo>
                <a:lnTo>
                  <a:pt x="86250" y="60000"/>
                </a:lnTo>
                <a:lnTo>
                  <a:pt x="112500" y="30000"/>
                </a:lnTo>
                <a:lnTo>
                  <a:pt x="112500" y="90000"/>
                </a:lnTo>
                <a:close/>
                <a:moveTo>
                  <a:pt x="64687" y="77142"/>
                </a:moveTo>
                <a:lnTo>
                  <a:pt x="64687" y="77142"/>
                </a:lnTo>
                <a:lnTo>
                  <a:pt x="62812" y="80000"/>
                </a:lnTo>
                <a:lnTo>
                  <a:pt x="60000" y="80000"/>
                </a:lnTo>
                <a:lnTo>
                  <a:pt x="60000" y="80000"/>
                </a:lnTo>
                <a:lnTo>
                  <a:pt x="57187" y="80000"/>
                </a:lnTo>
                <a:lnTo>
                  <a:pt x="55312" y="77142"/>
                </a:lnTo>
                <a:lnTo>
                  <a:pt x="40312" y="60000"/>
                </a:lnTo>
                <a:lnTo>
                  <a:pt x="36562" y="55714"/>
                </a:lnTo>
                <a:lnTo>
                  <a:pt x="7500" y="22857"/>
                </a:lnTo>
                <a:lnTo>
                  <a:pt x="7500" y="22857"/>
                </a:lnTo>
                <a:lnTo>
                  <a:pt x="7500" y="22857"/>
                </a:lnTo>
                <a:lnTo>
                  <a:pt x="8437" y="18571"/>
                </a:lnTo>
                <a:lnTo>
                  <a:pt x="9375" y="14285"/>
                </a:lnTo>
                <a:lnTo>
                  <a:pt x="12187" y="12857"/>
                </a:lnTo>
                <a:lnTo>
                  <a:pt x="15000" y="11428"/>
                </a:lnTo>
                <a:lnTo>
                  <a:pt x="105000" y="11428"/>
                </a:lnTo>
                <a:lnTo>
                  <a:pt x="105000" y="11428"/>
                </a:lnTo>
                <a:lnTo>
                  <a:pt x="107812" y="12857"/>
                </a:lnTo>
                <a:lnTo>
                  <a:pt x="110625" y="14285"/>
                </a:lnTo>
                <a:lnTo>
                  <a:pt x="111562" y="18571"/>
                </a:lnTo>
                <a:lnTo>
                  <a:pt x="112500" y="22857"/>
                </a:lnTo>
                <a:lnTo>
                  <a:pt x="64687" y="7714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7500628" y="1942583"/>
            <a:ext cx="348824" cy="348824"/>
          </a:xfrm>
          <a:custGeom>
            <a:pathLst>
              <a:path extrusionOk="0" h="120000" w="120000">
                <a:moveTo>
                  <a:pt x="117187" y="1875"/>
                </a:moveTo>
                <a:lnTo>
                  <a:pt x="117187" y="1875"/>
                </a:lnTo>
                <a:lnTo>
                  <a:pt x="115312" y="0"/>
                </a:lnTo>
                <a:lnTo>
                  <a:pt x="112500" y="0"/>
                </a:lnTo>
                <a:lnTo>
                  <a:pt x="112500" y="0"/>
                </a:lnTo>
                <a:lnTo>
                  <a:pt x="111562" y="0"/>
                </a:lnTo>
                <a:lnTo>
                  <a:pt x="47812" y="11250"/>
                </a:lnTo>
                <a:lnTo>
                  <a:pt x="47812" y="11250"/>
                </a:lnTo>
                <a:lnTo>
                  <a:pt x="45000" y="12187"/>
                </a:lnTo>
                <a:lnTo>
                  <a:pt x="43125" y="14062"/>
                </a:lnTo>
                <a:lnTo>
                  <a:pt x="41250" y="15937"/>
                </a:lnTo>
                <a:lnTo>
                  <a:pt x="41250" y="18750"/>
                </a:lnTo>
                <a:lnTo>
                  <a:pt x="41250" y="26250"/>
                </a:lnTo>
                <a:lnTo>
                  <a:pt x="41250" y="30000"/>
                </a:lnTo>
                <a:lnTo>
                  <a:pt x="41250" y="83437"/>
                </a:lnTo>
                <a:lnTo>
                  <a:pt x="41250" y="83437"/>
                </a:lnTo>
                <a:lnTo>
                  <a:pt x="38437" y="81562"/>
                </a:lnTo>
                <a:lnTo>
                  <a:pt x="34687" y="79687"/>
                </a:lnTo>
                <a:lnTo>
                  <a:pt x="30937" y="78750"/>
                </a:lnTo>
                <a:lnTo>
                  <a:pt x="27187" y="78750"/>
                </a:lnTo>
                <a:lnTo>
                  <a:pt x="27187" y="78750"/>
                </a:lnTo>
                <a:lnTo>
                  <a:pt x="22500" y="78750"/>
                </a:lnTo>
                <a:lnTo>
                  <a:pt x="17812" y="80625"/>
                </a:lnTo>
                <a:lnTo>
                  <a:pt x="17812" y="80625"/>
                </a:lnTo>
                <a:lnTo>
                  <a:pt x="12187" y="82500"/>
                </a:lnTo>
                <a:lnTo>
                  <a:pt x="8437" y="85312"/>
                </a:lnTo>
                <a:lnTo>
                  <a:pt x="4687" y="89062"/>
                </a:lnTo>
                <a:lnTo>
                  <a:pt x="1875" y="93750"/>
                </a:lnTo>
                <a:lnTo>
                  <a:pt x="1875" y="93750"/>
                </a:lnTo>
                <a:lnTo>
                  <a:pt x="937" y="96562"/>
                </a:lnTo>
                <a:lnTo>
                  <a:pt x="0" y="100312"/>
                </a:lnTo>
                <a:lnTo>
                  <a:pt x="0" y="104062"/>
                </a:lnTo>
                <a:lnTo>
                  <a:pt x="937" y="107812"/>
                </a:lnTo>
                <a:lnTo>
                  <a:pt x="937" y="107812"/>
                </a:lnTo>
                <a:lnTo>
                  <a:pt x="3750" y="112500"/>
                </a:lnTo>
                <a:lnTo>
                  <a:pt x="8437" y="116250"/>
                </a:lnTo>
                <a:lnTo>
                  <a:pt x="15000" y="119062"/>
                </a:lnTo>
                <a:lnTo>
                  <a:pt x="21562" y="120000"/>
                </a:lnTo>
                <a:lnTo>
                  <a:pt x="21562" y="120000"/>
                </a:lnTo>
                <a:lnTo>
                  <a:pt x="26250" y="120000"/>
                </a:lnTo>
                <a:lnTo>
                  <a:pt x="30937" y="118125"/>
                </a:lnTo>
                <a:lnTo>
                  <a:pt x="30937" y="118125"/>
                </a:lnTo>
                <a:lnTo>
                  <a:pt x="36562" y="116250"/>
                </a:lnTo>
                <a:lnTo>
                  <a:pt x="40312" y="113437"/>
                </a:lnTo>
                <a:lnTo>
                  <a:pt x="44062" y="109687"/>
                </a:lnTo>
                <a:lnTo>
                  <a:pt x="46875" y="105000"/>
                </a:lnTo>
                <a:lnTo>
                  <a:pt x="46875" y="105000"/>
                </a:lnTo>
                <a:lnTo>
                  <a:pt x="47812" y="101250"/>
                </a:lnTo>
                <a:lnTo>
                  <a:pt x="48750" y="97500"/>
                </a:lnTo>
                <a:lnTo>
                  <a:pt x="48750" y="97500"/>
                </a:lnTo>
                <a:lnTo>
                  <a:pt x="48750" y="37500"/>
                </a:lnTo>
                <a:lnTo>
                  <a:pt x="48750" y="37500"/>
                </a:lnTo>
                <a:lnTo>
                  <a:pt x="49687" y="37500"/>
                </a:lnTo>
                <a:lnTo>
                  <a:pt x="112500" y="26250"/>
                </a:lnTo>
                <a:lnTo>
                  <a:pt x="112500" y="72187"/>
                </a:lnTo>
                <a:lnTo>
                  <a:pt x="112500" y="72187"/>
                </a:lnTo>
                <a:lnTo>
                  <a:pt x="109687" y="70312"/>
                </a:lnTo>
                <a:lnTo>
                  <a:pt x="105937" y="68437"/>
                </a:lnTo>
                <a:lnTo>
                  <a:pt x="102187" y="67500"/>
                </a:lnTo>
                <a:lnTo>
                  <a:pt x="98437" y="67500"/>
                </a:lnTo>
                <a:lnTo>
                  <a:pt x="98437" y="67500"/>
                </a:lnTo>
                <a:lnTo>
                  <a:pt x="93750" y="67500"/>
                </a:lnTo>
                <a:lnTo>
                  <a:pt x="89062" y="69375"/>
                </a:lnTo>
                <a:lnTo>
                  <a:pt x="89062" y="69375"/>
                </a:lnTo>
                <a:lnTo>
                  <a:pt x="83437" y="71250"/>
                </a:lnTo>
                <a:lnTo>
                  <a:pt x="79687" y="74062"/>
                </a:lnTo>
                <a:lnTo>
                  <a:pt x="75937" y="77812"/>
                </a:lnTo>
                <a:lnTo>
                  <a:pt x="73125" y="82500"/>
                </a:lnTo>
                <a:lnTo>
                  <a:pt x="73125" y="82500"/>
                </a:lnTo>
                <a:lnTo>
                  <a:pt x="72187" y="85312"/>
                </a:lnTo>
                <a:lnTo>
                  <a:pt x="71250" y="89062"/>
                </a:lnTo>
                <a:lnTo>
                  <a:pt x="71250" y="92812"/>
                </a:lnTo>
                <a:lnTo>
                  <a:pt x="72187" y="96562"/>
                </a:lnTo>
                <a:lnTo>
                  <a:pt x="72187" y="96562"/>
                </a:lnTo>
                <a:lnTo>
                  <a:pt x="75000" y="101250"/>
                </a:lnTo>
                <a:lnTo>
                  <a:pt x="79687" y="105000"/>
                </a:lnTo>
                <a:lnTo>
                  <a:pt x="86250" y="107812"/>
                </a:lnTo>
                <a:lnTo>
                  <a:pt x="92812" y="108750"/>
                </a:lnTo>
                <a:lnTo>
                  <a:pt x="92812" y="108750"/>
                </a:lnTo>
                <a:lnTo>
                  <a:pt x="97500" y="108750"/>
                </a:lnTo>
                <a:lnTo>
                  <a:pt x="102187" y="106875"/>
                </a:lnTo>
                <a:lnTo>
                  <a:pt x="102187" y="106875"/>
                </a:lnTo>
                <a:lnTo>
                  <a:pt x="107812" y="105000"/>
                </a:lnTo>
                <a:lnTo>
                  <a:pt x="111562" y="102187"/>
                </a:lnTo>
                <a:lnTo>
                  <a:pt x="115312" y="98437"/>
                </a:lnTo>
                <a:lnTo>
                  <a:pt x="118125" y="93750"/>
                </a:lnTo>
                <a:lnTo>
                  <a:pt x="118125" y="93750"/>
                </a:lnTo>
                <a:lnTo>
                  <a:pt x="119062" y="90000"/>
                </a:lnTo>
                <a:lnTo>
                  <a:pt x="120000" y="86250"/>
                </a:lnTo>
                <a:lnTo>
                  <a:pt x="120000" y="86250"/>
                </a:lnTo>
                <a:lnTo>
                  <a:pt x="120000" y="18750"/>
                </a:lnTo>
                <a:lnTo>
                  <a:pt x="120000" y="15000"/>
                </a:lnTo>
                <a:lnTo>
                  <a:pt x="120000" y="7500"/>
                </a:lnTo>
                <a:lnTo>
                  <a:pt x="120000" y="7500"/>
                </a:lnTo>
                <a:lnTo>
                  <a:pt x="119062" y="4687"/>
                </a:lnTo>
                <a:lnTo>
                  <a:pt x="117187" y="1875"/>
                </a:lnTo>
                <a:close/>
                <a:moveTo>
                  <a:pt x="29062" y="111562"/>
                </a:moveTo>
                <a:lnTo>
                  <a:pt x="29062" y="111562"/>
                </a:lnTo>
                <a:lnTo>
                  <a:pt x="22500" y="112500"/>
                </a:lnTo>
                <a:lnTo>
                  <a:pt x="15937" y="111562"/>
                </a:lnTo>
                <a:lnTo>
                  <a:pt x="11250" y="108750"/>
                </a:lnTo>
                <a:lnTo>
                  <a:pt x="9375" y="106875"/>
                </a:lnTo>
                <a:lnTo>
                  <a:pt x="8437" y="105000"/>
                </a:lnTo>
                <a:lnTo>
                  <a:pt x="8437" y="105000"/>
                </a:lnTo>
                <a:lnTo>
                  <a:pt x="7500" y="102187"/>
                </a:lnTo>
                <a:lnTo>
                  <a:pt x="7500" y="99375"/>
                </a:lnTo>
                <a:lnTo>
                  <a:pt x="8437" y="97500"/>
                </a:lnTo>
                <a:lnTo>
                  <a:pt x="9375" y="94687"/>
                </a:lnTo>
                <a:lnTo>
                  <a:pt x="14062" y="90937"/>
                </a:lnTo>
                <a:lnTo>
                  <a:pt x="19687" y="87187"/>
                </a:lnTo>
                <a:lnTo>
                  <a:pt x="19687" y="87187"/>
                </a:lnTo>
                <a:lnTo>
                  <a:pt x="26250" y="86250"/>
                </a:lnTo>
                <a:lnTo>
                  <a:pt x="32812" y="87187"/>
                </a:lnTo>
                <a:lnTo>
                  <a:pt x="35625" y="88125"/>
                </a:lnTo>
                <a:lnTo>
                  <a:pt x="37500" y="90000"/>
                </a:lnTo>
                <a:lnTo>
                  <a:pt x="39375" y="91875"/>
                </a:lnTo>
                <a:lnTo>
                  <a:pt x="40312" y="93750"/>
                </a:lnTo>
                <a:lnTo>
                  <a:pt x="40312" y="93750"/>
                </a:lnTo>
                <a:lnTo>
                  <a:pt x="41250" y="96562"/>
                </a:lnTo>
                <a:lnTo>
                  <a:pt x="41250" y="99375"/>
                </a:lnTo>
                <a:lnTo>
                  <a:pt x="40312" y="101250"/>
                </a:lnTo>
                <a:lnTo>
                  <a:pt x="39375" y="104062"/>
                </a:lnTo>
                <a:lnTo>
                  <a:pt x="34687" y="107812"/>
                </a:lnTo>
                <a:lnTo>
                  <a:pt x="29062" y="111562"/>
                </a:lnTo>
                <a:close/>
                <a:moveTo>
                  <a:pt x="100312" y="100312"/>
                </a:moveTo>
                <a:lnTo>
                  <a:pt x="100312" y="100312"/>
                </a:lnTo>
                <a:lnTo>
                  <a:pt x="92812" y="101250"/>
                </a:lnTo>
                <a:lnTo>
                  <a:pt x="87187" y="100312"/>
                </a:lnTo>
                <a:lnTo>
                  <a:pt x="82500" y="97500"/>
                </a:lnTo>
                <a:lnTo>
                  <a:pt x="80625" y="95625"/>
                </a:lnTo>
                <a:lnTo>
                  <a:pt x="78750" y="93750"/>
                </a:lnTo>
                <a:lnTo>
                  <a:pt x="78750" y="93750"/>
                </a:lnTo>
                <a:lnTo>
                  <a:pt x="78750" y="90937"/>
                </a:lnTo>
                <a:lnTo>
                  <a:pt x="78750" y="88125"/>
                </a:lnTo>
                <a:lnTo>
                  <a:pt x="79687" y="86250"/>
                </a:lnTo>
                <a:lnTo>
                  <a:pt x="80625" y="83437"/>
                </a:lnTo>
                <a:lnTo>
                  <a:pt x="85312" y="79687"/>
                </a:lnTo>
                <a:lnTo>
                  <a:pt x="90937" y="75937"/>
                </a:lnTo>
                <a:lnTo>
                  <a:pt x="90937" y="75937"/>
                </a:lnTo>
                <a:lnTo>
                  <a:pt x="97500" y="75000"/>
                </a:lnTo>
                <a:lnTo>
                  <a:pt x="104062" y="75937"/>
                </a:lnTo>
                <a:lnTo>
                  <a:pt x="106875" y="76875"/>
                </a:lnTo>
                <a:lnTo>
                  <a:pt x="108750" y="78750"/>
                </a:lnTo>
                <a:lnTo>
                  <a:pt x="110625" y="80625"/>
                </a:lnTo>
                <a:lnTo>
                  <a:pt x="111562" y="82500"/>
                </a:lnTo>
                <a:lnTo>
                  <a:pt x="111562" y="82500"/>
                </a:lnTo>
                <a:lnTo>
                  <a:pt x="112500" y="85312"/>
                </a:lnTo>
                <a:lnTo>
                  <a:pt x="112500" y="88125"/>
                </a:lnTo>
                <a:lnTo>
                  <a:pt x="111562" y="90000"/>
                </a:lnTo>
                <a:lnTo>
                  <a:pt x="109687" y="92812"/>
                </a:lnTo>
                <a:lnTo>
                  <a:pt x="105937" y="96562"/>
                </a:lnTo>
                <a:lnTo>
                  <a:pt x="100312" y="100312"/>
                </a:lnTo>
                <a:close/>
                <a:moveTo>
                  <a:pt x="112500" y="18750"/>
                </a:moveTo>
                <a:lnTo>
                  <a:pt x="48750" y="30000"/>
                </a:lnTo>
                <a:lnTo>
                  <a:pt x="48750" y="26250"/>
                </a:lnTo>
                <a:lnTo>
                  <a:pt x="48750" y="18750"/>
                </a:lnTo>
                <a:lnTo>
                  <a:pt x="112500" y="7500"/>
                </a:lnTo>
                <a:lnTo>
                  <a:pt x="112500" y="15000"/>
                </a:lnTo>
                <a:lnTo>
                  <a:pt x="112500" y="1875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802978" y="2662033"/>
            <a:ext cx="348824" cy="305220"/>
          </a:xfrm>
          <a:custGeom>
            <a:pathLst>
              <a:path extrusionOk="0" h="120000" w="120000">
                <a:moveTo>
                  <a:pt x="117187" y="19285"/>
                </a:moveTo>
                <a:lnTo>
                  <a:pt x="98437" y="2142"/>
                </a:lnTo>
                <a:lnTo>
                  <a:pt x="98437" y="2142"/>
                </a:lnTo>
                <a:lnTo>
                  <a:pt x="96562" y="0"/>
                </a:lnTo>
                <a:lnTo>
                  <a:pt x="93750" y="0"/>
                </a:lnTo>
                <a:lnTo>
                  <a:pt x="26250" y="0"/>
                </a:lnTo>
                <a:lnTo>
                  <a:pt x="26250" y="0"/>
                </a:lnTo>
                <a:lnTo>
                  <a:pt x="23437" y="0"/>
                </a:lnTo>
                <a:lnTo>
                  <a:pt x="21562" y="2142"/>
                </a:lnTo>
                <a:lnTo>
                  <a:pt x="2812" y="19285"/>
                </a:lnTo>
                <a:lnTo>
                  <a:pt x="2812" y="19285"/>
                </a:lnTo>
                <a:lnTo>
                  <a:pt x="937" y="21428"/>
                </a:lnTo>
                <a:lnTo>
                  <a:pt x="0" y="23571"/>
                </a:lnTo>
                <a:lnTo>
                  <a:pt x="0" y="25714"/>
                </a:lnTo>
                <a:lnTo>
                  <a:pt x="0" y="28928"/>
                </a:lnTo>
                <a:lnTo>
                  <a:pt x="7500" y="54642"/>
                </a:lnTo>
                <a:lnTo>
                  <a:pt x="7500" y="54642"/>
                </a:lnTo>
                <a:lnTo>
                  <a:pt x="9375" y="57857"/>
                </a:lnTo>
                <a:lnTo>
                  <a:pt x="12187" y="59999"/>
                </a:lnTo>
                <a:lnTo>
                  <a:pt x="12187" y="59999"/>
                </a:lnTo>
                <a:lnTo>
                  <a:pt x="15000" y="59999"/>
                </a:lnTo>
                <a:lnTo>
                  <a:pt x="15000" y="59999"/>
                </a:lnTo>
                <a:lnTo>
                  <a:pt x="18750" y="58928"/>
                </a:lnTo>
                <a:lnTo>
                  <a:pt x="18750" y="111428"/>
                </a:lnTo>
                <a:lnTo>
                  <a:pt x="18750" y="111428"/>
                </a:lnTo>
                <a:lnTo>
                  <a:pt x="19687" y="114642"/>
                </a:lnTo>
                <a:lnTo>
                  <a:pt x="20625" y="117857"/>
                </a:lnTo>
                <a:lnTo>
                  <a:pt x="23437" y="118928"/>
                </a:lnTo>
                <a:lnTo>
                  <a:pt x="26250" y="119999"/>
                </a:lnTo>
                <a:lnTo>
                  <a:pt x="93750" y="119999"/>
                </a:lnTo>
                <a:lnTo>
                  <a:pt x="93750" y="119999"/>
                </a:lnTo>
                <a:lnTo>
                  <a:pt x="96562" y="118928"/>
                </a:lnTo>
                <a:lnTo>
                  <a:pt x="99375" y="117857"/>
                </a:lnTo>
                <a:lnTo>
                  <a:pt x="100312" y="114642"/>
                </a:lnTo>
                <a:lnTo>
                  <a:pt x="101250" y="111428"/>
                </a:lnTo>
                <a:lnTo>
                  <a:pt x="101250" y="58928"/>
                </a:lnTo>
                <a:lnTo>
                  <a:pt x="101250" y="58928"/>
                </a:lnTo>
                <a:lnTo>
                  <a:pt x="105000" y="59999"/>
                </a:lnTo>
                <a:lnTo>
                  <a:pt x="105000" y="59999"/>
                </a:lnTo>
                <a:lnTo>
                  <a:pt x="107812" y="59999"/>
                </a:lnTo>
                <a:lnTo>
                  <a:pt x="107812" y="59999"/>
                </a:lnTo>
                <a:lnTo>
                  <a:pt x="110625" y="57857"/>
                </a:lnTo>
                <a:lnTo>
                  <a:pt x="112500" y="54642"/>
                </a:lnTo>
                <a:lnTo>
                  <a:pt x="120000" y="28928"/>
                </a:lnTo>
                <a:lnTo>
                  <a:pt x="120000" y="28928"/>
                </a:lnTo>
                <a:lnTo>
                  <a:pt x="120000" y="25714"/>
                </a:lnTo>
                <a:lnTo>
                  <a:pt x="120000" y="23571"/>
                </a:lnTo>
                <a:lnTo>
                  <a:pt x="119062" y="21428"/>
                </a:lnTo>
                <a:lnTo>
                  <a:pt x="117187" y="19285"/>
                </a:lnTo>
                <a:close/>
                <a:moveTo>
                  <a:pt x="74062" y="8571"/>
                </a:moveTo>
                <a:lnTo>
                  <a:pt x="74062" y="8571"/>
                </a:lnTo>
                <a:lnTo>
                  <a:pt x="72187" y="11785"/>
                </a:lnTo>
                <a:lnTo>
                  <a:pt x="68437" y="14999"/>
                </a:lnTo>
                <a:lnTo>
                  <a:pt x="64687" y="16071"/>
                </a:lnTo>
                <a:lnTo>
                  <a:pt x="60000" y="17142"/>
                </a:lnTo>
                <a:lnTo>
                  <a:pt x="60000" y="17142"/>
                </a:lnTo>
                <a:lnTo>
                  <a:pt x="55312" y="16071"/>
                </a:lnTo>
                <a:lnTo>
                  <a:pt x="51562" y="14999"/>
                </a:lnTo>
                <a:lnTo>
                  <a:pt x="47812" y="11785"/>
                </a:lnTo>
                <a:lnTo>
                  <a:pt x="45937" y="8571"/>
                </a:lnTo>
                <a:lnTo>
                  <a:pt x="74062" y="8571"/>
                </a:lnTo>
                <a:close/>
                <a:moveTo>
                  <a:pt x="105000" y="51428"/>
                </a:moveTo>
                <a:lnTo>
                  <a:pt x="93750" y="42857"/>
                </a:lnTo>
                <a:lnTo>
                  <a:pt x="93750" y="111428"/>
                </a:lnTo>
                <a:lnTo>
                  <a:pt x="26250" y="111428"/>
                </a:lnTo>
                <a:lnTo>
                  <a:pt x="26250" y="42857"/>
                </a:lnTo>
                <a:lnTo>
                  <a:pt x="15000" y="51428"/>
                </a:lnTo>
                <a:lnTo>
                  <a:pt x="7500" y="25714"/>
                </a:lnTo>
                <a:lnTo>
                  <a:pt x="26250" y="8571"/>
                </a:lnTo>
                <a:lnTo>
                  <a:pt x="42187" y="8571"/>
                </a:lnTo>
                <a:lnTo>
                  <a:pt x="42187" y="8571"/>
                </a:lnTo>
                <a:lnTo>
                  <a:pt x="44062" y="13928"/>
                </a:lnTo>
                <a:lnTo>
                  <a:pt x="48750" y="18214"/>
                </a:lnTo>
                <a:lnTo>
                  <a:pt x="53437" y="20357"/>
                </a:lnTo>
                <a:lnTo>
                  <a:pt x="60000" y="21428"/>
                </a:lnTo>
                <a:lnTo>
                  <a:pt x="60000" y="21428"/>
                </a:lnTo>
                <a:lnTo>
                  <a:pt x="66562" y="20357"/>
                </a:lnTo>
                <a:lnTo>
                  <a:pt x="71250" y="18214"/>
                </a:lnTo>
                <a:lnTo>
                  <a:pt x="75937" y="13928"/>
                </a:lnTo>
                <a:lnTo>
                  <a:pt x="77812" y="8571"/>
                </a:lnTo>
                <a:lnTo>
                  <a:pt x="93750" y="8571"/>
                </a:lnTo>
                <a:lnTo>
                  <a:pt x="112500" y="25714"/>
                </a:lnTo>
                <a:lnTo>
                  <a:pt x="105000" y="5142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2" name="Shape 642"/>
          <p:cNvGrpSpPr/>
          <p:nvPr/>
        </p:nvGrpSpPr>
        <p:grpSpPr>
          <a:xfrm>
            <a:off x="6105331" y="2640233"/>
            <a:ext cx="348824" cy="348824"/>
            <a:chOff x="3962400" y="2774950"/>
            <a:chExt cx="406399" cy="406400"/>
          </a:xfrm>
        </p:grpSpPr>
        <p:sp>
          <p:nvSpPr>
            <p:cNvPr id="643" name="Shape 643"/>
            <p:cNvSpPr/>
            <p:nvPr/>
          </p:nvSpPr>
          <p:spPr>
            <a:xfrm>
              <a:off x="3962400" y="2927350"/>
              <a:ext cx="406399" cy="254000"/>
            </a:xfrm>
            <a:custGeom>
              <a:pathLst>
                <a:path extrusionOk="0" h="120000" w="120000">
                  <a:moveTo>
                    <a:pt x="110625" y="54000"/>
                  </a:moveTo>
                  <a:lnTo>
                    <a:pt x="100312" y="54000"/>
                  </a:lnTo>
                  <a:lnTo>
                    <a:pt x="100312" y="54000"/>
                  </a:lnTo>
                  <a:lnTo>
                    <a:pt x="100312" y="49500"/>
                  </a:lnTo>
                  <a:lnTo>
                    <a:pt x="118125" y="36000"/>
                  </a:lnTo>
                  <a:lnTo>
                    <a:pt x="118125" y="36000"/>
                  </a:lnTo>
                  <a:lnTo>
                    <a:pt x="119062" y="34500"/>
                  </a:lnTo>
                  <a:lnTo>
                    <a:pt x="120000" y="31500"/>
                  </a:lnTo>
                  <a:lnTo>
                    <a:pt x="120000" y="30000"/>
                  </a:lnTo>
                  <a:lnTo>
                    <a:pt x="120000" y="27000"/>
                  </a:lnTo>
                  <a:lnTo>
                    <a:pt x="120000" y="27000"/>
                  </a:lnTo>
                  <a:lnTo>
                    <a:pt x="119062" y="25500"/>
                  </a:lnTo>
                  <a:lnTo>
                    <a:pt x="117187" y="24000"/>
                  </a:lnTo>
                  <a:lnTo>
                    <a:pt x="116250" y="24000"/>
                  </a:lnTo>
                  <a:lnTo>
                    <a:pt x="114375" y="24000"/>
                  </a:lnTo>
                  <a:lnTo>
                    <a:pt x="97500" y="39000"/>
                  </a:lnTo>
                  <a:lnTo>
                    <a:pt x="97500" y="39000"/>
                  </a:lnTo>
                  <a:lnTo>
                    <a:pt x="94687" y="30000"/>
                  </a:lnTo>
                  <a:lnTo>
                    <a:pt x="90937" y="22500"/>
                  </a:lnTo>
                  <a:lnTo>
                    <a:pt x="87187" y="16500"/>
                  </a:lnTo>
                  <a:lnTo>
                    <a:pt x="82500" y="10500"/>
                  </a:lnTo>
                  <a:lnTo>
                    <a:pt x="77812" y="6000"/>
                  </a:lnTo>
                  <a:lnTo>
                    <a:pt x="72187" y="3000"/>
                  </a:lnTo>
                  <a:lnTo>
                    <a:pt x="66562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500" y="1500"/>
                  </a:lnTo>
                  <a:lnTo>
                    <a:pt x="45937" y="4500"/>
                  </a:lnTo>
                  <a:lnTo>
                    <a:pt x="39375" y="9000"/>
                  </a:lnTo>
                  <a:lnTo>
                    <a:pt x="33750" y="15000"/>
                  </a:lnTo>
                  <a:lnTo>
                    <a:pt x="28125" y="24000"/>
                  </a:lnTo>
                  <a:lnTo>
                    <a:pt x="24375" y="33000"/>
                  </a:lnTo>
                  <a:lnTo>
                    <a:pt x="21562" y="43500"/>
                  </a:lnTo>
                  <a:lnTo>
                    <a:pt x="19687" y="54000"/>
                  </a:lnTo>
                  <a:lnTo>
                    <a:pt x="9375" y="54000"/>
                  </a:lnTo>
                  <a:lnTo>
                    <a:pt x="9375" y="54000"/>
                  </a:lnTo>
                  <a:lnTo>
                    <a:pt x="5625" y="55500"/>
                  </a:lnTo>
                  <a:lnTo>
                    <a:pt x="2812" y="58500"/>
                  </a:lnTo>
                  <a:lnTo>
                    <a:pt x="937" y="63000"/>
                  </a:lnTo>
                  <a:lnTo>
                    <a:pt x="0" y="69000"/>
                  </a:lnTo>
                  <a:lnTo>
                    <a:pt x="0" y="69000"/>
                  </a:lnTo>
                  <a:lnTo>
                    <a:pt x="937" y="73500"/>
                  </a:lnTo>
                  <a:lnTo>
                    <a:pt x="1875" y="76500"/>
                  </a:lnTo>
                  <a:lnTo>
                    <a:pt x="15000" y="100500"/>
                  </a:lnTo>
                  <a:lnTo>
                    <a:pt x="15000" y="105000"/>
                  </a:lnTo>
                  <a:lnTo>
                    <a:pt x="15000" y="105000"/>
                  </a:lnTo>
                  <a:lnTo>
                    <a:pt x="15937" y="111000"/>
                  </a:lnTo>
                  <a:lnTo>
                    <a:pt x="17812" y="115500"/>
                  </a:lnTo>
                  <a:lnTo>
                    <a:pt x="20625" y="118500"/>
                  </a:lnTo>
                  <a:lnTo>
                    <a:pt x="24375" y="120000"/>
                  </a:lnTo>
                  <a:lnTo>
                    <a:pt x="95625" y="120000"/>
                  </a:lnTo>
                  <a:lnTo>
                    <a:pt x="95625" y="120000"/>
                  </a:lnTo>
                  <a:lnTo>
                    <a:pt x="99375" y="118500"/>
                  </a:lnTo>
                  <a:lnTo>
                    <a:pt x="102187" y="115500"/>
                  </a:lnTo>
                  <a:lnTo>
                    <a:pt x="104062" y="111000"/>
                  </a:lnTo>
                  <a:lnTo>
                    <a:pt x="105000" y="105000"/>
                  </a:lnTo>
                  <a:lnTo>
                    <a:pt x="105000" y="100500"/>
                  </a:lnTo>
                  <a:lnTo>
                    <a:pt x="118125" y="76500"/>
                  </a:lnTo>
                  <a:lnTo>
                    <a:pt x="118125" y="76500"/>
                  </a:lnTo>
                  <a:lnTo>
                    <a:pt x="119062" y="73500"/>
                  </a:lnTo>
                  <a:lnTo>
                    <a:pt x="120000" y="69000"/>
                  </a:lnTo>
                  <a:lnTo>
                    <a:pt x="120000" y="69000"/>
                  </a:lnTo>
                  <a:lnTo>
                    <a:pt x="119062" y="63000"/>
                  </a:lnTo>
                  <a:lnTo>
                    <a:pt x="117187" y="58500"/>
                  </a:lnTo>
                  <a:lnTo>
                    <a:pt x="114375" y="55500"/>
                  </a:lnTo>
                  <a:lnTo>
                    <a:pt x="110625" y="54000"/>
                  </a:lnTo>
                  <a:close/>
                  <a:moveTo>
                    <a:pt x="96562" y="54000"/>
                  </a:moveTo>
                  <a:lnTo>
                    <a:pt x="94687" y="54000"/>
                  </a:lnTo>
                  <a:lnTo>
                    <a:pt x="96562" y="52500"/>
                  </a:lnTo>
                  <a:lnTo>
                    <a:pt x="96562" y="52500"/>
                  </a:lnTo>
                  <a:lnTo>
                    <a:pt x="96562" y="54000"/>
                  </a:lnTo>
                  <a:close/>
                  <a:moveTo>
                    <a:pt x="60000" y="6000"/>
                  </a:moveTo>
                  <a:lnTo>
                    <a:pt x="60000" y="6000"/>
                  </a:lnTo>
                  <a:lnTo>
                    <a:pt x="65625" y="6000"/>
                  </a:lnTo>
                  <a:lnTo>
                    <a:pt x="71250" y="9000"/>
                  </a:lnTo>
                  <a:lnTo>
                    <a:pt x="75937" y="12000"/>
                  </a:lnTo>
                  <a:lnTo>
                    <a:pt x="80625" y="16500"/>
                  </a:lnTo>
                  <a:lnTo>
                    <a:pt x="84375" y="21000"/>
                  </a:lnTo>
                  <a:lnTo>
                    <a:pt x="88125" y="27000"/>
                  </a:lnTo>
                  <a:lnTo>
                    <a:pt x="91875" y="33000"/>
                  </a:lnTo>
                  <a:lnTo>
                    <a:pt x="93750" y="40500"/>
                  </a:lnTo>
                  <a:lnTo>
                    <a:pt x="90937" y="43500"/>
                  </a:lnTo>
                  <a:lnTo>
                    <a:pt x="90937" y="43500"/>
                  </a:lnTo>
                  <a:lnTo>
                    <a:pt x="88125" y="37500"/>
                  </a:lnTo>
                  <a:lnTo>
                    <a:pt x="85312" y="31500"/>
                  </a:lnTo>
                  <a:lnTo>
                    <a:pt x="82500" y="25500"/>
                  </a:lnTo>
                  <a:lnTo>
                    <a:pt x="78750" y="21000"/>
                  </a:lnTo>
                  <a:lnTo>
                    <a:pt x="74062" y="16500"/>
                  </a:lnTo>
                  <a:lnTo>
                    <a:pt x="69375" y="15000"/>
                  </a:lnTo>
                  <a:lnTo>
                    <a:pt x="64687" y="12000"/>
                  </a:lnTo>
                  <a:lnTo>
                    <a:pt x="60000" y="12000"/>
                  </a:lnTo>
                  <a:lnTo>
                    <a:pt x="60000" y="12000"/>
                  </a:lnTo>
                  <a:lnTo>
                    <a:pt x="54375" y="13500"/>
                  </a:lnTo>
                  <a:lnTo>
                    <a:pt x="48750" y="15000"/>
                  </a:lnTo>
                  <a:lnTo>
                    <a:pt x="43125" y="19500"/>
                  </a:lnTo>
                  <a:lnTo>
                    <a:pt x="38437" y="24000"/>
                  </a:lnTo>
                  <a:lnTo>
                    <a:pt x="34687" y="30000"/>
                  </a:lnTo>
                  <a:lnTo>
                    <a:pt x="31875" y="37500"/>
                  </a:lnTo>
                  <a:lnTo>
                    <a:pt x="29062" y="45000"/>
                  </a:lnTo>
                  <a:lnTo>
                    <a:pt x="27187" y="54000"/>
                  </a:lnTo>
                  <a:lnTo>
                    <a:pt x="23437" y="54000"/>
                  </a:lnTo>
                  <a:lnTo>
                    <a:pt x="23437" y="54000"/>
                  </a:lnTo>
                  <a:lnTo>
                    <a:pt x="25312" y="43500"/>
                  </a:lnTo>
                  <a:lnTo>
                    <a:pt x="28125" y="34500"/>
                  </a:lnTo>
                  <a:lnTo>
                    <a:pt x="31875" y="27000"/>
                  </a:lnTo>
                  <a:lnTo>
                    <a:pt x="36562" y="19500"/>
                  </a:lnTo>
                  <a:lnTo>
                    <a:pt x="41250" y="13500"/>
                  </a:lnTo>
                  <a:lnTo>
                    <a:pt x="46875" y="9000"/>
                  </a:lnTo>
                  <a:lnTo>
                    <a:pt x="53437" y="7500"/>
                  </a:lnTo>
                  <a:lnTo>
                    <a:pt x="60000" y="6000"/>
                  </a:lnTo>
                  <a:close/>
                  <a:moveTo>
                    <a:pt x="76875" y="54000"/>
                  </a:moveTo>
                  <a:lnTo>
                    <a:pt x="76875" y="54000"/>
                  </a:lnTo>
                  <a:lnTo>
                    <a:pt x="74062" y="46500"/>
                  </a:lnTo>
                  <a:lnTo>
                    <a:pt x="70312" y="40500"/>
                  </a:lnTo>
                  <a:lnTo>
                    <a:pt x="65625" y="37500"/>
                  </a:lnTo>
                  <a:lnTo>
                    <a:pt x="60000" y="36000"/>
                  </a:lnTo>
                  <a:lnTo>
                    <a:pt x="60000" y="36000"/>
                  </a:lnTo>
                  <a:lnTo>
                    <a:pt x="54375" y="37500"/>
                  </a:lnTo>
                  <a:lnTo>
                    <a:pt x="49687" y="40500"/>
                  </a:lnTo>
                  <a:lnTo>
                    <a:pt x="45937" y="46500"/>
                  </a:lnTo>
                  <a:lnTo>
                    <a:pt x="43125" y="54000"/>
                  </a:lnTo>
                  <a:lnTo>
                    <a:pt x="38437" y="54000"/>
                  </a:lnTo>
                  <a:lnTo>
                    <a:pt x="38437" y="54000"/>
                  </a:lnTo>
                  <a:lnTo>
                    <a:pt x="42187" y="45000"/>
                  </a:lnTo>
                  <a:lnTo>
                    <a:pt x="46875" y="37500"/>
                  </a:lnTo>
                  <a:lnTo>
                    <a:pt x="53437" y="31500"/>
                  </a:lnTo>
                  <a:lnTo>
                    <a:pt x="56250" y="30000"/>
                  </a:lnTo>
                  <a:lnTo>
                    <a:pt x="60000" y="30000"/>
                  </a:lnTo>
                  <a:lnTo>
                    <a:pt x="60000" y="30000"/>
                  </a:lnTo>
                  <a:lnTo>
                    <a:pt x="66562" y="31500"/>
                  </a:lnTo>
                  <a:lnTo>
                    <a:pt x="72187" y="36000"/>
                  </a:lnTo>
                  <a:lnTo>
                    <a:pt x="76875" y="43500"/>
                  </a:lnTo>
                  <a:lnTo>
                    <a:pt x="80625" y="52500"/>
                  </a:lnTo>
                  <a:lnTo>
                    <a:pt x="77812" y="54000"/>
                  </a:lnTo>
                  <a:lnTo>
                    <a:pt x="76875" y="54000"/>
                  </a:lnTo>
                  <a:close/>
                  <a:moveTo>
                    <a:pt x="60000" y="48000"/>
                  </a:moveTo>
                  <a:lnTo>
                    <a:pt x="60000" y="48000"/>
                  </a:lnTo>
                  <a:lnTo>
                    <a:pt x="55312" y="49500"/>
                  </a:lnTo>
                  <a:lnTo>
                    <a:pt x="51562" y="54000"/>
                  </a:lnTo>
                  <a:lnTo>
                    <a:pt x="46875" y="54000"/>
                  </a:lnTo>
                  <a:lnTo>
                    <a:pt x="46875" y="54000"/>
                  </a:lnTo>
                  <a:lnTo>
                    <a:pt x="49687" y="49500"/>
                  </a:lnTo>
                  <a:lnTo>
                    <a:pt x="52500" y="45000"/>
                  </a:lnTo>
                  <a:lnTo>
                    <a:pt x="56250" y="43500"/>
                  </a:lnTo>
                  <a:lnTo>
                    <a:pt x="60000" y="42000"/>
                  </a:lnTo>
                  <a:lnTo>
                    <a:pt x="60000" y="42000"/>
                  </a:lnTo>
                  <a:lnTo>
                    <a:pt x="63750" y="43500"/>
                  </a:lnTo>
                  <a:lnTo>
                    <a:pt x="67500" y="45000"/>
                  </a:lnTo>
                  <a:lnTo>
                    <a:pt x="70312" y="49500"/>
                  </a:lnTo>
                  <a:lnTo>
                    <a:pt x="73125" y="54000"/>
                  </a:lnTo>
                  <a:lnTo>
                    <a:pt x="68437" y="54000"/>
                  </a:lnTo>
                  <a:lnTo>
                    <a:pt x="68437" y="54000"/>
                  </a:lnTo>
                  <a:lnTo>
                    <a:pt x="64687" y="49500"/>
                  </a:lnTo>
                  <a:lnTo>
                    <a:pt x="60000" y="48000"/>
                  </a:lnTo>
                  <a:close/>
                  <a:moveTo>
                    <a:pt x="60000" y="24000"/>
                  </a:moveTo>
                  <a:lnTo>
                    <a:pt x="60000" y="24000"/>
                  </a:lnTo>
                  <a:lnTo>
                    <a:pt x="55312" y="24000"/>
                  </a:lnTo>
                  <a:lnTo>
                    <a:pt x="51562" y="27000"/>
                  </a:lnTo>
                  <a:lnTo>
                    <a:pt x="47812" y="28500"/>
                  </a:lnTo>
                  <a:lnTo>
                    <a:pt x="44062" y="33000"/>
                  </a:lnTo>
                  <a:lnTo>
                    <a:pt x="41250" y="37500"/>
                  </a:lnTo>
                  <a:lnTo>
                    <a:pt x="38437" y="42000"/>
                  </a:lnTo>
                  <a:lnTo>
                    <a:pt x="36562" y="48000"/>
                  </a:lnTo>
                  <a:lnTo>
                    <a:pt x="34687" y="54000"/>
                  </a:lnTo>
                  <a:lnTo>
                    <a:pt x="30937" y="54000"/>
                  </a:lnTo>
                  <a:lnTo>
                    <a:pt x="30937" y="54000"/>
                  </a:lnTo>
                  <a:lnTo>
                    <a:pt x="32812" y="46500"/>
                  </a:lnTo>
                  <a:lnTo>
                    <a:pt x="34687" y="39000"/>
                  </a:lnTo>
                  <a:lnTo>
                    <a:pt x="37500" y="33000"/>
                  </a:lnTo>
                  <a:lnTo>
                    <a:pt x="41250" y="28500"/>
                  </a:lnTo>
                  <a:lnTo>
                    <a:pt x="45937" y="24000"/>
                  </a:lnTo>
                  <a:lnTo>
                    <a:pt x="49687" y="21000"/>
                  </a:lnTo>
                  <a:lnTo>
                    <a:pt x="55312" y="18000"/>
                  </a:lnTo>
                  <a:lnTo>
                    <a:pt x="60000" y="18000"/>
                  </a:lnTo>
                  <a:lnTo>
                    <a:pt x="60000" y="18000"/>
                  </a:lnTo>
                  <a:lnTo>
                    <a:pt x="64687" y="18000"/>
                  </a:lnTo>
                  <a:lnTo>
                    <a:pt x="68437" y="19500"/>
                  </a:lnTo>
                  <a:lnTo>
                    <a:pt x="73125" y="22500"/>
                  </a:lnTo>
                  <a:lnTo>
                    <a:pt x="76875" y="25500"/>
                  </a:lnTo>
                  <a:lnTo>
                    <a:pt x="79687" y="30000"/>
                  </a:lnTo>
                  <a:lnTo>
                    <a:pt x="82500" y="34500"/>
                  </a:lnTo>
                  <a:lnTo>
                    <a:pt x="85312" y="40500"/>
                  </a:lnTo>
                  <a:lnTo>
                    <a:pt x="87187" y="46500"/>
                  </a:lnTo>
                  <a:lnTo>
                    <a:pt x="84375" y="49500"/>
                  </a:lnTo>
                  <a:lnTo>
                    <a:pt x="84375" y="49500"/>
                  </a:lnTo>
                  <a:lnTo>
                    <a:pt x="79687" y="39000"/>
                  </a:lnTo>
                  <a:lnTo>
                    <a:pt x="74062" y="31500"/>
                  </a:lnTo>
                  <a:lnTo>
                    <a:pt x="67500" y="25500"/>
                  </a:lnTo>
                  <a:lnTo>
                    <a:pt x="63750" y="24000"/>
                  </a:lnTo>
                  <a:lnTo>
                    <a:pt x="60000" y="24000"/>
                  </a:lnTo>
                  <a:close/>
                  <a:moveTo>
                    <a:pt x="97500" y="96000"/>
                  </a:moveTo>
                  <a:lnTo>
                    <a:pt x="97500" y="105000"/>
                  </a:lnTo>
                  <a:lnTo>
                    <a:pt x="97500" y="105000"/>
                  </a:lnTo>
                  <a:lnTo>
                    <a:pt x="96562" y="106500"/>
                  </a:lnTo>
                  <a:lnTo>
                    <a:pt x="95625" y="108000"/>
                  </a:lnTo>
                  <a:lnTo>
                    <a:pt x="24375" y="108000"/>
                  </a:lnTo>
                  <a:lnTo>
                    <a:pt x="24375" y="108000"/>
                  </a:lnTo>
                  <a:lnTo>
                    <a:pt x="23437" y="106500"/>
                  </a:lnTo>
                  <a:lnTo>
                    <a:pt x="22500" y="105000"/>
                  </a:lnTo>
                  <a:lnTo>
                    <a:pt x="22500" y="96000"/>
                  </a:lnTo>
                  <a:lnTo>
                    <a:pt x="7500" y="69000"/>
                  </a:lnTo>
                  <a:lnTo>
                    <a:pt x="7500" y="69000"/>
                  </a:lnTo>
                  <a:lnTo>
                    <a:pt x="8437" y="67500"/>
                  </a:lnTo>
                  <a:lnTo>
                    <a:pt x="9375" y="66000"/>
                  </a:lnTo>
                  <a:lnTo>
                    <a:pt x="18750" y="66000"/>
                  </a:lnTo>
                  <a:lnTo>
                    <a:pt x="22500" y="66000"/>
                  </a:lnTo>
                  <a:lnTo>
                    <a:pt x="26250" y="66000"/>
                  </a:lnTo>
                  <a:lnTo>
                    <a:pt x="30000" y="66000"/>
                  </a:lnTo>
                  <a:lnTo>
                    <a:pt x="33750" y="66000"/>
                  </a:lnTo>
                  <a:lnTo>
                    <a:pt x="37500" y="66000"/>
                  </a:lnTo>
                  <a:lnTo>
                    <a:pt x="41250" y="66000"/>
                  </a:lnTo>
                  <a:lnTo>
                    <a:pt x="45000" y="66000"/>
                  </a:lnTo>
                  <a:lnTo>
                    <a:pt x="48750" y="66000"/>
                  </a:lnTo>
                  <a:lnTo>
                    <a:pt x="71250" y="66000"/>
                  </a:lnTo>
                  <a:lnTo>
                    <a:pt x="75000" y="66000"/>
                  </a:lnTo>
                  <a:lnTo>
                    <a:pt x="78750" y="66000"/>
                  </a:lnTo>
                  <a:lnTo>
                    <a:pt x="82500" y="66000"/>
                  </a:lnTo>
                  <a:lnTo>
                    <a:pt x="86250" y="66000"/>
                  </a:lnTo>
                  <a:lnTo>
                    <a:pt x="90000" y="66000"/>
                  </a:lnTo>
                  <a:lnTo>
                    <a:pt x="93750" y="66000"/>
                  </a:lnTo>
                  <a:lnTo>
                    <a:pt x="97500" y="66000"/>
                  </a:lnTo>
                  <a:lnTo>
                    <a:pt x="101250" y="66000"/>
                  </a:lnTo>
                  <a:lnTo>
                    <a:pt x="110625" y="66000"/>
                  </a:lnTo>
                  <a:lnTo>
                    <a:pt x="110625" y="66000"/>
                  </a:lnTo>
                  <a:lnTo>
                    <a:pt x="111562" y="67500"/>
                  </a:lnTo>
                  <a:lnTo>
                    <a:pt x="112500" y="69000"/>
                  </a:lnTo>
                  <a:lnTo>
                    <a:pt x="97500" y="9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4060825" y="2832100"/>
              <a:ext cx="28575" cy="95250"/>
            </a:xfrm>
            <a:custGeom>
              <a:pathLst>
                <a:path extrusionOk="0" h="120000" w="120000">
                  <a:moveTo>
                    <a:pt x="13333" y="116000"/>
                  </a:move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26666" y="120000"/>
                  </a:lnTo>
                  <a:lnTo>
                    <a:pt x="40000" y="120000"/>
                  </a:lnTo>
                  <a:lnTo>
                    <a:pt x="40000" y="120000"/>
                  </a:lnTo>
                  <a:lnTo>
                    <a:pt x="53333" y="116000"/>
                  </a:lnTo>
                  <a:lnTo>
                    <a:pt x="66666" y="112000"/>
                  </a:lnTo>
                  <a:lnTo>
                    <a:pt x="66666" y="112000"/>
                  </a:lnTo>
                  <a:lnTo>
                    <a:pt x="66666" y="108000"/>
                  </a:lnTo>
                  <a:lnTo>
                    <a:pt x="66666" y="108000"/>
                  </a:lnTo>
                  <a:lnTo>
                    <a:pt x="66666" y="108000"/>
                  </a:lnTo>
                  <a:lnTo>
                    <a:pt x="66666" y="108000"/>
                  </a:lnTo>
                  <a:lnTo>
                    <a:pt x="53333" y="100000"/>
                  </a:lnTo>
                  <a:lnTo>
                    <a:pt x="53333" y="88000"/>
                  </a:lnTo>
                  <a:lnTo>
                    <a:pt x="80000" y="64000"/>
                  </a:lnTo>
                  <a:lnTo>
                    <a:pt x="80000" y="64000"/>
                  </a:lnTo>
                  <a:lnTo>
                    <a:pt x="120000" y="36000"/>
                  </a:lnTo>
                  <a:lnTo>
                    <a:pt x="120000" y="20000"/>
                  </a:lnTo>
                  <a:lnTo>
                    <a:pt x="106666" y="4000"/>
                  </a:lnTo>
                  <a:lnTo>
                    <a:pt x="106666" y="4000"/>
                  </a:lnTo>
                  <a:lnTo>
                    <a:pt x="93333" y="0"/>
                  </a:lnTo>
                  <a:lnTo>
                    <a:pt x="80000" y="0"/>
                  </a:lnTo>
                  <a:lnTo>
                    <a:pt x="80000" y="0"/>
                  </a:lnTo>
                  <a:lnTo>
                    <a:pt x="66666" y="4000"/>
                  </a:lnTo>
                  <a:lnTo>
                    <a:pt x="53333" y="8000"/>
                  </a:lnTo>
                  <a:lnTo>
                    <a:pt x="53333" y="8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66666" y="20000"/>
                  </a:lnTo>
                  <a:lnTo>
                    <a:pt x="66666" y="32000"/>
                  </a:lnTo>
                  <a:lnTo>
                    <a:pt x="40000" y="56000"/>
                  </a:lnTo>
                  <a:lnTo>
                    <a:pt x="40000" y="56000"/>
                  </a:lnTo>
                  <a:lnTo>
                    <a:pt x="0" y="84000"/>
                  </a:lnTo>
                  <a:lnTo>
                    <a:pt x="0" y="100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216400" y="2828925"/>
              <a:ext cx="28575" cy="95250"/>
            </a:xfrm>
            <a:custGeom>
              <a:pathLst>
                <a:path extrusionOk="0" h="120000" w="120000">
                  <a:moveTo>
                    <a:pt x="13333" y="116000"/>
                  </a:move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13333" y="120000"/>
                  </a:lnTo>
                  <a:lnTo>
                    <a:pt x="26666" y="120000"/>
                  </a:lnTo>
                  <a:lnTo>
                    <a:pt x="26666" y="120000"/>
                  </a:lnTo>
                  <a:lnTo>
                    <a:pt x="53333" y="120000"/>
                  </a:lnTo>
                  <a:lnTo>
                    <a:pt x="53333" y="112000"/>
                  </a:lnTo>
                  <a:lnTo>
                    <a:pt x="53333" y="112000"/>
                  </a:lnTo>
                  <a:lnTo>
                    <a:pt x="53333" y="112000"/>
                  </a:lnTo>
                  <a:lnTo>
                    <a:pt x="53333" y="112000"/>
                  </a:lnTo>
                  <a:lnTo>
                    <a:pt x="53333" y="112000"/>
                  </a:lnTo>
                  <a:lnTo>
                    <a:pt x="53333" y="112000"/>
                  </a:lnTo>
                  <a:lnTo>
                    <a:pt x="53333" y="100000"/>
                  </a:lnTo>
                  <a:lnTo>
                    <a:pt x="53333" y="88000"/>
                  </a:lnTo>
                  <a:lnTo>
                    <a:pt x="80000" y="64000"/>
                  </a:lnTo>
                  <a:lnTo>
                    <a:pt x="80000" y="64000"/>
                  </a:lnTo>
                  <a:lnTo>
                    <a:pt x="106666" y="36000"/>
                  </a:lnTo>
                  <a:lnTo>
                    <a:pt x="120000" y="20000"/>
                  </a:lnTo>
                  <a:lnTo>
                    <a:pt x="106666" y="8000"/>
                  </a:lnTo>
                  <a:lnTo>
                    <a:pt x="106666" y="8000"/>
                  </a:lnTo>
                  <a:lnTo>
                    <a:pt x="93333" y="4000"/>
                  </a:lnTo>
                  <a:lnTo>
                    <a:pt x="80000" y="0"/>
                  </a:lnTo>
                  <a:lnTo>
                    <a:pt x="80000" y="0"/>
                  </a:lnTo>
                  <a:lnTo>
                    <a:pt x="66666" y="4000"/>
                  </a:lnTo>
                  <a:lnTo>
                    <a:pt x="53333" y="8000"/>
                  </a:lnTo>
                  <a:lnTo>
                    <a:pt x="53333" y="8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53333" y="12000"/>
                  </a:lnTo>
                  <a:lnTo>
                    <a:pt x="66666" y="24000"/>
                  </a:lnTo>
                  <a:lnTo>
                    <a:pt x="66666" y="36000"/>
                  </a:lnTo>
                  <a:lnTo>
                    <a:pt x="26666" y="60000"/>
                  </a:lnTo>
                  <a:lnTo>
                    <a:pt x="26666" y="60000"/>
                  </a:lnTo>
                  <a:lnTo>
                    <a:pt x="0" y="88000"/>
                  </a:lnTo>
                  <a:lnTo>
                    <a:pt x="0" y="100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4149725" y="2774950"/>
              <a:ext cx="28575" cy="95250"/>
            </a:xfrm>
            <a:custGeom>
              <a:pathLst>
                <a:path extrusionOk="0" h="120000" w="120000">
                  <a:moveTo>
                    <a:pt x="13333" y="116000"/>
                  </a:move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26666" y="120000"/>
                  </a:lnTo>
                  <a:lnTo>
                    <a:pt x="40000" y="120000"/>
                  </a:lnTo>
                  <a:lnTo>
                    <a:pt x="40000" y="120000"/>
                  </a:lnTo>
                  <a:lnTo>
                    <a:pt x="53333" y="120000"/>
                  </a:lnTo>
                  <a:lnTo>
                    <a:pt x="66666" y="112000"/>
                  </a:lnTo>
                  <a:lnTo>
                    <a:pt x="66666" y="112000"/>
                  </a:lnTo>
                  <a:lnTo>
                    <a:pt x="66666" y="112000"/>
                  </a:lnTo>
                  <a:lnTo>
                    <a:pt x="66666" y="112000"/>
                  </a:lnTo>
                  <a:lnTo>
                    <a:pt x="66666" y="112000"/>
                  </a:lnTo>
                  <a:lnTo>
                    <a:pt x="66666" y="112000"/>
                  </a:lnTo>
                  <a:lnTo>
                    <a:pt x="53333" y="100000"/>
                  </a:lnTo>
                  <a:lnTo>
                    <a:pt x="53333" y="88000"/>
                  </a:lnTo>
                  <a:lnTo>
                    <a:pt x="80000" y="64000"/>
                  </a:lnTo>
                  <a:lnTo>
                    <a:pt x="80000" y="64000"/>
                  </a:lnTo>
                  <a:lnTo>
                    <a:pt x="120000" y="36000"/>
                  </a:lnTo>
                  <a:lnTo>
                    <a:pt x="120000" y="20000"/>
                  </a:lnTo>
                  <a:lnTo>
                    <a:pt x="106666" y="4000"/>
                  </a:lnTo>
                  <a:lnTo>
                    <a:pt x="106666" y="4000"/>
                  </a:lnTo>
                  <a:lnTo>
                    <a:pt x="93333" y="4000"/>
                  </a:lnTo>
                  <a:lnTo>
                    <a:pt x="80000" y="0"/>
                  </a:lnTo>
                  <a:lnTo>
                    <a:pt x="80000" y="0"/>
                  </a:lnTo>
                  <a:lnTo>
                    <a:pt x="66666" y="4000"/>
                  </a:lnTo>
                  <a:lnTo>
                    <a:pt x="53333" y="8000"/>
                  </a:lnTo>
                  <a:lnTo>
                    <a:pt x="53333" y="8000"/>
                  </a:lnTo>
                  <a:lnTo>
                    <a:pt x="66666" y="12000"/>
                  </a:lnTo>
                  <a:lnTo>
                    <a:pt x="66666" y="12000"/>
                  </a:lnTo>
                  <a:lnTo>
                    <a:pt x="66666" y="12000"/>
                  </a:lnTo>
                  <a:lnTo>
                    <a:pt x="66666" y="12000"/>
                  </a:lnTo>
                  <a:lnTo>
                    <a:pt x="66666" y="12000"/>
                  </a:lnTo>
                  <a:lnTo>
                    <a:pt x="66666" y="12000"/>
                  </a:lnTo>
                  <a:lnTo>
                    <a:pt x="66666" y="12000"/>
                  </a:lnTo>
                  <a:lnTo>
                    <a:pt x="66666" y="24000"/>
                  </a:lnTo>
                  <a:lnTo>
                    <a:pt x="66666" y="32000"/>
                  </a:lnTo>
                  <a:lnTo>
                    <a:pt x="40000" y="56000"/>
                  </a:lnTo>
                  <a:lnTo>
                    <a:pt x="40000" y="56000"/>
                  </a:lnTo>
                  <a:lnTo>
                    <a:pt x="0" y="84000"/>
                  </a:lnTo>
                  <a:lnTo>
                    <a:pt x="0" y="100000"/>
                  </a:lnTo>
                  <a:lnTo>
                    <a:pt x="13333" y="116000"/>
                  </a:lnTo>
                  <a:lnTo>
                    <a:pt x="13333" y="116000"/>
                  </a:lnTo>
                  <a:lnTo>
                    <a:pt x="13333" y="11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6105331" y="3348781"/>
            <a:ext cx="348824" cy="337923"/>
            <a:chOff x="3962400" y="3600450"/>
            <a:chExt cx="406399" cy="393700"/>
          </a:xfrm>
        </p:grpSpPr>
        <p:sp>
          <p:nvSpPr>
            <p:cNvPr id="648" name="Shape 648"/>
            <p:cNvSpPr/>
            <p:nvPr/>
          </p:nvSpPr>
          <p:spPr>
            <a:xfrm>
              <a:off x="4165600" y="3816350"/>
              <a:ext cx="50799" cy="507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37500" y="7500"/>
                  </a:lnTo>
                  <a:lnTo>
                    <a:pt x="15000" y="15000"/>
                  </a:lnTo>
                  <a:lnTo>
                    <a:pt x="7500" y="375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500" y="82500"/>
                  </a:lnTo>
                  <a:lnTo>
                    <a:pt x="15000" y="105000"/>
                  </a:lnTo>
                  <a:lnTo>
                    <a:pt x="37500" y="1125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2500" y="112500"/>
                  </a:lnTo>
                  <a:lnTo>
                    <a:pt x="105000" y="105000"/>
                  </a:lnTo>
                  <a:lnTo>
                    <a:pt x="112500" y="825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2500" y="37500"/>
                  </a:lnTo>
                  <a:lnTo>
                    <a:pt x="105000" y="15000"/>
                  </a:lnTo>
                  <a:lnTo>
                    <a:pt x="82500" y="750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962400" y="3600450"/>
              <a:ext cx="406399" cy="393700"/>
            </a:xfrm>
            <a:custGeom>
              <a:pathLst>
                <a:path extrusionOk="0" h="120000" w="120000">
                  <a:moveTo>
                    <a:pt x="108750" y="46451"/>
                  </a:moveTo>
                  <a:lnTo>
                    <a:pt x="108750" y="46451"/>
                  </a:lnTo>
                  <a:lnTo>
                    <a:pt x="108750" y="23225"/>
                  </a:lnTo>
                  <a:lnTo>
                    <a:pt x="108750" y="21290"/>
                  </a:lnTo>
                  <a:lnTo>
                    <a:pt x="108750" y="11612"/>
                  </a:lnTo>
                  <a:lnTo>
                    <a:pt x="108750" y="11612"/>
                  </a:lnTo>
                  <a:lnTo>
                    <a:pt x="107812" y="6774"/>
                  </a:lnTo>
                  <a:lnTo>
                    <a:pt x="105000" y="3870"/>
                  </a:lnTo>
                  <a:lnTo>
                    <a:pt x="102187" y="967"/>
                  </a:lnTo>
                  <a:lnTo>
                    <a:pt x="97500" y="0"/>
                  </a:lnTo>
                  <a:lnTo>
                    <a:pt x="82500" y="0"/>
                  </a:lnTo>
                  <a:lnTo>
                    <a:pt x="20625" y="0"/>
                  </a:lnTo>
                  <a:lnTo>
                    <a:pt x="20625" y="0"/>
                  </a:lnTo>
                  <a:lnTo>
                    <a:pt x="16875" y="0"/>
                  </a:lnTo>
                  <a:lnTo>
                    <a:pt x="12187" y="1935"/>
                  </a:lnTo>
                  <a:lnTo>
                    <a:pt x="9375" y="3870"/>
                  </a:lnTo>
                  <a:lnTo>
                    <a:pt x="5625" y="5806"/>
                  </a:lnTo>
                  <a:lnTo>
                    <a:pt x="3750" y="9677"/>
                  </a:lnTo>
                  <a:lnTo>
                    <a:pt x="1875" y="12580"/>
                  </a:lnTo>
                  <a:lnTo>
                    <a:pt x="0" y="17419"/>
                  </a:lnTo>
                  <a:lnTo>
                    <a:pt x="0" y="21290"/>
                  </a:lnTo>
                  <a:lnTo>
                    <a:pt x="0" y="98709"/>
                  </a:lnTo>
                  <a:lnTo>
                    <a:pt x="0" y="98709"/>
                  </a:lnTo>
                  <a:lnTo>
                    <a:pt x="0" y="102580"/>
                  </a:lnTo>
                  <a:lnTo>
                    <a:pt x="1875" y="107419"/>
                  </a:lnTo>
                  <a:lnTo>
                    <a:pt x="3750" y="110322"/>
                  </a:lnTo>
                  <a:lnTo>
                    <a:pt x="5625" y="114193"/>
                  </a:lnTo>
                  <a:lnTo>
                    <a:pt x="9375" y="116129"/>
                  </a:lnTo>
                  <a:lnTo>
                    <a:pt x="12187" y="118064"/>
                  </a:lnTo>
                  <a:lnTo>
                    <a:pt x="16875" y="120000"/>
                  </a:lnTo>
                  <a:lnTo>
                    <a:pt x="20625" y="120000"/>
                  </a:lnTo>
                  <a:lnTo>
                    <a:pt x="88125" y="120000"/>
                  </a:lnTo>
                  <a:lnTo>
                    <a:pt x="88125" y="120000"/>
                  </a:lnTo>
                  <a:lnTo>
                    <a:pt x="91875" y="120000"/>
                  </a:lnTo>
                  <a:lnTo>
                    <a:pt x="96562" y="118064"/>
                  </a:lnTo>
                  <a:lnTo>
                    <a:pt x="99375" y="116129"/>
                  </a:lnTo>
                  <a:lnTo>
                    <a:pt x="103125" y="114193"/>
                  </a:lnTo>
                  <a:lnTo>
                    <a:pt x="105000" y="110322"/>
                  </a:lnTo>
                  <a:lnTo>
                    <a:pt x="106875" y="107419"/>
                  </a:lnTo>
                  <a:lnTo>
                    <a:pt x="108750" y="102580"/>
                  </a:lnTo>
                  <a:lnTo>
                    <a:pt x="108750" y="98709"/>
                  </a:lnTo>
                  <a:lnTo>
                    <a:pt x="108750" y="92903"/>
                  </a:lnTo>
                  <a:lnTo>
                    <a:pt x="108750" y="92903"/>
                  </a:lnTo>
                  <a:lnTo>
                    <a:pt x="108750" y="92903"/>
                  </a:lnTo>
                  <a:lnTo>
                    <a:pt x="113437" y="88064"/>
                  </a:lnTo>
                  <a:lnTo>
                    <a:pt x="117187" y="82258"/>
                  </a:lnTo>
                  <a:lnTo>
                    <a:pt x="119062" y="76451"/>
                  </a:lnTo>
                  <a:lnTo>
                    <a:pt x="120000" y="69677"/>
                  </a:lnTo>
                  <a:lnTo>
                    <a:pt x="119062" y="62903"/>
                  </a:lnTo>
                  <a:lnTo>
                    <a:pt x="117187" y="57096"/>
                  </a:lnTo>
                  <a:lnTo>
                    <a:pt x="113437" y="51290"/>
                  </a:lnTo>
                  <a:lnTo>
                    <a:pt x="108750" y="46451"/>
                  </a:lnTo>
                  <a:close/>
                  <a:moveTo>
                    <a:pt x="20625" y="7741"/>
                  </a:moveTo>
                  <a:lnTo>
                    <a:pt x="82500" y="7741"/>
                  </a:lnTo>
                  <a:lnTo>
                    <a:pt x="97500" y="7741"/>
                  </a:lnTo>
                  <a:lnTo>
                    <a:pt x="97500" y="7741"/>
                  </a:lnTo>
                  <a:lnTo>
                    <a:pt x="99375" y="7741"/>
                  </a:lnTo>
                  <a:lnTo>
                    <a:pt x="100312" y="8709"/>
                  </a:lnTo>
                  <a:lnTo>
                    <a:pt x="101250" y="9677"/>
                  </a:lnTo>
                  <a:lnTo>
                    <a:pt x="101250" y="11612"/>
                  </a:lnTo>
                  <a:lnTo>
                    <a:pt x="101250" y="21290"/>
                  </a:lnTo>
                  <a:lnTo>
                    <a:pt x="101250" y="23225"/>
                  </a:lnTo>
                  <a:lnTo>
                    <a:pt x="101250" y="35806"/>
                  </a:lnTo>
                  <a:lnTo>
                    <a:pt x="101250" y="35806"/>
                  </a:lnTo>
                  <a:lnTo>
                    <a:pt x="97500" y="34838"/>
                  </a:lnTo>
                  <a:lnTo>
                    <a:pt x="97500" y="34838"/>
                  </a:lnTo>
                  <a:lnTo>
                    <a:pt x="97500" y="30967"/>
                  </a:lnTo>
                  <a:lnTo>
                    <a:pt x="97500" y="23225"/>
                  </a:lnTo>
                  <a:lnTo>
                    <a:pt x="97500" y="15483"/>
                  </a:lnTo>
                  <a:lnTo>
                    <a:pt x="97500" y="15483"/>
                  </a:lnTo>
                  <a:lnTo>
                    <a:pt x="97500" y="13548"/>
                  </a:lnTo>
                  <a:lnTo>
                    <a:pt x="96562" y="12580"/>
                  </a:lnTo>
                  <a:lnTo>
                    <a:pt x="95625" y="11612"/>
                  </a:lnTo>
                  <a:lnTo>
                    <a:pt x="93750" y="11612"/>
                  </a:lnTo>
                  <a:lnTo>
                    <a:pt x="15000" y="11612"/>
                  </a:lnTo>
                  <a:lnTo>
                    <a:pt x="15000" y="11612"/>
                  </a:lnTo>
                  <a:lnTo>
                    <a:pt x="13125" y="11612"/>
                  </a:lnTo>
                  <a:lnTo>
                    <a:pt x="12187" y="12580"/>
                  </a:lnTo>
                  <a:lnTo>
                    <a:pt x="11250" y="13548"/>
                  </a:lnTo>
                  <a:lnTo>
                    <a:pt x="11250" y="15483"/>
                  </a:lnTo>
                  <a:lnTo>
                    <a:pt x="11250" y="23225"/>
                  </a:lnTo>
                  <a:lnTo>
                    <a:pt x="11250" y="30967"/>
                  </a:lnTo>
                  <a:lnTo>
                    <a:pt x="11250" y="30967"/>
                  </a:lnTo>
                  <a:lnTo>
                    <a:pt x="8437" y="26129"/>
                  </a:lnTo>
                  <a:lnTo>
                    <a:pt x="7500" y="21290"/>
                  </a:lnTo>
                  <a:lnTo>
                    <a:pt x="7500" y="21290"/>
                  </a:lnTo>
                  <a:lnTo>
                    <a:pt x="8437" y="16451"/>
                  </a:lnTo>
                  <a:lnTo>
                    <a:pt x="11250" y="11612"/>
                  </a:lnTo>
                  <a:lnTo>
                    <a:pt x="15937" y="8709"/>
                  </a:lnTo>
                  <a:lnTo>
                    <a:pt x="20625" y="7741"/>
                  </a:lnTo>
                  <a:close/>
                  <a:moveTo>
                    <a:pt x="93750" y="19354"/>
                  </a:moveTo>
                  <a:lnTo>
                    <a:pt x="15000" y="19354"/>
                  </a:lnTo>
                  <a:lnTo>
                    <a:pt x="15000" y="15483"/>
                  </a:lnTo>
                  <a:lnTo>
                    <a:pt x="93750" y="15483"/>
                  </a:lnTo>
                  <a:lnTo>
                    <a:pt x="93750" y="19354"/>
                  </a:lnTo>
                  <a:close/>
                  <a:moveTo>
                    <a:pt x="93750" y="27096"/>
                  </a:moveTo>
                  <a:lnTo>
                    <a:pt x="15000" y="27096"/>
                  </a:lnTo>
                  <a:lnTo>
                    <a:pt x="15000" y="23225"/>
                  </a:lnTo>
                  <a:lnTo>
                    <a:pt x="93750" y="23225"/>
                  </a:lnTo>
                  <a:lnTo>
                    <a:pt x="93750" y="27096"/>
                  </a:lnTo>
                  <a:close/>
                  <a:moveTo>
                    <a:pt x="93750" y="30967"/>
                  </a:moveTo>
                  <a:lnTo>
                    <a:pt x="93750" y="34838"/>
                  </a:lnTo>
                  <a:lnTo>
                    <a:pt x="82500" y="34838"/>
                  </a:lnTo>
                  <a:lnTo>
                    <a:pt x="20625" y="34838"/>
                  </a:lnTo>
                  <a:lnTo>
                    <a:pt x="20625" y="34838"/>
                  </a:lnTo>
                  <a:lnTo>
                    <a:pt x="17812" y="34838"/>
                  </a:lnTo>
                  <a:lnTo>
                    <a:pt x="15000" y="33870"/>
                  </a:lnTo>
                  <a:lnTo>
                    <a:pt x="15000" y="30967"/>
                  </a:lnTo>
                  <a:lnTo>
                    <a:pt x="93750" y="30967"/>
                  </a:lnTo>
                  <a:close/>
                  <a:moveTo>
                    <a:pt x="101250" y="98709"/>
                  </a:moveTo>
                  <a:lnTo>
                    <a:pt x="101250" y="98709"/>
                  </a:lnTo>
                  <a:lnTo>
                    <a:pt x="100312" y="103548"/>
                  </a:lnTo>
                  <a:lnTo>
                    <a:pt x="97500" y="108387"/>
                  </a:lnTo>
                  <a:lnTo>
                    <a:pt x="92812" y="111290"/>
                  </a:lnTo>
                  <a:lnTo>
                    <a:pt x="88125" y="112258"/>
                  </a:lnTo>
                  <a:lnTo>
                    <a:pt x="20625" y="112258"/>
                  </a:lnTo>
                  <a:lnTo>
                    <a:pt x="20625" y="112258"/>
                  </a:lnTo>
                  <a:lnTo>
                    <a:pt x="15937" y="111290"/>
                  </a:lnTo>
                  <a:lnTo>
                    <a:pt x="11250" y="108387"/>
                  </a:lnTo>
                  <a:lnTo>
                    <a:pt x="8437" y="103548"/>
                  </a:lnTo>
                  <a:lnTo>
                    <a:pt x="7500" y="98709"/>
                  </a:lnTo>
                  <a:lnTo>
                    <a:pt x="7500" y="37741"/>
                  </a:lnTo>
                  <a:lnTo>
                    <a:pt x="7500" y="37741"/>
                  </a:lnTo>
                  <a:lnTo>
                    <a:pt x="10312" y="39677"/>
                  </a:lnTo>
                  <a:lnTo>
                    <a:pt x="13125" y="41612"/>
                  </a:lnTo>
                  <a:lnTo>
                    <a:pt x="16875" y="42580"/>
                  </a:lnTo>
                  <a:lnTo>
                    <a:pt x="20625" y="42580"/>
                  </a:lnTo>
                  <a:lnTo>
                    <a:pt x="82500" y="42580"/>
                  </a:lnTo>
                  <a:lnTo>
                    <a:pt x="97500" y="42580"/>
                  </a:lnTo>
                  <a:lnTo>
                    <a:pt x="97500" y="42580"/>
                  </a:lnTo>
                  <a:lnTo>
                    <a:pt x="99375" y="42580"/>
                  </a:lnTo>
                  <a:lnTo>
                    <a:pt x="100312" y="43548"/>
                  </a:lnTo>
                  <a:lnTo>
                    <a:pt x="101250" y="44516"/>
                  </a:lnTo>
                  <a:lnTo>
                    <a:pt x="101250" y="46451"/>
                  </a:lnTo>
                  <a:lnTo>
                    <a:pt x="101250" y="54193"/>
                  </a:lnTo>
                  <a:lnTo>
                    <a:pt x="67500" y="54193"/>
                  </a:lnTo>
                  <a:lnTo>
                    <a:pt x="67500" y="54193"/>
                  </a:lnTo>
                  <a:lnTo>
                    <a:pt x="63750" y="54193"/>
                  </a:lnTo>
                  <a:lnTo>
                    <a:pt x="60000" y="56129"/>
                  </a:lnTo>
                  <a:lnTo>
                    <a:pt x="57187" y="57096"/>
                  </a:lnTo>
                  <a:lnTo>
                    <a:pt x="54375" y="60000"/>
                  </a:lnTo>
                  <a:lnTo>
                    <a:pt x="51562" y="62903"/>
                  </a:lnTo>
                  <a:lnTo>
                    <a:pt x="50625" y="65806"/>
                  </a:lnTo>
                  <a:lnTo>
                    <a:pt x="48750" y="69677"/>
                  </a:lnTo>
                  <a:lnTo>
                    <a:pt x="48750" y="73548"/>
                  </a:lnTo>
                  <a:lnTo>
                    <a:pt x="48750" y="73548"/>
                  </a:lnTo>
                  <a:lnTo>
                    <a:pt x="48750" y="77419"/>
                  </a:lnTo>
                  <a:lnTo>
                    <a:pt x="50625" y="81290"/>
                  </a:lnTo>
                  <a:lnTo>
                    <a:pt x="51562" y="84193"/>
                  </a:lnTo>
                  <a:lnTo>
                    <a:pt x="54375" y="87096"/>
                  </a:lnTo>
                  <a:lnTo>
                    <a:pt x="57187" y="90000"/>
                  </a:lnTo>
                  <a:lnTo>
                    <a:pt x="60000" y="90967"/>
                  </a:lnTo>
                  <a:lnTo>
                    <a:pt x="63750" y="92903"/>
                  </a:lnTo>
                  <a:lnTo>
                    <a:pt x="67500" y="92903"/>
                  </a:lnTo>
                  <a:lnTo>
                    <a:pt x="101250" y="92903"/>
                  </a:lnTo>
                  <a:lnTo>
                    <a:pt x="101250" y="98709"/>
                  </a:lnTo>
                  <a:close/>
                  <a:moveTo>
                    <a:pt x="105937" y="85161"/>
                  </a:moveTo>
                  <a:lnTo>
                    <a:pt x="67500" y="85161"/>
                  </a:lnTo>
                  <a:lnTo>
                    <a:pt x="67500" y="85161"/>
                  </a:lnTo>
                  <a:lnTo>
                    <a:pt x="62812" y="84193"/>
                  </a:lnTo>
                  <a:lnTo>
                    <a:pt x="60000" y="81290"/>
                  </a:lnTo>
                  <a:lnTo>
                    <a:pt x="57187" y="78387"/>
                  </a:lnTo>
                  <a:lnTo>
                    <a:pt x="56250" y="73548"/>
                  </a:lnTo>
                  <a:lnTo>
                    <a:pt x="56250" y="73548"/>
                  </a:lnTo>
                  <a:lnTo>
                    <a:pt x="57187" y="68709"/>
                  </a:lnTo>
                  <a:lnTo>
                    <a:pt x="60000" y="65806"/>
                  </a:lnTo>
                  <a:lnTo>
                    <a:pt x="62812" y="62903"/>
                  </a:lnTo>
                  <a:lnTo>
                    <a:pt x="67500" y="61935"/>
                  </a:lnTo>
                  <a:lnTo>
                    <a:pt x="101250" y="61935"/>
                  </a:lnTo>
                  <a:lnTo>
                    <a:pt x="101250" y="61935"/>
                  </a:lnTo>
                  <a:lnTo>
                    <a:pt x="105000" y="60967"/>
                  </a:lnTo>
                  <a:lnTo>
                    <a:pt x="106875" y="59032"/>
                  </a:lnTo>
                  <a:lnTo>
                    <a:pt x="106875" y="59032"/>
                  </a:lnTo>
                  <a:lnTo>
                    <a:pt x="107812" y="57096"/>
                  </a:lnTo>
                  <a:lnTo>
                    <a:pt x="107812" y="57096"/>
                  </a:lnTo>
                  <a:lnTo>
                    <a:pt x="108750" y="57096"/>
                  </a:lnTo>
                  <a:lnTo>
                    <a:pt x="108750" y="57096"/>
                  </a:lnTo>
                  <a:lnTo>
                    <a:pt x="111562" y="62903"/>
                  </a:lnTo>
                  <a:lnTo>
                    <a:pt x="112500" y="69677"/>
                  </a:lnTo>
                  <a:lnTo>
                    <a:pt x="112500" y="69677"/>
                  </a:lnTo>
                  <a:lnTo>
                    <a:pt x="112500" y="74516"/>
                  </a:lnTo>
                  <a:lnTo>
                    <a:pt x="110625" y="78387"/>
                  </a:lnTo>
                  <a:lnTo>
                    <a:pt x="108750" y="82258"/>
                  </a:lnTo>
                  <a:lnTo>
                    <a:pt x="105937" y="8516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8263681" y="1244936"/>
            <a:ext cx="239816" cy="348824"/>
            <a:chOff x="6477000" y="1149350"/>
            <a:chExt cx="279399" cy="406399"/>
          </a:xfrm>
        </p:grpSpPr>
        <p:sp>
          <p:nvSpPr>
            <p:cNvPr id="651" name="Shape 651"/>
            <p:cNvSpPr/>
            <p:nvPr/>
          </p:nvSpPr>
          <p:spPr>
            <a:xfrm>
              <a:off x="6591300" y="1263650"/>
              <a:ext cx="25399" cy="25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591300" y="1416050"/>
              <a:ext cx="25399" cy="253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6515100" y="1339850"/>
              <a:ext cx="25399" cy="253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6667500" y="1339850"/>
              <a:ext cx="25399" cy="25399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6537325" y="1393825"/>
              <a:ext cx="25399" cy="25399"/>
            </a:xfrm>
            <a:custGeom>
              <a:pathLst>
                <a:path extrusionOk="0" h="120000" w="120000">
                  <a:moveTo>
                    <a:pt x="15000" y="15000"/>
                  </a:move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75000"/>
                  </a:lnTo>
                  <a:lnTo>
                    <a:pt x="15000" y="105000"/>
                  </a:lnTo>
                  <a:lnTo>
                    <a:pt x="15000" y="105000"/>
                  </a:lnTo>
                  <a:lnTo>
                    <a:pt x="45000" y="120000"/>
                  </a:ln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05000" y="105000"/>
                  </a:lnTo>
                  <a:lnTo>
                    <a:pt x="120000" y="75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45000" y="0"/>
                  </a:lnTo>
                  <a:lnTo>
                    <a:pt x="15000" y="1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6537325" y="1285875"/>
              <a:ext cx="25399" cy="25399"/>
            </a:xfrm>
            <a:custGeom>
              <a:pathLst>
                <a:path extrusionOk="0" h="120000" w="120000">
                  <a:moveTo>
                    <a:pt x="15000" y="15000"/>
                  </a:moveTo>
                  <a:lnTo>
                    <a:pt x="15000" y="15000"/>
                  </a:lnTo>
                  <a:lnTo>
                    <a:pt x="0" y="45000"/>
                  </a:lnTo>
                  <a:lnTo>
                    <a:pt x="0" y="60000"/>
                  </a:lnTo>
                  <a:lnTo>
                    <a:pt x="0" y="90000"/>
                  </a:lnTo>
                  <a:lnTo>
                    <a:pt x="15000" y="105000"/>
                  </a:lnTo>
                  <a:lnTo>
                    <a:pt x="15000" y="105000"/>
                  </a:lnTo>
                  <a:lnTo>
                    <a:pt x="45000" y="120000"/>
                  </a:lnTo>
                  <a:lnTo>
                    <a:pt x="60000" y="120000"/>
                  </a:lnTo>
                  <a:lnTo>
                    <a:pt x="90000" y="120000"/>
                  </a:lnTo>
                  <a:lnTo>
                    <a:pt x="105000" y="105000"/>
                  </a:lnTo>
                  <a:lnTo>
                    <a:pt x="105000" y="105000"/>
                  </a:lnTo>
                  <a:lnTo>
                    <a:pt x="120000" y="90000"/>
                  </a:lnTo>
                  <a:lnTo>
                    <a:pt x="120000" y="60000"/>
                  </a:lnTo>
                  <a:lnTo>
                    <a:pt x="120000" y="45000"/>
                  </a:lnTo>
                  <a:lnTo>
                    <a:pt x="105000" y="15000"/>
                  </a:lnTo>
                  <a:lnTo>
                    <a:pt x="105000" y="15000"/>
                  </a:lnTo>
                  <a:lnTo>
                    <a:pt x="90000" y="0"/>
                  </a:lnTo>
                  <a:lnTo>
                    <a:pt x="60000" y="0"/>
                  </a:lnTo>
                  <a:lnTo>
                    <a:pt x="45000" y="0"/>
                  </a:lnTo>
                  <a:lnTo>
                    <a:pt x="15000" y="1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645275" y="1393825"/>
              <a:ext cx="25399" cy="25399"/>
            </a:xfrm>
            <a:custGeom>
              <a:pathLst>
                <a:path extrusionOk="0" h="120000" w="120000">
                  <a:moveTo>
                    <a:pt x="15000" y="15000"/>
                  </a:moveTo>
                  <a:lnTo>
                    <a:pt x="15000" y="15000"/>
                  </a:lnTo>
                  <a:lnTo>
                    <a:pt x="0" y="30000"/>
                  </a:lnTo>
                  <a:lnTo>
                    <a:pt x="0" y="60000"/>
                  </a:lnTo>
                  <a:lnTo>
                    <a:pt x="0" y="75000"/>
                  </a:lnTo>
                  <a:lnTo>
                    <a:pt x="15000" y="105000"/>
                  </a:lnTo>
                  <a:lnTo>
                    <a:pt x="15000" y="105000"/>
                  </a:lnTo>
                  <a:lnTo>
                    <a:pt x="30000" y="120000"/>
                  </a:lnTo>
                  <a:lnTo>
                    <a:pt x="60000" y="120000"/>
                  </a:lnTo>
                  <a:lnTo>
                    <a:pt x="75000" y="120000"/>
                  </a:lnTo>
                  <a:lnTo>
                    <a:pt x="105000" y="105000"/>
                  </a:lnTo>
                  <a:lnTo>
                    <a:pt x="105000" y="105000"/>
                  </a:lnTo>
                  <a:lnTo>
                    <a:pt x="120000" y="75000"/>
                  </a:lnTo>
                  <a:lnTo>
                    <a:pt x="120000" y="60000"/>
                  </a:lnTo>
                  <a:lnTo>
                    <a:pt x="120000" y="30000"/>
                  </a:lnTo>
                  <a:lnTo>
                    <a:pt x="105000" y="15000"/>
                  </a:lnTo>
                  <a:lnTo>
                    <a:pt x="105000" y="15000"/>
                  </a:lnTo>
                  <a:lnTo>
                    <a:pt x="75000" y="0"/>
                  </a:lnTo>
                  <a:lnTo>
                    <a:pt x="60000" y="0"/>
                  </a:lnTo>
                  <a:lnTo>
                    <a:pt x="30000" y="0"/>
                  </a:lnTo>
                  <a:lnTo>
                    <a:pt x="15000" y="1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6477000" y="1149350"/>
              <a:ext cx="279399" cy="406399"/>
            </a:xfrm>
            <a:custGeom>
              <a:pathLst>
                <a:path extrusionOk="0" h="120000" w="120000">
                  <a:moveTo>
                    <a:pt x="109090" y="52500"/>
                  </a:moveTo>
                  <a:lnTo>
                    <a:pt x="109090" y="52500"/>
                  </a:lnTo>
                  <a:lnTo>
                    <a:pt x="107727" y="52500"/>
                  </a:lnTo>
                  <a:lnTo>
                    <a:pt x="107727" y="52500"/>
                  </a:lnTo>
                  <a:lnTo>
                    <a:pt x="106363" y="47812"/>
                  </a:lnTo>
                  <a:lnTo>
                    <a:pt x="103636" y="43125"/>
                  </a:lnTo>
                  <a:lnTo>
                    <a:pt x="99545" y="39375"/>
                  </a:lnTo>
                  <a:lnTo>
                    <a:pt x="95454" y="35625"/>
                  </a:lnTo>
                  <a:lnTo>
                    <a:pt x="87272" y="6562"/>
                  </a:lnTo>
                  <a:lnTo>
                    <a:pt x="87272" y="6562"/>
                  </a:lnTo>
                  <a:lnTo>
                    <a:pt x="85909" y="3750"/>
                  </a:lnTo>
                  <a:lnTo>
                    <a:pt x="84545" y="1875"/>
                  </a:lnTo>
                  <a:lnTo>
                    <a:pt x="80454" y="0"/>
                  </a:lnTo>
                  <a:lnTo>
                    <a:pt x="76363" y="0"/>
                  </a:lnTo>
                  <a:lnTo>
                    <a:pt x="32727" y="0"/>
                  </a:lnTo>
                  <a:lnTo>
                    <a:pt x="32727" y="0"/>
                  </a:lnTo>
                  <a:lnTo>
                    <a:pt x="30000" y="0"/>
                  </a:lnTo>
                  <a:lnTo>
                    <a:pt x="25909" y="1875"/>
                  </a:lnTo>
                  <a:lnTo>
                    <a:pt x="24545" y="3750"/>
                  </a:lnTo>
                  <a:lnTo>
                    <a:pt x="23181" y="6562"/>
                  </a:lnTo>
                  <a:lnTo>
                    <a:pt x="15000" y="34687"/>
                  </a:lnTo>
                  <a:lnTo>
                    <a:pt x="15000" y="34687"/>
                  </a:lnTo>
                  <a:lnTo>
                    <a:pt x="8181" y="40312"/>
                  </a:lnTo>
                  <a:lnTo>
                    <a:pt x="4090" y="45937"/>
                  </a:lnTo>
                  <a:lnTo>
                    <a:pt x="1363" y="525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63" y="67500"/>
                  </a:lnTo>
                  <a:lnTo>
                    <a:pt x="4090" y="74062"/>
                  </a:lnTo>
                  <a:lnTo>
                    <a:pt x="8181" y="79687"/>
                  </a:lnTo>
                  <a:lnTo>
                    <a:pt x="13636" y="85312"/>
                  </a:lnTo>
                  <a:lnTo>
                    <a:pt x="21818" y="113437"/>
                  </a:lnTo>
                  <a:lnTo>
                    <a:pt x="21818" y="113437"/>
                  </a:lnTo>
                  <a:lnTo>
                    <a:pt x="23181" y="116250"/>
                  </a:lnTo>
                  <a:lnTo>
                    <a:pt x="25909" y="118125"/>
                  </a:lnTo>
                  <a:lnTo>
                    <a:pt x="28636" y="120000"/>
                  </a:lnTo>
                  <a:lnTo>
                    <a:pt x="32727" y="120000"/>
                  </a:lnTo>
                  <a:lnTo>
                    <a:pt x="76363" y="120000"/>
                  </a:lnTo>
                  <a:lnTo>
                    <a:pt x="76363" y="120000"/>
                  </a:lnTo>
                  <a:lnTo>
                    <a:pt x="80454" y="120000"/>
                  </a:lnTo>
                  <a:lnTo>
                    <a:pt x="83181" y="118125"/>
                  </a:lnTo>
                  <a:lnTo>
                    <a:pt x="85909" y="116250"/>
                  </a:lnTo>
                  <a:lnTo>
                    <a:pt x="87272" y="113437"/>
                  </a:lnTo>
                  <a:lnTo>
                    <a:pt x="95454" y="85312"/>
                  </a:lnTo>
                  <a:lnTo>
                    <a:pt x="95454" y="85312"/>
                  </a:lnTo>
                  <a:lnTo>
                    <a:pt x="99545" y="81562"/>
                  </a:lnTo>
                  <a:lnTo>
                    <a:pt x="103636" y="76875"/>
                  </a:lnTo>
                  <a:lnTo>
                    <a:pt x="106363" y="72187"/>
                  </a:lnTo>
                  <a:lnTo>
                    <a:pt x="107727" y="67500"/>
                  </a:lnTo>
                  <a:lnTo>
                    <a:pt x="107727" y="67500"/>
                  </a:lnTo>
                  <a:lnTo>
                    <a:pt x="109090" y="67500"/>
                  </a:lnTo>
                  <a:lnTo>
                    <a:pt x="109090" y="67500"/>
                  </a:lnTo>
                  <a:lnTo>
                    <a:pt x="113181" y="66562"/>
                  </a:lnTo>
                  <a:lnTo>
                    <a:pt x="117272" y="65625"/>
                  </a:lnTo>
                  <a:lnTo>
                    <a:pt x="118636" y="6281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36" y="57187"/>
                  </a:lnTo>
                  <a:lnTo>
                    <a:pt x="117272" y="54375"/>
                  </a:lnTo>
                  <a:lnTo>
                    <a:pt x="113181" y="53437"/>
                  </a:lnTo>
                  <a:lnTo>
                    <a:pt x="109090" y="52500"/>
                  </a:lnTo>
                  <a:close/>
                  <a:moveTo>
                    <a:pt x="32727" y="7500"/>
                  </a:moveTo>
                  <a:lnTo>
                    <a:pt x="76363" y="7500"/>
                  </a:lnTo>
                  <a:lnTo>
                    <a:pt x="81818" y="28125"/>
                  </a:lnTo>
                  <a:lnTo>
                    <a:pt x="81818" y="28125"/>
                  </a:lnTo>
                  <a:lnTo>
                    <a:pt x="76363" y="25312"/>
                  </a:lnTo>
                  <a:lnTo>
                    <a:pt x="69545" y="23437"/>
                  </a:lnTo>
                  <a:lnTo>
                    <a:pt x="62727" y="22500"/>
                  </a:lnTo>
                  <a:lnTo>
                    <a:pt x="54545" y="22500"/>
                  </a:lnTo>
                  <a:lnTo>
                    <a:pt x="54545" y="22500"/>
                  </a:lnTo>
                  <a:lnTo>
                    <a:pt x="47727" y="22500"/>
                  </a:lnTo>
                  <a:lnTo>
                    <a:pt x="40909" y="23437"/>
                  </a:lnTo>
                  <a:lnTo>
                    <a:pt x="34090" y="25312"/>
                  </a:lnTo>
                  <a:lnTo>
                    <a:pt x="27272" y="28125"/>
                  </a:lnTo>
                  <a:lnTo>
                    <a:pt x="32727" y="7500"/>
                  </a:lnTo>
                  <a:close/>
                  <a:moveTo>
                    <a:pt x="76363" y="112500"/>
                  </a:moveTo>
                  <a:lnTo>
                    <a:pt x="32727" y="112500"/>
                  </a:lnTo>
                  <a:lnTo>
                    <a:pt x="27272" y="91875"/>
                  </a:lnTo>
                  <a:lnTo>
                    <a:pt x="27272" y="91875"/>
                  </a:lnTo>
                  <a:lnTo>
                    <a:pt x="34090" y="94687"/>
                  </a:lnTo>
                  <a:lnTo>
                    <a:pt x="39545" y="96562"/>
                  </a:lnTo>
                  <a:lnTo>
                    <a:pt x="47727" y="97500"/>
                  </a:lnTo>
                  <a:lnTo>
                    <a:pt x="54545" y="97500"/>
                  </a:lnTo>
                  <a:lnTo>
                    <a:pt x="54545" y="97500"/>
                  </a:lnTo>
                  <a:lnTo>
                    <a:pt x="61363" y="97500"/>
                  </a:lnTo>
                  <a:lnTo>
                    <a:pt x="69545" y="96562"/>
                  </a:lnTo>
                  <a:lnTo>
                    <a:pt x="75000" y="94687"/>
                  </a:lnTo>
                  <a:lnTo>
                    <a:pt x="81818" y="91875"/>
                  </a:lnTo>
                  <a:lnTo>
                    <a:pt x="76363" y="112500"/>
                  </a:lnTo>
                  <a:close/>
                  <a:moveTo>
                    <a:pt x="54545" y="90000"/>
                  </a:moveTo>
                  <a:lnTo>
                    <a:pt x="54545" y="90000"/>
                  </a:lnTo>
                  <a:lnTo>
                    <a:pt x="46363" y="89062"/>
                  </a:lnTo>
                  <a:lnTo>
                    <a:pt x="38181" y="87187"/>
                  </a:lnTo>
                  <a:lnTo>
                    <a:pt x="30000" y="85312"/>
                  </a:lnTo>
                  <a:lnTo>
                    <a:pt x="23181" y="81562"/>
                  </a:lnTo>
                  <a:lnTo>
                    <a:pt x="17727" y="76875"/>
                  </a:lnTo>
                  <a:lnTo>
                    <a:pt x="15000" y="71250"/>
                  </a:lnTo>
                  <a:lnTo>
                    <a:pt x="12272" y="65625"/>
                  </a:lnTo>
                  <a:lnTo>
                    <a:pt x="10909" y="60000"/>
                  </a:lnTo>
                  <a:lnTo>
                    <a:pt x="10909" y="60000"/>
                  </a:lnTo>
                  <a:lnTo>
                    <a:pt x="12272" y="54375"/>
                  </a:lnTo>
                  <a:lnTo>
                    <a:pt x="15000" y="48750"/>
                  </a:lnTo>
                  <a:lnTo>
                    <a:pt x="17727" y="43125"/>
                  </a:lnTo>
                  <a:lnTo>
                    <a:pt x="23181" y="38437"/>
                  </a:lnTo>
                  <a:lnTo>
                    <a:pt x="30000" y="34687"/>
                  </a:lnTo>
                  <a:lnTo>
                    <a:pt x="38181" y="32812"/>
                  </a:lnTo>
                  <a:lnTo>
                    <a:pt x="46363" y="30937"/>
                  </a:lnTo>
                  <a:lnTo>
                    <a:pt x="54545" y="30000"/>
                  </a:lnTo>
                  <a:lnTo>
                    <a:pt x="54545" y="30000"/>
                  </a:lnTo>
                  <a:lnTo>
                    <a:pt x="62727" y="30937"/>
                  </a:lnTo>
                  <a:lnTo>
                    <a:pt x="70909" y="32812"/>
                  </a:lnTo>
                  <a:lnTo>
                    <a:pt x="79090" y="34687"/>
                  </a:lnTo>
                  <a:lnTo>
                    <a:pt x="85909" y="38437"/>
                  </a:lnTo>
                  <a:lnTo>
                    <a:pt x="91363" y="43125"/>
                  </a:lnTo>
                  <a:lnTo>
                    <a:pt x="94090" y="48750"/>
                  </a:lnTo>
                  <a:lnTo>
                    <a:pt x="96818" y="54375"/>
                  </a:lnTo>
                  <a:lnTo>
                    <a:pt x="98181" y="60000"/>
                  </a:lnTo>
                  <a:lnTo>
                    <a:pt x="98181" y="60000"/>
                  </a:lnTo>
                  <a:lnTo>
                    <a:pt x="96818" y="65625"/>
                  </a:lnTo>
                  <a:lnTo>
                    <a:pt x="94090" y="71250"/>
                  </a:lnTo>
                  <a:lnTo>
                    <a:pt x="91363" y="76875"/>
                  </a:lnTo>
                  <a:lnTo>
                    <a:pt x="85909" y="81562"/>
                  </a:lnTo>
                  <a:lnTo>
                    <a:pt x="79090" y="85312"/>
                  </a:lnTo>
                  <a:lnTo>
                    <a:pt x="70909" y="87187"/>
                  </a:lnTo>
                  <a:lnTo>
                    <a:pt x="62727" y="89062"/>
                  </a:lnTo>
                  <a:lnTo>
                    <a:pt x="54545" y="9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6591300" y="1289050"/>
              <a:ext cx="76199" cy="761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5000" y="0"/>
                  </a:lnTo>
                  <a:lnTo>
                    <a:pt x="110000" y="0"/>
                  </a:lnTo>
                  <a:lnTo>
                    <a:pt x="5000" y="85000"/>
                  </a:lnTo>
                  <a:lnTo>
                    <a:pt x="5000" y="85000"/>
                  </a:lnTo>
                  <a:lnTo>
                    <a:pt x="0" y="90000"/>
                  </a:lnTo>
                  <a:lnTo>
                    <a:pt x="0" y="100000"/>
                  </a:lnTo>
                  <a:lnTo>
                    <a:pt x="0" y="100000"/>
                  </a:lnTo>
                  <a:lnTo>
                    <a:pt x="0" y="110000"/>
                  </a:lnTo>
                  <a:lnTo>
                    <a:pt x="5000" y="115000"/>
                  </a:lnTo>
                  <a:lnTo>
                    <a:pt x="5000" y="115000"/>
                  </a:lnTo>
                  <a:lnTo>
                    <a:pt x="10000" y="120000"/>
                  </a:lnTo>
                  <a:lnTo>
                    <a:pt x="20000" y="120000"/>
                  </a:lnTo>
                  <a:lnTo>
                    <a:pt x="20000" y="120000"/>
                  </a:lnTo>
                  <a:lnTo>
                    <a:pt x="25000" y="120000"/>
                  </a:lnTo>
                  <a:lnTo>
                    <a:pt x="35000" y="115000"/>
                  </a:lnTo>
                  <a:lnTo>
                    <a:pt x="70000" y="70000"/>
                  </a:lnTo>
                  <a:lnTo>
                    <a:pt x="120000" y="10000"/>
                  </a:lnTo>
                  <a:lnTo>
                    <a:pt x="120000" y="10000"/>
                  </a:lnTo>
                  <a:lnTo>
                    <a:pt x="120000" y="5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5407682" y="1942584"/>
            <a:ext cx="348824" cy="348824"/>
            <a:chOff x="3149600" y="1962150"/>
            <a:chExt cx="406400" cy="406399"/>
          </a:xfrm>
        </p:grpSpPr>
        <p:sp>
          <p:nvSpPr>
            <p:cNvPr id="661" name="Shape 661"/>
            <p:cNvSpPr/>
            <p:nvPr/>
          </p:nvSpPr>
          <p:spPr>
            <a:xfrm>
              <a:off x="3149600" y="1962150"/>
              <a:ext cx="127000" cy="406399"/>
            </a:xfrm>
            <a:custGeom>
              <a:pathLst>
                <a:path extrusionOk="0" h="120000" w="120000">
                  <a:moveTo>
                    <a:pt x="96000" y="22500"/>
                  </a:moveTo>
                  <a:lnTo>
                    <a:pt x="96000" y="11250"/>
                  </a:lnTo>
                  <a:lnTo>
                    <a:pt x="96000" y="11250"/>
                  </a:lnTo>
                  <a:lnTo>
                    <a:pt x="93000" y="6562"/>
                  </a:lnTo>
                  <a:lnTo>
                    <a:pt x="84000" y="3750"/>
                  </a:lnTo>
                  <a:lnTo>
                    <a:pt x="75000" y="937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5000" y="937"/>
                  </a:lnTo>
                  <a:lnTo>
                    <a:pt x="36000" y="3750"/>
                  </a:lnTo>
                  <a:lnTo>
                    <a:pt x="27000" y="6562"/>
                  </a:lnTo>
                  <a:lnTo>
                    <a:pt x="24000" y="11250"/>
                  </a:lnTo>
                  <a:lnTo>
                    <a:pt x="24000" y="22500"/>
                  </a:lnTo>
                  <a:lnTo>
                    <a:pt x="24000" y="22500"/>
                  </a:lnTo>
                  <a:lnTo>
                    <a:pt x="15000" y="25312"/>
                  </a:lnTo>
                  <a:lnTo>
                    <a:pt x="6000" y="29062"/>
                  </a:lnTo>
                  <a:lnTo>
                    <a:pt x="3000" y="32812"/>
                  </a:lnTo>
                  <a:lnTo>
                    <a:pt x="0" y="37500"/>
                  </a:lnTo>
                  <a:lnTo>
                    <a:pt x="0" y="37500"/>
                  </a:lnTo>
                  <a:lnTo>
                    <a:pt x="3000" y="42187"/>
                  </a:lnTo>
                  <a:lnTo>
                    <a:pt x="6000" y="45937"/>
                  </a:lnTo>
                  <a:lnTo>
                    <a:pt x="15000" y="49687"/>
                  </a:lnTo>
                  <a:lnTo>
                    <a:pt x="24000" y="52500"/>
                  </a:lnTo>
                  <a:lnTo>
                    <a:pt x="24000" y="108750"/>
                  </a:lnTo>
                  <a:lnTo>
                    <a:pt x="24000" y="108750"/>
                  </a:lnTo>
                  <a:lnTo>
                    <a:pt x="27000" y="113437"/>
                  </a:lnTo>
                  <a:lnTo>
                    <a:pt x="36000" y="116250"/>
                  </a:lnTo>
                  <a:lnTo>
                    <a:pt x="45000" y="119062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5000" y="119062"/>
                  </a:lnTo>
                  <a:lnTo>
                    <a:pt x="84000" y="116250"/>
                  </a:lnTo>
                  <a:lnTo>
                    <a:pt x="93000" y="113437"/>
                  </a:lnTo>
                  <a:lnTo>
                    <a:pt x="96000" y="108750"/>
                  </a:lnTo>
                  <a:lnTo>
                    <a:pt x="96000" y="52500"/>
                  </a:lnTo>
                  <a:lnTo>
                    <a:pt x="96000" y="52500"/>
                  </a:lnTo>
                  <a:lnTo>
                    <a:pt x="105000" y="49687"/>
                  </a:lnTo>
                  <a:lnTo>
                    <a:pt x="114000" y="45937"/>
                  </a:lnTo>
                  <a:lnTo>
                    <a:pt x="117000" y="42187"/>
                  </a:lnTo>
                  <a:lnTo>
                    <a:pt x="120000" y="37500"/>
                  </a:lnTo>
                  <a:lnTo>
                    <a:pt x="120000" y="37500"/>
                  </a:lnTo>
                  <a:lnTo>
                    <a:pt x="117000" y="32812"/>
                  </a:lnTo>
                  <a:lnTo>
                    <a:pt x="114000" y="29062"/>
                  </a:lnTo>
                  <a:lnTo>
                    <a:pt x="105000" y="25312"/>
                  </a:lnTo>
                  <a:lnTo>
                    <a:pt x="96000" y="22500"/>
                  </a:lnTo>
                  <a:close/>
                  <a:moveTo>
                    <a:pt x="48000" y="11250"/>
                  </a:moveTo>
                  <a:lnTo>
                    <a:pt x="48000" y="11250"/>
                  </a:lnTo>
                  <a:lnTo>
                    <a:pt x="48000" y="9375"/>
                  </a:lnTo>
                  <a:lnTo>
                    <a:pt x="51000" y="8437"/>
                  </a:lnTo>
                  <a:lnTo>
                    <a:pt x="54000" y="7500"/>
                  </a:lnTo>
                  <a:lnTo>
                    <a:pt x="60000" y="7500"/>
                  </a:lnTo>
                  <a:lnTo>
                    <a:pt x="60000" y="7500"/>
                  </a:lnTo>
                  <a:lnTo>
                    <a:pt x="66000" y="7500"/>
                  </a:lnTo>
                  <a:lnTo>
                    <a:pt x="69000" y="8437"/>
                  </a:lnTo>
                  <a:lnTo>
                    <a:pt x="72000" y="9375"/>
                  </a:lnTo>
                  <a:lnTo>
                    <a:pt x="72000" y="11250"/>
                  </a:lnTo>
                  <a:lnTo>
                    <a:pt x="72000" y="18750"/>
                  </a:lnTo>
                  <a:lnTo>
                    <a:pt x="72000" y="18750"/>
                  </a:lnTo>
                  <a:lnTo>
                    <a:pt x="60000" y="18750"/>
                  </a:lnTo>
                  <a:lnTo>
                    <a:pt x="60000" y="18750"/>
                  </a:lnTo>
                  <a:lnTo>
                    <a:pt x="48000" y="18750"/>
                  </a:lnTo>
                  <a:lnTo>
                    <a:pt x="48000" y="11250"/>
                  </a:lnTo>
                  <a:close/>
                  <a:moveTo>
                    <a:pt x="72000" y="108750"/>
                  </a:moveTo>
                  <a:lnTo>
                    <a:pt x="72000" y="108750"/>
                  </a:lnTo>
                  <a:lnTo>
                    <a:pt x="72000" y="110625"/>
                  </a:lnTo>
                  <a:lnTo>
                    <a:pt x="69000" y="111562"/>
                  </a:lnTo>
                  <a:lnTo>
                    <a:pt x="66000" y="112500"/>
                  </a:lnTo>
                  <a:lnTo>
                    <a:pt x="60000" y="112500"/>
                  </a:lnTo>
                  <a:lnTo>
                    <a:pt x="60000" y="112500"/>
                  </a:lnTo>
                  <a:lnTo>
                    <a:pt x="54000" y="112500"/>
                  </a:lnTo>
                  <a:lnTo>
                    <a:pt x="51000" y="111562"/>
                  </a:lnTo>
                  <a:lnTo>
                    <a:pt x="48000" y="110625"/>
                  </a:lnTo>
                  <a:lnTo>
                    <a:pt x="48000" y="108750"/>
                  </a:lnTo>
                  <a:lnTo>
                    <a:pt x="48000" y="56250"/>
                  </a:lnTo>
                  <a:lnTo>
                    <a:pt x="48000" y="56250"/>
                  </a:lnTo>
                  <a:lnTo>
                    <a:pt x="60000" y="56250"/>
                  </a:lnTo>
                  <a:lnTo>
                    <a:pt x="60000" y="56250"/>
                  </a:lnTo>
                  <a:lnTo>
                    <a:pt x="72000" y="56250"/>
                  </a:lnTo>
                  <a:lnTo>
                    <a:pt x="72000" y="108750"/>
                  </a:lnTo>
                  <a:close/>
                  <a:moveTo>
                    <a:pt x="93000" y="40312"/>
                  </a:moveTo>
                  <a:lnTo>
                    <a:pt x="93000" y="40312"/>
                  </a:lnTo>
                  <a:lnTo>
                    <a:pt x="93000" y="41250"/>
                  </a:lnTo>
                  <a:lnTo>
                    <a:pt x="93000" y="41250"/>
                  </a:lnTo>
                  <a:lnTo>
                    <a:pt x="90000" y="44062"/>
                  </a:lnTo>
                  <a:lnTo>
                    <a:pt x="90000" y="44062"/>
                  </a:lnTo>
                  <a:lnTo>
                    <a:pt x="90000" y="44062"/>
                  </a:lnTo>
                  <a:lnTo>
                    <a:pt x="90000" y="44062"/>
                  </a:lnTo>
                  <a:lnTo>
                    <a:pt x="81000" y="46875"/>
                  </a:lnTo>
                  <a:lnTo>
                    <a:pt x="81000" y="46875"/>
                  </a:lnTo>
                  <a:lnTo>
                    <a:pt x="81000" y="46875"/>
                  </a:lnTo>
                  <a:lnTo>
                    <a:pt x="81000" y="46875"/>
                  </a:lnTo>
                  <a:lnTo>
                    <a:pt x="72000" y="47812"/>
                  </a:lnTo>
                  <a:lnTo>
                    <a:pt x="72000" y="47812"/>
                  </a:lnTo>
                  <a:lnTo>
                    <a:pt x="60000" y="48750"/>
                  </a:lnTo>
                  <a:lnTo>
                    <a:pt x="60000" y="48750"/>
                  </a:lnTo>
                  <a:lnTo>
                    <a:pt x="48000" y="47812"/>
                  </a:lnTo>
                  <a:lnTo>
                    <a:pt x="48000" y="47812"/>
                  </a:lnTo>
                  <a:lnTo>
                    <a:pt x="39000" y="46875"/>
                  </a:lnTo>
                  <a:lnTo>
                    <a:pt x="39000" y="46875"/>
                  </a:lnTo>
                  <a:lnTo>
                    <a:pt x="39000" y="46875"/>
                  </a:lnTo>
                  <a:lnTo>
                    <a:pt x="39000" y="46875"/>
                  </a:lnTo>
                  <a:lnTo>
                    <a:pt x="30000" y="44062"/>
                  </a:lnTo>
                  <a:lnTo>
                    <a:pt x="30000" y="44062"/>
                  </a:lnTo>
                  <a:lnTo>
                    <a:pt x="30000" y="44062"/>
                  </a:lnTo>
                  <a:lnTo>
                    <a:pt x="30000" y="44062"/>
                  </a:lnTo>
                  <a:lnTo>
                    <a:pt x="27000" y="41250"/>
                  </a:lnTo>
                  <a:lnTo>
                    <a:pt x="27000" y="41250"/>
                  </a:lnTo>
                  <a:lnTo>
                    <a:pt x="27000" y="40312"/>
                  </a:lnTo>
                  <a:lnTo>
                    <a:pt x="27000" y="40312"/>
                  </a:lnTo>
                  <a:lnTo>
                    <a:pt x="24000" y="37500"/>
                  </a:lnTo>
                  <a:lnTo>
                    <a:pt x="24000" y="37500"/>
                  </a:lnTo>
                  <a:lnTo>
                    <a:pt x="27000" y="34687"/>
                  </a:lnTo>
                  <a:lnTo>
                    <a:pt x="27000" y="34687"/>
                  </a:lnTo>
                  <a:lnTo>
                    <a:pt x="27000" y="33750"/>
                  </a:lnTo>
                  <a:lnTo>
                    <a:pt x="27000" y="33750"/>
                  </a:lnTo>
                  <a:lnTo>
                    <a:pt x="30000" y="30937"/>
                  </a:lnTo>
                  <a:lnTo>
                    <a:pt x="30000" y="30937"/>
                  </a:lnTo>
                  <a:lnTo>
                    <a:pt x="30000" y="30937"/>
                  </a:lnTo>
                  <a:lnTo>
                    <a:pt x="30000" y="30937"/>
                  </a:lnTo>
                  <a:lnTo>
                    <a:pt x="39000" y="28125"/>
                  </a:lnTo>
                  <a:lnTo>
                    <a:pt x="39000" y="28125"/>
                  </a:lnTo>
                  <a:lnTo>
                    <a:pt x="39000" y="28125"/>
                  </a:lnTo>
                  <a:lnTo>
                    <a:pt x="39000" y="28125"/>
                  </a:lnTo>
                  <a:lnTo>
                    <a:pt x="48000" y="27187"/>
                  </a:lnTo>
                  <a:lnTo>
                    <a:pt x="48000" y="27187"/>
                  </a:lnTo>
                  <a:lnTo>
                    <a:pt x="60000" y="26250"/>
                  </a:lnTo>
                  <a:lnTo>
                    <a:pt x="60000" y="26250"/>
                  </a:lnTo>
                  <a:lnTo>
                    <a:pt x="72000" y="27187"/>
                  </a:lnTo>
                  <a:lnTo>
                    <a:pt x="72000" y="27187"/>
                  </a:lnTo>
                  <a:lnTo>
                    <a:pt x="81000" y="28125"/>
                  </a:lnTo>
                  <a:lnTo>
                    <a:pt x="81000" y="28125"/>
                  </a:lnTo>
                  <a:lnTo>
                    <a:pt x="81000" y="28125"/>
                  </a:lnTo>
                  <a:lnTo>
                    <a:pt x="81000" y="28125"/>
                  </a:lnTo>
                  <a:lnTo>
                    <a:pt x="90000" y="30937"/>
                  </a:lnTo>
                  <a:lnTo>
                    <a:pt x="90000" y="30937"/>
                  </a:lnTo>
                  <a:lnTo>
                    <a:pt x="90000" y="30937"/>
                  </a:lnTo>
                  <a:lnTo>
                    <a:pt x="90000" y="30937"/>
                  </a:lnTo>
                  <a:lnTo>
                    <a:pt x="93000" y="33750"/>
                  </a:lnTo>
                  <a:lnTo>
                    <a:pt x="93000" y="33750"/>
                  </a:lnTo>
                  <a:lnTo>
                    <a:pt x="93000" y="34687"/>
                  </a:lnTo>
                  <a:lnTo>
                    <a:pt x="93000" y="34687"/>
                  </a:lnTo>
                  <a:lnTo>
                    <a:pt x="96000" y="37500"/>
                  </a:lnTo>
                  <a:lnTo>
                    <a:pt x="96000" y="37500"/>
                  </a:lnTo>
                  <a:lnTo>
                    <a:pt x="93000" y="403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429000" y="1962150"/>
              <a:ext cx="127000" cy="406399"/>
            </a:xfrm>
            <a:custGeom>
              <a:pathLst>
                <a:path extrusionOk="0" h="120000" w="120000">
                  <a:moveTo>
                    <a:pt x="96000" y="22500"/>
                  </a:moveTo>
                  <a:lnTo>
                    <a:pt x="96000" y="11250"/>
                  </a:lnTo>
                  <a:lnTo>
                    <a:pt x="96000" y="11250"/>
                  </a:lnTo>
                  <a:lnTo>
                    <a:pt x="93000" y="6562"/>
                  </a:lnTo>
                  <a:lnTo>
                    <a:pt x="84000" y="3750"/>
                  </a:lnTo>
                  <a:lnTo>
                    <a:pt x="75000" y="937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5000" y="937"/>
                  </a:lnTo>
                  <a:lnTo>
                    <a:pt x="36000" y="3750"/>
                  </a:lnTo>
                  <a:lnTo>
                    <a:pt x="27000" y="6562"/>
                  </a:lnTo>
                  <a:lnTo>
                    <a:pt x="24000" y="11250"/>
                  </a:lnTo>
                  <a:lnTo>
                    <a:pt x="24000" y="22500"/>
                  </a:lnTo>
                  <a:lnTo>
                    <a:pt x="24000" y="22500"/>
                  </a:lnTo>
                  <a:lnTo>
                    <a:pt x="15000" y="25312"/>
                  </a:lnTo>
                  <a:lnTo>
                    <a:pt x="6000" y="29062"/>
                  </a:lnTo>
                  <a:lnTo>
                    <a:pt x="3000" y="32812"/>
                  </a:lnTo>
                  <a:lnTo>
                    <a:pt x="0" y="37500"/>
                  </a:lnTo>
                  <a:lnTo>
                    <a:pt x="0" y="37500"/>
                  </a:lnTo>
                  <a:lnTo>
                    <a:pt x="3000" y="42187"/>
                  </a:lnTo>
                  <a:lnTo>
                    <a:pt x="6000" y="45937"/>
                  </a:lnTo>
                  <a:lnTo>
                    <a:pt x="15000" y="49687"/>
                  </a:lnTo>
                  <a:lnTo>
                    <a:pt x="24000" y="52500"/>
                  </a:lnTo>
                  <a:lnTo>
                    <a:pt x="24000" y="108750"/>
                  </a:lnTo>
                  <a:lnTo>
                    <a:pt x="24000" y="108750"/>
                  </a:lnTo>
                  <a:lnTo>
                    <a:pt x="27000" y="113437"/>
                  </a:lnTo>
                  <a:lnTo>
                    <a:pt x="36000" y="116250"/>
                  </a:lnTo>
                  <a:lnTo>
                    <a:pt x="45000" y="119062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5000" y="119062"/>
                  </a:lnTo>
                  <a:lnTo>
                    <a:pt x="84000" y="116250"/>
                  </a:lnTo>
                  <a:lnTo>
                    <a:pt x="93000" y="113437"/>
                  </a:lnTo>
                  <a:lnTo>
                    <a:pt x="96000" y="108750"/>
                  </a:lnTo>
                  <a:lnTo>
                    <a:pt x="96000" y="52500"/>
                  </a:lnTo>
                  <a:lnTo>
                    <a:pt x="96000" y="52500"/>
                  </a:lnTo>
                  <a:lnTo>
                    <a:pt x="105000" y="49687"/>
                  </a:lnTo>
                  <a:lnTo>
                    <a:pt x="114000" y="45937"/>
                  </a:lnTo>
                  <a:lnTo>
                    <a:pt x="117000" y="42187"/>
                  </a:lnTo>
                  <a:lnTo>
                    <a:pt x="120000" y="37500"/>
                  </a:lnTo>
                  <a:lnTo>
                    <a:pt x="120000" y="37500"/>
                  </a:lnTo>
                  <a:lnTo>
                    <a:pt x="117000" y="32812"/>
                  </a:lnTo>
                  <a:lnTo>
                    <a:pt x="114000" y="29062"/>
                  </a:lnTo>
                  <a:lnTo>
                    <a:pt x="105000" y="25312"/>
                  </a:lnTo>
                  <a:lnTo>
                    <a:pt x="96000" y="22500"/>
                  </a:lnTo>
                  <a:close/>
                  <a:moveTo>
                    <a:pt x="48000" y="11250"/>
                  </a:moveTo>
                  <a:lnTo>
                    <a:pt x="48000" y="11250"/>
                  </a:lnTo>
                  <a:lnTo>
                    <a:pt x="48000" y="9375"/>
                  </a:lnTo>
                  <a:lnTo>
                    <a:pt x="51000" y="8437"/>
                  </a:lnTo>
                  <a:lnTo>
                    <a:pt x="54000" y="7500"/>
                  </a:lnTo>
                  <a:lnTo>
                    <a:pt x="60000" y="7500"/>
                  </a:lnTo>
                  <a:lnTo>
                    <a:pt x="60000" y="7500"/>
                  </a:lnTo>
                  <a:lnTo>
                    <a:pt x="66000" y="7500"/>
                  </a:lnTo>
                  <a:lnTo>
                    <a:pt x="69000" y="8437"/>
                  </a:lnTo>
                  <a:lnTo>
                    <a:pt x="72000" y="9375"/>
                  </a:lnTo>
                  <a:lnTo>
                    <a:pt x="72000" y="11250"/>
                  </a:lnTo>
                  <a:lnTo>
                    <a:pt x="72000" y="18750"/>
                  </a:lnTo>
                  <a:lnTo>
                    <a:pt x="72000" y="18750"/>
                  </a:lnTo>
                  <a:lnTo>
                    <a:pt x="60000" y="18750"/>
                  </a:lnTo>
                  <a:lnTo>
                    <a:pt x="60000" y="18750"/>
                  </a:lnTo>
                  <a:lnTo>
                    <a:pt x="48000" y="18750"/>
                  </a:lnTo>
                  <a:lnTo>
                    <a:pt x="48000" y="11250"/>
                  </a:lnTo>
                  <a:close/>
                  <a:moveTo>
                    <a:pt x="72000" y="108750"/>
                  </a:moveTo>
                  <a:lnTo>
                    <a:pt x="72000" y="108750"/>
                  </a:lnTo>
                  <a:lnTo>
                    <a:pt x="72000" y="110625"/>
                  </a:lnTo>
                  <a:lnTo>
                    <a:pt x="69000" y="111562"/>
                  </a:lnTo>
                  <a:lnTo>
                    <a:pt x="66000" y="112500"/>
                  </a:lnTo>
                  <a:lnTo>
                    <a:pt x="60000" y="112500"/>
                  </a:lnTo>
                  <a:lnTo>
                    <a:pt x="60000" y="112500"/>
                  </a:lnTo>
                  <a:lnTo>
                    <a:pt x="54000" y="112500"/>
                  </a:lnTo>
                  <a:lnTo>
                    <a:pt x="51000" y="111562"/>
                  </a:lnTo>
                  <a:lnTo>
                    <a:pt x="48000" y="110625"/>
                  </a:lnTo>
                  <a:lnTo>
                    <a:pt x="48000" y="108750"/>
                  </a:lnTo>
                  <a:lnTo>
                    <a:pt x="48000" y="56250"/>
                  </a:lnTo>
                  <a:lnTo>
                    <a:pt x="48000" y="56250"/>
                  </a:lnTo>
                  <a:lnTo>
                    <a:pt x="60000" y="56250"/>
                  </a:lnTo>
                  <a:lnTo>
                    <a:pt x="60000" y="56250"/>
                  </a:lnTo>
                  <a:lnTo>
                    <a:pt x="72000" y="56250"/>
                  </a:lnTo>
                  <a:lnTo>
                    <a:pt x="72000" y="108750"/>
                  </a:lnTo>
                  <a:close/>
                  <a:moveTo>
                    <a:pt x="93000" y="40312"/>
                  </a:moveTo>
                  <a:lnTo>
                    <a:pt x="93000" y="40312"/>
                  </a:lnTo>
                  <a:lnTo>
                    <a:pt x="93000" y="41250"/>
                  </a:lnTo>
                  <a:lnTo>
                    <a:pt x="93000" y="41250"/>
                  </a:lnTo>
                  <a:lnTo>
                    <a:pt x="90000" y="44062"/>
                  </a:lnTo>
                  <a:lnTo>
                    <a:pt x="90000" y="44062"/>
                  </a:lnTo>
                  <a:lnTo>
                    <a:pt x="90000" y="44062"/>
                  </a:lnTo>
                  <a:lnTo>
                    <a:pt x="90000" y="44062"/>
                  </a:lnTo>
                  <a:lnTo>
                    <a:pt x="81000" y="46875"/>
                  </a:lnTo>
                  <a:lnTo>
                    <a:pt x="81000" y="46875"/>
                  </a:lnTo>
                  <a:lnTo>
                    <a:pt x="81000" y="46875"/>
                  </a:lnTo>
                  <a:lnTo>
                    <a:pt x="81000" y="46875"/>
                  </a:lnTo>
                  <a:lnTo>
                    <a:pt x="72000" y="47812"/>
                  </a:lnTo>
                  <a:lnTo>
                    <a:pt x="72000" y="47812"/>
                  </a:lnTo>
                  <a:lnTo>
                    <a:pt x="60000" y="48750"/>
                  </a:lnTo>
                  <a:lnTo>
                    <a:pt x="60000" y="48750"/>
                  </a:lnTo>
                  <a:lnTo>
                    <a:pt x="48000" y="47812"/>
                  </a:lnTo>
                  <a:lnTo>
                    <a:pt x="48000" y="47812"/>
                  </a:lnTo>
                  <a:lnTo>
                    <a:pt x="39000" y="46875"/>
                  </a:lnTo>
                  <a:lnTo>
                    <a:pt x="39000" y="46875"/>
                  </a:lnTo>
                  <a:lnTo>
                    <a:pt x="39000" y="46875"/>
                  </a:lnTo>
                  <a:lnTo>
                    <a:pt x="39000" y="46875"/>
                  </a:lnTo>
                  <a:lnTo>
                    <a:pt x="30000" y="44062"/>
                  </a:lnTo>
                  <a:lnTo>
                    <a:pt x="30000" y="44062"/>
                  </a:lnTo>
                  <a:lnTo>
                    <a:pt x="30000" y="44062"/>
                  </a:lnTo>
                  <a:lnTo>
                    <a:pt x="30000" y="44062"/>
                  </a:lnTo>
                  <a:lnTo>
                    <a:pt x="27000" y="41250"/>
                  </a:lnTo>
                  <a:lnTo>
                    <a:pt x="27000" y="41250"/>
                  </a:lnTo>
                  <a:lnTo>
                    <a:pt x="27000" y="40312"/>
                  </a:lnTo>
                  <a:lnTo>
                    <a:pt x="27000" y="40312"/>
                  </a:lnTo>
                  <a:lnTo>
                    <a:pt x="24000" y="37500"/>
                  </a:lnTo>
                  <a:lnTo>
                    <a:pt x="24000" y="37500"/>
                  </a:lnTo>
                  <a:lnTo>
                    <a:pt x="27000" y="34687"/>
                  </a:lnTo>
                  <a:lnTo>
                    <a:pt x="27000" y="34687"/>
                  </a:lnTo>
                  <a:lnTo>
                    <a:pt x="27000" y="33750"/>
                  </a:lnTo>
                  <a:lnTo>
                    <a:pt x="27000" y="33750"/>
                  </a:lnTo>
                  <a:lnTo>
                    <a:pt x="30000" y="30937"/>
                  </a:lnTo>
                  <a:lnTo>
                    <a:pt x="30000" y="30937"/>
                  </a:lnTo>
                  <a:lnTo>
                    <a:pt x="30000" y="30937"/>
                  </a:lnTo>
                  <a:lnTo>
                    <a:pt x="30000" y="30937"/>
                  </a:lnTo>
                  <a:lnTo>
                    <a:pt x="39000" y="28125"/>
                  </a:lnTo>
                  <a:lnTo>
                    <a:pt x="39000" y="28125"/>
                  </a:lnTo>
                  <a:lnTo>
                    <a:pt x="39000" y="28125"/>
                  </a:lnTo>
                  <a:lnTo>
                    <a:pt x="39000" y="28125"/>
                  </a:lnTo>
                  <a:lnTo>
                    <a:pt x="48000" y="27187"/>
                  </a:lnTo>
                  <a:lnTo>
                    <a:pt x="48000" y="27187"/>
                  </a:lnTo>
                  <a:lnTo>
                    <a:pt x="60000" y="26250"/>
                  </a:lnTo>
                  <a:lnTo>
                    <a:pt x="60000" y="26250"/>
                  </a:lnTo>
                  <a:lnTo>
                    <a:pt x="72000" y="27187"/>
                  </a:lnTo>
                  <a:lnTo>
                    <a:pt x="72000" y="27187"/>
                  </a:lnTo>
                  <a:lnTo>
                    <a:pt x="81000" y="28125"/>
                  </a:lnTo>
                  <a:lnTo>
                    <a:pt x="81000" y="28125"/>
                  </a:lnTo>
                  <a:lnTo>
                    <a:pt x="81000" y="28125"/>
                  </a:lnTo>
                  <a:lnTo>
                    <a:pt x="81000" y="28125"/>
                  </a:lnTo>
                  <a:lnTo>
                    <a:pt x="90000" y="30937"/>
                  </a:lnTo>
                  <a:lnTo>
                    <a:pt x="90000" y="30937"/>
                  </a:lnTo>
                  <a:lnTo>
                    <a:pt x="90000" y="30937"/>
                  </a:lnTo>
                  <a:lnTo>
                    <a:pt x="90000" y="30937"/>
                  </a:lnTo>
                  <a:lnTo>
                    <a:pt x="93000" y="33750"/>
                  </a:lnTo>
                  <a:lnTo>
                    <a:pt x="93000" y="33750"/>
                  </a:lnTo>
                  <a:lnTo>
                    <a:pt x="93000" y="34687"/>
                  </a:lnTo>
                  <a:lnTo>
                    <a:pt x="93000" y="34687"/>
                  </a:lnTo>
                  <a:lnTo>
                    <a:pt x="96000" y="37500"/>
                  </a:lnTo>
                  <a:lnTo>
                    <a:pt x="96000" y="37500"/>
                  </a:lnTo>
                  <a:lnTo>
                    <a:pt x="93000" y="403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3289300" y="1962150"/>
              <a:ext cx="127000" cy="406399"/>
            </a:xfrm>
            <a:custGeom>
              <a:pathLst>
                <a:path extrusionOk="0" h="120000" w="120000">
                  <a:moveTo>
                    <a:pt x="96000" y="67500"/>
                  </a:moveTo>
                  <a:lnTo>
                    <a:pt x="96000" y="11250"/>
                  </a:lnTo>
                  <a:lnTo>
                    <a:pt x="96000" y="11250"/>
                  </a:lnTo>
                  <a:lnTo>
                    <a:pt x="93000" y="6562"/>
                  </a:lnTo>
                  <a:lnTo>
                    <a:pt x="84000" y="3750"/>
                  </a:lnTo>
                  <a:lnTo>
                    <a:pt x="75000" y="937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5000" y="937"/>
                  </a:lnTo>
                  <a:lnTo>
                    <a:pt x="36000" y="3750"/>
                  </a:lnTo>
                  <a:lnTo>
                    <a:pt x="27000" y="6562"/>
                  </a:lnTo>
                  <a:lnTo>
                    <a:pt x="24000" y="11250"/>
                  </a:lnTo>
                  <a:lnTo>
                    <a:pt x="24000" y="67500"/>
                  </a:lnTo>
                  <a:lnTo>
                    <a:pt x="24000" y="67500"/>
                  </a:lnTo>
                  <a:lnTo>
                    <a:pt x="15000" y="70312"/>
                  </a:lnTo>
                  <a:lnTo>
                    <a:pt x="6000" y="74062"/>
                  </a:lnTo>
                  <a:lnTo>
                    <a:pt x="3000" y="77812"/>
                  </a:lnTo>
                  <a:lnTo>
                    <a:pt x="0" y="82500"/>
                  </a:lnTo>
                  <a:lnTo>
                    <a:pt x="0" y="82500"/>
                  </a:lnTo>
                  <a:lnTo>
                    <a:pt x="3000" y="87187"/>
                  </a:lnTo>
                  <a:lnTo>
                    <a:pt x="6000" y="90937"/>
                  </a:lnTo>
                  <a:lnTo>
                    <a:pt x="15000" y="94687"/>
                  </a:lnTo>
                  <a:lnTo>
                    <a:pt x="24000" y="97500"/>
                  </a:lnTo>
                  <a:lnTo>
                    <a:pt x="24000" y="108750"/>
                  </a:lnTo>
                  <a:lnTo>
                    <a:pt x="24000" y="108750"/>
                  </a:lnTo>
                  <a:lnTo>
                    <a:pt x="27000" y="113437"/>
                  </a:lnTo>
                  <a:lnTo>
                    <a:pt x="36000" y="116250"/>
                  </a:lnTo>
                  <a:lnTo>
                    <a:pt x="45000" y="119062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5000" y="119062"/>
                  </a:lnTo>
                  <a:lnTo>
                    <a:pt x="84000" y="116250"/>
                  </a:lnTo>
                  <a:lnTo>
                    <a:pt x="93000" y="113437"/>
                  </a:lnTo>
                  <a:lnTo>
                    <a:pt x="96000" y="108750"/>
                  </a:lnTo>
                  <a:lnTo>
                    <a:pt x="96000" y="97500"/>
                  </a:lnTo>
                  <a:lnTo>
                    <a:pt x="96000" y="97500"/>
                  </a:lnTo>
                  <a:lnTo>
                    <a:pt x="105000" y="94687"/>
                  </a:lnTo>
                  <a:lnTo>
                    <a:pt x="114000" y="90937"/>
                  </a:lnTo>
                  <a:lnTo>
                    <a:pt x="117000" y="87187"/>
                  </a:lnTo>
                  <a:lnTo>
                    <a:pt x="120000" y="82500"/>
                  </a:lnTo>
                  <a:lnTo>
                    <a:pt x="120000" y="82500"/>
                  </a:lnTo>
                  <a:lnTo>
                    <a:pt x="117000" y="77812"/>
                  </a:lnTo>
                  <a:lnTo>
                    <a:pt x="114000" y="74062"/>
                  </a:lnTo>
                  <a:lnTo>
                    <a:pt x="105000" y="70312"/>
                  </a:lnTo>
                  <a:lnTo>
                    <a:pt x="96000" y="67500"/>
                  </a:lnTo>
                  <a:close/>
                  <a:moveTo>
                    <a:pt x="48000" y="11250"/>
                  </a:moveTo>
                  <a:lnTo>
                    <a:pt x="48000" y="11250"/>
                  </a:lnTo>
                  <a:lnTo>
                    <a:pt x="48000" y="9375"/>
                  </a:lnTo>
                  <a:lnTo>
                    <a:pt x="51000" y="8437"/>
                  </a:lnTo>
                  <a:lnTo>
                    <a:pt x="54000" y="7500"/>
                  </a:lnTo>
                  <a:lnTo>
                    <a:pt x="60000" y="7500"/>
                  </a:lnTo>
                  <a:lnTo>
                    <a:pt x="60000" y="7500"/>
                  </a:lnTo>
                  <a:lnTo>
                    <a:pt x="66000" y="7500"/>
                  </a:lnTo>
                  <a:lnTo>
                    <a:pt x="69000" y="8437"/>
                  </a:lnTo>
                  <a:lnTo>
                    <a:pt x="72000" y="9375"/>
                  </a:lnTo>
                  <a:lnTo>
                    <a:pt x="72000" y="11250"/>
                  </a:lnTo>
                  <a:lnTo>
                    <a:pt x="72000" y="63750"/>
                  </a:lnTo>
                  <a:lnTo>
                    <a:pt x="72000" y="63750"/>
                  </a:lnTo>
                  <a:lnTo>
                    <a:pt x="60000" y="63750"/>
                  </a:lnTo>
                  <a:lnTo>
                    <a:pt x="60000" y="63750"/>
                  </a:lnTo>
                  <a:lnTo>
                    <a:pt x="48000" y="63750"/>
                  </a:lnTo>
                  <a:lnTo>
                    <a:pt x="48000" y="11250"/>
                  </a:lnTo>
                  <a:close/>
                  <a:moveTo>
                    <a:pt x="72000" y="108750"/>
                  </a:moveTo>
                  <a:lnTo>
                    <a:pt x="72000" y="108750"/>
                  </a:lnTo>
                  <a:lnTo>
                    <a:pt x="72000" y="110625"/>
                  </a:lnTo>
                  <a:lnTo>
                    <a:pt x="69000" y="111562"/>
                  </a:lnTo>
                  <a:lnTo>
                    <a:pt x="66000" y="112500"/>
                  </a:lnTo>
                  <a:lnTo>
                    <a:pt x="60000" y="112500"/>
                  </a:lnTo>
                  <a:lnTo>
                    <a:pt x="60000" y="112500"/>
                  </a:lnTo>
                  <a:lnTo>
                    <a:pt x="54000" y="112500"/>
                  </a:lnTo>
                  <a:lnTo>
                    <a:pt x="51000" y="111562"/>
                  </a:lnTo>
                  <a:lnTo>
                    <a:pt x="48000" y="110625"/>
                  </a:lnTo>
                  <a:lnTo>
                    <a:pt x="48000" y="108750"/>
                  </a:lnTo>
                  <a:lnTo>
                    <a:pt x="48000" y="101250"/>
                  </a:lnTo>
                  <a:lnTo>
                    <a:pt x="48000" y="101250"/>
                  </a:lnTo>
                  <a:lnTo>
                    <a:pt x="60000" y="101250"/>
                  </a:lnTo>
                  <a:lnTo>
                    <a:pt x="60000" y="101250"/>
                  </a:lnTo>
                  <a:lnTo>
                    <a:pt x="72000" y="101250"/>
                  </a:lnTo>
                  <a:lnTo>
                    <a:pt x="72000" y="108750"/>
                  </a:lnTo>
                  <a:close/>
                  <a:moveTo>
                    <a:pt x="93000" y="85312"/>
                  </a:moveTo>
                  <a:lnTo>
                    <a:pt x="93000" y="85312"/>
                  </a:lnTo>
                  <a:lnTo>
                    <a:pt x="93000" y="86250"/>
                  </a:lnTo>
                  <a:lnTo>
                    <a:pt x="93000" y="86250"/>
                  </a:lnTo>
                  <a:lnTo>
                    <a:pt x="90000" y="89062"/>
                  </a:lnTo>
                  <a:lnTo>
                    <a:pt x="90000" y="89062"/>
                  </a:lnTo>
                  <a:lnTo>
                    <a:pt x="90000" y="89062"/>
                  </a:lnTo>
                  <a:lnTo>
                    <a:pt x="90000" y="89062"/>
                  </a:lnTo>
                  <a:lnTo>
                    <a:pt x="81000" y="91875"/>
                  </a:lnTo>
                  <a:lnTo>
                    <a:pt x="81000" y="91875"/>
                  </a:lnTo>
                  <a:lnTo>
                    <a:pt x="81000" y="91875"/>
                  </a:lnTo>
                  <a:lnTo>
                    <a:pt x="81000" y="91875"/>
                  </a:lnTo>
                  <a:lnTo>
                    <a:pt x="72000" y="92812"/>
                  </a:lnTo>
                  <a:lnTo>
                    <a:pt x="72000" y="92812"/>
                  </a:lnTo>
                  <a:lnTo>
                    <a:pt x="60000" y="93750"/>
                  </a:lnTo>
                  <a:lnTo>
                    <a:pt x="60000" y="93750"/>
                  </a:lnTo>
                  <a:lnTo>
                    <a:pt x="48000" y="92812"/>
                  </a:lnTo>
                  <a:lnTo>
                    <a:pt x="48000" y="92812"/>
                  </a:lnTo>
                  <a:lnTo>
                    <a:pt x="39000" y="91875"/>
                  </a:lnTo>
                  <a:lnTo>
                    <a:pt x="39000" y="91875"/>
                  </a:lnTo>
                  <a:lnTo>
                    <a:pt x="39000" y="91875"/>
                  </a:lnTo>
                  <a:lnTo>
                    <a:pt x="39000" y="91875"/>
                  </a:lnTo>
                  <a:lnTo>
                    <a:pt x="30000" y="89062"/>
                  </a:lnTo>
                  <a:lnTo>
                    <a:pt x="30000" y="89062"/>
                  </a:lnTo>
                  <a:lnTo>
                    <a:pt x="30000" y="89062"/>
                  </a:lnTo>
                  <a:lnTo>
                    <a:pt x="30000" y="89062"/>
                  </a:lnTo>
                  <a:lnTo>
                    <a:pt x="27000" y="86250"/>
                  </a:lnTo>
                  <a:lnTo>
                    <a:pt x="27000" y="86250"/>
                  </a:lnTo>
                  <a:lnTo>
                    <a:pt x="27000" y="85312"/>
                  </a:lnTo>
                  <a:lnTo>
                    <a:pt x="27000" y="85312"/>
                  </a:lnTo>
                  <a:lnTo>
                    <a:pt x="24000" y="82500"/>
                  </a:lnTo>
                  <a:lnTo>
                    <a:pt x="24000" y="82500"/>
                  </a:lnTo>
                  <a:lnTo>
                    <a:pt x="27000" y="79687"/>
                  </a:lnTo>
                  <a:lnTo>
                    <a:pt x="27000" y="79687"/>
                  </a:lnTo>
                  <a:lnTo>
                    <a:pt x="27000" y="78750"/>
                  </a:lnTo>
                  <a:lnTo>
                    <a:pt x="27000" y="78750"/>
                  </a:lnTo>
                  <a:lnTo>
                    <a:pt x="30000" y="75937"/>
                  </a:lnTo>
                  <a:lnTo>
                    <a:pt x="30000" y="75937"/>
                  </a:lnTo>
                  <a:lnTo>
                    <a:pt x="30000" y="75937"/>
                  </a:lnTo>
                  <a:lnTo>
                    <a:pt x="30000" y="75937"/>
                  </a:lnTo>
                  <a:lnTo>
                    <a:pt x="39000" y="73125"/>
                  </a:lnTo>
                  <a:lnTo>
                    <a:pt x="39000" y="73125"/>
                  </a:lnTo>
                  <a:lnTo>
                    <a:pt x="39000" y="73125"/>
                  </a:lnTo>
                  <a:lnTo>
                    <a:pt x="39000" y="73125"/>
                  </a:lnTo>
                  <a:lnTo>
                    <a:pt x="48000" y="72187"/>
                  </a:lnTo>
                  <a:lnTo>
                    <a:pt x="48000" y="72187"/>
                  </a:lnTo>
                  <a:lnTo>
                    <a:pt x="60000" y="71250"/>
                  </a:lnTo>
                  <a:lnTo>
                    <a:pt x="60000" y="71250"/>
                  </a:lnTo>
                  <a:lnTo>
                    <a:pt x="72000" y="72187"/>
                  </a:lnTo>
                  <a:lnTo>
                    <a:pt x="72000" y="72187"/>
                  </a:lnTo>
                  <a:lnTo>
                    <a:pt x="81000" y="73125"/>
                  </a:lnTo>
                  <a:lnTo>
                    <a:pt x="81000" y="73125"/>
                  </a:lnTo>
                  <a:lnTo>
                    <a:pt x="81000" y="73125"/>
                  </a:lnTo>
                  <a:lnTo>
                    <a:pt x="81000" y="73125"/>
                  </a:lnTo>
                  <a:lnTo>
                    <a:pt x="90000" y="75937"/>
                  </a:lnTo>
                  <a:lnTo>
                    <a:pt x="90000" y="75937"/>
                  </a:lnTo>
                  <a:lnTo>
                    <a:pt x="90000" y="75937"/>
                  </a:lnTo>
                  <a:lnTo>
                    <a:pt x="90000" y="75937"/>
                  </a:lnTo>
                  <a:lnTo>
                    <a:pt x="93000" y="78750"/>
                  </a:lnTo>
                  <a:lnTo>
                    <a:pt x="93000" y="78750"/>
                  </a:lnTo>
                  <a:lnTo>
                    <a:pt x="93000" y="79687"/>
                  </a:lnTo>
                  <a:lnTo>
                    <a:pt x="93000" y="79687"/>
                  </a:lnTo>
                  <a:lnTo>
                    <a:pt x="96000" y="82500"/>
                  </a:lnTo>
                  <a:lnTo>
                    <a:pt x="96000" y="82500"/>
                  </a:lnTo>
                  <a:lnTo>
                    <a:pt x="93000" y="853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136470" y="3337881"/>
            <a:ext cx="239816" cy="348824"/>
            <a:chOff x="6464300" y="3587750"/>
            <a:chExt cx="279399" cy="406399"/>
          </a:xfrm>
        </p:grpSpPr>
        <p:sp>
          <p:nvSpPr>
            <p:cNvPr id="665" name="Shape 665"/>
            <p:cNvSpPr/>
            <p:nvPr/>
          </p:nvSpPr>
          <p:spPr>
            <a:xfrm>
              <a:off x="6464300" y="3587750"/>
              <a:ext cx="279399" cy="406399"/>
            </a:xfrm>
            <a:custGeom>
              <a:pathLst>
                <a:path extrusionOk="0" h="120000" w="120000">
                  <a:moveTo>
                    <a:pt x="103636" y="0"/>
                  </a:moveTo>
                  <a:lnTo>
                    <a:pt x="16363" y="0"/>
                  </a:lnTo>
                  <a:lnTo>
                    <a:pt x="16363" y="0"/>
                  </a:lnTo>
                  <a:lnTo>
                    <a:pt x="9545" y="937"/>
                  </a:lnTo>
                  <a:lnTo>
                    <a:pt x="5454" y="3750"/>
                  </a:lnTo>
                  <a:lnTo>
                    <a:pt x="1363" y="6562"/>
                  </a:lnTo>
                  <a:lnTo>
                    <a:pt x="0" y="11250"/>
                  </a:lnTo>
                  <a:lnTo>
                    <a:pt x="0" y="108750"/>
                  </a:lnTo>
                  <a:lnTo>
                    <a:pt x="0" y="108750"/>
                  </a:lnTo>
                  <a:lnTo>
                    <a:pt x="1363" y="113437"/>
                  </a:lnTo>
                  <a:lnTo>
                    <a:pt x="5454" y="116250"/>
                  </a:lnTo>
                  <a:lnTo>
                    <a:pt x="9545" y="119062"/>
                  </a:lnTo>
                  <a:lnTo>
                    <a:pt x="16363" y="120000"/>
                  </a:lnTo>
                  <a:lnTo>
                    <a:pt x="103636" y="120000"/>
                  </a:lnTo>
                  <a:lnTo>
                    <a:pt x="103636" y="120000"/>
                  </a:lnTo>
                  <a:lnTo>
                    <a:pt x="110454" y="119062"/>
                  </a:lnTo>
                  <a:lnTo>
                    <a:pt x="114545" y="116250"/>
                  </a:lnTo>
                  <a:lnTo>
                    <a:pt x="118636" y="113437"/>
                  </a:lnTo>
                  <a:lnTo>
                    <a:pt x="120000" y="108750"/>
                  </a:lnTo>
                  <a:lnTo>
                    <a:pt x="120000" y="11250"/>
                  </a:lnTo>
                  <a:lnTo>
                    <a:pt x="120000" y="11250"/>
                  </a:lnTo>
                  <a:lnTo>
                    <a:pt x="118636" y="6562"/>
                  </a:lnTo>
                  <a:lnTo>
                    <a:pt x="114545" y="3750"/>
                  </a:lnTo>
                  <a:lnTo>
                    <a:pt x="110454" y="937"/>
                  </a:lnTo>
                  <a:lnTo>
                    <a:pt x="103636" y="0"/>
                  </a:lnTo>
                  <a:close/>
                  <a:moveTo>
                    <a:pt x="109090" y="108750"/>
                  </a:moveTo>
                  <a:lnTo>
                    <a:pt x="109090" y="108750"/>
                  </a:lnTo>
                  <a:lnTo>
                    <a:pt x="109090" y="110625"/>
                  </a:lnTo>
                  <a:lnTo>
                    <a:pt x="107727" y="111562"/>
                  </a:lnTo>
                  <a:lnTo>
                    <a:pt x="106363" y="112500"/>
                  </a:lnTo>
                  <a:lnTo>
                    <a:pt x="103636" y="112500"/>
                  </a:lnTo>
                  <a:lnTo>
                    <a:pt x="16363" y="112500"/>
                  </a:lnTo>
                  <a:lnTo>
                    <a:pt x="16363" y="112500"/>
                  </a:lnTo>
                  <a:lnTo>
                    <a:pt x="13636" y="112500"/>
                  </a:lnTo>
                  <a:lnTo>
                    <a:pt x="12272" y="111562"/>
                  </a:lnTo>
                  <a:lnTo>
                    <a:pt x="10909" y="110625"/>
                  </a:lnTo>
                  <a:lnTo>
                    <a:pt x="10909" y="108750"/>
                  </a:lnTo>
                  <a:lnTo>
                    <a:pt x="10909" y="101250"/>
                  </a:lnTo>
                  <a:lnTo>
                    <a:pt x="109090" y="101250"/>
                  </a:lnTo>
                  <a:lnTo>
                    <a:pt x="109090" y="108750"/>
                  </a:lnTo>
                  <a:close/>
                  <a:moveTo>
                    <a:pt x="109090" y="97500"/>
                  </a:moveTo>
                  <a:lnTo>
                    <a:pt x="10909" y="97500"/>
                  </a:lnTo>
                  <a:lnTo>
                    <a:pt x="10909" y="22500"/>
                  </a:lnTo>
                  <a:lnTo>
                    <a:pt x="109090" y="22500"/>
                  </a:lnTo>
                  <a:lnTo>
                    <a:pt x="109090" y="97500"/>
                  </a:lnTo>
                  <a:close/>
                  <a:moveTo>
                    <a:pt x="109090" y="18750"/>
                  </a:moveTo>
                  <a:lnTo>
                    <a:pt x="10909" y="18750"/>
                  </a:lnTo>
                  <a:lnTo>
                    <a:pt x="10909" y="11250"/>
                  </a:lnTo>
                  <a:lnTo>
                    <a:pt x="10909" y="11250"/>
                  </a:lnTo>
                  <a:lnTo>
                    <a:pt x="10909" y="9375"/>
                  </a:lnTo>
                  <a:lnTo>
                    <a:pt x="12272" y="8437"/>
                  </a:lnTo>
                  <a:lnTo>
                    <a:pt x="13636" y="7500"/>
                  </a:lnTo>
                  <a:lnTo>
                    <a:pt x="16363" y="7500"/>
                  </a:lnTo>
                  <a:lnTo>
                    <a:pt x="103636" y="7500"/>
                  </a:lnTo>
                  <a:lnTo>
                    <a:pt x="103636" y="7500"/>
                  </a:lnTo>
                  <a:lnTo>
                    <a:pt x="106363" y="7500"/>
                  </a:lnTo>
                  <a:lnTo>
                    <a:pt x="107727" y="8437"/>
                  </a:lnTo>
                  <a:lnTo>
                    <a:pt x="109090" y="9375"/>
                  </a:lnTo>
                  <a:lnTo>
                    <a:pt x="109090" y="11250"/>
                  </a:lnTo>
                  <a:lnTo>
                    <a:pt x="109090" y="187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6578600" y="3625850"/>
              <a:ext cx="50799" cy="12699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112500" y="90000"/>
                  </a:lnTo>
                  <a:lnTo>
                    <a:pt x="10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7500" y="9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500" y="30000"/>
                  </a:lnTo>
                  <a:lnTo>
                    <a:pt x="15000" y="0"/>
                  </a:lnTo>
                  <a:lnTo>
                    <a:pt x="105000" y="0"/>
                  </a:lnTo>
                  <a:lnTo>
                    <a:pt x="105000" y="0"/>
                  </a:lnTo>
                  <a:lnTo>
                    <a:pt x="112500" y="3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578600" y="3625850"/>
              <a:ext cx="50799" cy="12699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112500" y="90000"/>
                  </a:lnTo>
                  <a:lnTo>
                    <a:pt x="105000" y="120000"/>
                  </a:lnTo>
                  <a:lnTo>
                    <a:pt x="15000" y="120000"/>
                  </a:lnTo>
                  <a:lnTo>
                    <a:pt x="15000" y="120000"/>
                  </a:lnTo>
                  <a:lnTo>
                    <a:pt x="7500" y="9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500" y="30000"/>
                  </a:lnTo>
                  <a:lnTo>
                    <a:pt x="15000" y="0"/>
                  </a:lnTo>
                  <a:lnTo>
                    <a:pt x="105000" y="0"/>
                  </a:lnTo>
                  <a:lnTo>
                    <a:pt x="105000" y="0"/>
                  </a:lnTo>
                  <a:lnTo>
                    <a:pt x="112500" y="30000"/>
                  </a:lnTo>
                  <a:lnTo>
                    <a:pt x="120000" y="6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591300" y="3943350"/>
              <a:ext cx="25399" cy="12699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105000" y="90000"/>
                  </a:lnTo>
                  <a:lnTo>
                    <a:pt x="90000" y="120000"/>
                  </a:lnTo>
                  <a:lnTo>
                    <a:pt x="30000" y="120000"/>
                  </a:lnTo>
                  <a:lnTo>
                    <a:pt x="30000" y="120000"/>
                  </a:lnTo>
                  <a:lnTo>
                    <a:pt x="15000" y="9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5000" y="30000"/>
                  </a:lnTo>
                  <a:lnTo>
                    <a:pt x="30000" y="0"/>
                  </a:lnTo>
                  <a:lnTo>
                    <a:pt x="90000" y="0"/>
                  </a:lnTo>
                  <a:lnTo>
                    <a:pt x="90000" y="0"/>
                  </a:lnTo>
                  <a:lnTo>
                    <a:pt x="105000" y="3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591300" y="3943350"/>
              <a:ext cx="25399" cy="12699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105000" y="90000"/>
                  </a:lnTo>
                  <a:lnTo>
                    <a:pt x="90000" y="120000"/>
                  </a:lnTo>
                  <a:lnTo>
                    <a:pt x="30000" y="120000"/>
                  </a:lnTo>
                  <a:lnTo>
                    <a:pt x="30000" y="120000"/>
                  </a:lnTo>
                  <a:lnTo>
                    <a:pt x="15000" y="9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5000" y="30000"/>
                  </a:lnTo>
                  <a:lnTo>
                    <a:pt x="30000" y="0"/>
                  </a:lnTo>
                  <a:lnTo>
                    <a:pt x="90000" y="0"/>
                  </a:lnTo>
                  <a:lnTo>
                    <a:pt x="90000" y="0"/>
                  </a:lnTo>
                  <a:lnTo>
                    <a:pt x="105000" y="30000"/>
                  </a:lnTo>
                  <a:lnTo>
                    <a:pt x="120000" y="6000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Shape 670"/>
          <p:cNvGrpSpPr/>
          <p:nvPr/>
        </p:nvGrpSpPr>
        <p:grpSpPr>
          <a:xfrm>
            <a:off x="1989022" y="3359683"/>
            <a:ext cx="348824" cy="305221"/>
            <a:chOff x="3962400" y="3613150"/>
            <a:chExt cx="406399" cy="355600"/>
          </a:xfrm>
        </p:grpSpPr>
        <p:sp>
          <p:nvSpPr>
            <p:cNvPr id="671" name="Shape 671"/>
            <p:cNvSpPr/>
            <p:nvPr/>
          </p:nvSpPr>
          <p:spPr>
            <a:xfrm>
              <a:off x="4025900" y="3676650"/>
              <a:ext cx="146050" cy="95250"/>
            </a:xfrm>
            <a:custGeom>
              <a:pathLst>
                <a:path extrusionOk="0" h="120000" w="120000">
                  <a:moveTo>
                    <a:pt x="114782" y="0"/>
                  </a:moveTo>
                  <a:lnTo>
                    <a:pt x="114782" y="0"/>
                  </a:lnTo>
                  <a:lnTo>
                    <a:pt x="91304" y="4000"/>
                  </a:lnTo>
                  <a:lnTo>
                    <a:pt x="70434" y="8000"/>
                  </a:lnTo>
                  <a:lnTo>
                    <a:pt x="52173" y="20000"/>
                  </a:lnTo>
                  <a:lnTo>
                    <a:pt x="33913" y="32000"/>
                  </a:lnTo>
                  <a:lnTo>
                    <a:pt x="20869" y="48000"/>
                  </a:lnTo>
                  <a:lnTo>
                    <a:pt x="10434" y="68000"/>
                  </a:lnTo>
                  <a:lnTo>
                    <a:pt x="2608" y="88000"/>
                  </a:lnTo>
                  <a:lnTo>
                    <a:pt x="0" y="112000"/>
                  </a:lnTo>
                  <a:lnTo>
                    <a:pt x="0" y="112000"/>
                  </a:lnTo>
                  <a:lnTo>
                    <a:pt x="2608" y="116000"/>
                  </a:lnTo>
                  <a:lnTo>
                    <a:pt x="5217" y="120000"/>
                  </a:lnTo>
                  <a:lnTo>
                    <a:pt x="5217" y="120000"/>
                  </a:lnTo>
                  <a:lnTo>
                    <a:pt x="7826" y="116000"/>
                  </a:lnTo>
                  <a:lnTo>
                    <a:pt x="10434" y="112000"/>
                  </a:lnTo>
                  <a:lnTo>
                    <a:pt x="10434" y="112000"/>
                  </a:lnTo>
                  <a:lnTo>
                    <a:pt x="13043" y="92000"/>
                  </a:lnTo>
                  <a:lnTo>
                    <a:pt x="18260" y="76000"/>
                  </a:lnTo>
                  <a:lnTo>
                    <a:pt x="28695" y="60000"/>
                  </a:lnTo>
                  <a:lnTo>
                    <a:pt x="41739" y="44000"/>
                  </a:lnTo>
                  <a:lnTo>
                    <a:pt x="57391" y="32000"/>
                  </a:lnTo>
                  <a:lnTo>
                    <a:pt x="75652" y="24000"/>
                  </a:lnTo>
                  <a:lnTo>
                    <a:pt x="93913" y="20000"/>
                  </a:lnTo>
                  <a:lnTo>
                    <a:pt x="114782" y="16000"/>
                  </a:lnTo>
                  <a:lnTo>
                    <a:pt x="114782" y="16000"/>
                  </a:lnTo>
                  <a:lnTo>
                    <a:pt x="117391" y="12000"/>
                  </a:lnTo>
                  <a:lnTo>
                    <a:pt x="120000" y="8000"/>
                  </a:lnTo>
                  <a:lnTo>
                    <a:pt x="120000" y="8000"/>
                  </a:lnTo>
                  <a:lnTo>
                    <a:pt x="117391" y="4000"/>
                  </a:lnTo>
                  <a:lnTo>
                    <a:pt x="11478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025900" y="3676650"/>
              <a:ext cx="146050" cy="95250"/>
            </a:xfrm>
            <a:custGeom>
              <a:pathLst>
                <a:path extrusionOk="0" h="120000" w="120000">
                  <a:moveTo>
                    <a:pt x="114782" y="0"/>
                  </a:moveTo>
                  <a:lnTo>
                    <a:pt x="114782" y="0"/>
                  </a:lnTo>
                  <a:lnTo>
                    <a:pt x="91304" y="4000"/>
                  </a:lnTo>
                  <a:lnTo>
                    <a:pt x="70434" y="8000"/>
                  </a:lnTo>
                  <a:lnTo>
                    <a:pt x="52173" y="20000"/>
                  </a:lnTo>
                  <a:lnTo>
                    <a:pt x="33913" y="32000"/>
                  </a:lnTo>
                  <a:lnTo>
                    <a:pt x="20869" y="48000"/>
                  </a:lnTo>
                  <a:lnTo>
                    <a:pt x="10434" y="68000"/>
                  </a:lnTo>
                  <a:lnTo>
                    <a:pt x="2608" y="88000"/>
                  </a:lnTo>
                  <a:lnTo>
                    <a:pt x="0" y="112000"/>
                  </a:lnTo>
                  <a:lnTo>
                    <a:pt x="0" y="112000"/>
                  </a:lnTo>
                  <a:lnTo>
                    <a:pt x="2608" y="116000"/>
                  </a:lnTo>
                  <a:lnTo>
                    <a:pt x="5217" y="120000"/>
                  </a:lnTo>
                  <a:lnTo>
                    <a:pt x="5217" y="120000"/>
                  </a:lnTo>
                  <a:lnTo>
                    <a:pt x="7826" y="116000"/>
                  </a:lnTo>
                  <a:lnTo>
                    <a:pt x="10434" y="112000"/>
                  </a:lnTo>
                  <a:lnTo>
                    <a:pt x="10434" y="112000"/>
                  </a:lnTo>
                  <a:lnTo>
                    <a:pt x="13043" y="92000"/>
                  </a:lnTo>
                  <a:lnTo>
                    <a:pt x="18260" y="76000"/>
                  </a:lnTo>
                  <a:lnTo>
                    <a:pt x="28695" y="60000"/>
                  </a:lnTo>
                  <a:lnTo>
                    <a:pt x="41739" y="44000"/>
                  </a:lnTo>
                  <a:lnTo>
                    <a:pt x="57391" y="32000"/>
                  </a:lnTo>
                  <a:lnTo>
                    <a:pt x="75652" y="24000"/>
                  </a:lnTo>
                  <a:lnTo>
                    <a:pt x="93913" y="20000"/>
                  </a:lnTo>
                  <a:lnTo>
                    <a:pt x="114782" y="16000"/>
                  </a:lnTo>
                  <a:lnTo>
                    <a:pt x="114782" y="16000"/>
                  </a:lnTo>
                  <a:lnTo>
                    <a:pt x="117391" y="12000"/>
                  </a:lnTo>
                  <a:lnTo>
                    <a:pt x="120000" y="8000"/>
                  </a:lnTo>
                  <a:lnTo>
                    <a:pt x="120000" y="8000"/>
                  </a:lnTo>
                  <a:lnTo>
                    <a:pt x="117391" y="4000"/>
                  </a:lnTo>
                  <a:lnTo>
                    <a:pt x="114782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3962400" y="3613150"/>
              <a:ext cx="406399" cy="35560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7812" y="1071"/>
                  </a:lnTo>
                  <a:lnTo>
                    <a:pt x="36562" y="4285"/>
                  </a:lnTo>
                  <a:lnTo>
                    <a:pt x="26250" y="8571"/>
                  </a:lnTo>
                  <a:lnTo>
                    <a:pt x="17812" y="14999"/>
                  </a:lnTo>
                  <a:lnTo>
                    <a:pt x="10312" y="22499"/>
                  </a:lnTo>
                  <a:lnTo>
                    <a:pt x="4687" y="31071"/>
                  </a:lnTo>
                  <a:lnTo>
                    <a:pt x="2812" y="36428"/>
                  </a:lnTo>
                  <a:lnTo>
                    <a:pt x="937" y="40714"/>
                  </a:lnTo>
                  <a:lnTo>
                    <a:pt x="0" y="46071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937" y="57857"/>
                  </a:lnTo>
                  <a:lnTo>
                    <a:pt x="1875" y="64285"/>
                  </a:lnTo>
                  <a:lnTo>
                    <a:pt x="3750" y="70714"/>
                  </a:lnTo>
                  <a:lnTo>
                    <a:pt x="7500" y="76071"/>
                  </a:lnTo>
                  <a:lnTo>
                    <a:pt x="11250" y="81428"/>
                  </a:lnTo>
                  <a:lnTo>
                    <a:pt x="15937" y="85714"/>
                  </a:lnTo>
                  <a:lnTo>
                    <a:pt x="20625" y="89999"/>
                  </a:lnTo>
                  <a:lnTo>
                    <a:pt x="26250" y="94285"/>
                  </a:lnTo>
                  <a:lnTo>
                    <a:pt x="26250" y="94285"/>
                  </a:lnTo>
                  <a:lnTo>
                    <a:pt x="26250" y="94285"/>
                  </a:lnTo>
                  <a:lnTo>
                    <a:pt x="26250" y="94285"/>
                  </a:lnTo>
                  <a:lnTo>
                    <a:pt x="25312" y="99642"/>
                  </a:lnTo>
                  <a:lnTo>
                    <a:pt x="23437" y="106071"/>
                  </a:lnTo>
                  <a:lnTo>
                    <a:pt x="18750" y="114642"/>
                  </a:lnTo>
                  <a:lnTo>
                    <a:pt x="18750" y="114642"/>
                  </a:lnTo>
                  <a:lnTo>
                    <a:pt x="18750" y="114642"/>
                  </a:lnTo>
                  <a:lnTo>
                    <a:pt x="18750" y="115714"/>
                  </a:lnTo>
                  <a:lnTo>
                    <a:pt x="18750" y="115714"/>
                  </a:lnTo>
                  <a:lnTo>
                    <a:pt x="19687" y="118928"/>
                  </a:lnTo>
                  <a:lnTo>
                    <a:pt x="22500" y="119999"/>
                  </a:lnTo>
                  <a:lnTo>
                    <a:pt x="22500" y="119999"/>
                  </a:lnTo>
                  <a:lnTo>
                    <a:pt x="23437" y="119999"/>
                  </a:lnTo>
                  <a:lnTo>
                    <a:pt x="23437" y="119999"/>
                  </a:lnTo>
                  <a:lnTo>
                    <a:pt x="27187" y="118928"/>
                  </a:lnTo>
                  <a:lnTo>
                    <a:pt x="31875" y="116785"/>
                  </a:lnTo>
                  <a:lnTo>
                    <a:pt x="39375" y="111428"/>
                  </a:lnTo>
                  <a:lnTo>
                    <a:pt x="45000" y="106071"/>
                  </a:lnTo>
                  <a:lnTo>
                    <a:pt x="48750" y="101785"/>
                  </a:lnTo>
                  <a:lnTo>
                    <a:pt x="48750" y="101785"/>
                  </a:lnTo>
                  <a:lnTo>
                    <a:pt x="60000" y="102857"/>
                  </a:lnTo>
                  <a:lnTo>
                    <a:pt x="60000" y="102857"/>
                  </a:lnTo>
                  <a:lnTo>
                    <a:pt x="72187" y="101785"/>
                  </a:lnTo>
                  <a:lnTo>
                    <a:pt x="83437" y="98571"/>
                  </a:lnTo>
                  <a:lnTo>
                    <a:pt x="93750" y="94285"/>
                  </a:lnTo>
                  <a:lnTo>
                    <a:pt x="102187" y="87857"/>
                  </a:lnTo>
                  <a:lnTo>
                    <a:pt x="109687" y="80357"/>
                  </a:lnTo>
                  <a:lnTo>
                    <a:pt x="115312" y="71785"/>
                  </a:lnTo>
                  <a:lnTo>
                    <a:pt x="117187" y="66428"/>
                  </a:lnTo>
                  <a:lnTo>
                    <a:pt x="119062" y="62142"/>
                  </a:lnTo>
                  <a:lnTo>
                    <a:pt x="120000" y="56785"/>
                  </a:lnTo>
                  <a:lnTo>
                    <a:pt x="120000" y="51428"/>
                  </a:lnTo>
                  <a:lnTo>
                    <a:pt x="120000" y="51428"/>
                  </a:lnTo>
                  <a:lnTo>
                    <a:pt x="120000" y="46071"/>
                  </a:lnTo>
                  <a:lnTo>
                    <a:pt x="119062" y="40714"/>
                  </a:lnTo>
                  <a:lnTo>
                    <a:pt x="117187" y="36428"/>
                  </a:lnTo>
                  <a:lnTo>
                    <a:pt x="115312" y="31071"/>
                  </a:lnTo>
                  <a:lnTo>
                    <a:pt x="109687" y="22499"/>
                  </a:lnTo>
                  <a:lnTo>
                    <a:pt x="102187" y="14999"/>
                  </a:lnTo>
                  <a:lnTo>
                    <a:pt x="93750" y="8571"/>
                  </a:lnTo>
                  <a:lnTo>
                    <a:pt x="83437" y="4285"/>
                  </a:lnTo>
                  <a:lnTo>
                    <a:pt x="72187" y="1071"/>
                  </a:lnTo>
                  <a:lnTo>
                    <a:pt x="60000" y="0"/>
                  </a:lnTo>
                  <a:close/>
                  <a:moveTo>
                    <a:pt x="60000" y="94285"/>
                  </a:moveTo>
                  <a:lnTo>
                    <a:pt x="60000" y="94285"/>
                  </a:lnTo>
                  <a:lnTo>
                    <a:pt x="49687" y="93214"/>
                  </a:lnTo>
                  <a:lnTo>
                    <a:pt x="49687" y="93214"/>
                  </a:lnTo>
                  <a:lnTo>
                    <a:pt x="48750" y="93214"/>
                  </a:lnTo>
                  <a:lnTo>
                    <a:pt x="48750" y="93214"/>
                  </a:lnTo>
                  <a:lnTo>
                    <a:pt x="45000" y="94285"/>
                  </a:lnTo>
                  <a:lnTo>
                    <a:pt x="42187" y="96428"/>
                  </a:lnTo>
                  <a:lnTo>
                    <a:pt x="42187" y="96428"/>
                  </a:lnTo>
                  <a:lnTo>
                    <a:pt x="38437" y="101785"/>
                  </a:lnTo>
                  <a:lnTo>
                    <a:pt x="30937" y="107142"/>
                  </a:lnTo>
                  <a:lnTo>
                    <a:pt x="30937" y="107142"/>
                  </a:lnTo>
                  <a:lnTo>
                    <a:pt x="32812" y="101785"/>
                  </a:lnTo>
                  <a:lnTo>
                    <a:pt x="33750" y="94285"/>
                  </a:lnTo>
                  <a:lnTo>
                    <a:pt x="33750" y="94285"/>
                  </a:lnTo>
                  <a:lnTo>
                    <a:pt x="33750" y="94285"/>
                  </a:lnTo>
                  <a:lnTo>
                    <a:pt x="33750" y="94285"/>
                  </a:lnTo>
                  <a:lnTo>
                    <a:pt x="33750" y="92142"/>
                  </a:lnTo>
                  <a:lnTo>
                    <a:pt x="32812" y="89999"/>
                  </a:lnTo>
                  <a:lnTo>
                    <a:pt x="30937" y="87857"/>
                  </a:lnTo>
                  <a:lnTo>
                    <a:pt x="30000" y="86785"/>
                  </a:lnTo>
                  <a:lnTo>
                    <a:pt x="30000" y="86785"/>
                  </a:lnTo>
                  <a:lnTo>
                    <a:pt x="24375" y="83571"/>
                  </a:lnTo>
                  <a:lnTo>
                    <a:pt x="20625" y="79285"/>
                  </a:lnTo>
                  <a:lnTo>
                    <a:pt x="16875" y="75000"/>
                  </a:lnTo>
                  <a:lnTo>
                    <a:pt x="13125" y="70714"/>
                  </a:lnTo>
                  <a:lnTo>
                    <a:pt x="11250" y="66428"/>
                  </a:lnTo>
                  <a:lnTo>
                    <a:pt x="9375" y="61071"/>
                  </a:lnTo>
                  <a:lnTo>
                    <a:pt x="7500" y="56785"/>
                  </a:lnTo>
                  <a:lnTo>
                    <a:pt x="7500" y="51428"/>
                  </a:lnTo>
                  <a:lnTo>
                    <a:pt x="7500" y="51428"/>
                  </a:lnTo>
                  <a:lnTo>
                    <a:pt x="8437" y="42857"/>
                  </a:lnTo>
                  <a:lnTo>
                    <a:pt x="11250" y="34285"/>
                  </a:lnTo>
                  <a:lnTo>
                    <a:pt x="16875" y="27857"/>
                  </a:lnTo>
                  <a:lnTo>
                    <a:pt x="22500" y="21428"/>
                  </a:lnTo>
                  <a:lnTo>
                    <a:pt x="30937" y="16071"/>
                  </a:lnTo>
                  <a:lnTo>
                    <a:pt x="39375" y="11785"/>
                  </a:lnTo>
                  <a:lnTo>
                    <a:pt x="49687" y="9642"/>
                  </a:lnTo>
                  <a:lnTo>
                    <a:pt x="60000" y="8571"/>
                  </a:lnTo>
                  <a:lnTo>
                    <a:pt x="60000" y="8571"/>
                  </a:lnTo>
                  <a:lnTo>
                    <a:pt x="70312" y="9642"/>
                  </a:lnTo>
                  <a:lnTo>
                    <a:pt x="80625" y="11785"/>
                  </a:lnTo>
                  <a:lnTo>
                    <a:pt x="89062" y="16071"/>
                  </a:lnTo>
                  <a:lnTo>
                    <a:pt x="97500" y="21428"/>
                  </a:lnTo>
                  <a:lnTo>
                    <a:pt x="103125" y="27857"/>
                  </a:lnTo>
                  <a:lnTo>
                    <a:pt x="108750" y="34285"/>
                  </a:lnTo>
                  <a:lnTo>
                    <a:pt x="111562" y="42857"/>
                  </a:lnTo>
                  <a:lnTo>
                    <a:pt x="112500" y="51428"/>
                  </a:lnTo>
                  <a:lnTo>
                    <a:pt x="112500" y="51428"/>
                  </a:lnTo>
                  <a:lnTo>
                    <a:pt x="111562" y="59999"/>
                  </a:lnTo>
                  <a:lnTo>
                    <a:pt x="108750" y="68571"/>
                  </a:lnTo>
                  <a:lnTo>
                    <a:pt x="103125" y="75000"/>
                  </a:lnTo>
                  <a:lnTo>
                    <a:pt x="97500" y="81428"/>
                  </a:lnTo>
                  <a:lnTo>
                    <a:pt x="89062" y="86785"/>
                  </a:lnTo>
                  <a:lnTo>
                    <a:pt x="80625" y="91071"/>
                  </a:lnTo>
                  <a:lnTo>
                    <a:pt x="70312" y="93214"/>
                  </a:lnTo>
                  <a:lnTo>
                    <a:pt x="60000" y="9428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291373" y="3403286"/>
            <a:ext cx="348824" cy="218015"/>
            <a:chOff x="3149600" y="3663950"/>
            <a:chExt cx="406399" cy="254000"/>
          </a:xfrm>
        </p:grpSpPr>
        <p:sp>
          <p:nvSpPr>
            <p:cNvPr id="675" name="Shape 675"/>
            <p:cNvSpPr/>
            <p:nvPr/>
          </p:nvSpPr>
          <p:spPr>
            <a:xfrm>
              <a:off x="3149600" y="3663950"/>
              <a:ext cx="406399" cy="254000"/>
            </a:xfrm>
            <a:custGeom>
              <a:pathLst>
                <a:path extrusionOk="0" h="120000" w="120000">
                  <a:moveTo>
                    <a:pt x="120000" y="58500"/>
                  </a:moveTo>
                  <a:lnTo>
                    <a:pt x="120000" y="58500"/>
                  </a:lnTo>
                  <a:lnTo>
                    <a:pt x="120000" y="58500"/>
                  </a:lnTo>
                  <a:lnTo>
                    <a:pt x="120000" y="58500"/>
                  </a:lnTo>
                  <a:lnTo>
                    <a:pt x="119062" y="57000"/>
                  </a:lnTo>
                  <a:lnTo>
                    <a:pt x="119062" y="57000"/>
                  </a:lnTo>
                  <a:lnTo>
                    <a:pt x="119062" y="57000"/>
                  </a:lnTo>
                  <a:lnTo>
                    <a:pt x="119062" y="57000"/>
                  </a:lnTo>
                  <a:lnTo>
                    <a:pt x="114375" y="45000"/>
                  </a:lnTo>
                  <a:lnTo>
                    <a:pt x="108750" y="34500"/>
                  </a:lnTo>
                  <a:lnTo>
                    <a:pt x="102187" y="24000"/>
                  </a:lnTo>
                  <a:lnTo>
                    <a:pt x="94687" y="16500"/>
                  </a:lnTo>
                  <a:lnTo>
                    <a:pt x="87187" y="9000"/>
                  </a:lnTo>
                  <a:lnTo>
                    <a:pt x="77812" y="4500"/>
                  </a:lnTo>
                  <a:lnTo>
                    <a:pt x="69375" y="150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0625" y="1500"/>
                  </a:lnTo>
                  <a:lnTo>
                    <a:pt x="41250" y="4500"/>
                  </a:lnTo>
                  <a:lnTo>
                    <a:pt x="32812" y="9000"/>
                  </a:lnTo>
                  <a:lnTo>
                    <a:pt x="25312" y="16500"/>
                  </a:lnTo>
                  <a:lnTo>
                    <a:pt x="17812" y="24000"/>
                  </a:lnTo>
                  <a:lnTo>
                    <a:pt x="10312" y="34500"/>
                  </a:lnTo>
                  <a:lnTo>
                    <a:pt x="4687" y="45000"/>
                  </a:lnTo>
                  <a:lnTo>
                    <a:pt x="0" y="57000"/>
                  </a:lnTo>
                  <a:lnTo>
                    <a:pt x="0" y="57000"/>
                  </a:lnTo>
                  <a:lnTo>
                    <a:pt x="0" y="57000"/>
                  </a:lnTo>
                  <a:lnTo>
                    <a:pt x="0" y="57000"/>
                  </a:lnTo>
                  <a:lnTo>
                    <a:pt x="0" y="58500"/>
                  </a:lnTo>
                  <a:lnTo>
                    <a:pt x="0" y="58500"/>
                  </a:lnTo>
                  <a:lnTo>
                    <a:pt x="0" y="58500"/>
                  </a:lnTo>
                  <a:lnTo>
                    <a:pt x="0" y="585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1500"/>
                  </a:lnTo>
                  <a:lnTo>
                    <a:pt x="0" y="61500"/>
                  </a:lnTo>
                  <a:lnTo>
                    <a:pt x="0" y="61500"/>
                  </a:lnTo>
                  <a:lnTo>
                    <a:pt x="0" y="61500"/>
                  </a:lnTo>
                  <a:lnTo>
                    <a:pt x="0" y="63000"/>
                  </a:lnTo>
                  <a:lnTo>
                    <a:pt x="0" y="63000"/>
                  </a:lnTo>
                  <a:lnTo>
                    <a:pt x="0" y="63000"/>
                  </a:lnTo>
                  <a:lnTo>
                    <a:pt x="0" y="63000"/>
                  </a:lnTo>
                  <a:lnTo>
                    <a:pt x="4687" y="75000"/>
                  </a:lnTo>
                  <a:lnTo>
                    <a:pt x="10312" y="85500"/>
                  </a:lnTo>
                  <a:lnTo>
                    <a:pt x="17812" y="96000"/>
                  </a:lnTo>
                  <a:lnTo>
                    <a:pt x="25312" y="103500"/>
                  </a:lnTo>
                  <a:lnTo>
                    <a:pt x="32812" y="111000"/>
                  </a:lnTo>
                  <a:lnTo>
                    <a:pt x="41250" y="115500"/>
                  </a:lnTo>
                  <a:lnTo>
                    <a:pt x="50625" y="1185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9375" y="118500"/>
                  </a:lnTo>
                  <a:lnTo>
                    <a:pt x="77812" y="115500"/>
                  </a:lnTo>
                  <a:lnTo>
                    <a:pt x="87187" y="111000"/>
                  </a:lnTo>
                  <a:lnTo>
                    <a:pt x="94687" y="103500"/>
                  </a:lnTo>
                  <a:lnTo>
                    <a:pt x="102187" y="96000"/>
                  </a:lnTo>
                  <a:lnTo>
                    <a:pt x="108750" y="85500"/>
                  </a:lnTo>
                  <a:lnTo>
                    <a:pt x="114375" y="75000"/>
                  </a:lnTo>
                  <a:lnTo>
                    <a:pt x="119062" y="63000"/>
                  </a:lnTo>
                  <a:lnTo>
                    <a:pt x="119062" y="63000"/>
                  </a:lnTo>
                  <a:lnTo>
                    <a:pt x="119062" y="63000"/>
                  </a:lnTo>
                  <a:lnTo>
                    <a:pt x="119062" y="63000"/>
                  </a:lnTo>
                  <a:lnTo>
                    <a:pt x="120000" y="61500"/>
                  </a:lnTo>
                  <a:lnTo>
                    <a:pt x="120000" y="61500"/>
                  </a:lnTo>
                  <a:lnTo>
                    <a:pt x="120000" y="61500"/>
                  </a:lnTo>
                  <a:lnTo>
                    <a:pt x="120000" y="615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58500"/>
                  </a:lnTo>
                  <a:close/>
                  <a:moveTo>
                    <a:pt x="60000" y="108000"/>
                  </a:moveTo>
                  <a:lnTo>
                    <a:pt x="60000" y="108000"/>
                  </a:lnTo>
                  <a:lnTo>
                    <a:pt x="52500" y="106500"/>
                  </a:lnTo>
                  <a:lnTo>
                    <a:pt x="44062" y="105000"/>
                  </a:lnTo>
                  <a:lnTo>
                    <a:pt x="36562" y="100500"/>
                  </a:lnTo>
                  <a:lnTo>
                    <a:pt x="30000" y="94500"/>
                  </a:lnTo>
                  <a:lnTo>
                    <a:pt x="23437" y="88500"/>
                  </a:lnTo>
                  <a:lnTo>
                    <a:pt x="17812" y="79500"/>
                  </a:lnTo>
                  <a:lnTo>
                    <a:pt x="12187" y="70500"/>
                  </a:lnTo>
                  <a:lnTo>
                    <a:pt x="8437" y="60000"/>
                  </a:lnTo>
                  <a:lnTo>
                    <a:pt x="8437" y="60000"/>
                  </a:lnTo>
                  <a:lnTo>
                    <a:pt x="12187" y="49500"/>
                  </a:lnTo>
                  <a:lnTo>
                    <a:pt x="17812" y="40500"/>
                  </a:lnTo>
                  <a:lnTo>
                    <a:pt x="23437" y="31500"/>
                  </a:lnTo>
                  <a:lnTo>
                    <a:pt x="30000" y="25500"/>
                  </a:lnTo>
                  <a:lnTo>
                    <a:pt x="36562" y="19500"/>
                  </a:lnTo>
                  <a:lnTo>
                    <a:pt x="44062" y="15000"/>
                  </a:lnTo>
                  <a:lnTo>
                    <a:pt x="52500" y="13500"/>
                  </a:lnTo>
                  <a:lnTo>
                    <a:pt x="60000" y="12000"/>
                  </a:lnTo>
                  <a:lnTo>
                    <a:pt x="60000" y="12000"/>
                  </a:lnTo>
                  <a:lnTo>
                    <a:pt x="67500" y="13500"/>
                  </a:lnTo>
                  <a:lnTo>
                    <a:pt x="75000" y="15000"/>
                  </a:lnTo>
                  <a:lnTo>
                    <a:pt x="82500" y="19500"/>
                  </a:lnTo>
                  <a:lnTo>
                    <a:pt x="90000" y="25500"/>
                  </a:lnTo>
                  <a:lnTo>
                    <a:pt x="96562" y="31500"/>
                  </a:lnTo>
                  <a:lnTo>
                    <a:pt x="102187" y="40500"/>
                  </a:lnTo>
                  <a:lnTo>
                    <a:pt x="107812" y="49500"/>
                  </a:lnTo>
                  <a:lnTo>
                    <a:pt x="111562" y="60000"/>
                  </a:lnTo>
                  <a:lnTo>
                    <a:pt x="111562" y="60000"/>
                  </a:lnTo>
                  <a:lnTo>
                    <a:pt x="107812" y="70500"/>
                  </a:lnTo>
                  <a:lnTo>
                    <a:pt x="102187" y="79500"/>
                  </a:lnTo>
                  <a:lnTo>
                    <a:pt x="96562" y="88500"/>
                  </a:lnTo>
                  <a:lnTo>
                    <a:pt x="90000" y="94500"/>
                  </a:lnTo>
                  <a:lnTo>
                    <a:pt x="82500" y="100500"/>
                  </a:lnTo>
                  <a:lnTo>
                    <a:pt x="75000" y="105000"/>
                  </a:lnTo>
                  <a:lnTo>
                    <a:pt x="67500" y="106500"/>
                  </a:lnTo>
                  <a:lnTo>
                    <a:pt x="60000" y="108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3302000" y="3740150"/>
              <a:ext cx="57150" cy="57150"/>
            </a:xfrm>
            <a:custGeom>
              <a:pathLst>
                <a:path extrusionOk="0" h="120000" w="120000">
                  <a:moveTo>
                    <a:pt x="106666" y="0"/>
                  </a:moveTo>
                  <a:lnTo>
                    <a:pt x="106666" y="0"/>
                  </a:lnTo>
                  <a:lnTo>
                    <a:pt x="106666" y="0"/>
                  </a:lnTo>
                  <a:lnTo>
                    <a:pt x="106666" y="0"/>
                  </a:lnTo>
                  <a:lnTo>
                    <a:pt x="86666" y="0"/>
                  </a:lnTo>
                  <a:lnTo>
                    <a:pt x="66666" y="6666"/>
                  </a:lnTo>
                  <a:lnTo>
                    <a:pt x="33333" y="33333"/>
                  </a:lnTo>
                  <a:lnTo>
                    <a:pt x="6666" y="66666"/>
                  </a:lnTo>
                  <a:lnTo>
                    <a:pt x="0" y="86666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6666" y="113333"/>
                  </a:lnTo>
                  <a:lnTo>
                    <a:pt x="13333" y="120000"/>
                  </a:lnTo>
                  <a:lnTo>
                    <a:pt x="13333" y="120000"/>
                  </a:lnTo>
                  <a:lnTo>
                    <a:pt x="20000" y="113333"/>
                  </a:lnTo>
                  <a:lnTo>
                    <a:pt x="26666" y="106666"/>
                  </a:lnTo>
                  <a:lnTo>
                    <a:pt x="26666" y="106666"/>
                  </a:lnTo>
                  <a:lnTo>
                    <a:pt x="33333" y="73333"/>
                  </a:lnTo>
                  <a:lnTo>
                    <a:pt x="46666" y="46666"/>
                  </a:lnTo>
                  <a:lnTo>
                    <a:pt x="73333" y="33333"/>
                  </a:lnTo>
                  <a:lnTo>
                    <a:pt x="106666" y="26666"/>
                  </a:lnTo>
                  <a:lnTo>
                    <a:pt x="106666" y="26666"/>
                  </a:lnTo>
                  <a:lnTo>
                    <a:pt x="106666" y="26666"/>
                  </a:lnTo>
                  <a:lnTo>
                    <a:pt x="113333" y="20000"/>
                  </a:lnTo>
                  <a:lnTo>
                    <a:pt x="120000" y="13333"/>
                  </a:lnTo>
                  <a:lnTo>
                    <a:pt x="120000" y="13333"/>
                  </a:lnTo>
                  <a:lnTo>
                    <a:pt x="113333" y="6666"/>
                  </a:lnTo>
                  <a:lnTo>
                    <a:pt x="10666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3263900" y="3702050"/>
              <a:ext cx="177800" cy="177800"/>
            </a:xfrm>
            <a:custGeom>
              <a:pathLst>
                <a:path extrusionOk="0" h="120000" w="120000">
                  <a:moveTo>
                    <a:pt x="59999" y="0"/>
                  </a:moveTo>
                  <a:lnTo>
                    <a:pt x="59999" y="0"/>
                  </a:lnTo>
                  <a:lnTo>
                    <a:pt x="47142" y="2142"/>
                  </a:lnTo>
                  <a:lnTo>
                    <a:pt x="36428" y="4285"/>
                  </a:lnTo>
                  <a:lnTo>
                    <a:pt x="25714" y="10714"/>
                  </a:lnTo>
                  <a:lnTo>
                    <a:pt x="17142" y="17142"/>
                  </a:lnTo>
                  <a:lnTo>
                    <a:pt x="10714" y="25714"/>
                  </a:lnTo>
                  <a:lnTo>
                    <a:pt x="4285" y="36428"/>
                  </a:lnTo>
                  <a:lnTo>
                    <a:pt x="0" y="47142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72857"/>
                  </a:lnTo>
                  <a:lnTo>
                    <a:pt x="4285" y="83571"/>
                  </a:lnTo>
                  <a:lnTo>
                    <a:pt x="10714" y="94285"/>
                  </a:lnTo>
                  <a:lnTo>
                    <a:pt x="17142" y="102857"/>
                  </a:lnTo>
                  <a:lnTo>
                    <a:pt x="25714" y="109285"/>
                  </a:lnTo>
                  <a:lnTo>
                    <a:pt x="36428" y="115714"/>
                  </a:lnTo>
                  <a:lnTo>
                    <a:pt x="47142" y="117857"/>
                  </a:lnTo>
                  <a:lnTo>
                    <a:pt x="59999" y="119999"/>
                  </a:lnTo>
                  <a:lnTo>
                    <a:pt x="59999" y="119999"/>
                  </a:lnTo>
                  <a:lnTo>
                    <a:pt x="70714" y="117857"/>
                  </a:lnTo>
                  <a:lnTo>
                    <a:pt x="83571" y="115714"/>
                  </a:lnTo>
                  <a:lnTo>
                    <a:pt x="92142" y="109285"/>
                  </a:lnTo>
                  <a:lnTo>
                    <a:pt x="102857" y="102857"/>
                  </a:lnTo>
                  <a:lnTo>
                    <a:pt x="109285" y="94285"/>
                  </a:lnTo>
                  <a:lnTo>
                    <a:pt x="115714" y="83571"/>
                  </a:lnTo>
                  <a:lnTo>
                    <a:pt x="117857" y="72857"/>
                  </a:lnTo>
                  <a:lnTo>
                    <a:pt x="119999" y="59999"/>
                  </a:lnTo>
                  <a:lnTo>
                    <a:pt x="119999" y="59999"/>
                  </a:lnTo>
                  <a:lnTo>
                    <a:pt x="117857" y="47142"/>
                  </a:lnTo>
                  <a:lnTo>
                    <a:pt x="115714" y="36428"/>
                  </a:lnTo>
                  <a:lnTo>
                    <a:pt x="109285" y="25714"/>
                  </a:lnTo>
                  <a:lnTo>
                    <a:pt x="102857" y="17142"/>
                  </a:lnTo>
                  <a:lnTo>
                    <a:pt x="92142" y="10714"/>
                  </a:lnTo>
                  <a:lnTo>
                    <a:pt x="83571" y="4285"/>
                  </a:lnTo>
                  <a:lnTo>
                    <a:pt x="70714" y="2142"/>
                  </a:lnTo>
                  <a:lnTo>
                    <a:pt x="59999" y="0"/>
                  </a:lnTo>
                  <a:close/>
                  <a:moveTo>
                    <a:pt x="59999" y="111428"/>
                  </a:moveTo>
                  <a:lnTo>
                    <a:pt x="59999" y="111428"/>
                  </a:lnTo>
                  <a:lnTo>
                    <a:pt x="49285" y="109285"/>
                  </a:lnTo>
                  <a:lnTo>
                    <a:pt x="38571" y="107142"/>
                  </a:lnTo>
                  <a:lnTo>
                    <a:pt x="29999" y="102857"/>
                  </a:lnTo>
                  <a:lnTo>
                    <a:pt x="23571" y="96428"/>
                  </a:lnTo>
                  <a:lnTo>
                    <a:pt x="17142" y="87857"/>
                  </a:lnTo>
                  <a:lnTo>
                    <a:pt x="12857" y="79285"/>
                  </a:lnTo>
                  <a:lnTo>
                    <a:pt x="8571" y="70714"/>
                  </a:lnTo>
                  <a:lnTo>
                    <a:pt x="8571" y="59999"/>
                  </a:lnTo>
                  <a:lnTo>
                    <a:pt x="8571" y="59999"/>
                  </a:lnTo>
                  <a:lnTo>
                    <a:pt x="8571" y="49285"/>
                  </a:lnTo>
                  <a:lnTo>
                    <a:pt x="12857" y="40714"/>
                  </a:lnTo>
                  <a:lnTo>
                    <a:pt x="17142" y="32142"/>
                  </a:lnTo>
                  <a:lnTo>
                    <a:pt x="23571" y="23571"/>
                  </a:lnTo>
                  <a:lnTo>
                    <a:pt x="29999" y="17142"/>
                  </a:lnTo>
                  <a:lnTo>
                    <a:pt x="38571" y="12857"/>
                  </a:lnTo>
                  <a:lnTo>
                    <a:pt x="49285" y="8571"/>
                  </a:lnTo>
                  <a:lnTo>
                    <a:pt x="59999" y="8571"/>
                  </a:lnTo>
                  <a:lnTo>
                    <a:pt x="59999" y="8571"/>
                  </a:lnTo>
                  <a:lnTo>
                    <a:pt x="70714" y="8571"/>
                  </a:lnTo>
                  <a:lnTo>
                    <a:pt x="79285" y="12857"/>
                  </a:lnTo>
                  <a:lnTo>
                    <a:pt x="87857" y="17142"/>
                  </a:lnTo>
                  <a:lnTo>
                    <a:pt x="96428" y="23571"/>
                  </a:lnTo>
                  <a:lnTo>
                    <a:pt x="102857" y="32142"/>
                  </a:lnTo>
                  <a:lnTo>
                    <a:pt x="107142" y="40714"/>
                  </a:lnTo>
                  <a:lnTo>
                    <a:pt x="109285" y="49285"/>
                  </a:lnTo>
                  <a:lnTo>
                    <a:pt x="111428" y="59999"/>
                  </a:lnTo>
                  <a:lnTo>
                    <a:pt x="111428" y="59999"/>
                  </a:lnTo>
                  <a:lnTo>
                    <a:pt x="109285" y="70714"/>
                  </a:lnTo>
                  <a:lnTo>
                    <a:pt x="107142" y="79285"/>
                  </a:lnTo>
                  <a:lnTo>
                    <a:pt x="102857" y="87857"/>
                  </a:lnTo>
                  <a:lnTo>
                    <a:pt x="96428" y="96428"/>
                  </a:lnTo>
                  <a:lnTo>
                    <a:pt x="87857" y="102857"/>
                  </a:lnTo>
                  <a:lnTo>
                    <a:pt x="79285" y="107142"/>
                  </a:lnTo>
                  <a:lnTo>
                    <a:pt x="70714" y="109285"/>
                  </a:lnTo>
                  <a:lnTo>
                    <a:pt x="59999" y="11142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37328" y="3337881"/>
            <a:ext cx="261618" cy="348824"/>
            <a:chOff x="2387600" y="3587750"/>
            <a:chExt cx="304799" cy="406399"/>
          </a:xfrm>
        </p:grpSpPr>
        <p:sp>
          <p:nvSpPr>
            <p:cNvPr id="679" name="Shape 679"/>
            <p:cNvSpPr/>
            <p:nvPr/>
          </p:nvSpPr>
          <p:spPr>
            <a:xfrm>
              <a:off x="2463800" y="3660775"/>
              <a:ext cx="152399" cy="1523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72500" y="117500"/>
                  </a:lnTo>
                  <a:lnTo>
                    <a:pt x="82500" y="115000"/>
                  </a:lnTo>
                  <a:lnTo>
                    <a:pt x="92500" y="110000"/>
                  </a:lnTo>
                  <a:lnTo>
                    <a:pt x="102500" y="102500"/>
                  </a:lnTo>
                  <a:lnTo>
                    <a:pt x="110000" y="92500"/>
                  </a:lnTo>
                  <a:lnTo>
                    <a:pt x="115000" y="82500"/>
                  </a:lnTo>
                  <a:lnTo>
                    <a:pt x="120000" y="725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47500"/>
                  </a:lnTo>
                  <a:lnTo>
                    <a:pt x="115000" y="37500"/>
                  </a:lnTo>
                  <a:lnTo>
                    <a:pt x="110000" y="27500"/>
                  </a:lnTo>
                  <a:lnTo>
                    <a:pt x="102500" y="17500"/>
                  </a:lnTo>
                  <a:lnTo>
                    <a:pt x="92500" y="10000"/>
                  </a:lnTo>
                  <a:lnTo>
                    <a:pt x="82500" y="5000"/>
                  </a:lnTo>
                  <a:lnTo>
                    <a:pt x="725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7500" y="0"/>
                  </a:lnTo>
                  <a:lnTo>
                    <a:pt x="37500" y="5000"/>
                  </a:lnTo>
                  <a:lnTo>
                    <a:pt x="27500" y="10000"/>
                  </a:lnTo>
                  <a:lnTo>
                    <a:pt x="17500" y="17500"/>
                  </a:lnTo>
                  <a:lnTo>
                    <a:pt x="10000" y="27500"/>
                  </a:lnTo>
                  <a:lnTo>
                    <a:pt x="5000" y="37500"/>
                  </a:lnTo>
                  <a:lnTo>
                    <a:pt x="0" y="475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72500"/>
                  </a:lnTo>
                  <a:lnTo>
                    <a:pt x="5000" y="82500"/>
                  </a:lnTo>
                  <a:lnTo>
                    <a:pt x="10000" y="92500"/>
                  </a:lnTo>
                  <a:lnTo>
                    <a:pt x="17500" y="102500"/>
                  </a:lnTo>
                  <a:lnTo>
                    <a:pt x="27500" y="110000"/>
                  </a:lnTo>
                  <a:lnTo>
                    <a:pt x="37500" y="115000"/>
                  </a:lnTo>
                  <a:lnTo>
                    <a:pt x="47500" y="117500"/>
                  </a:lnTo>
                  <a:lnTo>
                    <a:pt x="60000" y="120000"/>
                  </a:lnTo>
                  <a:close/>
                  <a:moveTo>
                    <a:pt x="60000" y="10000"/>
                  </a:moveTo>
                  <a:lnTo>
                    <a:pt x="60000" y="10000"/>
                  </a:lnTo>
                  <a:lnTo>
                    <a:pt x="70000" y="10000"/>
                  </a:lnTo>
                  <a:lnTo>
                    <a:pt x="80000" y="15000"/>
                  </a:lnTo>
                  <a:lnTo>
                    <a:pt x="87500" y="17500"/>
                  </a:lnTo>
                  <a:lnTo>
                    <a:pt x="95000" y="25000"/>
                  </a:lnTo>
                  <a:lnTo>
                    <a:pt x="102500" y="32500"/>
                  </a:lnTo>
                  <a:lnTo>
                    <a:pt x="105000" y="40000"/>
                  </a:lnTo>
                  <a:lnTo>
                    <a:pt x="110000" y="50000"/>
                  </a:lnTo>
                  <a:lnTo>
                    <a:pt x="110000" y="60000"/>
                  </a:lnTo>
                  <a:lnTo>
                    <a:pt x="110000" y="60000"/>
                  </a:lnTo>
                  <a:lnTo>
                    <a:pt x="110000" y="70000"/>
                  </a:lnTo>
                  <a:lnTo>
                    <a:pt x="105000" y="80000"/>
                  </a:lnTo>
                  <a:lnTo>
                    <a:pt x="102500" y="87500"/>
                  </a:lnTo>
                  <a:lnTo>
                    <a:pt x="95000" y="95000"/>
                  </a:lnTo>
                  <a:lnTo>
                    <a:pt x="87500" y="102500"/>
                  </a:lnTo>
                  <a:lnTo>
                    <a:pt x="80000" y="105000"/>
                  </a:lnTo>
                  <a:lnTo>
                    <a:pt x="70000" y="110000"/>
                  </a:lnTo>
                  <a:lnTo>
                    <a:pt x="60000" y="110000"/>
                  </a:lnTo>
                  <a:lnTo>
                    <a:pt x="60000" y="110000"/>
                  </a:lnTo>
                  <a:lnTo>
                    <a:pt x="50000" y="110000"/>
                  </a:lnTo>
                  <a:lnTo>
                    <a:pt x="40000" y="105000"/>
                  </a:lnTo>
                  <a:lnTo>
                    <a:pt x="32500" y="102500"/>
                  </a:lnTo>
                  <a:lnTo>
                    <a:pt x="25000" y="95000"/>
                  </a:lnTo>
                  <a:lnTo>
                    <a:pt x="17500" y="87500"/>
                  </a:lnTo>
                  <a:lnTo>
                    <a:pt x="15000" y="80000"/>
                  </a:lnTo>
                  <a:lnTo>
                    <a:pt x="10000" y="70000"/>
                  </a:lnTo>
                  <a:lnTo>
                    <a:pt x="10000" y="60000"/>
                  </a:lnTo>
                  <a:lnTo>
                    <a:pt x="10000" y="60000"/>
                  </a:lnTo>
                  <a:lnTo>
                    <a:pt x="10000" y="50000"/>
                  </a:lnTo>
                  <a:lnTo>
                    <a:pt x="15000" y="40000"/>
                  </a:lnTo>
                  <a:lnTo>
                    <a:pt x="17500" y="32500"/>
                  </a:lnTo>
                  <a:lnTo>
                    <a:pt x="25000" y="25000"/>
                  </a:lnTo>
                  <a:lnTo>
                    <a:pt x="32500" y="17500"/>
                  </a:lnTo>
                  <a:lnTo>
                    <a:pt x="40000" y="15000"/>
                  </a:lnTo>
                  <a:lnTo>
                    <a:pt x="50000" y="10000"/>
                  </a:lnTo>
                  <a:lnTo>
                    <a:pt x="60000" y="1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2387600" y="3587750"/>
              <a:ext cx="304799" cy="4063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7500" y="937"/>
                  </a:lnTo>
                  <a:lnTo>
                    <a:pt x="36250" y="3750"/>
                  </a:lnTo>
                  <a:lnTo>
                    <a:pt x="26250" y="7500"/>
                  </a:lnTo>
                  <a:lnTo>
                    <a:pt x="17500" y="13125"/>
                  </a:lnTo>
                  <a:lnTo>
                    <a:pt x="10000" y="19687"/>
                  </a:lnTo>
                  <a:lnTo>
                    <a:pt x="5000" y="27187"/>
                  </a:lnTo>
                  <a:lnTo>
                    <a:pt x="1250" y="35625"/>
                  </a:lnTo>
                  <a:lnTo>
                    <a:pt x="0" y="45000"/>
                  </a:lnTo>
                  <a:lnTo>
                    <a:pt x="0" y="45000"/>
                  </a:lnTo>
                  <a:lnTo>
                    <a:pt x="1250" y="55312"/>
                  </a:lnTo>
                  <a:lnTo>
                    <a:pt x="5000" y="64687"/>
                  </a:lnTo>
                  <a:lnTo>
                    <a:pt x="11250" y="74062"/>
                  </a:lnTo>
                  <a:lnTo>
                    <a:pt x="17500" y="83437"/>
                  </a:lnTo>
                  <a:lnTo>
                    <a:pt x="26250" y="92812"/>
                  </a:lnTo>
                  <a:lnTo>
                    <a:pt x="35000" y="101250"/>
                  </a:lnTo>
                  <a:lnTo>
                    <a:pt x="51250" y="117187"/>
                  </a:lnTo>
                  <a:lnTo>
                    <a:pt x="51250" y="117187"/>
                  </a:lnTo>
                  <a:lnTo>
                    <a:pt x="53750" y="118125"/>
                  </a:lnTo>
                  <a:lnTo>
                    <a:pt x="5625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750" y="120000"/>
                  </a:lnTo>
                  <a:lnTo>
                    <a:pt x="66250" y="118125"/>
                  </a:lnTo>
                  <a:lnTo>
                    <a:pt x="67500" y="117187"/>
                  </a:lnTo>
                  <a:lnTo>
                    <a:pt x="67500" y="117187"/>
                  </a:lnTo>
                  <a:lnTo>
                    <a:pt x="85000" y="101250"/>
                  </a:lnTo>
                  <a:lnTo>
                    <a:pt x="93750" y="92812"/>
                  </a:lnTo>
                  <a:lnTo>
                    <a:pt x="102500" y="83437"/>
                  </a:lnTo>
                  <a:lnTo>
                    <a:pt x="108750" y="74062"/>
                  </a:lnTo>
                  <a:lnTo>
                    <a:pt x="115000" y="64687"/>
                  </a:lnTo>
                  <a:lnTo>
                    <a:pt x="118750" y="55312"/>
                  </a:lnTo>
                  <a:lnTo>
                    <a:pt x="120000" y="45000"/>
                  </a:lnTo>
                  <a:lnTo>
                    <a:pt x="120000" y="45000"/>
                  </a:lnTo>
                  <a:lnTo>
                    <a:pt x="118750" y="35625"/>
                  </a:lnTo>
                  <a:lnTo>
                    <a:pt x="115000" y="27187"/>
                  </a:lnTo>
                  <a:lnTo>
                    <a:pt x="110000" y="19687"/>
                  </a:lnTo>
                  <a:lnTo>
                    <a:pt x="102500" y="13125"/>
                  </a:lnTo>
                  <a:lnTo>
                    <a:pt x="93750" y="7500"/>
                  </a:lnTo>
                  <a:lnTo>
                    <a:pt x="83750" y="3750"/>
                  </a:lnTo>
                  <a:lnTo>
                    <a:pt x="72500" y="937"/>
                  </a:lnTo>
                  <a:lnTo>
                    <a:pt x="60000" y="0"/>
                  </a:lnTo>
                  <a:close/>
                  <a:moveTo>
                    <a:pt x="60000" y="112500"/>
                  </a:moveTo>
                  <a:lnTo>
                    <a:pt x="60000" y="112500"/>
                  </a:lnTo>
                  <a:lnTo>
                    <a:pt x="60000" y="112500"/>
                  </a:lnTo>
                  <a:lnTo>
                    <a:pt x="60000" y="112500"/>
                  </a:lnTo>
                  <a:lnTo>
                    <a:pt x="58750" y="111562"/>
                  </a:lnTo>
                  <a:lnTo>
                    <a:pt x="58750" y="111562"/>
                  </a:lnTo>
                  <a:lnTo>
                    <a:pt x="43750" y="98437"/>
                  </a:lnTo>
                  <a:lnTo>
                    <a:pt x="35000" y="90000"/>
                  </a:lnTo>
                  <a:lnTo>
                    <a:pt x="27500" y="81562"/>
                  </a:lnTo>
                  <a:lnTo>
                    <a:pt x="21250" y="73125"/>
                  </a:lnTo>
                  <a:lnTo>
                    <a:pt x="15000" y="63750"/>
                  </a:lnTo>
                  <a:lnTo>
                    <a:pt x="11250" y="54375"/>
                  </a:lnTo>
                  <a:lnTo>
                    <a:pt x="10000" y="45000"/>
                  </a:lnTo>
                  <a:lnTo>
                    <a:pt x="10000" y="45000"/>
                  </a:lnTo>
                  <a:lnTo>
                    <a:pt x="11250" y="37500"/>
                  </a:lnTo>
                  <a:lnTo>
                    <a:pt x="13750" y="30000"/>
                  </a:lnTo>
                  <a:lnTo>
                    <a:pt x="18750" y="24375"/>
                  </a:lnTo>
                  <a:lnTo>
                    <a:pt x="25000" y="18750"/>
                  </a:lnTo>
                  <a:lnTo>
                    <a:pt x="32500" y="14062"/>
                  </a:lnTo>
                  <a:lnTo>
                    <a:pt x="40000" y="10312"/>
                  </a:lnTo>
                  <a:lnTo>
                    <a:pt x="50000" y="8437"/>
                  </a:lnTo>
                  <a:lnTo>
                    <a:pt x="60000" y="7500"/>
                  </a:lnTo>
                  <a:lnTo>
                    <a:pt x="60000" y="7500"/>
                  </a:lnTo>
                  <a:lnTo>
                    <a:pt x="70000" y="8437"/>
                  </a:lnTo>
                  <a:lnTo>
                    <a:pt x="80000" y="10312"/>
                  </a:lnTo>
                  <a:lnTo>
                    <a:pt x="87500" y="14062"/>
                  </a:lnTo>
                  <a:lnTo>
                    <a:pt x="95000" y="18750"/>
                  </a:lnTo>
                  <a:lnTo>
                    <a:pt x="101250" y="24375"/>
                  </a:lnTo>
                  <a:lnTo>
                    <a:pt x="106250" y="30000"/>
                  </a:lnTo>
                  <a:lnTo>
                    <a:pt x="108750" y="37500"/>
                  </a:lnTo>
                  <a:lnTo>
                    <a:pt x="110000" y="45000"/>
                  </a:lnTo>
                  <a:lnTo>
                    <a:pt x="110000" y="45000"/>
                  </a:lnTo>
                  <a:lnTo>
                    <a:pt x="108750" y="54375"/>
                  </a:lnTo>
                  <a:lnTo>
                    <a:pt x="105000" y="63750"/>
                  </a:lnTo>
                  <a:lnTo>
                    <a:pt x="98750" y="73125"/>
                  </a:lnTo>
                  <a:lnTo>
                    <a:pt x="92500" y="81562"/>
                  </a:lnTo>
                  <a:lnTo>
                    <a:pt x="83750" y="90000"/>
                  </a:lnTo>
                  <a:lnTo>
                    <a:pt x="76250" y="98437"/>
                  </a:lnTo>
                  <a:lnTo>
                    <a:pt x="60000" y="1125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081966" y="2662034"/>
            <a:ext cx="348824" cy="327022"/>
            <a:chOff x="6400800" y="2800350"/>
            <a:chExt cx="406399" cy="381000"/>
          </a:xfrm>
        </p:grpSpPr>
        <p:sp>
          <p:nvSpPr>
            <p:cNvPr id="682" name="Shape 682"/>
            <p:cNvSpPr/>
            <p:nvPr/>
          </p:nvSpPr>
          <p:spPr>
            <a:xfrm>
              <a:off x="6451600" y="2851150"/>
              <a:ext cx="304799" cy="203199"/>
            </a:xfrm>
            <a:custGeom>
              <a:pathLst>
                <a:path extrusionOk="0" h="120000" w="120000">
                  <a:moveTo>
                    <a:pt x="115000" y="0"/>
                  </a:moveTo>
                  <a:lnTo>
                    <a:pt x="5000" y="0"/>
                  </a:lnTo>
                  <a:lnTo>
                    <a:pt x="5000" y="0"/>
                  </a:lnTo>
                  <a:lnTo>
                    <a:pt x="2500" y="0"/>
                  </a:lnTo>
                  <a:lnTo>
                    <a:pt x="1250" y="1875"/>
                  </a:lnTo>
                  <a:lnTo>
                    <a:pt x="0" y="3750"/>
                  </a:lnTo>
                  <a:lnTo>
                    <a:pt x="0" y="7500"/>
                  </a:lnTo>
                  <a:lnTo>
                    <a:pt x="0" y="112500"/>
                  </a:lnTo>
                  <a:lnTo>
                    <a:pt x="0" y="112500"/>
                  </a:lnTo>
                  <a:lnTo>
                    <a:pt x="0" y="116250"/>
                  </a:lnTo>
                  <a:lnTo>
                    <a:pt x="1250" y="118125"/>
                  </a:lnTo>
                  <a:lnTo>
                    <a:pt x="2500" y="120000"/>
                  </a:lnTo>
                  <a:lnTo>
                    <a:pt x="5000" y="120000"/>
                  </a:lnTo>
                  <a:lnTo>
                    <a:pt x="115000" y="120000"/>
                  </a:lnTo>
                  <a:lnTo>
                    <a:pt x="115000" y="120000"/>
                  </a:lnTo>
                  <a:lnTo>
                    <a:pt x="117500" y="120000"/>
                  </a:lnTo>
                  <a:lnTo>
                    <a:pt x="118750" y="118125"/>
                  </a:lnTo>
                  <a:lnTo>
                    <a:pt x="120000" y="116250"/>
                  </a:lnTo>
                  <a:lnTo>
                    <a:pt x="120000" y="112500"/>
                  </a:lnTo>
                  <a:lnTo>
                    <a:pt x="120000" y="7500"/>
                  </a:lnTo>
                  <a:lnTo>
                    <a:pt x="120000" y="7500"/>
                  </a:lnTo>
                  <a:lnTo>
                    <a:pt x="120000" y="3750"/>
                  </a:lnTo>
                  <a:lnTo>
                    <a:pt x="118750" y="1875"/>
                  </a:lnTo>
                  <a:lnTo>
                    <a:pt x="117500" y="0"/>
                  </a:lnTo>
                  <a:lnTo>
                    <a:pt x="115000" y="0"/>
                  </a:lnTo>
                  <a:close/>
                  <a:moveTo>
                    <a:pt x="115000" y="112500"/>
                  </a:moveTo>
                  <a:lnTo>
                    <a:pt x="5000" y="112500"/>
                  </a:lnTo>
                  <a:lnTo>
                    <a:pt x="5000" y="7500"/>
                  </a:lnTo>
                  <a:lnTo>
                    <a:pt x="115000" y="7500"/>
                  </a:lnTo>
                  <a:lnTo>
                    <a:pt x="115000" y="1125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400800" y="2800350"/>
              <a:ext cx="406399" cy="381000"/>
            </a:xfrm>
            <a:custGeom>
              <a:pathLst>
                <a:path extrusionOk="0" h="120000" w="120000">
                  <a:moveTo>
                    <a:pt x="108750" y="0"/>
                  </a:moveTo>
                  <a:lnTo>
                    <a:pt x="11250" y="0"/>
                  </a:lnTo>
                  <a:lnTo>
                    <a:pt x="11250" y="0"/>
                  </a:lnTo>
                  <a:lnTo>
                    <a:pt x="6562" y="1000"/>
                  </a:lnTo>
                  <a:lnTo>
                    <a:pt x="3750" y="4000"/>
                  </a:lnTo>
                  <a:lnTo>
                    <a:pt x="937" y="7000"/>
                  </a:lnTo>
                  <a:lnTo>
                    <a:pt x="0" y="12000"/>
                  </a:lnTo>
                  <a:lnTo>
                    <a:pt x="0" y="92000"/>
                  </a:lnTo>
                  <a:lnTo>
                    <a:pt x="0" y="92000"/>
                  </a:lnTo>
                  <a:lnTo>
                    <a:pt x="937" y="97000"/>
                  </a:lnTo>
                  <a:lnTo>
                    <a:pt x="3750" y="100000"/>
                  </a:lnTo>
                  <a:lnTo>
                    <a:pt x="6562" y="103000"/>
                  </a:lnTo>
                  <a:lnTo>
                    <a:pt x="11250" y="104000"/>
                  </a:lnTo>
                  <a:lnTo>
                    <a:pt x="48750" y="104000"/>
                  </a:lnTo>
                  <a:lnTo>
                    <a:pt x="48750" y="109000"/>
                  </a:lnTo>
                  <a:lnTo>
                    <a:pt x="25312" y="112000"/>
                  </a:lnTo>
                  <a:lnTo>
                    <a:pt x="25312" y="112000"/>
                  </a:lnTo>
                  <a:lnTo>
                    <a:pt x="23437" y="114000"/>
                  </a:lnTo>
                  <a:lnTo>
                    <a:pt x="22500" y="116000"/>
                  </a:lnTo>
                  <a:lnTo>
                    <a:pt x="22500" y="116000"/>
                  </a:lnTo>
                  <a:lnTo>
                    <a:pt x="22500" y="118000"/>
                  </a:lnTo>
                  <a:lnTo>
                    <a:pt x="23437" y="119000"/>
                  </a:lnTo>
                  <a:lnTo>
                    <a:pt x="24375" y="120000"/>
                  </a:lnTo>
                  <a:lnTo>
                    <a:pt x="26250" y="120000"/>
                  </a:lnTo>
                  <a:lnTo>
                    <a:pt x="93750" y="120000"/>
                  </a:lnTo>
                  <a:lnTo>
                    <a:pt x="93750" y="120000"/>
                  </a:lnTo>
                  <a:lnTo>
                    <a:pt x="95625" y="120000"/>
                  </a:lnTo>
                  <a:lnTo>
                    <a:pt x="96562" y="119000"/>
                  </a:lnTo>
                  <a:lnTo>
                    <a:pt x="97500" y="118000"/>
                  </a:lnTo>
                  <a:lnTo>
                    <a:pt x="97500" y="116000"/>
                  </a:lnTo>
                  <a:lnTo>
                    <a:pt x="97500" y="116000"/>
                  </a:lnTo>
                  <a:lnTo>
                    <a:pt x="96562" y="114000"/>
                  </a:lnTo>
                  <a:lnTo>
                    <a:pt x="94687" y="112000"/>
                  </a:lnTo>
                  <a:lnTo>
                    <a:pt x="71250" y="109000"/>
                  </a:lnTo>
                  <a:lnTo>
                    <a:pt x="71250" y="104000"/>
                  </a:lnTo>
                  <a:lnTo>
                    <a:pt x="108750" y="104000"/>
                  </a:lnTo>
                  <a:lnTo>
                    <a:pt x="108750" y="104000"/>
                  </a:lnTo>
                  <a:lnTo>
                    <a:pt x="113437" y="103000"/>
                  </a:lnTo>
                  <a:lnTo>
                    <a:pt x="116250" y="100000"/>
                  </a:lnTo>
                  <a:lnTo>
                    <a:pt x="119062" y="97000"/>
                  </a:lnTo>
                  <a:lnTo>
                    <a:pt x="120000" y="92000"/>
                  </a:lnTo>
                  <a:lnTo>
                    <a:pt x="120000" y="12000"/>
                  </a:lnTo>
                  <a:lnTo>
                    <a:pt x="120000" y="12000"/>
                  </a:lnTo>
                  <a:lnTo>
                    <a:pt x="119062" y="7000"/>
                  </a:lnTo>
                  <a:lnTo>
                    <a:pt x="116250" y="4000"/>
                  </a:lnTo>
                  <a:lnTo>
                    <a:pt x="113437" y="1000"/>
                  </a:lnTo>
                  <a:lnTo>
                    <a:pt x="108750" y="0"/>
                  </a:lnTo>
                  <a:close/>
                  <a:moveTo>
                    <a:pt x="112500" y="92000"/>
                  </a:moveTo>
                  <a:lnTo>
                    <a:pt x="112500" y="92000"/>
                  </a:lnTo>
                  <a:lnTo>
                    <a:pt x="112500" y="94000"/>
                  </a:lnTo>
                  <a:lnTo>
                    <a:pt x="111562" y="95000"/>
                  </a:lnTo>
                  <a:lnTo>
                    <a:pt x="110625" y="96000"/>
                  </a:lnTo>
                  <a:lnTo>
                    <a:pt x="108750" y="96000"/>
                  </a:lnTo>
                  <a:lnTo>
                    <a:pt x="75000" y="96000"/>
                  </a:lnTo>
                  <a:lnTo>
                    <a:pt x="45000" y="96000"/>
                  </a:lnTo>
                  <a:lnTo>
                    <a:pt x="11250" y="96000"/>
                  </a:lnTo>
                  <a:lnTo>
                    <a:pt x="11250" y="96000"/>
                  </a:lnTo>
                  <a:lnTo>
                    <a:pt x="9375" y="96000"/>
                  </a:lnTo>
                  <a:lnTo>
                    <a:pt x="8437" y="95000"/>
                  </a:lnTo>
                  <a:lnTo>
                    <a:pt x="7500" y="94000"/>
                  </a:lnTo>
                  <a:lnTo>
                    <a:pt x="7500" y="92000"/>
                  </a:lnTo>
                  <a:lnTo>
                    <a:pt x="7500" y="12000"/>
                  </a:lnTo>
                  <a:lnTo>
                    <a:pt x="7500" y="12000"/>
                  </a:lnTo>
                  <a:lnTo>
                    <a:pt x="7500" y="10000"/>
                  </a:lnTo>
                  <a:lnTo>
                    <a:pt x="8437" y="9000"/>
                  </a:lnTo>
                  <a:lnTo>
                    <a:pt x="9375" y="8000"/>
                  </a:lnTo>
                  <a:lnTo>
                    <a:pt x="11250" y="8000"/>
                  </a:lnTo>
                  <a:lnTo>
                    <a:pt x="108750" y="8000"/>
                  </a:lnTo>
                  <a:lnTo>
                    <a:pt x="108750" y="8000"/>
                  </a:lnTo>
                  <a:lnTo>
                    <a:pt x="110625" y="8000"/>
                  </a:lnTo>
                  <a:lnTo>
                    <a:pt x="111562" y="9000"/>
                  </a:lnTo>
                  <a:lnTo>
                    <a:pt x="112500" y="10000"/>
                  </a:lnTo>
                  <a:lnTo>
                    <a:pt x="112500" y="12000"/>
                  </a:lnTo>
                  <a:lnTo>
                    <a:pt x="112500" y="92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2741174" y="2640233"/>
            <a:ext cx="239816" cy="348824"/>
            <a:chOff x="4838700" y="2774950"/>
            <a:chExt cx="279399" cy="406399"/>
          </a:xfrm>
        </p:grpSpPr>
        <p:sp>
          <p:nvSpPr>
            <p:cNvPr id="685" name="Shape 685"/>
            <p:cNvSpPr/>
            <p:nvPr/>
          </p:nvSpPr>
          <p:spPr>
            <a:xfrm>
              <a:off x="4838700" y="2774950"/>
              <a:ext cx="279399" cy="4063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7727" y="937"/>
                  </a:lnTo>
                  <a:lnTo>
                    <a:pt x="36818" y="2812"/>
                  </a:lnTo>
                  <a:lnTo>
                    <a:pt x="25909" y="7500"/>
                  </a:lnTo>
                  <a:lnTo>
                    <a:pt x="17727" y="12187"/>
                  </a:lnTo>
                  <a:lnTo>
                    <a:pt x="10909" y="17812"/>
                  </a:lnTo>
                  <a:lnTo>
                    <a:pt x="4090" y="25312"/>
                  </a:lnTo>
                  <a:lnTo>
                    <a:pt x="1363" y="32812"/>
                  </a:lnTo>
                  <a:lnTo>
                    <a:pt x="0" y="41250"/>
                  </a:lnTo>
                  <a:lnTo>
                    <a:pt x="0" y="41250"/>
                  </a:lnTo>
                  <a:lnTo>
                    <a:pt x="1363" y="46875"/>
                  </a:lnTo>
                  <a:lnTo>
                    <a:pt x="2727" y="52500"/>
                  </a:lnTo>
                  <a:lnTo>
                    <a:pt x="10909" y="64687"/>
                  </a:lnTo>
                  <a:lnTo>
                    <a:pt x="20454" y="75937"/>
                  </a:lnTo>
                  <a:lnTo>
                    <a:pt x="27272" y="86250"/>
                  </a:lnTo>
                  <a:lnTo>
                    <a:pt x="27272" y="86250"/>
                  </a:lnTo>
                  <a:lnTo>
                    <a:pt x="34090" y="100312"/>
                  </a:lnTo>
                  <a:lnTo>
                    <a:pt x="39545" y="111562"/>
                  </a:lnTo>
                  <a:lnTo>
                    <a:pt x="42272" y="115312"/>
                  </a:lnTo>
                  <a:lnTo>
                    <a:pt x="46363" y="118125"/>
                  </a:lnTo>
                  <a:lnTo>
                    <a:pt x="51818" y="119062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8181" y="119062"/>
                  </a:lnTo>
                  <a:lnTo>
                    <a:pt x="73636" y="118125"/>
                  </a:lnTo>
                  <a:lnTo>
                    <a:pt x="77727" y="115312"/>
                  </a:lnTo>
                  <a:lnTo>
                    <a:pt x="80454" y="111562"/>
                  </a:lnTo>
                  <a:lnTo>
                    <a:pt x="85909" y="100312"/>
                  </a:lnTo>
                  <a:lnTo>
                    <a:pt x="92727" y="86250"/>
                  </a:lnTo>
                  <a:lnTo>
                    <a:pt x="92727" y="86250"/>
                  </a:lnTo>
                  <a:lnTo>
                    <a:pt x="99545" y="75937"/>
                  </a:lnTo>
                  <a:lnTo>
                    <a:pt x="109090" y="64687"/>
                  </a:lnTo>
                  <a:lnTo>
                    <a:pt x="117272" y="52500"/>
                  </a:lnTo>
                  <a:lnTo>
                    <a:pt x="118636" y="46875"/>
                  </a:lnTo>
                  <a:lnTo>
                    <a:pt x="120000" y="41250"/>
                  </a:lnTo>
                  <a:lnTo>
                    <a:pt x="120000" y="41250"/>
                  </a:lnTo>
                  <a:lnTo>
                    <a:pt x="118636" y="32812"/>
                  </a:lnTo>
                  <a:lnTo>
                    <a:pt x="115909" y="25312"/>
                  </a:lnTo>
                  <a:lnTo>
                    <a:pt x="109090" y="17812"/>
                  </a:lnTo>
                  <a:lnTo>
                    <a:pt x="102272" y="12187"/>
                  </a:lnTo>
                  <a:lnTo>
                    <a:pt x="94090" y="7500"/>
                  </a:lnTo>
                  <a:lnTo>
                    <a:pt x="83181" y="2812"/>
                  </a:lnTo>
                  <a:lnTo>
                    <a:pt x="72272" y="937"/>
                  </a:lnTo>
                  <a:lnTo>
                    <a:pt x="60000" y="0"/>
                  </a:lnTo>
                  <a:close/>
                  <a:moveTo>
                    <a:pt x="73636" y="102187"/>
                  </a:moveTo>
                  <a:lnTo>
                    <a:pt x="47727" y="104062"/>
                  </a:lnTo>
                  <a:lnTo>
                    <a:pt x="47727" y="104062"/>
                  </a:lnTo>
                  <a:lnTo>
                    <a:pt x="43636" y="97500"/>
                  </a:lnTo>
                  <a:lnTo>
                    <a:pt x="43636" y="97500"/>
                  </a:lnTo>
                  <a:lnTo>
                    <a:pt x="43636" y="96562"/>
                  </a:lnTo>
                  <a:lnTo>
                    <a:pt x="77727" y="93750"/>
                  </a:lnTo>
                  <a:lnTo>
                    <a:pt x="77727" y="93750"/>
                  </a:lnTo>
                  <a:lnTo>
                    <a:pt x="76363" y="97500"/>
                  </a:lnTo>
                  <a:lnTo>
                    <a:pt x="76363" y="97500"/>
                  </a:lnTo>
                  <a:lnTo>
                    <a:pt x="73636" y="102187"/>
                  </a:lnTo>
                  <a:close/>
                  <a:moveTo>
                    <a:pt x="42272" y="93750"/>
                  </a:moveTo>
                  <a:lnTo>
                    <a:pt x="42272" y="93750"/>
                  </a:lnTo>
                  <a:lnTo>
                    <a:pt x="38181" y="86250"/>
                  </a:lnTo>
                  <a:lnTo>
                    <a:pt x="81818" y="86250"/>
                  </a:lnTo>
                  <a:lnTo>
                    <a:pt x="81818" y="86250"/>
                  </a:lnTo>
                  <a:lnTo>
                    <a:pt x="79090" y="90000"/>
                  </a:lnTo>
                  <a:lnTo>
                    <a:pt x="42272" y="93750"/>
                  </a:lnTo>
                  <a:close/>
                  <a:moveTo>
                    <a:pt x="60000" y="112500"/>
                  </a:moveTo>
                  <a:lnTo>
                    <a:pt x="60000" y="112500"/>
                  </a:lnTo>
                  <a:lnTo>
                    <a:pt x="55909" y="112500"/>
                  </a:lnTo>
                  <a:lnTo>
                    <a:pt x="53181" y="111562"/>
                  </a:lnTo>
                  <a:lnTo>
                    <a:pt x="51818" y="110625"/>
                  </a:lnTo>
                  <a:lnTo>
                    <a:pt x="49090" y="107812"/>
                  </a:lnTo>
                  <a:lnTo>
                    <a:pt x="72272" y="105937"/>
                  </a:lnTo>
                  <a:lnTo>
                    <a:pt x="72272" y="105937"/>
                  </a:lnTo>
                  <a:lnTo>
                    <a:pt x="69545" y="109687"/>
                  </a:lnTo>
                  <a:lnTo>
                    <a:pt x="66818" y="111562"/>
                  </a:lnTo>
                  <a:lnTo>
                    <a:pt x="64090" y="112500"/>
                  </a:lnTo>
                  <a:lnTo>
                    <a:pt x="60000" y="112500"/>
                  </a:lnTo>
                  <a:close/>
                  <a:moveTo>
                    <a:pt x="85909" y="78750"/>
                  </a:moveTo>
                  <a:lnTo>
                    <a:pt x="34090" y="78750"/>
                  </a:lnTo>
                  <a:lnTo>
                    <a:pt x="34090" y="78750"/>
                  </a:lnTo>
                  <a:lnTo>
                    <a:pt x="25909" y="66562"/>
                  </a:lnTo>
                  <a:lnTo>
                    <a:pt x="25909" y="66562"/>
                  </a:lnTo>
                  <a:lnTo>
                    <a:pt x="15000" y="53437"/>
                  </a:lnTo>
                  <a:lnTo>
                    <a:pt x="12272" y="46875"/>
                  </a:lnTo>
                  <a:lnTo>
                    <a:pt x="10909" y="41250"/>
                  </a:lnTo>
                  <a:lnTo>
                    <a:pt x="10909" y="41250"/>
                  </a:lnTo>
                  <a:lnTo>
                    <a:pt x="12272" y="34687"/>
                  </a:lnTo>
                  <a:lnTo>
                    <a:pt x="15000" y="28125"/>
                  </a:lnTo>
                  <a:lnTo>
                    <a:pt x="19090" y="22500"/>
                  </a:lnTo>
                  <a:lnTo>
                    <a:pt x="25909" y="17812"/>
                  </a:lnTo>
                  <a:lnTo>
                    <a:pt x="32727" y="13125"/>
                  </a:lnTo>
                  <a:lnTo>
                    <a:pt x="40909" y="10312"/>
                  </a:lnTo>
                  <a:lnTo>
                    <a:pt x="50454" y="8437"/>
                  </a:lnTo>
                  <a:lnTo>
                    <a:pt x="60000" y="7500"/>
                  </a:lnTo>
                  <a:lnTo>
                    <a:pt x="60000" y="7500"/>
                  </a:lnTo>
                  <a:lnTo>
                    <a:pt x="69545" y="8437"/>
                  </a:lnTo>
                  <a:lnTo>
                    <a:pt x="79090" y="10312"/>
                  </a:lnTo>
                  <a:lnTo>
                    <a:pt x="87272" y="13125"/>
                  </a:lnTo>
                  <a:lnTo>
                    <a:pt x="94090" y="17812"/>
                  </a:lnTo>
                  <a:lnTo>
                    <a:pt x="100909" y="22500"/>
                  </a:lnTo>
                  <a:lnTo>
                    <a:pt x="105000" y="28125"/>
                  </a:lnTo>
                  <a:lnTo>
                    <a:pt x="107727" y="34687"/>
                  </a:lnTo>
                  <a:lnTo>
                    <a:pt x="109090" y="41250"/>
                  </a:lnTo>
                  <a:lnTo>
                    <a:pt x="109090" y="41250"/>
                  </a:lnTo>
                  <a:lnTo>
                    <a:pt x="107727" y="46875"/>
                  </a:lnTo>
                  <a:lnTo>
                    <a:pt x="105000" y="53437"/>
                  </a:lnTo>
                  <a:lnTo>
                    <a:pt x="94090" y="66562"/>
                  </a:lnTo>
                  <a:lnTo>
                    <a:pt x="94090" y="66562"/>
                  </a:lnTo>
                  <a:lnTo>
                    <a:pt x="85909" y="787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4902200" y="2838450"/>
              <a:ext cx="82550" cy="82550"/>
            </a:xfrm>
            <a:custGeom>
              <a:pathLst>
                <a:path extrusionOk="0" h="120000" w="120000">
                  <a:moveTo>
                    <a:pt x="110769" y="0"/>
                  </a:moveTo>
                  <a:lnTo>
                    <a:pt x="110769" y="0"/>
                  </a:lnTo>
                  <a:lnTo>
                    <a:pt x="87692" y="0"/>
                  </a:lnTo>
                  <a:lnTo>
                    <a:pt x="69230" y="9230"/>
                  </a:lnTo>
                  <a:lnTo>
                    <a:pt x="50769" y="18461"/>
                  </a:lnTo>
                  <a:lnTo>
                    <a:pt x="32307" y="32307"/>
                  </a:lnTo>
                  <a:lnTo>
                    <a:pt x="18461" y="50769"/>
                  </a:lnTo>
                  <a:lnTo>
                    <a:pt x="9230" y="69230"/>
                  </a:lnTo>
                  <a:lnTo>
                    <a:pt x="0" y="87692"/>
                  </a:lnTo>
                  <a:lnTo>
                    <a:pt x="0" y="110769"/>
                  </a:lnTo>
                  <a:lnTo>
                    <a:pt x="0" y="110769"/>
                  </a:lnTo>
                  <a:lnTo>
                    <a:pt x="4615" y="115384"/>
                  </a:lnTo>
                  <a:lnTo>
                    <a:pt x="9230" y="120000"/>
                  </a:lnTo>
                  <a:lnTo>
                    <a:pt x="9230" y="120000"/>
                  </a:lnTo>
                  <a:lnTo>
                    <a:pt x="13846" y="115384"/>
                  </a:lnTo>
                  <a:lnTo>
                    <a:pt x="18461" y="110769"/>
                  </a:lnTo>
                  <a:lnTo>
                    <a:pt x="18461" y="110769"/>
                  </a:lnTo>
                  <a:lnTo>
                    <a:pt x="18461" y="92307"/>
                  </a:lnTo>
                  <a:lnTo>
                    <a:pt x="27692" y="73846"/>
                  </a:lnTo>
                  <a:lnTo>
                    <a:pt x="32307" y="60000"/>
                  </a:lnTo>
                  <a:lnTo>
                    <a:pt x="46153" y="46153"/>
                  </a:lnTo>
                  <a:lnTo>
                    <a:pt x="60000" y="32307"/>
                  </a:lnTo>
                  <a:lnTo>
                    <a:pt x="73846" y="27692"/>
                  </a:lnTo>
                  <a:lnTo>
                    <a:pt x="92307" y="18461"/>
                  </a:lnTo>
                  <a:lnTo>
                    <a:pt x="110769" y="18461"/>
                  </a:lnTo>
                  <a:lnTo>
                    <a:pt x="110769" y="18461"/>
                  </a:lnTo>
                  <a:lnTo>
                    <a:pt x="115384" y="13846"/>
                  </a:lnTo>
                  <a:lnTo>
                    <a:pt x="120000" y="9230"/>
                  </a:lnTo>
                  <a:lnTo>
                    <a:pt x="120000" y="9230"/>
                  </a:lnTo>
                  <a:lnTo>
                    <a:pt x="115384" y="4615"/>
                  </a:lnTo>
                  <a:lnTo>
                    <a:pt x="11076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4902200" y="2838450"/>
              <a:ext cx="82550" cy="82550"/>
            </a:xfrm>
            <a:custGeom>
              <a:pathLst>
                <a:path extrusionOk="0" h="120000" w="120000">
                  <a:moveTo>
                    <a:pt x="110769" y="0"/>
                  </a:moveTo>
                  <a:lnTo>
                    <a:pt x="110769" y="0"/>
                  </a:lnTo>
                  <a:lnTo>
                    <a:pt x="87692" y="0"/>
                  </a:lnTo>
                  <a:lnTo>
                    <a:pt x="69230" y="9230"/>
                  </a:lnTo>
                  <a:lnTo>
                    <a:pt x="50769" y="18461"/>
                  </a:lnTo>
                  <a:lnTo>
                    <a:pt x="32307" y="32307"/>
                  </a:lnTo>
                  <a:lnTo>
                    <a:pt x="18461" y="50769"/>
                  </a:lnTo>
                  <a:lnTo>
                    <a:pt x="9230" y="69230"/>
                  </a:lnTo>
                  <a:lnTo>
                    <a:pt x="0" y="87692"/>
                  </a:lnTo>
                  <a:lnTo>
                    <a:pt x="0" y="110769"/>
                  </a:lnTo>
                  <a:lnTo>
                    <a:pt x="0" y="110769"/>
                  </a:lnTo>
                  <a:lnTo>
                    <a:pt x="4615" y="115384"/>
                  </a:lnTo>
                  <a:lnTo>
                    <a:pt x="9230" y="120000"/>
                  </a:lnTo>
                  <a:lnTo>
                    <a:pt x="9230" y="120000"/>
                  </a:lnTo>
                  <a:lnTo>
                    <a:pt x="13846" y="115384"/>
                  </a:lnTo>
                  <a:lnTo>
                    <a:pt x="18461" y="110769"/>
                  </a:lnTo>
                  <a:lnTo>
                    <a:pt x="18461" y="110769"/>
                  </a:lnTo>
                  <a:lnTo>
                    <a:pt x="18461" y="92307"/>
                  </a:lnTo>
                  <a:lnTo>
                    <a:pt x="27692" y="73846"/>
                  </a:lnTo>
                  <a:lnTo>
                    <a:pt x="32307" y="60000"/>
                  </a:lnTo>
                  <a:lnTo>
                    <a:pt x="46153" y="46153"/>
                  </a:lnTo>
                  <a:lnTo>
                    <a:pt x="60000" y="32307"/>
                  </a:lnTo>
                  <a:lnTo>
                    <a:pt x="73846" y="27692"/>
                  </a:lnTo>
                  <a:lnTo>
                    <a:pt x="92307" y="18461"/>
                  </a:lnTo>
                  <a:lnTo>
                    <a:pt x="110769" y="18461"/>
                  </a:lnTo>
                  <a:lnTo>
                    <a:pt x="110769" y="18461"/>
                  </a:lnTo>
                  <a:lnTo>
                    <a:pt x="115384" y="13846"/>
                  </a:lnTo>
                  <a:lnTo>
                    <a:pt x="120000" y="9230"/>
                  </a:lnTo>
                  <a:lnTo>
                    <a:pt x="120000" y="9230"/>
                  </a:lnTo>
                  <a:lnTo>
                    <a:pt x="115384" y="4615"/>
                  </a:lnTo>
                  <a:lnTo>
                    <a:pt x="110769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593725" y="2683836"/>
            <a:ext cx="348824" cy="261618"/>
            <a:chOff x="2336800" y="2825750"/>
            <a:chExt cx="406399" cy="304799"/>
          </a:xfrm>
        </p:grpSpPr>
        <p:sp>
          <p:nvSpPr>
            <p:cNvPr id="689" name="Shape 689"/>
            <p:cNvSpPr/>
            <p:nvPr/>
          </p:nvSpPr>
          <p:spPr>
            <a:xfrm>
              <a:off x="2336800" y="2825750"/>
              <a:ext cx="406399" cy="304799"/>
            </a:xfrm>
            <a:custGeom>
              <a:pathLst>
                <a:path extrusionOk="0" h="120000" w="120000">
                  <a:moveTo>
                    <a:pt x="118125" y="50000"/>
                  </a:moveTo>
                  <a:lnTo>
                    <a:pt x="99375" y="10000"/>
                  </a:lnTo>
                  <a:lnTo>
                    <a:pt x="99375" y="10000"/>
                  </a:lnTo>
                  <a:lnTo>
                    <a:pt x="96562" y="5000"/>
                  </a:lnTo>
                  <a:lnTo>
                    <a:pt x="93750" y="2500"/>
                  </a:lnTo>
                  <a:lnTo>
                    <a:pt x="90000" y="1250"/>
                  </a:lnTo>
                  <a:lnTo>
                    <a:pt x="86250" y="0"/>
                  </a:lnTo>
                  <a:lnTo>
                    <a:pt x="15000" y="0"/>
                  </a:lnTo>
                  <a:lnTo>
                    <a:pt x="15000" y="0"/>
                  </a:lnTo>
                  <a:lnTo>
                    <a:pt x="12187" y="0"/>
                  </a:lnTo>
                  <a:lnTo>
                    <a:pt x="9375" y="1250"/>
                  </a:lnTo>
                  <a:lnTo>
                    <a:pt x="4687" y="6250"/>
                  </a:lnTo>
                  <a:lnTo>
                    <a:pt x="937" y="12500"/>
                  </a:lnTo>
                  <a:lnTo>
                    <a:pt x="0" y="16250"/>
                  </a:lnTo>
                  <a:lnTo>
                    <a:pt x="0" y="20000"/>
                  </a:lnTo>
                  <a:lnTo>
                    <a:pt x="0" y="100000"/>
                  </a:lnTo>
                  <a:lnTo>
                    <a:pt x="0" y="100000"/>
                  </a:lnTo>
                  <a:lnTo>
                    <a:pt x="0" y="103750"/>
                  </a:lnTo>
                  <a:lnTo>
                    <a:pt x="937" y="107500"/>
                  </a:lnTo>
                  <a:lnTo>
                    <a:pt x="4687" y="113750"/>
                  </a:lnTo>
                  <a:lnTo>
                    <a:pt x="9375" y="118750"/>
                  </a:lnTo>
                  <a:lnTo>
                    <a:pt x="12187" y="120000"/>
                  </a:lnTo>
                  <a:lnTo>
                    <a:pt x="15000" y="120000"/>
                  </a:lnTo>
                  <a:lnTo>
                    <a:pt x="86250" y="120000"/>
                  </a:lnTo>
                  <a:lnTo>
                    <a:pt x="86250" y="120000"/>
                  </a:lnTo>
                  <a:lnTo>
                    <a:pt x="90000" y="118750"/>
                  </a:lnTo>
                  <a:lnTo>
                    <a:pt x="93750" y="117500"/>
                  </a:lnTo>
                  <a:lnTo>
                    <a:pt x="96562" y="115000"/>
                  </a:lnTo>
                  <a:lnTo>
                    <a:pt x="99375" y="110000"/>
                  </a:lnTo>
                  <a:lnTo>
                    <a:pt x="118125" y="70000"/>
                  </a:lnTo>
                  <a:lnTo>
                    <a:pt x="118125" y="70000"/>
                  </a:lnTo>
                  <a:lnTo>
                    <a:pt x="119062" y="65000"/>
                  </a:lnTo>
                  <a:lnTo>
                    <a:pt x="120000" y="60000"/>
                  </a:lnTo>
                  <a:lnTo>
                    <a:pt x="119062" y="55000"/>
                  </a:lnTo>
                  <a:lnTo>
                    <a:pt x="118125" y="50000"/>
                  </a:lnTo>
                  <a:close/>
                  <a:moveTo>
                    <a:pt x="111562" y="65000"/>
                  </a:moveTo>
                  <a:lnTo>
                    <a:pt x="92812" y="105000"/>
                  </a:lnTo>
                  <a:lnTo>
                    <a:pt x="92812" y="105000"/>
                  </a:lnTo>
                  <a:lnTo>
                    <a:pt x="90000" y="108750"/>
                  </a:lnTo>
                  <a:lnTo>
                    <a:pt x="86250" y="110000"/>
                  </a:lnTo>
                  <a:lnTo>
                    <a:pt x="15000" y="110000"/>
                  </a:lnTo>
                  <a:lnTo>
                    <a:pt x="15000" y="110000"/>
                  </a:lnTo>
                  <a:lnTo>
                    <a:pt x="12187" y="108750"/>
                  </a:lnTo>
                  <a:lnTo>
                    <a:pt x="9375" y="107500"/>
                  </a:lnTo>
                  <a:lnTo>
                    <a:pt x="8437" y="103750"/>
                  </a:lnTo>
                  <a:lnTo>
                    <a:pt x="7500" y="100000"/>
                  </a:lnTo>
                  <a:lnTo>
                    <a:pt x="7500" y="20000"/>
                  </a:lnTo>
                  <a:lnTo>
                    <a:pt x="7500" y="20000"/>
                  </a:lnTo>
                  <a:lnTo>
                    <a:pt x="8437" y="16250"/>
                  </a:lnTo>
                  <a:lnTo>
                    <a:pt x="9375" y="12500"/>
                  </a:lnTo>
                  <a:lnTo>
                    <a:pt x="12187" y="11250"/>
                  </a:lnTo>
                  <a:lnTo>
                    <a:pt x="15000" y="10000"/>
                  </a:lnTo>
                  <a:lnTo>
                    <a:pt x="86250" y="10000"/>
                  </a:lnTo>
                  <a:lnTo>
                    <a:pt x="86250" y="10000"/>
                  </a:lnTo>
                  <a:lnTo>
                    <a:pt x="90000" y="11250"/>
                  </a:lnTo>
                  <a:lnTo>
                    <a:pt x="92812" y="15000"/>
                  </a:lnTo>
                  <a:lnTo>
                    <a:pt x="111562" y="55000"/>
                  </a:lnTo>
                  <a:lnTo>
                    <a:pt x="111562" y="55000"/>
                  </a:lnTo>
                  <a:lnTo>
                    <a:pt x="112500" y="57500"/>
                  </a:lnTo>
                  <a:lnTo>
                    <a:pt x="112500" y="60000"/>
                  </a:lnTo>
                  <a:lnTo>
                    <a:pt x="112500" y="62500"/>
                  </a:lnTo>
                  <a:lnTo>
                    <a:pt x="111562" y="6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590800" y="2940050"/>
              <a:ext cx="76199" cy="76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35000" y="5000"/>
                  </a:lnTo>
                  <a:lnTo>
                    <a:pt x="20000" y="20000"/>
                  </a:lnTo>
                  <a:lnTo>
                    <a:pt x="5000" y="35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5000" y="85000"/>
                  </a:lnTo>
                  <a:lnTo>
                    <a:pt x="20000" y="100000"/>
                  </a:lnTo>
                  <a:lnTo>
                    <a:pt x="35000" y="115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5000" y="115000"/>
                  </a:lnTo>
                  <a:lnTo>
                    <a:pt x="100000" y="100000"/>
                  </a:lnTo>
                  <a:lnTo>
                    <a:pt x="115000" y="85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000" y="35000"/>
                  </a:lnTo>
                  <a:lnTo>
                    <a:pt x="100000" y="20000"/>
                  </a:lnTo>
                  <a:lnTo>
                    <a:pt x="85000" y="5000"/>
                  </a:lnTo>
                  <a:lnTo>
                    <a:pt x="60000" y="0"/>
                  </a:lnTo>
                  <a:close/>
                  <a:moveTo>
                    <a:pt x="60000" y="100000"/>
                  </a:moveTo>
                  <a:lnTo>
                    <a:pt x="60000" y="100000"/>
                  </a:lnTo>
                  <a:lnTo>
                    <a:pt x="45000" y="95000"/>
                  </a:lnTo>
                  <a:lnTo>
                    <a:pt x="30000" y="90000"/>
                  </a:lnTo>
                  <a:lnTo>
                    <a:pt x="25000" y="75000"/>
                  </a:lnTo>
                  <a:lnTo>
                    <a:pt x="20000" y="60000"/>
                  </a:lnTo>
                  <a:lnTo>
                    <a:pt x="20000" y="60000"/>
                  </a:lnTo>
                  <a:lnTo>
                    <a:pt x="25000" y="45000"/>
                  </a:lnTo>
                  <a:lnTo>
                    <a:pt x="30000" y="30000"/>
                  </a:lnTo>
                  <a:lnTo>
                    <a:pt x="45000" y="25000"/>
                  </a:lnTo>
                  <a:lnTo>
                    <a:pt x="60000" y="20000"/>
                  </a:lnTo>
                  <a:lnTo>
                    <a:pt x="60000" y="20000"/>
                  </a:lnTo>
                  <a:lnTo>
                    <a:pt x="75000" y="25000"/>
                  </a:lnTo>
                  <a:lnTo>
                    <a:pt x="90000" y="30000"/>
                  </a:lnTo>
                  <a:lnTo>
                    <a:pt x="95000" y="45000"/>
                  </a:lnTo>
                  <a:lnTo>
                    <a:pt x="100000" y="60000"/>
                  </a:lnTo>
                  <a:lnTo>
                    <a:pt x="100000" y="60000"/>
                  </a:lnTo>
                  <a:lnTo>
                    <a:pt x="95000" y="75000"/>
                  </a:lnTo>
                  <a:lnTo>
                    <a:pt x="90000" y="90000"/>
                  </a:lnTo>
                  <a:lnTo>
                    <a:pt x="75000" y="95000"/>
                  </a:lnTo>
                  <a:lnTo>
                    <a:pt x="60000" y="10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3384318" y="1942584"/>
            <a:ext cx="348824" cy="348824"/>
            <a:chOff x="5588000" y="1962150"/>
            <a:chExt cx="406399" cy="406399"/>
          </a:xfrm>
        </p:grpSpPr>
        <p:sp>
          <p:nvSpPr>
            <p:cNvPr id="692" name="Shape 692"/>
            <p:cNvSpPr/>
            <p:nvPr/>
          </p:nvSpPr>
          <p:spPr>
            <a:xfrm>
              <a:off x="5588000" y="1962150"/>
              <a:ext cx="406399" cy="406399"/>
            </a:xfrm>
            <a:custGeom>
              <a:pathLst>
                <a:path extrusionOk="0" h="120000" w="120000">
                  <a:moveTo>
                    <a:pt x="114375" y="47812"/>
                  </a:moveTo>
                  <a:lnTo>
                    <a:pt x="102187" y="45000"/>
                  </a:lnTo>
                  <a:lnTo>
                    <a:pt x="102187" y="45000"/>
                  </a:lnTo>
                  <a:lnTo>
                    <a:pt x="100312" y="40312"/>
                  </a:lnTo>
                  <a:lnTo>
                    <a:pt x="106875" y="30937"/>
                  </a:lnTo>
                  <a:lnTo>
                    <a:pt x="106875" y="30937"/>
                  </a:lnTo>
                  <a:lnTo>
                    <a:pt x="107812" y="28125"/>
                  </a:lnTo>
                  <a:lnTo>
                    <a:pt x="107812" y="25312"/>
                  </a:lnTo>
                  <a:lnTo>
                    <a:pt x="107812" y="23437"/>
                  </a:lnTo>
                  <a:lnTo>
                    <a:pt x="105937" y="21562"/>
                  </a:lnTo>
                  <a:lnTo>
                    <a:pt x="98437" y="14062"/>
                  </a:lnTo>
                  <a:lnTo>
                    <a:pt x="98437" y="14062"/>
                  </a:lnTo>
                  <a:lnTo>
                    <a:pt x="96562" y="12187"/>
                  </a:lnTo>
                  <a:lnTo>
                    <a:pt x="93750" y="12187"/>
                  </a:lnTo>
                  <a:lnTo>
                    <a:pt x="93750" y="12187"/>
                  </a:lnTo>
                  <a:lnTo>
                    <a:pt x="90937" y="12187"/>
                  </a:lnTo>
                  <a:lnTo>
                    <a:pt x="89062" y="13125"/>
                  </a:lnTo>
                  <a:lnTo>
                    <a:pt x="79687" y="19687"/>
                  </a:lnTo>
                  <a:lnTo>
                    <a:pt x="79687" y="19687"/>
                  </a:lnTo>
                  <a:lnTo>
                    <a:pt x="75000" y="17812"/>
                  </a:lnTo>
                  <a:lnTo>
                    <a:pt x="72187" y="5625"/>
                  </a:lnTo>
                  <a:lnTo>
                    <a:pt x="72187" y="5625"/>
                  </a:lnTo>
                  <a:lnTo>
                    <a:pt x="71250" y="3750"/>
                  </a:lnTo>
                  <a:lnTo>
                    <a:pt x="70312" y="1875"/>
                  </a:lnTo>
                  <a:lnTo>
                    <a:pt x="67500" y="0"/>
                  </a:lnTo>
                  <a:lnTo>
                    <a:pt x="64687" y="0"/>
                  </a:lnTo>
                  <a:lnTo>
                    <a:pt x="55312" y="0"/>
                  </a:lnTo>
                  <a:lnTo>
                    <a:pt x="55312" y="0"/>
                  </a:lnTo>
                  <a:lnTo>
                    <a:pt x="52500" y="0"/>
                  </a:lnTo>
                  <a:lnTo>
                    <a:pt x="49687" y="1875"/>
                  </a:lnTo>
                  <a:lnTo>
                    <a:pt x="48750" y="3750"/>
                  </a:lnTo>
                  <a:lnTo>
                    <a:pt x="47812" y="5625"/>
                  </a:lnTo>
                  <a:lnTo>
                    <a:pt x="45000" y="17812"/>
                  </a:lnTo>
                  <a:lnTo>
                    <a:pt x="45000" y="17812"/>
                  </a:lnTo>
                  <a:lnTo>
                    <a:pt x="40312" y="19687"/>
                  </a:lnTo>
                  <a:lnTo>
                    <a:pt x="30937" y="13125"/>
                  </a:lnTo>
                  <a:lnTo>
                    <a:pt x="30937" y="13125"/>
                  </a:lnTo>
                  <a:lnTo>
                    <a:pt x="29062" y="12187"/>
                  </a:lnTo>
                  <a:lnTo>
                    <a:pt x="26250" y="12187"/>
                  </a:lnTo>
                  <a:lnTo>
                    <a:pt x="26250" y="12187"/>
                  </a:lnTo>
                  <a:lnTo>
                    <a:pt x="23437" y="12187"/>
                  </a:lnTo>
                  <a:lnTo>
                    <a:pt x="21562" y="14062"/>
                  </a:lnTo>
                  <a:lnTo>
                    <a:pt x="14062" y="21562"/>
                  </a:lnTo>
                  <a:lnTo>
                    <a:pt x="14062" y="21562"/>
                  </a:lnTo>
                  <a:lnTo>
                    <a:pt x="12187" y="23437"/>
                  </a:lnTo>
                  <a:lnTo>
                    <a:pt x="12187" y="25312"/>
                  </a:lnTo>
                  <a:lnTo>
                    <a:pt x="12187" y="28125"/>
                  </a:lnTo>
                  <a:lnTo>
                    <a:pt x="13125" y="30937"/>
                  </a:lnTo>
                  <a:lnTo>
                    <a:pt x="19687" y="40312"/>
                  </a:lnTo>
                  <a:lnTo>
                    <a:pt x="19687" y="40312"/>
                  </a:lnTo>
                  <a:lnTo>
                    <a:pt x="17812" y="45000"/>
                  </a:lnTo>
                  <a:lnTo>
                    <a:pt x="5625" y="47812"/>
                  </a:lnTo>
                  <a:lnTo>
                    <a:pt x="5625" y="47812"/>
                  </a:lnTo>
                  <a:lnTo>
                    <a:pt x="3750" y="48750"/>
                  </a:lnTo>
                  <a:lnTo>
                    <a:pt x="1875" y="49687"/>
                  </a:lnTo>
                  <a:lnTo>
                    <a:pt x="0" y="52500"/>
                  </a:lnTo>
                  <a:lnTo>
                    <a:pt x="0" y="55312"/>
                  </a:lnTo>
                  <a:lnTo>
                    <a:pt x="0" y="64687"/>
                  </a:lnTo>
                  <a:lnTo>
                    <a:pt x="0" y="64687"/>
                  </a:lnTo>
                  <a:lnTo>
                    <a:pt x="0" y="67500"/>
                  </a:lnTo>
                  <a:lnTo>
                    <a:pt x="1875" y="70312"/>
                  </a:lnTo>
                  <a:lnTo>
                    <a:pt x="3750" y="71250"/>
                  </a:lnTo>
                  <a:lnTo>
                    <a:pt x="5625" y="72187"/>
                  </a:lnTo>
                  <a:lnTo>
                    <a:pt x="17812" y="75000"/>
                  </a:lnTo>
                  <a:lnTo>
                    <a:pt x="17812" y="75000"/>
                  </a:lnTo>
                  <a:lnTo>
                    <a:pt x="19687" y="79687"/>
                  </a:lnTo>
                  <a:lnTo>
                    <a:pt x="13125" y="89062"/>
                  </a:lnTo>
                  <a:lnTo>
                    <a:pt x="13125" y="89062"/>
                  </a:lnTo>
                  <a:lnTo>
                    <a:pt x="12187" y="91875"/>
                  </a:lnTo>
                  <a:lnTo>
                    <a:pt x="12187" y="94687"/>
                  </a:lnTo>
                  <a:lnTo>
                    <a:pt x="12187" y="96562"/>
                  </a:lnTo>
                  <a:lnTo>
                    <a:pt x="14062" y="98437"/>
                  </a:lnTo>
                  <a:lnTo>
                    <a:pt x="21562" y="105937"/>
                  </a:lnTo>
                  <a:lnTo>
                    <a:pt x="21562" y="105937"/>
                  </a:lnTo>
                  <a:lnTo>
                    <a:pt x="23437" y="107812"/>
                  </a:lnTo>
                  <a:lnTo>
                    <a:pt x="26250" y="107812"/>
                  </a:lnTo>
                  <a:lnTo>
                    <a:pt x="26250" y="107812"/>
                  </a:lnTo>
                  <a:lnTo>
                    <a:pt x="29062" y="107812"/>
                  </a:lnTo>
                  <a:lnTo>
                    <a:pt x="30937" y="106875"/>
                  </a:lnTo>
                  <a:lnTo>
                    <a:pt x="40312" y="100312"/>
                  </a:lnTo>
                  <a:lnTo>
                    <a:pt x="40312" y="100312"/>
                  </a:lnTo>
                  <a:lnTo>
                    <a:pt x="45000" y="102187"/>
                  </a:lnTo>
                  <a:lnTo>
                    <a:pt x="47812" y="114375"/>
                  </a:lnTo>
                  <a:lnTo>
                    <a:pt x="47812" y="114375"/>
                  </a:lnTo>
                  <a:lnTo>
                    <a:pt x="48750" y="116250"/>
                  </a:lnTo>
                  <a:lnTo>
                    <a:pt x="49687" y="118125"/>
                  </a:lnTo>
                  <a:lnTo>
                    <a:pt x="52500" y="120000"/>
                  </a:lnTo>
                  <a:lnTo>
                    <a:pt x="55312" y="120000"/>
                  </a:lnTo>
                  <a:lnTo>
                    <a:pt x="64687" y="120000"/>
                  </a:lnTo>
                  <a:lnTo>
                    <a:pt x="64687" y="120000"/>
                  </a:lnTo>
                  <a:lnTo>
                    <a:pt x="67500" y="120000"/>
                  </a:lnTo>
                  <a:lnTo>
                    <a:pt x="70312" y="118125"/>
                  </a:lnTo>
                  <a:lnTo>
                    <a:pt x="71250" y="116250"/>
                  </a:lnTo>
                  <a:lnTo>
                    <a:pt x="72187" y="114375"/>
                  </a:lnTo>
                  <a:lnTo>
                    <a:pt x="75000" y="102187"/>
                  </a:lnTo>
                  <a:lnTo>
                    <a:pt x="75000" y="102187"/>
                  </a:lnTo>
                  <a:lnTo>
                    <a:pt x="79687" y="100312"/>
                  </a:lnTo>
                  <a:lnTo>
                    <a:pt x="89062" y="106875"/>
                  </a:lnTo>
                  <a:lnTo>
                    <a:pt x="89062" y="106875"/>
                  </a:lnTo>
                  <a:lnTo>
                    <a:pt x="90937" y="107812"/>
                  </a:lnTo>
                  <a:lnTo>
                    <a:pt x="93750" y="107812"/>
                  </a:lnTo>
                  <a:lnTo>
                    <a:pt x="93750" y="107812"/>
                  </a:lnTo>
                  <a:lnTo>
                    <a:pt x="96562" y="107812"/>
                  </a:lnTo>
                  <a:lnTo>
                    <a:pt x="98437" y="105937"/>
                  </a:lnTo>
                  <a:lnTo>
                    <a:pt x="105937" y="98437"/>
                  </a:lnTo>
                  <a:lnTo>
                    <a:pt x="105937" y="98437"/>
                  </a:lnTo>
                  <a:lnTo>
                    <a:pt x="107812" y="96562"/>
                  </a:lnTo>
                  <a:lnTo>
                    <a:pt x="107812" y="94687"/>
                  </a:lnTo>
                  <a:lnTo>
                    <a:pt x="107812" y="91875"/>
                  </a:lnTo>
                  <a:lnTo>
                    <a:pt x="106875" y="89062"/>
                  </a:lnTo>
                  <a:lnTo>
                    <a:pt x="100312" y="79687"/>
                  </a:lnTo>
                  <a:lnTo>
                    <a:pt x="100312" y="79687"/>
                  </a:lnTo>
                  <a:lnTo>
                    <a:pt x="102187" y="75000"/>
                  </a:lnTo>
                  <a:lnTo>
                    <a:pt x="114375" y="72187"/>
                  </a:lnTo>
                  <a:lnTo>
                    <a:pt x="114375" y="72187"/>
                  </a:lnTo>
                  <a:lnTo>
                    <a:pt x="116250" y="71250"/>
                  </a:lnTo>
                  <a:lnTo>
                    <a:pt x="118125" y="70312"/>
                  </a:lnTo>
                  <a:lnTo>
                    <a:pt x="120000" y="67500"/>
                  </a:lnTo>
                  <a:lnTo>
                    <a:pt x="120000" y="64687"/>
                  </a:lnTo>
                  <a:lnTo>
                    <a:pt x="120000" y="55312"/>
                  </a:lnTo>
                  <a:lnTo>
                    <a:pt x="120000" y="55312"/>
                  </a:lnTo>
                  <a:lnTo>
                    <a:pt x="120000" y="52500"/>
                  </a:lnTo>
                  <a:lnTo>
                    <a:pt x="118125" y="49687"/>
                  </a:lnTo>
                  <a:lnTo>
                    <a:pt x="116250" y="48750"/>
                  </a:lnTo>
                  <a:lnTo>
                    <a:pt x="114375" y="47812"/>
                  </a:lnTo>
                  <a:close/>
                  <a:moveTo>
                    <a:pt x="101250" y="67500"/>
                  </a:moveTo>
                  <a:lnTo>
                    <a:pt x="101250" y="67500"/>
                  </a:lnTo>
                  <a:lnTo>
                    <a:pt x="97500" y="69375"/>
                  </a:lnTo>
                  <a:lnTo>
                    <a:pt x="95625" y="72187"/>
                  </a:lnTo>
                  <a:lnTo>
                    <a:pt x="95625" y="72187"/>
                  </a:lnTo>
                  <a:lnTo>
                    <a:pt x="93750" y="75937"/>
                  </a:lnTo>
                  <a:lnTo>
                    <a:pt x="93750" y="75937"/>
                  </a:lnTo>
                  <a:lnTo>
                    <a:pt x="92812" y="79687"/>
                  </a:lnTo>
                  <a:lnTo>
                    <a:pt x="94687" y="83437"/>
                  </a:lnTo>
                  <a:lnTo>
                    <a:pt x="100312" y="93750"/>
                  </a:lnTo>
                  <a:lnTo>
                    <a:pt x="93750" y="100312"/>
                  </a:lnTo>
                  <a:lnTo>
                    <a:pt x="83437" y="94687"/>
                  </a:lnTo>
                  <a:lnTo>
                    <a:pt x="83437" y="94687"/>
                  </a:lnTo>
                  <a:lnTo>
                    <a:pt x="81562" y="92812"/>
                  </a:lnTo>
                  <a:lnTo>
                    <a:pt x="79687" y="92812"/>
                  </a:lnTo>
                  <a:lnTo>
                    <a:pt x="79687" y="92812"/>
                  </a:lnTo>
                  <a:lnTo>
                    <a:pt x="75937" y="93750"/>
                  </a:lnTo>
                  <a:lnTo>
                    <a:pt x="75937" y="93750"/>
                  </a:lnTo>
                  <a:lnTo>
                    <a:pt x="72187" y="95625"/>
                  </a:lnTo>
                  <a:lnTo>
                    <a:pt x="72187" y="95625"/>
                  </a:lnTo>
                  <a:lnTo>
                    <a:pt x="69375" y="97500"/>
                  </a:lnTo>
                  <a:lnTo>
                    <a:pt x="67500" y="101250"/>
                  </a:lnTo>
                  <a:lnTo>
                    <a:pt x="64687" y="112500"/>
                  </a:lnTo>
                  <a:lnTo>
                    <a:pt x="55312" y="112500"/>
                  </a:lnTo>
                  <a:lnTo>
                    <a:pt x="52500" y="101250"/>
                  </a:lnTo>
                  <a:lnTo>
                    <a:pt x="52500" y="101250"/>
                  </a:lnTo>
                  <a:lnTo>
                    <a:pt x="50625" y="97500"/>
                  </a:lnTo>
                  <a:lnTo>
                    <a:pt x="47812" y="95625"/>
                  </a:lnTo>
                  <a:lnTo>
                    <a:pt x="47812" y="95625"/>
                  </a:lnTo>
                  <a:lnTo>
                    <a:pt x="44062" y="93750"/>
                  </a:lnTo>
                  <a:lnTo>
                    <a:pt x="44062" y="93750"/>
                  </a:lnTo>
                  <a:lnTo>
                    <a:pt x="40312" y="92812"/>
                  </a:lnTo>
                  <a:lnTo>
                    <a:pt x="40312" y="92812"/>
                  </a:lnTo>
                  <a:lnTo>
                    <a:pt x="38437" y="92812"/>
                  </a:lnTo>
                  <a:lnTo>
                    <a:pt x="36562" y="94687"/>
                  </a:lnTo>
                  <a:lnTo>
                    <a:pt x="26250" y="100312"/>
                  </a:lnTo>
                  <a:lnTo>
                    <a:pt x="19687" y="93750"/>
                  </a:lnTo>
                  <a:lnTo>
                    <a:pt x="25312" y="83437"/>
                  </a:lnTo>
                  <a:lnTo>
                    <a:pt x="25312" y="83437"/>
                  </a:lnTo>
                  <a:lnTo>
                    <a:pt x="27187" y="79687"/>
                  </a:lnTo>
                  <a:lnTo>
                    <a:pt x="26250" y="75937"/>
                  </a:lnTo>
                  <a:lnTo>
                    <a:pt x="26250" y="75937"/>
                  </a:lnTo>
                  <a:lnTo>
                    <a:pt x="24375" y="72187"/>
                  </a:lnTo>
                  <a:lnTo>
                    <a:pt x="24375" y="72187"/>
                  </a:lnTo>
                  <a:lnTo>
                    <a:pt x="22500" y="69375"/>
                  </a:lnTo>
                  <a:lnTo>
                    <a:pt x="18750" y="67500"/>
                  </a:lnTo>
                  <a:lnTo>
                    <a:pt x="7500" y="64687"/>
                  </a:lnTo>
                  <a:lnTo>
                    <a:pt x="7500" y="55312"/>
                  </a:lnTo>
                  <a:lnTo>
                    <a:pt x="18750" y="52500"/>
                  </a:lnTo>
                  <a:lnTo>
                    <a:pt x="18750" y="52500"/>
                  </a:lnTo>
                  <a:lnTo>
                    <a:pt x="22500" y="50625"/>
                  </a:lnTo>
                  <a:lnTo>
                    <a:pt x="24375" y="47812"/>
                  </a:lnTo>
                  <a:lnTo>
                    <a:pt x="24375" y="47812"/>
                  </a:lnTo>
                  <a:lnTo>
                    <a:pt x="26250" y="44062"/>
                  </a:lnTo>
                  <a:lnTo>
                    <a:pt x="26250" y="44062"/>
                  </a:lnTo>
                  <a:lnTo>
                    <a:pt x="27187" y="40312"/>
                  </a:lnTo>
                  <a:lnTo>
                    <a:pt x="25312" y="36562"/>
                  </a:lnTo>
                  <a:lnTo>
                    <a:pt x="19687" y="26250"/>
                  </a:lnTo>
                  <a:lnTo>
                    <a:pt x="26250" y="19687"/>
                  </a:lnTo>
                  <a:lnTo>
                    <a:pt x="36562" y="25312"/>
                  </a:lnTo>
                  <a:lnTo>
                    <a:pt x="36562" y="25312"/>
                  </a:lnTo>
                  <a:lnTo>
                    <a:pt x="38437" y="27187"/>
                  </a:lnTo>
                  <a:lnTo>
                    <a:pt x="40312" y="27187"/>
                  </a:lnTo>
                  <a:lnTo>
                    <a:pt x="40312" y="27187"/>
                  </a:lnTo>
                  <a:lnTo>
                    <a:pt x="44062" y="26250"/>
                  </a:lnTo>
                  <a:lnTo>
                    <a:pt x="44062" y="26250"/>
                  </a:lnTo>
                  <a:lnTo>
                    <a:pt x="47812" y="24375"/>
                  </a:lnTo>
                  <a:lnTo>
                    <a:pt x="47812" y="24375"/>
                  </a:lnTo>
                  <a:lnTo>
                    <a:pt x="50625" y="22500"/>
                  </a:lnTo>
                  <a:lnTo>
                    <a:pt x="52500" y="18750"/>
                  </a:lnTo>
                  <a:lnTo>
                    <a:pt x="55312" y="7500"/>
                  </a:lnTo>
                  <a:lnTo>
                    <a:pt x="64687" y="7500"/>
                  </a:lnTo>
                  <a:lnTo>
                    <a:pt x="67500" y="18750"/>
                  </a:lnTo>
                  <a:lnTo>
                    <a:pt x="67500" y="18750"/>
                  </a:lnTo>
                  <a:lnTo>
                    <a:pt x="69375" y="22500"/>
                  </a:lnTo>
                  <a:lnTo>
                    <a:pt x="72187" y="24375"/>
                  </a:lnTo>
                  <a:lnTo>
                    <a:pt x="72187" y="24375"/>
                  </a:lnTo>
                  <a:lnTo>
                    <a:pt x="75937" y="26250"/>
                  </a:lnTo>
                  <a:lnTo>
                    <a:pt x="75937" y="26250"/>
                  </a:lnTo>
                  <a:lnTo>
                    <a:pt x="79687" y="27187"/>
                  </a:lnTo>
                  <a:lnTo>
                    <a:pt x="79687" y="27187"/>
                  </a:lnTo>
                  <a:lnTo>
                    <a:pt x="81562" y="27187"/>
                  </a:lnTo>
                  <a:lnTo>
                    <a:pt x="83437" y="25312"/>
                  </a:lnTo>
                  <a:lnTo>
                    <a:pt x="93750" y="19687"/>
                  </a:lnTo>
                  <a:lnTo>
                    <a:pt x="100312" y="26250"/>
                  </a:lnTo>
                  <a:lnTo>
                    <a:pt x="94687" y="36562"/>
                  </a:lnTo>
                  <a:lnTo>
                    <a:pt x="94687" y="36562"/>
                  </a:lnTo>
                  <a:lnTo>
                    <a:pt x="92812" y="40312"/>
                  </a:lnTo>
                  <a:lnTo>
                    <a:pt x="93750" y="44062"/>
                  </a:lnTo>
                  <a:lnTo>
                    <a:pt x="93750" y="44062"/>
                  </a:lnTo>
                  <a:lnTo>
                    <a:pt x="95625" y="47812"/>
                  </a:lnTo>
                  <a:lnTo>
                    <a:pt x="95625" y="47812"/>
                  </a:lnTo>
                  <a:lnTo>
                    <a:pt x="97500" y="50625"/>
                  </a:lnTo>
                  <a:lnTo>
                    <a:pt x="101250" y="52500"/>
                  </a:lnTo>
                  <a:lnTo>
                    <a:pt x="112500" y="55312"/>
                  </a:lnTo>
                  <a:lnTo>
                    <a:pt x="112500" y="64687"/>
                  </a:lnTo>
                  <a:lnTo>
                    <a:pt x="101250" y="675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702300" y="2076450"/>
              <a:ext cx="177800" cy="177800"/>
            </a:xfrm>
            <a:custGeom>
              <a:pathLst>
                <a:path extrusionOk="0" h="120000" w="120000">
                  <a:moveTo>
                    <a:pt x="59999" y="0"/>
                  </a:moveTo>
                  <a:lnTo>
                    <a:pt x="59999" y="0"/>
                  </a:lnTo>
                  <a:lnTo>
                    <a:pt x="47142" y="2142"/>
                  </a:lnTo>
                  <a:lnTo>
                    <a:pt x="36428" y="4285"/>
                  </a:lnTo>
                  <a:lnTo>
                    <a:pt x="25714" y="10714"/>
                  </a:lnTo>
                  <a:lnTo>
                    <a:pt x="17142" y="17142"/>
                  </a:lnTo>
                  <a:lnTo>
                    <a:pt x="10714" y="25714"/>
                  </a:lnTo>
                  <a:lnTo>
                    <a:pt x="4285" y="36428"/>
                  </a:lnTo>
                  <a:lnTo>
                    <a:pt x="2142" y="47142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2142" y="72857"/>
                  </a:lnTo>
                  <a:lnTo>
                    <a:pt x="4285" y="83571"/>
                  </a:lnTo>
                  <a:lnTo>
                    <a:pt x="10714" y="94285"/>
                  </a:lnTo>
                  <a:lnTo>
                    <a:pt x="17142" y="102857"/>
                  </a:lnTo>
                  <a:lnTo>
                    <a:pt x="25714" y="109285"/>
                  </a:lnTo>
                  <a:lnTo>
                    <a:pt x="36428" y="115714"/>
                  </a:lnTo>
                  <a:lnTo>
                    <a:pt x="47142" y="117857"/>
                  </a:lnTo>
                  <a:lnTo>
                    <a:pt x="59999" y="119999"/>
                  </a:lnTo>
                  <a:lnTo>
                    <a:pt x="59999" y="119999"/>
                  </a:lnTo>
                  <a:lnTo>
                    <a:pt x="72857" y="117857"/>
                  </a:lnTo>
                  <a:lnTo>
                    <a:pt x="83571" y="115714"/>
                  </a:lnTo>
                  <a:lnTo>
                    <a:pt x="94285" y="109285"/>
                  </a:lnTo>
                  <a:lnTo>
                    <a:pt x="102857" y="102857"/>
                  </a:lnTo>
                  <a:lnTo>
                    <a:pt x="109285" y="94285"/>
                  </a:lnTo>
                  <a:lnTo>
                    <a:pt x="115714" y="83571"/>
                  </a:lnTo>
                  <a:lnTo>
                    <a:pt x="117857" y="72857"/>
                  </a:lnTo>
                  <a:lnTo>
                    <a:pt x="119999" y="59999"/>
                  </a:lnTo>
                  <a:lnTo>
                    <a:pt x="119999" y="59999"/>
                  </a:lnTo>
                  <a:lnTo>
                    <a:pt x="117857" y="47142"/>
                  </a:lnTo>
                  <a:lnTo>
                    <a:pt x="115714" y="36428"/>
                  </a:lnTo>
                  <a:lnTo>
                    <a:pt x="109285" y="25714"/>
                  </a:lnTo>
                  <a:lnTo>
                    <a:pt x="102857" y="17142"/>
                  </a:lnTo>
                  <a:lnTo>
                    <a:pt x="94285" y="10714"/>
                  </a:lnTo>
                  <a:lnTo>
                    <a:pt x="83571" y="4285"/>
                  </a:lnTo>
                  <a:lnTo>
                    <a:pt x="72857" y="2142"/>
                  </a:lnTo>
                  <a:lnTo>
                    <a:pt x="59999" y="0"/>
                  </a:lnTo>
                  <a:close/>
                  <a:moveTo>
                    <a:pt x="59999" y="111428"/>
                  </a:moveTo>
                  <a:lnTo>
                    <a:pt x="59999" y="111428"/>
                  </a:lnTo>
                  <a:lnTo>
                    <a:pt x="49285" y="111428"/>
                  </a:lnTo>
                  <a:lnTo>
                    <a:pt x="38571" y="109285"/>
                  </a:lnTo>
                  <a:lnTo>
                    <a:pt x="29999" y="102857"/>
                  </a:lnTo>
                  <a:lnTo>
                    <a:pt x="23571" y="96428"/>
                  </a:lnTo>
                  <a:lnTo>
                    <a:pt x="17142" y="89999"/>
                  </a:lnTo>
                  <a:lnTo>
                    <a:pt x="10714" y="81428"/>
                  </a:lnTo>
                  <a:lnTo>
                    <a:pt x="8571" y="70714"/>
                  </a:lnTo>
                  <a:lnTo>
                    <a:pt x="8571" y="59999"/>
                  </a:lnTo>
                  <a:lnTo>
                    <a:pt x="8571" y="59999"/>
                  </a:lnTo>
                  <a:lnTo>
                    <a:pt x="8571" y="49285"/>
                  </a:lnTo>
                  <a:lnTo>
                    <a:pt x="10714" y="38571"/>
                  </a:lnTo>
                  <a:lnTo>
                    <a:pt x="17142" y="29999"/>
                  </a:lnTo>
                  <a:lnTo>
                    <a:pt x="23571" y="23571"/>
                  </a:lnTo>
                  <a:lnTo>
                    <a:pt x="29999" y="17142"/>
                  </a:lnTo>
                  <a:lnTo>
                    <a:pt x="38571" y="10714"/>
                  </a:lnTo>
                  <a:lnTo>
                    <a:pt x="49285" y="8571"/>
                  </a:lnTo>
                  <a:lnTo>
                    <a:pt x="59999" y="6428"/>
                  </a:lnTo>
                  <a:lnTo>
                    <a:pt x="59999" y="6428"/>
                  </a:lnTo>
                  <a:lnTo>
                    <a:pt x="70714" y="8571"/>
                  </a:lnTo>
                  <a:lnTo>
                    <a:pt x="81428" y="10714"/>
                  </a:lnTo>
                  <a:lnTo>
                    <a:pt x="89999" y="17142"/>
                  </a:lnTo>
                  <a:lnTo>
                    <a:pt x="96428" y="23571"/>
                  </a:lnTo>
                  <a:lnTo>
                    <a:pt x="102857" y="29999"/>
                  </a:lnTo>
                  <a:lnTo>
                    <a:pt x="109285" y="38571"/>
                  </a:lnTo>
                  <a:lnTo>
                    <a:pt x="111428" y="49285"/>
                  </a:lnTo>
                  <a:lnTo>
                    <a:pt x="113571" y="59999"/>
                  </a:lnTo>
                  <a:lnTo>
                    <a:pt x="113571" y="59999"/>
                  </a:lnTo>
                  <a:lnTo>
                    <a:pt x="111428" y="70714"/>
                  </a:lnTo>
                  <a:lnTo>
                    <a:pt x="109285" y="81428"/>
                  </a:lnTo>
                  <a:lnTo>
                    <a:pt x="102857" y="89999"/>
                  </a:lnTo>
                  <a:lnTo>
                    <a:pt x="96428" y="96428"/>
                  </a:lnTo>
                  <a:lnTo>
                    <a:pt x="89999" y="102857"/>
                  </a:lnTo>
                  <a:lnTo>
                    <a:pt x="81428" y="109285"/>
                  </a:lnTo>
                  <a:lnTo>
                    <a:pt x="70714" y="111428"/>
                  </a:lnTo>
                  <a:lnTo>
                    <a:pt x="59999" y="11142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5740400" y="2114550"/>
              <a:ext cx="101599" cy="1015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8750" y="0"/>
                  </a:lnTo>
                  <a:lnTo>
                    <a:pt x="37500" y="3750"/>
                  </a:lnTo>
                  <a:lnTo>
                    <a:pt x="18750" y="18750"/>
                  </a:lnTo>
                  <a:lnTo>
                    <a:pt x="3750" y="37500"/>
                  </a:lnTo>
                  <a:lnTo>
                    <a:pt x="0" y="4875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71250"/>
                  </a:lnTo>
                  <a:lnTo>
                    <a:pt x="3750" y="82500"/>
                  </a:lnTo>
                  <a:lnTo>
                    <a:pt x="18750" y="101250"/>
                  </a:lnTo>
                  <a:lnTo>
                    <a:pt x="37500" y="116250"/>
                  </a:lnTo>
                  <a:lnTo>
                    <a:pt x="4875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1250" y="120000"/>
                  </a:lnTo>
                  <a:lnTo>
                    <a:pt x="82500" y="116250"/>
                  </a:lnTo>
                  <a:lnTo>
                    <a:pt x="101250" y="101250"/>
                  </a:lnTo>
                  <a:lnTo>
                    <a:pt x="116250" y="82500"/>
                  </a:lnTo>
                  <a:lnTo>
                    <a:pt x="120000" y="7125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48750"/>
                  </a:lnTo>
                  <a:lnTo>
                    <a:pt x="116250" y="37500"/>
                  </a:lnTo>
                  <a:lnTo>
                    <a:pt x="101250" y="18750"/>
                  </a:lnTo>
                  <a:lnTo>
                    <a:pt x="82500" y="3750"/>
                  </a:lnTo>
                  <a:lnTo>
                    <a:pt x="71250" y="0"/>
                  </a:lnTo>
                  <a:lnTo>
                    <a:pt x="60000" y="0"/>
                  </a:lnTo>
                  <a:close/>
                  <a:moveTo>
                    <a:pt x="60000" y="105000"/>
                  </a:moveTo>
                  <a:lnTo>
                    <a:pt x="60000" y="105000"/>
                  </a:lnTo>
                  <a:lnTo>
                    <a:pt x="41250" y="101250"/>
                  </a:lnTo>
                  <a:lnTo>
                    <a:pt x="30000" y="90000"/>
                  </a:lnTo>
                  <a:lnTo>
                    <a:pt x="18750" y="78750"/>
                  </a:lnTo>
                  <a:lnTo>
                    <a:pt x="15000" y="60000"/>
                  </a:lnTo>
                  <a:lnTo>
                    <a:pt x="15000" y="60000"/>
                  </a:lnTo>
                  <a:lnTo>
                    <a:pt x="18750" y="41250"/>
                  </a:lnTo>
                  <a:lnTo>
                    <a:pt x="30000" y="30000"/>
                  </a:lnTo>
                  <a:lnTo>
                    <a:pt x="41250" y="18750"/>
                  </a:lnTo>
                  <a:lnTo>
                    <a:pt x="60000" y="15000"/>
                  </a:lnTo>
                  <a:lnTo>
                    <a:pt x="60000" y="15000"/>
                  </a:lnTo>
                  <a:lnTo>
                    <a:pt x="78750" y="18750"/>
                  </a:lnTo>
                  <a:lnTo>
                    <a:pt x="90000" y="30000"/>
                  </a:lnTo>
                  <a:lnTo>
                    <a:pt x="101250" y="41250"/>
                  </a:lnTo>
                  <a:lnTo>
                    <a:pt x="105000" y="60000"/>
                  </a:lnTo>
                  <a:lnTo>
                    <a:pt x="105000" y="60000"/>
                  </a:lnTo>
                  <a:lnTo>
                    <a:pt x="101250" y="78750"/>
                  </a:lnTo>
                  <a:lnTo>
                    <a:pt x="90000" y="90000"/>
                  </a:lnTo>
                  <a:lnTo>
                    <a:pt x="78750" y="101250"/>
                  </a:lnTo>
                  <a:lnTo>
                    <a:pt x="60000" y="10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2686669" y="1942584"/>
            <a:ext cx="348824" cy="348824"/>
            <a:chOff x="4775200" y="1962150"/>
            <a:chExt cx="406399" cy="406399"/>
          </a:xfrm>
        </p:grpSpPr>
        <p:sp>
          <p:nvSpPr>
            <p:cNvPr id="696" name="Shape 696"/>
            <p:cNvSpPr/>
            <p:nvPr/>
          </p:nvSpPr>
          <p:spPr>
            <a:xfrm>
              <a:off x="4775200" y="1962150"/>
              <a:ext cx="406399" cy="406399"/>
            </a:xfrm>
            <a:custGeom>
              <a:pathLst>
                <a:path extrusionOk="0" h="120000" w="120000">
                  <a:moveTo>
                    <a:pt x="75000" y="0"/>
                  </a:moveTo>
                  <a:lnTo>
                    <a:pt x="75000" y="0"/>
                  </a:lnTo>
                  <a:lnTo>
                    <a:pt x="65625" y="937"/>
                  </a:lnTo>
                  <a:lnTo>
                    <a:pt x="57187" y="3750"/>
                  </a:lnTo>
                  <a:lnTo>
                    <a:pt x="49687" y="7500"/>
                  </a:lnTo>
                  <a:lnTo>
                    <a:pt x="43125" y="13125"/>
                  </a:lnTo>
                  <a:lnTo>
                    <a:pt x="37500" y="19687"/>
                  </a:lnTo>
                  <a:lnTo>
                    <a:pt x="33750" y="27187"/>
                  </a:lnTo>
                  <a:lnTo>
                    <a:pt x="30937" y="35625"/>
                  </a:lnTo>
                  <a:lnTo>
                    <a:pt x="30000" y="45000"/>
                  </a:lnTo>
                  <a:lnTo>
                    <a:pt x="30000" y="45000"/>
                  </a:lnTo>
                  <a:lnTo>
                    <a:pt x="30000" y="50625"/>
                  </a:lnTo>
                  <a:lnTo>
                    <a:pt x="30937" y="56250"/>
                  </a:lnTo>
                  <a:lnTo>
                    <a:pt x="32812" y="60937"/>
                  </a:lnTo>
                  <a:lnTo>
                    <a:pt x="35625" y="65625"/>
                  </a:lnTo>
                  <a:lnTo>
                    <a:pt x="3750" y="97500"/>
                  </a:lnTo>
                  <a:lnTo>
                    <a:pt x="3750" y="97500"/>
                  </a:lnTo>
                  <a:lnTo>
                    <a:pt x="3750" y="97500"/>
                  </a:lnTo>
                  <a:lnTo>
                    <a:pt x="937" y="101250"/>
                  </a:lnTo>
                  <a:lnTo>
                    <a:pt x="0" y="106875"/>
                  </a:lnTo>
                  <a:lnTo>
                    <a:pt x="0" y="106875"/>
                  </a:lnTo>
                  <a:lnTo>
                    <a:pt x="937" y="111562"/>
                  </a:lnTo>
                  <a:lnTo>
                    <a:pt x="3750" y="116250"/>
                  </a:lnTo>
                  <a:lnTo>
                    <a:pt x="8437" y="119062"/>
                  </a:lnTo>
                  <a:lnTo>
                    <a:pt x="13125" y="120000"/>
                  </a:lnTo>
                  <a:lnTo>
                    <a:pt x="13125" y="120000"/>
                  </a:lnTo>
                  <a:lnTo>
                    <a:pt x="18750" y="119062"/>
                  </a:lnTo>
                  <a:lnTo>
                    <a:pt x="22500" y="116250"/>
                  </a:lnTo>
                  <a:lnTo>
                    <a:pt x="22500" y="116250"/>
                  </a:lnTo>
                  <a:lnTo>
                    <a:pt x="54375" y="84375"/>
                  </a:lnTo>
                  <a:lnTo>
                    <a:pt x="54375" y="84375"/>
                  </a:lnTo>
                  <a:lnTo>
                    <a:pt x="59062" y="87187"/>
                  </a:lnTo>
                  <a:lnTo>
                    <a:pt x="63750" y="89062"/>
                  </a:lnTo>
                  <a:lnTo>
                    <a:pt x="69375" y="90000"/>
                  </a:lnTo>
                  <a:lnTo>
                    <a:pt x="75000" y="90000"/>
                  </a:lnTo>
                  <a:lnTo>
                    <a:pt x="75000" y="90000"/>
                  </a:lnTo>
                  <a:lnTo>
                    <a:pt x="84375" y="89062"/>
                  </a:lnTo>
                  <a:lnTo>
                    <a:pt x="92812" y="86250"/>
                  </a:lnTo>
                  <a:lnTo>
                    <a:pt x="100312" y="82500"/>
                  </a:lnTo>
                  <a:lnTo>
                    <a:pt x="106875" y="76875"/>
                  </a:lnTo>
                  <a:lnTo>
                    <a:pt x="112500" y="70312"/>
                  </a:lnTo>
                  <a:lnTo>
                    <a:pt x="116250" y="62812"/>
                  </a:lnTo>
                  <a:lnTo>
                    <a:pt x="119062" y="54375"/>
                  </a:lnTo>
                  <a:lnTo>
                    <a:pt x="120000" y="45000"/>
                  </a:lnTo>
                  <a:lnTo>
                    <a:pt x="120000" y="45000"/>
                  </a:lnTo>
                  <a:lnTo>
                    <a:pt x="119062" y="35625"/>
                  </a:lnTo>
                  <a:lnTo>
                    <a:pt x="116250" y="27187"/>
                  </a:lnTo>
                  <a:lnTo>
                    <a:pt x="112500" y="19687"/>
                  </a:lnTo>
                  <a:lnTo>
                    <a:pt x="106875" y="13125"/>
                  </a:lnTo>
                  <a:lnTo>
                    <a:pt x="100312" y="7500"/>
                  </a:lnTo>
                  <a:lnTo>
                    <a:pt x="92812" y="3750"/>
                  </a:lnTo>
                  <a:lnTo>
                    <a:pt x="84375" y="937"/>
                  </a:lnTo>
                  <a:lnTo>
                    <a:pt x="75000" y="0"/>
                  </a:lnTo>
                  <a:close/>
                  <a:moveTo>
                    <a:pt x="17812" y="111562"/>
                  </a:moveTo>
                  <a:lnTo>
                    <a:pt x="17812" y="111562"/>
                  </a:lnTo>
                  <a:lnTo>
                    <a:pt x="15937" y="112500"/>
                  </a:lnTo>
                  <a:lnTo>
                    <a:pt x="13125" y="113437"/>
                  </a:lnTo>
                  <a:lnTo>
                    <a:pt x="13125" y="113437"/>
                  </a:lnTo>
                  <a:lnTo>
                    <a:pt x="10312" y="112500"/>
                  </a:lnTo>
                  <a:lnTo>
                    <a:pt x="8437" y="111562"/>
                  </a:lnTo>
                  <a:lnTo>
                    <a:pt x="7500" y="109687"/>
                  </a:lnTo>
                  <a:lnTo>
                    <a:pt x="6562" y="106875"/>
                  </a:lnTo>
                  <a:lnTo>
                    <a:pt x="6562" y="106875"/>
                  </a:lnTo>
                  <a:lnTo>
                    <a:pt x="7500" y="104062"/>
                  </a:lnTo>
                  <a:lnTo>
                    <a:pt x="8437" y="102187"/>
                  </a:lnTo>
                  <a:lnTo>
                    <a:pt x="8437" y="102187"/>
                  </a:lnTo>
                  <a:lnTo>
                    <a:pt x="38437" y="72187"/>
                  </a:lnTo>
                  <a:lnTo>
                    <a:pt x="38437" y="72187"/>
                  </a:lnTo>
                  <a:lnTo>
                    <a:pt x="43125" y="76875"/>
                  </a:lnTo>
                  <a:lnTo>
                    <a:pt x="47812" y="81562"/>
                  </a:lnTo>
                  <a:lnTo>
                    <a:pt x="17812" y="111562"/>
                  </a:lnTo>
                  <a:close/>
                  <a:moveTo>
                    <a:pt x="75000" y="82500"/>
                  </a:moveTo>
                  <a:lnTo>
                    <a:pt x="75000" y="82500"/>
                  </a:lnTo>
                  <a:lnTo>
                    <a:pt x="67500" y="81562"/>
                  </a:lnTo>
                  <a:lnTo>
                    <a:pt x="60000" y="79687"/>
                  </a:lnTo>
                  <a:lnTo>
                    <a:pt x="54375" y="75937"/>
                  </a:lnTo>
                  <a:lnTo>
                    <a:pt x="48750" y="71250"/>
                  </a:lnTo>
                  <a:lnTo>
                    <a:pt x="44062" y="65625"/>
                  </a:lnTo>
                  <a:lnTo>
                    <a:pt x="40312" y="60000"/>
                  </a:lnTo>
                  <a:lnTo>
                    <a:pt x="38437" y="52500"/>
                  </a:lnTo>
                  <a:lnTo>
                    <a:pt x="37500" y="45000"/>
                  </a:lnTo>
                  <a:lnTo>
                    <a:pt x="37500" y="45000"/>
                  </a:lnTo>
                  <a:lnTo>
                    <a:pt x="38437" y="37500"/>
                  </a:lnTo>
                  <a:lnTo>
                    <a:pt x="40312" y="30000"/>
                  </a:lnTo>
                  <a:lnTo>
                    <a:pt x="44062" y="24375"/>
                  </a:lnTo>
                  <a:lnTo>
                    <a:pt x="48750" y="18750"/>
                  </a:lnTo>
                  <a:lnTo>
                    <a:pt x="54375" y="14062"/>
                  </a:lnTo>
                  <a:lnTo>
                    <a:pt x="60000" y="10312"/>
                  </a:lnTo>
                  <a:lnTo>
                    <a:pt x="67500" y="8437"/>
                  </a:lnTo>
                  <a:lnTo>
                    <a:pt x="75000" y="7500"/>
                  </a:lnTo>
                  <a:lnTo>
                    <a:pt x="75000" y="7500"/>
                  </a:lnTo>
                  <a:lnTo>
                    <a:pt x="82500" y="8437"/>
                  </a:lnTo>
                  <a:lnTo>
                    <a:pt x="90000" y="10312"/>
                  </a:lnTo>
                  <a:lnTo>
                    <a:pt x="95625" y="14062"/>
                  </a:lnTo>
                  <a:lnTo>
                    <a:pt x="101250" y="18750"/>
                  </a:lnTo>
                  <a:lnTo>
                    <a:pt x="105937" y="24375"/>
                  </a:lnTo>
                  <a:lnTo>
                    <a:pt x="109687" y="30000"/>
                  </a:lnTo>
                  <a:lnTo>
                    <a:pt x="111562" y="37500"/>
                  </a:lnTo>
                  <a:lnTo>
                    <a:pt x="112500" y="45000"/>
                  </a:lnTo>
                  <a:lnTo>
                    <a:pt x="112500" y="45000"/>
                  </a:lnTo>
                  <a:lnTo>
                    <a:pt x="111562" y="52500"/>
                  </a:lnTo>
                  <a:lnTo>
                    <a:pt x="109687" y="60000"/>
                  </a:lnTo>
                  <a:lnTo>
                    <a:pt x="105937" y="65625"/>
                  </a:lnTo>
                  <a:lnTo>
                    <a:pt x="101250" y="71250"/>
                  </a:lnTo>
                  <a:lnTo>
                    <a:pt x="95625" y="75937"/>
                  </a:lnTo>
                  <a:lnTo>
                    <a:pt x="90000" y="79687"/>
                  </a:lnTo>
                  <a:lnTo>
                    <a:pt x="82500" y="81562"/>
                  </a:lnTo>
                  <a:lnTo>
                    <a:pt x="75000" y="825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4940300" y="2025650"/>
              <a:ext cx="95250" cy="9525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12000" y="0"/>
                  </a:lnTo>
                  <a:lnTo>
                    <a:pt x="88000" y="4000"/>
                  </a:lnTo>
                  <a:lnTo>
                    <a:pt x="68000" y="8000"/>
                  </a:lnTo>
                  <a:lnTo>
                    <a:pt x="48000" y="20000"/>
                  </a:lnTo>
                  <a:lnTo>
                    <a:pt x="32000" y="32000"/>
                  </a:lnTo>
                  <a:lnTo>
                    <a:pt x="20000" y="48000"/>
                  </a:lnTo>
                  <a:lnTo>
                    <a:pt x="8000" y="68000"/>
                  </a:lnTo>
                  <a:lnTo>
                    <a:pt x="4000" y="88000"/>
                  </a:lnTo>
                  <a:lnTo>
                    <a:pt x="0" y="112000"/>
                  </a:lnTo>
                  <a:lnTo>
                    <a:pt x="0" y="112000"/>
                  </a:lnTo>
                  <a:lnTo>
                    <a:pt x="4000" y="116000"/>
                  </a:lnTo>
                  <a:lnTo>
                    <a:pt x="8000" y="120000"/>
                  </a:lnTo>
                  <a:lnTo>
                    <a:pt x="8000" y="120000"/>
                  </a:lnTo>
                  <a:lnTo>
                    <a:pt x="12000" y="116000"/>
                  </a:lnTo>
                  <a:lnTo>
                    <a:pt x="16000" y="112000"/>
                  </a:lnTo>
                  <a:lnTo>
                    <a:pt x="16000" y="112000"/>
                  </a:lnTo>
                  <a:lnTo>
                    <a:pt x="16000" y="92000"/>
                  </a:lnTo>
                  <a:lnTo>
                    <a:pt x="24000" y="76000"/>
                  </a:lnTo>
                  <a:lnTo>
                    <a:pt x="32000" y="60000"/>
                  </a:lnTo>
                  <a:lnTo>
                    <a:pt x="44000" y="44000"/>
                  </a:lnTo>
                  <a:lnTo>
                    <a:pt x="60000" y="32000"/>
                  </a:lnTo>
                  <a:lnTo>
                    <a:pt x="76000" y="24000"/>
                  </a:lnTo>
                  <a:lnTo>
                    <a:pt x="92000" y="16000"/>
                  </a:lnTo>
                  <a:lnTo>
                    <a:pt x="112000" y="16000"/>
                  </a:lnTo>
                  <a:lnTo>
                    <a:pt x="112000" y="16000"/>
                  </a:lnTo>
                  <a:lnTo>
                    <a:pt x="116000" y="12000"/>
                  </a:lnTo>
                  <a:lnTo>
                    <a:pt x="120000" y="8000"/>
                  </a:lnTo>
                  <a:lnTo>
                    <a:pt x="120000" y="8000"/>
                  </a:lnTo>
                  <a:lnTo>
                    <a:pt x="116000" y="4000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4940300" y="2025650"/>
              <a:ext cx="95250" cy="9525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12000" y="0"/>
                  </a:lnTo>
                  <a:lnTo>
                    <a:pt x="88000" y="4000"/>
                  </a:lnTo>
                  <a:lnTo>
                    <a:pt x="68000" y="8000"/>
                  </a:lnTo>
                  <a:lnTo>
                    <a:pt x="48000" y="20000"/>
                  </a:lnTo>
                  <a:lnTo>
                    <a:pt x="32000" y="32000"/>
                  </a:lnTo>
                  <a:lnTo>
                    <a:pt x="20000" y="48000"/>
                  </a:lnTo>
                  <a:lnTo>
                    <a:pt x="8000" y="68000"/>
                  </a:lnTo>
                  <a:lnTo>
                    <a:pt x="4000" y="88000"/>
                  </a:lnTo>
                  <a:lnTo>
                    <a:pt x="0" y="112000"/>
                  </a:lnTo>
                  <a:lnTo>
                    <a:pt x="0" y="112000"/>
                  </a:lnTo>
                  <a:lnTo>
                    <a:pt x="4000" y="116000"/>
                  </a:lnTo>
                  <a:lnTo>
                    <a:pt x="8000" y="120000"/>
                  </a:lnTo>
                  <a:lnTo>
                    <a:pt x="8000" y="120000"/>
                  </a:lnTo>
                  <a:lnTo>
                    <a:pt x="12000" y="116000"/>
                  </a:lnTo>
                  <a:lnTo>
                    <a:pt x="16000" y="112000"/>
                  </a:lnTo>
                  <a:lnTo>
                    <a:pt x="16000" y="112000"/>
                  </a:lnTo>
                  <a:lnTo>
                    <a:pt x="16000" y="92000"/>
                  </a:lnTo>
                  <a:lnTo>
                    <a:pt x="24000" y="76000"/>
                  </a:lnTo>
                  <a:lnTo>
                    <a:pt x="32000" y="60000"/>
                  </a:lnTo>
                  <a:lnTo>
                    <a:pt x="44000" y="44000"/>
                  </a:lnTo>
                  <a:lnTo>
                    <a:pt x="60000" y="32000"/>
                  </a:lnTo>
                  <a:lnTo>
                    <a:pt x="76000" y="24000"/>
                  </a:lnTo>
                  <a:lnTo>
                    <a:pt x="92000" y="16000"/>
                  </a:lnTo>
                  <a:lnTo>
                    <a:pt x="112000" y="16000"/>
                  </a:lnTo>
                  <a:lnTo>
                    <a:pt x="112000" y="16000"/>
                  </a:lnTo>
                  <a:lnTo>
                    <a:pt x="116000" y="12000"/>
                  </a:lnTo>
                  <a:lnTo>
                    <a:pt x="120000" y="8000"/>
                  </a:lnTo>
                  <a:lnTo>
                    <a:pt x="120000" y="8000"/>
                  </a:lnTo>
                  <a:lnTo>
                    <a:pt x="116000" y="4000"/>
                  </a:lnTo>
                  <a:lnTo>
                    <a:pt x="11200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Shape 699"/>
          <p:cNvSpPr/>
          <p:nvPr/>
        </p:nvSpPr>
        <p:spPr>
          <a:xfrm>
            <a:off x="4081966" y="1299440"/>
            <a:ext cx="348824" cy="239817"/>
          </a:xfrm>
          <a:custGeom>
            <a:pathLst>
              <a:path extrusionOk="0" h="120000" w="120000">
                <a:moveTo>
                  <a:pt x="112500" y="5454"/>
                </a:moveTo>
                <a:lnTo>
                  <a:pt x="108750" y="5454"/>
                </a:lnTo>
                <a:lnTo>
                  <a:pt x="108750" y="5454"/>
                </a:lnTo>
                <a:lnTo>
                  <a:pt x="105937" y="6818"/>
                </a:lnTo>
                <a:lnTo>
                  <a:pt x="104062" y="8181"/>
                </a:lnTo>
                <a:lnTo>
                  <a:pt x="93750" y="23181"/>
                </a:lnTo>
                <a:lnTo>
                  <a:pt x="93750" y="16363"/>
                </a:lnTo>
                <a:lnTo>
                  <a:pt x="93750" y="16363"/>
                </a:lnTo>
                <a:lnTo>
                  <a:pt x="92812" y="9545"/>
                </a:lnTo>
                <a:lnTo>
                  <a:pt x="90000" y="5454"/>
                </a:lnTo>
                <a:lnTo>
                  <a:pt x="87187" y="1363"/>
                </a:lnTo>
                <a:lnTo>
                  <a:pt x="82500" y="0"/>
                </a:lnTo>
                <a:lnTo>
                  <a:pt x="11250" y="0"/>
                </a:lnTo>
                <a:lnTo>
                  <a:pt x="11250" y="0"/>
                </a:lnTo>
                <a:lnTo>
                  <a:pt x="6562" y="1363"/>
                </a:lnTo>
                <a:lnTo>
                  <a:pt x="3750" y="5454"/>
                </a:lnTo>
                <a:lnTo>
                  <a:pt x="937" y="9545"/>
                </a:lnTo>
                <a:lnTo>
                  <a:pt x="0" y="16363"/>
                </a:lnTo>
                <a:lnTo>
                  <a:pt x="0" y="54545"/>
                </a:lnTo>
                <a:lnTo>
                  <a:pt x="0" y="103636"/>
                </a:lnTo>
                <a:lnTo>
                  <a:pt x="0" y="103636"/>
                </a:lnTo>
                <a:lnTo>
                  <a:pt x="937" y="110454"/>
                </a:lnTo>
                <a:lnTo>
                  <a:pt x="3750" y="114545"/>
                </a:lnTo>
                <a:lnTo>
                  <a:pt x="6562" y="118636"/>
                </a:lnTo>
                <a:lnTo>
                  <a:pt x="11250" y="120000"/>
                </a:lnTo>
                <a:lnTo>
                  <a:pt x="82500" y="120000"/>
                </a:lnTo>
                <a:lnTo>
                  <a:pt x="82500" y="120000"/>
                </a:lnTo>
                <a:lnTo>
                  <a:pt x="87187" y="118636"/>
                </a:lnTo>
                <a:lnTo>
                  <a:pt x="90000" y="114545"/>
                </a:lnTo>
                <a:lnTo>
                  <a:pt x="92812" y="110454"/>
                </a:lnTo>
                <a:lnTo>
                  <a:pt x="93750" y="103636"/>
                </a:lnTo>
                <a:lnTo>
                  <a:pt x="93750" y="96818"/>
                </a:lnTo>
                <a:lnTo>
                  <a:pt x="104062" y="111818"/>
                </a:lnTo>
                <a:lnTo>
                  <a:pt x="104062" y="111818"/>
                </a:lnTo>
                <a:lnTo>
                  <a:pt x="105937" y="114545"/>
                </a:lnTo>
                <a:lnTo>
                  <a:pt x="108750" y="114545"/>
                </a:lnTo>
                <a:lnTo>
                  <a:pt x="112500" y="114545"/>
                </a:lnTo>
                <a:lnTo>
                  <a:pt x="112500" y="114545"/>
                </a:lnTo>
                <a:lnTo>
                  <a:pt x="115312" y="113181"/>
                </a:lnTo>
                <a:lnTo>
                  <a:pt x="118125" y="111818"/>
                </a:lnTo>
                <a:lnTo>
                  <a:pt x="119062" y="107727"/>
                </a:lnTo>
                <a:lnTo>
                  <a:pt x="120000" y="103636"/>
                </a:lnTo>
                <a:lnTo>
                  <a:pt x="120000" y="16363"/>
                </a:lnTo>
                <a:lnTo>
                  <a:pt x="120000" y="16363"/>
                </a:lnTo>
                <a:lnTo>
                  <a:pt x="119062" y="12272"/>
                </a:lnTo>
                <a:lnTo>
                  <a:pt x="118125" y="8181"/>
                </a:lnTo>
                <a:lnTo>
                  <a:pt x="115312" y="6818"/>
                </a:lnTo>
                <a:lnTo>
                  <a:pt x="112500" y="5454"/>
                </a:lnTo>
                <a:close/>
                <a:moveTo>
                  <a:pt x="11250" y="109090"/>
                </a:moveTo>
                <a:lnTo>
                  <a:pt x="11250" y="109090"/>
                </a:lnTo>
                <a:lnTo>
                  <a:pt x="9375" y="109090"/>
                </a:lnTo>
                <a:lnTo>
                  <a:pt x="8437" y="107727"/>
                </a:lnTo>
                <a:lnTo>
                  <a:pt x="7500" y="106363"/>
                </a:lnTo>
                <a:lnTo>
                  <a:pt x="7500" y="103636"/>
                </a:lnTo>
                <a:lnTo>
                  <a:pt x="7500" y="16363"/>
                </a:lnTo>
                <a:lnTo>
                  <a:pt x="7500" y="16363"/>
                </a:lnTo>
                <a:lnTo>
                  <a:pt x="7500" y="13636"/>
                </a:lnTo>
                <a:lnTo>
                  <a:pt x="8437" y="12272"/>
                </a:lnTo>
                <a:lnTo>
                  <a:pt x="9375" y="10909"/>
                </a:lnTo>
                <a:lnTo>
                  <a:pt x="11250" y="10909"/>
                </a:lnTo>
                <a:lnTo>
                  <a:pt x="82500" y="10909"/>
                </a:lnTo>
                <a:lnTo>
                  <a:pt x="82500" y="10909"/>
                </a:lnTo>
                <a:lnTo>
                  <a:pt x="84375" y="10909"/>
                </a:lnTo>
                <a:lnTo>
                  <a:pt x="85312" y="12272"/>
                </a:lnTo>
                <a:lnTo>
                  <a:pt x="86250" y="13636"/>
                </a:lnTo>
                <a:lnTo>
                  <a:pt x="86250" y="16363"/>
                </a:lnTo>
                <a:lnTo>
                  <a:pt x="86250" y="103636"/>
                </a:lnTo>
                <a:lnTo>
                  <a:pt x="86250" y="103636"/>
                </a:lnTo>
                <a:lnTo>
                  <a:pt x="86250" y="106363"/>
                </a:lnTo>
                <a:lnTo>
                  <a:pt x="85312" y="107727"/>
                </a:lnTo>
                <a:lnTo>
                  <a:pt x="84375" y="109090"/>
                </a:lnTo>
                <a:lnTo>
                  <a:pt x="82500" y="109090"/>
                </a:lnTo>
                <a:lnTo>
                  <a:pt x="11250" y="109090"/>
                </a:lnTo>
                <a:close/>
                <a:moveTo>
                  <a:pt x="112500" y="103636"/>
                </a:moveTo>
                <a:lnTo>
                  <a:pt x="108750" y="103636"/>
                </a:lnTo>
                <a:lnTo>
                  <a:pt x="108750" y="103636"/>
                </a:lnTo>
                <a:lnTo>
                  <a:pt x="93750" y="81818"/>
                </a:lnTo>
                <a:lnTo>
                  <a:pt x="93750" y="81818"/>
                </a:lnTo>
                <a:lnTo>
                  <a:pt x="90000" y="76363"/>
                </a:lnTo>
                <a:lnTo>
                  <a:pt x="90000" y="43636"/>
                </a:lnTo>
                <a:lnTo>
                  <a:pt x="108750" y="16363"/>
                </a:lnTo>
                <a:lnTo>
                  <a:pt x="108750" y="16363"/>
                </a:lnTo>
                <a:lnTo>
                  <a:pt x="112500" y="16363"/>
                </a:lnTo>
                <a:lnTo>
                  <a:pt x="112500" y="10363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0" name="Shape 700"/>
          <p:cNvGrpSpPr/>
          <p:nvPr/>
        </p:nvGrpSpPr>
        <p:grpSpPr>
          <a:xfrm>
            <a:off x="1989022" y="1288539"/>
            <a:ext cx="348824" cy="272519"/>
            <a:chOff x="3962400" y="1200150"/>
            <a:chExt cx="406399" cy="317500"/>
          </a:xfrm>
        </p:grpSpPr>
        <p:sp>
          <p:nvSpPr>
            <p:cNvPr id="701" name="Shape 701"/>
            <p:cNvSpPr/>
            <p:nvPr/>
          </p:nvSpPr>
          <p:spPr>
            <a:xfrm>
              <a:off x="4013200" y="1247775"/>
              <a:ext cx="254000" cy="206374"/>
            </a:xfrm>
            <a:custGeom>
              <a:pathLst>
                <a:path extrusionOk="0" h="120000" w="120000">
                  <a:moveTo>
                    <a:pt x="109500" y="5538"/>
                  </a:moveTo>
                  <a:lnTo>
                    <a:pt x="109500" y="5538"/>
                  </a:lnTo>
                  <a:lnTo>
                    <a:pt x="84000" y="1846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6000" y="1846"/>
                  </a:lnTo>
                  <a:lnTo>
                    <a:pt x="10500" y="5538"/>
                  </a:lnTo>
                  <a:lnTo>
                    <a:pt x="10500" y="5538"/>
                  </a:lnTo>
                  <a:lnTo>
                    <a:pt x="7500" y="7384"/>
                  </a:lnTo>
                  <a:lnTo>
                    <a:pt x="6000" y="11076"/>
                  </a:lnTo>
                  <a:lnTo>
                    <a:pt x="6000" y="11076"/>
                  </a:lnTo>
                  <a:lnTo>
                    <a:pt x="1500" y="35076"/>
                  </a:lnTo>
                  <a:lnTo>
                    <a:pt x="0" y="60923"/>
                  </a:lnTo>
                  <a:lnTo>
                    <a:pt x="1500" y="84923"/>
                  </a:lnTo>
                  <a:lnTo>
                    <a:pt x="6000" y="108923"/>
                  </a:lnTo>
                  <a:lnTo>
                    <a:pt x="6000" y="108923"/>
                  </a:lnTo>
                  <a:lnTo>
                    <a:pt x="7500" y="112615"/>
                  </a:lnTo>
                  <a:lnTo>
                    <a:pt x="10500" y="114461"/>
                  </a:lnTo>
                  <a:lnTo>
                    <a:pt x="10500" y="114461"/>
                  </a:lnTo>
                  <a:lnTo>
                    <a:pt x="36000" y="118153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84000" y="118153"/>
                  </a:lnTo>
                  <a:lnTo>
                    <a:pt x="109500" y="114461"/>
                  </a:lnTo>
                  <a:lnTo>
                    <a:pt x="109500" y="114461"/>
                  </a:lnTo>
                  <a:lnTo>
                    <a:pt x="111000" y="112615"/>
                  </a:lnTo>
                  <a:lnTo>
                    <a:pt x="114000" y="108923"/>
                  </a:lnTo>
                  <a:lnTo>
                    <a:pt x="114000" y="108923"/>
                  </a:lnTo>
                  <a:lnTo>
                    <a:pt x="118500" y="84923"/>
                  </a:lnTo>
                  <a:lnTo>
                    <a:pt x="120000" y="60923"/>
                  </a:lnTo>
                  <a:lnTo>
                    <a:pt x="118500" y="35076"/>
                  </a:lnTo>
                  <a:lnTo>
                    <a:pt x="114000" y="11076"/>
                  </a:lnTo>
                  <a:lnTo>
                    <a:pt x="114000" y="11076"/>
                  </a:lnTo>
                  <a:lnTo>
                    <a:pt x="111000" y="7384"/>
                  </a:lnTo>
                  <a:lnTo>
                    <a:pt x="109500" y="5538"/>
                  </a:lnTo>
                  <a:close/>
                  <a:moveTo>
                    <a:pt x="108000" y="107076"/>
                  </a:moveTo>
                  <a:lnTo>
                    <a:pt x="108000" y="107076"/>
                  </a:lnTo>
                  <a:lnTo>
                    <a:pt x="84000" y="110769"/>
                  </a:lnTo>
                  <a:lnTo>
                    <a:pt x="60000" y="112615"/>
                  </a:lnTo>
                  <a:lnTo>
                    <a:pt x="36000" y="110769"/>
                  </a:lnTo>
                  <a:lnTo>
                    <a:pt x="12000" y="107076"/>
                  </a:lnTo>
                  <a:lnTo>
                    <a:pt x="12000" y="107076"/>
                  </a:lnTo>
                  <a:lnTo>
                    <a:pt x="7500" y="83076"/>
                  </a:lnTo>
                  <a:lnTo>
                    <a:pt x="6000" y="60923"/>
                  </a:lnTo>
                  <a:lnTo>
                    <a:pt x="7500" y="36923"/>
                  </a:lnTo>
                  <a:lnTo>
                    <a:pt x="12000" y="12923"/>
                  </a:lnTo>
                  <a:lnTo>
                    <a:pt x="12000" y="12923"/>
                  </a:lnTo>
                  <a:lnTo>
                    <a:pt x="36000" y="9230"/>
                  </a:lnTo>
                  <a:lnTo>
                    <a:pt x="60000" y="7384"/>
                  </a:lnTo>
                  <a:lnTo>
                    <a:pt x="84000" y="9230"/>
                  </a:lnTo>
                  <a:lnTo>
                    <a:pt x="108000" y="12923"/>
                  </a:lnTo>
                  <a:lnTo>
                    <a:pt x="108000" y="12923"/>
                  </a:lnTo>
                  <a:lnTo>
                    <a:pt x="112500" y="36923"/>
                  </a:lnTo>
                  <a:lnTo>
                    <a:pt x="114000" y="60923"/>
                  </a:lnTo>
                  <a:lnTo>
                    <a:pt x="112500" y="83076"/>
                  </a:lnTo>
                  <a:lnTo>
                    <a:pt x="108000" y="10707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2400" y="1200150"/>
              <a:ext cx="406399" cy="317500"/>
            </a:xfrm>
            <a:custGeom>
              <a:pathLst>
                <a:path extrusionOk="0" h="120000" w="120000">
                  <a:moveTo>
                    <a:pt x="115312" y="10800"/>
                  </a:moveTo>
                  <a:lnTo>
                    <a:pt x="115312" y="10800"/>
                  </a:lnTo>
                  <a:lnTo>
                    <a:pt x="114375" y="8400"/>
                  </a:lnTo>
                  <a:lnTo>
                    <a:pt x="113437" y="6000"/>
                  </a:lnTo>
                  <a:lnTo>
                    <a:pt x="111562" y="4800"/>
                  </a:lnTo>
                  <a:lnTo>
                    <a:pt x="109687" y="3600"/>
                  </a:lnTo>
                  <a:lnTo>
                    <a:pt x="109687" y="3600"/>
                  </a:lnTo>
                  <a:lnTo>
                    <a:pt x="84375" y="120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35625" y="1200"/>
                  </a:lnTo>
                  <a:lnTo>
                    <a:pt x="10312" y="3600"/>
                  </a:lnTo>
                  <a:lnTo>
                    <a:pt x="10312" y="3600"/>
                  </a:lnTo>
                  <a:lnTo>
                    <a:pt x="8437" y="4800"/>
                  </a:lnTo>
                  <a:lnTo>
                    <a:pt x="6562" y="6000"/>
                  </a:lnTo>
                  <a:lnTo>
                    <a:pt x="5625" y="8400"/>
                  </a:lnTo>
                  <a:lnTo>
                    <a:pt x="4687" y="10800"/>
                  </a:lnTo>
                  <a:lnTo>
                    <a:pt x="4687" y="10800"/>
                  </a:lnTo>
                  <a:lnTo>
                    <a:pt x="937" y="34800"/>
                  </a:lnTo>
                  <a:lnTo>
                    <a:pt x="0" y="57600"/>
                  </a:lnTo>
                  <a:lnTo>
                    <a:pt x="937" y="80400"/>
                  </a:lnTo>
                  <a:lnTo>
                    <a:pt x="4687" y="104400"/>
                  </a:lnTo>
                  <a:lnTo>
                    <a:pt x="4687" y="104400"/>
                  </a:lnTo>
                  <a:lnTo>
                    <a:pt x="5625" y="106800"/>
                  </a:lnTo>
                  <a:lnTo>
                    <a:pt x="6562" y="109200"/>
                  </a:lnTo>
                  <a:lnTo>
                    <a:pt x="8437" y="110400"/>
                  </a:lnTo>
                  <a:lnTo>
                    <a:pt x="10312" y="111600"/>
                  </a:lnTo>
                  <a:lnTo>
                    <a:pt x="10312" y="111600"/>
                  </a:lnTo>
                  <a:lnTo>
                    <a:pt x="34687" y="114000"/>
                  </a:lnTo>
                  <a:lnTo>
                    <a:pt x="34687" y="114000"/>
                  </a:lnTo>
                  <a:lnTo>
                    <a:pt x="33750" y="115200"/>
                  </a:lnTo>
                  <a:lnTo>
                    <a:pt x="33750" y="115200"/>
                  </a:lnTo>
                  <a:lnTo>
                    <a:pt x="34687" y="116400"/>
                  </a:lnTo>
                  <a:lnTo>
                    <a:pt x="35625" y="117600"/>
                  </a:lnTo>
                  <a:lnTo>
                    <a:pt x="41250" y="118800"/>
                  </a:lnTo>
                  <a:lnTo>
                    <a:pt x="49687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0312" y="120000"/>
                  </a:lnTo>
                  <a:lnTo>
                    <a:pt x="78750" y="118800"/>
                  </a:lnTo>
                  <a:lnTo>
                    <a:pt x="84375" y="117600"/>
                  </a:lnTo>
                  <a:lnTo>
                    <a:pt x="85312" y="116400"/>
                  </a:lnTo>
                  <a:lnTo>
                    <a:pt x="86250" y="115200"/>
                  </a:lnTo>
                  <a:lnTo>
                    <a:pt x="86250" y="115200"/>
                  </a:lnTo>
                  <a:lnTo>
                    <a:pt x="85312" y="114000"/>
                  </a:lnTo>
                  <a:lnTo>
                    <a:pt x="85312" y="114000"/>
                  </a:lnTo>
                  <a:lnTo>
                    <a:pt x="109687" y="111600"/>
                  </a:lnTo>
                  <a:lnTo>
                    <a:pt x="109687" y="111600"/>
                  </a:lnTo>
                  <a:lnTo>
                    <a:pt x="111562" y="110400"/>
                  </a:lnTo>
                  <a:lnTo>
                    <a:pt x="113437" y="109200"/>
                  </a:lnTo>
                  <a:lnTo>
                    <a:pt x="114375" y="106800"/>
                  </a:lnTo>
                  <a:lnTo>
                    <a:pt x="115312" y="104400"/>
                  </a:lnTo>
                  <a:lnTo>
                    <a:pt x="115312" y="104400"/>
                  </a:lnTo>
                  <a:lnTo>
                    <a:pt x="119062" y="80400"/>
                  </a:lnTo>
                  <a:lnTo>
                    <a:pt x="120000" y="57600"/>
                  </a:lnTo>
                  <a:lnTo>
                    <a:pt x="119062" y="34800"/>
                  </a:lnTo>
                  <a:lnTo>
                    <a:pt x="115312" y="10800"/>
                  </a:lnTo>
                  <a:close/>
                  <a:moveTo>
                    <a:pt x="108750" y="102000"/>
                  </a:moveTo>
                  <a:lnTo>
                    <a:pt x="108750" y="102000"/>
                  </a:lnTo>
                  <a:lnTo>
                    <a:pt x="84375" y="104400"/>
                  </a:lnTo>
                  <a:lnTo>
                    <a:pt x="60000" y="105600"/>
                  </a:lnTo>
                  <a:lnTo>
                    <a:pt x="35625" y="104400"/>
                  </a:lnTo>
                  <a:lnTo>
                    <a:pt x="11250" y="102000"/>
                  </a:lnTo>
                  <a:lnTo>
                    <a:pt x="11250" y="102000"/>
                  </a:lnTo>
                  <a:lnTo>
                    <a:pt x="8437" y="79200"/>
                  </a:lnTo>
                  <a:lnTo>
                    <a:pt x="7500" y="57600"/>
                  </a:lnTo>
                  <a:lnTo>
                    <a:pt x="8437" y="36000"/>
                  </a:lnTo>
                  <a:lnTo>
                    <a:pt x="11250" y="13200"/>
                  </a:lnTo>
                  <a:lnTo>
                    <a:pt x="11250" y="13200"/>
                  </a:lnTo>
                  <a:lnTo>
                    <a:pt x="35625" y="10800"/>
                  </a:lnTo>
                  <a:lnTo>
                    <a:pt x="60000" y="9600"/>
                  </a:lnTo>
                  <a:lnTo>
                    <a:pt x="84375" y="10800"/>
                  </a:lnTo>
                  <a:lnTo>
                    <a:pt x="108750" y="13200"/>
                  </a:lnTo>
                  <a:lnTo>
                    <a:pt x="108750" y="13200"/>
                  </a:lnTo>
                  <a:lnTo>
                    <a:pt x="111562" y="36000"/>
                  </a:lnTo>
                  <a:lnTo>
                    <a:pt x="112500" y="57600"/>
                  </a:lnTo>
                  <a:lnTo>
                    <a:pt x="111562" y="79200"/>
                  </a:lnTo>
                  <a:lnTo>
                    <a:pt x="108750" y="102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4279900" y="1263650"/>
              <a:ext cx="38099" cy="38099"/>
            </a:xfrm>
            <a:custGeom>
              <a:pathLst>
                <a:path extrusionOk="0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80000" y="120000"/>
                  </a:lnTo>
                  <a:lnTo>
                    <a:pt x="100000" y="100000"/>
                  </a:lnTo>
                  <a:lnTo>
                    <a:pt x="120000" y="8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40000"/>
                  </a:lnTo>
                  <a:lnTo>
                    <a:pt x="100000" y="20000"/>
                  </a:lnTo>
                  <a:lnTo>
                    <a:pt x="80000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0000" y="0"/>
                  </a:lnTo>
                  <a:lnTo>
                    <a:pt x="20000" y="20000"/>
                  </a:lnTo>
                  <a:lnTo>
                    <a:pt x="0" y="4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80000"/>
                  </a:lnTo>
                  <a:lnTo>
                    <a:pt x="20000" y="100000"/>
                  </a:lnTo>
                  <a:lnTo>
                    <a:pt x="40000" y="120000"/>
                  </a:lnTo>
                  <a:lnTo>
                    <a:pt x="60000" y="120000"/>
                  </a:lnTo>
                  <a:close/>
                  <a:moveTo>
                    <a:pt x="60000" y="40000"/>
                  </a:moveTo>
                  <a:lnTo>
                    <a:pt x="60000" y="40000"/>
                  </a:lnTo>
                  <a:lnTo>
                    <a:pt x="70000" y="50000"/>
                  </a:lnTo>
                  <a:lnTo>
                    <a:pt x="80000" y="60000"/>
                  </a:lnTo>
                  <a:lnTo>
                    <a:pt x="80000" y="60000"/>
                  </a:lnTo>
                  <a:lnTo>
                    <a:pt x="70000" y="70000"/>
                  </a:lnTo>
                  <a:lnTo>
                    <a:pt x="60000" y="80000"/>
                  </a:lnTo>
                  <a:lnTo>
                    <a:pt x="60000" y="80000"/>
                  </a:lnTo>
                  <a:lnTo>
                    <a:pt x="50000" y="70000"/>
                  </a:lnTo>
                  <a:lnTo>
                    <a:pt x="40000" y="60000"/>
                  </a:lnTo>
                  <a:lnTo>
                    <a:pt x="40000" y="60000"/>
                  </a:lnTo>
                  <a:lnTo>
                    <a:pt x="50000" y="50000"/>
                  </a:lnTo>
                  <a:lnTo>
                    <a:pt x="60000" y="4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4267200" y="1428750"/>
              <a:ext cx="50799" cy="18000"/>
            </a:xfrm>
            <a:custGeom>
              <a:pathLst>
                <a:path extrusionOk="0" h="120000" w="120000">
                  <a:moveTo>
                    <a:pt x="105000" y="0"/>
                  </a:moveTo>
                  <a:lnTo>
                    <a:pt x="15000" y="0"/>
                  </a:lnTo>
                  <a:lnTo>
                    <a:pt x="15000" y="0"/>
                  </a:lnTo>
                  <a:lnTo>
                    <a:pt x="75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500" y="90000"/>
                  </a:lnTo>
                  <a:lnTo>
                    <a:pt x="15000" y="120000"/>
                  </a:lnTo>
                  <a:lnTo>
                    <a:pt x="105000" y="120000"/>
                  </a:lnTo>
                  <a:lnTo>
                    <a:pt x="105000" y="120000"/>
                  </a:lnTo>
                  <a:lnTo>
                    <a:pt x="1125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2500" y="3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4279900" y="1390650"/>
              <a:ext cx="50799" cy="18000"/>
            </a:xfrm>
            <a:custGeom>
              <a:pathLst>
                <a:path extrusionOk="0" h="120000" w="120000">
                  <a:moveTo>
                    <a:pt x="105000" y="0"/>
                  </a:moveTo>
                  <a:lnTo>
                    <a:pt x="15000" y="0"/>
                  </a:lnTo>
                  <a:lnTo>
                    <a:pt x="15000" y="0"/>
                  </a:lnTo>
                  <a:lnTo>
                    <a:pt x="75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500" y="90000"/>
                  </a:lnTo>
                  <a:lnTo>
                    <a:pt x="15000" y="120000"/>
                  </a:lnTo>
                  <a:lnTo>
                    <a:pt x="105000" y="120000"/>
                  </a:lnTo>
                  <a:lnTo>
                    <a:pt x="105000" y="120000"/>
                  </a:lnTo>
                  <a:lnTo>
                    <a:pt x="1125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2500" y="3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279900" y="1352550"/>
              <a:ext cx="50799" cy="21599"/>
            </a:xfrm>
            <a:custGeom>
              <a:pathLst>
                <a:path extrusionOk="0" h="120000" w="120000">
                  <a:moveTo>
                    <a:pt x="105000" y="0"/>
                  </a:moveTo>
                  <a:lnTo>
                    <a:pt x="15000" y="0"/>
                  </a:lnTo>
                  <a:lnTo>
                    <a:pt x="15000" y="0"/>
                  </a:lnTo>
                  <a:lnTo>
                    <a:pt x="7500" y="3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7500" y="90000"/>
                  </a:lnTo>
                  <a:lnTo>
                    <a:pt x="15000" y="120000"/>
                  </a:lnTo>
                  <a:lnTo>
                    <a:pt x="105000" y="120000"/>
                  </a:lnTo>
                  <a:lnTo>
                    <a:pt x="105000" y="120000"/>
                  </a:lnTo>
                  <a:lnTo>
                    <a:pt x="112500" y="9000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2500" y="3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4064000" y="1298575"/>
              <a:ext cx="76199" cy="53974"/>
            </a:xfrm>
            <a:custGeom>
              <a:pathLst>
                <a:path extrusionOk="0" h="120000" w="120000">
                  <a:moveTo>
                    <a:pt x="110000" y="0"/>
                  </a:moveTo>
                  <a:lnTo>
                    <a:pt x="20000" y="14117"/>
                  </a:lnTo>
                  <a:lnTo>
                    <a:pt x="20000" y="14117"/>
                  </a:lnTo>
                  <a:lnTo>
                    <a:pt x="10000" y="14117"/>
                  </a:lnTo>
                  <a:lnTo>
                    <a:pt x="5000" y="28235"/>
                  </a:lnTo>
                  <a:lnTo>
                    <a:pt x="0" y="105882"/>
                  </a:lnTo>
                  <a:lnTo>
                    <a:pt x="0" y="105882"/>
                  </a:lnTo>
                  <a:lnTo>
                    <a:pt x="5000" y="112941"/>
                  </a:lnTo>
                  <a:lnTo>
                    <a:pt x="10000" y="120000"/>
                  </a:lnTo>
                  <a:lnTo>
                    <a:pt x="10000" y="120000"/>
                  </a:lnTo>
                  <a:lnTo>
                    <a:pt x="15000" y="112941"/>
                  </a:lnTo>
                  <a:lnTo>
                    <a:pt x="20000" y="105882"/>
                  </a:lnTo>
                  <a:lnTo>
                    <a:pt x="25000" y="49411"/>
                  </a:lnTo>
                  <a:lnTo>
                    <a:pt x="25000" y="49411"/>
                  </a:lnTo>
                  <a:lnTo>
                    <a:pt x="30000" y="42352"/>
                  </a:lnTo>
                  <a:lnTo>
                    <a:pt x="35000" y="35294"/>
                  </a:lnTo>
                  <a:lnTo>
                    <a:pt x="110000" y="28235"/>
                  </a:lnTo>
                  <a:lnTo>
                    <a:pt x="110000" y="28235"/>
                  </a:lnTo>
                  <a:lnTo>
                    <a:pt x="115000" y="28235"/>
                  </a:lnTo>
                  <a:lnTo>
                    <a:pt x="120000" y="14117"/>
                  </a:lnTo>
                  <a:lnTo>
                    <a:pt x="120000" y="14117"/>
                  </a:lnTo>
                  <a:lnTo>
                    <a:pt x="115000" y="7058"/>
                  </a:lnTo>
                  <a:lnTo>
                    <a:pt x="11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291373" y="1266737"/>
            <a:ext cx="348824" cy="305221"/>
            <a:chOff x="3149600" y="1174750"/>
            <a:chExt cx="406399" cy="355600"/>
          </a:xfrm>
        </p:grpSpPr>
        <p:sp>
          <p:nvSpPr>
            <p:cNvPr id="709" name="Shape 709"/>
            <p:cNvSpPr/>
            <p:nvPr/>
          </p:nvSpPr>
          <p:spPr>
            <a:xfrm>
              <a:off x="3149600" y="1174750"/>
              <a:ext cx="406399" cy="355600"/>
            </a:xfrm>
            <a:custGeom>
              <a:pathLst>
                <a:path extrusionOk="0" h="120000" w="120000">
                  <a:moveTo>
                    <a:pt x="109687" y="11785"/>
                  </a:moveTo>
                  <a:lnTo>
                    <a:pt x="109687" y="11785"/>
                  </a:lnTo>
                  <a:lnTo>
                    <a:pt x="104062" y="6428"/>
                  </a:lnTo>
                  <a:lnTo>
                    <a:pt x="98437" y="3214"/>
                  </a:lnTo>
                  <a:lnTo>
                    <a:pt x="91875" y="1071"/>
                  </a:lnTo>
                  <a:lnTo>
                    <a:pt x="85312" y="0"/>
                  </a:lnTo>
                  <a:lnTo>
                    <a:pt x="77812" y="1071"/>
                  </a:lnTo>
                  <a:lnTo>
                    <a:pt x="72187" y="2142"/>
                  </a:lnTo>
                  <a:lnTo>
                    <a:pt x="65625" y="5357"/>
                  </a:lnTo>
                  <a:lnTo>
                    <a:pt x="60000" y="10714"/>
                  </a:lnTo>
                  <a:lnTo>
                    <a:pt x="60000" y="10714"/>
                  </a:lnTo>
                  <a:lnTo>
                    <a:pt x="54375" y="5357"/>
                  </a:lnTo>
                  <a:lnTo>
                    <a:pt x="47812" y="2142"/>
                  </a:lnTo>
                  <a:lnTo>
                    <a:pt x="42187" y="1071"/>
                  </a:lnTo>
                  <a:lnTo>
                    <a:pt x="34687" y="0"/>
                  </a:lnTo>
                  <a:lnTo>
                    <a:pt x="28125" y="1071"/>
                  </a:lnTo>
                  <a:lnTo>
                    <a:pt x="21562" y="3214"/>
                  </a:lnTo>
                  <a:lnTo>
                    <a:pt x="15937" y="6428"/>
                  </a:lnTo>
                  <a:lnTo>
                    <a:pt x="10312" y="11785"/>
                  </a:lnTo>
                  <a:lnTo>
                    <a:pt x="10312" y="11785"/>
                  </a:lnTo>
                  <a:lnTo>
                    <a:pt x="5625" y="18214"/>
                  </a:lnTo>
                  <a:lnTo>
                    <a:pt x="2812" y="25714"/>
                  </a:lnTo>
                  <a:lnTo>
                    <a:pt x="937" y="33214"/>
                  </a:lnTo>
                  <a:lnTo>
                    <a:pt x="0" y="40714"/>
                  </a:lnTo>
                  <a:lnTo>
                    <a:pt x="937" y="48214"/>
                  </a:lnTo>
                  <a:lnTo>
                    <a:pt x="2812" y="55714"/>
                  </a:lnTo>
                  <a:lnTo>
                    <a:pt x="5625" y="63214"/>
                  </a:lnTo>
                  <a:lnTo>
                    <a:pt x="10312" y="69642"/>
                  </a:lnTo>
                  <a:lnTo>
                    <a:pt x="10312" y="69642"/>
                  </a:lnTo>
                  <a:lnTo>
                    <a:pt x="51562" y="115714"/>
                  </a:lnTo>
                  <a:lnTo>
                    <a:pt x="51562" y="115714"/>
                  </a:lnTo>
                  <a:lnTo>
                    <a:pt x="55312" y="118928"/>
                  </a:lnTo>
                  <a:lnTo>
                    <a:pt x="60000" y="119999"/>
                  </a:lnTo>
                  <a:lnTo>
                    <a:pt x="64687" y="118928"/>
                  </a:lnTo>
                  <a:lnTo>
                    <a:pt x="68437" y="115714"/>
                  </a:lnTo>
                  <a:lnTo>
                    <a:pt x="68437" y="115714"/>
                  </a:lnTo>
                  <a:lnTo>
                    <a:pt x="109687" y="69642"/>
                  </a:lnTo>
                  <a:lnTo>
                    <a:pt x="109687" y="69642"/>
                  </a:lnTo>
                  <a:lnTo>
                    <a:pt x="114375" y="63214"/>
                  </a:lnTo>
                  <a:lnTo>
                    <a:pt x="117187" y="55714"/>
                  </a:lnTo>
                  <a:lnTo>
                    <a:pt x="119062" y="48214"/>
                  </a:lnTo>
                  <a:lnTo>
                    <a:pt x="120000" y="40714"/>
                  </a:lnTo>
                  <a:lnTo>
                    <a:pt x="119062" y="33214"/>
                  </a:lnTo>
                  <a:lnTo>
                    <a:pt x="117187" y="25714"/>
                  </a:lnTo>
                  <a:lnTo>
                    <a:pt x="114375" y="18214"/>
                  </a:lnTo>
                  <a:lnTo>
                    <a:pt x="109687" y="11785"/>
                  </a:lnTo>
                  <a:close/>
                  <a:moveTo>
                    <a:pt x="104062" y="63214"/>
                  </a:moveTo>
                  <a:lnTo>
                    <a:pt x="62812" y="110357"/>
                  </a:lnTo>
                  <a:lnTo>
                    <a:pt x="62812" y="110357"/>
                  </a:lnTo>
                  <a:lnTo>
                    <a:pt x="61875" y="111428"/>
                  </a:lnTo>
                  <a:lnTo>
                    <a:pt x="60000" y="111428"/>
                  </a:lnTo>
                  <a:lnTo>
                    <a:pt x="58125" y="111428"/>
                  </a:lnTo>
                  <a:lnTo>
                    <a:pt x="57187" y="110357"/>
                  </a:lnTo>
                  <a:lnTo>
                    <a:pt x="15937" y="63214"/>
                  </a:lnTo>
                  <a:lnTo>
                    <a:pt x="15937" y="63214"/>
                  </a:lnTo>
                  <a:lnTo>
                    <a:pt x="12187" y="57857"/>
                  </a:lnTo>
                  <a:lnTo>
                    <a:pt x="9375" y="52499"/>
                  </a:lnTo>
                  <a:lnTo>
                    <a:pt x="8437" y="47142"/>
                  </a:lnTo>
                  <a:lnTo>
                    <a:pt x="7500" y="40714"/>
                  </a:lnTo>
                  <a:lnTo>
                    <a:pt x="8437" y="34285"/>
                  </a:lnTo>
                  <a:lnTo>
                    <a:pt x="9375" y="28928"/>
                  </a:lnTo>
                  <a:lnTo>
                    <a:pt x="12187" y="22499"/>
                  </a:lnTo>
                  <a:lnTo>
                    <a:pt x="15937" y="18214"/>
                  </a:lnTo>
                  <a:lnTo>
                    <a:pt x="15937" y="18214"/>
                  </a:lnTo>
                  <a:lnTo>
                    <a:pt x="19687" y="13928"/>
                  </a:lnTo>
                  <a:lnTo>
                    <a:pt x="25312" y="10714"/>
                  </a:lnTo>
                  <a:lnTo>
                    <a:pt x="30000" y="9642"/>
                  </a:lnTo>
                  <a:lnTo>
                    <a:pt x="35625" y="8571"/>
                  </a:lnTo>
                  <a:lnTo>
                    <a:pt x="40312" y="8571"/>
                  </a:lnTo>
                  <a:lnTo>
                    <a:pt x="45937" y="10714"/>
                  </a:lnTo>
                  <a:lnTo>
                    <a:pt x="50625" y="12857"/>
                  </a:lnTo>
                  <a:lnTo>
                    <a:pt x="55312" y="17142"/>
                  </a:lnTo>
                  <a:lnTo>
                    <a:pt x="60000" y="22499"/>
                  </a:lnTo>
                  <a:lnTo>
                    <a:pt x="64687" y="17142"/>
                  </a:lnTo>
                  <a:lnTo>
                    <a:pt x="64687" y="17142"/>
                  </a:lnTo>
                  <a:lnTo>
                    <a:pt x="69375" y="12857"/>
                  </a:lnTo>
                  <a:lnTo>
                    <a:pt x="74062" y="10714"/>
                  </a:lnTo>
                  <a:lnTo>
                    <a:pt x="79687" y="8571"/>
                  </a:lnTo>
                  <a:lnTo>
                    <a:pt x="84375" y="8571"/>
                  </a:lnTo>
                  <a:lnTo>
                    <a:pt x="90000" y="9642"/>
                  </a:lnTo>
                  <a:lnTo>
                    <a:pt x="94687" y="10714"/>
                  </a:lnTo>
                  <a:lnTo>
                    <a:pt x="99375" y="13928"/>
                  </a:lnTo>
                  <a:lnTo>
                    <a:pt x="104062" y="18214"/>
                  </a:lnTo>
                  <a:lnTo>
                    <a:pt x="104062" y="18214"/>
                  </a:lnTo>
                  <a:lnTo>
                    <a:pt x="107812" y="22499"/>
                  </a:lnTo>
                  <a:lnTo>
                    <a:pt x="110625" y="28928"/>
                  </a:lnTo>
                  <a:lnTo>
                    <a:pt x="111562" y="34285"/>
                  </a:lnTo>
                  <a:lnTo>
                    <a:pt x="112500" y="40714"/>
                  </a:lnTo>
                  <a:lnTo>
                    <a:pt x="111562" y="47142"/>
                  </a:lnTo>
                  <a:lnTo>
                    <a:pt x="110625" y="52499"/>
                  </a:lnTo>
                  <a:lnTo>
                    <a:pt x="107812" y="57857"/>
                  </a:lnTo>
                  <a:lnTo>
                    <a:pt x="104062" y="632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3213100" y="1238250"/>
              <a:ext cx="60324" cy="60324"/>
            </a:xfrm>
            <a:custGeom>
              <a:pathLst>
                <a:path extrusionOk="0" h="120000" w="120000">
                  <a:moveTo>
                    <a:pt x="107368" y="0"/>
                  </a:moveTo>
                  <a:lnTo>
                    <a:pt x="107368" y="0"/>
                  </a:lnTo>
                  <a:lnTo>
                    <a:pt x="107368" y="0"/>
                  </a:lnTo>
                  <a:lnTo>
                    <a:pt x="107368" y="0"/>
                  </a:lnTo>
                  <a:lnTo>
                    <a:pt x="88421" y="0"/>
                  </a:lnTo>
                  <a:lnTo>
                    <a:pt x="63157" y="6315"/>
                  </a:lnTo>
                  <a:lnTo>
                    <a:pt x="44210" y="18947"/>
                  </a:lnTo>
                  <a:lnTo>
                    <a:pt x="31578" y="31578"/>
                  </a:lnTo>
                  <a:lnTo>
                    <a:pt x="18947" y="44210"/>
                  </a:lnTo>
                  <a:lnTo>
                    <a:pt x="6315" y="63157"/>
                  </a:lnTo>
                  <a:lnTo>
                    <a:pt x="0" y="88421"/>
                  </a:lnTo>
                  <a:lnTo>
                    <a:pt x="0" y="107368"/>
                  </a:lnTo>
                  <a:lnTo>
                    <a:pt x="0" y="107368"/>
                  </a:lnTo>
                  <a:lnTo>
                    <a:pt x="6315" y="113684"/>
                  </a:lnTo>
                  <a:lnTo>
                    <a:pt x="12631" y="120000"/>
                  </a:lnTo>
                  <a:lnTo>
                    <a:pt x="12631" y="120000"/>
                  </a:lnTo>
                  <a:lnTo>
                    <a:pt x="18947" y="113684"/>
                  </a:lnTo>
                  <a:lnTo>
                    <a:pt x="25263" y="107368"/>
                  </a:lnTo>
                  <a:lnTo>
                    <a:pt x="25263" y="107368"/>
                  </a:lnTo>
                  <a:lnTo>
                    <a:pt x="25263" y="107368"/>
                  </a:lnTo>
                  <a:lnTo>
                    <a:pt x="31578" y="75789"/>
                  </a:lnTo>
                  <a:lnTo>
                    <a:pt x="50526" y="50526"/>
                  </a:lnTo>
                  <a:lnTo>
                    <a:pt x="75789" y="31578"/>
                  </a:lnTo>
                  <a:lnTo>
                    <a:pt x="107368" y="25263"/>
                  </a:lnTo>
                  <a:lnTo>
                    <a:pt x="107368" y="25263"/>
                  </a:lnTo>
                  <a:lnTo>
                    <a:pt x="107368" y="25263"/>
                  </a:lnTo>
                  <a:lnTo>
                    <a:pt x="113684" y="18947"/>
                  </a:lnTo>
                  <a:lnTo>
                    <a:pt x="120000" y="12631"/>
                  </a:lnTo>
                  <a:lnTo>
                    <a:pt x="120000" y="12631"/>
                  </a:lnTo>
                  <a:lnTo>
                    <a:pt x="113684" y="6315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3213100" y="1238250"/>
              <a:ext cx="60324" cy="60324"/>
            </a:xfrm>
            <a:custGeom>
              <a:pathLst>
                <a:path extrusionOk="0" h="120000" w="120000">
                  <a:moveTo>
                    <a:pt x="107368" y="0"/>
                  </a:moveTo>
                  <a:lnTo>
                    <a:pt x="107368" y="0"/>
                  </a:lnTo>
                  <a:lnTo>
                    <a:pt x="107368" y="0"/>
                  </a:lnTo>
                  <a:lnTo>
                    <a:pt x="107368" y="0"/>
                  </a:lnTo>
                  <a:lnTo>
                    <a:pt x="88421" y="0"/>
                  </a:lnTo>
                  <a:lnTo>
                    <a:pt x="63157" y="6315"/>
                  </a:lnTo>
                  <a:lnTo>
                    <a:pt x="44210" y="18947"/>
                  </a:lnTo>
                  <a:lnTo>
                    <a:pt x="31578" y="31578"/>
                  </a:lnTo>
                  <a:lnTo>
                    <a:pt x="18947" y="44210"/>
                  </a:lnTo>
                  <a:lnTo>
                    <a:pt x="6315" y="63157"/>
                  </a:lnTo>
                  <a:lnTo>
                    <a:pt x="0" y="88421"/>
                  </a:lnTo>
                  <a:lnTo>
                    <a:pt x="0" y="107368"/>
                  </a:lnTo>
                  <a:lnTo>
                    <a:pt x="0" y="107368"/>
                  </a:lnTo>
                  <a:lnTo>
                    <a:pt x="6315" y="113684"/>
                  </a:lnTo>
                  <a:lnTo>
                    <a:pt x="12631" y="120000"/>
                  </a:lnTo>
                  <a:lnTo>
                    <a:pt x="12631" y="120000"/>
                  </a:lnTo>
                  <a:lnTo>
                    <a:pt x="18947" y="113684"/>
                  </a:lnTo>
                  <a:lnTo>
                    <a:pt x="25263" y="107368"/>
                  </a:lnTo>
                  <a:lnTo>
                    <a:pt x="25263" y="107368"/>
                  </a:lnTo>
                  <a:lnTo>
                    <a:pt x="25263" y="107368"/>
                  </a:lnTo>
                  <a:lnTo>
                    <a:pt x="31578" y="75789"/>
                  </a:lnTo>
                  <a:lnTo>
                    <a:pt x="50526" y="50526"/>
                  </a:lnTo>
                  <a:lnTo>
                    <a:pt x="75789" y="31578"/>
                  </a:lnTo>
                  <a:lnTo>
                    <a:pt x="107368" y="25263"/>
                  </a:lnTo>
                  <a:lnTo>
                    <a:pt x="107368" y="25263"/>
                  </a:lnTo>
                  <a:lnTo>
                    <a:pt x="107368" y="25263"/>
                  </a:lnTo>
                  <a:lnTo>
                    <a:pt x="113684" y="18947"/>
                  </a:lnTo>
                  <a:lnTo>
                    <a:pt x="120000" y="12631"/>
                  </a:lnTo>
                  <a:lnTo>
                    <a:pt x="120000" y="12631"/>
                  </a:lnTo>
                  <a:lnTo>
                    <a:pt x="113684" y="6315"/>
                  </a:lnTo>
                  <a:lnTo>
                    <a:pt x="107368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2" name="Shape 712"/>
          <p:cNvSpPr/>
          <p:nvPr/>
        </p:nvSpPr>
        <p:spPr>
          <a:xfrm>
            <a:off x="1291373" y="1942583"/>
            <a:ext cx="348824" cy="348824"/>
          </a:xfrm>
          <a:custGeom>
            <a:pathLst>
              <a:path extrusionOk="0" h="120000" w="120000">
                <a:moveTo>
                  <a:pt x="116250" y="105937"/>
                </a:moveTo>
                <a:lnTo>
                  <a:pt x="116250" y="105937"/>
                </a:lnTo>
                <a:lnTo>
                  <a:pt x="113437" y="104062"/>
                </a:lnTo>
                <a:lnTo>
                  <a:pt x="106875" y="101250"/>
                </a:lnTo>
                <a:lnTo>
                  <a:pt x="95625" y="96562"/>
                </a:lnTo>
                <a:lnTo>
                  <a:pt x="81562" y="92812"/>
                </a:lnTo>
                <a:lnTo>
                  <a:pt x="81562" y="92812"/>
                </a:lnTo>
                <a:lnTo>
                  <a:pt x="87187" y="84375"/>
                </a:lnTo>
                <a:lnTo>
                  <a:pt x="90937" y="76875"/>
                </a:lnTo>
                <a:lnTo>
                  <a:pt x="93750" y="68437"/>
                </a:lnTo>
                <a:lnTo>
                  <a:pt x="96562" y="61875"/>
                </a:lnTo>
                <a:lnTo>
                  <a:pt x="96562" y="61875"/>
                </a:lnTo>
                <a:lnTo>
                  <a:pt x="97500" y="51562"/>
                </a:lnTo>
                <a:lnTo>
                  <a:pt x="97500" y="45000"/>
                </a:lnTo>
                <a:lnTo>
                  <a:pt x="96562" y="38437"/>
                </a:lnTo>
                <a:lnTo>
                  <a:pt x="95625" y="31875"/>
                </a:lnTo>
                <a:lnTo>
                  <a:pt x="92812" y="24375"/>
                </a:lnTo>
                <a:lnTo>
                  <a:pt x="90000" y="18750"/>
                </a:lnTo>
                <a:lnTo>
                  <a:pt x="86250" y="13125"/>
                </a:lnTo>
                <a:lnTo>
                  <a:pt x="86250" y="13125"/>
                </a:lnTo>
                <a:lnTo>
                  <a:pt x="81562" y="7500"/>
                </a:lnTo>
                <a:lnTo>
                  <a:pt x="75000" y="2812"/>
                </a:lnTo>
                <a:lnTo>
                  <a:pt x="67500" y="937"/>
                </a:lnTo>
                <a:lnTo>
                  <a:pt x="60000" y="0"/>
                </a:lnTo>
                <a:lnTo>
                  <a:pt x="60000" y="0"/>
                </a:lnTo>
                <a:lnTo>
                  <a:pt x="52500" y="937"/>
                </a:lnTo>
                <a:lnTo>
                  <a:pt x="45000" y="2812"/>
                </a:lnTo>
                <a:lnTo>
                  <a:pt x="38437" y="7500"/>
                </a:lnTo>
                <a:lnTo>
                  <a:pt x="33750" y="13125"/>
                </a:lnTo>
                <a:lnTo>
                  <a:pt x="33750" y="13125"/>
                </a:lnTo>
                <a:lnTo>
                  <a:pt x="30000" y="18750"/>
                </a:lnTo>
                <a:lnTo>
                  <a:pt x="27187" y="24375"/>
                </a:lnTo>
                <a:lnTo>
                  <a:pt x="24375" y="31875"/>
                </a:lnTo>
                <a:lnTo>
                  <a:pt x="23437" y="38437"/>
                </a:lnTo>
                <a:lnTo>
                  <a:pt x="22500" y="45000"/>
                </a:lnTo>
                <a:lnTo>
                  <a:pt x="22500" y="51562"/>
                </a:lnTo>
                <a:lnTo>
                  <a:pt x="23437" y="61875"/>
                </a:lnTo>
                <a:lnTo>
                  <a:pt x="23437" y="61875"/>
                </a:lnTo>
                <a:lnTo>
                  <a:pt x="26250" y="68437"/>
                </a:lnTo>
                <a:lnTo>
                  <a:pt x="29062" y="76875"/>
                </a:lnTo>
                <a:lnTo>
                  <a:pt x="32812" y="84375"/>
                </a:lnTo>
                <a:lnTo>
                  <a:pt x="38437" y="92812"/>
                </a:lnTo>
                <a:lnTo>
                  <a:pt x="38437" y="92812"/>
                </a:lnTo>
                <a:lnTo>
                  <a:pt x="24375" y="96562"/>
                </a:lnTo>
                <a:lnTo>
                  <a:pt x="13125" y="101250"/>
                </a:lnTo>
                <a:lnTo>
                  <a:pt x="6562" y="104062"/>
                </a:lnTo>
                <a:lnTo>
                  <a:pt x="3750" y="105937"/>
                </a:lnTo>
                <a:lnTo>
                  <a:pt x="3750" y="105937"/>
                </a:lnTo>
                <a:lnTo>
                  <a:pt x="1875" y="107812"/>
                </a:lnTo>
                <a:lnTo>
                  <a:pt x="0" y="109687"/>
                </a:lnTo>
                <a:lnTo>
                  <a:pt x="0" y="112500"/>
                </a:lnTo>
                <a:lnTo>
                  <a:pt x="0" y="114375"/>
                </a:lnTo>
                <a:lnTo>
                  <a:pt x="0" y="114375"/>
                </a:lnTo>
                <a:lnTo>
                  <a:pt x="937" y="117187"/>
                </a:lnTo>
                <a:lnTo>
                  <a:pt x="2812" y="118125"/>
                </a:lnTo>
                <a:lnTo>
                  <a:pt x="4687" y="120000"/>
                </a:lnTo>
                <a:lnTo>
                  <a:pt x="7500" y="120000"/>
                </a:lnTo>
                <a:lnTo>
                  <a:pt x="112500" y="120000"/>
                </a:lnTo>
                <a:lnTo>
                  <a:pt x="112500" y="120000"/>
                </a:lnTo>
                <a:lnTo>
                  <a:pt x="115312" y="120000"/>
                </a:lnTo>
                <a:lnTo>
                  <a:pt x="117187" y="118125"/>
                </a:lnTo>
                <a:lnTo>
                  <a:pt x="119062" y="117187"/>
                </a:lnTo>
                <a:lnTo>
                  <a:pt x="120000" y="114375"/>
                </a:lnTo>
                <a:lnTo>
                  <a:pt x="120000" y="114375"/>
                </a:lnTo>
                <a:lnTo>
                  <a:pt x="120000" y="112500"/>
                </a:lnTo>
                <a:lnTo>
                  <a:pt x="120000" y="109687"/>
                </a:lnTo>
                <a:lnTo>
                  <a:pt x="118125" y="107812"/>
                </a:lnTo>
                <a:lnTo>
                  <a:pt x="116250" y="105937"/>
                </a:lnTo>
                <a:close/>
                <a:moveTo>
                  <a:pt x="75937" y="88125"/>
                </a:moveTo>
                <a:lnTo>
                  <a:pt x="75000" y="89062"/>
                </a:lnTo>
                <a:lnTo>
                  <a:pt x="75000" y="89062"/>
                </a:lnTo>
                <a:lnTo>
                  <a:pt x="71250" y="92812"/>
                </a:lnTo>
                <a:lnTo>
                  <a:pt x="67500" y="94687"/>
                </a:lnTo>
                <a:lnTo>
                  <a:pt x="63750" y="96562"/>
                </a:lnTo>
                <a:lnTo>
                  <a:pt x="60000" y="96562"/>
                </a:lnTo>
                <a:lnTo>
                  <a:pt x="56250" y="96562"/>
                </a:lnTo>
                <a:lnTo>
                  <a:pt x="52500" y="94687"/>
                </a:lnTo>
                <a:lnTo>
                  <a:pt x="48750" y="92812"/>
                </a:lnTo>
                <a:lnTo>
                  <a:pt x="45000" y="89062"/>
                </a:lnTo>
                <a:lnTo>
                  <a:pt x="44062" y="88125"/>
                </a:lnTo>
                <a:lnTo>
                  <a:pt x="44062" y="88125"/>
                </a:lnTo>
                <a:lnTo>
                  <a:pt x="40312" y="82500"/>
                </a:lnTo>
                <a:lnTo>
                  <a:pt x="37500" y="76875"/>
                </a:lnTo>
                <a:lnTo>
                  <a:pt x="34687" y="71250"/>
                </a:lnTo>
                <a:lnTo>
                  <a:pt x="32812" y="65625"/>
                </a:lnTo>
                <a:lnTo>
                  <a:pt x="30937" y="59062"/>
                </a:lnTo>
                <a:lnTo>
                  <a:pt x="30000" y="52500"/>
                </a:lnTo>
                <a:lnTo>
                  <a:pt x="30000" y="46875"/>
                </a:lnTo>
                <a:lnTo>
                  <a:pt x="30937" y="40312"/>
                </a:lnTo>
                <a:lnTo>
                  <a:pt x="30937" y="40312"/>
                </a:lnTo>
                <a:lnTo>
                  <a:pt x="31875" y="34687"/>
                </a:lnTo>
                <a:lnTo>
                  <a:pt x="33750" y="28125"/>
                </a:lnTo>
                <a:lnTo>
                  <a:pt x="35625" y="22500"/>
                </a:lnTo>
                <a:lnTo>
                  <a:pt x="39375" y="17812"/>
                </a:lnTo>
                <a:lnTo>
                  <a:pt x="43125" y="14062"/>
                </a:lnTo>
                <a:lnTo>
                  <a:pt x="47812" y="10312"/>
                </a:lnTo>
                <a:lnTo>
                  <a:pt x="53437" y="8437"/>
                </a:lnTo>
                <a:lnTo>
                  <a:pt x="60000" y="7500"/>
                </a:lnTo>
                <a:lnTo>
                  <a:pt x="60000" y="7500"/>
                </a:lnTo>
                <a:lnTo>
                  <a:pt x="66562" y="8437"/>
                </a:lnTo>
                <a:lnTo>
                  <a:pt x="72187" y="10312"/>
                </a:lnTo>
                <a:lnTo>
                  <a:pt x="76875" y="14062"/>
                </a:lnTo>
                <a:lnTo>
                  <a:pt x="80625" y="17812"/>
                </a:lnTo>
                <a:lnTo>
                  <a:pt x="84375" y="22500"/>
                </a:lnTo>
                <a:lnTo>
                  <a:pt x="86250" y="28125"/>
                </a:lnTo>
                <a:lnTo>
                  <a:pt x="88125" y="34687"/>
                </a:lnTo>
                <a:lnTo>
                  <a:pt x="89062" y="40312"/>
                </a:lnTo>
                <a:lnTo>
                  <a:pt x="89062" y="40312"/>
                </a:lnTo>
                <a:lnTo>
                  <a:pt x="90000" y="46875"/>
                </a:lnTo>
                <a:lnTo>
                  <a:pt x="90000" y="52500"/>
                </a:lnTo>
                <a:lnTo>
                  <a:pt x="89062" y="59062"/>
                </a:lnTo>
                <a:lnTo>
                  <a:pt x="87187" y="65625"/>
                </a:lnTo>
                <a:lnTo>
                  <a:pt x="85312" y="71250"/>
                </a:lnTo>
                <a:lnTo>
                  <a:pt x="82500" y="76875"/>
                </a:lnTo>
                <a:lnTo>
                  <a:pt x="79687" y="82500"/>
                </a:lnTo>
                <a:lnTo>
                  <a:pt x="75937" y="88125"/>
                </a:lnTo>
                <a:close/>
                <a:moveTo>
                  <a:pt x="7500" y="112500"/>
                </a:moveTo>
                <a:lnTo>
                  <a:pt x="7500" y="112500"/>
                </a:lnTo>
                <a:lnTo>
                  <a:pt x="16875" y="107812"/>
                </a:lnTo>
                <a:lnTo>
                  <a:pt x="27187" y="103125"/>
                </a:lnTo>
                <a:lnTo>
                  <a:pt x="39375" y="99375"/>
                </a:lnTo>
                <a:lnTo>
                  <a:pt x="48750" y="97500"/>
                </a:lnTo>
                <a:lnTo>
                  <a:pt x="48750" y="97500"/>
                </a:lnTo>
                <a:lnTo>
                  <a:pt x="54375" y="100312"/>
                </a:lnTo>
                <a:lnTo>
                  <a:pt x="60000" y="101250"/>
                </a:lnTo>
                <a:lnTo>
                  <a:pt x="60000" y="101250"/>
                </a:lnTo>
                <a:lnTo>
                  <a:pt x="65625" y="100312"/>
                </a:lnTo>
                <a:lnTo>
                  <a:pt x="71250" y="97500"/>
                </a:lnTo>
                <a:lnTo>
                  <a:pt x="80625" y="99375"/>
                </a:lnTo>
                <a:lnTo>
                  <a:pt x="80625" y="99375"/>
                </a:lnTo>
                <a:lnTo>
                  <a:pt x="92812" y="103125"/>
                </a:lnTo>
                <a:lnTo>
                  <a:pt x="103125" y="107812"/>
                </a:lnTo>
                <a:lnTo>
                  <a:pt x="112500" y="112500"/>
                </a:lnTo>
                <a:lnTo>
                  <a:pt x="7500" y="1125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3" name="Shape 713"/>
          <p:cNvGrpSpPr/>
          <p:nvPr/>
        </p:nvGrpSpPr>
        <p:grpSpPr>
          <a:xfrm>
            <a:off x="4081966" y="1975286"/>
            <a:ext cx="348824" cy="294319"/>
            <a:chOff x="6400800" y="2000250"/>
            <a:chExt cx="406399" cy="342899"/>
          </a:xfrm>
        </p:grpSpPr>
        <p:sp>
          <p:nvSpPr>
            <p:cNvPr id="714" name="Shape 714"/>
            <p:cNvSpPr/>
            <p:nvPr/>
          </p:nvSpPr>
          <p:spPr>
            <a:xfrm>
              <a:off x="6502400" y="2089150"/>
              <a:ext cx="203199" cy="203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48750" y="1875"/>
                  </a:lnTo>
                  <a:lnTo>
                    <a:pt x="37500" y="5625"/>
                  </a:lnTo>
                  <a:lnTo>
                    <a:pt x="26250" y="9375"/>
                  </a:lnTo>
                  <a:lnTo>
                    <a:pt x="16875" y="16875"/>
                  </a:lnTo>
                  <a:lnTo>
                    <a:pt x="9375" y="26250"/>
                  </a:lnTo>
                  <a:lnTo>
                    <a:pt x="5625" y="37500"/>
                  </a:lnTo>
                  <a:lnTo>
                    <a:pt x="1875" y="4875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875" y="71250"/>
                  </a:lnTo>
                  <a:lnTo>
                    <a:pt x="5625" y="82500"/>
                  </a:lnTo>
                  <a:lnTo>
                    <a:pt x="9375" y="93750"/>
                  </a:lnTo>
                  <a:lnTo>
                    <a:pt x="16875" y="103125"/>
                  </a:lnTo>
                  <a:lnTo>
                    <a:pt x="26250" y="110625"/>
                  </a:lnTo>
                  <a:lnTo>
                    <a:pt x="37500" y="114375"/>
                  </a:lnTo>
                  <a:lnTo>
                    <a:pt x="48750" y="118125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1250" y="118125"/>
                  </a:lnTo>
                  <a:lnTo>
                    <a:pt x="82500" y="114375"/>
                  </a:lnTo>
                  <a:lnTo>
                    <a:pt x="93750" y="110625"/>
                  </a:lnTo>
                  <a:lnTo>
                    <a:pt x="103125" y="103125"/>
                  </a:lnTo>
                  <a:lnTo>
                    <a:pt x="110625" y="93750"/>
                  </a:lnTo>
                  <a:lnTo>
                    <a:pt x="114375" y="82500"/>
                  </a:lnTo>
                  <a:lnTo>
                    <a:pt x="118125" y="7125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125" y="48750"/>
                  </a:lnTo>
                  <a:lnTo>
                    <a:pt x="114375" y="37500"/>
                  </a:lnTo>
                  <a:lnTo>
                    <a:pt x="110625" y="26250"/>
                  </a:lnTo>
                  <a:lnTo>
                    <a:pt x="103125" y="16875"/>
                  </a:lnTo>
                  <a:lnTo>
                    <a:pt x="93750" y="9375"/>
                  </a:lnTo>
                  <a:lnTo>
                    <a:pt x="82500" y="5625"/>
                  </a:lnTo>
                  <a:lnTo>
                    <a:pt x="71250" y="1875"/>
                  </a:lnTo>
                  <a:lnTo>
                    <a:pt x="60000" y="0"/>
                  </a:lnTo>
                  <a:close/>
                  <a:moveTo>
                    <a:pt x="93750" y="90000"/>
                  </a:moveTo>
                  <a:lnTo>
                    <a:pt x="93750" y="90000"/>
                  </a:lnTo>
                  <a:lnTo>
                    <a:pt x="88125" y="95625"/>
                  </a:lnTo>
                  <a:lnTo>
                    <a:pt x="80625" y="99375"/>
                  </a:lnTo>
                  <a:lnTo>
                    <a:pt x="71250" y="103125"/>
                  </a:lnTo>
                  <a:lnTo>
                    <a:pt x="63750" y="105000"/>
                  </a:lnTo>
                  <a:lnTo>
                    <a:pt x="54375" y="105000"/>
                  </a:lnTo>
                  <a:lnTo>
                    <a:pt x="46875" y="103125"/>
                  </a:lnTo>
                  <a:lnTo>
                    <a:pt x="37500" y="99375"/>
                  </a:lnTo>
                  <a:lnTo>
                    <a:pt x="30000" y="93750"/>
                  </a:lnTo>
                  <a:lnTo>
                    <a:pt x="30000" y="93750"/>
                  </a:lnTo>
                  <a:lnTo>
                    <a:pt x="24375" y="88125"/>
                  </a:lnTo>
                  <a:lnTo>
                    <a:pt x="20625" y="80625"/>
                  </a:lnTo>
                  <a:lnTo>
                    <a:pt x="16875" y="71250"/>
                  </a:lnTo>
                  <a:lnTo>
                    <a:pt x="15000" y="63750"/>
                  </a:lnTo>
                  <a:lnTo>
                    <a:pt x="15000" y="54375"/>
                  </a:lnTo>
                  <a:lnTo>
                    <a:pt x="16875" y="46875"/>
                  </a:lnTo>
                  <a:lnTo>
                    <a:pt x="20625" y="37500"/>
                  </a:lnTo>
                  <a:lnTo>
                    <a:pt x="26250" y="30000"/>
                  </a:lnTo>
                  <a:lnTo>
                    <a:pt x="26250" y="30000"/>
                  </a:lnTo>
                  <a:lnTo>
                    <a:pt x="31875" y="24375"/>
                  </a:lnTo>
                  <a:lnTo>
                    <a:pt x="39375" y="20625"/>
                  </a:lnTo>
                  <a:lnTo>
                    <a:pt x="48750" y="16875"/>
                  </a:lnTo>
                  <a:lnTo>
                    <a:pt x="56250" y="15000"/>
                  </a:lnTo>
                  <a:lnTo>
                    <a:pt x="65625" y="15000"/>
                  </a:lnTo>
                  <a:lnTo>
                    <a:pt x="73125" y="16875"/>
                  </a:lnTo>
                  <a:lnTo>
                    <a:pt x="82500" y="20625"/>
                  </a:lnTo>
                  <a:lnTo>
                    <a:pt x="90000" y="26250"/>
                  </a:lnTo>
                  <a:lnTo>
                    <a:pt x="90000" y="26250"/>
                  </a:lnTo>
                  <a:lnTo>
                    <a:pt x="95625" y="31875"/>
                  </a:lnTo>
                  <a:lnTo>
                    <a:pt x="99375" y="39375"/>
                  </a:lnTo>
                  <a:lnTo>
                    <a:pt x="103125" y="48750"/>
                  </a:lnTo>
                  <a:lnTo>
                    <a:pt x="105000" y="56250"/>
                  </a:lnTo>
                  <a:lnTo>
                    <a:pt x="105000" y="65625"/>
                  </a:lnTo>
                  <a:lnTo>
                    <a:pt x="103125" y="73125"/>
                  </a:lnTo>
                  <a:lnTo>
                    <a:pt x="99375" y="82500"/>
                  </a:lnTo>
                  <a:lnTo>
                    <a:pt x="93750" y="9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553200" y="2139950"/>
              <a:ext cx="57150" cy="57150"/>
            </a:xfrm>
            <a:custGeom>
              <a:pathLst>
                <a:path extrusionOk="0" h="120000" w="120000">
                  <a:moveTo>
                    <a:pt x="106666" y="0"/>
                  </a:moveTo>
                  <a:lnTo>
                    <a:pt x="106666" y="0"/>
                  </a:lnTo>
                  <a:lnTo>
                    <a:pt x="86666" y="0"/>
                  </a:lnTo>
                  <a:lnTo>
                    <a:pt x="66666" y="6666"/>
                  </a:lnTo>
                  <a:lnTo>
                    <a:pt x="33333" y="33333"/>
                  </a:lnTo>
                  <a:lnTo>
                    <a:pt x="6666" y="66666"/>
                  </a:lnTo>
                  <a:lnTo>
                    <a:pt x="0" y="86666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6666" y="113333"/>
                  </a:lnTo>
                  <a:lnTo>
                    <a:pt x="13333" y="120000"/>
                  </a:lnTo>
                  <a:lnTo>
                    <a:pt x="13333" y="120000"/>
                  </a:lnTo>
                  <a:lnTo>
                    <a:pt x="20000" y="113333"/>
                  </a:lnTo>
                  <a:lnTo>
                    <a:pt x="26666" y="106666"/>
                  </a:lnTo>
                  <a:lnTo>
                    <a:pt x="26666" y="106666"/>
                  </a:lnTo>
                  <a:lnTo>
                    <a:pt x="26666" y="106666"/>
                  </a:lnTo>
                  <a:lnTo>
                    <a:pt x="33333" y="73333"/>
                  </a:lnTo>
                  <a:lnTo>
                    <a:pt x="53333" y="53333"/>
                  </a:lnTo>
                  <a:lnTo>
                    <a:pt x="73333" y="33333"/>
                  </a:lnTo>
                  <a:lnTo>
                    <a:pt x="106666" y="26666"/>
                  </a:lnTo>
                  <a:lnTo>
                    <a:pt x="106666" y="26666"/>
                  </a:lnTo>
                  <a:lnTo>
                    <a:pt x="113333" y="20000"/>
                  </a:lnTo>
                  <a:lnTo>
                    <a:pt x="120000" y="13333"/>
                  </a:lnTo>
                  <a:lnTo>
                    <a:pt x="120000" y="13333"/>
                  </a:lnTo>
                  <a:lnTo>
                    <a:pt x="113333" y="6666"/>
                  </a:lnTo>
                  <a:lnTo>
                    <a:pt x="10666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400800" y="2000250"/>
              <a:ext cx="406399" cy="342899"/>
            </a:xfrm>
            <a:custGeom>
              <a:pathLst>
                <a:path extrusionOk="0" h="120000" w="120000">
                  <a:moveTo>
                    <a:pt x="110625" y="26666"/>
                  </a:moveTo>
                  <a:lnTo>
                    <a:pt x="94687" y="23333"/>
                  </a:lnTo>
                  <a:lnTo>
                    <a:pt x="89062" y="8888"/>
                  </a:lnTo>
                  <a:lnTo>
                    <a:pt x="89062" y="8888"/>
                  </a:lnTo>
                  <a:lnTo>
                    <a:pt x="87187" y="4444"/>
                  </a:lnTo>
                  <a:lnTo>
                    <a:pt x="85312" y="2222"/>
                  </a:lnTo>
                  <a:lnTo>
                    <a:pt x="82500" y="1111"/>
                  </a:lnTo>
                  <a:lnTo>
                    <a:pt x="78750" y="0"/>
                  </a:lnTo>
                  <a:lnTo>
                    <a:pt x="41250" y="0"/>
                  </a:lnTo>
                  <a:lnTo>
                    <a:pt x="41250" y="0"/>
                  </a:lnTo>
                  <a:lnTo>
                    <a:pt x="37500" y="1111"/>
                  </a:lnTo>
                  <a:lnTo>
                    <a:pt x="34687" y="2222"/>
                  </a:lnTo>
                  <a:lnTo>
                    <a:pt x="32812" y="4444"/>
                  </a:lnTo>
                  <a:lnTo>
                    <a:pt x="30937" y="8888"/>
                  </a:lnTo>
                  <a:lnTo>
                    <a:pt x="25312" y="23333"/>
                  </a:lnTo>
                  <a:lnTo>
                    <a:pt x="9375" y="26666"/>
                  </a:lnTo>
                  <a:lnTo>
                    <a:pt x="9375" y="26666"/>
                  </a:lnTo>
                  <a:lnTo>
                    <a:pt x="5625" y="28888"/>
                  </a:lnTo>
                  <a:lnTo>
                    <a:pt x="2812" y="31111"/>
                  </a:lnTo>
                  <a:lnTo>
                    <a:pt x="937" y="35555"/>
                  </a:lnTo>
                  <a:lnTo>
                    <a:pt x="0" y="40000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937" y="112222"/>
                  </a:lnTo>
                  <a:lnTo>
                    <a:pt x="3750" y="115555"/>
                  </a:lnTo>
                  <a:lnTo>
                    <a:pt x="6562" y="118888"/>
                  </a:lnTo>
                  <a:lnTo>
                    <a:pt x="11250" y="120000"/>
                  </a:lnTo>
                  <a:lnTo>
                    <a:pt x="108750" y="120000"/>
                  </a:lnTo>
                  <a:lnTo>
                    <a:pt x="108750" y="120000"/>
                  </a:lnTo>
                  <a:lnTo>
                    <a:pt x="113437" y="118888"/>
                  </a:lnTo>
                  <a:lnTo>
                    <a:pt x="116250" y="115555"/>
                  </a:lnTo>
                  <a:lnTo>
                    <a:pt x="119062" y="112222"/>
                  </a:lnTo>
                  <a:lnTo>
                    <a:pt x="120000" y="106666"/>
                  </a:lnTo>
                  <a:lnTo>
                    <a:pt x="120000" y="40000"/>
                  </a:lnTo>
                  <a:lnTo>
                    <a:pt x="120000" y="40000"/>
                  </a:lnTo>
                  <a:lnTo>
                    <a:pt x="119062" y="35555"/>
                  </a:lnTo>
                  <a:lnTo>
                    <a:pt x="117187" y="31111"/>
                  </a:lnTo>
                  <a:lnTo>
                    <a:pt x="114375" y="28888"/>
                  </a:lnTo>
                  <a:lnTo>
                    <a:pt x="110625" y="26666"/>
                  </a:lnTo>
                  <a:close/>
                  <a:moveTo>
                    <a:pt x="112500" y="106666"/>
                  </a:moveTo>
                  <a:lnTo>
                    <a:pt x="112500" y="106666"/>
                  </a:lnTo>
                  <a:lnTo>
                    <a:pt x="112500" y="108888"/>
                  </a:lnTo>
                  <a:lnTo>
                    <a:pt x="111562" y="110000"/>
                  </a:lnTo>
                  <a:lnTo>
                    <a:pt x="110625" y="111111"/>
                  </a:lnTo>
                  <a:lnTo>
                    <a:pt x="108750" y="111111"/>
                  </a:lnTo>
                  <a:lnTo>
                    <a:pt x="11250" y="111111"/>
                  </a:lnTo>
                  <a:lnTo>
                    <a:pt x="11250" y="111111"/>
                  </a:lnTo>
                  <a:lnTo>
                    <a:pt x="9375" y="111111"/>
                  </a:lnTo>
                  <a:lnTo>
                    <a:pt x="8437" y="110000"/>
                  </a:lnTo>
                  <a:lnTo>
                    <a:pt x="7500" y="108888"/>
                  </a:lnTo>
                  <a:lnTo>
                    <a:pt x="7500" y="106666"/>
                  </a:lnTo>
                  <a:lnTo>
                    <a:pt x="7500" y="40000"/>
                  </a:lnTo>
                  <a:lnTo>
                    <a:pt x="7500" y="40000"/>
                  </a:lnTo>
                  <a:lnTo>
                    <a:pt x="8437" y="36666"/>
                  </a:lnTo>
                  <a:lnTo>
                    <a:pt x="10312" y="35555"/>
                  </a:lnTo>
                  <a:lnTo>
                    <a:pt x="30937" y="31111"/>
                  </a:lnTo>
                  <a:lnTo>
                    <a:pt x="37500" y="12222"/>
                  </a:lnTo>
                  <a:lnTo>
                    <a:pt x="37500" y="12222"/>
                  </a:lnTo>
                  <a:lnTo>
                    <a:pt x="39375" y="10000"/>
                  </a:lnTo>
                  <a:lnTo>
                    <a:pt x="41250" y="8888"/>
                  </a:lnTo>
                  <a:lnTo>
                    <a:pt x="78750" y="8888"/>
                  </a:lnTo>
                  <a:lnTo>
                    <a:pt x="78750" y="8888"/>
                  </a:lnTo>
                  <a:lnTo>
                    <a:pt x="80625" y="10000"/>
                  </a:lnTo>
                  <a:lnTo>
                    <a:pt x="82500" y="12222"/>
                  </a:lnTo>
                  <a:lnTo>
                    <a:pt x="89062" y="31111"/>
                  </a:lnTo>
                  <a:lnTo>
                    <a:pt x="109687" y="35555"/>
                  </a:lnTo>
                  <a:lnTo>
                    <a:pt x="109687" y="35555"/>
                  </a:lnTo>
                  <a:lnTo>
                    <a:pt x="111562" y="36666"/>
                  </a:lnTo>
                  <a:lnTo>
                    <a:pt x="112500" y="40000"/>
                  </a:lnTo>
                  <a:lnTo>
                    <a:pt x="112500" y="10666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3384318" y="1244936"/>
            <a:ext cx="348824" cy="348824"/>
            <a:chOff x="5588000" y="1149350"/>
            <a:chExt cx="406400" cy="406399"/>
          </a:xfrm>
        </p:grpSpPr>
        <p:sp>
          <p:nvSpPr>
            <p:cNvPr id="718" name="Shape 718"/>
            <p:cNvSpPr/>
            <p:nvPr/>
          </p:nvSpPr>
          <p:spPr>
            <a:xfrm>
              <a:off x="5810250" y="1200150"/>
              <a:ext cx="133349" cy="133349"/>
            </a:xfrm>
            <a:custGeom>
              <a:pathLst>
                <a:path extrusionOk="0" h="120000" w="120000">
                  <a:moveTo>
                    <a:pt x="108571" y="114285"/>
                  </a:moveTo>
                  <a:lnTo>
                    <a:pt x="108571" y="114285"/>
                  </a:lnTo>
                  <a:lnTo>
                    <a:pt x="108571" y="114285"/>
                  </a:lnTo>
                  <a:lnTo>
                    <a:pt x="111428" y="117142"/>
                  </a:lnTo>
                  <a:lnTo>
                    <a:pt x="114285" y="120000"/>
                  </a:lnTo>
                  <a:lnTo>
                    <a:pt x="114285" y="120000"/>
                  </a:lnTo>
                  <a:lnTo>
                    <a:pt x="117142" y="117142"/>
                  </a:lnTo>
                  <a:lnTo>
                    <a:pt x="120000" y="114285"/>
                  </a:lnTo>
                  <a:lnTo>
                    <a:pt x="120000" y="114285"/>
                  </a:lnTo>
                  <a:lnTo>
                    <a:pt x="120000" y="114285"/>
                  </a:lnTo>
                  <a:lnTo>
                    <a:pt x="120000" y="114285"/>
                  </a:lnTo>
                  <a:lnTo>
                    <a:pt x="117142" y="91428"/>
                  </a:lnTo>
                  <a:lnTo>
                    <a:pt x="111428" y="68571"/>
                  </a:lnTo>
                  <a:lnTo>
                    <a:pt x="100000" y="51428"/>
                  </a:lnTo>
                  <a:lnTo>
                    <a:pt x="85714" y="34285"/>
                  </a:lnTo>
                  <a:lnTo>
                    <a:pt x="68571" y="20000"/>
                  </a:lnTo>
                  <a:lnTo>
                    <a:pt x="51428" y="8571"/>
                  </a:lnTo>
                  <a:lnTo>
                    <a:pt x="28571" y="2857"/>
                  </a:lnTo>
                  <a:lnTo>
                    <a:pt x="5714" y="0"/>
                  </a:lnTo>
                  <a:lnTo>
                    <a:pt x="5714" y="0"/>
                  </a:lnTo>
                  <a:lnTo>
                    <a:pt x="5714" y="0"/>
                  </a:lnTo>
                  <a:lnTo>
                    <a:pt x="5714" y="0"/>
                  </a:lnTo>
                  <a:lnTo>
                    <a:pt x="2857" y="2857"/>
                  </a:lnTo>
                  <a:lnTo>
                    <a:pt x="0" y="5714"/>
                  </a:lnTo>
                  <a:lnTo>
                    <a:pt x="0" y="5714"/>
                  </a:lnTo>
                  <a:lnTo>
                    <a:pt x="2857" y="8571"/>
                  </a:lnTo>
                  <a:lnTo>
                    <a:pt x="5714" y="11428"/>
                  </a:lnTo>
                  <a:lnTo>
                    <a:pt x="5714" y="11428"/>
                  </a:lnTo>
                  <a:lnTo>
                    <a:pt x="5714" y="11428"/>
                  </a:lnTo>
                  <a:lnTo>
                    <a:pt x="25714" y="14285"/>
                  </a:lnTo>
                  <a:lnTo>
                    <a:pt x="45714" y="20000"/>
                  </a:lnTo>
                  <a:lnTo>
                    <a:pt x="62857" y="28571"/>
                  </a:lnTo>
                  <a:lnTo>
                    <a:pt x="77142" y="42857"/>
                  </a:lnTo>
                  <a:lnTo>
                    <a:pt x="91428" y="57142"/>
                  </a:lnTo>
                  <a:lnTo>
                    <a:pt x="100000" y="74285"/>
                  </a:lnTo>
                  <a:lnTo>
                    <a:pt x="105714" y="94285"/>
                  </a:lnTo>
                  <a:lnTo>
                    <a:pt x="108571" y="11428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5588000" y="1149350"/>
              <a:ext cx="406399" cy="406399"/>
            </a:xfrm>
            <a:custGeom>
              <a:pathLst>
                <a:path extrusionOk="0" h="120000" w="120000">
                  <a:moveTo>
                    <a:pt x="33750" y="3750"/>
                  </a:moveTo>
                  <a:lnTo>
                    <a:pt x="33750" y="3750"/>
                  </a:lnTo>
                  <a:lnTo>
                    <a:pt x="30937" y="937"/>
                  </a:lnTo>
                  <a:lnTo>
                    <a:pt x="26250" y="0"/>
                  </a:lnTo>
                  <a:lnTo>
                    <a:pt x="26250" y="0"/>
                  </a:lnTo>
                  <a:lnTo>
                    <a:pt x="21562" y="937"/>
                  </a:lnTo>
                  <a:lnTo>
                    <a:pt x="21562" y="937"/>
                  </a:lnTo>
                  <a:lnTo>
                    <a:pt x="18750" y="2812"/>
                  </a:lnTo>
                  <a:lnTo>
                    <a:pt x="16875" y="4687"/>
                  </a:lnTo>
                  <a:lnTo>
                    <a:pt x="15937" y="7500"/>
                  </a:lnTo>
                  <a:lnTo>
                    <a:pt x="15000" y="11250"/>
                  </a:lnTo>
                  <a:lnTo>
                    <a:pt x="15000" y="62812"/>
                  </a:lnTo>
                  <a:lnTo>
                    <a:pt x="3750" y="75000"/>
                  </a:lnTo>
                  <a:lnTo>
                    <a:pt x="3750" y="75000"/>
                  </a:lnTo>
                  <a:lnTo>
                    <a:pt x="937" y="77812"/>
                  </a:lnTo>
                  <a:lnTo>
                    <a:pt x="0" y="82500"/>
                  </a:lnTo>
                  <a:lnTo>
                    <a:pt x="937" y="87187"/>
                  </a:lnTo>
                  <a:lnTo>
                    <a:pt x="3750" y="90000"/>
                  </a:lnTo>
                  <a:lnTo>
                    <a:pt x="30000" y="116250"/>
                  </a:lnTo>
                  <a:lnTo>
                    <a:pt x="30000" y="116250"/>
                  </a:lnTo>
                  <a:lnTo>
                    <a:pt x="32812" y="119062"/>
                  </a:lnTo>
                  <a:lnTo>
                    <a:pt x="37500" y="120000"/>
                  </a:lnTo>
                  <a:lnTo>
                    <a:pt x="37500" y="120000"/>
                  </a:lnTo>
                  <a:lnTo>
                    <a:pt x="42187" y="119062"/>
                  </a:lnTo>
                  <a:lnTo>
                    <a:pt x="45000" y="116250"/>
                  </a:lnTo>
                  <a:lnTo>
                    <a:pt x="57187" y="105000"/>
                  </a:lnTo>
                  <a:lnTo>
                    <a:pt x="108750" y="105000"/>
                  </a:lnTo>
                  <a:lnTo>
                    <a:pt x="108750" y="105000"/>
                  </a:lnTo>
                  <a:lnTo>
                    <a:pt x="112500" y="104062"/>
                  </a:lnTo>
                  <a:lnTo>
                    <a:pt x="115312" y="103125"/>
                  </a:lnTo>
                  <a:lnTo>
                    <a:pt x="117187" y="101250"/>
                  </a:lnTo>
                  <a:lnTo>
                    <a:pt x="119062" y="98437"/>
                  </a:lnTo>
                  <a:lnTo>
                    <a:pt x="119062" y="98437"/>
                  </a:lnTo>
                  <a:lnTo>
                    <a:pt x="120000" y="94687"/>
                  </a:lnTo>
                  <a:lnTo>
                    <a:pt x="120000" y="91875"/>
                  </a:lnTo>
                  <a:lnTo>
                    <a:pt x="119062" y="88125"/>
                  </a:lnTo>
                  <a:lnTo>
                    <a:pt x="116250" y="86250"/>
                  </a:lnTo>
                  <a:lnTo>
                    <a:pt x="33750" y="3750"/>
                  </a:lnTo>
                  <a:close/>
                  <a:moveTo>
                    <a:pt x="51562" y="99375"/>
                  </a:moveTo>
                  <a:lnTo>
                    <a:pt x="40312" y="111562"/>
                  </a:lnTo>
                  <a:lnTo>
                    <a:pt x="40312" y="111562"/>
                  </a:lnTo>
                  <a:lnTo>
                    <a:pt x="38437" y="112500"/>
                  </a:lnTo>
                  <a:lnTo>
                    <a:pt x="37500" y="112500"/>
                  </a:lnTo>
                  <a:lnTo>
                    <a:pt x="37500" y="112500"/>
                  </a:lnTo>
                  <a:lnTo>
                    <a:pt x="36562" y="112500"/>
                  </a:lnTo>
                  <a:lnTo>
                    <a:pt x="34687" y="111562"/>
                  </a:lnTo>
                  <a:lnTo>
                    <a:pt x="8437" y="85312"/>
                  </a:lnTo>
                  <a:lnTo>
                    <a:pt x="8437" y="85312"/>
                  </a:lnTo>
                  <a:lnTo>
                    <a:pt x="7500" y="83437"/>
                  </a:lnTo>
                  <a:lnTo>
                    <a:pt x="7500" y="82500"/>
                  </a:lnTo>
                  <a:lnTo>
                    <a:pt x="7500" y="82500"/>
                  </a:lnTo>
                  <a:lnTo>
                    <a:pt x="7500" y="81562"/>
                  </a:lnTo>
                  <a:lnTo>
                    <a:pt x="8437" y="79687"/>
                  </a:lnTo>
                  <a:lnTo>
                    <a:pt x="20625" y="68437"/>
                  </a:lnTo>
                  <a:lnTo>
                    <a:pt x="20625" y="68437"/>
                  </a:lnTo>
                  <a:lnTo>
                    <a:pt x="20625" y="68437"/>
                  </a:lnTo>
                  <a:lnTo>
                    <a:pt x="51562" y="99375"/>
                  </a:lnTo>
                  <a:lnTo>
                    <a:pt x="51562" y="99375"/>
                  </a:lnTo>
                  <a:lnTo>
                    <a:pt x="51562" y="99375"/>
                  </a:lnTo>
                  <a:close/>
                  <a:moveTo>
                    <a:pt x="57187" y="97500"/>
                  </a:moveTo>
                  <a:lnTo>
                    <a:pt x="57187" y="97500"/>
                  </a:lnTo>
                  <a:lnTo>
                    <a:pt x="55312" y="97500"/>
                  </a:lnTo>
                  <a:lnTo>
                    <a:pt x="22500" y="64687"/>
                  </a:lnTo>
                  <a:lnTo>
                    <a:pt x="22500" y="64687"/>
                  </a:lnTo>
                  <a:lnTo>
                    <a:pt x="22500" y="62812"/>
                  </a:lnTo>
                  <a:lnTo>
                    <a:pt x="22500" y="17812"/>
                  </a:lnTo>
                  <a:lnTo>
                    <a:pt x="102187" y="97500"/>
                  </a:lnTo>
                  <a:lnTo>
                    <a:pt x="57187" y="97500"/>
                  </a:lnTo>
                  <a:close/>
                  <a:moveTo>
                    <a:pt x="112500" y="95625"/>
                  </a:moveTo>
                  <a:lnTo>
                    <a:pt x="112500" y="95625"/>
                  </a:lnTo>
                  <a:lnTo>
                    <a:pt x="110625" y="96562"/>
                  </a:lnTo>
                  <a:lnTo>
                    <a:pt x="108750" y="97500"/>
                  </a:lnTo>
                  <a:lnTo>
                    <a:pt x="107812" y="97500"/>
                  </a:lnTo>
                  <a:lnTo>
                    <a:pt x="22500" y="12187"/>
                  </a:lnTo>
                  <a:lnTo>
                    <a:pt x="22500" y="11250"/>
                  </a:lnTo>
                  <a:lnTo>
                    <a:pt x="22500" y="11250"/>
                  </a:lnTo>
                  <a:lnTo>
                    <a:pt x="23437" y="9375"/>
                  </a:lnTo>
                  <a:lnTo>
                    <a:pt x="24375" y="7500"/>
                  </a:lnTo>
                  <a:lnTo>
                    <a:pt x="24375" y="7500"/>
                  </a:lnTo>
                  <a:lnTo>
                    <a:pt x="26250" y="7500"/>
                  </a:lnTo>
                  <a:lnTo>
                    <a:pt x="26250" y="7500"/>
                  </a:lnTo>
                  <a:lnTo>
                    <a:pt x="28125" y="7500"/>
                  </a:lnTo>
                  <a:lnTo>
                    <a:pt x="29062" y="8437"/>
                  </a:lnTo>
                  <a:lnTo>
                    <a:pt x="111562" y="90937"/>
                  </a:lnTo>
                  <a:lnTo>
                    <a:pt x="111562" y="90937"/>
                  </a:lnTo>
                  <a:lnTo>
                    <a:pt x="112500" y="92812"/>
                  </a:lnTo>
                  <a:lnTo>
                    <a:pt x="112500" y="9562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5803900" y="1149350"/>
              <a:ext cx="190500" cy="190500"/>
            </a:xfrm>
            <a:custGeom>
              <a:pathLst>
                <a:path extrusionOk="0" h="120000" w="120000">
                  <a:moveTo>
                    <a:pt x="8000" y="16000"/>
                  </a:moveTo>
                  <a:lnTo>
                    <a:pt x="8000" y="16000"/>
                  </a:lnTo>
                  <a:lnTo>
                    <a:pt x="8000" y="16000"/>
                  </a:lnTo>
                  <a:lnTo>
                    <a:pt x="28000" y="18000"/>
                  </a:lnTo>
                  <a:lnTo>
                    <a:pt x="46000" y="24000"/>
                  </a:lnTo>
                  <a:lnTo>
                    <a:pt x="62000" y="32000"/>
                  </a:lnTo>
                  <a:lnTo>
                    <a:pt x="76000" y="44000"/>
                  </a:lnTo>
                  <a:lnTo>
                    <a:pt x="88000" y="58000"/>
                  </a:lnTo>
                  <a:lnTo>
                    <a:pt x="96000" y="74000"/>
                  </a:lnTo>
                  <a:lnTo>
                    <a:pt x="102000" y="92000"/>
                  </a:lnTo>
                  <a:lnTo>
                    <a:pt x="104000" y="112000"/>
                  </a:lnTo>
                  <a:lnTo>
                    <a:pt x="104000" y="112000"/>
                  </a:lnTo>
                  <a:lnTo>
                    <a:pt x="104000" y="112000"/>
                  </a:lnTo>
                  <a:lnTo>
                    <a:pt x="104000" y="116000"/>
                  </a:lnTo>
                  <a:lnTo>
                    <a:pt x="106000" y="118000"/>
                  </a:lnTo>
                  <a:lnTo>
                    <a:pt x="108000" y="120000"/>
                  </a:lnTo>
                  <a:lnTo>
                    <a:pt x="112000" y="120000"/>
                  </a:lnTo>
                  <a:lnTo>
                    <a:pt x="112000" y="120000"/>
                  </a:lnTo>
                  <a:lnTo>
                    <a:pt x="116000" y="120000"/>
                  </a:lnTo>
                  <a:lnTo>
                    <a:pt x="118000" y="118000"/>
                  </a:lnTo>
                  <a:lnTo>
                    <a:pt x="120000" y="116000"/>
                  </a:lnTo>
                  <a:lnTo>
                    <a:pt x="120000" y="112000"/>
                  </a:lnTo>
                  <a:lnTo>
                    <a:pt x="120000" y="112000"/>
                  </a:lnTo>
                  <a:lnTo>
                    <a:pt x="120000" y="112000"/>
                  </a:lnTo>
                  <a:lnTo>
                    <a:pt x="120000" y="112000"/>
                  </a:lnTo>
                  <a:lnTo>
                    <a:pt x="118000" y="90000"/>
                  </a:lnTo>
                  <a:lnTo>
                    <a:pt x="112000" y="68000"/>
                  </a:lnTo>
                  <a:lnTo>
                    <a:pt x="100000" y="50000"/>
                  </a:lnTo>
                  <a:lnTo>
                    <a:pt x="88000" y="32000"/>
                  </a:lnTo>
                  <a:lnTo>
                    <a:pt x="70000" y="20000"/>
                  </a:lnTo>
                  <a:lnTo>
                    <a:pt x="52000" y="8000"/>
                  </a:lnTo>
                  <a:lnTo>
                    <a:pt x="30000" y="2000"/>
                  </a:lnTo>
                  <a:lnTo>
                    <a:pt x="8000" y="0"/>
                  </a:lnTo>
                  <a:lnTo>
                    <a:pt x="8000" y="0"/>
                  </a:lnTo>
                  <a:lnTo>
                    <a:pt x="8000" y="0"/>
                  </a:lnTo>
                  <a:lnTo>
                    <a:pt x="8000" y="0"/>
                  </a:lnTo>
                  <a:lnTo>
                    <a:pt x="4000" y="0"/>
                  </a:lnTo>
                  <a:lnTo>
                    <a:pt x="2000" y="2000"/>
                  </a:lnTo>
                  <a:lnTo>
                    <a:pt x="0" y="4000"/>
                  </a:lnTo>
                  <a:lnTo>
                    <a:pt x="0" y="8000"/>
                  </a:lnTo>
                  <a:lnTo>
                    <a:pt x="0" y="8000"/>
                  </a:lnTo>
                  <a:lnTo>
                    <a:pt x="0" y="12000"/>
                  </a:lnTo>
                  <a:lnTo>
                    <a:pt x="2000" y="14000"/>
                  </a:lnTo>
                  <a:lnTo>
                    <a:pt x="4000" y="16000"/>
                  </a:lnTo>
                  <a:lnTo>
                    <a:pt x="8000" y="16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1" name="Shape 721"/>
          <p:cNvSpPr/>
          <p:nvPr/>
        </p:nvSpPr>
        <p:spPr>
          <a:xfrm>
            <a:off x="593725" y="1288538"/>
            <a:ext cx="348824" cy="250717"/>
          </a:xfrm>
          <a:custGeom>
            <a:pathLst>
              <a:path extrusionOk="0" h="120000" w="120000">
                <a:moveTo>
                  <a:pt x="97500" y="43043"/>
                </a:moveTo>
                <a:lnTo>
                  <a:pt x="97500" y="43043"/>
                </a:lnTo>
                <a:lnTo>
                  <a:pt x="95625" y="33913"/>
                </a:lnTo>
                <a:lnTo>
                  <a:pt x="93750" y="26086"/>
                </a:lnTo>
                <a:lnTo>
                  <a:pt x="90937" y="18260"/>
                </a:lnTo>
                <a:lnTo>
                  <a:pt x="86250" y="11739"/>
                </a:lnTo>
                <a:lnTo>
                  <a:pt x="81562" y="6521"/>
                </a:lnTo>
                <a:lnTo>
                  <a:pt x="75937" y="3913"/>
                </a:lnTo>
                <a:lnTo>
                  <a:pt x="70312" y="1304"/>
                </a:lnTo>
                <a:lnTo>
                  <a:pt x="63750" y="0"/>
                </a:lnTo>
                <a:lnTo>
                  <a:pt x="63750" y="0"/>
                </a:lnTo>
                <a:lnTo>
                  <a:pt x="59062" y="0"/>
                </a:lnTo>
                <a:lnTo>
                  <a:pt x="54375" y="2608"/>
                </a:lnTo>
                <a:lnTo>
                  <a:pt x="49687" y="3913"/>
                </a:lnTo>
                <a:lnTo>
                  <a:pt x="45000" y="7826"/>
                </a:lnTo>
                <a:lnTo>
                  <a:pt x="41250" y="11739"/>
                </a:lnTo>
                <a:lnTo>
                  <a:pt x="38437" y="15652"/>
                </a:lnTo>
                <a:lnTo>
                  <a:pt x="35625" y="20869"/>
                </a:lnTo>
                <a:lnTo>
                  <a:pt x="32812" y="27391"/>
                </a:lnTo>
                <a:lnTo>
                  <a:pt x="32812" y="27391"/>
                </a:lnTo>
                <a:lnTo>
                  <a:pt x="28125" y="26086"/>
                </a:lnTo>
                <a:lnTo>
                  <a:pt x="28125" y="26086"/>
                </a:lnTo>
                <a:lnTo>
                  <a:pt x="24375" y="26086"/>
                </a:lnTo>
                <a:lnTo>
                  <a:pt x="21562" y="27391"/>
                </a:lnTo>
                <a:lnTo>
                  <a:pt x="18750" y="30000"/>
                </a:lnTo>
                <a:lnTo>
                  <a:pt x="15937" y="32608"/>
                </a:lnTo>
                <a:lnTo>
                  <a:pt x="14062" y="36521"/>
                </a:lnTo>
                <a:lnTo>
                  <a:pt x="12187" y="40434"/>
                </a:lnTo>
                <a:lnTo>
                  <a:pt x="11250" y="44347"/>
                </a:lnTo>
                <a:lnTo>
                  <a:pt x="11250" y="49565"/>
                </a:lnTo>
                <a:lnTo>
                  <a:pt x="11250" y="49565"/>
                </a:lnTo>
                <a:lnTo>
                  <a:pt x="12187" y="57391"/>
                </a:lnTo>
                <a:lnTo>
                  <a:pt x="12187" y="57391"/>
                </a:lnTo>
                <a:lnTo>
                  <a:pt x="7500" y="62608"/>
                </a:lnTo>
                <a:lnTo>
                  <a:pt x="3750" y="69130"/>
                </a:lnTo>
                <a:lnTo>
                  <a:pt x="937" y="76956"/>
                </a:lnTo>
                <a:lnTo>
                  <a:pt x="0" y="86086"/>
                </a:lnTo>
                <a:lnTo>
                  <a:pt x="0" y="86086"/>
                </a:lnTo>
                <a:lnTo>
                  <a:pt x="937" y="92608"/>
                </a:lnTo>
                <a:lnTo>
                  <a:pt x="1875" y="99130"/>
                </a:lnTo>
                <a:lnTo>
                  <a:pt x="3750" y="105652"/>
                </a:lnTo>
                <a:lnTo>
                  <a:pt x="7500" y="109565"/>
                </a:lnTo>
                <a:lnTo>
                  <a:pt x="10312" y="114782"/>
                </a:lnTo>
                <a:lnTo>
                  <a:pt x="15000" y="117391"/>
                </a:lnTo>
                <a:lnTo>
                  <a:pt x="19687" y="118695"/>
                </a:lnTo>
                <a:lnTo>
                  <a:pt x="24375" y="120000"/>
                </a:lnTo>
                <a:lnTo>
                  <a:pt x="24375" y="120000"/>
                </a:lnTo>
                <a:lnTo>
                  <a:pt x="91875" y="120000"/>
                </a:lnTo>
                <a:lnTo>
                  <a:pt x="91875" y="120000"/>
                </a:lnTo>
                <a:lnTo>
                  <a:pt x="91875" y="120000"/>
                </a:lnTo>
                <a:lnTo>
                  <a:pt x="97500" y="118695"/>
                </a:lnTo>
                <a:lnTo>
                  <a:pt x="103125" y="117391"/>
                </a:lnTo>
                <a:lnTo>
                  <a:pt x="107812" y="113478"/>
                </a:lnTo>
                <a:lnTo>
                  <a:pt x="111562" y="108260"/>
                </a:lnTo>
                <a:lnTo>
                  <a:pt x="115312" y="103043"/>
                </a:lnTo>
                <a:lnTo>
                  <a:pt x="118125" y="96521"/>
                </a:lnTo>
                <a:lnTo>
                  <a:pt x="119062" y="88695"/>
                </a:lnTo>
                <a:lnTo>
                  <a:pt x="120000" y="80869"/>
                </a:lnTo>
                <a:lnTo>
                  <a:pt x="120000" y="80869"/>
                </a:lnTo>
                <a:lnTo>
                  <a:pt x="120000" y="74347"/>
                </a:lnTo>
                <a:lnTo>
                  <a:pt x="118125" y="67826"/>
                </a:lnTo>
                <a:lnTo>
                  <a:pt x="116250" y="61304"/>
                </a:lnTo>
                <a:lnTo>
                  <a:pt x="113437" y="56086"/>
                </a:lnTo>
                <a:lnTo>
                  <a:pt x="109687" y="50869"/>
                </a:lnTo>
                <a:lnTo>
                  <a:pt x="105937" y="46956"/>
                </a:lnTo>
                <a:lnTo>
                  <a:pt x="102187" y="44347"/>
                </a:lnTo>
                <a:lnTo>
                  <a:pt x="97500" y="43043"/>
                </a:lnTo>
                <a:close/>
                <a:moveTo>
                  <a:pt x="91875" y="109565"/>
                </a:moveTo>
                <a:lnTo>
                  <a:pt x="91875" y="109565"/>
                </a:lnTo>
                <a:lnTo>
                  <a:pt x="24375" y="109565"/>
                </a:lnTo>
                <a:lnTo>
                  <a:pt x="24375" y="109565"/>
                </a:lnTo>
                <a:lnTo>
                  <a:pt x="20625" y="109565"/>
                </a:lnTo>
                <a:lnTo>
                  <a:pt x="17812" y="108260"/>
                </a:lnTo>
                <a:lnTo>
                  <a:pt x="15000" y="105652"/>
                </a:lnTo>
                <a:lnTo>
                  <a:pt x="12187" y="103043"/>
                </a:lnTo>
                <a:lnTo>
                  <a:pt x="10312" y="99130"/>
                </a:lnTo>
                <a:lnTo>
                  <a:pt x="8437" y="95217"/>
                </a:lnTo>
                <a:lnTo>
                  <a:pt x="7500" y="91304"/>
                </a:lnTo>
                <a:lnTo>
                  <a:pt x="7500" y="86086"/>
                </a:lnTo>
                <a:lnTo>
                  <a:pt x="7500" y="86086"/>
                </a:lnTo>
                <a:lnTo>
                  <a:pt x="8437" y="79565"/>
                </a:lnTo>
                <a:lnTo>
                  <a:pt x="9375" y="74347"/>
                </a:lnTo>
                <a:lnTo>
                  <a:pt x="12187" y="69130"/>
                </a:lnTo>
                <a:lnTo>
                  <a:pt x="15937" y="66521"/>
                </a:lnTo>
                <a:lnTo>
                  <a:pt x="15937" y="66521"/>
                </a:lnTo>
                <a:lnTo>
                  <a:pt x="18750" y="63913"/>
                </a:lnTo>
                <a:lnTo>
                  <a:pt x="20625" y="61304"/>
                </a:lnTo>
                <a:lnTo>
                  <a:pt x="20625" y="58695"/>
                </a:lnTo>
                <a:lnTo>
                  <a:pt x="19687" y="53478"/>
                </a:lnTo>
                <a:lnTo>
                  <a:pt x="19687" y="53478"/>
                </a:lnTo>
                <a:lnTo>
                  <a:pt x="18750" y="49565"/>
                </a:lnTo>
                <a:lnTo>
                  <a:pt x="18750" y="49565"/>
                </a:lnTo>
                <a:lnTo>
                  <a:pt x="19687" y="44347"/>
                </a:lnTo>
                <a:lnTo>
                  <a:pt x="21562" y="40434"/>
                </a:lnTo>
                <a:lnTo>
                  <a:pt x="24375" y="37826"/>
                </a:lnTo>
                <a:lnTo>
                  <a:pt x="28125" y="36521"/>
                </a:lnTo>
                <a:lnTo>
                  <a:pt x="28125" y="36521"/>
                </a:lnTo>
                <a:lnTo>
                  <a:pt x="30000" y="36521"/>
                </a:lnTo>
                <a:lnTo>
                  <a:pt x="32812" y="37826"/>
                </a:lnTo>
                <a:lnTo>
                  <a:pt x="32812" y="37826"/>
                </a:lnTo>
                <a:lnTo>
                  <a:pt x="35625" y="39130"/>
                </a:lnTo>
                <a:lnTo>
                  <a:pt x="37500" y="37826"/>
                </a:lnTo>
                <a:lnTo>
                  <a:pt x="38437" y="35217"/>
                </a:lnTo>
                <a:lnTo>
                  <a:pt x="40312" y="31304"/>
                </a:lnTo>
                <a:lnTo>
                  <a:pt x="40312" y="31304"/>
                </a:lnTo>
                <a:lnTo>
                  <a:pt x="44062" y="23478"/>
                </a:lnTo>
                <a:lnTo>
                  <a:pt x="49687" y="15652"/>
                </a:lnTo>
                <a:lnTo>
                  <a:pt x="56250" y="11739"/>
                </a:lnTo>
                <a:lnTo>
                  <a:pt x="63750" y="10434"/>
                </a:lnTo>
                <a:lnTo>
                  <a:pt x="63750" y="10434"/>
                </a:lnTo>
                <a:lnTo>
                  <a:pt x="68437" y="10434"/>
                </a:lnTo>
                <a:lnTo>
                  <a:pt x="73125" y="13043"/>
                </a:lnTo>
                <a:lnTo>
                  <a:pt x="77812" y="15652"/>
                </a:lnTo>
                <a:lnTo>
                  <a:pt x="81562" y="19565"/>
                </a:lnTo>
                <a:lnTo>
                  <a:pt x="84375" y="24782"/>
                </a:lnTo>
                <a:lnTo>
                  <a:pt x="87187" y="30000"/>
                </a:lnTo>
                <a:lnTo>
                  <a:pt x="89062" y="36521"/>
                </a:lnTo>
                <a:lnTo>
                  <a:pt x="90000" y="43043"/>
                </a:lnTo>
                <a:lnTo>
                  <a:pt x="90000" y="43043"/>
                </a:lnTo>
                <a:lnTo>
                  <a:pt x="90000" y="48260"/>
                </a:lnTo>
                <a:lnTo>
                  <a:pt x="90937" y="50869"/>
                </a:lnTo>
                <a:lnTo>
                  <a:pt x="92812" y="52173"/>
                </a:lnTo>
                <a:lnTo>
                  <a:pt x="95625" y="52173"/>
                </a:lnTo>
                <a:lnTo>
                  <a:pt x="95625" y="52173"/>
                </a:lnTo>
                <a:lnTo>
                  <a:pt x="99375" y="53478"/>
                </a:lnTo>
                <a:lnTo>
                  <a:pt x="102187" y="56086"/>
                </a:lnTo>
                <a:lnTo>
                  <a:pt x="105000" y="58695"/>
                </a:lnTo>
                <a:lnTo>
                  <a:pt x="107812" y="62608"/>
                </a:lnTo>
                <a:lnTo>
                  <a:pt x="109687" y="66521"/>
                </a:lnTo>
                <a:lnTo>
                  <a:pt x="111562" y="70434"/>
                </a:lnTo>
                <a:lnTo>
                  <a:pt x="112500" y="75652"/>
                </a:lnTo>
                <a:lnTo>
                  <a:pt x="112500" y="80869"/>
                </a:lnTo>
                <a:lnTo>
                  <a:pt x="112500" y="80869"/>
                </a:lnTo>
                <a:lnTo>
                  <a:pt x="112500" y="86086"/>
                </a:lnTo>
                <a:lnTo>
                  <a:pt x="110625" y="92608"/>
                </a:lnTo>
                <a:lnTo>
                  <a:pt x="108750" y="96521"/>
                </a:lnTo>
                <a:lnTo>
                  <a:pt x="106875" y="101739"/>
                </a:lnTo>
                <a:lnTo>
                  <a:pt x="103125" y="104347"/>
                </a:lnTo>
                <a:lnTo>
                  <a:pt x="100312" y="106956"/>
                </a:lnTo>
                <a:lnTo>
                  <a:pt x="95625" y="109565"/>
                </a:lnTo>
                <a:lnTo>
                  <a:pt x="91875" y="1095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2" name="Shape 722"/>
          <p:cNvGrpSpPr/>
          <p:nvPr/>
        </p:nvGrpSpPr>
        <p:grpSpPr>
          <a:xfrm>
            <a:off x="1989022" y="1942584"/>
            <a:ext cx="348824" cy="348824"/>
            <a:chOff x="3962400" y="1962150"/>
            <a:chExt cx="406399" cy="406399"/>
          </a:xfrm>
        </p:grpSpPr>
        <p:sp>
          <p:nvSpPr>
            <p:cNvPr id="723" name="Shape 723"/>
            <p:cNvSpPr/>
            <p:nvPr/>
          </p:nvSpPr>
          <p:spPr>
            <a:xfrm>
              <a:off x="3962400" y="1962150"/>
              <a:ext cx="406399" cy="406399"/>
            </a:xfrm>
            <a:custGeom>
              <a:pathLst>
                <a:path extrusionOk="0" h="120000" w="120000">
                  <a:moveTo>
                    <a:pt x="82500" y="0"/>
                  </a:moveTo>
                  <a:lnTo>
                    <a:pt x="82500" y="0"/>
                  </a:lnTo>
                  <a:lnTo>
                    <a:pt x="75000" y="937"/>
                  </a:lnTo>
                  <a:lnTo>
                    <a:pt x="67500" y="2812"/>
                  </a:lnTo>
                  <a:lnTo>
                    <a:pt x="61875" y="6562"/>
                  </a:lnTo>
                  <a:lnTo>
                    <a:pt x="56250" y="11250"/>
                  </a:lnTo>
                  <a:lnTo>
                    <a:pt x="51562" y="16875"/>
                  </a:lnTo>
                  <a:lnTo>
                    <a:pt x="47812" y="22500"/>
                  </a:lnTo>
                  <a:lnTo>
                    <a:pt x="45937" y="30000"/>
                  </a:lnTo>
                  <a:lnTo>
                    <a:pt x="45000" y="37500"/>
                  </a:lnTo>
                  <a:lnTo>
                    <a:pt x="45000" y="37500"/>
                  </a:lnTo>
                  <a:lnTo>
                    <a:pt x="45937" y="44062"/>
                  </a:lnTo>
                  <a:lnTo>
                    <a:pt x="47812" y="51562"/>
                  </a:lnTo>
                  <a:lnTo>
                    <a:pt x="1875" y="96562"/>
                  </a:lnTo>
                  <a:lnTo>
                    <a:pt x="1875" y="96562"/>
                  </a:lnTo>
                  <a:lnTo>
                    <a:pt x="937" y="98437"/>
                  </a:lnTo>
                  <a:lnTo>
                    <a:pt x="0" y="101250"/>
                  </a:lnTo>
                  <a:lnTo>
                    <a:pt x="0" y="112500"/>
                  </a:lnTo>
                  <a:lnTo>
                    <a:pt x="0" y="112500"/>
                  </a:lnTo>
                  <a:lnTo>
                    <a:pt x="937" y="115312"/>
                  </a:lnTo>
                  <a:lnTo>
                    <a:pt x="1875" y="118125"/>
                  </a:lnTo>
                  <a:lnTo>
                    <a:pt x="4687" y="119062"/>
                  </a:lnTo>
                  <a:lnTo>
                    <a:pt x="7500" y="120000"/>
                  </a:lnTo>
                  <a:lnTo>
                    <a:pt x="18750" y="120000"/>
                  </a:lnTo>
                  <a:lnTo>
                    <a:pt x="18750" y="120000"/>
                  </a:lnTo>
                  <a:lnTo>
                    <a:pt x="21562" y="119062"/>
                  </a:lnTo>
                  <a:lnTo>
                    <a:pt x="23437" y="118125"/>
                  </a:lnTo>
                  <a:lnTo>
                    <a:pt x="29062" y="112500"/>
                  </a:lnTo>
                  <a:lnTo>
                    <a:pt x="37500" y="112500"/>
                  </a:lnTo>
                  <a:lnTo>
                    <a:pt x="37500" y="112500"/>
                  </a:lnTo>
                  <a:lnTo>
                    <a:pt x="40312" y="111562"/>
                  </a:lnTo>
                  <a:lnTo>
                    <a:pt x="43125" y="110625"/>
                  </a:lnTo>
                  <a:lnTo>
                    <a:pt x="44062" y="107812"/>
                  </a:lnTo>
                  <a:lnTo>
                    <a:pt x="45000" y="105000"/>
                  </a:lnTo>
                  <a:lnTo>
                    <a:pt x="45000" y="97500"/>
                  </a:lnTo>
                  <a:lnTo>
                    <a:pt x="52500" y="97500"/>
                  </a:lnTo>
                  <a:lnTo>
                    <a:pt x="52500" y="97500"/>
                  </a:lnTo>
                  <a:lnTo>
                    <a:pt x="55312" y="96562"/>
                  </a:lnTo>
                  <a:lnTo>
                    <a:pt x="58125" y="95625"/>
                  </a:lnTo>
                  <a:lnTo>
                    <a:pt x="59062" y="92812"/>
                  </a:lnTo>
                  <a:lnTo>
                    <a:pt x="60000" y="90000"/>
                  </a:lnTo>
                  <a:lnTo>
                    <a:pt x="60000" y="81562"/>
                  </a:lnTo>
                  <a:lnTo>
                    <a:pt x="68437" y="72187"/>
                  </a:lnTo>
                  <a:lnTo>
                    <a:pt x="68437" y="72187"/>
                  </a:lnTo>
                  <a:lnTo>
                    <a:pt x="75937" y="74062"/>
                  </a:lnTo>
                  <a:lnTo>
                    <a:pt x="82500" y="75000"/>
                  </a:lnTo>
                  <a:lnTo>
                    <a:pt x="82500" y="75000"/>
                  </a:lnTo>
                  <a:lnTo>
                    <a:pt x="90000" y="74062"/>
                  </a:lnTo>
                  <a:lnTo>
                    <a:pt x="97500" y="72187"/>
                  </a:lnTo>
                  <a:lnTo>
                    <a:pt x="103125" y="68437"/>
                  </a:lnTo>
                  <a:lnTo>
                    <a:pt x="108750" y="63750"/>
                  </a:lnTo>
                  <a:lnTo>
                    <a:pt x="113437" y="58125"/>
                  </a:lnTo>
                  <a:lnTo>
                    <a:pt x="117187" y="52500"/>
                  </a:lnTo>
                  <a:lnTo>
                    <a:pt x="119062" y="45000"/>
                  </a:lnTo>
                  <a:lnTo>
                    <a:pt x="120000" y="37500"/>
                  </a:lnTo>
                  <a:lnTo>
                    <a:pt x="120000" y="37500"/>
                  </a:lnTo>
                  <a:lnTo>
                    <a:pt x="119062" y="30000"/>
                  </a:lnTo>
                  <a:lnTo>
                    <a:pt x="117187" y="22500"/>
                  </a:lnTo>
                  <a:lnTo>
                    <a:pt x="113437" y="16875"/>
                  </a:lnTo>
                  <a:lnTo>
                    <a:pt x="108750" y="11250"/>
                  </a:lnTo>
                  <a:lnTo>
                    <a:pt x="103125" y="6562"/>
                  </a:lnTo>
                  <a:lnTo>
                    <a:pt x="97500" y="2812"/>
                  </a:lnTo>
                  <a:lnTo>
                    <a:pt x="90000" y="937"/>
                  </a:lnTo>
                  <a:lnTo>
                    <a:pt x="82500" y="0"/>
                  </a:lnTo>
                  <a:close/>
                  <a:moveTo>
                    <a:pt x="82500" y="67500"/>
                  </a:moveTo>
                  <a:lnTo>
                    <a:pt x="82500" y="67500"/>
                  </a:lnTo>
                  <a:lnTo>
                    <a:pt x="78750" y="67500"/>
                  </a:lnTo>
                  <a:lnTo>
                    <a:pt x="74062" y="66562"/>
                  </a:lnTo>
                  <a:lnTo>
                    <a:pt x="67500" y="62812"/>
                  </a:lnTo>
                  <a:lnTo>
                    <a:pt x="65625" y="64687"/>
                  </a:lnTo>
                  <a:lnTo>
                    <a:pt x="61875" y="68437"/>
                  </a:lnTo>
                  <a:lnTo>
                    <a:pt x="54375" y="75937"/>
                  </a:lnTo>
                  <a:lnTo>
                    <a:pt x="54375" y="75937"/>
                  </a:lnTo>
                  <a:lnTo>
                    <a:pt x="53437" y="78750"/>
                  </a:lnTo>
                  <a:lnTo>
                    <a:pt x="52500" y="81562"/>
                  </a:lnTo>
                  <a:lnTo>
                    <a:pt x="52500" y="90000"/>
                  </a:lnTo>
                  <a:lnTo>
                    <a:pt x="45000" y="90000"/>
                  </a:lnTo>
                  <a:lnTo>
                    <a:pt x="45000" y="90000"/>
                  </a:lnTo>
                  <a:lnTo>
                    <a:pt x="42187" y="90937"/>
                  </a:lnTo>
                  <a:lnTo>
                    <a:pt x="39375" y="91875"/>
                  </a:lnTo>
                  <a:lnTo>
                    <a:pt x="38437" y="94687"/>
                  </a:lnTo>
                  <a:lnTo>
                    <a:pt x="37500" y="97500"/>
                  </a:lnTo>
                  <a:lnTo>
                    <a:pt x="37500" y="105000"/>
                  </a:lnTo>
                  <a:lnTo>
                    <a:pt x="29062" y="105000"/>
                  </a:lnTo>
                  <a:lnTo>
                    <a:pt x="29062" y="105000"/>
                  </a:lnTo>
                  <a:lnTo>
                    <a:pt x="26250" y="105937"/>
                  </a:lnTo>
                  <a:lnTo>
                    <a:pt x="23437" y="106875"/>
                  </a:lnTo>
                  <a:lnTo>
                    <a:pt x="17812" y="112500"/>
                  </a:lnTo>
                  <a:lnTo>
                    <a:pt x="7500" y="112500"/>
                  </a:lnTo>
                  <a:lnTo>
                    <a:pt x="7500" y="102187"/>
                  </a:lnTo>
                  <a:lnTo>
                    <a:pt x="51562" y="58125"/>
                  </a:lnTo>
                  <a:lnTo>
                    <a:pt x="51562" y="58125"/>
                  </a:lnTo>
                  <a:lnTo>
                    <a:pt x="51562" y="58125"/>
                  </a:lnTo>
                  <a:lnTo>
                    <a:pt x="57187" y="52500"/>
                  </a:lnTo>
                  <a:lnTo>
                    <a:pt x="57187" y="52500"/>
                  </a:lnTo>
                  <a:lnTo>
                    <a:pt x="53437" y="45937"/>
                  </a:lnTo>
                  <a:lnTo>
                    <a:pt x="52500" y="41250"/>
                  </a:lnTo>
                  <a:lnTo>
                    <a:pt x="52500" y="37500"/>
                  </a:lnTo>
                  <a:lnTo>
                    <a:pt x="52500" y="37500"/>
                  </a:lnTo>
                  <a:lnTo>
                    <a:pt x="53437" y="31875"/>
                  </a:lnTo>
                  <a:lnTo>
                    <a:pt x="55312" y="26250"/>
                  </a:lnTo>
                  <a:lnTo>
                    <a:pt x="57187" y="20625"/>
                  </a:lnTo>
                  <a:lnTo>
                    <a:pt x="60937" y="15937"/>
                  </a:lnTo>
                  <a:lnTo>
                    <a:pt x="65625" y="12187"/>
                  </a:lnTo>
                  <a:lnTo>
                    <a:pt x="71250" y="10312"/>
                  </a:lnTo>
                  <a:lnTo>
                    <a:pt x="76875" y="8437"/>
                  </a:lnTo>
                  <a:lnTo>
                    <a:pt x="82500" y="7500"/>
                  </a:lnTo>
                  <a:lnTo>
                    <a:pt x="82500" y="7500"/>
                  </a:lnTo>
                  <a:lnTo>
                    <a:pt x="88125" y="8437"/>
                  </a:lnTo>
                  <a:lnTo>
                    <a:pt x="93750" y="10312"/>
                  </a:lnTo>
                  <a:lnTo>
                    <a:pt x="99375" y="12187"/>
                  </a:lnTo>
                  <a:lnTo>
                    <a:pt x="104062" y="15937"/>
                  </a:lnTo>
                  <a:lnTo>
                    <a:pt x="107812" y="20625"/>
                  </a:lnTo>
                  <a:lnTo>
                    <a:pt x="109687" y="26250"/>
                  </a:lnTo>
                  <a:lnTo>
                    <a:pt x="111562" y="31875"/>
                  </a:lnTo>
                  <a:lnTo>
                    <a:pt x="112500" y="37500"/>
                  </a:lnTo>
                  <a:lnTo>
                    <a:pt x="112500" y="37500"/>
                  </a:lnTo>
                  <a:lnTo>
                    <a:pt x="111562" y="43125"/>
                  </a:lnTo>
                  <a:lnTo>
                    <a:pt x="109687" y="48750"/>
                  </a:lnTo>
                  <a:lnTo>
                    <a:pt x="107812" y="54375"/>
                  </a:lnTo>
                  <a:lnTo>
                    <a:pt x="104062" y="59062"/>
                  </a:lnTo>
                  <a:lnTo>
                    <a:pt x="99375" y="62812"/>
                  </a:lnTo>
                  <a:lnTo>
                    <a:pt x="93750" y="64687"/>
                  </a:lnTo>
                  <a:lnTo>
                    <a:pt x="88125" y="66562"/>
                  </a:lnTo>
                  <a:lnTo>
                    <a:pt x="82500" y="675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6400" y="2012950"/>
              <a:ext cx="101599" cy="101599"/>
            </a:xfrm>
            <a:custGeom>
              <a:pathLst>
                <a:path extrusionOk="0" h="120000" w="120000">
                  <a:moveTo>
                    <a:pt x="116250" y="63750"/>
                  </a:moveTo>
                  <a:lnTo>
                    <a:pt x="116250" y="63750"/>
                  </a:lnTo>
                  <a:lnTo>
                    <a:pt x="90000" y="30000"/>
                  </a:lnTo>
                  <a:lnTo>
                    <a:pt x="56250" y="3750"/>
                  </a:lnTo>
                  <a:lnTo>
                    <a:pt x="56250" y="3750"/>
                  </a:lnTo>
                  <a:lnTo>
                    <a:pt x="48750" y="0"/>
                  </a:lnTo>
                  <a:lnTo>
                    <a:pt x="45000" y="0"/>
                  </a:lnTo>
                  <a:lnTo>
                    <a:pt x="45000" y="0"/>
                  </a:lnTo>
                  <a:lnTo>
                    <a:pt x="30000" y="7500"/>
                  </a:lnTo>
                  <a:lnTo>
                    <a:pt x="18750" y="18750"/>
                  </a:lnTo>
                  <a:lnTo>
                    <a:pt x="7500" y="30000"/>
                  </a:lnTo>
                  <a:lnTo>
                    <a:pt x="0" y="45000"/>
                  </a:lnTo>
                  <a:lnTo>
                    <a:pt x="0" y="45000"/>
                  </a:lnTo>
                  <a:lnTo>
                    <a:pt x="0" y="48750"/>
                  </a:lnTo>
                  <a:lnTo>
                    <a:pt x="0" y="48750"/>
                  </a:lnTo>
                  <a:lnTo>
                    <a:pt x="3750" y="56250"/>
                  </a:lnTo>
                  <a:lnTo>
                    <a:pt x="3750" y="56250"/>
                  </a:lnTo>
                  <a:lnTo>
                    <a:pt x="30000" y="90000"/>
                  </a:lnTo>
                  <a:lnTo>
                    <a:pt x="63750" y="116250"/>
                  </a:lnTo>
                  <a:lnTo>
                    <a:pt x="63750" y="116250"/>
                  </a:lnTo>
                  <a:lnTo>
                    <a:pt x="71250" y="120000"/>
                  </a:lnTo>
                  <a:lnTo>
                    <a:pt x="75000" y="120000"/>
                  </a:lnTo>
                  <a:lnTo>
                    <a:pt x="75000" y="120000"/>
                  </a:lnTo>
                  <a:lnTo>
                    <a:pt x="90000" y="112500"/>
                  </a:lnTo>
                  <a:lnTo>
                    <a:pt x="101250" y="105000"/>
                  </a:lnTo>
                  <a:lnTo>
                    <a:pt x="112500" y="90000"/>
                  </a:lnTo>
                  <a:lnTo>
                    <a:pt x="120000" y="75000"/>
                  </a:lnTo>
                  <a:lnTo>
                    <a:pt x="120000" y="75000"/>
                  </a:lnTo>
                  <a:lnTo>
                    <a:pt x="120000" y="71250"/>
                  </a:lnTo>
                  <a:lnTo>
                    <a:pt x="120000" y="71250"/>
                  </a:lnTo>
                  <a:lnTo>
                    <a:pt x="116250" y="63750"/>
                  </a:lnTo>
                  <a:close/>
                  <a:moveTo>
                    <a:pt x="71250" y="105000"/>
                  </a:moveTo>
                  <a:lnTo>
                    <a:pt x="71250" y="105000"/>
                  </a:lnTo>
                  <a:lnTo>
                    <a:pt x="41250" y="78750"/>
                  </a:lnTo>
                  <a:lnTo>
                    <a:pt x="15000" y="48750"/>
                  </a:lnTo>
                  <a:lnTo>
                    <a:pt x="15000" y="48750"/>
                  </a:lnTo>
                  <a:lnTo>
                    <a:pt x="18750" y="37500"/>
                  </a:lnTo>
                  <a:lnTo>
                    <a:pt x="26250" y="26250"/>
                  </a:lnTo>
                  <a:lnTo>
                    <a:pt x="37500" y="18750"/>
                  </a:lnTo>
                  <a:lnTo>
                    <a:pt x="48750" y="15000"/>
                  </a:lnTo>
                  <a:lnTo>
                    <a:pt x="48750" y="15000"/>
                  </a:lnTo>
                  <a:lnTo>
                    <a:pt x="78750" y="41250"/>
                  </a:lnTo>
                  <a:lnTo>
                    <a:pt x="105000" y="71250"/>
                  </a:lnTo>
                  <a:lnTo>
                    <a:pt x="105000" y="71250"/>
                  </a:lnTo>
                  <a:lnTo>
                    <a:pt x="101250" y="82500"/>
                  </a:lnTo>
                  <a:lnTo>
                    <a:pt x="93750" y="93750"/>
                  </a:lnTo>
                  <a:lnTo>
                    <a:pt x="82500" y="101250"/>
                  </a:lnTo>
                  <a:lnTo>
                    <a:pt x="71250" y="105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5" name="Shape 725"/>
          <p:cNvSpPr/>
          <p:nvPr/>
        </p:nvSpPr>
        <p:spPr>
          <a:xfrm>
            <a:off x="3384317" y="2640233"/>
            <a:ext cx="348824" cy="348824"/>
          </a:xfrm>
          <a:custGeom>
            <a:pathLst>
              <a:path extrusionOk="0" h="120000" w="120000">
                <a:moveTo>
                  <a:pt x="110625" y="9375"/>
                </a:moveTo>
                <a:lnTo>
                  <a:pt x="110625" y="9375"/>
                </a:lnTo>
                <a:lnTo>
                  <a:pt x="105000" y="5625"/>
                </a:lnTo>
                <a:lnTo>
                  <a:pt x="99375" y="2812"/>
                </a:lnTo>
                <a:lnTo>
                  <a:pt x="93750" y="937"/>
                </a:lnTo>
                <a:lnTo>
                  <a:pt x="88125" y="0"/>
                </a:lnTo>
                <a:lnTo>
                  <a:pt x="88125" y="0"/>
                </a:lnTo>
                <a:lnTo>
                  <a:pt x="83437" y="0"/>
                </a:lnTo>
                <a:lnTo>
                  <a:pt x="78750" y="1875"/>
                </a:lnTo>
                <a:lnTo>
                  <a:pt x="74062" y="3750"/>
                </a:lnTo>
                <a:lnTo>
                  <a:pt x="70312" y="7500"/>
                </a:lnTo>
                <a:lnTo>
                  <a:pt x="52500" y="25312"/>
                </a:lnTo>
                <a:lnTo>
                  <a:pt x="52500" y="25312"/>
                </a:lnTo>
                <a:lnTo>
                  <a:pt x="51562" y="25312"/>
                </a:lnTo>
                <a:lnTo>
                  <a:pt x="51562" y="25312"/>
                </a:lnTo>
                <a:lnTo>
                  <a:pt x="51562" y="25312"/>
                </a:lnTo>
                <a:lnTo>
                  <a:pt x="51562" y="25312"/>
                </a:lnTo>
                <a:lnTo>
                  <a:pt x="13125" y="64687"/>
                </a:lnTo>
                <a:lnTo>
                  <a:pt x="13125" y="64687"/>
                </a:lnTo>
                <a:lnTo>
                  <a:pt x="11250" y="67500"/>
                </a:lnTo>
                <a:lnTo>
                  <a:pt x="9375" y="71250"/>
                </a:lnTo>
                <a:lnTo>
                  <a:pt x="937" y="103125"/>
                </a:lnTo>
                <a:lnTo>
                  <a:pt x="937" y="103125"/>
                </a:lnTo>
                <a:lnTo>
                  <a:pt x="0" y="106875"/>
                </a:lnTo>
                <a:lnTo>
                  <a:pt x="0" y="106875"/>
                </a:lnTo>
                <a:lnTo>
                  <a:pt x="937" y="111562"/>
                </a:lnTo>
                <a:lnTo>
                  <a:pt x="3750" y="116250"/>
                </a:lnTo>
                <a:lnTo>
                  <a:pt x="8437" y="119062"/>
                </a:lnTo>
                <a:lnTo>
                  <a:pt x="13125" y="120000"/>
                </a:lnTo>
                <a:lnTo>
                  <a:pt x="13125" y="120000"/>
                </a:lnTo>
                <a:lnTo>
                  <a:pt x="17812" y="119062"/>
                </a:lnTo>
                <a:lnTo>
                  <a:pt x="49687" y="110625"/>
                </a:lnTo>
                <a:lnTo>
                  <a:pt x="49687" y="110625"/>
                </a:lnTo>
                <a:lnTo>
                  <a:pt x="52500" y="109687"/>
                </a:lnTo>
                <a:lnTo>
                  <a:pt x="55312" y="106875"/>
                </a:lnTo>
                <a:lnTo>
                  <a:pt x="112500" y="49687"/>
                </a:lnTo>
                <a:lnTo>
                  <a:pt x="112500" y="49687"/>
                </a:lnTo>
                <a:lnTo>
                  <a:pt x="116250" y="45000"/>
                </a:lnTo>
                <a:lnTo>
                  <a:pt x="118125" y="40312"/>
                </a:lnTo>
                <a:lnTo>
                  <a:pt x="120000" y="35625"/>
                </a:lnTo>
                <a:lnTo>
                  <a:pt x="120000" y="30000"/>
                </a:lnTo>
                <a:lnTo>
                  <a:pt x="119062" y="24375"/>
                </a:lnTo>
                <a:lnTo>
                  <a:pt x="117187" y="19687"/>
                </a:lnTo>
                <a:lnTo>
                  <a:pt x="114375" y="14062"/>
                </a:lnTo>
                <a:lnTo>
                  <a:pt x="110625" y="9375"/>
                </a:lnTo>
                <a:close/>
                <a:moveTo>
                  <a:pt x="60000" y="89062"/>
                </a:moveTo>
                <a:lnTo>
                  <a:pt x="60000" y="89062"/>
                </a:lnTo>
                <a:lnTo>
                  <a:pt x="59062" y="84375"/>
                </a:lnTo>
                <a:lnTo>
                  <a:pt x="57187" y="79687"/>
                </a:lnTo>
                <a:lnTo>
                  <a:pt x="92812" y="44062"/>
                </a:lnTo>
                <a:lnTo>
                  <a:pt x="92812" y="44062"/>
                </a:lnTo>
                <a:lnTo>
                  <a:pt x="93750" y="48750"/>
                </a:lnTo>
                <a:lnTo>
                  <a:pt x="93750" y="54375"/>
                </a:lnTo>
                <a:lnTo>
                  <a:pt x="91875" y="59062"/>
                </a:lnTo>
                <a:lnTo>
                  <a:pt x="89062" y="62812"/>
                </a:lnTo>
                <a:lnTo>
                  <a:pt x="89062" y="62812"/>
                </a:lnTo>
                <a:lnTo>
                  <a:pt x="89062" y="62812"/>
                </a:lnTo>
                <a:lnTo>
                  <a:pt x="89062" y="62812"/>
                </a:lnTo>
                <a:lnTo>
                  <a:pt x="60000" y="91875"/>
                </a:lnTo>
                <a:lnTo>
                  <a:pt x="60000" y="91875"/>
                </a:lnTo>
                <a:lnTo>
                  <a:pt x="60000" y="89062"/>
                </a:lnTo>
                <a:close/>
                <a:moveTo>
                  <a:pt x="55312" y="75937"/>
                </a:moveTo>
                <a:lnTo>
                  <a:pt x="55312" y="75937"/>
                </a:lnTo>
                <a:lnTo>
                  <a:pt x="50625" y="69375"/>
                </a:lnTo>
                <a:lnTo>
                  <a:pt x="50625" y="69375"/>
                </a:lnTo>
                <a:lnTo>
                  <a:pt x="46875" y="66562"/>
                </a:lnTo>
                <a:lnTo>
                  <a:pt x="43125" y="63750"/>
                </a:lnTo>
                <a:lnTo>
                  <a:pt x="78750" y="28125"/>
                </a:lnTo>
                <a:lnTo>
                  <a:pt x="78750" y="28125"/>
                </a:lnTo>
                <a:lnTo>
                  <a:pt x="82500" y="30000"/>
                </a:lnTo>
                <a:lnTo>
                  <a:pt x="86250" y="33750"/>
                </a:lnTo>
                <a:lnTo>
                  <a:pt x="86250" y="33750"/>
                </a:lnTo>
                <a:lnTo>
                  <a:pt x="89062" y="36562"/>
                </a:lnTo>
                <a:lnTo>
                  <a:pt x="90937" y="40312"/>
                </a:lnTo>
                <a:lnTo>
                  <a:pt x="55312" y="75937"/>
                </a:lnTo>
                <a:close/>
                <a:moveTo>
                  <a:pt x="39375" y="61875"/>
                </a:moveTo>
                <a:lnTo>
                  <a:pt x="39375" y="61875"/>
                </a:lnTo>
                <a:lnTo>
                  <a:pt x="33750" y="60937"/>
                </a:lnTo>
                <a:lnTo>
                  <a:pt x="28125" y="60000"/>
                </a:lnTo>
                <a:lnTo>
                  <a:pt x="57187" y="30937"/>
                </a:lnTo>
                <a:lnTo>
                  <a:pt x="57187" y="30937"/>
                </a:lnTo>
                <a:lnTo>
                  <a:pt x="60937" y="28125"/>
                </a:lnTo>
                <a:lnTo>
                  <a:pt x="65625" y="26250"/>
                </a:lnTo>
                <a:lnTo>
                  <a:pt x="70312" y="26250"/>
                </a:lnTo>
                <a:lnTo>
                  <a:pt x="75000" y="27187"/>
                </a:lnTo>
                <a:lnTo>
                  <a:pt x="39375" y="61875"/>
                </a:lnTo>
                <a:close/>
                <a:moveTo>
                  <a:pt x="15937" y="111562"/>
                </a:moveTo>
                <a:lnTo>
                  <a:pt x="15937" y="111562"/>
                </a:lnTo>
                <a:lnTo>
                  <a:pt x="13125" y="112500"/>
                </a:lnTo>
                <a:lnTo>
                  <a:pt x="13125" y="112500"/>
                </a:lnTo>
                <a:lnTo>
                  <a:pt x="11250" y="112500"/>
                </a:lnTo>
                <a:lnTo>
                  <a:pt x="9375" y="110625"/>
                </a:lnTo>
                <a:lnTo>
                  <a:pt x="7500" y="108750"/>
                </a:lnTo>
                <a:lnTo>
                  <a:pt x="7500" y="106875"/>
                </a:lnTo>
                <a:lnTo>
                  <a:pt x="7500" y="106875"/>
                </a:lnTo>
                <a:lnTo>
                  <a:pt x="7500" y="105000"/>
                </a:lnTo>
                <a:lnTo>
                  <a:pt x="12187" y="90000"/>
                </a:lnTo>
                <a:lnTo>
                  <a:pt x="12187" y="90000"/>
                </a:lnTo>
                <a:lnTo>
                  <a:pt x="15000" y="90937"/>
                </a:lnTo>
                <a:lnTo>
                  <a:pt x="18750" y="91875"/>
                </a:lnTo>
                <a:lnTo>
                  <a:pt x="21562" y="93750"/>
                </a:lnTo>
                <a:lnTo>
                  <a:pt x="24375" y="95625"/>
                </a:lnTo>
                <a:lnTo>
                  <a:pt x="24375" y="95625"/>
                </a:lnTo>
                <a:lnTo>
                  <a:pt x="27187" y="98437"/>
                </a:lnTo>
                <a:lnTo>
                  <a:pt x="28125" y="102187"/>
                </a:lnTo>
                <a:lnTo>
                  <a:pt x="29062" y="105000"/>
                </a:lnTo>
                <a:lnTo>
                  <a:pt x="30000" y="108750"/>
                </a:lnTo>
                <a:lnTo>
                  <a:pt x="15937" y="111562"/>
                </a:lnTo>
                <a:close/>
                <a:moveTo>
                  <a:pt x="32812" y="107812"/>
                </a:moveTo>
                <a:lnTo>
                  <a:pt x="32812" y="107812"/>
                </a:lnTo>
                <a:lnTo>
                  <a:pt x="32812" y="104062"/>
                </a:lnTo>
                <a:lnTo>
                  <a:pt x="31875" y="100312"/>
                </a:lnTo>
                <a:lnTo>
                  <a:pt x="30000" y="96562"/>
                </a:lnTo>
                <a:lnTo>
                  <a:pt x="27187" y="92812"/>
                </a:lnTo>
                <a:lnTo>
                  <a:pt x="27187" y="92812"/>
                </a:lnTo>
                <a:lnTo>
                  <a:pt x="23437" y="90000"/>
                </a:lnTo>
                <a:lnTo>
                  <a:pt x="20625" y="88125"/>
                </a:lnTo>
                <a:lnTo>
                  <a:pt x="16875" y="87187"/>
                </a:lnTo>
                <a:lnTo>
                  <a:pt x="13125" y="86250"/>
                </a:lnTo>
                <a:lnTo>
                  <a:pt x="16875" y="73125"/>
                </a:lnTo>
                <a:lnTo>
                  <a:pt x="16875" y="73125"/>
                </a:lnTo>
                <a:lnTo>
                  <a:pt x="17812" y="70312"/>
                </a:lnTo>
                <a:lnTo>
                  <a:pt x="17812" y="70312"/>
                </a:lnTo>
                <a:lnTo>
                  <a:pt x="20625" y="68437"/>
                </a:lnTo>
                <a:lnTo>
                  <a:pt x="24375" y="67500"/>
                </a:lnTo>
                <a:lnTo>
                  <a:pt x="28125" y="67500"/>
                </a:lnTo>
                <a:lnTo>
                  <a:pt x="31875" y="67500"/>
                </a:lnTo>
                <a:lnTo>
                  <a:pt x="34687" y="68437"/>
                </a:lnTo>
                <a:lnTo>
                  <a:pt x="38437" y="70312"/>
                </a:lnTo>
                <a:lnTo>
                  <a:pt x="42187" y="72187"/>
                </a:lnTo>
                <a:lnTo>
                  <a:pt x="45000" y="75000"/>
                </a:lnTo>
                <a:lnTo>
                  <a:pt x="45000" y="75000"/>
                </a:lnTo>
                <a:lnTo>
                  <a:pt x="47812" y="77812"/>
                </a:lnTo>
                <a:lnTo>
                  <a:pt x="50625" y="81562"/>
                </a:lnTo>
                <a:lnTo>
                  <a:pt x="51562" y="85312"/>
                </a:lnTo>
                <a:lnTo>
                  <a:pt x="52500" y="89062"/>
                </a:lnTo>
                <a:lnTo>
                  <a:pt x="52500" y="92812"/>
                </a:lnTo>
                <a:lnTo>
                  <a:pt x="51562" y="96562"/>
                </a:lnTo>
                <a:lnTo>
                  <a:pt x="50625" y="100312"/>
                </a:lnTo>
                <a:lnTo>
                  <a:pt x="48750" y="103125"/>
                </a:lnTo>
                <a:lnTo>
                  <a:pt x="48750" y="103125"/>
                </a:lnTo>
                <a:lnTo>
                  <a:pt x="46875" y="104062"/>
                </a:lnTo>
                <a:lnTo>
                  <a:pt x="32812" y="107812"/>
                </a:lnTo>
                <a:close/>
                <a:moveTo>
                  <a:pt x="107812" y="44062"/>
                </a:moveTo>
                <a:lnTo>
                  <a:pt x="101250" y="50625"/>
                </a:lnTo>
                <a:lnTo>
                  <a:pt x="101250" y="50625"/>
                </a:lnTo>
                <a:lnTo>
                  <a:pt x="101250" y="47812"/>
                </a:lnTo>
                <a:lnTo>
                  <a:pt x="101250" y="47812"/>
                </a:lnTo>
                <a:lnTo>
                  <a:pt x="100312" y="42187"/>
                </a:lnTo>
                <a:lnTo>
                  <a:pt x="98437" y="37500"/>
                </a:lnTo>
                <a:lnTo>
                  <a:pt x="95625" y="32812"/>
                </a:lnTo>
                <a:lnTo>
                  <a:pt x="91875" y="28125"/>
                </a:lnTo>
                <a:lnTo>
                  <a:pt x="91875" y="28125"/>
                </a:lnTo>
                <a:lnTo>
                  <a:pt x="87187" y="24375"/>
                </a:lnTo>
                <a:lnTo>
                  <a:pt x="81562" y="21562"/>
                </a:lnTo>
                <a:lnTo>
                  <a:pt x="75937" y="19687"/>
                </a:lnTo>
                <a:lnTo>
                  <a:pt x="69375" y="18750"/>
                </a:lnTo>
                <a:lnTo>
                  <a:pt x="75937" y="12187"/>
                </a:lnTo>
                <a:lnTo>
                  <a:pt x="75937" y="12187"/>
                </a:lnTo>
                <a:lnTo>
                  <a:pt x="78750" y="10312"/>
                </a:lnTo>
                <a:lnTo>
                  <a:pt x="81562" y="8437"/>
                </a:lnTo>
                <a:lnTo>
                  <a:pt x="84375" y="7500"/>
                </a:lnTo>
                <a:lnTo>
                  <a:pt x="88125" y="7500"/>
                </a:lnTo>
                <a:lnTo>
                  <a:pt x="88125" y="7500"/>
                </a:lnTo>
                <a:lnTo>
                  <a:pt x="92812" y="8437"/>
                </a:lnTo>
                <a:lnTo>
                  <a:pt x="96562" y="9375"/>
                </a:lnTo>
                <a:lnTo>
                  <a:pt x="101250" y="12187"/>
                </a:lnTo>
                <a:lnTo>
                  <a:pt x="105000" y="15000"/>
                </a:lnTo>
                <a:lnTo>
                  <a:pt x="105000" y="15000"/>
                </a:lnTo>
                <a:lnTo>
                  <a:pt x="107812" y="18750"/>
                </a:lnTo>
                <a:lnTo>
                  <a:pt x="110625" y="22500"/>
                </a:lnTo>
                <a:lnTo>
                  <a:pt x="111562" y="26250"/>
                </a:lnTo>
                <a:lnTo>
                  <a:pt x="112500" y="30937"/>
                </a:lnTo>
                <a:lnTo>
                  <a:pt x="112500" y="30937"/>
                </a:lnTo>
                <a:lnTo>
                  <a:pt x="112500" y="34687"/>
                </a:lnTo>
                <a:lnTo>
                  <a:pt x="111562" y="38437"/>
                </a:lnTo>
                <a:lnTo>
                  <a:pt x="109687" y="41250"/>
                </a:lnTo>
                <a:lnTo>
                  <a:pt x="107812" y="4406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2686668" y="1244936"/>
            <a:ext cx="348824" cy="337922"/>
          </a:xfrm>
          <a:custGeom>
            <a:pathLst>
              <a:path extrusionOk="0" h="120000" w="120000">
                <a:moveTo>
                  <a:pt x="120000" y="44516"/>
                </a:moveTo>
                <a:lnTo>
                  <a:pt x="120000" y="44516"/>
                </a:lnTo>
                <a:lnTo>
                  <a:pt x="118125" y="42580"/>
                </a:lnTo>
                <a:lnTo>
                  <a:pt x="117187" y="40645"/>
                </a:lnTo>
                <a:lnTo>
                  <a:pt x="115312" y="39677"/>
                </a:lnTo>
                <a:lnTo>
                  <a:pt x="112500" y="38709"/>
                </a:lnTo>
                <a:lnTo>
                  <a:pt x="81562" y="33870"/>
                </a:lnTo>
                <a:lnTo>
                  <a:pt x="67500" y="4838"/>
                </a:lnTo>
                <a:lnTo>
                  <a:pt x="67500" y="4838"/>
                </a:lnTo>
                <a:lnTo>
                  <a:pt x="66562" y="2903"/>
                </a:lnTo>
                <a:lnTo>
                  <a:pt x="64687" y="967"/>
                </a:lnTo>
                <a:lnTo>
                  <a:pt x="62812" y="0"/>
                </a:lnTo>
                <a:lnTo>
                  <a:pt x="60000" y="0"/>
                </a:lnTo>
                <a:lnTo>
                  <a:pt x="60000" y="0"/>
                </a:lnTo>
                <a:lnTo>
                  <a:pt x="57187" y="0"/>
                </a:lnTo>
                <a:lnTo>
                  <a:pt x="55312" y="967"/>
                </a:lnTo>
                <a:lnTo>
                  <a:pt x="53437" y="2903"/>
                </a:lnTo>
                <a:lnTo>
                  <a:pt x="52500" y="4838"/>
                </a:lnTo>
                <a:lnTo>
                  <a:pt x="38437" y="33870"/>
                </a:lnTo>
                <a:lnTo>
                  <a:pt x="7500" y="38709"/>
                </a:lnTo>
                <a:lnTo>
                  <a:pt x="7500" y="38709"/>
                </a:lnTo>
                <a:lnTo>
                  <a:pt x="4687" y="39677"/>
                </a:lnTo>
                <a:lnTo>
                  <a:pt x="2812" y="40645"/>
                </a:lnTo>
                <a:lnTo>
                  <a:pt x="1875" y="42580"/>
                </a:lnTo>
                <a:lnTo>
                  <a:pt x="0" y="44516"/>
                </a:lnTo>
                <a:lnTo>
                  <a:pt x="0" y="44516"/>
                </a:lnTo>
                <a:lnTo>
                  <a:pt x="0" y="47419"/>
                </a:lnTo>
                <a:lnTo>
                  <a:pt x="0" y="49354"/>
                </a:lnTo>
                <a:lnTo>
                  <a:pt x="937" y="51290"/>
                </a:lnTo>
                <a:lnTo>
                  <a:pt x="2812" y="53225"/>
                </a:lnTo>
                <a:lnTo>
                  <a:pt x="25312" y="77419"/>
                </a:lnTo>
                <a:lnTo>
                  <a:pt x="19687" y="110322"/>
                </a:lnTo>
                <a:lnTo>
                  <a:pt x="19687" y="110322"/>
                </a:lnTo>
                <a:lnTo>
                  <a:pt x="19687" y="112258"/>
                </a:lnTo>
                <a:lnTo>
                  <a:pt x="20625" y="114193"/>
                </a:lnTo>
                <a:lnTo>
                  <a:pt x="21562" y="117096"/>
                </a:lnTo>
                <a:lnTo>
                  <a:pt x="23437" y="118064"/>
                </a:lnTo>
                <a:lnTo>
                  <a:pt x="23437" y="118064"/>
                </a:lnTo>
                <a:lnTo>
                  <a:pt x="26250" y="120000"/>
                </a:lnTo>
                <a:lnTo>
                  <a:pt x="28125" y="120000"/>
                </a:lnTo>
                <a:lnTo>
                  <a:pt x="28125" y="120000"/>
                </a:lnTo>
                <a:lnTo>
                  <a:pt x="32812" y="119032"/>
                </a:lnTo>
                <a:lnTo>
                  <a:pt x="60000" y="103548"/>
                </a:lnTo>
                <a:lnTo>
                  <a:pt x="87187" y="119032"/>
                </a:lnTo>
                <a:lnTo>
                  <a:pt x="87187" y="119032"/>
                </a:lnTo>
                <a:lnTo>
                  <a:pt x="91875" y="120000"/>
                </a:lnTo>
                <a:lnTo>
                  <a:pt x="91875" y="120000"/>
                </a:lnTo>
                <a:lnTo>
                  <a:pt x="93750" y="120000"/>
                </a:lnTo>
                <a:lnTo>
                  <a:pt x="96562" y="118064"/>
                </a:lnTo>
                <a:lnTo>
                  <a:pt x="96562" y="118064"/>
                </a:lnTo>
                <a:lnTo>
                  <a:pt x="98437" y="117096"/>
                </a:lnTo>
                <a:lnTo>
                  <a:pt x="99375" y="114193"/>
                </a:lnTo>
                <a:lnTo>
                  <a:pt x="100312" y="112258"/>
                </a:lnTo>
                <a:lnTo>
                  <a:pt x="100312" y="110322"/>
                </a:lnTo>
                <a:lnTo>
                  <a:pt x="94687" y="77419"/>
                </a:lnTo>
                <a:lnTo>
                  <a:pt x="117187" y="53225"/>
                </a:lnTo>
                <a:lnTo>
                  <a:pt x="117187" y="53225"/>
                </a:lnTo>
                <a:lnTo>
                  <a:pt x="119062" y="51290"/>
                </a:lnTo>
                <a:lnTo>
                  <a:pt x="120000" y="49354"/>
                </a:lnTo>
                <a:lnTo>
                  <a:pt x="120000" y="47419"/>
                </a:lnTo>
                <a:lnTo>
                  <a:pt x="120000" y="44516"/>
                </a:lnTo>
                <a:close/>
                <a:moveTo>
                  <a:pt x="88125" y="70645"/>
                </a:moveTo>
                <a:lnTo>
                  <a:pt x="88125" y="70645"/>
                </a:lnTo>
                <a:lnTo>
                  <a:pt x="86250" y="74516"/>
                </a:lnTo>
                <a:lnTo>
                  <a:pt x="86250" y="78387"/>
                </a:lnTo>
                <a:lnTo>
                  <a:pt x="91875" y="111290"/>
                </a:lnTo>
                <a:lnTo>
                  <a:pt x="63750" y="95806"/>
                </a:lnTo>
                <a:lnTo>
                  <a:pt x="63750" y="95806"/>
                </a:lnTo>
                <a:lnTo>
                  <a:pt x="60000" y="94838"/>
                </a:lnTo>
                <a:lnTo>
                  <a:pt x="60000" y="94838"/>
                </a:lnTo>
                <a:lnTo>
                  <a:pt x="56250" y="95806"/>
                </a:lnTo>
                <a:lnTo>
                  <a:pt x="28125" y="111290"/>
                </a:lnTo>
                <a:lnTo>
                  <a:pt x="33750" y="78387"/>
                </a:lnTo>
                <a:lnTo>
                  <a:pt x="33750" y="78387"/>
                </a:lnTo>
                <a:lnTo>
                  <a:pt x="33750" y="74516"/>
                </a:lnTo>
                <a:lnTo>
                  <a:pt x="31875" y="70645"/>
                </a:lnTo>
                <a:lnTo>
                  <a:pt x="8437" y="47419"/>
                </a:lnTo>
                <a:lnTo>
                  <a:pt x="40312" y="42580"/>
                </a:lnTo>
                <a:lnTo>
                  <a:pt x="40312" y="42580"/>
                </a:lnTo>
                <a:lnTo>
                  <a:pt x="44062" y="40645"/>
                </a:lnTo>
                <a:lnTo>
                  <a:pt x="46875" y="37741"/>
                </a:lnTo>
                <a:lnTo>
                  <a:pt x="60000" y="8709"/>
                </a:lnTo>
                <a:lnTo>
                  <a:pt x="73125" y="37741"/>
                </a:lnTo>
                <a:lnTo>
                  <a:pt x="73125" y="37741"/>
                </a:lnTo>
                <a:lnTo>
                  <a:pt x="75937" y="40645"/>
                </a:lnTo>
                <a:lnTo>
                  <a:pt x="79687" y="42580"/>
                </a:lnTo>
                <a:lnTo>
                  <a:pt x="111562" y="47419"/>
                </a:lnTo>
                <a:lnTo>
                  <a:pt x="88125" y="7064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7" name="Shape 727"/>
          <p:cNvGrpSpPr/>
          <p:nvPr/>
        </p:nvGrpSpPr>
        <p:grpSpPr>
          <a:xfrm>
            <a:off x="615526" y="1942584"/>
            <a:ext cx="305221" cy="348824"/>
            <a:chOff x="2362200" y="1962150"/>
            <a:chExt cx="355600" cy="406399"/>
          </a:xfrm>
        </p:grpSpPr>
        <p:sp>
          <p:nvSpPr>
            <p:cNvPr id="728" name="Shape 728"/>
            <p:cNvSpPr/>
            <p:nvPr/>
          </p:nvSpPr>
          <p:spPr>
            <a:xfrm>
              <a:off x="2362200" y="1962150"/>
              <a:ext cx="355600" cy="406399"/>
            </a:xfrm>
            <a:custGeom>
              <a:pathLst>
                <a:path extrusionOk="0" h="120000" w="120000">
                  <a:moveTo>
                    <a:pt x="119999" y="25312"/>
                  </a:moveTo>
                  <a:lnTo>
                    <a:pt x="119999" y="25312"/>
                  </a:lnTo>
                  <a:lnTo>
                    <a:pt x="118928" y="21562"/>
                  </a:lnTo>
                  <a:lnTo>
                    <a:pt x="115714" y="17812"/>
                  </a:lnTo>
                  <a:lnTo>
                    <a:pt x="112499" y="15937"/>
                  </a:lnTo>
                  <a:lnTo>
                    <a:pt x="107142" y="15000"/>
                  </a:lnTo>
                  <a:lnTo>
                    <a:pt x="94285" y="15000"/>
                  </a:lnTo>
                  <a:lnTo>
                    <a:pt x="94285" y="11250"/>
                  </a:lnTo>
                  <a:lnTo>
                    <a:pt x="94285" y="11250"/>
                  </a:lnTo>
                  <a:lnTo>
                    <a:pt x="94285" y="11250"/>
                  </a:lnTo>
                  <a:lnTo>
                    <a:pt x="93214" y="6562"/>
                  </a:lnTo>
                  <a:lnTo>
                    <a:pt x="89999" y="3750"/>
                  </a:lnTo>
                  <a:lnTo>
                    <a:pt x="86785" y="937"/>
                  </a:lnTo>
                  <a:lnTo>
                    <a:pt x="81428" y="0"/>
                  </a:lnTo>
                  <a:lnTo>
                    <a:pt x="38571" y="0"/>
                  </a:lnTo>
                  <a:lnTo>
                    <a:pt x="38571" y="0"/>
                  </a:lnTo>
                  <a:lnTo>
                    <a:pt x="33214" y="937"/>
                  </a:lnTo>
                  <a:lnTo>
                    <a:pt x="29999" y="3750"/>
                  </a:lnTo>
                  <a:lnTo>
                    <a:pt x="26785" y="6562"/>
                  </a:lnTo>
                  <a:lnTo>
                    <a:pt x="25714" y="11250"/>
                  </a:lnTo>
                  <a:lnTo>
                    <a:pt x="25714" y="11250"/>
                  </a:lnTo>
                  <a:lnTo>
                    <a:pt x="25714" y="15000"/>
                  </a:lnTo>
                  <a:lnTo>
                    <a:pt x="12857" y="15000"/>
                  </a:lnTo>
                  <a:lnTo>
                    <a:pt x="12857" y="15000"/>
                  </a:lnTo>
                  <a:lnTo>
                    <a:pt x="7499" y="15937"/>
                  </a:lnTo>
                  <a:lnTo>
                    <a:pt x="4285" y="17812"/>
                  </a:lnTo>
                  <a:lnTo>
                    <a:pt x="1071" y="21562"/>
                  </a:lnTo>
                  <a:lnTo>
                    <a:pt x="0" y="25312"/>
                  </a:lnTo>
                  <a:lnTo>
                    <a:pt x="0" y="25312"/>
                  </a:lnTo>
                  <a:lnTo>
                    <a:pt x="0" y="30000"/>
                  </a:lnTo>
                  <a:lnTo>
                    <a:pt x="0" y="33750"/>
                  </a:lnTo>
                  <a:lnTo>
                    <a:pt x="0" y="33750"/>
                  </a:lnTo>
                  <a:lnTo>
                    <a:pt x="1071" y="36562"/>
                  </a:lnTo>
                  <a:lnTo>
                    <a:pt x="2142" y="39375"/>
                  </a:lnTo>
                  <a:lnTo>
                    <a:pt x="5357" y="40312"/>
                  </a:lnTo>
                  <a:lnTo>
                    <a:pt x="8571" y="41250"/>
                  </a:lnTo>
                  <a:lnTo>
                    <a:pt x="8571" y="105000"/>
                  </a:lnTo>
                  <a:lnTo>
                    <a:pt x="8571" y="105000"/>
                  </a:lnTo>
                  <a:lnTo>
                    <a:pt x="8571" y="107812"/>
                  </a:lnTo>
                  <a:lnTo>
                    <a:pt x="9642" y="110625"/>
                  </a:lnTo>
                  <a:lnTo>
                    <a:pt x="13928" y="115312"/>
                  </a:lnTo>
                  <a:lnTo>
                    <a:pt x="19285" y="119062"/>
                  </a:lnTo>
                  <a:lnTo>
                    <a:pt x="22499" y="120000"/>
                  </a:lnTo>
                  <a:lnTo>
                    <a:pt x="25714" y="120000"/>
                  </a:lnTo>
                  <a:lnTo>
                    <a:pt x="94285" y="120000"/>
                  </a:lnTo>
                  <a:lnTo>
                    <a:pt x="94285" y="120000"/>
                  </a:lnTo>
                  <a:lnTo>
                    <a:pt x="97499" y="120000"/>
                  </a:lnTo>
                  <a:lnTo>
                    <a:pt x="100714" y="119062"/>
                  </a:lnTo>
                  <a:lnTo>
                    <a:pt x="106071" y="115312"/>
                  </a:lnTo>
                  <a:lnTo>
                    <a:pt x="110357" y="110625"/>
                  </a:lnTo>
                  <a:lnTo>
                    <a:pt x="111428" y="107812"/>
                  </a:lnTo>
                  <a:lnTo>
                    <a:pt x="111428" y="105000"/>
                  </a:lnTo>
                  <a:lnTo>
                    <a:pt x="111428" y="41250"/>
                  </a:lnTo>
                  <a:lnTo>
                    <a:pt x="111428" y="41250"/>
                  </a:lnTo>
                  <a:lnTo>
                    <a:pt x="114642" y="40312"/>
                  </a:lnTo>
                  <a:lnTo>
                    <a:pt x="117857" y="39375"/>
                  </a:lnTo>
                  <a:lnTo>
                    <a:pt x="118928" y="36562"/>
                  </a:lnTo>
                  <a:lnTo>
                    <a:pt x="119999" y="33750"/>
                  </a:lnTo>
                  <a:lnTo>
                    <a:pt x="119999" y="30000"/>
                  </a:lnTo>
                  <a:lnTo>
                    <a:pt x="119999" y="25312"/>
                  </a:lnTo>
                  <a:lnTo>
                    <a:pt x="119999" y="25312"/>
                  </a:lnTo>
                  <a:close/>
                  <a:moveTo>
                    <a:pt x="34285" y="11250"/>
                  </a:moveTo>
                  <a:lnTo>
                    <a:pt x="34285" y="11250"/>
                  </a:lnTo>
                  <a:lnTo>
                    <a:pt x="34285" y="9375"/>
                  </a:lnTo>
                  <a:lnTo>
                    <a:pt x="35357" y="8437"/>
                  </a:lnTo>
                  <a:lnTo>
                    <a:pt x="36428" y="7500"/>
                  </a:lnTo>
                  <a:lnTo>
                    <a:pt x="38571" y="7500"/>
                  </a:lnTo>
                  <a:lnTo>
                    <a:pt x="81428" y="7500"/>
                  </a:lnTo>
                  <a:lnTo>
                    <a:pt x="81428" y="7500"/>
                  </a:lnTo>
                  <a:lnTo>
                    <a:pt x="83571" y="7500"/>
                  </a:lnTo>
                  <a:lnTo>
                    <a:pt x="84642" y="8437"/>
                  </a:lnTo>
                  <a:lnTo>
                    <a:pt x="85714" y="9375"/>
                  </a:lnTo>
                  <a:lnTo>
                    <a:pt x="85714" y="11250"/>
                  </a:lnTo>
                  <a:lnTo>
                    <a:pt x="85714" y="15000"/>
                  </a:lnTo>
                  <a:lnTo>
                    <a:pt x="34285" y="15000"/>
                  </a:lnTo>
                  <a:lnTo>
                    <a:pt x="34285" y="11250"/>
                  </a:lnTo>
                  <a:close/>
                  <a:moveTo>
                    <a:pt x="102857" y="105000"/>
                  </a:moveTo>
                  <a:lnTo>
                    <a:pt x="102857" y="105000"/>
                  </a:lnTo>
                  <a:lnTo>
                    <a:pt x="101785" y="107812"/>
                  </a:lnTo>
                  <a:lnTo>
                    <a:pt x="100714" y="110625"/>
                  </a:lnTo>
                  <a:lnTo>
                    <a:pt x="97499" y="111562"/>
                  </a:lnTo>
                  <a:lnTo>
                    <a:pt x="94285" y="112500"/>
                  </a:lnTo>
                  <a:lnTo>
                    <a:pt x="25714" y="112500"/>
                  </a:lnTo>
                  <a:lnTo>
                    <a:pt x="25714" y="112500"/>
                  </a:lnTo>
                  <a:lnTo>
                    <a:pt x="22499" y="111562"/>
                  </a:lnTo>
                  <a:lnTo>
                    <a:pt x="19285" y="110625"/>
                  </a:lnTo>
                  <a:lnTo>
                    <a:pt x="18214" y="107812"/>
                  </a:lnTo>
                  <a:lnTo>
                    <a:pt x="17142" y="105000"/>
                  </a:lnTo>
                  <a:lnTo>
                    <a:pt x="17142" y="41250"/>
                  </a:lnTo>
                  <a:lnTo>
                    <a:pt x="102857" y="41250"/>
                  </a:lnTo>
                  <a:lnTo>
                    <a:pt x="102857" y="105000"/>
                  </a:lnTo>
                  <a:close/>
                  <a:moveTo>
                    <a:pt x="111428" y="30000"/>
                  </a:moveTo>
                  <a:lnTo>
                    <a:pt x="111428" y="33750"/>
                  </a:lnTo>
                  <a:lnTo>
                    <a:pt x="8571" y="33750"/>
                  </a:lnTo>
                  <a:lnTo>
                    <a:pt x="8571" y="30000"/>
                  </a:lnTo>
                  <a:lnTo>
                    <a:pt x="8571" y="26250"/>
                  </a:lnTo>
                  <a:lnTo>
                    <a:pt x="8571" y="26250"/>
                  </a:lnTo>
                  <a:lnTo>
                    <a:pt x="8571" y="24375"/>
                  </a:lnTo>
                  <a:lnTo>
                    <a:pt x="9642" y="23437"/>
                  </a:lnTo>
                  <a:lnTo>
                    <a:pt x="10714" y="22500"/>
                  </a:lnTo>
                  <a:lnTo>
                    <a:pt x="12857" y="22500"/>
                  </a:lnTo>
                  <a:lnTo>
                    <a:pt x="107142" y="22500"/>
                  </a:lnTo>
                  <a:lnTo>
                    <a:pt x="107142" y="22500"/>
                  </a:lnTo>
                  <a:lnTo>
                    <a:pt x="109285" y="22500"/>
                  </a:lnTo>
                  <a:lnTo>
                    <a:pt x="110357" y="23437"/>
                  </a:lnTo>
                  <a:lnTo>
                    <a:pt x="111428" y="24375"/>
                  </a:lnTo>
                  <a:lnTo>
                    <a:pt x="111428" y="26250"/>
                  </a:lnTo>
                  <a:lnTo>
                    <a:pt x="111428" y="3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2438400" y="2127250"/>
              <a:ext cx="50799" cy="190500"/>
            </a:xfrm>
            <a:custGeom>
              <a:pathLst>
                <a:path extrusionOk="0" h="120000" w="120000">
                  <a:moveTo>
                    <a:pt x="30000" y="120000"/>
                  </a:moveTo>
                  <a:lnTo>
                    <a:pt x="90000" y="120000"/>
                  </a:lnTo>
                  <a:lnTo>
                    <a:pt x="90000" y="120000"/>
                  </a:lnTo>
                  <a:lnTo>
                    <a:pt x="105000" y="120000"/>
                  </a:lnTo>
                  <a:lnTo>
                    <a:pt x="112500" y="118000"/>
                  </a:lnTo>
                  <a:lnTo>
                    <a:pt x="120000" y="116000"/>
                  </a:lnTo>
                  <a:lnTo>
                    <a:pt x="120000" y="112000"/>
                  </a:lnTo>
                  <a:lnTo>
                    <a:pt x="120000" y="8000"/>
                  </a:lnTo>
                  <a:lnTo>
                    <a:pt x="120000" y="8000"/>
                  </a:lnTo>
                  <a:lnTo>
                    <a:pt x="120000" y="4000"/>
                  </a:lnTo>
                  <a:lnTo>
                    <a:pt x="112500" y="2000"/>
                  </a:lnTo>
                  <a:lnTo>
                    <a:pt x="105000" y="0"/>
                  </a:lnTo>
                  <a:lnTo>
                    <a:pt x="90000" y="0"/>
                  </a:lnTo>
                  <a:lnTo>
                    <a:pt x="30000" y="0"/>
                  </a:lnTo>
                  <a:lnTo>
                    <a:pt x="30000" y="0"/>
                  </a:lnTo>
                  <a:lnTo>
                    <a:pt x="15000" y="0"/>
                  </a:lnTo>
                  <a:lnTo>
                    <a:pt x="7500" y="2000"/>
                  </a:lnTo>
                  <a:lnTo>
                    <a:pt x="0" y="4000"/>
                  </a:lnTo>
                  <a:lnTo>
                    <a:pt x="0" y="8000"/>
                  </a:lnTo>
                  <a:lnTo>
                    <a:pt x="0" y="112000"/>
                  </a:lnTo>
                  <a:lnTo>
                    <a:pt x="0" y="112000"/>
                  </a:lnTo>
                  <a:lnTo>
                    <a:pt x="0" y="116000"/>
                  </a:lnTo>
                  <a:lnTo>
                    <a:pt x="7500" y="118000"/>
                  </a:lnTo>
                  <a:lnTo>
                    <a:pt x="15000" y="120000"/>
                  </a:lnTo>
                  <a:lnTo>
                    <a:pt x="30000" y="120000"/>
                  </a:lnTo>
                  <a:close/>
                  <a:moveTo>
                    <a:pt x="30000" y="8000"/>
                  </a:moveTo>
                  <a:lnTo>
                    <a:pt x="90000" y="8000"/>
                  </a:lnTo>
                  <a:lnTo>
                    <a:pt x="90000" y="112000"/>
                  </a:lnTo>
                  <a:lnTo>
                    <a:pt x="30000" y="112000"/>
                  </a:lnTo>
                  <a:lnTo>
                    <a:pt x="30000" y="8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2514600" y="2127250"/>
              <a:ext cx="50799" cy="190500"/>
            </a:xfrm>
            <a:custGeom>
              <a:pathLst>
                <a:path extrusionOk="0" h="120000" w="120000">
                  <a:moveTo>
                    <a:pt x="30000" y="120000"/>
                  </a:moveTo>
                  <a:lnTo>
                    <a:pt x="90000" y="120000"/>
                  </a:lnTo>
                  <a:lnTo>
                    <a:pt x="90000" y="120000"/>
                  </a:lnTo>
                  <a:lnTo>
                    <a:pt x="105000" y="120000"/>
                  </a:lnTo>
                  <a:lnTo>
                    <a:pt x="112500" y="118000"/>
                  </a:lnTo>
                  <a:lnTo>
                    <a:pt x="120000" y="116000"/>
                  </a:lnTo>
                  <a:lnTo>
                    <a:pt x="120000" y="112000"/>
                  </a:lnTo>
                  <a:lnTo>
                    <a:pt x="120000" y="8000"/>
                  </a:lnTo>
                  <a:lnTo>
                    <a:pt x="120000" y="8000"/>
                  </a:lnTo>
                  <a:lnTo>
                    <a:pt x="120000" y="4000"/>
                  </a:lnTo>
                  <a:lnTo>
                    <a:pt x="112500" y="2000"/>
                  </a:lnTo>
                  <a:lnTo>
                    <a:pt x="105000" y="0"/>
                  </a:lnTo>
                  <a:lnTo>
                    <a:pt x="90000" y="0"/>
                  </a:lnTo>
                  <a:lnTo>
                    <a:pt x="30000" y="0"/>
                  </a:lnTo>
                  <a:lnTo>
                    <a:pt x="30000" y="0"/>
                  </a:lnTo>
                  <a:lnTo>
                    <a:pt x="15000" y="0"/>
                  </a:lnTo>
                  <a:lnTo>
                    <a:pt x="7500" y="2000"/>
                  </a:lnTo>
                  <a:lnTo>
                    <a:pt x="0" y="4000"/>
                  </a:lnTo>
                  <a:lnTo>
                    <a:pt x="0" y="8000"/>
                  </a:lnTo>
                  <a:lnTo>
                    <a:pt x="0" y="112000"/>
                  </a:lnTo>
                  <a:lnTo>
                    <a:pt x="0" y="112000"/>
                  </a:lnTo>
                  <a:lnTo>
                    <a:pt x="0" y="116000"/>
                  </a:lnTo>
                  <a:lnTo>
                    <a:pt x="7500" y="118000"/>
                  </a:lnTo>
                  <a:lnTo>
                    <a:pt x="15000" y="120000"/>
                  </a:lnTo>
                  <a:lnTo>
                    <a:pt x="30000" y="120000"/>
                  </a:lnTo>
                  <a:close/>
                  <a:moveTo>
                    <a:pt x="30000" y="8000"/>
                  </a:moveTo>
                  <a:lnTo>
                    <a:pt x="90000" y="8000"/>
                  </a:lnTo>
                  <a:lnTo>
                    <a:pt x="90000" y="112000"/>
                  </a:lnTo>
                  <a:lnTo>
                    <a:pt x="30000" y="112000"/>
                  </a:lnTo>
                  <a:lnTo>
                    <a:pt x="30000" y="8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2590800" y="2127250"/>
              <a:ext cx="50799" cy="190500"/>
            </a:xfrm>
            <a:custGeom>
              <a:pathLst>
                <a:path extrusionOk="0" h="120000" w="120000">
                  <a:moveTo>
                    <a:pt x="30000" y="120000"/>
                  </a:moveTo>
                  <a:lnTo>
                    <a:pt x="90000" y="120000"/>
                  </a:lnTo>
                  <a:lnTo>
                    <a:pt x="90000" y="120000"/>
                  </a:lnTo>
                  <a:lnTo>
                    <a:pt x="105000" y="120000"/>
                  </a:lnTo>
                  <a:lnTo>
                    <a:pt x="112500" y="118000"/>
                  </a:lnTo>
                  <a:lnTo>
                    <a:pt x="120000" y="116000"/>
                  </a:lnTo>
                  <a:lnTo>
                    <a:pt x="120000" y="112000"/>
                  </a:lnTo>
                  <a:lnTo>
                    <a:pt x="120000" y="8000"/>
                  </a:lnTo>
                  <a:lnTo>
                    <a:pt x="120000" y="8000"/>
                  </a:lnTo>
                  <a:lnTo>
                    <a:pt x="120000" y="4000"/>
                  </a:lnTo>
                  <a:lnTo>
                    <a:pt x="112500" y="2000"/>
                  </a:lnTo>
                  <a:lnTo>
                    <a:pt x="105000" y="0"/>
                  </a:lnTo>
                  <a:lnTo>
                    <a:pt x="90000" y="0"/>
                  </a:lnTo>
                  <a:lnTo>
                    <a:pt x="30000" y="0"/>
                  </a:lnTo>
                  <a:lnTo>
                    <a:pt x="30000" y="0"/>
                  </a:lnTo>
                  <a:lnTo>
                    <a:pt x="15000" y="0"/>
                  </a:lnTo>
                  <a:lnTo>
                    <a:pt x="7500" y="2000"/>
                  </a:lnTo>
                  <a:lnTo>
                    <a:pt x="0" y="4000"/>
                  </a:lnTo>
                  <a:lnTo>
                    <a:pt x="0" y="8000"/>
                  </a:lnTo>
                  <a:lnTo>
                    <a:pt x="0" y="112000"/>
                  </a:lnTo>
                  <a:lnTo>
                    <a:pt x="0" y="112000"/>
                  </a:lnTo>
                  <a:lnTo>
                    <a:pt x="0" y="116000"/>
                  </a:lnTo>
                  <a:lnTo>
                    <a:pt x="7500" y="118000"/>
                  </a:lnTo>
                  <a:lnTo>
                    <a:pt x="15000" y="120000"/>
                  </a:lnTo>
                  <a:lnTo>
                    <a:pt x="30000" y="120000"/>
                  </a:lnTo>
                  <a:close/>
                  <a:moveTo>
                    <a:pt x="30000" y="8000"/>
                  </a:moveTo>
                  <a:lnTo>
                    <a:pt x="90000" y="8000"/>
                  </a:lnTo>
                  <a:lnTo>
                    <a:pt x="90000" y="112000"/>
                  </a:lnTo>
                  <a:lnTo>
                    <a:pt x="30000" y="112000"/>
                  </a:lnTo>
                  <a:lnTo>
                    <a:pt x="30000" y="8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2686669" y="3359683"/>
            <a:ext cx="348824" cy="305221"/>
            <a:chOff x="4775200" y="3613150"/>
            <a:chExt cx="406399" cy="355600"/>
          </a:xfrm>
        </p:grpSpPr>
        <p:sp>
          <p:nvSpPr>
            <p:cNvPr id="733" name="Shape 733"/>
            <p:cNvSpPr/>
            <p:nvPr/>
          </p:nvSpPr>
          <p:spPr>
            <a:xfrm>
              <a:off x="4775200" y="3613150"/>
              <a:ext cx="406399" cy="355600"/>
            </a:xfrm>
            <a:custGeom>
              <a:pathLst>
                <a:path extrusionOk="0" h="120000" w="120000">
                  <a:moveTo>
                    <a:pt x="120000" y="70714"/>
                  </a:moveTo>
                  <a:lnTo>
                    <a:pt x="105000" y="6428"/>
                  </a:lnTo>
                  <a:lnTo>
                    <a:pt x="105000" y="6428"/>
                  </a:lnTo>
                  <a:lnTo>
                    <a:pt x="104062" y="3214"/>
                  </a:lnTo>
                  <a:lnTo>
                    <a:pt x="102187" y="2142"/>
                  </a:lnTo>
                  <a:lnTo>
                    <a:pt x="100312" y="0"/>
                  </a:lnTo>
                  <a:lnTo>
                    <a:pt x="97500" y="0"/>
                  </a:lnTo>
                  <a:lnTo>
                    <a:pt x="60000" y="0"/>
                  </a:lnTo>
                  <a:lnTo>
                    <a:pt x="22500" y="0"/>
                  </a:lnTo>
                  <a:lnTo>
                    <a:pt x="22500" y="0"/>
                  </a:lnTo>
                  <a:lnTo>
                    <a:pt x="19687" y="0"/>
                  </a:lnTo>
                  <a:lnTo>
                    <a:pt x="17812" y="2142"/>
                  </a:lnTo>
                  <a:lnTo>
                    <a:pt x="15937" y="3214"/>
                  </a:lnTo>
                  <a:lnTo>
                    <a:pt x="15000" y="6428"/>
                  </a:lnTo>
                  <a:lnTo>
                    <a:pt x="0" y="70714"/>
                  </a:lnTo>
                  <a:lnTo>
                    <a:pt x="0" y="70714"/>
                  </a:lnTo>
                  <a:lnTo>
                    <a:pt x="0" y="72857"/>
                  </a:lnTo>
                  <a:lnTo>
                    <a:pt x="0" y="102857"/>
                  </a:lnTo>
                  <a:lnTo>
                    <a:pt x="0" y="102857"/>
                  </a:lnTo>
                  <a:lnTo>
                    <a:pt x="0" y="106071"/>
                  </a:lnTo>
                  <a:lnTo>
                    <a:pt x="937" y="109285"/>
                  </a:lnTo>
                  <a:lnTo>
                    <a:pt x="4687" y="114642"/>
                  </a:lnTo>
                  <a:lnTo>
                    <a:pt x="9375" y="118928"/>
                  </a:lnTo>
                  <a:lnTo>
                    <a:pt x="12187" y="119999"/>
                  </a:lnTo>
                  <a:lnTo>
                    <a:pt x="15000" y="119999"/>
                  </a:lnTo>
                  <a:lnTo>
                    <a:pt x="105000" y="119999"/>
                  </a:lnTo>
                  <a:lnTo>
                    <a:pt x="105000" y="119999"/>
                  </a:lnTo>
                  <a:lnTo>
                    <a:pt x="107812" y="119999"/>
                  </a:lnTo>
                  <a:lnTo>
                    <a:pt x="110625" y="118928"/>
                  </a:lnTo>
                  <a:lnTo>
                    <a:pt x="115312" y="114642"/>
                  </a:lnTo>
                  <a:lnTo>
                    <a:pt x="119062" y="109285"/>
                  </a:lnTo>
                  <a:lnTo>
                    <a:pt x="120000" y="106071"/>
                  </a:lnTo>
                  <a:lnTo>
                    <a:pt x="120000" y="102857"/>
                  </a:lnTo>
                  <a:lnTo>
                    <a:pt x="120000" y="72857"/>
                  </a:lnTo>
                  <a:lnTo>
                    <a:pt x="120000" y="72857"/>
                  </a:lnTo>
                  <a:lnTo>
                    <a:pt x="120000" y="70714"/>
                  </a:lnTo>
                  <a:close/>
                  <a:moveTo>
                    <a:pt x="112500" y="102857"/>
                  </a:moveTo>
                  <a:lnTo>
                    <a:pt x="112500" y="102857"/>
                  </a:lnTo>
                  <a:lnTo>
                    <a:pt x="111562" y="106071"/>
                  </a:lnTo>
                  <a:lnTo>
                    <a:pt x="110625" y="109285"/>
                  </a:lnTo>
                  <a:lnTo>
                    <a:pt x="107812" y="110357"/>
                  </a:lnTo>
                  <a:lnTo>
                    <a:pt x="105000" y="111428"/>
                  </a:lnTo>
                  <a:lnTo>
                    <a:pt x="15000" y="111428"/>
                  </a:lnTo>
                  <a:lnTo>
                    <a:pt x="15000" y="111428"/>
                  </a:lnTo>
                  <a:lnTo>
                    <a:pt x="12187" y="110357"/>
                  </a:lnTo>
                  <a:lnTo>
                    <a:pt x="9375" y="109285"/>
                  </a:lnTo>
                  <a:lnTo>
                    <a:pt x="8437" y="106071"/>
                  </a:lnTo>
                  <a:lnTo>
                    <a:pt x="7500" y="102857"/>
                  </a:lnTo>
                  <a:lnTo>
                    <a:pt x="7500" y="72857"/>
                  </a:lnTo>
                  <a:lnTo>
                    <a:pt x="22500" y="8571"/>
                  </a:lnTo>
                  <a:lnTo>
                    <a:pt x="97500" y="8571"/>
                  </a:lnTo>
                  <a:lnTo>
                    <a:pt x="112500" y="72857"/>
                  </a:lnTo>
                  <a:lnTo>
                    <a:pt x="112500" y="10285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822825" y="3663950"/>
              <a:ext cx="311149" cy="228600"/>
            </a:xfrm>
            <a:custGeom>
              <a:pathLst>
                <a:path extrusionOk="0" h="120000" w="120000">
                  <a:moveTo>
                    <a:pt x="97959" y="0"/>
                  </a:moveTo>
                  <a:lnTo>
                    <a:pt x="22040" y="0"/>
                  </a:lnTo>
                  <a:lnTo>
                    <a:pt x="22040" y="0"/>
                  </a:lnTo>
                  <a:lnTo>
                    <a:pt x="19591" y="1666"/>
                  </a:lnTo>
                  <a:lnTo>
                    <a:pt x="17142" y="5000"/>
                  </a:lnTo>
                  <a:lnTo>
                    <a:pt x="0" y="85000"/>
                  </a:lnTo>
                  <a:lnTo>
                    <a:pt x="0" y="85000"/>
                  </a:lnTo>
                  <a:lnTo>
                    <a:pt x="0" y="88333"/>
                  </a:lnTo>
                  <a:lnTo>
                    <a:pt x="1224" y="90000"/>
                  </a:lnTo>
                  <a:lnTo>
                    <a:pt x="1224" y="90000"/>
                  </a:lnTo>
                  <a:lnTo>
                    <a:pt x="2448" y="93333"/>
                  </a:lnTo>
                  <a:lnTo>
                    <a:pt x="4897" y="93333"/>
                  </a:lnTo>
                  <a:lnTo>
                    <a:pt x="19591" y="93333"/>
                  </a:lnTo>
                  <a:lnTo>
                    <a:pt x="24489" y="93333"/>
                  </a:lnTo>
                  <a:lnTo>
                    <a:pt x="28163" y="93333"/>
                  </a:lnTo>
                  <a:lnTo>
                    <a:pt x="34285" y="113333"/>
                  </a:lnTo>
                  <a:lnTo>
                    <a:pt x="34285" y="113333"/>
                  </a:lnTo>
                  <a:lnTo>
                    <a:pt x="36734" y="115000"/>
                  </a:lnTo>
                  <a:lnTo>
                    <a:pt x="37959" y="118333"/>
                  </a:lnTo>
                  <a:lnTo>
                    <a:pt x="40408" y="120000"/>
                  </a:lnTo>
                  <a:lnTo>
                    <a:pt x="42857" y="120000"/>
                  </a:lnTo>
                  <a:lnTo>
                    <a:pt x="77142" y="120000"/>
                  </a:lnTo>
                  <a:lnTo>
                    <a:pt x="77142" y="120000"/>
                  </a:lnTo>
                  <a:lnTo>
                    <a:pt x="79591" y="120000"/>
                  </a:lnTo>
                  <a:lnTo>
                    <a:pt x="82040" y="118333"/>
                  </a:lnTo>
                  <a:lnTo>
                    <a:pt x="83265" y="115000"/>
                  </a:lnTo>
                  <a:lnTo>
                    <a:pt x="85714" y="113333"/>
                  </a:lnTo>
                  <a:lnTo>
                    <a:pt x="91836" y="93333"/>
                  </a:lnTo>
                  <a:lnTo>
                    <a:pt x="95510" y="93333"/>
                  </a:lnTo>
                  <a:lnTo>
                    <a:pt x="100408" y="93333"/>
                  </a:lnTo>
                  <a:lnTo>
                    <a:pt x="115102" y="93333"/>
                  </a:lnTo>
                  <a:lnTo>
                    <a:pt x="115102" y="93333"/>
                  </a:lnTo>
                  <a:lnTo>
                    <a:pt x="117551" y="93333"/>
                  </a:lnTo>
                  <a:lnTo>
                    <a:pt x="118775" y="90000"/>
                  </a:lnTo>
                  <a:lnTo>
                    <a:pt x="118775" y="90000"/>
                  </a:lnTo>
                  <a:lnTo>
                    <a:pt x="119999" y="88333"/>
                  </a:lnTo>
                  <a:lnTo>
                    <a:pt x="119999" y="85000"/>
                  </a:lnTo>
                  <a:lnTo>
                    <a:pt x="102857" y="5000"/>
                  </a:lnTo>
                  <a:lnTo>
                    <a:pt x="102857" y="5000"/>
                  </a:lnTo>
                  <a:lnTo>
                    <a:pt x="100408" y="1666"/>
                  </a:lnTo>
                  <a:lnTo>
                    <a:pt x="97959" y="0"/>
                  </a:lnTo>
                  <a:close/>
                  <a:moveTo>
                    <a:pt x="100408" y="80000"/>
                  </a:moveTo>
                  <a:lnTo>
                    <a:pt x="91836" y="80000"/>
                  </a:lnTo>
                  <a:lnTo>
                    <a:pt x="91836" y="80000"/>
                  </a:lnTo>
                  <a:lnTo>
                    <a:pt x="89387" y="80000"/>
                  </a:lnTo>
                  <a:lnTo>
                    <a:pt x="86938" y="81666"/>
                  </a:lnTo>
                  <a:lnTo>
                    <a:pt x="85714" y="85000"/>
                  </a:lnTo>
                  <a:lnTo>
                    <a:pt x="83265" y="86666"/>
                  </a:lnTo>
                  <a:lnTo>
                    <a:pt x="77142" y="106666"/>
                  </a:lnTo>
                  <a:lnTo>
                    <a:pt x="42857" y="106666"/>
                  </a:lnTo>
                  <a:lnTo>
                    <a:pt x="36734" y="86666"/>
                  </a:lnTo>
                  <a:lnTo>
                    <a:pt x="36734" y="86666"/>
                  </a:lnTo>
                  <a:lnTo>
                    <a:pt x="34285" y="85000"/>
                  </a:lnTo>
                  <a:lnTo>
                    <a:pt x="33061" y="81666"/>
                  </a:lnTo>
                  <a:lnTo>
                    <a:pt x="30612" y="80000"/>
                  </a:lnTo>
                  <a:lnTo>
                    <a:pt x="28163" y="80000"/>
                  </a:lnTo>
                  <a:lnTo>
                    <a:pt x="19591" y="80000"/>
                  </a:lnTo>
                  <a:lnTo>
                    <a:pt x="7346" y="80000"/>
                  </a:lnTo>
                  <a:lnTo>
                    <a:pt x="22040" y="6666"/>
                  </a:lnTo>
                  <a:lnTo>
                    <a:pt x="97959" y="6666"/>
                  </a:lnTo>
                  <a:lnTo>
                    <a:pt x="112653" y="80000"/>
                  </a:lnTo>
                  <a:lnTo>
                    <a:pt x="100408" y="8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2032625" y="2640233"/>
            <a:ext cx="261618" cy="348824"/>
            <a:chOff x="4013200" y="2774950"/>
            <a:chExt cx="304799" cy="406399"/>
          </a:xfrm>
        </p:grpSpPr>
        <p:sp>
          <p:nvSpPr>
            <p:cNvPr id="736" name="Shape 736"/>
            <p:cNvSpPr/>
            <p:nvPr/>
          </p:nvSpPr>
          <p:spPr>
            <a:xfrm>
              <a:off x="4013200" y="2774950"/>
              <a:ext cx="304799" cy="406399"/>
            </a:xfrm>
            <a:custGeom>
              <a:pathLst>
                <a:path extrusionOk="0" h="120000" w="120000">
                  <a:moveTo>
                    <a:pt x="105000" y="48750"/>
                  </a:moveTo>
                  <a:lnTo>
                    <a:pt x="105000" y="33750"/>
                  </a:lnTo>
                  <a:lnTo>
                    <a:pt x="105000" y="33750"/>
                  </a:lnTo>
                  <a:lnTo>
                    <a:pt x="103750" y="27187"/>
                  </a:lnTo>
                  <a:lnTo>
                    <a:pt x="101250" y="20625"/>
                  </a:lnTo>
                  <a:lnTo>
                    <a:pt x="97500" y="15000"/>
                  </a:lnTo>
                  <a:lnTo>
                    <a:pt x="91250" y="10312"/>
                  </a:lnTo>
                  <a:lnTo>
                    <a:pt x="85000" y="5625"/>
                  </a:lnTo>
                  <a:lnTo>
                    <a:pt x="77500" y="2812"/>
                  </a:lnTo>
                  <a:lnTo>
                    <a:pt x="68750" y="937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1250" y="937"/>
                  </a:lnTo>
                  <a:lnTo>
                    <a:pt x="42500" y="2812"/>
                  </a:lnTo>
                  <a:lnTo>
                    <a:pt x="35000" y="5625"/>
                  </a:lnTo>
                  <a:lnTo>
                    <a:pt x="28750" y="10312"/>
                  </a:lnTo>
                  <a:lnTo>
                    <a:pt x="22500" y="15000"/>
                  </a:lnTo>
                  <a:lnTo>
                    <a:pt x="18750" y="20625"/>
                  </a:lnTo>
                  <a:lnTo>
                    <a:pt x="16250" y="27187"/>
                  </a:lnTo>
                  <a:lnTo>
                    <a:pt x="15000" y="33750"/>
                  </a:lnTo>
                  <a:lnTo>
                    <a:pt x="15000" y="48750"/>
                  </a:lnTo>
                  <a:lnTo>
                    <a:pt x="15000" y="48750"/>
                  </a:lnTo>
                  <a:lnTo>
                    <a:pt x="8750" y="49687"/>
                  </a:lnTo>
                  <a:lnTo>
                    <a:pt x="5000" y="52500"/>
                  </a:lnTo>
                  <a:lnTo>
                    <a:pt x="1250" y="55312"/>
                  </a:lnTo>
                  <a:lnTo>
                    <a:pt x="0" y="60000"/>
                  </a:lnTo>
                  <a:lnTo>
                    <a:pt x="0" y="71250"/>
                  </a:lnTo>
                  <a:lnTo>
                    <a:pt x="0" y="75000"/>
                  </a:lnTo>
                  <a:lnTo>
                    <a:pt x="0" y="82500"/>
                  </a:lnTo>
                  <a:lnTo>
                    <a:pt x="0" y="86250"/>
                  </a:lnTo>
                  <a:lnTo>
                    <a:pt x="0" y="86250"/>
                  </a:lnTo>
                  <a:lnTo>
                    <a:pt x="1250" y="92812"/>
                  </a:lnTo>
                  <a:lnTo>
                    <a:pt x="3750" y="99375"/>
                  </a:lnTo>
                  <a:lnTo>
                    <a:pt x="7500" y="105000"/>
                  </a:lnTo>
                  <a:lnTo>
                    <a:pt x="13750" y="109687"/>
                  </a:lnTo>
                  <a:lnTo>
                    <a:pt x="20000" y="114375"/>
                  </a:lnTo>
                  <a:lnTo>
                    <a:pt x="27500" y="117187"/>
                  </a:lnTo>
                  <a:lnTo>
                    <a:pt x="36250" y="119062"/>
                  </a:lnTo>
                  <a:lnTo>
                    <a:pt x="45000" y="120000"/>
                  </a:lnTo>
                  <a:lnTo>
                    <a:pt x="75000" y="120000"/>
                  </a:lnTo>
                  <a:lnTo>
                    <a:pt x="75000" y="120000"/>
                  </a:lnTo>
                  <a:lnTo>
                    <a:pt x="83750" y="119062"/>
                  </a:lnTo>
                  <a:lnTo>
                    <a:pt x="92500" y="117187"/>
                  </a:lnTo>
                  <a:lnTo>
                    <a:pt x="100000" y="114375"/>
                  </a:lnTo>
                  <a:lnTo>
                    <a:pt x="106250" y="109687"/>
                  </a:lnTo>
                  <a:lnTo>
                    <a:pt x="112500" y="105000"/>
                  </a:lnTo>
                  <a:lnTo>
                    <a:pt x="116250" y="99375"/>
                  </a:lnTo>
                  <a:lnTo>
                    <a:pt x="118750" y="92812"/>
                  </a:lnTo>
                  <a:lnTo>
                    <a:pt x="120000" y="86250"/>
                  </a:lnTo>
                  <a:lnTo>
                    <a:pt x="120000" y="82500"/>
                  </a:lnTo>
                  <a:lnTo>
                    <a:pt x="120000" y="75000"/>
                  </a:lnTo>
                  <a:lnTo>
                    <a:pt x="120000" y="71250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750" y="55312"/>
                  </a:lnTo>
                  <a:lnTo>
                    <a:pt x="115000" y="52500"/>
                  </a:lnTo>
                  <a:lnTo>
                    <a:pt x="111250" y="49687"/>
                  </a:lnTo>
                  <a:lnTo>
                    <a:pt x="105000" y="48750"/>
                  </a:lnTo>
                  <a:close/>
                  <a:moveTo>
                    <a:pt x="25000" y="33750"/>
                  </a:moveTo>
                  <a:lnTo>
                    <a:pt x="25000" y="33750"/>
                  </a:lnTo>
                  <a:lnTo>
                    <a:pt x="26250" y="28125"/>
                  </a:lnTo>
                  <a:lnTo>
                    <a:pt x="27500" y="23437"/>
                  </a:lnTo>
                  <a:lnTo>
                    <a:pt x="31250" y="18750"/>
                  </a:lnTo>
                  <a:lnTo>
                    <a:pt x="35000" y="15000"/>
                  </a:lnTo>
                  <a:lnTo>
                    <a:pt x="40000" y="12187"/>
                  </a:lnTo>
                  <a:lnTo>
                    <a:pt x="46250" y="9375"/>
                  </a:lnTo>
                  <a:lnTo>
                    <a:pt x="52500" y="8437"/>
                  </a:lnTo>
                  <a:lnTo>
                    <a:pt x="60000" y="7500"/>
                  </a:lnTo>
                  <a:lnTo>
                    <a:pt x="60000" y="7500"/>
                  </a:lnTo>
                  <a:lnTo>
                    <a:pt x="67500" y="8437"/>
                  </a:lnTo>
                  <a:lnTo>
                    <a:pt x="73750" y="9375"/>
                  </a:lnTo>
                  <a:lnTo>
                    <a:pt x="80000" y="12187"/>
                  </a:lnTo>
                  <a:lnTo>
                    <a:pt x="85000" y="15000"/>
                  </a:lnTo>
                  <a:lnTo>
                    <a:pt x="88750" y="18750"/>
                  </a:lnTo>
                  <a:lnTo>
                    <a:pt x="92500" y="23437"/>
                  </a:lnTo>
                  <a:lnTo>
                    <a:pt x="93750" y="28125"/>
                  </a:lnTo>
                  <a:lnTo>
                    <a:pt x="95000" y="33750"/>
                  </a:lnTo>
                  <a:lnTo>
                    <a:pt x="95000" y="48750"/>
                  </a:lnTo>
                  <a:lnTo>
                    <a:pt x="85000" y="48750"/>
                  </a:lnTo>
                  <a:lnTo>
                    <a:pt x="85000" y="33750"/>
                  </a:lnTo>
                  <a:lnTo>
                    <a:pt x="85000" y="33750"/>
                  </a:lnTo>
                  <a:lnTo>
                    <a:pt x="85000" y="30000"/>
                  </a:lnTo>
                  <a:lnTo>
                    <a:pt x="82500" y="26250"/>
                  </a:lnTo>
                  <a:lnTo>
                    <a:pt x="81250" y="23437"/>
                  </a:lnTo>
                  <a:lnTo>
                    <a:pt x="77500" y="20625"/>
                  </a:lnTo>
                  <a:lnTo>
                    <a:pt x="73750" y="17812"/>
                  </a:lnTo>
                  <a:lnTo>
                    <a:pt x="70000" y="16875"/>
                  </a:lnTo>
                  <a:lnTo>
                    <a:pt x="65000" y="15000"/>
                  </a:lnTo>
                  <a:lnTo>
                    <a:pt x="60000" y="15000"/>
                  </a:lnTo>
                  <a:lnTo>
                    <a:pt x="60000" y="15000"/>
                  </a:lnTo>
                  <a:lnTo>
                    <a:pt x="55000" y="15000"/>
                  </a:lnTo>
                  <a:lnTo>
                    <a:pt x="50000" y="16875"/>
                  </a:lnTo>
                  <a:lnTo>
                    <a:pt x="46250" y="17812"/>
                  </a:lnTo>
                  <a:lnTo>
                    <a:pt x="42500" y="20625"/>
                  </a:lnTo>
                  <a:lnTo>
                    <a:pt x="38750" y="23437"/>
                  </a:lnTo>
                  <a:lnTo>
                    <a:pt x="37500" y="26250"/>
                  </a:lnTo>
                  <a:lnTo>
                    <a:pt x="35000" y="30000"/>
                  </a:lnTo>
                  <a:lnTo>
                    <a:pt x="35000" y="33750"/>
                  </a:lnTo>
                  <a:lnTo>
                    <a:pt x="35000" y="48750"/>
                  </a:lnTo>
                  <a:lnTo>
                    <a:pt x="25000" y="48750"/>
                  </a:lnTo>
                  <a:lnTo>
                    <a:pt x="25000" y="33750"/>
                  </a:lnTo>
                  <a:close/>
                  <a:moveTo>
                    <a:pt x="80000" y="33750"/>
                  </a:moveTo>
                  <a:lnTo>
                    <a:pt x="80000" y="33750"/>
                  </a:lnTo>
                  <a:lnTo>
                    <a:pt x="80000" y="48750"/>
                  </a:lnTo>
                  <a:lnTo>
                    <a:pt x="40000" y="48750"/>
                  </a:lnTo>
                  <a:lnTo>
                    <a:pt x="40000" y="33750"/>
                  </a:lnTo>
                  <a:lnTo>
                    <a:pt x="40000" y="33750"/>
                  </a:lnTo>
                  <a:lnTo>
                    <a:pt x="40000" y="33750"/>
                  </a:lnTo>
                  <a:lnTo>
                    <a:pt x="40000" y="30937"/>
                  </a:lnTo>
                  <a:lnTo>
                    <a:pt x="41250" y="28125"/>
                  </a:lnTo>
                  <a:lnTo>
                    <a:pt x="46250" y="23437"/>
                  </a:lnTo>
                  <a:lnTo>
                    <a:pt x="52500" y="19687"/>
                  </a:lnTo>
                  <a:lnTo>
                    <a:pt x="56250" y="18750"/>
                  </a:lnTo>
                  <a:lnTo>
                    <a:pt x="60000" y="18750"/>
                  </a:lnTo>
                  <a:lnTo>
                    <a:pt x="60000" y="18750"/>
                  </a:lnTo>
                  <a:lnTo>
                    <a:pt x="63750" y="18750"/>
                  </a:lnTo>
                  <a:lnTo>
                    <a:pt x="67500" y="19687"/>
                  </a:lnTo>
                  <a:lnTo>
                    <a:pt x="73750" y="23437"/>
                  </a:lnTo>
                  <a:lnTo>
                    <a:pt x="78750" y="28125"/>
                  </a:lnTo>
                  <a:lnTo>
                    <a:pt x="80000" y="30937"/>
                  </a:lnTo>
                  <a:lnTo>
                    <a:pt x="80000" y="33750"/>
                  </a:lnTo>
                  <a:close/>
                  <a:moveTo>
                    <a:pt x="110000" y="71250"/>
                  </a:moveTo>
                  <a:lnTo>
                    <a:pt x="110000" y="75000"/>
                  </a:lnTo>
                  <a:lnTo>
                    <a:pt x="110000" y="82500"/>
                  </a:lnTo>
                  <a:lnTo>
                    <a:pt x="110000" y="86250"/>
                  </a:lnTo>
                  <a:lnTo>
                    <a:pt x="110000" y="86250"/>
                  </a:lnTo>
                  <a:lnTo>
                    <a:pt x="108750" y="91875"/>
                  </a:lnTo>
                  <a:lnTo>
                    <a:pt x="107500" y="96562"/>
                  </a:lnTo>
                  <a:lnTo>
                    <a:pt x="103750" y="101250"/>
                  </a:lnTo>
                  <a:lnTo>
                    <a:pt x="100000" y="105000"/>
                  </a:lnTo>
                  <a:lnTo>
                    <a:pt x="95000" y="107812"/>
                  </a:lnTo>
                  <a:lnTo>
                    <a:pt x="88750" y="110625"/>
                  </a:lnTo>
                  <a:lnTo>
                    <a:pt x="82500" y="111562"/>
                  </a:lnTo>
                  <a:lnTo>
                    <a:pt x="75000" y="112500"/>
                  </a:lnTo>
                  <a:lnTo>
                    <a:pt x="45000" y="112500"/>
                  </a:lnTo>
                  <a:lnTo>
                    <a:pt x="45000" y="112500"/>
                  </a:lnTo>
                  <a:lnTo>
                    <a:pt x="37500" y="111562"/>
                  </a:lnTo>
                  <a:lnTo>
                    <a:pt x="31250" y="110625"/>
                  </a:lnTo>
                  <a:lnTo>
                    <a:pt x="25000" y="107812"/>
                  </a:lnTo>
                  <a:lnTo>
                    <a:pt x="20000" y="105000"/>
                  </a:lnTo>
                  <a:lnTo>
                    <a:pt x="16250" y="101250"/>
                  </a:lnTo>
                  <a:lnTo>
                    <a:pt x="12500" y="96562"/>
                  </a:lnTo>
                  <a:lnTo>
                    <a:pt x="11250" y="91875"/>
                  </a:lnTo>
                  <a:lnTo>
                    <a:pt x="10000" y="86250"/>
                  </a:lnTo>
                  <a:lnTo>
                    <a:pt x="10000" y="82500"/>
                  </a:lnTo>
                  <a:lnTo>
                    <a:pt x="10000" y="75000"/>
                  </a:lnTo>
                  <a:lnTo>
                    <a:pt x="10000" y="71250"/>
                  </a:lnTo>
                  <a:lnTo>
                    <a:pt x="10000" y="60000"/>
                  </a:lnTo>
                  <a:lnTo>
                    <a:pt x="10000" y="60000"/>
                  </a:lnTo>
                  <a:lnTo>
                    <a:pt x="10000" y="58125"/>
                  </a:lnTo>
                  <a:lnTo>
                    <a:pt x="11250" y="57187"/>
                  </a:lnTo>
                  <a:lnTo>
                    <a:pt x="12500" y="56250"/>
                  </a:lnTo>
                  <a:lnTo>
                    <a:pt x="15000" y="56250"/>
                  </a:lnTo>
                  <a:lnTo>
                    <a:pt x="25000" y="56250"/>
                  </a:lnTo>
                  <a:lnTo>
                    <a:pt x="95000" y="56250"/>
                  </a:lnTo>
                  <a:lnTo>
                    <a:pt x="105000" y="56250"/>
                  </a:lnTo>
                  <a:lnTo>
                    <a:pt x="105000" y="56250"/>
                  </a:lnTo>
                  <a:lnTo>
                    <a:pt x="107500" y="56250"/>
                  </a:lnTo>
                  <a:lnTo>
                    <a:pt x="108750" y="57187"/>
                  </a:lnTo>
                  <a:lnTo>
                    <a:pt x="110000" y="58125"/>
                  </a:lnTo>
                  <a:lnTo>
                    <a:pt x="110000" y="60000"/>
                  </a:lnTo>
                  <a:lnTo>
                    <a:pt x="110000" y="712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140200" y="3016250"/>
              <a:ext cx="50799" cy="7619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37500" y="5000"/>
                  </a:lnTo>
                  <a:lnTo>
                    <a:pt x="15000" y="10000"/>
                  </a:lnTo>
                  <a:lnTo>
                    <a:pt x="7500" y="25000"/>
                  </a:lnTo>
                  <a:lnTo>
                    <a:pt x="0" y="40000"/>
                  </a:lnTo>
                  <a:lnTo>
                    <a:pt x="0" y="40000"/>
                  </a:lnTo>
                  <a:lnTo>
                    <a:pt x="7500" y="65000"/>
                  </a:lnTo>
                  <a:lnTo>
                    <a:pt x="22500" y="95000"/>
                  </a:lnTo>
                  <a:lnTo>
                    <a:pt x="22500" y="95000"/>
                  </a:lnTo>
                  <a:lnTo>
                    <a:pt x="37500" y="110000"/>
                  </a:lnTo>
                  <a:lnTo>
                    <a:pt x="4500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5000" y="120000"/>
                  </a:lnTo>
                  <a:lnTo>
                    <a:pt x="82500" y="110000"/>
                  </a:lnTo>
                  <a:lnTo>
                    <a:pt x="97500" y="95000"/>
                  </a:lnTo>
                  <a:lnTo>
                    <a:pt x="97500" y="95000"/>
                  </a:lnTo>
                  <a:lnTo>
                    <a:pt x="112500" y="65000"/>
                  </a:lnTo>
                  <a:lnTo>
                    <a:pt x="120000" y="40000"/>
                  </a:lnTo>
                  <a:lnTo>
                    <a:pt x="120000" y="40000"/>
                  </a:lnTo>
                  <a:lnTo>
                    <a:pt x="112500" y="25000"/>
                  </a:lnTo>
                  <a:lnTo>
                    <a:pt x="105000" y="10000"/>
                  </a:lnTo>
                  <a:lnTo>
                    <a:pt x="82500" y="500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9525" lIns="99050" rIns="99050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7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Shape 738"/>
          <p:cNvSpPr/>
          <p:nvPr/>
        </p:nvSpPr>
        <p:spPr>
          <a:xfrm>
            <a:off x="1291373" y="2705636"/>
            <a:ext cx="348824" cy="261617"/>
          </a:xfrm>
          <a:custGeom>
            <a:pathLst>
              <a:path extrusionOk="0" h="120000" w="120000">
                <a:moveTo>
                  <a:pt x="118125" y="28750"/>
                </a:moveTo>
                <a:lnTo>
                  <a:pt x="98437" y="2500"/>
                </a:lnTo>
                <a:lnTo>
                  <a:pt x="98437" y="2500"/>
                </a:lnTo>
                <a:lnTo>
                  <a:pt x="96562" y="1250"/>
                </a:lnTo>
                <a:lnTo>
                  <a:pt x="93750" y="0"/>
                </a:lnTo>
                <a:lnTo>
                  <a:pt x="26250" y="0"/>
                </a:lnTo>
                <a:lnTo>
                  <a:pt x="26250" y="0"/>
                </a:lnTo>
                <a:lnTo>
                  <a:pt x="23437" y="1250"/>
                </a:lnTo>
                <a:lnTo>
                  <a:pt x="21562" y="2500"/>
                </a:lnTo>
                <a:lnTo>
                  <a:pt x="1875" y="28750"/>
                </a:lnTo>
                <a:lnTo>
                  <a:pt x="1875" y="28750"/>
                </a:lnTo>
                <a:lnTo>
                  <a:pt x="937" y="31250"/>
                </a:lnTo>
                <a:lnTo>
                  <a:pt x="0" y="35000"/>
                </a:lnTo>
                <a:lnTo>
                  <a:pt x="0" y="35000"/>
                </a:lnTo>
                <a:lnTo>
                  <a:pt x="937" y="38750"/>
                </a:lnTo>
                <a:lnTo>
                  <a:pt x="1875" y="42500"/>
                </a:lnTo>
                <a:lnTo>
                  <a:pt x="54375" y="116250"/>
                </a:lnTo>
                <a:lnTo>
                  <a:pt x="54375" y="116250"/>
                </a:lnTo>
                <a:lnTo>
                  <a:pt x="57187" y="118750"/>
                </a:lnTo>
                <a:lnTo>
                  <a:pt x="60000" y="120000"/>
                </a:lnTo>
                <a:lnTo>
                  <a:pt x="60000" y="120000"/>
                </a:lnTo>
                <a:lnTo>
                  <a:pt x="62812" y="118750"/>
                </a:lnTo>
                <a:lnTo>
                  <a:pt x="65625" y="116250"/>
                </a:lnTo>
                <a:lnTo>
                  <a:pt x="118125" y="42500"/>
                </a:lnTo>
                <a:lnTo>
                  <a:pt x="118125" y="42500"/>
                </a:lnTo>
                <a:lnTo>
                  <a:pt x="120000" y="38750"/>
                </a:lnTo>
                <a:lnTo>
                  <a:pt x="120000" y="35000"/>
                </a:lnTo>
                <a:lnTo>
                  <a:pt x="120000" y="35000"/>
                </a:lnTo>
                <a:lnTo>
                  <a:pt x="119062" y="31250"/>
                </a:lnTo>
                <a:lnTo>
                  <a:pt x="118125" y="28750"/>
                </a:lnTo>
                <a:close/>
                <a:moveTo>
                  <a:pt x="68437" y="35000"/>
                </a:moveTo>
                <a:lnTo>
                  <a:pt x="51562" y="35000"/>
                </a:lnTo>
                <a:lnTo>
                  <a:pt x="60000" y="26250"/>
                </a:lnTo>
                <a:lnTo>
                  <a:pt x="68437" y="35000"/>
                </a:lnTo>
                <a:close/>
                <a:moveTo>
                  <a:pt x="62812" y="22500"/>
                </a:moveTo>
                <a:lnTo>
                  <a:pt x="73125" y="11250"/>
                </a:lnTo>
                <a:lnTo>
                  <a:pt x="80625" y="21250"/>
                </a:lnTo>
                <a:lnTo>
                  <a:pt x="71250" y="31250"/>
                </a:lnTo>
                <a:lnTo>
                  <a:pt x="62812" y="22500"/>
                </a:lnTo>
                <a:close/>
                <a:moveTo>
                  <a:pt x="48750" y="31250"/>
                </a:moveTo>
                <a:lnTo>
                  <a:pt x="39375" y="21250"/>
                </a:lnTo>
                <a:lnTo>
                  <a:pt x="46875" y="11250"/>
                </a:lnTo>
                <a:lnTo>
                  <a:pt x="57187" y="22500"/>
                </a:lnTo>
                <a:lnTo>
                  <a:pt x="48750" y="31250"/>
                </a:lnTo>
                <a:close/>
                <a:moveTo>
                  <a:pt x="69375" y="40000"/>
                </a:moveTo>
                <a:lnTo>
                  <a:pt x="60000" y="102500"/>
                </a:lnTo>
                <a:lnTo>
                  <a:pt x="50625" y="40000"/>
                </a:lnTo>
                <a:lnTo>
                  <a:pt x="69375" y="40000"/>
                </a:lnTo>
                <a:close/>
                <a:moveTo>
                  <a:pt x="73125" y="40000"/>
                </a:moveTo>
                <a:lnTo>
                  <a:pt x="91875" y="40000"/>
                </a:lnTo>
                <a:lnTo>
                  <a:pt x="63750" y="101250"/>
                </a:lnTo>
                <a:lnTo>
                  <a:pt x="73125" y="40000"/>
                </a:lnTo>
                <a:close/>
                <a:moveTo>
                  <a:pt x="74062" y="35000"/>
                </a:moveTo>
                <a:lnTo>
                  <a:pt x="83437" y="25000"/>
                </a:lnTo>
                <a:lnTo>
                  <a:pt x="90937" y="35000"/>
                </a:lnTo>
                <a:lnTo>
                  <a:pt x="74062" y="35000"/>
                </a:lnTo>
                <a:close/>
                <a:moveTo>
                  <a:pt x="77812" y="10000"/>
                </a:moveTo>
                <a:lnTo>
                  <a:pt x="90937" y="10000"/>
                </a:lnTo>
                <a:lnTo>
                  <a:pt x="83437" y="17500"/>
                </a:lnTo>
                <a:lnTo>
                  <a:pt x="77812" y="10000"/>
                </a:lnTo>
                <a:close/>
                <a:moveTo>
                  <a:pt x="60000" y="18750"/>
                </a:moveTo>
                <a:lnTo>
                  <a:pt x="51562" y="10000"/>
                </a:lnTo>
                <a:lnTo>
                  <a:pt x="68437" y="10000"/>
                </a:lnTo>
                <a:lnTo>
                  <a:pt x="60000" y="18750"/>
                </a:lnTo>
                <a:close/>
                <a:moveTo>
                  <a:pt x="36562" y="17500"/>
                </a:moveTo>
                <a:lnTo>
                  <a:pt x="29062" y="10000"/>
                </a:lnTo>
                <a:lnTo>
                  <a:pt x="42187" y="10000"/>
                </a:lnTo>
                <a:lnTo>
                  <a:pt x="36562" y="17500"/>
                </a:lnTo>
                <a:close/>
                <a:moveTo>
                  <a:pt x="36562" y="25000"/>
                </a:moveTo>
                <a:lnTo>
                  <a:pt x="45937" y="35000"/>
                </a:lnTo>
                <a:lnTo>
                  <a:pt x="29062" y="35000"/>
                </a:lnTo>
                <a:lnTo>
                  <a:pt x="36562" y="25000"/>
                </a:lnTo>
                <a:close/>
                <a:moveTo>
                  <a:pt x="46875" y="40000"/>
                </a:moveTo>
                <a:lnTo>
                  <a:pt x="56250" y="101250"/>
                </a:lnTo>
                <a:lnTo>
                  <a:pt x="28125" y="40000"/>
                </a:lnTo>
                <a:lnTo>
                  <a:pt x="46875" y="40000"/>
                </a:lnTo>
                <a:close/>
                <a:moveTo>
                  <a:pt x="47812" y="92500"/>
                </a:moveTo>
                <a:lnTo>
                  <a:pt x="10312" y="40000"/>
                </a:lnTo>
                <a:lnTo>
                  <a:pt x="24375" y="40000"/>
                </a:lnTo>
                <a:lnTo>
                  <a:pt x="47812" y="92500"/>
                </a:lnTo>
                <a:close/>
                <a:moveTo>
                  <a:pt x="95625" y="40000"/>
                </a:moveTo>
                <a:lnTo>
                  <a:pt x="109687" y="40000"/>
                </a:lnTo>
                <a:lnTo>
                  <a:pt x="72187" y="92500"/>
                </a:lnTo>
                <a:lnTo>
                  <a:pt x="95625" y="40000"/>
                </a:lnTo>
                <a:close/>
                <a:moveTo>
                  <a:pt x="96562" y="35000"/>
                </a:moveTo>
                <a:lnTo>
                  <a:pt x="86250" y="21250"/>
                </a:lnTo>
                <a:lnTo>
                  <a:pt x="94687" y="12500"/>
                </a:lnTo>
                <a:lnTo>
                  <a:pt x="112500" y="35000"/>
                </a:lnTo>
                <a:lnTo>
                  <a:pt x="96562" y="35000"/>
                </a:lnTo>
                <a:close/>
                <a:moveTo>
                  <a:pt x="25312" y="12500"/>
                </a:moveTo>
                <a:lnTo>
                  <a:pt x="33750" y="21250"/>
                </a:lnTo>
                <a:lnTo>
                  <a:pt x="23437" y="35000"/>
                </a:lnTo>
                <a:lnTo>
                  <a:pt x="7500" y="35000"/>
                </a:lnTo>
                <a:lnTo>
                  <a:pt x="25312" y="125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3406119" y="3337880"/>
            <a:ext cx="305220" cy="348824"/>
          </a:xfrm>
          <a:custGeom>
            <a:pathLst>
              <a:path extrusionOk="0" h="120000" w="120000">
                <a:moveTo>
                  <a:pt x="111428" y="18750"/>
                </a:moveTo>
                <a:lnTo>
                  <a:pt x="107142" y="4687"/>
                </a:lnTo>
                <a:lnTo>
                  <a:pt x="107142" y="4687"/>
                </a:lnTo>
                <a:lnTo>
                  <a:pt x="104999" y="2812"/>
                </a:lnTo>
                <a:lnTo>
                  <a:pt x="103928" y="1875"/>
                </a:lnTo>
                <a:lnTo>
                  <a:pt x="100714" y="0"/>
                </a:lnTo>
                <a:lnTo>
                  <a:pt x="98571" y="0"/>
                </a:lnTo>
                <a:lnTo>
                  <a:pt x="21428" y="0"/>
                </a:lnTo>
                <a:lnTo>
                  <a:pt x="21428" y="0"/>
                </a:lnTo>
                <a:lnTo>
                  <a:pt x="19285" y="0"/>
                </a:lnTo>
                <a:lnTo>
                  <a:pt x="16071" y="1875"/>
                </a:lnTo>
                <a:lnTo>
                  <a:pt x="14999" y="2812"/>
                </a:lnTo>
                <a:lnTo>
                  <a:pt x="12857" y="4687"/>
                </a:lnTo>
                <a:lnTo>
                  <a:pt x="8571" y="18750"/>
                </a:lnTo>
                <a:lnTo>
                  <a:pt x="8571" y="18750"/>
                </a:lnTo>
                <a:lnTo>
                  <a:pt x="5357" y="19687"/>
                </a:lnTo>
                <a:lnTo>
                  <a:pt x="2142" y="21562"/>
                </a:lnTo>
                <a:lnTo>
                  <a:pt x="1071" y="23437"/>
                </a:lnTo>
                <a:lnTo>
                  <a:pt x="0" y="26250"/>
                </a:lnTo>
                <a:lnTo>
                  <a:pt x="0" y="37500"/>
                </a:lnTo>
                <a:lnTo>
                  <a:pt x="0" y="37500"/>
                </a:lnTo>
                <a:lnTo>
                  <a:pt x="1071" y="40312"/>
                </a:lnTo>
                <a:lnTo>
                  <a:pt x="2142" y="43125"/>
                </a:lnTo>
                <a:lnTo>
                  <a:pt x="5357" y="44062"/>
                </a:lnTo>
                <a:lnTo>
                  <a:pt x="8571" y="45000"/>
                </a:lnTo>
                <a:lnTo>
                  <a:pt x="12857" y="45000"/>
                </a:lnTo>
                <a:lnTo>
                  <a:pt x="12857" y="45000"/>
                </a:lnTo>
                <a:lnTo>
                  <a:pt x="12857" y="45937"/>
                </a:lnTo>
                <a:lnTo>
                  <a:pt x="21428" y="113437"/>
                </a:lnTo>
                <a:lnTo>
                  <a:pt x="21428" y="113437"/>
                </a:lnTo>
                <a:lnTo>
                  <a:pt x="22499" y="116250"/>
                </a:lnTo>
                <a:lnTo>
                  <a:pt x="24642" y="118125"/>
                </a:lnTo>
                <a:lnTo>
                  <a:pt x="26785" y="119062"/>
                </a:lnTo>
                <a:lnTo>
                  <a:pt x="29999" y="120000"/>
                </a:lnTo>
                <a:lnTo>
                  <a:pt x="89999" y="120000"/>
                </a:lnTo>
                <a:lnTo>
                  <a:pt x="89999" y="120000"/>
                </a:lnTo>
                <a:lnTo>
                  <a:pt x="93214" y="119062"/>
                </a:lnTo>
                <a:lnTo>
                  <a:pt x="95357" y="118125"/>
                </a:lnTo>
                <a:lnTo>
                  <a:pt x="97499" y="116250"/>
                </a:lnTo>
                <a:lnTo>
                  <a:pt x="98571" y="113437"/>
                </a:lnTo>
                <a:lnTo>
                  <a:pt x="107142" y="45937"/>
                </a:lnTo>
                <a:lnTo>
                  <a:pt x="107142" y="45937"/>
                </a:lnTo>
                <a:lnTo>
                  <a:pt x="107142" y="45000"/>
                </a:lnTo>
                <a:lnTo>
                  <a:pt x="111428" y="45000"/>
                </a:lnTo>
                <a:lnTo>
                  <a:pt x="111428" y="45000"/>
                </a:lnTo>
                <a:lnTo>
                  <a:pt x="114642" y="44062"/>
                </a:lnTo>
                <a:lnTo>
                  <a:pt x="117857" y="43125"/>
                </a:lnTo>
                <a:lnTo>
                  <a:pt x="118928" y="40312"/>
                </a:lnTo>
                <a:lnTo>
                  <a:pt x="119999" y="37500"/>
                </a:lnTo>
                <a:lnTo>
                  <a:pt x="119999" y="26250"/>
                </a:lnTo>
                <a:lnTo>
                  <a:pt x="119999" y="26250"/>
                </a:lnTo>
                <a:lnTo>
                  <a:pt x="118928" y="23437"/>
                </a:lnTo>
                <a:lnTo>
                  <a:pt x="117857" y="21562"/>
                </a:lnTo>
                <a:lnTo>
                  <a:pt x="114642" y="19687"/>
                </a:lnTo>
                <a:lnTo>
                  <a:pt x="111428" y="18750"/>
                </a:lnTo>
                <a:close/>
                <a:moveTo>
                  <a:pt x="21428" y="7500"/>
                </a:moveTo>
                <a:lnTo>
                  <a:pt x="98571" y="7500"/>
                </a:lnTo>
                <a:lnTo>
                  <a:pt x="102857" y="18750"/>
                </a:lnTo>
                <a:lnTo>
                  <a:pt x="17142" y="18750"/>
                </a:lnTo>
                <a:lnTo>
                  <a:pt x="21428" y="7500"/>
                </a:lnTo>
                <a:close/>
                <a:moveTo>
                  <a:pt x="29999" y="112500"/>
                </a:moveTo>
                <a:lnTo>
                  <a:pt x="28928" y="101250"/>
                </a:lnTo>
                <a:lnTo>
                  <a:pt x="91071" y="101250"/>
                </a:lnTo>
                <a:lnTo>
                  <a:pt x="89999" y="112500"/>
                </a:lnTo>
                <a:lnTo>
                  <a:pt x="29999" y="112500"/>
                </a:lnTo>
                <a:close/>
                <a:moveTo>
                  <a:pt x="92142" y="97500"/>
                </a:moveTo>
                <a:lnTo>
                  <a:pt x="27857" y="97500"/>
                </a:lnTo>
                <a:lnTo>
                  <a:pt x="23571" y="60000"/>
                </a:lnTo>
                <a:lnTo>
                  <a:pt x="96428" y="60000"/>
                </a:lnTo>
                <a:lnTo>
                  <a:pt x="92142" y="97500"/>
                </a:lnTo>
                <a:close/>
                <a:moveTo>
                  <a:pt x="97499" y="56250"/>
                </a:moveTo>
                <a:lnTo>
                  <a:pt x="22499" y="56250"/>
                </a:lnTo>
                <a:lnTo>
                  <a:pt x="21428" y="45000"/>
                </a:lnTo>
                <a:lnTo>
                  <a:pt x="98571" y="45000"/>
                </a:lnTo>
                <a:lnTo>
                  <a:pt x="97499" y="56250"/>
                </a:lnTo>
                <a:close/>
                <a:moveTo>
                  <a:pt x="111428" y="37500"/>
                </a:moveTo>
                <a:lnTo>
                  <a:pt x="8571" y="37500"/>
                </a:lnTo>
                <a:lnTo>
                  <a:pt x="8571" y="26250"/>
                </a:lnTo>
                <a:lnTo>
                  <a:pt x="111428" y="26250"/>
                </a:lnTo>
                <a:lnTo>
                  <a:pt x="111428" y="375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/>
        </p:nvSpPr>
        <p:spPr>
          <a:xfrm>
            <a:off x="3212966" y="1586403"/>
            <a:ext cx="231156" cy="184925"/>
          </a:xfrm>
          <a:custGeom>
            <a:pathLst>
              <a:path extrusionOk="0" h="120000" w="120000">
                <a:moveTo>
                  <a:pt x="120000" y="27042"/>
                </a:moveTo>
                <a:cubicBezTo>
                  <a:pt x="120000" y="114929"/>
                  <a:pt x="120000" y="114929"/>
                  <a:pt x="120000" y="114929"/>
                </a:cubicBezTo>
                <a:cubicBezTo>
                  <a:pt x="120000" y="116619"/>
                  <a:pt x="119097" y="118309"/>
                  <a:pt x="117744" y="119436"/>
                </a:cubicBezTo>
                <a:cubicBezTo>
                  <a:pt x="117293" y="119436"/>
                  <a:pt x="116842" y="119999"/>
                  <a:pt x="115939" y="119999"/>
                </a:cubicBezTo>
                <a:cubicBezTo>
                  <a:pt x="115037" y="119999"/>
                  <a:pt x="114586" y="119436"/>
                  <a:pt x="114135" y="119436"/>
                </a:cubicBezTo>
                <a:cubicBezTo>
                  <a:pt x="87969" y="99154"/>
                  <a:pt x="87969" y="99154"/>
                  <a:pt x="87969" y="99154"/>
                </a:cubicBezTo>
                <a:cubicBezTo>
                  <a:pt x="62255" y="119436"/>
                  <a:pt x="62255" y="119436"/>
                  <a:pt x="62255" y="119436"/>
                </a:cubicBezTo>
                <a:cubicBezTo>
                  <a:pt x="60902" y="119999"/>
                  <a:pt x="59097" y="119999"/>
                  <a:pt x="58195" y="119436"/>
                </a:cubicBezTo>
                <a:cubicBezTo>
                  <a:pt x="32030" y="99154"/>
                  <a:pt x="32030" y="99154"/>
                  <a:pt x="32030" y="99154"/>
                </a:cubicBezTo>
                <a:cubicBezTo>
                  <a:pt x="5864" y="119436"/>
                  <a:pt x="5864" y="119436"/>
                  <a:pt x="5864" y="119436"/>
                </a:cubicBezTo>
                <a:cubicBezTo>
                  <a:pt x="4962" y="119999"/>
                  <a:pt x="3609" y="119999"/>
                  <a:pt x="2255" y="119436"/>
                </a:cubicBezTo>
                <a:cubicBezTo>
                  <a:pt x="902" y="118309"/>
                  <a:pt x="0" y="116619"/>
                  <a:pt x="0" y="114929"/>
                </a:cubicBezTo>
                <a:cubicBezTo>
                  <a:pt x="0" y="27042"/>
                  <a:pt x="0" y="27042"/>
                  <a:pt x="0" y="27042"/>
                </a:cubicBezTo>
                <a:cubicBezTo>
                  <a:pt x="0" y="25352"/>
                  <a:pt x="902" y="23661"/>
                  <a:pt x="1804" y="23098"/>
                </a:cubicBezTo>
                <a:cubicBezTo>
                  <a:pt x="29774" y="563"/>
                  <a:pt x="29774" y="563"/>
                  <a:pt x="29774" y="563"/>
                </a:cubicBezTo>
                <a:cubicBezTo>
                  <a:pt x="31127" y="0"/>
                  <a:pt x="32932" y="0"/>
                  <a:pt x="33834" y="563"/>
                </a:cubicBezTo>
                <a:cubicBezTo>
                  <a:pt x="60000" y="21408"/>
                  <a:pt x="60000" y="21408"/>
                  <a:pt x="60000" y="21408"/>
                </a:cubicBezTo>
                <a:cubicBezTo>
                  <a:pt x="86165" y="563"/>
                  <a:pt x="86165" y="563"/>
                  <a:pt x="86165" y="563"/>
                </a:cubicBezTo>
                <a:cubicBezTo>
                  <a:pt x="87067" y="0"/>
                  <a:pt x="88872" y="0"/>
                  <a:pt x="90225" y="563"/>
                </a:cubicBezTo>
                <a:cubicBezTo>
                  <a:pt x="118195" y="23098"/>
                  <a:pt x="118195" y="23098"/>
                  <a:pt x="118195" y="23098"/>
                </a:cubicBezTo>
                <a:cubicBezTo>
                  <a:pt x="119097" y="23661"/>
                  <a:pt x="120000" y="25352"/>
                  <a:pt x="120000" y="27042"/>
                </a:cubicBezTo>
                <a:close/>
                <a:moveTo>
                  <a:pt x="27969" y="14084"/>
                </a:moveTo>
                <a:cubicBezTo>
                  <a:pt x="8120" y="29859"/>
                  <a:pt x="8120" y="29859"/>
                  <a:pt x="8120" y="29859"/>
                </a:cubicBezTo>
                <a:cubicBezTo>
                  <a:pt x="8120" y="105915"/>
                  <a:pt x="8120" y="105915"/>
                  <a:pt x="8120" y="105915"/>
                </a:cubicBezTo>
                <a:cubicBezTo>
                  <a:pt x="27969" y="90140"/>
                  <a:pt x="27969" y="90140"/>
                  <a:pt x="27969" y="90140"/>
                </a:cubicBezTo>
                <a:lnTo>
                  <a:pt x="27969" y="14084"/>
                </a:lnTo>
                <a:close/>
                <a:moveTo>
                  <a:pt x="55939" y="29859"/>
                </a:moveTo>
                <a:cubicBezTo>
                  <a:pt x="36090" y="14084"/>
                  <a:pt x="36090" y="14084"/>
                  <a:pt x="36090" y="14084"/>
                </a:cubicBezTo>
                <a:cubicBezTo>
                  <a:pt x="36090" y="90140"/>
                  <a:pt x="36090" y="90140"/>
                  <a:pt x="36090" y="90140"/>
                </a:cubicBezTo>
                <a:cubicBezTo>
                  <a:pt x="55939" y="105915"/>
                  <a:pt x="55939" y="105915"/>
                  <a:pt x="55939" y="105915"/>
                </a:cubicBezTo>
                <a:lnTo>
                  <a:pt x="55939" y="29859"/>
                </a:lnTo>
                <a:close/>
                <a:moveTo>
                  <a:pt x="83909" y="14084"/>
                </a:moveTo>
                <a:cubicBezTo>
                  <a:pt x="64060" y="29859"/>
                  <a:pt x="64060" y="29859"/>
                  <a:pt x="64060" y="29859"/>
                </a:cubicBezTo>
                <a:cubicBezTo>
                  <a:pt x="64060" y="105915"/>
                  <a:pt x="64060" y="105915"/>
                  <a:pt x="64060" y="105915"/>
                </a:cubicBezTo>
                <a:cubicBezTo>
                  <a:pt x="83909" y="90140"/>
                  <a:pt x="83909" y="90140"/>
                  <a:pt x="83909" y="90140"/>
                </a:cubicBezTo>
                <a:lnTo>
                  <a:pt x="83909" y="14084"/>
                </a:lnTo>
                <a:close/>
                <a:moveTo>
                  <a:pt x="112330" y="29859"/>
                </a:moveTo>
                <a:cubicBezTo>
                  <a:pt x="92030" y="14084"/>
                  <a:pt x="92030" y="14084"/>
                  <a:pt x="92030" y="14084"/>
                </a:cubicBezTo>
                <a:cubicBezTo>
                  <a:pt x="92030" y="90140"/>
                  <a:pt x="92030" y="90140"/>
                  <a:pt x="92030" y="90140"/>
                </a:cubicBezTo>
                <a:cubicBezTo>
                  <a:pt x="112330" y="105915"/>
                  <a:pt x="112330" y="105915"/>
                  <a:pt x="112330" y="105915"/>
                </a:cubicBezTo>
                <a:lnTo>
                  <a:pt x="112330" y="2985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3490353" y="1567271"/>
            <a:ext cx="223186" cy="223186"/>
          </a:xfrm>
          <a:custGeom>
            <a:pathLst>
              <a:path extrusionOk="0" h="120000" w="120000">
                <a:moveTo>
                  <a:pt x="119533" y="59299"/>
                </a:moveTo>
                <a:cubicBezTo>
                  <a:pt x="120000" y="91984"/>
                  <a:pt x="93385" y="119066"/>
                  <a:pt x="60700" y="119533"/>
                </a:cubicBezTo>
                <a:cubicBezTo>
                  <a:pt x="28015" y="120000"/>
                  <a:pt x="933" y="93852"/>
                  <a:pt x="466" y="60700"/>
                </a:cubicBezTo>
                <a:cubicBezTo>
                  <a:pt x="0" y="28015"/>
                  <a:pt x="26147" y="933"/>
                  <a:pt x="59299" y="466"/>
                </a:cubicBezTo>
                <a:cubicBezTo>
                  <a:pt x="91984" y="0"/>
                  <a:pt x="119066" y="26147"/>
                  <a:pt x="119533" y="59299"/>
                </a:cubicBezTo>
                <a:close/>
                <a:moveTo>
                  <a:pt x="106926" y="59766"/>
                </a:moveTo>
                <a:cubicBezTo>
                  <a:pt x="106926" y="33618"/>
                  <a:pt x="85447" y="12607"/>
                  <a:pt x="59299" y="13073"/>
                </a:cubicBezTo>
                <a:cubicBezTo>
                  <a:pt x="33151" y="13540"/>
                  <a:pt x="12607" y="34552"/>
                  <a:pt x="13073" y="60700"/>
                </a:cubicBezTo>
                <a:cubicBezTo>
                  <a:pt x="13540" y="86381"/>
                  <a:pt x="34552" y="107392"/>
                  <a:pt x="60700" y="106926"/>
                </a:cubicBezTo>
                <a:cubicBezTo>
                  <a:pt x="86848" y="106459"/>
                  <a:pt x="107392" y="85447"/>
                  <a:pt x="106926" y="59766"/>
                </a:cubicBezTo>
                <a:close/>
                <a:moveTo>
                  <a:pt x="47626" y="47626"/>
                </a:moveTo>
                <a:cubicBezTo>
                  <a:pt x="59766" y="35486"/>
                  <a:pt x="88249" y="31750"/>
                  <a:pt x="88249" y="31750"/>
                </a:cubicBezTo>
                <a:cubicBezTo>
                  <a:pt x="88249" y="31750"/>
                  <a:pt x="84513" y="60233"/>
                  <a:pt x="72373" y="71906"/>
                </a:cubicBezTo>
                <a:cubicBezTo>
                  <a:pt x="60233" y="84046"/>
                  <a:pt x="31750" y="88249"/>
                  <a:pt x="31750" y="88249"/>
                </a:cubicBezTo>
                <a:cubicBezTo>
                  <a:pt x="31750" y="88249"/>
                  <a:pt x="35953" y="59766"/>
                  <a:pt x="47626" y="47626"/>
                </a:cubicBezTo>
                <a:close/>
                <a:moveTo>
                  <a:pt x="53696" y="65836"/>
                </a:moveTo>
                <a:cubicBezTo>
                  <a:pt x="57431" y="69105"/>
                  <a:pt x="63035" y="69105"/>
                  <a:pt x="65836" y="65836"/>
                </a:cubicBezTo>
                <a:cubicBezTo>
                  <a:pt x="71439" y="60700"/>
                  <a:pt x="74708" y="50894"/>
                  <a:pt x="77042" y="42490"/>
                </a:cubicBezTo>
                <a:cubicBezTo>
                  <a:pt x="68638" y="44824"/>
                  <a:pt x="58832" y="48560"/>
                  <a:pt x="53696" y="53696"/>
                </a:cubicBezTo>
                <a:cubicBezTo>
                  <a:pt x="50428" y="56964"/>
                  <a:pt x="50428" y="62568"/>
                  <a:pt x="53696" y="6583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3759769" y="1575242"/>
            <a:ext cx="202462" cy="204054"/>
          </a:xfrm>
          <a:custGeom>
            <a:pathLst>
              <a:path extrusionOk="0" h="120000" w="120000">
                <a:moveTo>
                  <a:pt x="110172" y="24721"/>
                </a:moveTo>
                <a:cubicBezTo>
                  <a:pt x="93620" y="59227"/>
                  <a:pt x="59482" y="120000"/>
                  <a:pt x="59482" y="120000"/>
                </a:cubicBezTo>
                <a:cubicBezTo>
                  <a:pt x="51724" y="67982"/>
                  <a:pt x="51724" y="67982"/>
                  <a:pt x="51724" y="67982"/>
                </a:cubicBezTo>
                <a:cubicBezTo>
                  <a:pt x="0" y="60772"/>
                  <a:pt x="0" y="60772"/>
                  <a:pt x="0" y="60772"/>
                </a:cubicBezTo>
                <a:cubicBezTo>
                  <a:pt x="0" y="60772"/>
                  <a:pt x="60517" y="26781"/>
                  <a:pt x="95172" y="9785"/>
                </a:cubicBezTo>
                <a:cubicBezTo>
                  <a:pt x="108620" y="3605"/>
                  <a:pt x="112241" y="0"/>
                  <a:pt x="115862" y="4120"/>
                </a:cubicBezTo>
                <a:cubicBezTo>
                  <a:pt x="120000" y="8240"/>
                  <a:pt x="116379" y="11845"/>
                  <a:pt x="110172" y="24721"/>
                </a:cubicBezTo>
                <a:close/>
                <a:moveTo>
                  <a:pt x="62068" y="55622"/>
                </a:moveTo>
                <a:cubicBezTo>
                  <a:pt x="65689" y="87553"/>
                  <a:pt x="65689" y="87553"/>
                  <a:pt x="65689" y="87553"/>
                </a:cubicBezTo>
                <a:cubicBezTo>
                  <a:pt x="103965" y="17510"/>
                  <a:pt x="103965" y="17510"/>
                  <a:pt x="103965" y="17510"/>
                </a:cubicBezTo>
                <a:lnTo>
                  <a:pt x="62068" y="5562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4005275" y="1580025"/>
            <a:ext cx="199272" cy="199272"/>
          </a:xfrm>
          <a:custGeom>
            <a:pathLst>
              <a:path extrusionOk="0" h="120000" w="120000">
                <a:moveTo>
                  <a:pt x="119999" y="60262"/>
                </a:moveTo>
                <a:cubicBezTo>
                  <a:pt x="119999" y="93275"/>
                  <a:pt x="92751" y="119999"/>
                  <a:pt x="59737" y="119999"/>
                </a:cubicBezTo>
                <a:cubicBezTo>
                  <a:pt x="26724" y="119999"/>
                  <a:pt x="0" y="93275"/>
                  <a:pt x="0" y="60262"/>
                </a:cubicBezTo>
                <a:cubicBezTo>
                  <a:pt x="0" y="26724"/>
                  <a:pt x="26724" y="0"/>
                  <a:pt x="59737" y="0"/>
                </a:cubicBezTo>
                <a:cubicBezTo>
                  <a:pt x="92751" y="0"/>
                  <a:pt x="119999" y="26724"/>
                  <a:pt x="119999" y="60262"/>
                </a:cubicBezTo>
                <a:close/>
                <a:moveTo>
                  <a:pt x="108471" y="64978"/>
                </a:moveTo>
                <a:cubicBezTo>
                  <a:pt x="81222" y="64978"/>
                  <a:pt x="81222" y="64978"/>
                  <a:pt x="81222" y="64978"/>
                </a:cubicBezTo>
                <a:cubicBezTo>
                  <a:pt x="81222" y="55545"/>
                  <a:pt x="81222" y="55545"/>
                  <a:pt x="81222" y="55545"/>
                </a:cubicBezTo>
                <a:cubicBezTo>
                  <a:pt x="108471" y="55545"/>
                  <a:pt x="108471" y="55545"/>
                  <a:pt x="108471" y="55545"/>
                </a:cubicBezTo>
                <a:cubicBezTo>
                  <a:pt x="105851" y="31965"/>
                  <a:pt x="88034" y="13624"/>
                  <a:pt x="64454" y="11528"/>
                </a:cubicBezTo>
                <a:cubicBezTo>
                  <a:pt x="64454" y="38777"/>
                  <a:pt x="64454" y="38777"/>
                  <a:pt x="64454" y="38777"/>
                </a:cubicBezTo>
                <a:cubicBezTo>
                  <a:pt x="55021" y="38777"/>
                  <a:pt x="55021" y="38777"/>
                  <a:pt x="55021" y="38777"/>
                </a:cubicBezTo>
                <a:cubicBezTo>
                  <a:pt x="55021" y="11528"/>
                  <a:pt x="55021" y="11528"/>
                  <a:pt x="55021" y="11528"/>
                </a:cubicBezTo>
                <a:cubicBezTo>
                  <a:pt x="31965" y="13624"/>
                  <a:pt x="13624" y="31965"/>
                  <a:pt x="11528" y="55545"/>
                </a:cubicBezTo>
                <a:cubicBezTo>
                  <a:pt x="38253" y="55545"/>
                  <a:pt x="38253" y="55545"/>
                  <a:pt x="38253" y="55545"/>
                </a:cubicBezTo>
                <a:cubicBezTo>
                  <a:pt x="38253" y="64978"/>
                  <a:pt x="38253" y="64978"/>
                  <a:pt x="38253" y="64978"/>
                </a:cubicBezTo>
                <a:cubicBezTo>
                  <a:pt x="11528" y="64978"/>
                  <a:pt x="11528" y="64978"/>
                  <a:pt x="11528" y="64978"/>
                </a:cubicBezTo>
                <a:cubicBezTo>
                  <a:pt x="13624" y="88034"/>
                  <a:pt x="31965" y="106375"/>
                  <a:pt x="55021" y="108471"/>
                </a:cubicBezTo>
                <a:cubicBezTo>
                  <a:pt x="55021" y="81746"/>
                  <a:pt x="55021" y="81746"/>
                  <a:pt x="55021" y="81746"/>
                </a:cubicBezTo>
                <a:cubicBezTo>
                  <a:pt x="64454" y="81746"/>
                  <a:pt x="64454" y="81746"/>
                  <a:pt x="64454" y="81746"/>
                </a:cubicBezTo>
                <a:cubicBezTo>
                  <a:pt x="64454" y="108471"/>
                  <a:pt x="64454" y="108471"/>
                  <a:pt x="64454" y="108471"/>
                </a:cubicBezTo>
                <a:cubicBezTo>
                  <a:pt x="88034" y="106375"/>
                  <a:pt x="105851" y="88034"/>
                  <a:pt x="108471" y="6497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4250778" y="1575242"/>
            <a:ext cx="184925" cy="208838"/>
          </a:xfrm>
          <a:custGeom>
            <a:pathLst>
              <a:path extrusionOk="0" h="120000" w="120000">
                <a:moveTo>
                  <a:pt x="120000" y="99916"/>
                </a:moveTo>
                <a:cubicBezTo>
                  <a:pt x="120000" y="110962"/>
                  <a:pt x="109811" y="120000"/>
                  <a:pt x="97358" y="120000"/>
                </a:cubicBezTo>
                <a:cubicBezTo>
                  <a:pt x="84905" y="120000"/>
                  <a:pt x="74716" y="110962"/>
                  <a:pt x="74716" y="99916"/>
                </a:cubicBezTo>
                <a:cubicBezTo>
                  <a:pt x="74716" y="98912"/>
                  <a:pt x="74716" y="97907"/>
                  <a:pt x="75283" y="96903"/>
                </a:cubicBezTo>
                <a:cubicBezTo>
                  <a:pt x="35660" y="75815"/>
                  <a:pt x="35660" y="75815"/>
                  <a:pt x="35660" y="75815"/>
                </a:cubicBezTo>
                <a:cubicBezTo>
                  <a:pt x="32264" y="78326"/>
                  <a:pt x="27735" y="79832"/>
                  <a:pt x="22641" y="79832"/>
                </a:cubicBezTo>
                <a:cubicBezTo>
                  <a:pt x="9622" y="79832"/>
                  <a:pt x="0" y="70794"/>
                  <a:pt x="0" y="60251"/>
                </a:cubicBezTo>
                <a:cubicBezTo>
                  <a:pt x="0" y="49205"/>
                  <a:pt x="9622" y="40167"/>
                  <a:pt x="22641" y="40167"/>
                </a:cubicBezTo>
                <a:cubicBezTo>
                  <a:pt x="27735" y="40167"/>
                  <a:pt x="32264" y="41673"/>
                  <a:pt x="35660" y="44184"/>
                </a:cubicBezTo>
                <a:cubicBezTo>
                  <a:pt x="75283" y="23096"/>
                  <a:pt x="75283" y="23096"/>
                  <a:pt x="75283" y="23096"/>
                </a:cubicBezTo>
                <a:cubicBezTo>
                  <a:pt x="74716" y="22092"/>
                  <a:pt x="74716" y="21087"/>
                  <a:pt x="74716" y="20083"/>
                </a:cubicBezTo>
                <a:cubicBezTo>
                  <a:pt x="74716" y="9037"/>
                  <a:pt x="84905" y="0"/>
                  <a:pt x="97358" y="0"/>
                </a:cubicBezTo>
                <a:cubicBezTo>
                  <a:pt x="109811" y="0"/>
                  <a:pt x="120000" y="9037"/>
                  <a:pt x="120000" y="20083"/>
                </a:cubicBezTo>
                <a:cubicBezTo>
                  <a:pt x="120000" y="31129"/>
                  <a:pt x="109811" y="40167"/>
                  <a:pt x="97358" y="40167"/>
                </a:cubicBezTo>
                <a:cubicBezTo>
                  <a:pt x="92264" y="40167"/>
                  <a:pt x="87735" y="38661"/>
                  <a:pt x="83773" y="36150"/>
                </a:cubicBezTo>
                <a:cubicBezTo>
                  <a:pt x="44150" y="56736"/>
                  <a:pt x="44150" y="56736"/>
                  <a:pt x="44150" y="56736"/>
                </a:cubicBezTo>
                <a:cubicBezTo>
                  <a:pt x="44716" y="57740"/>
                  <a:pt x="44716" y="58744"/>
                  <a:pt x="44716" y="60251"/>
                </a:cubicBezTo>
                <a:cubicBezTo>
                  <a:pt x="44716" y="61255"/>
                  <a:pt x="44716" y="62259"/>
                  <a:pt x="44150" y="63263"/>
                </a:cubicBezTo>
                <a:cubicBezTo>
                  <a:pt x="83773" y="84351"/>
                  <a:pt x="83773" y="84351"/>
                  <a:pt x="83773" y="84351"/>
                </a:cubicBezTo>
                <a:cubicBezTo>
                  <a:pt x="87735" y="81841"/>
                  <a:pt x="92264" y="79832"/>
                  <a:pt x="97358" y="79832"/>
                </a:cubicBezTo>
                <a:cubicBezTo>
                  <a:pt x="109811" y="79832"/>
                  <a:pt x="120000" y="88870"/>
                  <a:pt x="120000" y="999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4475557" y="1594373"/>
            <a:ext cx="210431" cy="165794"/>
          </a:xfrm>
          <a:custGeom>
            <a:pathLst>
              <a:path extrusionOk="0" h="120000" w="120000">
                <a:moveTo>
                  <a:pt x="108049" y="64712"/>
                </a:moveTo>
                <a:cubicBezTo>
                  <a:pt x="60248" y="120000"/>
                  <a:pt x="60248" y="120000"/>
                  <a:pt x="60248" y="120000"/>
                </a:cubicBezTo>
                <a:cubicBezTo>
                  <a:pt x="12448" y="64712"/>
                  <a:pt x="12448" y="64712"/>
                  <a:pt x="12448" y="64712"/>
                </a:cubicBezTo>
                <a:cubicBezTo>
                  <a:pt x="0" y="50261"/>
                  <a:pt x="0" y="27015"/>
                  <a:pt x="12448" y="12565"/>
                </a:cubicBezTo>
                <a:cubicBezTo>
                  <a:pt x="23900" y="0"/>
                  <a:pt x="41825" y="0"/>
                  <a:pt x="52780" y="12565"/>
                </a:cubicBezTo>
                <a:cubicBezTo>
                  <a:pt x="60248" y="21361"/>
                  <a:pt x="60248" y="21361"/>
                  <a:pt x="60248" y="21361"/>
                </a:cubicBezTo>
                <a:cubicBezTo>
                  <a:pt x="67717" y="12565"/>
                  <a:pt x="67717" y="12565"/>
                  <a:pt x="67717" y="12565"/>
                </a:cubicBezTo>
                <a:cubicBezTo>
                  <a:pt x="78672" y="0"/>
                  <a:pt x="96597" y="0"/>
                  <a:pt x="108049" y="12565"/>
                </a:cubicBezTo>
                <a:cubicBezTo>
                  <a:pt x="120000" y="27015"/>
                  <a:pt x="120000" y="50261"/>
                  <a:pt x="108049" y="6471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4727439" y="1576837"/>
            <a:ext cx="204054" cy="204054"/>
          </a:xfrm>
          <a:custGeom>
            <a:pathLst>
              <a:path extrusionOk="0" h="120000" w="120000">
                <a:moveTo>
                  <a:pt x="75937" y="45937"/>
                </a:moveTo>
                <a:lnTo>
                  <a:pt x="120000" y="45937"/>
                </a:lnTo>
                <a:lnTo>
                  <a:pt x="84375" y="73125"/>
                </a:lnTo>
                <a:lnTo>
                  <a:pt x="96562" y="120000"/>
                </a:lnTo>
                <a:lnTo>
                  <a:pt x="60000" y="91875"/>
                </a:lnTo>
                <a:lnTo>
                  <a:pt x="22500" y="120000"/>
                </a:lnTo>
                <a:lnTo>
                  <a:pt x="35625" y="73125"/>
                </a:lnTo>
                <a:lnTo>
                  <a:pt x="0" y="45937"/>
                </a:lnTo>
                <a:lnTo>
                  <a:pt x="44062" y="45937"/>
                </a:lnTo>
                <a:lnTo>
                  <a:pt x="60000" y="0"/>
                </a:lnTo>
                <a:lnTo>
                  <a:pt x="75937" y="4593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4977726" y="1581619"/>
            <a:ext cx="208838" cy="196084"/>
          </a:xfrm>
          <a:custGeom>
            <a:pathLst>
              <a:path extrusionOk="0" h="120000" w="120000">
                <a:moveTo>
                  <a:pt x="5523" y="49380"/>
                </a:moveTo>
                <a:cubicBezTo>
                  <a:pt x="26610" y="49380"/>
                  <a:pt x="26610" y="49380"/>
                  <a:pt x="26610" y="49380"/>
                </a:cubicBezTo>
                <a:cubicBezTo>
                  <a:pt x="26610" y="105663"/>
                  <a:pt x="26610" y="105663"/>
                  <a:pt x="26610" y="105663"/>
                </a:cubicBezTo>
                <a:cubicBezTo>
                  <a:pt x="19079" y="105663"/>
                  <a:pt x="5523" y="105663"/>
                  <a:pt x="5523" y="105663"/>
                </a:cubicBezTo>
                <a:cubicBezTo>
                  <a:pt x="1506" y="105663"/>
                  <a:pt x="0" y="103008"/>
                  <a:pt x="0" y="98761"/>
                </a:cubicBezTo>
                <a:cubicBezTo>
                  <a:pt x="0" y="55752"/>
                  <a:pt x="0" y="55752"/>
                  <a:pt x="0" y="55752"/>
                </a:cubicBezTo>
                <a:cubicBezTo>
                  <a:pt x="0" y="52566"/>
                  <a:pt x="1004" y="49380"/>
                  <a:pt x="5523" y="49380"/>
                </a:cubicBezTo>
                <a:close/>
                <a:moveTo>
                  <a:pt x="120000" y="61592"/>
                </a:moveTo>
                <a:cubicBezTo>
                  <a:pt x="120000" y="95575"/>
                  <a:pt x="120000" y="95575"/>
                  <a:pt x="120000" y="95575"/>
                </a:cubicBezTo>
                <a:cubicBezTo>
                  <a:pt x="120000" y="106725"/>
                  <a:pt x="104435" y="120000"/>
                  <a:pt x="90376" y="120000"/>
                </a:cubicBezTo>
                <a:cubicBezTo>
                  <a:pt x="90376" y="120000"/>
                  <a:pt x="71297" y="120000"/>
                  <a:pt x="62259" y="120000"/>
                </a:cubicBezTo>
                <a:cubicBezTo>
                  <a:pt x="48702" y="120000"/>
                  <a:pt x="48200" y="105663"/>
                  <a:pt x="33138" y="105663"/>
                </a:cubicBezTo>
                <a:cubicBezTo>
                  <a:pt x="33138" y="49380"/>
                  <a:pt x="33138" y="49380"/>
                  <a:pt x="33138" y="49380"/>
                </a:cubicBezTo>
                <a:cubicBezTo>
                  <a:pt x="35146" y="49380"/>
                  <a:pt x="35146" y="49380"/>
                  <a:pt x="35146" y="49380"/>
                </a:cubicBezTo>
                <a:cubicBezTo>
                  <a:pt x="45690" y="49380"/>
                  <a:pt x="61255" y="29734"/>
                  <a:pt x="63765" y="20707"/>
                </a:cubicBezTo>
                <a:cubicBezTo>
                  <a:pt x="66276" y="11150"/>
                  <a:pt x="62761" y="0"/>
                  <a:pt x="71297" y="0"/>
                </a:cubicBezTo>
                <a:cubicBezTo>
                  <a:pt x="78326" y="0"/>
                  <a:pt x="81338" y="5840"/>
                  <a:pt x="81338" y="19646"/>
                </a:cubicBezTo>
                <a:cubicBezTo>
                  <a:pt x="79832" y="41415"/>
                  <a:pt x="79832" y="41415"/>
                  <a:pt x="79832" y="41415"/>
                </a:cubicBezTo>
                <a:cubicBezTo>
                  <a:pt x="79832" y="41415"/>
                  <a:pt x="96401" y="40884"/>
                  <a:pt x="104435" y="40884"/>
                </a:cubicBezTo>
                <a:cubicBezTo>
                  <a:pt x="114476" y="40884"/>
                  <a:pt x="120000" y="48318"/>
                  <a:pt x="120000" y="6159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5232794" y="1575242"/>
            <a:ext cx="229561" cy="208838"/>
          </a:xfrm>
          <a:custGeom>
            <a:pathLst>
              <a:path extrusionOk="0" h="120000" w="120000">
                <a:moveTo>
                  <a:pt x="76981" y="74811"/>
                </a:moveTo>
                <a:cubicBezTo>
                  <a:pt x="77433" y="74811"/>
                  <a:pt x="77886" y="74811"/>
                  <a:pt x="77886" y="74811"/>
                </a:cubicBezTo>
                <a:cubicBezTo>
                  <a:pt x="77886" y="86861"/>
                  <a:pt x="77886" y="86861"/>
                  <a:pt x="77886" y="86861"/>
                </a:cubicBezTo>
                <a:cubicBezTo>
                  <a:pt x="77886" y="94393"/>
                  <a:pt x="72905" y="99916"/>
                  <a:pt x="66113" y="99916"/>
                </a:cubicBezTo>
                <a:cubicBezTo>
                  <a:pt x="35773" y="99916"/>
                  <a:pt x="35773" y="99916"/>
                  <a:pt x="35773" y="99916"/>
                </a:cubicBezTo>
                <a:cubicBezTo>
                  <a:pt x="17660" y="120000"/>
                  <a:pt x="17660" y="120000"/>
                  <a:pt x="17660" y="120000"/>
                </a:cubicBezTo>
                <a:cubicBezTo>
                  <a:pt x="17660" y="99916"/>
                  <a:pt x="17660" y="99916"/>
                  <a:pt x="17660" y="99916"/>
                </a:cubicBezTo>
                <a:cubicBezTo>
                  <a:pt x="11773" y="99916"/>
                  <a:pt x="11773" y="99916"/>
                  <a:pt x="11773" y="99916"/>
                </a:cubicBezTo>
                <a:cubicBezTo>
                  <a:pt x="5433" y="99916"/>
                  <a:pt x="0" y="94393"/>
                  <a:pt x="0" y="86861"/>
                </a:cubicBezTo>
                <a:cubicBezTo>
                  <a:pt x="0" y="46694"/>
                  <a:pt x="0" y="46694"/>
                  <a:pt x="0" y="46694"/>
                </a:cubicBezTo>
                <a:cubicBezTo>
                  <a:pt x="0" y="39665"/>
                  <a:pt x="5433" y="33138"/>
                  <a:pt x="11773" y="33138"/>
                </a:cubicBezTo>
                <a:cubicBezTo>
                  <a:pt x="34867" y="33138"/>
                  <a:pt x="34867" y="33138"/>
                  <a:pt x="34867" y="33138"/>
                </a:cubicBezTo>
                <a:cubicBezTo>
                  <a:pt x="34867" y="74811"/>
                  <a:pt x="34867" y="74811"/>
                  <a:pt x="34867" y="74811"/>
                </a:cubicBezTo>
                <a:lnTo>
                  <a:pt x="76981" y="74811"/>
                </a:lnTo>
                <a:close/>
                <a:moveTo>
                  <a:pt x="120000" y="13556"/>
                </a:moveTo>
                <a:cubicBezTo>
                  <a:pt x="120000" y="53221"/>
                  <a:pt x="120000" y="53221"/>
                  <a:pt x="120000" y="53221"/>
                </a:cubicBezTo>
                <a:cubicBezTo>
                  <a:pt x="120000" y="60753"/>
                  <a:pt x="114566" y="66778"/>
                  <a:pt x="108226" y="66778"/>
                </a:cubicBezTo>
                <a:cubicBezTo>
                  <a:pt x="101886" y="66778"/>
                  <a:pt x="101886" y="66778"/>
                  <a:pt x="101886" y="66778"/>
                </a:cubicBezTo>
                <a:cubicBezTo>
                  <a:pt x="101886" y="86861"/>
                  <a:pt x="101886" y="86861"/>
                  <a:pt x="101886" y="86861"/>
                </a:cubicBezTo>
                <a:cubicBezTo>
                  <a:pt x="84226" y="66778"/>
                  <a:pt x="84226" y="66778"/>
                  <a:pt x="84226" y="66778"/>
                </a:cubicBezTo>
                <a:cubicBezTo>
                  <a:pt x="42113" y="66778"/>
                  <a:pt x="42113" y="66778"/>
                  <a:pt x="42113" y="66778"/>
                </a:cubicBezTo>
                <a:cubicBezTo>
                  <a:pt x="42113" y="13556"/>
                  <a:pt x="42113" y="13556"/>
                  <a:pt x="42113" y="13556"/>
                </a:cubicBezTo>
                <a:cubicBezTo>
                  <a:pt x="42113" y="6025"/>
                  <a:pt x="47547" y="0"/>
                  <a:pt x="53886" y="0"/>
                </a:cubicBezTo>
                <a:cubicBezTo>
                  <a:pt x="108226" y="0"/>
                  <a:pt x="108226" y="0"/>
                  <a:pt x="108226" y="0"/>
                </a:cubicBezTo>
                <a:cubicBezTo>
                  <a:pt x="114566" y="0"/>
                  <a:pt x="120000" y="6025"/>
                  <a:pt x="120000" y="135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5508587" y="1586403"/>
            <a:ext cx="116375" cy="184925"/>
          </a:xfrm>
          <a:custGeom>
            <a:pathLst>
              <a:path extrusionOk="0" h="120000" w="120000">
                <a:moveTo>
                  <a:pt x="120000" y="37746"/>
                </a:moveTo>
                <a:cubicBezTo>
                  <a:pt x="120000" y="73239"/>
                  <a:pt x="60451" y="119999"/>
                  <a:pt x="60451" y="119999"/>
                </a:cubicBezTo>
                <a:cubicBezTo>
                  <a:pt x="60451" y="119999"/>
                  <a:pt x="0" y="73239"/>
                  <a:pt x="0" y="37746"/>
                </a:cubicBezTo>
                <a:cubicBezTo>
                  <a:pt x="0" y="16901"/>
                  <a:pt x="27067" y="0"/>
                  <a:pt x="60451" y="0"/>
                </a:cubicBezTo>
                <a:cubicBezTo>
                  <a:pt x="92932" y="0"/>
                  <a:pt x="120000" y="16901"/>
                  <a:pt x="120000" y="37746"/>
                </a:cubicBezTo>
                <a:close/>
                <a:moveTo>
                  <a:pt x="92030" y="38309"/>
                </a:moveTo>
                <a:cubicBezTo>
                  <a:pt x="92030" y="27042"/>
                  <a:pt x="77593" y="18028"/>
                  <a:pt x="60451" y="18028"/>
                </a:cubicBezTo>
                <a:cubicBezTo>
                  <a:pt x="41503" y="18028"/>
                  <a:pt x="27969" y="27042"/>
                  <a:pt x="27969" y="38309"/>
                </a:cubicBezTo>
                <a:cubicBezTo>
                  <a:pt x="27969" y="49014"/>
                  <a:pt x="41503" y="58028"/>
                  <a:pt x="60451" y="58028"/>
                </a:cubicBezTo>
                <a:cubicBezTo>
                  <a:pt x="77593" y="58028"/>
                  <a:pt x="92030" y="49014"/>
                  <a:pt x="92030" y="3830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5671194" y="1575242"/>
            <a:ext cx="231156" cy="208838"/>
          </a:xfrm>
          <a:custGeom>
            <a:pathLst>
              <a:path extrusionOk="0" h="120000" w="120000">
                <a:moveTo>
                  <a:pt x="96090" y="105941"/>
                </a:moveTo>
                <a:cubicBezTo>
                  <a:pt x="96090" y="109958"/>
                  <a:pt x="96090" y="120000"/>
                  <a:pt x="9609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93389"/>
                  <a:pt x="0" y="93389"/>
                  <a:pt x="0" y="93389"/>
                </a:cubicBezTo>
                <a:cubicBezTo>
                  <a:pt x="3609" y="91380"/>
                  <a:pt x="8120" y="90376"/>
                  <a:pt x="9473" y="89874"/>
                </a:cubicBezTo>
                <a:cubicBezTo>
                  <a:pt x="24360" y="83849"/>
                  <a:pt x="29323" y="78828"/>
                  <a:pt x="29323" y="67782"/>
                </a:cubicBezTo>
                <a:cubicBezTo>
                  <a:pt x="29323" y="61255"/>
                  <a:pt x="24812" y="63263"/>
                  <a:pt x="23007" y="51715"/>
                </a:cubicBezTo>
                <a:cubicBezTo>
                  <a:pt x="21654" y="46694"/>
                  <a:pt x="18045" y="51715"/>
                  <a:pt x="17142" y="40167"/>
                </a:cubicBezTo>
                <a:cubicBezTo>
                  <a:pt x="17142" y="35648"/>
                  <a:pt x="19398" y="34644"/>
                  <a:pt x="19398" y="34644"/>
                </a:cubicBezTo>
                <a:cubicBezTo>
                  <a:pt x="19398" y="34644"/>
                  <a:pt x="18496" y="28117"/>
                  <a:pt x="17593" y="23096"/>
                </a:cubicBezTo>
                <a:cubicBezTo>
                  <a:pt x="17142" y="16569"/>
                  <a:pt x="21203" y="0"/>
                  <a:pt x="41954" y="0"/>
                </a:cubicBezTo>
                <a:cubicBezTo>
                  <a:pt x="62706" y="0"/>
                  <a:pt x="66315" y="16569"/>
                  <a:pt x="65864" y="23096"/>
                </a:cubicBezTo>
                <a:cubicBezTo>
                  <a:pt x="65413" y="28117"/>
                  <a:pt x="64060" y="34644"/>
                  <a:pt x="64060" y="34644"/>
                </a:cubicBezTo>
                <a:cubicBezTo>
                  <a:pt x="64060" y="34644"/>
                  <a:pt x="66766" y="35648"/>
                  <a:pt x="66766" y="40167"/>
                </a:cubicBezTo>
                <a:cubicBezTo>
                  <a:pt x="65864" y="51715"/>
                  <a:pt x="61804" y="46694"/>
                  <a:pt x="60902" y="51715"/>
                </a:cubicBezTo>
                <a:cubicBezTo>
                  <a:pt x="59097" y="63263"/>
                  <a:pt x="54586" y="61255"/>
                  <a:pt x="54586" y="67782"/>
                </a:cubicBezTo>
                <a:cubicBezTo>
                  <a:pt x="54586" y="78828"/>
                  <a:pt x="59097" y="83849"/>
                  <a:pt x="73984" y="89874"/>
                </a:cubicBezTo>
                <a:cubicBezTo>
                  <a:pt x="88872" y="95899"/>
                  <a:pt x="96090" y="101924"/>
                  <a:pt x="96090" y="105941"/>
                </a:cubicBezTo>
                <a:close/>
                <a:moveTo>
                  <a:pt x="120000" y="53221"/>
                </a:moveTo>
                <a:cubicBezTo>
                  <a:pt x="120000" y="66778"/>
                  <a:pt x="120000" y="66778"/>
                  <a:pt x="120000" y="66778"/>
                </a:cubicBezTo>
                <a:cubicBezTo>
                  <a:pt x="101954" y="66778"/>
                  <a:pt x="101954" y="66778"/>
                  <a:pt x="101954" y="66778"/>
                </a:cubicBezTo>
                <a:cubicBezTo>
                  <a:pt x="101954" y="86861"/>
                  <a:pt x="101954" y="86861"/>
                  <a:pt x="101954" y="86861"/>
                </a:cubicBezTo>
                <a:cubicBezTo>
                  <a:pt x="89774" y="86861"/>
                  <a:pt x="89774" y="86861"/>
                  <a:pt x="89774" y="86861"/>
                </a:cubicBezTo>
                <a:cubicBezTo>
                  <a:pt x="89774" y="66778"/>
                  <a:pt x="89774" y="66778"/>
                  <a:pt x="89774" y="66778"/>
                </a:cubicBezTo>
                <a:cubicBezTo>
                  <a:pt x="71729" y="66778"/>
                  <a:pt x="71729" y="66778"/>
                  <a:pt x="71729" y="66778"/>
                </a:cubicBezTo>
                <a:cubicBezTo>
                  <a:pt x="71729" y="53221"/>
                  <a:pt x="71729" y="53221"/>
                  <a:pt x="71729" y="53221"/>
                </a:cubicBezTo>
                <a:cubicBezTo>
                  <a:pt x="89774" y="53221"/>
                  <a:pt x="89774" y="53221"/>
                  <a:pt x="89774" y="53221"/>
                </a:cubicBezTo>
                <a:cubicBezTo>
                  <a:pt x="89774" y="33138"/>
                  <a:pt x="89774" y="33138"/>
                  <a:pt x="89774" y="33138"/>
                </a:cubicBezTo>
                <a:cubicBezTo>
                  <a:pt x="101954" y="33138"/>
                  <a:pt x="101954" y="33138"/>
                  <a:pt x="101954" y="33138"/>
                </a:cubicBezTo>
                <a:cubicBezTo>
                  <a:pt x="101954" y="53221"/>
                  <a:pt x="101954" y="53221"/>
                  <a:pt x="101954" y="53221"/>
                </a:cubicBezTo>
                <a:lnTo>
                  <a:pt x="120000" y="532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08072" y="2153932"/>
            <a:ext cx="226373" cy="162606"/>
          </a:xfrm>
          <a:custGeom>
            <a:pathLst>
              <a:path extrusionOk="0" h="120000" w="120000">
                <a:moveTo>
                  <a:pt x="108000" y="17419"/>
                </a:moveTo>
                <a:cubicBezTo>
                  <a:pt x="108000" y="34193"/>
                  <a:pt x="108000" y="34193"/>
                  <a:pt x="108000" y="34193"/>
                </a:cubicBezTo>
                <a:cubicBezTo>
                  <a:pt x="120000" y="34193"/>
                  <a:pt x="120000" y="34193"/>
                  <a:pt x="120000" y="34193"/>
                </a:cubicBezTo>
                <a:cubicBezTo>
                  <a:pt x="120000" y="51612"/>
                  <a:pt x="120000" y="51612"/>
                  <a:pt x="120000" y="51612"/>
                </a:cubicBezTo>
                <a:cubicBezTo>
                  <a:pt x="108000" y="51612"/>
                  <a:pt x="108000" y="51612"/>
                  <a:pt x="108000" y="51612"/>
                </a:cubicBezTo>
                <a:cubicBezTo>
                  <a:pt x="108000" y="68387"/>
                  <a:pt x="108000" y="68387"/>
                  <a:pt x="108000" y="68387"/>
                </a:cubicBezTo>
                <a:cubicBezTo>
                  <a:pt x="120000" y="68387"/>
                  <a:pt x="120000" y="68387"/>
                  <a:pt x="120000" y="68387"/>
                </a:cubicBezTo>
                <a:cubicBezTo>
                  <a:pt x="120000" y="85806"/>
                  <a:pt x="120000" y="85806"/>
                  <a:pt x="120000" y="85806"/>
                </a:cubicBezTo>
                <a:cubicBezTo>
                  <a:pt x="108000" y="85806"/>
                  <a:pt x="108000" y="85806"/>
                  <a:pt x="108000" y="85806"/>
                </a:cubicBezTo>
                <a:cubicBezTo>
                  <a:pt x="108000" y="102580"/>
                  <a:pt x="108000" y="102580"/>
                  <a:pt x="108000" y="102580"/>
                </a:cubicBezTo>
                <a:cubicBezTo>
                  <a:pt x="120000" y="102580"/>
                  <a:pt x="120000" y="102580"/>
                  <a:pt x="120000" y="102580"/>
                </a:cubicBezTo>
                <a:cubicBezTo>
                  <a:pt x="120000" y="112903"/>
                  <a:pt x="120000" y="112903"/>
                  <a:pt x="120000" y="112903"/>
                </a:cubicBezTo>
                <a:cubicBezTo>
                  <a:pt x="120000" y="116774"/>
                  <a:pt x="118153" y="120000"/>
                  <a:pt x="115384" y="120000"/>
                </a:cubicBezTo>
                <a:cubicBezTo>
                  <a:pt x="5076" y="120000"/>
                  <a:pt x="5076" y="120000"/>
                  <a:pt x="5076" y="120000"/>
                </a:cubicBezTo>
                <a:cubicBezTo>
                  <a:pt x="2307" y="120000"/>
                  <a:pt x="0" y="116774"/>
                  <a:pt x="0" y="112903"/>
                </a:cubicBezTo>
                <a:cubicBezTo>
                  <a:pt x="0" y="102580"/>
                  <a:pt x="0" y="102580"/>
                  <a:pt x="0" y="102580"/>
                </a:cubicBezTo>
                <a:cubicBezTo>
                  <a:pt x="12461" y="102580"/>
                  <a:pt x="12461" y="102580"/>
                  <a:pt x="12461" y="102580"/>
                </a:cubicBezTo>
                <a:cubicBezTo>
                  <a:pt x="12461" y="85806"/>
                  <a:pt x="12461" y="85806"/>
                  <a:pt x="12461" y="85806"/>
                </a:cubicBezTo>
                <a:cubicBezTo>
                  <a:pt x="0" y="85806"/>
                  <a:pt x="0" y="85806"/>
                  <a:pt x="0" y="85806"/>
                </a:cubicBezTo>
                <a:cubicBezTo>
                  <a:pt x="0" y="68387"/>
                  <a:pt x="0" y="68387"/>
                  <a:pt x="0" y="68387"/>
                </a:cubicBezTo>
                <a:cubicBezTo>
                  <a:pt x="12461" y="68387"/>
                  <a:pt x="12461" y="68387"/>
                  <a:pt x="12461" y="68387"/>
                </a:cubicBezTo>
                <a:cubicBezTo>
                  <a:pt x="12461" y="51612"/>
                  <a:pt x="12461" y="51612"/>
                  <a:pt x="12461" y="51612"/>
                </a:cubicBezTo>
                <a:cubicBezTo>
                  <a:pt x="0" y="51612"/>
                  <a:pt x="0" y="51612"/>
                  <a:pt x="0" y="51612"/>
                </a:cubicBezTo>
                <a:cubicBezTo>
                  <a:pt x="0" y="34193"/>
                  <a:pt x="0" y="34193"/>
                  <a:pt x="0" y="34193"/>
                </a:cubicBezTo>
                <a:cubicBezTo>
                  <a:pt x="12461" y="34193"/>
                  <a:pt x="12461" y="34193"/>
                  <a:pt x="12461" y="34193"/>
                </a:cubicBezTo>
                <a:cubicBezTo>
                  <a:pt x="12461" y="17419"/>
                  <a:pt x="12461" y="17419"/>
                  <a:pt x="12461" y="17419"/>
                </a:cubicBezTo>
                <a:cubicBezTo>
                  <a:pt x="0" y="17419"/>
                  <a:pt x="0" y="17419"/>
                  <a:pt x="0" y="17419"/>
                </a:cubicBezTo>
                <a:cubicBezTo>
                  <a:pt x="0" y="7096"/>
                  <a:pt x="0" y="7096"/>
                  <a:pt x="0" y="7096"/>
                </a:cubicBezTo>
                <a:cubicBezTo>
                  <a:pt x="0" y="3225"/>
                  <a:pt x="2307" y="0"/>
                  <a:pt x="5076" y="0"/>
                </a:cubicBezTo>
                <a:cubicBezTo>
                  <a:pt x="115384" y="0"/>
                  <a:pt x="115384" y="0"/>
                  <a:pt x="115384" y="0"/>
                </a:cubicBezTo>
                <a:cubicBezTo>
                  <a:pt x="118153" y="0"/>
                  <a:pt x="120000" y="3225"/>
                  <a:pt x="120000" y="7096"/>
                </a:cubicBezTo>
                <a:cubicBezTo>
                  <a:pt x="120000" y="17419"/>
                  <a:pt x="120000" y="17419"/>
                  <a:pt x="120000" y="17419"/>
                </a:cubicBezTo>
                <a:lnTo>
                  <a:pt x="108000" y="17419"/>
                </a:lnTo>
                <a:close/>
                <a:moveTo>
                  <a:pt x="77076" y="60000"/>
                </a:moveTo>
                <a:cubicBezTo>
                  <a:pt x="46615" y="34193"/>
                  <a:pt x="46615" y="34193"/>
                  <a:pt x="46615" y="34193"/>
                </a:cubicBezTo>
                <a:cubicBezTo>
                  <a:pt x="46615" y="85806"/>
                  <a:pt x="46615" y="85806"/>
                  <a:pt x="46615" y="85806"/>
                </a:cubicBezTo>
                <a:lnTo>
                  <a:pt x="77076" y="6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023355" y="2136394"/>
            <a:ext cx="234346" cy="197679"/>
          </a:xfrm>
          <a:custGeom>
            <a:pathLst>
              <a:path extrusionOk="0" h="120000" w="120000">
                <a:moveTo>
                  <a:pt x="119107" y="91327"/>
                </a:moveTo>
                <a:cubicBezTo>
                  <a:pt x="115539" y="113097"/>
                  <a:pt x="115539" y="113097"/>
                  <a:pt x="115539" y="113097"/>
                </a:cubicBezTo>
                <a:cubicBezTo>
                  <a:pt x="115092" y="116814"/>
                  <a:pt x="111524" y="120000"/>
                  <a:pt x="108401" y="120000"/>
                </a:cubicBezTo>
                <a:cubicBezTo>
                  <a:pt x="11598" y="120000"/>
                  <a:pt x="11598" y="120000"/>
                  <a:pt x="11598" y="120000"/>
                </a:cubicBezTo>
                <a:cubicBezTo>
                  <a:pt x="8475" y="120000"/>
                  <a:pt x="5353" y="116814"/>
                  <a:pt x="4014" y="113097"/>
                </a:cubicBezTo>
                <a:cubicBezTo>
                  <a:pt x="892" y="91327"/>
                  <a:pt x="892" y="91327"/>
                  <a:pt x="892" y="91327"/>
                </a:cubicBezTo>
                <a:cubicBezTo>
                  <a:pt x="0" y="87610"/>
                  <a:pt x="1784" y="83362"/>
                  <a:pt x="4460" y="81238"/>
                </a:cubicBezTo>
                <a:cubicBezTo>
                  <a:pt x="23643" y="66371"/>
                  <a:pt x="23643" y="66371"/>
                  <a:pt x="23643" y="66371"/>
                </a:cubicBezTo>
                <a:cubicBezTo>
                  <a:pt x="35241" y="66371"/>
                  <a:pt x="35241" y="66371"/>
                  <a:pt x="35241" y="66371"/>
                </a:cubicBezTo>
                <a:cubicBezTo>
                  <a:pt x="15167" y="84955"/>
                  <a:pt x="15167" y="84955"/>
                  <a:pt x="15167" y="84955"/>
                </a:cubicBezTo>
                <a:cubicBezTo>
                  <a:pt x="36133" y="84955"/>
                  <a:pt x="36133" y="84955"/>
                  <a:pt x="36133" y="84955"/>
                </a:cubicBezTo>
                <a:cubicBezTo>
                  <a:pt x="36579" y="84955"/>
                  <a:pt x="37026" y="84955"/>
                  <a:pt x="37472" y="85486"/>
                </a:cubicBezTo>
                <a:cubicBezTo>
                  <a:pt x="42379" y="101415"/>
                  <a:pt x="42379" y="101415"/>
                  <a:pt x="42379" y="101415"/>
                </a:cubicBezTo>
                <a:cubicBezTo>
                  <a:pt x="77620" y="101415"/>
                  <a:pt x="77620" y="101415"/>
                  <a:pt x="77620" y="101415"/>
                </a:cubicBezTo>
                <a:cubicBezTo>
                  <a:pt x="82527" y="85486"/>
                  <a:pt x="82527" y="85486"/>
                  <a:pt x="82527" y="85486"/>
                </a:cubicBezTo>
                <a:cubicBezTo>
                  <a:pt x="82973" y="84955"/>
                  <a:pt x="83420" y="84955"/>
                  <a:pt x="83866" y="84955"/>
                </a:cubicBezTo>
                <a:cubicBezTo>
                  <a:pt x="104832" y="84955"/>
                  <a:pt x="104832" y="84955"/>
                  <a:pt x="104832" y="84955"/>
                </a:cubicBezTo>
                <a:cubicBezTo>
                  <a:pt x="84758" y="66371"/>
                  <a:pt x="84758" y="66371"/>
                  <a:pt x="84758" y="66371"/>
                </a:cubicBezTo>
                <a:cubicBezTo>
                  <a:pt x="96356" y="66371"/>
                  <a:pt x="96356" y="66371"/>
                  <a:pt x="96356" y="66371"/>
                </a:cubicBezTo>
                <a:cubicBezTo>
                  <a:pt x="115092" y="81238"/>
                  <a:pt x="115092" y="81238"/>
                  <a:pt x="115092" y="81238"/>
                </a:cubicBezTo>
                <a:cubicBezTo>
                  <a:pt x="118215" y="83362"/>
                  <a:pt x="120000" y="87610"/>
                  <a:pt x="119107" y="91327"/>
                </a:cubicBezTo>
                <a:close/>
                <a:moveTo>
                  <a:pt x="60223" y="70619"/>
                </a:moveTo>
                <a:cubicBezTo>
                  <a:pt x="28104" y="35044"/>
                  <a:pt x="28104" y="35044"/>
                  <a:pt x="28104" y="35044"/>
                </a:cubicBezTo>
                <a:cubicBezTo>
                  <a:pt x="45947" y="35044"/>
                  <a:pt x="45947" y="35044"/>
                  <a:pt x="45947" y="35044"/>
                </a:cubicBezTo>
                <a:cubicBezTo>
                  <a:pt x="45947" y="0"/>
                  <a:pt x="45947" y="0"/>
                  <a:pt x="45947" y="0"/>
                </a:cubicBezTo>
                <a:cubicBezTo>
                  <a:pt x="74498" y="0"/>
                  <a:pt x="74498" y="0"/>
                  <a:pt x="74498" y="0"/>
                </a:cubicBezTo>
                <a:cubicBezTo>
                  <a:pt x="74498" y="35044"/>
                  <a:pt x="74498" y="35044"/>
                  <a:pt x="74498" y="35044"/>
                </a:cubicBezTo>
                <a:cubicBezTo>
                  <a:pt x="91895" y="35044"/>
                  <a:pt x="91895" y="35044"/>
                  <a:pt x="91895" y="35044"/>
                </a:cubicBezTo>
                <a:lnTo>
                  <a:pt x="60223" y="7061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1344583" y="2139583"/>
            <a:ext cx="216808" cy="189707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93027"/>
                  <a:pt x="96385" y="120000"/>
                  <a:pt x="67469" y="120000"/>
                </a:cubicBezTo>
                <a:cubicBezTo>
                  <a:pt x="55421" y="120000"/>
                  <a:pt x="44337" y="115045"/>
                  <a:pt x="35180" y="107339"/>
                </a:cubicBezTo>
                <a:cubicBezTo>
                  <a:pt x="44337" y="96330"/>
                  <a:pt x="44337" y="96330"/>
                  <a:pt x="44337" y="96330"/>
                </a:cubicBezTo>
                <a:cubicBezTo>
                  <a:pt x="51084" y="101834"/>
                  <a:pt x="58795" y="105137"/>
                  <a:pt x="67469" y="105137"/>
                </a:cubicBezTo>
                <a:cubicBezTo>
                  <a:pt x="89156" y="105137"/>
                  <a:pt x="106987" y="84770"/>
                  <a:pt x="106987" y="60000"/>
                </a:cubicBezTo>
                <a:cubicBezTo>
                  <a:pt x="106987" y="35229"/>
                  <a:pt x="89156" y="14862"/>
                  <a:pt x="67469" y="14862"/>
                </a:cubicBezTo>
                <a:cubicBezTo>
                  <a:pt x="46265" y="14862"/>
                  <a:pt x="29397" y="34128"/>
                  <a:pt x="28433" y="58348"/>
                </a:cubicBezTo>
                <a:cubicBezTo>
                  <a:pt x="46746" y="58348"/>
                  <a:pt x="46746" y="58348"/>
                  <a:pt x="46746" y="58348"/>
                </a:cubicBezTo>
                <a:cubicBezTo>
                  <a:pt x="23132" y="88073"/>
                  <a:pt x="23132" y="88073"/>
                  <a:pt x="23132" y="88073"/>
                </a:cubicBezTo>
                <a:cubicBezTo>
                  <a:pt x="0" y="58348"/>
                  <a:pt x="0" y="58348"/>
                  <a:pt x="0" y="58348"/>
                </a:cubicBezTo>
                <a:cubicBezTo>
                  <a:pt x="15421" y="58348"/>
                  <a:pt x="15421" y="58348"/>
                  <a:pt x="15421" y="58348"/>
                </a:cubicBezTo>
                <a:cubicBezTo>
                  <a:pt x="16385" y="25871"/>
                  <a:pt x="39036" y="0"/>
                  <a:pt x="67469" y="0"/>
                </a:cubicBezTo>
                <a:cubicBezTo>
                  <a:pt x="96385" y="0"/>
                  <a:pt x="120000" y="26972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1607624" y="2130017"/>
            <a:ext cx="162606" cy="208838"/>
          </a:xfrm>
          <a:custGeom>
            <a:pathLst>
              <a:path extrusionOk="0" h="120000" w="120000">
                <a:moveTo>
                  <a:pt x="120000" y="13556"/>
                </a:moveTo>
                <a:cubicBezTo>
                  <a:pt x="120000" y="106945"/>
                  <a:pt x="120000" y="106945"/>
                  <a:pt x="120000" y="106945"/>
                </a:cubicBezTo>
                <a:cubicBezTo>
                  <a:pt x="120000" y="114476"/>
                  <a:pt x="112258" y="120000"/>
                  <a:pt x="103225" y="120000"/>
                </a:cubicBezTo>
                <a:cubicBezTo>
                  <a:pt x="17419" y="120000"/>
                  <a:pt x="17419" y="120000"/>
                  <a:pt x="17419" y="120000"/>
                </a:cubicBezTo>
                <a:cubicBezTo>
                  <a:pt x="8387" y="120000"/>
                  <a:pt x="0" y="114476"/>
                  <a:pt x="0" y="106945"/>
                </a:cubicBezTo>
                <a:cubicBezTo>
                  <a:pt x="0" y="13556"/>
                  <a:pt x="0" y="13556"/>
                  <a:pt x="0" y="13556"/>
                </a:cubicBezTo>
                <a:cubicBezTo>
                  <a:pt x="0" y="6527"/>
                  <a:pt x="8387" y="0"/>
                  <a:pt x="17419" y="0"/>
                </a:cubicBezTo>
                <a:cubicBezTo>
                  <a:pt x="103225" y="0"/>
                  <a:pt x="103225" y="0"/>
                  <a:pt x="103225" y="0"/>
                </a:cubicBezTo>
                <a:cubicBezTo>
                  <a:pt x="112258" y="0"/>
                  <a:pt x="120000" y="6527"/>
                  <a:pt x="120000" y="13556"/>
                </a:cubicBezTo>
                <a:close/>
                <a:moveTo>
                  <a:pt x="69677" y="25104"/>
                </a:moveTo>
                <a:cubicBezTo>
                  <a:pt x="59354" y="25104"/>
                  <a:pt x="59354" y="25104"/>
                  <a:pt x="59354" y="25104"/>
                </a:cubicBezTo>
                <a:cubicBezTo>
                  <a:pt x="59354" y="73807"/>
                  <a:pt x="59354" y="73807"/>
                  <a:pt x="59354" y="73807"/>
                </a:cubicBezTo>
                <a:cubicBezTo>
                  <a:pt x="55483" y="72803"/>
                  <a:pt x="49677" y="72803"/>
                  <a:pt x="44516" y="74309"/>
                </a:cubicBezTo>
                <a:cubicBezTo>
                  <a:pt x="34193" y="76820"/>
                  <a:pt x="28387" y="83849"/>
                  <a:pt x="31612" y="89372"/>
                </a:cubicBezTo>
                <a:cubicBezTo>
                  <a:pt x="33548" y="94895"/>
                  <a:pt x="45161" y="97405"/>
                  <a:pt x="54838" y="94895"/>
                </a:cubicBezTo>
                <a:cubicBezTo>
                  <a:pt x="65161" y="92384"/>
                  <a:pt x="69677" y="88368"/>
                  <a:pt x="69677" y="81841"/>
                </a:cubicBezTo>
                <a:cubicBezTo>
                  <a:pt x="69677" y="47196"/>
                  <a:pt x="69677" y="47196"/>
                  <a:pt x="69677" y="47196"/>
                </a:cubicBezTo>
                <a:cubicBezTo>
                  <a:pt x="83225" y="48702"/>
                  <a:pt x="83225" y="59748"/>
                  <a:pt x="81935" y="63765"/>
                </a:cubicBezTo>
                <a:cubicBezTo>
                  <a:pt x="81290" y="64769"/>
                  <a:pt x="81935" y="66276"/>
                  <a:pt x="83870" y="63765"/>
                </a:cubicBezTo>
                <a:cubicBezTo>
                  <a:pt x="98709" y="46192"/>
                  <a:pt x="69677" y="33138"/>
                  <a:pt x="69677" y="251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1813274" y="2142772"/>
            <a:ext cx="231156" cy="184925"/>
          </a:xfrm>
          <a:custGeom>
            <a:pathLst>
              <a:path extrusionOk="0" h="120000" w="120000">
                <a:moveTo>
                  <a:pt x="118641" y="44716"/>
                </a:moveTo>
                <a:cubicBezTo>
                  <a:pt x="117283" y="54339"/>
                  <a:pt x="110037" y="105849"/>
                  <a:pt x="109132" y="112641"/>
                </a:cubicBezTo>
                <a:cubicBezTo>
                  <a:pt x="108226" y="120000"/>
                  <a:pt x="101886" y="120000"/>
                  <a:pt x="101886" y="120000"/>
                </a:cubicBezTo>
                <a:cubicBezTo>
                  <a:pt x="18113" y="120000"/>
                  <a:pt x="18113" y="120000"/>
                  <a:pt x="18113" y="120000"/>
                </a:cubicBezTo>
                <a:cubicBezTo>
                  <a:pt x="18113" y="120000"/>
                  <a:pt x="11773" y="120000"/>
                  <a:pt x="10867" y="112641"/>
                </a:cubicBezTo>
                <a:cubicBezTo>
                  <a:pt x="9509" y="105849"/>
                  <a:pt x="3169" y="54339"/>
                  <a:pt x="1358" y="44716"/>
                </a:cubicBezTo>
                <a:cubicBezTo>
                  <a:pt x="0" y="35660"/>
                  <a:pt x="2716" y="34528"/>
                  <a:pt x="5886" y="30000"/>
                </a:cubicBezTo>
                <a:cubicBezTo>
                  <a:pt x="9509" y="25471"/>
                  <a:pt x="9509" y="25471"/>
                  <a:pt x="9509" y="25471"/>
                </a:cubicBezTo>
                <a:cubicBezTo>
                  <a:pt x="9509" y="37358"/>
                  <a:pt x="9509" y="37358"/>
                  <a:pt x="9509" y="37358"/>
                </a:cubicBezTo>
                <a:cubicBezTo>
                  <a:pt x="110490" y="37358"/>
                  <a:pt x="110490" y="37358"/>
                  <a:pt x="110490" y="37358"/>
                </a:cubicBezTo>
                <a:cubicBezTo>
                  <a:pt x="110490" y="25471"/>
                  <a:pt x="110490" y="25471"/>
                  <a:pt x="110490" y="25471"/>
                </a:cubicBezTo>
                <a:cubicBezTo>
                  <a:pt x="110490" y="25471"/>
                  <a:pt x="110490" y="25471"/>
                  <a:pt x="113660" y="30000"/>
                </a:cubicBezTo>
                <a:cubicBezTo>
                  <a:pt x="117283" y="34528"/>
                  <a:pt x="120000" y="35660"/>
                  <a:pt x="118641" y="44716"/>
                </a:cubicBezTo>
                <a:close/>
                <a:moveTo>
                  <a:pt x="101886" y="30000"/>
                </a:moveTo>
                <a:cubicBezTo>
                  <a:pt x="18113" y="30000"/>
                  <a:pt x="18113" y="30000"/>
                  <a:pt x="18113" y="30000"/>
                </a:cubicBezTo>
                <a:cubicBezTo>
                  <a:pt x="18113" y="22641"/>
                  <a:pt x="18113" y="22641"/>
                  <a:pt x="18113" y="22641"/>
                </a:cubicBezTo>
                <a:cubicBezTo>
                  <a:pt x="18113" y="14716"/>
                  <a:pt x="24000" y="14716"/>
                  <a:pt x="24000" y="14716"/>
                </a:cubicBezTo>
                <a:cubicBezTo>
                  <a:pt x="96000" y="14716"/>
                  <a:pt x="96000" y="14716"/>
                  <a:pt x="96000" y="14716"/>
                </a:cubicBezTo>
                <a:cubicBezTo>
                  <a:pt x="96000" y="14716"/>
                  <a:pt x="101886" y="14716"/>
                  <a:pt x="101886" y="22641"/>
                </a:cubicBezTo>
                <a:lnTo>
                  <a:pt x="101886" y="30000"/>
                </a:lnTo>
                <a:close/>
                <a:moveTo>
                  <a:pt x="90113" y="7358"/>
                </a:moveTo>
                <a:cubicBezTo>
                  <a:pt x="30339" y="7358"/>
                  <a:pt x="30339" y="7358"/>
                  <a:pt x="30339" y="7358"/>
                </a:cubicBezTo>
                <a:cubicBezTo>
                  <a:pt x="30339" y="0"/>
                  <a:pt x="36226" y="0"/>
                  <a:pt x="36226" y="0"/>
                </a:cubicBezTo>
                <a:cubicBezTo>
                  <a:pt x="83773" y="0"/>
                  <a:pt x="83773" y="0"/>
                  <a:pt x="83773" y="0"/>
                </a:cubicBezTo>
                <a:cubicBezTo>
                  <a:pt x="83773" y="0"/>
                  <a:pt x="90113" y="0"/>
                  <a:pt x="90113" y="7358"/>
                </a:cubicBezTo>
                <a:close/>
                <a:moveTo>
                  <a:pt x="83773" y="55471"/>
                </a:moveTo>
                <a:cubicBezTo>
                  <a:pt x="75622" y="55471"/>
                  <a:pt x="75622" y="55471"/>
                  <a:pt x="75622" y="55471"/>
                </a:cubicBezTo>
                <a:cubicBezTo>
                  <a:pt x="75622" y="67358"/>
                  <a:pt x="75622" y="67358"/>
                  <a:pt x="75622" y="67358"/>
                </a:cubicBezTo>
                <a:cubicBezTo>
                  <a:pt x="44377" y="67358"/>
                  <a:pt x="44377" y="67358"/>
                  <a:pt x="44377" y="67358"/>
                </a:cubicBezTo>
                <a:cubicBezTo>
                  <a:pt x="44377" y="55471"/>
                  <a:pt x="44377" y="55471"/>
                  <a:pt x="44377" y="55471"/>
                </a:cubicBezTo>
                <a:cubicBezTo>
                  <a:pt x="36226" y="55471"/>
                  <a:pt x="36226" y="55471"/>
                  <a:pt x="36226" y="55471"/>
                </a:cubicBezTo>
                <a:cubicBezTo>
                  <a:pt x="36226" y="70188"/>
                  <a:pt x="36226" y="70188"/>
                  <a:pt x="36226" y="70188"/>
                </a:cubicBezTo>
                <a:cubicBezTo>
                  <a:pt x="36226" y="70188"/>
                  <a:pt x="36226" y="78113"/>
                  <a:pt x="42113" y="78113"/>
                </a:cubicBezTo>
                <a:cubicBezTo>
                  <a:pt x="77886" y="78113"/>
                  <a:pt x="77886" y="78113"/>
                  <a:pt x="77886" y="78113"/>
                </a:cubicBezTo>
                <a:cubicBezTo>
                  <a:pt x="83773" y="78113"/>
                  <a:pt x="83773" y="70188"/>
                  <a:pt x="83773" y="70188"/>
                </a:cubicBezTo>
                <a:lnTo>
                  <a:pt x="83773" y="554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2089067" y="2158714"/>
            <a:ext cx="231156" cy="151448"/>
          </a:xfrm>
          <a:custGeom>
            <a:pathLst>
              <a:path extrusionOk="0" h="120000" w="120000">
                <a:moveTo>
                  <a:pt x="120000" y="76994"/>
                </a:moveTo>
                <a:cubicBezTo>
                  <a:pt x="120000" y="100578"/>
                  <a:pt x="106917" y="120000"/>
                  <a:pt x="91127" y="120000"/>
                </a:cubicBezTo>
                <a:cubicBezTo>
                  <a:pt x="21654" y="120000"/>
                  <a:pt x="21654" y="120000"/>
                  <a:pt x="21654" y="120000"/>
                </a:cubicBezTo>
                <a:cubicBezTo>
                  <a:pt x="9473" y="120000"/>
                  <a:pt x="0" y="105433"/>
                  <a:pt x="0" y="87398"/>
                </a:cubicBezTo>
                <a:cubicBezTo>
                  <a:pt x="0" y="69364"/>
                  <a:pt x="9473" y="54797"/>
                  <a:pt x="21654" y="54797"/>
                </a:cubicBezTo>
                <a:cubicBezTo>
                  <a:pt x="22556" y="54797"/>
                  <a:pt x="23458" y="54797"/>
                  <a:pt x="24360" y="54797"/>
                </a:cubicBezTo>
                <a:cubicBezTo>
                  <a:pt x="23909" y="52716"/>
                  <a:pt x="23909" y="50635"/>
                  <a:pt x="23909" y="47861"/>
                </a:cubicBezTo>
                <a:cubicBezTo>
                  <a:pt x="23909" y="21502"/>
                  <a:pt x="38345" y="0"/>
                  <a:pt x="55488" y="0"/>
                </a:cubicBezTo>
                <a:cubicBezTo>
                  <a:pt x="69924" y="0"/>
                  <a:pt x="82105" y="14566"/>
                  <a:pt x="86165" y="34682"/>
                </a:cubicBezTo>
                <a:cubicBezTo>
                  <a:pt x="87518" y="33988"/>
                  <a:pt x="89323" y="33988"/>
                  <a:pt x="91127" y="33988"/>
                </a:cubicBezTo>
                <a:cubicBezTo>
                  <a:pt x="106917" y="33988"/>
                  <a:pt x="120000" y="52716"/>
                  <a:pt x="120000" y="7699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2364860" y="2139583"/>
            <a:ext cx="161012" cy="189707"/>
          </a:xfrm>
          <a:custGeom>
            <a:pathLst>
              <a:path extrusionOk="0" h="120000" w="120000">
                <a:moveTo>
                  <a:pt x="118695" y="18715"/>
                </a:moveTo>
                <a:cubicBezTo>
                  <a:pt x="106304" y="105688"/>
                  <a:pt x="106304" y="105688"/>
                  <a:pt x="106304" y="105688"/>
                </a:cubicBezTo>
                <a:cubicBezTo>
                  <a:pt x="106304" y="108990"/>
                  <a:pt x="87391" y="120000"/>
                  <a:pt x="60652" y="120000"/>
                </a:cubicBezTo>
                <a:cubicBezTo>
                  <a:pt x="33260" y="120000"/>
                  <a:pt x="14347" y="108990"/>
                  <a:pt x="13695" y="105688"/>
                </a:cubicBezTo>
                <a:cubicBezTo>
                  <a:pt x="1304" y="18715"/>
                  <a:pt x="1304" y="18715"/>
                  <a:pt x="1304" y="18715"/>
                </a:cubicBezTo>
                <a:cubicBezTo>
                  <a:pt x="0" y="10458"/>
                  <a:pt x="23478" y="0"/>
                  <a:pt x="60652" y="0"/>
                </a:cubicBezTo>
                <a:cubicBezTo>
                  <a:pt x="97173" y="0"/>
                  <a:pt x="120000" y="10458"/>
                  <a:pt x="118695" y="18715"/>
                </a:cubicBezTo>
                <a:close/>
                <a:moveTo>
                  <a:pt x="106304" y="20366"/>
                </a:moveTo>
                <a:cubicBezTo>
                  <a:pt x="106304" y="17064"/>
                  <a:pt x="87391" y="8807"/>
                  <a:pt x="60652" y="8807"/>
                </a:cubicBezTo>
                <a:cubicBezTo>
                  <a:pt x="33260" y="8807"/>
                  <a:pt x="13695" y="17064"/>
                  <a:pt x="13695" y="20366"/>
                </a:cubicBezTo>
                <a:cubicBezTo>
                  <a:pt x="13695" y="23119"/>
                  <a:pt x="33260" y="31376"/>
                  <a:pt x="60652" y="31376"/>
                </a:cubicBezTo>
                <a:cubicBezTo>
                  <a:pt x="87391" y="31376"/>
                  <a:pt x="106304" y="23119"/>
                  <a:pt x="106304" y="2036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2570510" y="2177842"/>
            <a:ext cx="162606" cy="114780"/>
          </a:xfrm>
          <a:custGeom>
            <a:pathLst>
              <a:path extrusionOk="0" h="120000" w="120000">
                <a:moveTo>
                  <a:pt x="0" y="11818"/>
                </a:moveTo>
                <a:cubicBezTo>
                  <a:pt x="0" y="4545"/>
                  <a:pt x="3870" y="0"/>
                  <a:pt x="8387" y="0"/>
                </a:cubicBezTo>
                <a:cubicBezTo>
                  <a:pt x="111612" y="0"/>
                  <a:pt x="111612" y="0"/>
                  <a:pt x="111612" y="0"/>
                </a:cubicBezTo>
                <a:cubicBezTo>
                  <a:pt x="115483" y="0"/>
                  <a:pt x="120000" y="4545"/>
                  <a:pt x="120000" y="11818"/>
                </a:cubicBezTo>
                <a:cubicBezTo>
                  <a:pt x="120000" y="18181"/>
                  <a:pt x="115483" y="23636"/>
                  <a:pt x="111612" y="23636"/>
                </a:cubicBezTo>
                <a:cubicBezTo>
                  <a:pt x="8387" y="23636"/>
                  <a:pt x="8387" y="23636"/>
                  <a:pt x="8387" y="23636"/>
                </a:cubicBezTo>
                <a:cubicBezTo>
                  <a:pt x="3870" y="23636"/>
                  <a:pt x="0" y="18181"/>
                  <a:pt x="0" y="11818"/>
                </a:cubicBezTo>
                <a:close/>
                <a:moveTo>
                  <a:pt x="120000" y="60000"/>
                </a:moveTo>
                <a:cubicBezTo>
                  <a:pt x="120000" y="66363"/>
                  <a:pt x="115483" y="71818"/>
                  <a:pt x="111612" y="71818"/>
                </a:cubicBezTo>
                <a:cubicBezTo>
                  <a:pt x="8387" y="71818"/>
                  <a:pt x="8387" y="71818"/>
                  <a:pt x="8387" y="71818"/>
                </a:cubicBezTo>
                <a:cubicBezTo>
                  <a:pt x="3870" y="71818"/>
                  <a:pt x="0" y="66363"/>
                  <a:pt x="0" y="60000"/>
                </a:cubicBezTo>
                <a:cubicBezTo>
                  <a:pt x="0" y="52727"/>
                  <a:pt x="3870" y="48181"/>
                  <a:pt x="8387" y="48181"/>
                </a:cubicBezTo>
                <a:cubicBezTo>
                  <a:pt x="111612" y="48181"/>
                  <a:pt x="111612" y="48181"/>
                  <a:pt x="111612" y="48181"/>
                </a:cubicBezTo>
                <a:cubicBezTo>
                  <a:pt x="115483" y="48181"/>
                  <a:pt x="120000" y="52727"/>
                  <a:pt x="120000" y="60000"/>
                </a:cubicBezTo>
                <a:close/>
                <a:moveTo>
                  <a:pt x="120000" y="108181"/>
                </a:moveTo>
                <a:cubicBezTo>
                  <a:pt x="120000" y="114545"/>
                  <a:pt x="115483" y="120000"/>
                  <a:pt x="111612" y="120000"/>
                </a:cubicBezTo>
                <a:cubicBezTo>
                  <a:pt x="8387" y="120000"/>
                  <a:pt x="8387" y="120000"/>
                  <a:pt x="8387" y="120000"/>
                </a:cubicBezTo>
                <a:cubicBezTo>
                  <a:pt x="3870" y="120000"/>
                  <a:pt x="0" y="114545"/>
                  <a:pt x="0" y="108181"/>
                </a:cubicBezTo>
                <a:cubicBezTo>
                  <a:pt x="0" y="101818"/>
                  <a:pt x="3870" y="96363"/>
                  <a:pt x="8387" y="96363"/>
                </a:cubicBezTo>
                <a:cubicBezTo>
                  <a:pt x="111612" y="96363"/>
                  <a:pt x="111612" y="96363"/>
                  <a:pt x="111612" y="96363"/>
                </a:cubicBezTo>
                <a:cubicBezTo>
                  <a:pt x="115483" y="96363"/>
                  <a:pt x="120000" y="101818"/>
                  <a:pt x="120000" y="10818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2755435" y="2153932"/>
            <a:ext cx="231156" cy="162606"/>
          </a:xfrm>
          <a:custGeom>
            <a:pathLst>
              <a:path extrusionOk="0" h="120000" w="120000">
                <a:moveTo>
                  <a:pt x="12180" y="0"/>
                </a:moveTo>
                <a:cubicBezTo>
                  <a:pt x="107819" y="0"/>
                  <a:pt x="107819" y="0"/>
                  <a:pt x="107819" y="0"/>
                </a:cubicBezTo>
                <a:cubicBezTo>
                  <a:pt x="114586" y="0"/>
                  <a:pt x="120000" y="7741"/>
                  <a:pt x="120000" y="17419"/>
                </a:cubicBezTo>
                <a:cubicBezTo>
                  <a:pt x="120000" y="102580"/>
                  <a:pt x="120000" y="102580"/>
                  <a:pt x="120000" y="102580"/>
                </a:cubicBezTo>
                <a:cubicBezTo>
                  <a:pt x="120000" y="112258"/>
                  <a:pt x="114586" y="120000"/>
                  <a:pt x="107819" y="120000"/>
                </a:cubicBezTo>
                <a:cubicBezTo>
                  <a:pt x="12180" y="120000"/>
                  <a:pt x="12180" y="120000"/>
                  <a:pt x="12180" y="120000"/>
                </a:cubicBezTo>
                <a:cubicBezTo>
                  <a:pt x="5864" y="120000"/>
                  <a:pt x="0" y="112258"/>
                  <a:pt x="0" y="102580"/>
                </a:cubicBezTo>
                <a:cubicBezTo>
                  <a:pt x="0" y="17419"/>
                  <a:pt x="0" y="17419"/>
                  <a:pt x="0" y="17419"/>
                </a:cubicBezTo>
                <a:cubicBezTo>
                  <a:pt x="0" y="7741"/>
                  <a:pt x="5864" y="0"/>
                  <a:pt x="12180" y="0"/>
                </a:cubicBezTo>
                <a:close/>
                <a:moveTo>
                  <a:pt x="12180" y="17419"/>
                </a:moveTo>
                <a:cubicBezTo>
                  <a:pt x="12180" y="102580"/>
                  <a:pt x="12180" y="102580"/>
                  <a:pt x="12180" y="102580"/>
                </a:cubicBezTo>
                <a:cubicBezTo>
                  <a:pt x="107819" y="102580"/>
                  <a:pt x="107819" y="102580"/>
                  <a:pt x="107819" y="102580"/>
                </a:cubicBezTo>
                <a:cubicBezTo>
                  <a:pt x="107819" y="17419"/>
                  <a:pt x="107819" y="17419"/>
                  <a:pt x="107819" y="17419"/>
                </a:cubicBezTo>
                <a:lnTo>
                  <a:pt x="12180" y="1741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3008909" y="2123641"/>
            <a:ext cx="232750" cy="221591"/>
          </a:xfrm>
          <a:custGeom>
            <a:pathLst>
              <a:path extrusionOk="0" h="120000" w="120000">
                <a:moveTo>
                  <a:pt x="91235" y="39685"/>
                </a:moveTo>
                <a:cubicBezTo>
                  <a:pt x="76404" y="20787"/>
                  <a:pt x="76404" y="20787"/>
                  <a:pt x="76404" y="20787"/>
                </a:cubicBezTo>
                <a:cubicBezTo>
                  <a:pt x="50337" y="39685"/>
                  <a:pt x="50337" y="39685"/>
                  <a:pt x="50337" y="39685"/>
                </a:cubicBezTo>
                <a:cubicBezTo>
                  <a:pt x="29213" y="39685"/>
                  <a:pt x="29213" y="39685"/>
                  <a:pt x="29213" y="39685"/>
                </a:cubicBezTo>
                <a:cubicBezTo>
                  <a:pt x="20674" y="39685"/>
                  <a:pt x="13932" y="46771"/>
                  <a:pt x="13932" y="55748"/>
                </a:cubicBezTo>
                <a:cubicBezTo>
                  <a:pt x="13932" y="76062"/>
                  <a:pt x="13932" y="76062"/>
                  <a:pt x="13932" y="76062"/>
                </a:cubicBezTo>
                <a:cubicBezTo>
                  <a:pt x="1348" y="38740"/>
                  <a:pt x="1348" y="38740"/>
                  <a:pt x="1348" y="38740"/>
                </a:cubicBezTo>
                <a:cubicBezTo>
                  <a:pt x="0" y="35905"/>
                  <a:pt x="1348" y="33070"/>
                  <a:pt x="3595" y="32125"/>
                </a:cubicBezTo>
                <a:cubicBezTo>
                  <a:pt x="84943" y="1417"/>
                  <a:pt x="84943" y="1417"/>
                  <a:pt x="84943" y="1417"/>
                </a:cubicBezTo>
                <a:cubicBezTo>
                  <a:pt x="87191" y="0"/>
                  <a:pt x="89887" y="1889"/>
                  <a:pt x="90786" y="4251"/>
                </a:cubicBezTo>
                <a:cubicBezTo>
                  <a:pt x="102921" y="39685"/>
                  <a:pt x="102921" y="39685"/>
                  <a:pt x="102921" y="39685"/>
                </a:cubicBezTo>
                <a:lnTo>
                  <a:pt x="91235" y="39685"/>
                </a:lnTo>
                <a:close/>
                <a:moveTo>
                  <a:pt x="120000" y="55748"/>
                </a:moveTo>
                <a:cubicBezTo>
                  <a:pt x="120000" y="115275"/>
                  <a:pt x="120000" y="115275"/>
                  <a:pt x="120000" y="115275"/>
                </a:cubicBezTo>
                <a:cubicBezTo>
                  <a:pt x="120000" y="117637"/>
                  <a:pt x="118202" y="120000"/>
                  <a:pt x="115505" y="120000"/>
                </a:cubicBezTo>
                <a:cubicBezTo>
                  <a:pt x="29213" y="120000"/>
                  <a:pt x="29213" y="120000"/>
                  <a:pt x="29213" y="120000"/>
                </a:cubicBezTo>
                <a:cubicBezTo>
                  <a:pt x="26516" y="120000"/>
                  <a:pt x="24719" y="117637"/>
                  <a:pt x="24719" y="115275"/>
                </a:cubicBezTo>
                <a:cubicBezTo>
                  <a:pt x="24719" y="55748"/>
                  <a:pt x="24719" y="55748"/>
                  <a:pt x="24719" y="55748"/>
                </a:cubicBezTo>
                <a:cubicBezTo>
                  <a:pt x="24719" y="52913"/>
                  <a:pt x="26516" y="51023"/>
                  <a:pt x="29213" y="51023"/>
                </a:cubicBezTo>
                <a:cubicBezTo>
                  <a:pt x="115505" y="51023"/>
                  <a:pt x="115505" y="51023"/>
                  <a:pt x="115505" y="51023"/>
                </a:cubicBezTo>
                <a:cubicBezTo>
                  <a:pt x="118202" y="51023"/>
                  <a:pt x="120000" y="52913"/>
                  <a:pt x="120000" y="55748"/>
                </a:cubicBezTo>
                <a:close/>
                <a:moveTo>
                  <a:pt x="109213" y="87401"/>
                </a:moveTo>
                <a:cubicBezTo>
                  <a:pt x="100224" y="67086"/>
                  <a:pt x="100224" y="67086"/>
                  <a:pt x="100224" y="67086"/>
                </a:cubicBezTo>
                <a:cubicBezTo>
                  <a:pt x="80449" y="74645"/>
                  <a:pt x="80449" y="74645"/>
                  <a:pt x="80449" y="74645"/>
                </a:cubicBezTo>
                <a:cubicBezTo>
                  <a:pt x="64719" y="91181"/>
                  <a:pt x="64719" y="91181"/>
                  <a:pt x="64719" y="91181"/>
                </a:cubicBezTo>
                <a:cubicBezTo>
                  <a:pt x="48539" y="69921"/>
                  <a:pt x="48539" y="69921"/>
                  <a:pt x="48539" y="69921"/>
                </a:cubicBezTo>
                <a:cubicBezTo>
                  <a:pt x="37303" y="96377"/>
                  <a:pt x="37303" y="96377"/>
                  <a:pt x="37303" y="96377"/>
                </a:cubicBezTo>
                <a:cubicBezTo>
                  <a:pt x="37303" y="107244"/>
                  <a:pt x="37303" y="107244"/>
                  <a:pt x="37303" y="107244"/>
                </a:cubicBezTo>
                <a:cubicBezTo>
                  <a:pt x="109213" y="107244"/>
                  <a:pt x="109213" y="107244"/>
                  <a:pt x="109213" y="107244"/>
                </a:cubicBezTo>
                <a:lnTo>
                  <a:pt x="109213" y="8740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3287892" y="2137990"/>
            <a:ext cx="194489" cy="194489"/>
          </a:xfrm>
          <a:custGeom>
            <a:pathLst>
              <a:path extrusionOk="0" h="120000" w="120000">
                <a:moveTo>
                  <a:pt x="119999" y="60269"/>
                </a:moveTo>
                <a:cubicBezTo>
                  <a:pt x="119999" y="93094"/>
                  <a:pt x="93094" y="119999"/>
                  <a:pt x="60269" y="119999"/>
                </a:cubicBezTo>
                <a:cubicBezTo>
                  <a:pt x="26905" y="119999"/>
                  <a:pt x="0" y="93094"/>
                  <a:pt x="0" y="60269"/>
                </a:cubicBezTo>
                <a:cubicBezTo>
                  <a:pt x="0" y="26905"/>
                  <a:pt x="26905" y="0"/>
                  <a:pt x="60269" y="0"/>
                </a:cubicBezTo>
                <a:cubicBezTo>
                  <a:pt x="93094" y="0"/>
                  <a:pt x="119999" y="26905"/>
                  <a:pt x="119999" y="60269"/>
                </a:cubicBezTo>
                <a:close/>
                <a:moveTo>
                  <a:pt x="94170" y="38744"/>
                </a:moveTo>
                <a:cubicBezTo>
                  <a:pt x="81793" y="25829"/>
                  <a:pt x="81793" y="25829"/>
                  <a:pt x="81793" y="25829"/>
                </a:cubicBezTo>
                <a:cubicBezTo>
                  <a:pt x="60269" y="47892"/>
                  <a:pt x="60269" y="47892"/>
                  <a:pt x="60269" y="47892"/>
                </a:cubicBezTo>
                <a:cubicBezTo>
                  <a:pt x="38206" y="25829"/>
                  <a:pt x="38206" y="25829"/>
                  <a:pt x="38206" y="25829"/>
                </a:cubicBezTo>
                <a:cubicBezTo>
                  <a:pt x="25829" y="38744"/>
                  <a:pt x="25829" y="38744"/>
                  <a:pt x="25829" y="38744"/>
                </a:cubicBezTo>
                <a:cubicBezTo>
                  <a:pt x="47354" y="60269"/>
                  <a:pt x="47354" y="60269"/>
                  <a:pt x="47354" y="60269"/>
                </a:cubicBezTo>
                <a:cubicBezTo>
                  <a:pt x="25829" y="82331"/>
                  <a:pt x="25829" y="82331"/>
                  <a:pt x="25829" y="82331"/>
                </a:cubicBezTo>
                <a:cubicBezTo>
                  <a:pt x="38206" y="94708"/>
                  <a:pt x="38206" y="94708"/>
                  <a:pt x="38206" y="94708"/>
                </a:cubicBezTo>
                <a:cubicBezTo>
                  <a:pt x="60269" y="72645"/>
                  <a:pt x="60269" y="72645"/>
                  <a:pt x="60269" y="72645"/>
                </a:cubicBezTo>
                <a:cubicBezTo>
                  <a:pt x="81793" y="94708"/>
                  <a:pt x="81793" y="94708"/>
                  <a:pt x="81793" y="94708"/>
                </a:cubicBezTo>
                <a:cubicBezTo>
                  <a:pt x="94170" y="82331"/>
                  <a:pt x="94170" y="82331"/>
                  <a:pt x="94170" y="82331"/>
                </a:cubicBezTo>
                <a:cubicBezTo>
                  <a:pt x="72107" y="60269"/>
                  <a:pt x="72107" y="60269"/>
                  <a:pt x="72107" y="60269"/>
                </a:cubicBezTo>
                <a:lnTo>
                  <a:pt x="94170" y="3874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3528614" y="2168277"/>
            <a:ext cx="133910" cy="133910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5454"/>
                  <a:pt x="119220" y="70129"/>
                  <a:pt x="113766" y="70129"/>
                </a:cubicBezTo>
                <a:cubicBezTo>
                  <a:pt x="70909" y="70129"/>
                  <a:pt x="70909" y="70129"/>
                  <a:pt x="70909" y="70129"/>
                </a:cubicBezTo>
                <a:cubicBezTo>
                  <a:pt x="70909" y="113766"/>
                  <a:pt x="70909" y="113766"/>
                  <a:pt x="70909" y="113766"/>
                </a:cubicBezTo>
                <a:cubicBezTo>
                  <a:pt x="70909" y="119220"/>
                  <a:pt x="65454" y="120000"/>
                  <a:pt x="60000" y="120000"/>
                </a:cubicBezTo>
                <a:cubicBezTo>
                  <a:pt x="54545" y="120000"/>
                  <a:pt x="49870" y="119220"/>
                  <a:pt x="49870" y="113766"/>
                </a:cubicBezTo>
                <a:cubicBezTo>
                  <a:pt x="49870" y="70129"/>
                  <a:pt x="49870" y="70129"/>
                  <a:pt x="49870" y="70129"/>
                </a:cubicBezTo>
                <a:cubicBezTo>
                  <a:pt x="6233" y="70129"/>
                  <a:pt x="6233" y="70129"/>
                  <a:pt x="6233" y="70129"/>
                </a:cubicBezTo>
                <a:cubicBezTo>
                  <a:pt x="779" y="70129"/>
                  <a:pt x="0" y="65454"/>
                  <a:pt x="0" y="60000"/>
                </a:cubicBezTo>
                <a:cubicBezTo>
                  <a:pt x="0" y="53766"/>
                  <a:pt x="779" y="49870"/>
                  <a:pt x="6233" y="49870"/>
                </a:cubicBezTo>
                <a:cubicBezTo>
                  <a:pt x="49870" y="49870"/>
                  <a:pt x="49870" y="49870"/>
                  <a:pt x="49870" y="49870"/>
                </a:cubicBezTo>
                <a:cubicBezTo>
                  <a:pt x="49870" y="6233"/>
                  <a:pt x="49870" y="6233"/>
                  <a:pt x="49870" y="6233"/>
                </a:cubicBezTo>
                <a:cubicBezTo>
                  <a:pt x="49870" y="0"/>
                  <a:pt x="54545" y="0"/>
                  <a:pt x="60000" y="0"/>
                </a:cubicBezTo>
                <a:cubicBezTo>
                  <a:pt x="65454" y="0"/>
                  <a:pt x="70909" y="0"/>
                  <a:pt x="70909" y="6233"/>
                </a:cubicBezTo>
                <a:cubicBezTo>
                  <a:pt x="70909" y="49870"/>
                  <a:pt x="70909" y="49870"/>
                  <a:pt x="70909" y="49870"/>
                </a:cubicBezTo>
                <a:cubicBezTo>
                  <a:pt x="113766" y="49870"/>
                  <a:pt x="113766" y="49870"/>
                  <a:pt x="113766" y="49870"/>
                </a:cubicBezTo>
                <a:cubicBezTo>
                  <a:pt x="119220" y="49870"/>
                  <a:pt x="120000" y="53766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3708757" y="2224075"/>
            <a:ext cx="133910" cy="22318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92307"/>
                  <a:pt x="119220" y="120000"/>
                  <a:pt x="113766" y="120000"/>
                </a:cubicBezTo>
                <a:cubicBezTo>
                  <a:pt x="6233" y="120000"/>
                  <a:pt x="6233" y="120000"/>
                  <a:pt x="6233" y="120000"/>
                </a:cubicBezTo>
                <a:cubicBezTo>
                  <a:pt x="779" y="120000"/>
                  <a:pt x="0" y="92307"/>
                  <a:pt x="0" y="60000"/>
                </a:cubicBezTo>
                <a:cubicBezTo>
                  <a:pt x="0" y="23076"/>
                  <a:pt x="779" y="0"/>
                  <a:pt x="6233" y="0"/>
                </a:cubicBezTo>
                <a:cubicBezTo>
                  <a:pt x="113766" y="0"/>
                  <a:pt x="113766" y="0"/>
                  <a:pt x="113766" y="0"/>
                </a:cubicBezTo>
                <a:cubicBezTo>
                  <a:pt x="119220" y="0"/>
                  <a:pt x="120000" y="23076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3880928" y="2118858"/>
            <a:ext cx="226373" cy="231156"/>
          </a:xfrm>
          <a:custGeom>
            <a:pathLst>
              <a:path extrusionOk="0" h="120000" w="120000">
                <a:moveTo>
                  <a:pt x="13436" y="110909"/>
                </a:moveTo>
                <a:cubicBezTo>
                  <a:pt x="2779" y="100909"/>
                  <a:pt x="0" y="82727"/>
                  <a:pt x="14826" y="67727"/>
                </a:cubicBezTo>
                <a:cubicBezTo>
                  <a:pt x="23629" y="59545"/>
                  <a:pt x="58378" y="25000"/>
                  <a:pt x="75984" y="8181"/>
                </a:cubicBezTo>
                <a:cubicBezTo>
                  <a:pt x="82007" y="2272"/>
                  <a:pt x="89884" y="0"/>
                  <a:pt x="97297" y="1818"/>
                </a:cubicBezTo>
                <a:cubicBezTo>
                  <a:pt x="104710" y="3636"/>
                  <a:pt x="110733" y="9545"/>
                  <a:pt x="112586" y="16818"/>
                </a:cubicBezTo>
                <a:cubicBezTo>
                  <a:pt x="114440" y="24090"/>
                  <a:pt x="112586" y="31818"/>
                  <a:pt x="106100" y="38181"/>
                </a:cubicBezTo>
                <a:cubicBezTo>
                  <a:pt x="47722" y="95000"/>
                  <a:pt x="47722" y="95000"/>
                  <a:pt x="47722" y="95000"/>
                </a:cubicBezTo>
                <a:cubicBezTo>
                  <a:pt x="44478" y="98636"/>
                  <a:pt x="40772" y="100454"/>
                  <a:pt x="37065" y="100909"/>
                </a:cubicBezTo>
                <a:cubicBezTo>
                  <a:pt x="33359" y="101363"/>
                  <a:pt x="29652" y="100000"/>
                  <a:pt x="27335" y="97727"/>
                </a:cubicBezTo>
                <a:cubicBezTo>
                  <a:pt x="22702" y="93181"/>
                  <a:pt x="22239" y="85000"/>
                  <a:pt x="29652" y="77272"/>
                </a:cubicBezTo>
                <a:cubicBezTo>
                  <a:pt x="70424" y="37272"/>
                  <a:pt x="70424" y="37272"/>
                  <a:pt x="70424" y="37272"/>
                </a:cubicBezTo>
                <a:cubicBezTo>
                  <a:pt x="72277" y="35454"/>
                  <a:pt x="75057" y="35454"/>
                  <a:pt x="76447" y="37272"/>
                </a:cubicBezTo>
                <a:cubicBezTo>
                  <a:pt x="78301" y="39090"/>
                  <a:pt x="78301" y="41363"/>
                  <a:pt x="76447" y="43181"/>
                </a:cubicBezTo>
                <a:cubicBezTo>
                  <a:pt x="35675" y="83181"/>
                  <a:pt x="35675" y="83181"/>
                  <a:pt x="35675" y="83181"/>
                </a:cubicBezTo>
                <a:cubicBezTo>
                  <a:pt x="32432" y="86818"/>
                  <a:pt x="31505" y="90000"/>
                  <a:pt x="33359" y="91363"/>
                </a:cubicBezTo>
                <a:cubicBezTo>
                  <a:pt x="33822" y="92272"/>
                  <a:pt x="34749" y="92272"/>
                  <a:pt x="36138" y="92272"/>
                </a:cubicBezTo>
                <a:cubicBezTo>
                  <a:pt x="37992" y="92272"/>
                  <a:pt x="39845" y="90909"/>
                  <a:pt x="41698" y="89545"/>
                </a:cubicBezTo>
                <a:cubicBezTo>
                  <a:pt x="100077" y="32272"/>
                  <a:pt x="100077" y="32272"/>
                  <a:pt x="100077" y="32272"/>
                </a:cubicBezTo>
                <a:cubicBezTo>
                  <a:pt x="104247" y="28181"/>
                  <a:pt x="105637" y="23636"/>
                  <a:pt x="104247" y="19090"/>
                </a:cubicBezTo>
                <a:cubicBezTo>
                  <a:pt x="103320" y="15000"/>
                  <a:pt x="99613" y="11363"/>
                  <a:pt x="94980" y="10000"/>
                </a:cubicBezTo>
                <a:cubicBezTo>
                  <a:pt x="90347" y="8636"/>
                  <a:pt x="85714" y="10000"/>
                  <a:pt x="82007" y="14090"/>
                </a:cubicBezTo>
                <a:cubicBezTo>
                  <a:pt x="64401" y="31363"/>
                  <a:pt x="29652" y="65454"/>
                  <a:pt x="20849" y="74090"/>
                </a:cubicBezTo>
                <a:cubicBezTo>
                  <a:pt x="9729" y="85000"/>
                  <a:pt x="12509" y="97727"/>
                  <a:pt x="19459" y="105000"/>
                </a:cubicBezTo>
                <a:cubicBezTo>
                  <a:pt x="26872" y="112272"/>
                  <a:pt x="40308" y="115000"/>
                  <a:pt x="51428" y="103636"/>
                </a:cubicBezTo>
                <a:cubicBezTo>
                  <a:pt x="112123" y="44090"/>
                  <a:pt x="112123" y="44090"/>
                  <a:pt x="112123" y="44090"/>
                </a:cubicBezTo>
                <a:cubicBezTo>
                  <a:pt x="113976" y="42272"/>
                  <a:pt x="116756" y="42272"/>
                  <a:pt x="118146" y="44090"/>
                </a:cubicBezTo>
                <a:cubicBezTo>
                  <a:pt x="120000" y="45454"/>
                  <a:pt x="120000" y="48181"/>
                  <a:pt x="118146" y="50000"/>
                </a:cubicBezTo>
                <a:cubicBezTo>
                  <a:pt x="57451" y="110000"/>
                  <a:pt x="57451" y="110000"/>
                  <a:pt x="57451" y="110000"/>
                </a:cubicBezTo>
                <a:cubicBezTo>
                  <a:pt x="50038" y="116818"/>
                  <a:pt x="42162" y="120000"/>
                  <a:pt x="34749" y="120000"/>
                </a:cubicBezTo>
                <a:cubicBezTo>
                  <a:pt x="26409" y="120000"/>
                  <a:pt x="18996" y="116363"/>
                  <a:pt x="13436" y="11090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4153532" y="2158714"/>
            <a:ext cx="207244" cy="151448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0" y="107657"/>
                  <a:pt x="0" y="107657"/>
                  <a:pt x="0" y="107657"/>
                </a:cubicBezTo>
                <a:cubicBezTo>
                  <a:pt x="25606" y="107657"/>
                  <a:pt x="38661" y="54857"/>
                  <a:pt x="19079" y="54857"/>
                </a:cubicBezTo>
                <a:cubicBezTo>
                  <a:pt x="8535" y="54857"/>
                  <a:pt x="0" y="42514"/>
                  <a:pt x="0" y="27428"/>
                </a:cubicBezTo>
                <a:cubicBezTo>
                  <a:pt x="0" y="12342"/>
                  <a:pt x="8535" y="0"/>
                  <a:pt x="19079" y="0"/>
                </a:cubicBezTo>
                <a:cubicBezTo>
                  <a:pt x="64267" y="0"/>
                  <a:pt x="46192" y="119999"/>
                  <a:pt x="0" y="119999"/>
                </a:cubicBezTo>
                <a:close/>
                <a:moveTo>
                  <a:pt x="55732" y="119999"/>
                </a:moveTo>
                <a:cubicBezTo>
                  <a:pt x="55732" y="107657"/>
                  <a:pt x="55732" y="107657"/>
                  <a:pt x="55732" y="107657"/>
                </a:cubicBezTo>
                <a:cubicBezTo>
                  <a:pt x="81841" y="107657"/>
                  <a:pt x="94393" y="54857"/>
                  <a:pt x="74811" y="54857"/>
                </a:cubicBezTo>
                <a:cubicBezTo>
                  <a:pt x="64267" y="54857"/>
                  <a:pt x="55732" y="42514"/>
                  <a:pt x="55732" y="27428"/>
                </a:cubicBezTo>
                <a:cubicBezTo>
                  <a:pt x="55732" y="12342"/>
                  <a:pt x="64267" y="0"/>
                  <a:pt x="74811" y="0"/>
                </a:cubicBezTo>
                <a:cubicBezTo>
                  <a:pt x="120000" y="0"/>
                  <a:pt x="101924" y="119999"/>
                  <a:pt x="55732" y="11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4375125" y="2130017"/>
            <a:ext cx="161012" cy="208838"/>
          </a:xfrm>
          <a:custGeom>
            <a:pathLst>
              <a:path extrusionOk="0" h="120000" w="120000">
                <a:moveTo>
                  <a:pt x="120000" y="13556"/>
                </a:moveTo>
                <a:cubicBezTo>
                  <a:pt x="120000" y="106945"/>
                  <a:pt x="120000" y="106945"/>
                  <a:pt x="120000" y="106945"/>
                </a:cubicBezTo>
                <a:cubicBezTo>
                  <a:pt x="120000" y="114476"/>
                  <a:pt x="112216" y="120000"/>
                  <a:pt x="103135" y="120000"/>
                </a:cubicBezTo>
                <a:cubicBezTo>
                  <a:pt x="16864" y="120000"/>
                  <a:pt x="16864" y="120000"/>
                  <a:pt x="16864" y="120000"/>
                </a:cubicBezTo>
                <a:cubicBezTo>
                  <a:pt x="7135" y="120000"/>
                  <a:pt x="0" y="114476"/>
                  <a:pt x="0" y="106945"/>
                </a:cubicBezTo>
                <a:cubicBezTo>
                  <a:pt x="0" y="13556"/>
                  <a:pt x="0" y="13556"/>
                  <a:pt x="0" y="13556"/>
                </a:cubicBezTo>
                <a:cubicBezTo>
                  <a:pt x="0" y="6527"/>
                  <a:pt x="7135" y="0"/>
                  <a:pt x="16864" y="0"/>
                </a:cubicBezTo>
                <a:cubicBezTo>
                  <a:pt x="103135" y="0"/>
                  <a:pt x="103135" y="0"/>
                  <a:pt x="103135" y="0"/>
                </a:cubicBezTo>
                <a:cubicBezTo>
                  <a:pt x="112216" y="0"/>
                  <a:pt x="120000" y="6527"/>
                  <a:pt x="120000" y="13556"/>
                </a:cubicBezTo>
                <a:close/>
                <a:moveTo>
                  <a:pt x="103135" y="13556"/>
                </a:moveTo>
                <a:cubicBezTo>
                  <a:pt x="16864" y="13556"/>
                  <a:pt x="16864" y="13556"/>
                  <a:pt x="16864" y="13556"/>
                </a:cubicBezTo>
                <a:cubicBezTo>
                  <a:pt x="16864" y="106945"/>
                  <a:pt x="16864" y="106945"/>
                  <a:pt x="16864" y="106945"/>
                </a:cubicBezTo>
                <a:cubicBezTo>
                  <a:pt x="103135" y="106945"/>
                  <a:pt x="103135" y="106945"/>
                  <a:pt x="103135" y="106945"/>
                </a:cubicBezTo>
                <a:lnTo>
                  <a:pt x="103135" y="13556"/>
                </a:lnTo>
                <a:close/>
                <a:moveTo>
                  <a:pt x="84324" y="39665"/>
                </a:moveTo>
                <a:cubicBezTo>
                  <a:pt x="35675" y="39665"/>
                  <a:pt x="35675" y="39665"/>
                  <a:pt x="35675" y="39665"/>
                </a:cubicBezTo>
                <a:cubicBezTo>
                  <a:pt x="35675" y="28117"/>
                  <a:pt x="35675" y="28117"/>
                  <a:pt x="35675" y="28117"/>
                </a:cubicBezTo>
                <a:cubicBezTo>
                  <a:pt x="84324" y="28117"/>
                  <a:pt x="84324" y="28117"/>
                  <a:pt x="84324" y="28117"/>
                </a:cubicBezTo>
                <a:lnTo>
                  <a:pt x="84324" y="39665"/>
                </a:lnTo>
                <a:close/>
                <a:moveTo>
                  <a:pt x="84324" y="91882"/>
                </a:moveTo>
                <a:cubicBezTo>
                  <a:pt x="35675" y="91882"/>
                  <a:pt x="35675" y="91882"/>
                  <a:pt x="35675" y="91882"/>
                </a:cubicBezTo>
                <a:cubicBezTo>
                  <a:pt x="35675" y="80334"/>
                  <a:pt x="35675" y="80334"/>
                  <a:pt x="35675" y="80334"/>
                </a:cubicBezTo>
                <a:cubicBezTo>
                  <a:pt x="84324" y="80334"/>
                  <a:pt x="84324" y="80334"/>
                  <a:pt x="84324" y="80334"/>
                </a:cubicBezTo>
                <a:lnTo>
                  <a:pt x="84324" y="91882"/>
                </a:lnTo>
                <a:close/>
                <a:moveTo>
                  <a:pt x="36324" y="54225"/>
                </a:moveTo>
                <a:cubicBezTo>
                  <a:pt x="84324" y="54225"/>
                  <a:pt x="84324" y="54225"/>
                  <a:pt x="84324" y="54225"/>
                </a:cubicBezTo>
                <a:cubicBezTo>
                  <a:pt x="84324" y="66276"/>
                  <a:pt x="84324" y="66276"/>
                  <a:pt x="84324" y="66276"/>
                </a:cubicBezTo>
                <a:cubicBezTo>
                  <a:pt x="36324" y="66276"/>
                  <a:pt x="36324" y="66276"/>
                  <a:pt x="36324" y="66276"/>
                </a:cubicBezTo>
                <a:lnTo>
                  <a:pt x="36324" y="542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4583962" y="2165090"/>
            <a:ext cx="137099" cy="140288"/>
          </a:xfrm>
          <a:custGeom>
            <a:pathLst>
              <a:path extrusionOk="0" h="120000" w="120000">
                <a:moveTo>
                  <a:pt x="49811" y="15750"/>
                </a:moveTo>
                <a:cubicBezTo>
                  <a:pt x="49811" y="33750"/>
                  <a:pt x="49811" y="33750"/>
                  <a:pt x="49811" y="33750"/>
                </a:cubicBezTo>
                <a:cubicBezTo>
                  <a:pt x="49811" y="45000"/>
                  <a:pt x="45283" y="50250"/>
                  <a:pt x="33962" y="50250"/>
                </a:cubicBezTo>
                <a:cubicBezTo>
                  <a:pt x="15849" y="50250"/>
                  <a:pt x="15849" y="50250"/>
                  <a:pt x="15849" y="50250"/>
                </a:cubicBezTo>
                <a:cubicBezTo>
                  <a:pt x="4528" y="50250"/>
                  <a:pt x="0" y="45000"/>
                  <a:pt x="0" y="33750"/>
                </a:cubicBezTo>
                <a:cubicBezTo>
                  <a:pt x="0" y="15750"/>
                  <a:pt x="0" y="15750"/>
                  <a:pt x="0" y="15750"/>
                </a:cubicBezTo>
                <a:cubicBezTo>
                  <a:pt x="0" y="5250"/>
                  <a:pt x="4528" y="0"/>
                  <a:pt x="15849" y="0"/>
                </a:cubicBezTo>
                <a:cubicBezTo>
                  <a:pt x="33962" y="0"/>
                  <a:pt x="33962" y="0"/>
                  <a:pt x="33962" y="0"/>
                </a:cubicBezTo>
                <a:cubicBezTo>
                  <a:pt x="45283" y="0"/>
                  <a:pt x="49811" y="5250"/>
                  <a:pt x="49811" y="15750"/>
                </a:cubicBezTo>
                <a:close/>
                <a:moveTo>
                  <a:pt x="49811" y="85500"/>
                </a:moveTo>
                <a:cubicBezTo>
                  <a:pt x="49811" y="103500"/>
                  <a:pt x="49811" y="103500"/>
                  <a:pt x="49811" y="103500"/>
                </a:cubicBezTo>
                <a:cubicBezTo>
                  <a:pt x="49811" y="114750"/>
                  <a:pt x="45283" y="120000"/>
                  <a:pt x="33962" y="120000"/>
                </a:cubicBezTo>
                <a:cubicBezTo>
                  <a:pt x="15849" y="120000"/>
                  <a:pt x="15849" y="120000"/>
                  <a:pt x="15849" y="120000"/>
                </a:cubicBezTo>
                <a:cubicBezTo>
                  <a:pt x="4528" y="120000"/>
                  <a:pt x="0" y="114750"/>
                  <a:pt x="0" y="103500"/>
                </a:cubicBezTo>
                <a:cubicBezTo>
                  <a:pt x="0" y="85500"/>
                  <a:pt x="0" y="85500"/>
                  <a:pt x="0" y="85500"/>
                </a:cubicBezTo>
                <a:cubicBezTo>
                  <a:pt x="0" y="75000"/>
                  <a:pt x="4528" y="69750"/>
                  <a:pt x="15849" y="69750"/>
                </a:cubicBezTo>
                <a:cubicBezTo>
                  <a:pt x="33962" y="69750"/>
                  <a:pt x="33962" y="69750"/>
                  <a:pt x="33962" y="69750"/>
                </a:cubicBezTo>
                <a:cubicBezTo>
                  <a:pt x="45283" y="69750"/>
                  <a:pt x="49811" y="75000"/>
                  <a:pt x="49811" y="85500"/>
                </a:cubicBezTo>
                <a:close/>
                <a:moveTo>
                  <a:pt x="120000" y="15750"/>
                </a:moveTo>
                <a:cubicBezTo>
                  <a:pt x="120000" y="33750"/>
                  <a:pt x="120000" y="33750"/>
                  <a:pt x="120000" y="33750"/>
                </a:cubicBezTo>
                <a:cubicBezTo>
                  <a:pt x="120000" y="45000"/>
                  <a:pt x="115471" y="50250"/>
                  <a:pt x="104150" y="50250"/>
                </a:cubicBezTo>
                <a:cubicBezTo>
                  <a:pt x="86037" y="50250"/>
                  <a:pt x="86037" y="50250"/>
                  <a:pt x="86037" y="50250"/>
                </a:cubicBezTo>
                <a:cubicBezTo>
                  <a:pt x="74716" y="50250"/>
                  <a:pt x="69433" y="45000"/>
                  <a:pt x="69433" y="33750"/>
                </a:cubicBezTo>
                <a:cubicBezTo>
                  <a:pt x="69433" y="15750"/>
                  <a:pt x="69433" y="15750"/>
                  <a:pt x="69433" y="15750"/>
                </a:cubicBezTo>
                <a:cubicBezTo>
                  <a:pt x="69433" y="5250"/>
                  <a:pt x="74716" y="0"/>
                  <a:pt x="86037" y="0"/>
                </a:cubicBezTo>
                <a:cubicBezTo>
                  <a:pt x="104150" y="0"/>
                  <a:pt x="104150" y="0"/>
                  <a:pt x="104150" y="0"/>
                </a:cubicBezTo>
                <a:cubicBezTo>
                  <a:pt x="115471" y="0"/>
                  <a:pt x="120000" y="5250"/>
                  <a:pt x="120000" y="15750"/>
                </a:cubicBezTo>
                <a:close/>
                <a:moveTo>
                  <a:pt x="120000" y="85500"/>
                </a:moveTo>
                <a:cubicBezTo>
                  <a:pt x="120000" y="103500"/>
                  <a:pt x="120000" y="103500"/>
                  <a:pt x="120000" y="103500"/>
                </a:cubicBezTo>
                <a:cubicBezTo>
                  <a:pt x="120000" y="114750"/>
                  <a:pt x="115471" y="120000"/>
                  <a:pt x="104150" y="120000"/>
                </a:cubicBezTo>
                <a:cubicBezTo>
                  <a:pt x="86037" y="120000"/>
                  <a:pt x="86037" y="120000"/>
                  <a:pt x="86037" y="120000"/>
                </a:cubicBezTo>
                <a:cubicBezTo>
                  <a:pt x="74716" y="120000"/>
                  <a:pt x="69433" y="114750"/>
                  <a:pt x="69433" y="103500"/>
                </a:cubicBezTo>
                <a:cubicBezTo>
                  <a:pt x="69433" y="85500"/>
                  <a:pt x="69433" y="85500"/>
                  <a:pt x="69433" y="85500"/>
                </a:cubicBezTo>
                <a:cubicBezTo>
                  <a:pt x="69433" y="75000"/>
                  <a:pt x="74716" y="69750"/>
                  <a:pt x="86037" y="69750"/>
                </a:cubicBezTo>
                <a:cubicBezTo>
                  <a:pt x="104150" y="69750"/>
                  <a:pt x="104150" y="69750"/>
                  <a:pt x="104150" y="69750"/>
                </a:cubicBezTo>
                <a:cubicBezTo>
                  <a:pt x="115471" y="69750"/>
                  <a:pt x="120000" y="75000"/>
                  <a:pt x="120000" y="855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767292" y="2177842"/>
            <a:ext cx="231156" cy="114780"/>
          </a:xfrm>
          <a:custGeom>
            <a:pathLst>
              <a:path extrusionOk="0" h="120000" w="120000">
                <a:moveTo>
                  <a:pt x="48000" y="11818"/>
                </a:moveTo>
                <a:cubicBezTo>
                  <a:pt x="48000" y="18181"/>
                  <a:pt x="45283" y="23636"/>
                  <a:pt x="42113" y="23636"/>
                </a:cubicBezTo>
                <a:cubicBezTo>
                  <a:pt x="5886" y="23636"/>
                  <a:pt x="5886" y="23636"/>
                  <a:pt x="5886" y="23636"/>
                </a:cubicBezTo>
                <a:cubicBezTo>
                  <a:pt x="2716" y="23636"/>
                  <a:pt x="0" y="18181"/>
                  <a:pt x="0" y="11818"/>
                </a:cubicBezTo>
                <a:cubicBezTo>
                  <a:pt x="0" y="4545"/>
                  <a:pt x="2716" y="0"/>
                  <a:pt x="5886" y="0"/>
                </a:cubicBezTo>
                <a:cubicBezTo>
                  <a:pt x="42113" y="0"/>
                  <a:pt x="42113" y="0"/>
                  <a:pt x="42113" y="0"/>
                </a:cubicBezTo>
                <a:cubicBezTo>
                  <a:pt x="45283" y="0"/>
                  <a:pt x="48000" y="4545"/>
                  <a:pt x="48000" y="11818"/>
                </a:cubicBezTo>
                <a:close/>
                <a:moveTo>
                  <a:pt x="48000" y="60000"/>
                </a:moveTo>
                <a:cubicBezTo>
                  <a:pt x="48000" y="66363"/>
                  <a:pt x="45283" y="71818"/>
                  <a:pt x="42113" y="71818"/>
                </a:cubicBezTo>
                <a:cubicBezTo>
                  <a:pt x="5886" y="71818"/>
                  <a:pt x="5886" y="71818"/>
                  <a:pt x="5886" y="71818"/>
                </a:cubicBezTo>
                <a:cubicBezTo>
                  <a:pt x="2716" y="71818"/>
                  <a:pt x="0" y="66363"/>
                  <a:pt x="0" y="60000"/>
                </a:cubicBezTo>
                <a:cubicBezTo>
                  <a:pt x="0" y="52727"/>
                  <a:pt x="2716" y="48181"/>
                  <a:pt x="5886" y="48181"/>
                </a:cubicBezTo>
                <a:cubicBezTo>
                  <a:pt x="42113" y="48181"/>
                  <a:pt x="42113" y="48181"/>
                  <a:pt x="42113" y="48181"/>
                </a:cubicBezTo>
                <a:cubicBezTo>
                  <a:pt x="45283" y="48181"/>
                  <a:pt x="48000" y="52727"/>
                  <a:pt x="48000" y="60000"/>
                </a:cubicBezTo>
                <a:close/>
                <a:moveTo>
                  <a:pt x="48000" y="108181"/>
                </a:moveTo>
                <a:cubicBezTo>
                  <a:pt x="48000" y="114545"/>
                  <a:pt x="45283" y="120000"/>
                  <a:pt x="42113" y="120000"/>
                </a:cubicBezTo>
                <a:cubicBezTo>
                  <a:pt x="5886" y="120000"/>
                  <a:pt x="5886" y="120000"/>
                  <a:pt x="5886" y="120000"/>
                </a:cubicBezTo>
                <a:cubicBezTo>
                  <a:pt x="2716" y="120000"/>
                  <a:pt x="0" y="114545"/>
                  <a:pt x="0" y="108181"/>
                </a:cubicBezTo>
                <a:cubicBezTo>
                  <a:pt x="0" y="101818"/>
                  <a:pt x="2716" y="96363"/>
                  <a:pt x="5886" y="96363"/>
                </a:cubicBezTo>
                <a:cubicBezTo>
                  <a:pt x="42113" y="96363"/>
                  <a:pt x="42113" y="96363"/>
                  <a:pt x="42113" y="96363"/>
                </a:cubicBezTo>
                <a:cubicBezTo>
                  <a:pt x="45283" y="96363"/>
                  <a:pt x="48000" y="101818"/>
                  <a:pt x="48000" y="108181"/>
                </a:cubicBezTo>
                <a:close/>
                <a:moveTo>
                  <a:pt x="120000" y="60000"/>
                </a:moveTo>
                <a:cubicBezTo>
                  <a:pt x="120000" y="66363"/>
                  <a:pt x="120000" y="71818"/>
                  <a:pt x="116830" y="71818"/>
                </a:cubicBezTo>
                <a:cubicBezTo>
                  <a:pt x="96000" y="71818"/>
                  <a:pt x="96000" y="71818"/>
                  <a:pt x="96000" y="71818"/>
                </a:cubicBezTo>
                <a:cubicBezTo>
                  <a:pt x="96000" y="112727"/>
                  <a:pt x="96000" y="112727"/>
                  <a:pt x="96000" y="112727"/>
                </a:cubicBezTo>
                <a:cubicBezTo>
                  <a:pt x="96000" y="120000"/>
                  <a:pt x="93735" y="120000"/>
                  <a:pt x="90113" y="120000"/>
                </a:cubicBezTo>
                <a:cubicBezTo>
                  <a:pt x="86943" y="120000"/>
                  <a:pt x="84226" y="120000"/>
                  <a:pt x="84226" y="112727"/>
                </a:cubicBezTo>
                <a:cubicBezTo>
                  <a:pt x="84226" y="71818"/>
                  <a:pt x="84226" y="71818"/>
                  <a:pt x="84226" y="71818"/>
                </a:cubicBezTo>
                <a:cubicBezTo>
                  <a:pt x="64301" y="71818"/>
                  <a:pt x="64301" y="71818"/>
                  <a:pt x="64301" y="71818"/>
                </a:cubicBezTo>
                <a:cubicBezTo>
                  <a:pt x="61132" y="71818"/>
                  <a:pt x="60679" y="66363"/>
                  <a:pt x="60679" y="60000"/>
                </a:cubicBezTo>
                <a:cubicBezTo>
                  <a:pt x="60679" y="52727"/>
                  <a:pt x="61132" y="48181"/>
                  <a:pt x="64301" y="48181"/>
                </a:cubicBezTo>
                <a:cubicBezTo>
                  <a:pt x="84226" y="48181"/>
                  <a:pt x="84226" y="48181"/>
                  <a:pt x="84226" y="48181"/>
                </a:cubicBezTo>
                <a:cubicBezTo>
                  <a:pt x="84226" y="6363"/>
                  <a:pt x="84226" y="6363"/>
                  <a:pt x="84226" y="6363"/>
                </a:cubicBezTo>
                <a:cubicBezTo>
                  <a:pt x="84226" y="0"/>
                  <a:pt x="86943" y="0"/>
                  <a:pt x="90113" y="0"/>
                </a:cubicBezTo>
                <a:cubicBezTo>
                  <a:pt x="93735" y="0"/>
                  <a:pt x="96000" y="0"/>
                  <a:pt x="96000" y="6363"/>
                </a:cubicBezTo>
                <a:cubicBezTo>
                  <a:pt x="96000" y="48181"/>
                  <a:pt x="96000" y="48181"/>
                  <a:pt x="96000" y="48181"/>
                </a:cubicBezTo>
                <a:cubicBezTo>
                  <a:pt x="116830" y="48181"/>
                  <a:pt x="116830" y="48181"/>
                  <a:pt x="116830" y="48181"/>
                </a:cubicBezTo>
                <a:cubicBezTo>
                  <a:pt x="120000" y="48181"/>
                  <a:pt x="120000" y="52727"/>
                  <a:pt x="120000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5046275" y="2165090"/>
            <a:ext cx="231156" cy="140288"/>
          </a:xfrm>
          <a:custGeom>
            <a:pathLst>
              <a:path extrusionOk="0" h="120000" w="120000">
                <a:moveTo>
                  <a:pt x="57962" y="91500"/>
                </a:moveTo>
                <a:cubicBezTo>
                  <a:pt x="73358" y="120000"/>
                  <a:pt x="73358" y="120000"/>
                  <a:pt x="73358" y="120000"/>
                </a:cubicBezTo>
                <a:cubicBezTo>
                  <a:pt x="26264" y="120000"/>
                  <a:pt x="26264" y="120000"/>
                  <a:pt x="26264" y="120000"/>
                </a:cubicBezTo>
                <a:cubicBezTo>
                  <a:pt x="19471" y="120000"/>
                  <a:pt x="14037" y="111000"/>
                  <a:pt x="14037" y="99750"/>
                </a:cubicBezTo>
                <a:cubicBezTo>
                  <a:pt x="14037" y="39750"/>
                  <a:pt x="14037" y="39750"/>
                  <a:pt x="14037" y="39750"/>
                </a:cubicBezTo>
                <a:cubicBezTo>
                  <a:pt x="0" y="39750"/>
                  <a:pt x="0" y="39750"/>
                  <a:pt x="0" y="39750"/>
                </a:cubicBezTo>
                <a:cubicBezTo>
                  <a:pt x="22641" y="0"/>
                  <a:pt x="22641" y="0"/>
                  <a:pt x="22641" y="0"/>
                </a:cubicBezTo>
                <a:cubicBezTo>
                  <a:pt x="45735" y="39750"/>
                  <a:pt x="45735" y="39750"/>
                  <a:pt x="45735" y="39750"/>
                </a:cubicBezTo>
                <a:cubicBezTo>
                  <a:pt x="31245" y="39750"/>
                  <a:pt x="31245" y="39750"/>
                  <a:pt x="31245" y="39750"/>
                </a:cubicBezTo>
                <a:cubicBezTo>
                  <a:pt x="31245" y="91500"/>
                  <a:pt x="31245" y="91500"/>
                  <a:pt x="31245" y="91500"/>
                </a:cubicBezTo>
                <a:lnTo>
                  <a:pt x="57962" y="91500"/>
                </a:lnTo>
                <a:close/>
                <a:moveTo>
                  <a:pt x="120000" y="79500"/>
                </a:moveTo>
                <a:cubicBezTo>
                  <a:pt x="97358" y="120000"/>
                  <a:pt x="97358" y="120000"/>
                  <a:pt x="97358" y="120000"/>
                </a:cubicBezTo>
                <a:cubicBezTo>
                  <a:pt x="74264" y="79500"/>
                  <a:pt x="74264" y="79500"/>
                  <a:pt x="74264" y="79500"/>
                </a:cubicBezTo>
                <a:cubicBezTo>
                  <a:pt x="88754" y="79500"/>
                  <a:pt x="88754" y="79500"/>
                  <a:pt x="88754" y="79500"/>
                </a:cubicBezTo>
                <a:cubicBezTo>
                  <a:pt x="88754" y="27750"/>
                  <a:pt x="88754" y="27750"/>
                  <a:pt x="88754" y="27750"/>
                </a:cubicBezTo>
                <a:cubicBezTo>
                  <a:pt x="62037" y="27750"/>
                  <a:pt x="62037" y="27750"/>
                  <a:pt x="62037" y="27750"/>
                </a:cubicBezTo>
                <a:cubicBezTo>
                  <a:pt x="46641" y="0"/>
                  <a:pt x="46641" y="0"/>
                  <a:pt x="46641" y="0"/>
                </a:cubicBezTo>
                <a:cubicBezTo>
                  <a:pt x="93735" y="0"/>
                  <a:pt x="93735" y="0"/>
                  <a:pt x="93735" y="0"/>
                </a:cubicBezTo>
                <a:cubicBezTo>
                  <a:pt x="100075" y="0"/>
                  <a:pt x="105509" y="9000"/>
                  <a:pt x="105509" y="20250"/>
                </a:cubicBezTo>
                <a:cubicBezTo>
                  <a:pt x="105509" y="79500"/>
                  <a:pt x="105509" y="79500"/>
                  <a:pt x="105509" y="79500"/>
                </a:cubicBezTo>
                <a:lnTo>
                  <a:pt x="120000" y="795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5322069" y="2165090"/>
            <a:ext cx="197679" cy="140288"/>
          </a:xfrm>
          <a:custGeom>
            <a:pathLst>
              <a:path extrusionOk="0" h="120000" w="120000">
                <a:moveTo>
                  <a:pt x="120000" y="42000"/>
                </a:moveTo>
                <a:cubicBezTo>
                  <a:pt x="120000" y="99750"/>
                  <a:pt x="120000" y="99750"/>
                  <a:pt x="120000" y="99750"/>
                </a:cubicBezTo>
                <a:cubicBezTo>
                  <a:pt x="120000" y="111000"/>
                  <a:pt x="113628" y="120000"/>
                  <a:pt x="105663" y="120000"/>
                </a:cubicBezTo>
                <a:cubicBezTo>
                  <a:pt x="8495" y="120000"/>
                  <a:pt x="8495" y="120000"/>
                  <a:pt x="8495" y="120000"/>
                </a:cubicBezTo>
                <a:cubicBezTo>
                  <a:pt x="8495" y="91500"/>
                  <a:pt x="8495" y="91500"/>
                  <a:pt x="8495" y="91500"/>
                </a:cubicBezTo>
                <a:cubicBezTo>
                  <a:pt x="100353" y="91500"/>
                  <a:pt x="100353" y="91500"/>
                  <a:pt x="100353" y="91500"/>
                </a:cubicBezTo>
                <a:cubicBezTo>
                  <a:pt x="100353" y="50250"/>
                  <a:pt x="100353" y="50250"/>
                  <a:pt x="100353" y="50250"/>
                </a:cubicBezTo>
                <a:cubicBezTo>
                  <a:pt x="29734" y="50250"/>
                  <a:pt x="29734" y="50250"/>
                  <a:pt x="29734" y="50250"/>
                </a:cubicBezTo>
                <a:cubicBezTo>
                  <a:pt x="29734" y="72000"/>
                  <a:pt x="29734" y="72000"/>
                  <a:pt x="29734" y="72000"/>
                </a:cubicBezTo>
                <a:cubicBezTo>
                  <a:pt x="0" y="36000"/>
                  <a:pt x="0" y="36000"/>
                  <a:pt x="0" y="36000"/>
                </a:cubicBezTo>
                <a:cubicBezTo>
                  <a:pt x="29734" y="0"/>
                  <a:pt x="29734" y="0"/>
                  <a:pt x="29734" y="0"/>
                </a:cubicBezTo>
                <a:cubicBezTo>
                  <a:pt x="29734" y="21750"/>
                  <a:pt x="29734" y="21750"/>
                  <a:pt x="29734" y="21750"/>
                </a:cubicBezTo>
                <a:cubicBezTo>
                  <a:pt x="105663" y="21750"/>
                  <a:pt x="105663" y="21750"/>
                  <a:pt x="105663" y="21750"/>
                </a:cubicBezTo>
                <a:cubicBezTo>
                  <a:pt x="113628" y="21750"/>
                  <a:pt x="120000" y="30750"/>
                  <a:pt x="120000" y="42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5565978" y="2137990"/>
            <a:ext cx="231156" cy="196084"/>
          </a:xfrm>
          <a:custGeom>
            <a:pathLst>
              <a:path extrusionOk="0" h="120000" w="120000">
                <a:moveTo>
                  <a:pt x="58195" y="65309"/>
                </a:moveTo>
                <a:cubicBezTo>
                  <a:pt x="47368" y="82300"/>
                  <a:pt x="34736" y="101946"/>
                  <a:pt x="12631" y="101946"/>
                </a:cubicBezTo>
                <a:cubicBezTo>
                  <a:pt x="0" y="101946"/>
                  <a:pt x="0" y="101946"/>
                  <a:pt x="0" y="101946"/>
                </a:cubicBezTo>
                <a:cubicBezTo>
                  <a:pt x="0" y="81769"/>
                  <a:pt x="0" y="81769"/>
                  <a:pt x="0" y="81769"/>
                </a:cubicBezTo>
                <a:cubicBezTo>
                  <a:pt x="12631" y="81769"/>
                  <a:pt x="12631" y="81769"/>
                  <a:pt x="12631" y="81769"/>
                </a:cubicBezTo>
                <a:cubicBezTo>
                  <a:pt x="26165" y="81769"/>
                  <a:pt x="35187" y="68495"/>
                  <a:pt x="44661" y="53628"/>
                </a:cubicBezTo>
                <a:cubicBezTo>
                  <a:pt x="55939" y="36106"/>
                  <a:pt x="68120" y="16991"/>
                  <a:pt x="90676" y="16991"/>
                </a:cubicBezTo>
                <a:cubicBezTo>
                  <a:pt x="94736" y="16991"/>
                  <a:pt x="94736" y="16991"/>
                  <a:pt x="94736" y="16991"/>
                </a:cubicBezTo>
                <a:cubicBezTo>
                  <a:pt x="94736" y="0"/>
                  <a:pt x="94736" y="0"/>
                  <a:pt x="94736" y="0"/>
                </a:cubicBezTo>
                <a:cubicBezTo>
                  <a:pt x="120000" y="25486"/>
                  <a:pt x="120000" y="25486"/>
                  <a:pt x="120000" y="25486"/>
                </a:cubicBezTo>
                <a:cubicBezTo>
                  <a:pt x="94736" y="50973"/>
                  <a:pt x="94736" y="50973"/>
                  <a:pt x="94736" y="50973"/>
                </a:cubicBezTo>
                <a:cubicBezTo>
                  <a:pt x="94736" y="36637"/>
                  <a:pt x="94736" y="36637"/>
                  <a:pt x="94736" y="36637"/>
                </a:cubicBezTo>
                <a:cubicBezTo>
                  <a:pt x="90676" y="36637"/>
                  <a:pt x="90676" y="36637"/>
                  <a:pt x="90676" y="36637"/>
                </a:cubicBezTo>
                <a:cubicBezTo>
                  <a:pt x="76691" y="36637"/>
                  <a:pt x="68120" y="49911"/>
                  <a:pt x="58195" y="65309"/>
                </a:cubicBezTo>
                <a:close/>
                <a:moveTo>
                  <a:pt x="12631" y="38230"/>
                </a:moveTo>
                <a:cubicBezTo>
                  <a:pt x="0" y="38230"/>
                  <a:pt x="0" y="38230"/>
                  <a:pt x="0" y="38230"/>
                </a:cubicBezTo>
                <a:cubicBezTo>
                  <a:pt x="0" y="18584"/>
                  <a:pt x="0" y="18584"/>
                  <a:pt x="0" y="18584"/>
                </a:cubicBezTo>
                <a:cubicBezTo>
                  <a:pt x="12631" y="18584"/>
                  <a:pt x="12631" y="18584"/>
                  <a:pt x="12631" y="18584"/>
                </a:cubicBezTo>
                <a:cubicBezTo>
                  <a:pt x="25263" y="18584"/>
                  <a:pt x="35187" y="24955"/>
                  <a:pt x="42857" y="33451"/>
                </a:cubicBezTo>
                <a:cubicBezTo>
                  <a:pt x="40150" y="37168"/>
                  <a:pt x="37443" y="40884"/>
                  <a:pt x="35639" y="44601"/>
                </a:cubicBezTo>
                <a:cubicBezTo>
                  <a:pt x="34736" y="46194"/>
                  <a:pt x="33383" y="47787"/>
                  <a:pt x="32481" y="49380"/>
                </a:cubicBezTo>
                <a:cubicBezTo>
                  <a:pt x="27067" y="42477"/>
                  <a:pt x="20751" y="38230"/>
                  <a:pt x="12631" y="38230"/>
                </a:cubicBezTo>
                <a:close/>
                <a:moveTo>
                  <a:pt x="94736" y="69026"/>
                </a:moveTo>
                <a:cubicBezTo>
                  <a:pt x="120000" y="94513"/>
                  <a:pt x="120000" y="94513"/>
                  <a:pt x="120000" y="94513"/>
                </a:cubicBezTo>
                <a:cubicBezTo>
                  <a:pt x="94736" y="120000"/>
                  <a:pt x="94736" y="120000"/>
                  <a:pt x="94736" y="120000"/>
                </a:cubicBezTo>
                <a:cubicBezTo>
                  <a:pt x="94736" y="103008"/>
                  <a:pt x="94736" y="103008"/>
                  <a:pt x="94736" y="103008"/>
                </a:cubicBezTo>
                <a:cubicBezTo>
                  <a:pt x="90676" y="103008"/>
                  <a:pt x="90676" y="103008"/>
                  <a:pt x="90676" y="103008"/>
                </a:cubicBezTo>
                <a:cubicBezTo>
                  <a:pt x="77142" y="103008"/>
                  <a:pt x="67218" y="96106"/>
                  <a:pt x="59097" y="86548"/>
                </a:cubicBezTo>
                <a:cubicBezTo>
                  <a:pt x="62255" y="82300"/>
                  <a:pt x="65413" y="78053"/>
                  <a:pt x="67669" y="73805"/>
                </a:cubicBezTo>
                <a:cubicBezTo>
                  <a:pt x="68120" y="72743"/>
                  <a:pt x="69022" y="72212"/>
                  <a:pt x="69473" y="71150"/>
                </a:cubicBezTo>
                <a:cubicBezTo>
                  <a:pt x="75789" y="78053"/>
                  <a:pt x="82105" y="83362"/>
                  <a:pt x="90676" y="83362"/>
                </a:cubicBezTo>
                <a:cubicBezTo>
                  <a:pt x="94736" y="83362"/>
                  <a:pt x="94736" y="83362"/>
                  <a:pt x="94736" y="83362"/>
                </a:cubicBezTo>
                <a:lnTo>
                  <a:pt x="94736" y="6902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5843366" y="2139583"/>
            <a:ext cx="216808" cy="189707"/>
          </a:xfrm>
          <a:custGeom>
            <a:pathLst>
              <a:path extrusionOk="0" h="120000" w="120000">
                <a:moveTo>
                  <a:pt x="104096" y="58348"/>
                </a:moveTo>
                <a:cubicBezTo>
                  <a:pt x="120000" y="58348"/>
                  <a:pt x="120000" y="58348"/>
                  <a:pt x="120000" y="58348"/>
                </a:cubicBezTo>
                <a:cubicBezTo>
                  <a:pt x="96385" y="88073"/>
                  <a:pt x="96385" y="88073"/>
                  <a:pt x="96385" y="88073"/>
                </a:cubicBezTo>
                <a:cubicBezTo>
                  <a:pt x="73253" y="58348"/>
                  <a:pt x="73253" y="58348"/>
                  <a:pt x="73253" y="58348"/>
                </a:cubicBezTo>
                <a:cubicBezTo>
                  <a:pt x="91084" y="58348"/>
                  <a:pt x="91084" y="58348"/>
                  <a:pt x="91084" y="58348"/>
                </a:cubicBezTo>
                <a:cubicBezTo>
                  <a:pt x="90602" y="34128"/>
                  <a:pt x="73253" y="14862"/>
                  <a:pt x="52048" y="14862"/>
                </a:cubicBezTo>
                <a:cubicBezTo>
                  <a:pt x="30361" y="14862"/>
                  <a:pt x="13012" y="35229"/>
                  <a:pt x="13012" y="60000"/>
                </a:cubicBezTo>
                <a:cubicBezTo>
                  <a:pt x="13012" y="84770"/>
                  <a:pt x="30361" y="105137"/>
                  <a:pt x="52048" y="105137"/>
                </a:cubicBezTo>
                <a:cubicBezTo>
                  <a:pt x="60722" y="105137"/>
                  <a:pt x="68915" y="101834"/>
                  <a:pt x="75180" y="96330"/>
                </a:cubicBezTo>
                <a:cubicBezTo>
                  <a:pt x="84337" y="107339"/>
                  <a:pt x="84337" y="107339"/>
                  <a:pt x="84337" y="107339"/>
                </a:cubicBezTo>
                <a:cubicBezTo>
                  <a:pt x="75180" y="115045"/>
                  <a:pt x="64096" y="120000"/>
                  <a:pt x="52048" y="120000"/>
                </a:cubicBezTo>
                <a:cubicBezTo>
                  <a:pt x="23132" y="120000"/>
                  <a:pt x="0" y="93027"/>
                  <a:pt x="0" y="60000"/>
                </a:cubicBezTo>
                <a:cubicBezTo>
                  <a:pt x="0" y="26972"/>
                  <a:pt x="23132" y="0"/>
                  <a:pt x="52048" y="0"/>
                </a:cubicBezTo>
                <a:cubicBezTo>
                  <a:pt x="80481" y="0"/>
                  <a:pt x="103614" y="25871"/>
                  <a:pt x="104096" y="5834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6106405" y="2142772"/>
            <a:ext cx="232750" cy="184925"/>
          </a:xfrm>
          <a:custGeom>
            <a:pathLst>
              <a:path extrusionOk="0" h="120000" w="120000">
                <a:moveTo>
                  <a:pt x="119550" y="44716"/>
                </a:moveTo>
                <a:cubicBezTo>
                  <a:pt x="114606" y="112641"/>
                  <a:pt x="114606" y="112641"/>
                  <a:pt x="114606" y="112641"/>
                </a:cubicBezTo>
                <a:cubicBezTo>
                  <a:pt x="114606" y="116603"/>
                  <a:pt x="113707" y="120000"/>
                  <a:pt x="108314" y="120000"/>
                </a:cubicBezTo>
                <a:cubicBezTo>
                  <a:pt x="11685" y="120000"/>
                  <a:pt x="11685" y="120000"/>
                  <a:pt x="11685" y="120000"/>
                </a:cubicBezTo>
                <a:cubicBezTo>
                  <a:pt x="6292" y="120000"/>
                  <a:pt x="5842" y="116603"/>
                  <a:pt x="5393" y="112641"/>
                </a:cubicBezTo>
                <a:cubicBezTo>
                  <a:pt x="449" y="44716"/>
                  <a:pt x="449" y="44716"/>
                  <a:pt x="449" y="44716"/>
                </a:cubicBezTo>
                <a:cubicBezTo>
                  <a:pt x="0" y="40754"/>
                  <a:pt x="449" y="37358"/>
                  <a:pt x="5842" y="37358"/>
                </a:cubicBezTo>
                <a:cubicBezTo>
                  <a:pt x="114157" y="37358"/>
                  <a:pt x="114157" y="37358"/>
                  <a:pt x="114157" y="37358"/>
                </a:cubicBezTo>
                <a:cubicBezTo>
                  <a:pt x="119550" y="37358"/>
                  <a:pt x="120000" y="40754"/>
                  <a:pt x="119550" y="44716"/>
                </a:cubicBezTo>
                <a:close/>
                <a:moveTo>
                  <a:pt x="111460" y="26603"/>
                </a:moveTo>
                <a:cubicBezTo>
                  <a:pt x="10337" y="26603"/>
                  <a:pt x="10337" y="26603"/>
                  <a:pt x="10337" y="26603"/>
                </a:cubicBezTo>
                <a:cubicBezTo>
                  <a:pt x="12134" y="7358"/>
                  <a:pt x="12134" y="7358"/>
                  <a:pt x="12134" y="7358"/>
                </a:cubicBezTo>
                <a:cubicBezTo>
                  <a:pt x="12584" y="3396"/>
                  <a:pt x="15280" y="0"/>
                  <a:pt x="18876" y="0"/>
                </a:cubicBezTo>
                <a:cubicBezTo>
                  <a:pt x="38202" y="0"/>
                  <a:pt x="38202" y="0"/>
                  <a:pt x="38202" y="0"/>
                </a:cubicBezTo>
                <a:cubicBezTo>
                  <a:pt x="41348" y="0"/>
                  <a:pt x="46292" y="2264"/>
                  <a:pt x="48539" y="5094"/>
                </a:cubicBezTo>
                <a:cubicBezTo>
                  <a:pt x="52134" y="9622"/>
                  <a:pt x="52134" y="9622"/>
                  <a:pt x="52134" y="9622"/>
                </a:cubicBezTo>
                <a:cubicBezTo>
                  <a:pt x="54382" y="12452"/>
                  <a:pt x="59325" y="14716"/>
                  <a:pt x="62022" y="14716"/>
                </a:cubicBezTo>
                <a:cubicBezTo>
                  <a:pt x="102921" y="14716"/>
                  <a:pt x="102921" y="14716"/>
                  <a:pt x="102921" y="14716"/>
                </a:cubicBezTo>
                <a:cubicBezTo>
                  <a:pt x="106516" y="14716"/>
                  <a:pt x="109662" y="17547"/>
                  <a:pt x="110112" y="20943"/>
                </a:cubicBezTo>
                <a:lnTo>
                  <a:pt x="111460" y="266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6385387" y="2130017"/>
            <a:ext cx="133910" cy="210431"/>
          </a:xfrm>
          <a:custGeom>
            <a:pathLst>
              <a:path extrusionOk="0" h="120000" w="120000">
                <a:moveTo>
                  <a:pt x="120000" y="32500"/>
                </a:moveTo>
                <a:cubicBezTo>
                  <a:pt x="120000" y="39000"/>
                  <a:pt x="116103" y="45000"/>
                  <a:pt x="111428" y="49500"/>
                </a:cubicBezTo>
                <a:cubicBezTo>
                  <a:pt x="108311" y="52000"/>
                  <a:pt x="101298" y="55500"/>
                  <a:pt x="92727" y="59500"/>
                </a:cubicBezTo>
                <a:cubicBezTo>
                  <a:pt x="83376" y="64000"/>
                  <a:pt x="83376" y="64000"/>
                  <a:pt x="83376" y="64000"/>
                </a:cubicBezTo>
                <a:cubicBezTo>
                  <a:pt x="79480" y="66000"/>
                  <a:pt x="74805" y="68500"/>
                  <a:pt x="73246" y="72000"/>
                </a:cubicBezTo>
                <a:cubicBezTo>
                  <a:pt x="72467" y="73500"/>
                  <a:pt x="72467" y="75000"/>
                  <a:pt x="72467" y="77500"/>
                </a:cubicBezTo>
                <a:cubicBezTo>
                  <a:pt x="72467" y="78500"/>
                  <a:pt x="70909" y="79500"/>
                  <a:pt x="68571" y="79500"/>
                </a:cubicBezTo>
                <a:cubicBezTo>
                  <a:pt x="66233" y="79500"/>
                  <a:pt x="45194" y="79500"/>
                  <a:pt x="42077" y="79500"/>
                </a:cubicBezTo>
                <a:cubicBezTo>
                  <a:pt x="38961" y="79500"/>
                  <a:pt x="38961" y="78500"/>
                  <a:pt x="38961" y="77500"/>
                </a:cubicBezTo>
                <a:cubicBezTo>
                  <a:pt x="39740" y="70500"/>
                  <a:pt x="39740" y="64500"/>
                  <a:pt x="44415" y="61500"/>
                </a:cubicBezTo>
                <a:cubicBezTo>
                  <a:pt x="52987" y="55000"/>
                  <a:pt x="70909" y="47500"/>
                  <a:pt x="70909" y="47500"/>
                </a:cubicBezTo>
                <a:cubicBezTo>
                  <a:pt x="74025" y="46000"/>
                  <a:pt x="76363" y="45000"/>
                  <a:pt x="77922" y="43000"/>
                </a:cubicBezTo>
                <a:cubicBezTo>
                  <a:pt x="81038" y="40500"/>
                  <a:pt x="83376" y="37000"/>
                  <a:pt x="83376" y="34000"/>
                </a:cubicBezTo>
                <a:cubicBezTo>
                  <a:pt x="83376" y="30000"/>
                  <a:pt x="81818" y="26500"/>
                  <a:pt x="77922" y="23500"/>
                </a:cubicBezTo>
                <a:cubicBezTo>
                  <a:pt x="74805" y="20000"/>
                  <a:pt x="68571" y="18500"/>
                  <a:pt x="59220" y="18500"/>
                </a:cubicBezTo>
                <a:cubicBezTo>
                  <a:pt x="49870" y="18500"/>
                  <a:pt x="43636" y="20500"/>
                  <a:pt x="39740" y="24500"/>
                </a:cubicBezTo>
                <a:cubicBezTo>
                  <a:pt x="35844" y="28500"/>
                  <a:pt x="34285" y="32500"/>
                  <a:pt x="34285" y="36500"/>
                </a:cubicBezTo>
                <a:cubicBezTo>
                  <a:pt x="0" y="36500"/>
                  <a:pt x="0" y="36500"/>
                  <a:pt x="0" y="36500"/>
                </a:cubicBezTo>
                <a:cubicBezTo>
                  <a:pt x="779" y="22000"/>
                  <a:pt x="8571" y="12000"/>
                  <a:pt x="23376" y="6000"/>
                </a:cubicBezTo>
                <a:cubicBezTo>
                  <a:pt x="32727" y="2000"/>
                  <a:pt x="44415" y="0"/>
                  <a:pt x="57662" y="0"/>
                </a:cubicBezTo>
                <a:cubicBezTo>
                  <a:pt x="75584" y="0"/>
                  <a:pt x="90389" y="3000"/>
                  <a:pt x="102077" y="8500"/>
                </a:cubicBezTo>
                <a:cubicBezTo>
                  <a:pt x="113766" y="13500"/>
                  <a:pt x="120000" y="22000"/>
                  <a:pt x="120000" y="32500"/>
                </a:cubicBezTo>
                <a:close/>
                <a:moveTo>
                  <a:pt x="77922" y="106500"/>
                </a:moveTo>
                <a:cubicBezTo>
                  <a:pt x="77922" y="115000"/>
                  <a:pt x="68571" y="120000"/>
                  <a:pt x="56103" y="119500"/>
                </a:cubicBezTo>
                <a:cubicBezTo>
                  <a:pt x="44415" y="119500"/>
                  <a:pt x="35064" y="114000"/>
                  <a:pt x="35064" y="106000"/>
                </a:cubicBezTo>
                <a:cubicBezTo>
                  <a:pt x="35844" y="97500"/>
                  <a:pt x="45974" y="92500"/>
                  <a:pt x="56883" y="92500"/>
                </a:cubicBezTo>
                <a:cubicBezTo>
                  <a:pt x="69350" y="93000"/>
                  <a:pt x="78701" y="98500"/>
                  <a:pt x="77922" y="1065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6565531" y="2160308"/>
            <a:ext cx="232750" cy="149852"/>
          </a:xfrm>
          <a:custGeom>
            <a:pathLst>
              <a:path extrusionOk="0" h="120000" w="120000">
                <a:moveTo>
                  <a:pt x="120000" y="76744"/>
                </a:moveTo>
                <a:cubicBezTo>
                  <a:pt x="120000" y="100465"/>
                  <a:pt x="107368" y="120000"/>
                  <a:pt x="91578" y="120000"/>
                </a:cubicBezTo>
                <a:cubicBezTo>
                  <a:pt x="68571" y="120000"/>
                  <a:pt x="68571" y="120000"/>
                  <a:pt x="68571" y="120000"/>
                </a:cubicBezTo>
                <a:cubicBezTo>
                  <a:pt x="68571" y="85116"/>
                  <a:pt x="68571" y="85116"/>
                  <a:pt x="68571" y="85116"/>
                </a:cubicBezTo>
                <a:cubicBezTo>
                  <a:pt x="81203" y="85116"/>
                  <a:pt x="81203" y="85116"/>
                  <a:pt x="81203" y="85116"/>
                </a:cubicBezTo>
                <a:cubicBezTo>
                  <a:pt x="60000" y="42558"/>
                  <a:pt x="60000" y="42558"/>
                  <a:pt x="60000" y="42558"/>
                </a:cubicBezTo>
                <a:cubicBezTo>
                  <a:pt x="39248" y="85116"/>
                  <a:pt x="39248" y="85116"/>
                  <a:pt x="39248" y="85116"/>
                </a:cubicBezTo>
                <a:cubicBezTo>
                  <a:pt x="51428" y="85116"/>
                  <a:pt x="51428" y="85116"/>
                  <a:pt x="51428" y="85116"/>
                </a:cubicBezTo>
                <a:cubicBezTo>
                  <a:pt x="51428" y="120000"/>
                  <a:pt x="51428" y="120000"/>
                  <a:pt x="51428" y="120000"/>
                </a:cubicBezTo>
                <a:cubicBezTo>
                  <a:pt x="22105" y="120000"/>
                  <a:pt x="22105" y="120000"/>
                  <a:pt x="22105" y="120000"/>
                </a:cubicBezTo>
                <a:cubicBezTo>
                  <a:pt x="9924" y="120000"/>
                  <a:pt x="0" y="105348"/>
                  <a:pt x="0" y="87209"/>
                </a:cubicBezTo>
                <a:cubicBezTo>
                  <a:pt x="0" y="69069"/>
                  <a:pt x="9924" y="54418"/>
                  <a:pt x="22105" y="54418"/>
                </a:cubicBezTo>
                <a:cubicBezTo>
                  <a:pt x="23007" y="54418"/>
                  <a:pt x="23458" y="54418"/>
                  <a:pt x="24360" y="54418"/>
                </a:cubicBezTo>
                <a:cubicBezTo>
                  <a:pt x="24360" y="52325"/>
                  <a:pt x="23909" y="50232"/>
                  <a:pt x="23909" y="48139"/>
                </a:cubicBezTo>
                <a:cubicBezTo>
                  <a:pt x="23909" y="21627"/>
                  <a:pt x="38345" y="0"/>
                  <a:pt x="55939" y="0"/>
                </a:cubicBezTo>
                <a:cubicBezTo>
                  <a:pt x="70375" y="0"/>
                  <a:pt x="82556" y="14651"/>
                  <a:pt x="86616" y="34186"/>
                </a:cubicBezTo>
                <a:cubicBezTo>
                  <a:pt x="87969" y="33488"/>
                  <a:pt x="89774" y="33488"/>
                  <a:pt x="91578" y="33488"/>
                </a:cubicBezTo>
                <a:cubicBezTo>
                  <a:pt x="107368" y="33488"/>
                  <a:pt x="120000" y="53023"/>
                  <a:pt x="120000" y="7674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6842918" y="2149148"/>
            <a:ext cx="210431" cy="173765"/>
          </a:xfrm>
          <a:custGeom>
            <a:pathLst>
              <a:path extrusionOk="0" h="120000" w="120000">
                <a:moveTo>
                  <a:pt x="119502" y="82010"/>
                </a:moveTo>
                <a:cubicBezTo>
                  <a:pt x="115020" y="111557"/>
                  <a:pt x="115020" y="111557"/>
                  <a:pt x="115020" y="111557"/>
                </a:cubicBezTo>
                <a:cubicBezTo>
                  <a:pt x="114522" y="115778"/>
                  <a:pt x="110539" y="120000"/>
                  <a:pt x="107053" y="120000"/>
                </a:cubicBezTo>
                <a:cubicBezTo>
                  <a:pt x="12946" y="120000"/>
                  <a:pt x="12946" y="120000"/>
                  <a:pt x="12946" y="120000"/>
                </a:cubicBezTo>
                <a:cubicBezTo>
                  <a:pt x="9460" y="120000"/>
                  <a:pt x="5975" y="115778"/>
                  <a:pt x="4979" y="111557"/>
                </a:cubicBezTo>
                <a:cubicBezTo>
                  <a:pt x="497" y="82010"/>
                  <a:pt x="497" y="82010"/>
                  <a:pt x="497" y="82010"/>
                </a:cubicBezTo>
                <a:cubicBezTo>
                  <a:pt x="0" y="77788"/>
                  <a:pt x="995" y="70552"/>
                  <a:pt x="2987" y="66934"/>
                </a:cubicBezTo>
                <a:cubicBezTo>
                  <a:pt x="23402" y="6633"/>
                  <a:pt x="23402" y="6633"/>
                  <a:pt x="23402" y="6633"/>
                </a:cubicBezTo>
                <a:cubicBezTo>
                  <a:pt x="24896" y="3015"/>
                  <a:pt x="29377" y="0"/>
                  <a:pt x="33360" y="0"/>
                </a:cubicBezTo>
                <a:cubicBezTo>
                  <a:pt x="46804" y="0"/>
                  <a:pt x="46804" y="0"/>
                  <a:pt x="46804" y="0"/>
                </a:cubicBezTo>
                <a:cubicBezTo>
                  <a:pt x="44315" y="31959"/>
                  <a:pt x="44315" y="31959"/>
                  <a:pt x="44315" y="31959"/>
                </a:cubicBezTo>
                <a:cubicBezTo>
                  <a:pt x="26390" y="31959"/>
                  <a:pt x="26390" y="31959"/>
                  <a:pt x="26390" y="31959"/>
                </a:cubicBezTo>
                <a:cubicBezTo>
                  <a:pt x="60248" y="66331"/>
                  <a:pt x="60248" y="66331"/>
                  <a:pt x="60248" y="66331"/>
                </a:cubicBezTo>
                <a:cubicBezTo>
                  <a:pt x="93609" y="31959"/>
                  <a:pt x="93609" y="31959"/>
                  <a:pt x="93609" y="31959"/>
                </a:cubicBezTo>
                <a:cubicBezTo>
                  <a:pt x="76182" y="31959"/>
                  <a:pt x="76182" y="31959"/>
                  <a:pt x="76182" y="31959"/>
                </a:cubicBezTo>
                <a:cubicBezTo>
                  <a:pt x="73195" y="0"/>
                  <a:pt x="73195" y="0"/>
                  <a:pt x="73195" y="0"/>
                </a:cubicBezTo>
                <a:cubicBezTo>
                  <a:pt x="87136" y="0"/>
                  <a:pt x="87136" y="0"/>
                  <a:pt x="87136" y="0"/>
                </a:cubicBezTo>
                <a:cubicBezTo>
                  <a:pt x="90622" y="0"/>
                  <a:pt x="95103" y="3015"/>
                  <a:pt x="96597" y="6633"/>
                </a:cubicBezTo>
                <a:cubicBezTo>
                  <a:pt x="117510" y="66934"/>
                  <a:pt x="117510" y="66934"/>
                  <a:pt x="117510" y="66934"/>
                </a:cubicBezTo>
                <a:cubicBezTo>
                  <a:pt x="119004" y="70552"/>
                  <a:pt x="120000" y="77788"/>
                  <a:pt x="119502" y="82010"/>
                </a:cubicBezTo>
                <a:close/>
                <a:moveTo>
                  <a:pt x="102572" y="80804"/>
                </a:moveTo>
                <a:cubicBezTo>
                  <a:pt x="17427" y="80804"/>
                  <a:pt x="17427" y="80804"/>
                  <a:pt x="17427" y="80804"/>
                </a:cubicBezTo>
                <a:cubicBezTo>
                  <a:pt x="13443" y="80804"/>
                  <a:pt x="11452" y="84422"/>
                  <a:pt x="11950" y="88643"/>
                </a:cubicBezTo>
                <a:cubicBezTo>
                  <a:pt x="13443" y="100100"/>
                  <a:pt x="13443" y="100100"/>
                  <a:pt x="13443" y="100100"/>
                </a:cubicBezTo>
                <a:cubicBezTo>
                  <a:pt x="13941" y="104924"/>
                  <a:pt x="17427" y="108542"/>
                  <a:pt x="20912" y="108542"/>
                </a:cubicBezTo>
                <a:cubicBezTo>
                  <a:pt x="99087" y="108542"/>
                  <a:pt x="99087" y="108542"/>
                  <a:pt x="99087" y="108542"/>
                </a:cubicBezTo>
                <a:cubicBezTo>
                  <a:pt x="102572" y="108542"/>
                  <a:pt x="106058" y="104924"/>
                  <a:pt x="106556" y="100100"/>
                </a:cubicBezTo>
                <a:cubicBezTo>
                  <a:pt x="108547" y="88643"/>
                  <a:pt x="108547" y="88643"/>
                  <a:pt x="108547" y="88643"/>
                </a:cubicBezTo>
                <a:cubicBezTo>
                  <a:pt x="109045" y="84422"/>
                  <a:pt x="106556" y="80804"/>
                  <a:pt x="102572" y="808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099582" y="2136394"/>
            <a:ext cx="221591" cy="196084"/>
          </a:xfrm>
          <a:custGeom>
            <a:pathLst>
              <a:path extrusionOk="0" h="120000" w="120000">
                <a:moveTo>
                  <a:pt x="119058" y="117866"/>
                </a:moveTo>
                <a:cubicBezTo>
                  <a:pt x="118588" y="119466"/>
                  <a:pt x="117176" y="120000"/>
                  <a:pt x="115294" y="120000"/>
                </a:cubicBezTo>
                <a:cubicBezTo>
                  <a:pt x="4235" y="120000"/>
                  <a:pt x="4235" y="120000"/>
                  <a:pt x="4235" y="120000"/>
                </a:cubicBezTo>
                <a:cubicBezTo>
                  <a:pt x="2823" y="120000"/>
                  <a:pt x="1411" y="119466"/>
                  <a:pt x="470" y="117866"/>
                </a:cubicBezTo>
                <a:cubicBezTo>
                  <a:pt x="0" y="116266"/>
                  <a:pt x="0" y="114666"/>
                  <a:pt x="470" y="113066"/>
                </a:cubicBezTo>
                <a:cubicBezTo>
                  <a:pt x="56000" y="2666"/>
                  <a:pt x="56000" y="2666"/>
                  <a:pt x="56000" y="2666"/>
                </a:cubicBezTo>
                <a:cubicBezTo>
                  <a:pt x="56941" y="533"/>
                  <a:pt x="58352" y="0"/>
                  <a:pt x="59764" y="0"/>
                </a:cubicBezTo>
                <a:cubicBezTo>
                  <a:pt x="61647" y="0"/>
                  <a:pt x="63058" y="533"/>
                  <a:pt x="63529" y="2666"/>
                </a:cubicBezTo>
                <a:cubicBezTo>
                  <a:pt x="119058" y="113066"/>
                  <a:pt x="119058" y="113066"/>
                  <a:pt x="119058" y="113066"/>
                </a:cubicBezTo>
                <a:cubicBezTo>
                  <a:pt x="120000" y="114666"/>
                  <a:pt x="120000" y="116266"/>
                  <a:pt x="119058" y="117866"/>
                </a:cubicBezTo>
                <a:close/>
                <a:moveTo>
                  <a:pt x="67294" y="38933"/>
                </a:moveTo>
                <a:cubicBezTo>
                  <a:pt x="52235" y="38933"/>
                  <a:pt x="52235" y="38933"/>
                  <a:pt x="52235" y="38933"/>
                </a:cubicBezTo>
                <a:cubicBezTo>
                  <a:pt x="52235" y="81066"/>
                  <a:pt x="52235" y="81066"/>
                  <a:pt x="52235" y="81066"/>
                </a:cubicBezTo>
                <a:cubicBezTo>
                  <a:pt x="67294" y="81066"/>
                  <a:pt x="67294" y="81066"/>
                  <a:pt x="67294" y="81066"/>
                </a:cubicBezTo>
                <a:lnTo>
                  <a:pt x="67294" y="38933"/>
                </a:lnTo>
                <a:close/>
                <a:moveTo>
                  <a:pt x="67294" y="91733"/>
                </a:moveTo>
                <a:cubicBezTo>
                  <a:pt x="52235" y="91733"/>
                  <a:pt x="52235" y="91733"/>
                  <a:pt x="52235" y="91733"/>
                </a:cubicBezTo>
                <a:cubicBezTo>
                  <a:pt x="52235" y="106133"/>
                  <a:pt x="52235" y="106133"/>
                  <a:pt x="52235" y="106133"/>
                </a:cubicBezTo>
                <a:cubicBezTo>
                  <a:pt x="67294" y="106133"/>
                  <a:pt x="67294" y="106133"/>
                  <a:pt x="67294" y="106133"/>
                </a:cubicBezTo>
                <a:lnTo>
                  <a:pt x="67294" y="9173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7365810" y="2136394"/>
            <a:ext cx="234346" cy="196084"/>
          </a:xfrm>
          <a:custGeom>
            <a:pathLst>
              <a:path extrusionOk="0" h="120000" w="120000">
                <a:moveTo>
                  <a:pt x="119552" y="91733"/>
                </a:moveTo>
                <a:cubicBezTo>
                  <a:pt x="115970" y="113600"/>
                  <a:pt x="115970" y="113600"/>
                  <a:pt x="115970" y="113600"/>
                </a:cubicBezTo>
                <a:cubicBezTo>
                  <a:pt x="115522" y="117333"/>
                  <a:pt x="111940" y="120000"/>
                  <a:pt x="108805" y="120000"/>
                </a:cubicBezTo>
                <a:cubicBezTo>
                  <a:pt x="11641" y="120000"/>
                  <a:pt x="11641" y="120000"/>
                  <a:pt x="11641" y="120000"/>
                </a:cubicBezTo>
                <a:cubicBezTo>
                  <a:pt x="8507" y="120000"/>
                  <a:pt x="4925" y="117333"/>
                  <a:pt x="4029" y="113600"/>
                </a:cubicBezTo>
                <a:cubicBezTo>
                  <a:pt x="895" y="91733"/>
                  <a:pt x="895" y="91733"/>
                  <a:pt x="895" y="91733"/>
                </a:cubicBezTo>
                <a:cubicBezTo>
                  <a:pt x="0" y="88000"/>
                  <a:pt x="1791" y="83733"/>
                  <a:pt x="4477" y="81600"/>
                </a:cubicBezTo>
                <a:cubicBezTo>
                  <a:pt x="23731" y="66666"/>
                  <a:pt x="23731" y="66666"/>
                  <a:pt x="23731" y="66666"/>
                </a:cubicBezTo>
                <a:cubicBezTo>
                  <a:pt x="35373" y="66666"/>
                  <a:pt x="35373" y="66666"/>
                  <a:pt x="35373" y="66666"/>
                </a:cubicBezTo>
                <a:cubicBezTo>
                  <a:pt x="14776" y="85333"/>
                  <a:pt x="14776" y="85333"/>
                  <a:pt x="14776" y="85333"/>
                </a:cubicBezTo>
                <a:cubicBezTo>
                  <a:pt x="35820" y="85333"/>
                  <a:pt x="35820" y="85333"/>
                  <a:pt x="35820" y="85333"/>
                </a:cubicBezTo>
                <a:cubicBezTo>
                  <a:pt x="36716" y="85333"/>
                  <a:pt x="37164" y="85333"/>
                  <a:pt x="37164" y="85866"/>
                </a:cubicBezTo>
                <a:cubicBezTo>
                  <a:pt x="42537" y="101866"/>
                  <a:pt x="42537" y="101866"/>
                  <a:pt x="42537" y="101866"/>
                </a:cubicBezTo>
                <a:cubicBezTo>
                  <a:pt x="77910" y="101866"/>
                  <a:pt x="77910" y="101866"/>
                  <a:pt x="77910" y="101866"/>
                </a:cubicBezTo>
                <a:cubicBezTo>
                  <a:pt x="82835" y="85866"/>
                  <a:pt x="82835" y="85866"/>
                  <a:pt x="82835" y="85866"/>
                </a:cubicBezTo>
                <a:cubicBezTo>
                  <a:pt x="82835" y="85333"/>
                  <a:pt x="83283" y="85333"/>
                  <a:pt x="84179" y="85333"/>
                </a:cubicBezTo>
                <a:cubicBezTo>
                  <a:pt x="105223" y="85333"/>
                  <a:pt x="105223" y="85333"/>
                  <a:pt x="105223" y="85333"/>
                </a:cubicBezTo>
                <a:cubicBezTo>
                  <a:pt x="85074" y="66666"/>
                  <a:pt x="85074" y="66666"/>
                  <a:pt x="85074" y="66666"/>
                </a:cubicBezTo>
                <a:cubicBezTo>
                  <a:pt x="96716" y="66666"/>
                  <a:pt x="96716" y="66666"/>
                  <a:pt x="96716" y="66666"/>
                </a:cubicBezTo>
                <a:cubicBezTo>
                  <a:pt x="115522" y="81600"/>
                  <a:pt x="115522" y="81600"/>
                  <a:pt x="115522" y="81600"/>
                </a:cubicBezTo>
                <a:cubicBezTo>
                  <a:pt x="118208" y="83733"/>
                  <a:pt x="120000" y="88000"/>
                  <a:pt x="119552" y="91733"/>
                </a:cubicBezTo>
                <a:close/>
                <a:moveTo>
                  <a:pt x="92238" y="35733"/>
                </a:moveTo>
                <a:cubicBezTo>
                  <a:pt x="74328" y="35733"/>
                  <a:pt x="74328" y="35733"/>
                  <a:pt x="74328" y="35733"/>
                </a:cubicBezTo>
                <a:cubicBezTo>
                  <a:pt x="74328" y="70933"/>
                  <a:pt x="74328" y="70933"/>
                  <a:pt x="74328" y="70933"/>
                </a:cubicBezTo>
                <a:cubicBezTo>
                  <a:pt x="45671" y="70933"/>
                  <a:pt x="45671" y="70933"/>
                  <a:pt x="45671" y="70933"/>
                </a:cubicBezTo>
                <a:cubicBezTo>
                  <a:pt x="45671" y="35733"/>
                  <a:pt x="45671" y="35733"/>
                  <a:pt x="45671" y="35733"/>
                </a:cubicBezTo>
                <a:cubicBezTo>
                  <a:pt x="28208" y="35733"/>
                  <a:pt x="28208" y="35733"/>
                  <a:pt x="28208" y="35733"/>
                </a:cubicBezTo>
                <a:cubicBezTo>
                  <a:pt x="60000" y="0"/>
                  <a:pt x="60000" y="0"/>
                  <a:pt x="60000" y="0"/>
                </a:cubicBezTo>
                <a:lnTo>
                  <a:pt x="92238" y="3573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7644792" y="2128425"/>
            <a:ext cx="215214" cy="213621"/>
          </a:xfrm>
          <a:custGeom>
            <a:pathLst>
              <a:path extrusionOk="0" h="120000" w="120000">
                <a:moveTo>
                  <a:pt x="119512" y="59024"/>
                </a:moveTo>
                <a:cubicBezTo>
                  <a:pt x="120000" y="92195"/>
                  <a:pt x="93658" y="119024"/>
                  <a:pt x="60487" y="119512"/>
                </a:cubicBezTo>
                <a:cubicBezTo>
                  <a:pt x="27804" y="120000"/>
                  <a:pt x="487" y="93658"/>
                  <a:pt x="487" y="60487"/>
                </a:cubicBezTo>
                <a:cubicBezTo>
                  <a:pt x="0" y="27804"/>
                  <a:pt x="25853" y="975"/>
                  <a:pt x="59024" y="487"/>
                </a:cubicBezTo>
                <a:cubicBezTo>
                  <a:pt x="91707" y="0"/>
                  <a:pt x="119024" y="26341"/>
                  <a:pt x="119512" y="59024"/>
                </a:cubicBezTo>
                <a:close/>
                <a:moveTo>
                  <a:pt x="83414" y="43414"/>
                </a:moveTo>
                <a:cubicBezTo>
                  <a:pt x="83414" y="37073"/>
                  <a:pt x="80975" y="32195"/>
                  <a:pt x="76585" y="28780"/>
                </a:cubicBezTo>
                <a:cubicBezTo>
                  <a:pt x="72195" y="25365"/>
                  <a:pt x="66341" y="23902"/>
                  <a:pt x="59024" y="23902"/>
                </a:cubicBezTo>
                <a:cubicBezTo>
                  <a:pt x="54146" y="23902"/>
                  <a:pt x="49268" y="24878"/>
                  <a:pt x="45853" y="27317"/>
                </a:cubicBezTo>
                <a:cubicBezTo>
                  <a:pt x="40000" y="30731"/>
                  <a:pt x="37073" y="37073"/>
                  <a:pt x="36585" y="45853"/>
                </a:cubicBezTo>
                <a:cubicBezTo>
                  <a:pt x="36585" y="46829"/>
                  <a:pt x="36585" y="46829"/>
                  <a:pt x="36585" y="46829"/>
                </a:cubicBezTo>
                <a:cubicBezTo>
                  <a:pt x="50731" y="46829"/>
                  <a:pt x="50731" y="46829"/>
                  <a:pt x="50731" y="46829"/>
                </a:cubicBezTo>
                <a:cubicBezTo>
                  <a:pt x="50731" y="45853"/>
                  <a:pt x="50731" y="45853"/>
                  <a:pt x="50731" y="45853"/>
                </a:cubicBezTo>
                <a:cubicBezTo>
                  <a:pt x="50731" y="43414"/>
                  <a:pt x="51219" y="41463"/>
                  <a:pt x="53170" y="39024"/>
                </a:cubicBezTo>
                <a:cubicBezTo>
                  <a:pt x="54146" y="37073"/>
                  <a:pt x="56585" y="36097"/>
                  <a:pt x="59512" y="36097"/>
                </a:cubicBezTo>
                <a:cubicBezTo>
                  <a:pt x="62926" y="36097"/>
                  <a:pt x="65365" y="36585"/>
                  <a:pt x="66829" y="38536"/>
                </a:cubicBezTo>
                <a:cubicBezTo>
                  <a:pt x="67804" y="40487"/>
                  <a:pt x="68292" y="42439"/>
                  <a:pt x="68292" y="44390"/>
                </a:cubicBezTo>
                <a:cubicBezTo>
                  <a:pt x="68292" y="45853"/>
                  <a:pt x="67804" y="47317"/>
                  <a:pt x="66341" y="49756"/>
                </a:cubicBezTo>
                <a:cubicBezTo>
                  <a:pt x="65853" y="50243"/>
                  <a:pt x="65365" y="51219"/>
                  <a:pt x="63902" y="51707"/>
                </a:cubicBezTo>
                <a:cubicBezTo>
                  <a:pt x="63902" y="52195"/>
                  <a:pt x="57073" y="56585"/>
                  <a:pt x="53658" y="60487"/>
                </a:cubicBezTo>
                <a:cubicBezTo>
                  <a:pt x="51707" y="62926"/>
                  <a:pt x="51707" y="65853"/>
                  <a:pt x="51219" y="70243"/>
                </a:cubicBezTo>
                <a:cubicBezTo>
                  <a:pt x="51219" y="71707"/>
                  <a:pt x="51219" y="71707"/>
                  <a:pt x="51219" y="71707"/>
                </a:cubicBezTo>
                <a:cubicBezTo>
                  <a:pt x="65365" y="71707"/>
                  <a:pt x="65365" y="71707"/>
                  <a:pt x="65365" y="71707"/>
                </a:cubicBezTo>
                <a:cubicBezTo>
                  <a:pt x="65365" y="71219"/>
                  <a:pt x="65365" y="71219"/>
                  <a:pt x="65365" y="71219"/>
                </a:cubicBezTo>
                <a:cubicBezTo>
                  <a:pt x="65365" y="68780"/>
                  <a:pt x="65365" y="68292"/>
                  <a:pt x="65853" y="67317"/>
                </a:cubicBezTo>
                <a:cubicBezTo>
                  <a:pt x="66341" y="65853"/>
                  <a:pt x="67317" y="64390"/>
                  <a:pt x="69756" y="62926"/>
                </a:cubicBezTo>
                <a:cubicBezTo>
                  <a:pt x="73170" y="60000"/>
                  <a:pt x="73170" y="60000"/>
                  <a:pt x="73170" y="60000"/>
                </a:cubicBezTo>
                <a:cubicBezTo>
                  <a:pt x="76097" y="57560"/>
                  <a:pt x="79024" y="55609"/>
                  <a:pt x="80000" y="54146"/>
                </a:cubicBezTo>
                <a:cubicBezTo>
                  <a:pt x="82439" y="50731"/>
                  <a:pt x="83414" y="47317"/>
                  <a:pt x="83414" y="43414"/>
                </a:cubicBezTo>
                <a:close/>
                <a:moveTo>
                  <a:pt x="67804" y="87804"/>
                </a:moveTo>
                <a:cubicBezTo>
                  <a:pt x="67804" y="82926"/>
                  <a:pt x="64390" y="79024"/>
                  <a:pt x="59024" y="79024"/>
                </a:cubicBezTo>
                <a:cubicBezTo>
                  <a:pt x="58536" y="79024"/>
                  <a:pt x="58536" y="79024"/>
                  <a:pt x="58536" y="79024"/>
                </a:cubicBezTo>
                <a:cubicBezTo>
                  <a:pt x="53658" y="79024"/>
                  <a:pt x="50243" y="82439"/>
                  <a:pt x="50243" y="87317"/>
                </a:cubicBezTo>
                <a:cubicBezTo>
                  <a:pt x="49756" y="92195"/>
                  <a:pt x="53658" y="96097"/>
                  <a:pt x="58536" y="96097"/>
                </a:cubicBezTo>
                <a:cubicBezTo>
                  <a:pt x="59024" y="96097"/>
                  <a:pt x="59024" y="96097"/>
                  <a:pt x="59024" y="96097"/>
                </a:cubicBezTo>
                <a:cubicBezTo>
                  <a:pt x="63902" y="96097"/>
                  <a:pt x="67317" y="92682"/>
                  <a:pt x="67804" y="878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906236" y="2130017"/>
            <a:ext cx="161012" cy="208838"/>
          </a:xfrm>
          <a:custGeom>
            <a:pathLst>
              <a:path extrusionOk="0" h="120000" w="120000">
                <a:moveTo>
                  <a:pt x="120000" y="33640"/>
                </a:moveTo>
                <a:cubicBezTo>
                  <a:pt x="120000" y="113472"/>
                  <a:pt x="120000" y="113472"/>
                  <a:pt x="120000" y="113472"/>
                </a:cubicBezTo>
                <a:cubicBezTo>
                  <a:pt x="120000" y="117489"/>
                  <a:pt x="116129" y="120000"/>
                  <a:pt x="110967" y="120000"/>
                </a:cubicBezTo>
                <a:cubicBezTo>
                  <a:pt x="42580" y="120000"/>
                  <a:pt x="42580" y="120000"/>
                  <a:pt x="42580" y="120000"/>
                </a:cubicBezTo>
                <a:cubicBezTo>
                  <a:pt x="38064" y="120000"/>
                  <a:pt x="34193" y="117489"/>
                  <a:pt x="34193" y="113472"/>
                </a:cubicBezTo>
                <a:cubicBezTo>
                  <a:pt x="34193" y="93389"/>
                  <a:pt x="34193" y="93389"/>
                  <a:pt x="34193" y="93389"/>
                </a:cubicBezTo>
                <a:cubicBezTo>
                  <a:pt x="8387" y="93389"/>
                  <a:pt x="8387" y="93389"/>
                  <a:pt x="8387" y="93389"/>
                </a:cubicBezTo>
                <a:cubicBezTo>
                  <a:pt x="3870" y="93389"/>
                  <a:pt x="0" y="90376"/>
                  <a:pt x="0" y="86861"/>
                </a:cubicBezTo>
                <a:cubicBezTo>
                  <a:pt x="0" y="7029"/>
                  <a:pt x="0" y="7029"/>
                  <a:pt x="0" y="7029"/>
                </a:cubicBezTo>
                <a:cubicBezTo>
                  <a:pt x="0" y="3012"/>
                  <a:pt x="3870" y="0"/>
                  <a:pt x="8387" y="0"/>
                </a:cubicBezTo>
                <a:cubicBezTo>
                  <a:pt x="76774" y="0"/>
                  <a:pt x="76774" y="0"/>
                  <a:pt x="76774" y="0"/>
                </a:cubicBezTo>
                <a:cubicBezTo>
                  <a:pt x="81935" y="0"/>
                  <a:pt x="85161" y="3012"/>
                  <a:pt x="85161" y="7029"/>
                </a:cubicBezTo>
                <a:cubicBezTo>
                  <a:pt x="85161" y="27112"/>
                  <a:pt x="85161" y="27112"/>
                  <a:pt x="85161" y="27112"/>
                </a:cubicBezTo>
                <a:cubicBezTo>
                  <a:pt x="110967" y="27112"/>
                  <a:pt x="110967" y="27112"/>
                  <a:pt x="110967" y="27112"/>
                </a:cubicBezTo>
                <a:cubicBezTo>
                  <a:pt x="116129" y="27112"/>
                  <a:pt x="120000" y="29623"/>
                  <a:pt x="120000" y="33640"/>
                </a:cubicBezTo>
                <a:close/>
                <a:moveTo>
                  <a:pt x="34193" y="80334"/>
                </a:moveTo>
                <a:cubicBezTo>
                  <a:pt x="34193" y="33640"/>
                  <a:pt x="34193" y="33640"/>
                  <a:pt x="34193" y="33640"/>
                </a:cubicBezTo>
                <a:cubicBezTo>
                  <a:pt x="34193" y="29623"/>
                  <a:pt x="38064" y="27112"/>
                  <a:pt x="42580" y="27112"/>
                </a:cubicBezTo>
                <a:cubicBezTo>
                  <a:pt x="68387" y="27112"/>
                  <a:pt x="68387" y="27112"/>
                  <a:pt x="68387" y="27112"/>
                </a:cubicBezTo>
                <a:cubicBezTo>
                  <a:pt x="68387" y="13556"/>
                  <a:pt x="68387" y="13556"/>
                  <a:pt x="68387" y="13556"/>
                </a:cubicBezTo>
                <a:cubicBezTo>
                  <a:pt x="16774" y="13556"/>
                  <a:pt x="16774" y="13556"/>
                  <a:pt x="16774" y="13556"/>
                </a:cubicBezTo>
                <a:cubicBezTo>
                  <a:pt x="16774" y="80334"/>
                  <a:pt x="16774" y="80334"/>
                  <a:pt x="16774" y="80334"/>
                </a:cubicBezTo>
                <a:lnTo>
                  <a:pt x="34193" y="80334"/>
                </a:lnTo>
                <a:close/>
                <a:moveTo>
                  <a:pt x="102580" y="40167"/>
                </a:moveTo>
                <a:cubicBezTo>
                  <a:pt x="50967" y="40167"/>
                  <a:pt x="50967" y="40167"/>
                  <a:pt x="50967" y="40167"/>
                </a:cubicBezTo>
                <a:cubicBezTo>
                  <a:pt x="50967" y="106945"/>
                  <a:pt x="50967" y="106945"/>
                  <a:pt x="50967" y="106945"/>
                </a:cubicBezTo>
                <a:cubicBezTo>
                  <a:pt x="102580" y="106945"/>
                  <a:pt x="102580" y="106945"/>
                  <a:pt x="102580" y="106945"/>
                </a:cubicBezTo>
                <a:lnTo>
                  <a:pt x="102580" y="401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113481" y="2130017"/>
            <a:ext cx="162606" cy="208838"/>
          </a:xfrm>
          <a:custGeom>
            <a:pathLst>
              <a:path extrusionOk="0" h="120000" w="120000">
                <a:moveTo>
                  <a:pt x="120000" y="13556"/>
                </a:moveTo>
                <a:cubicBezTo>
                  <a:pt x="120000" y="106945"/>
                  <a:pt x="120000" y="106945"/>
                  <a:pt x="120000" y="106945"/>
                </a:cubicBezTo>
                <a:cubicBezTo>
                  <a:pt x="120000" y="114476"/>
                  <a:pt x="112258" y="120000"/>
                  <a:pt x="102580" y="120000"/>
                </a:cubicBezTo>
                <a:cubicBezTo>
                  <a:pt x="16774" y="120000"/>
                  <a:pt x="16774" y="120000"/>
                  <a:pt x="16774" y="120000"/>
                </a:cubicBezTo>
                <a:cubicBezTo>
                  <a:pt x="7741" y="120000"/>
                  <a:pt x="0" y="114476"/>
                  <a:pt x="0" y="106945"/>
                </a:cubicBezTo>
                <a:cubicBezTo>
                  <a:pt x="0" y="13556"/>
                  <a:pt x="0" y="13556"/>
                  <a:pt x="0" y="13556"/>
                </a:cubicBezTo>
                <a:cubicBezTo>
                  <a:pt x="0" y="6527"/>
                  <a:pt x="7741" y="0"/>
                  <a:pt x="16774" y="0"/>
                </a:cubicBezTo>
                <a:cubicBezTo>
                  <a:pt x="102580" y="0"/>
                  <a:pt x="102580" y="0"/>
                  <a:pt x="102580" y="0"/>
                </a:cubicBezTo>
                <a:cubicBezTo>
                  <a:pt x="112258" y="0"/>
                  <a:pt x="120000" y="6527"/>
                  <a:pt x="120000" y="13556"/>
                </a:cubicBezTo>
                <a:close/>
                <a:moveTo>
                  <a:pt x="102580" y="13556"/>
                </a:moveTo>
                <a:cubicBezTo>
                  <a:pt x="16774" y="13556"/>
                  <a:pt x="16774" y="13556"/>
                  <a:pt x="16774" y="13556"/>
                </a:cubicBezTo>
                <a:cubicBezTo>
                  <a:pt x="16774" y="106945"/>
                  <a:pt x="16774" y="106945"/>
                  <a:pt x="16774" y="106945"/>
                </a:cubicBezTo>
                <a:cubicBezTo>
                  <a:pt x="102580" y="106945"/>
                  <a:pt x="102580" y="106945"/>
                  <a:pt x="102580" y="106945"/>
                </a:cubicBezTo>
                <a:lnTo>
                  <a:pt x="102580" y="135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8314349" y="2130017"/>
            <a:ext cx="199272" cy="215214"/>
          </a:xfrm>
          <a:custGeom>
            <a:pathLst>
              <a:path extrusionOk="0" h="120000" w="120000">
                <a:moveTo>
                  <a:pt x="116299" y="68987"/>
                </a:moveTo>
                <a:cubicBezTo>
                  <a:pt x="120000" y="78704"/>
                  <a:pt x="100440" y="99595"/>
                  <a:pt x="69779" y="109797"/>
                </a:cubicBezTo>
                <a:cubicBezTo>
                  <a:pt x="39647" y="120000"/>
                  <a:pt x="10572" y="116113"/>
                  <a:pt x="6872" y="105910"/>
                </a:cubicBezTo>
                <a:cubicBezTo>
                  <a:pt x="1585" y="91821"/>
                  <a:pt x="14801" y="91336"/>
                  <a:pt x="11101" y="77246"/>
                </a:cubicBezTo>
                <a:cubicBezTo>
                  <a:pt x="1585" y="43238"/>
                  <a:pt x="0" y="29149"/>
                  <a:pt x="20088" y="13603"/>
                </a:cubicBezTo>
                <a:cubicBezTo>
                  <a:pt x="27488" y="8259"/>
                  <a:pt x="21145" y="4372"/>
                  <a:pt x="28546" y="2429"/>
                </a:cubicBezTo>
                <a:cubicBezTo>
                  <a:pt x="35418" y="0"/>
                  <a:pt x="33303" y="6315"/>
                  <a:pt x="42290" y="6315"/>
                </a:cubicBezTo>
                <a:cubicBezTo>
                  <a:pt x="68722" y="5344"/>
                  <a:pt x="77180" y="17489"/>
                  <a:pt x="93039" y="49068"/>
                </a:cubicBezTo>
                <a:cubicBezTo>
                  <a:pt x="99911" y="62672"/>
                  <a:pt x="110484" y="54898"/>
                  <a:pt x="116299" y="68987"/>
                </a:cubicBezTo>
                <a:close/>
                <a:moveTo>
                  <a:pt x="106255" y="71902"/>
                </a:moveTo>
                <a:cubicBezTo>
                  <a:pt x="104669" y="67044"/>
                  <a:pt x="87224" y="63157"/>
                  <a:pt x="56035" y="73846"/>
                </a:cubicBezTo>
                <a:cubicBezTo>
                  <a:pt x="24845" y="84534"/>
                  <a:pt x="14801" y="98623"/>
                  <a:pt x="16387" y="102510"/>
                </a:cubicBezTo>
                <a:cubicBezTo>
                  <a:pt x="17444" y="104939"/>
                  <a:pt x="39647" y="110769"/>
                  <a:pt x="67136" y="101052"/>
                </a:cubicBezTo>
                <a:cubicBezTo>
                  <a:pt x="94096" y="91821"/>
                  <a:pt x="107841" y="74817"/>
                  <a:pt x="106255" y="71902"/>
                </a:cubicBezTo>
                <a:close/>
                <a:moveTo>
                  <a:pt x="63436" y="77246"/>
                </a:moveTo>
                <a:cubicBezTo>
                  <a:pt x="63436" y="77246"/>
                  <a:pt x="63436" y="77246"/>
                  <a:pt x="63436" y="77246"/>
                </a:cubicBezTo>
                <a:cubicBezTo>
                  <a:pt x="66079" y="84048"/>
                  <a:pt x="59735" y="92307"/>
                  <a:pt x="49162" y="95708"/>
                </a:cubicBezTo>
                <a:cubicBezTo>
                  <a:pt x="40704" y="99109"/>
                  <a:pt x="32246" y="98137"/>
                  <a:pt x="27488" y="94251"/>
                </a:cubicBezTo>
                <a:cubicBezTo>
                  <a:pt x="33832" y="89392"/>
                  <a:pt x="43876" y="83562"/>
                  <a:pt x="58149" y="78704"/>
                </a:cubicBezTo>
                <a:cubicBezTo>
                  <a:pt x="59735" y="78218"/>
                  <a:pt x="61850" y="77732"/>
                  <a:pt x="63436" y="7724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593725" y="2692766"/>
            <a:ext cx="231156" cy="196084"/>
          </a:xfrm>
          <a:custGeom>
            <a:pathLst>
              <a:path extrusionOk="0" h="120000" w="120000">
                <a:moveTo>
                  <a:pt x="83773" y="101333"/>
                </a:moveTo>
                <a:cubicBezTo>
                  <a:pt x="83773" y="105600"/>
                  <a:pt x="83773" y="120000"/>
                  <a:pt x="83773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95466"/>
                  <a:pt x="0" y="95466"/>
                  <a:pt x="0" y="95466"/>
                </a:cubicBezTo>
                <a:cubicBezTo>
                  <a:pt x="0" y="88533"/>
                  <a:pt x="6792" y="85866"/>
                  <a:pt x="10415" y="84266"/>
                </a:cubicBezTo>
                <a:cubicBezTo>
                  <a:pt x="22188" y="78400"/>
                  <a:pt x="25811" y="74133"/>
                  <a:pt x="25811" y="64000"/>
                </a:cubicBezTo>
                <a:cubicBezTo>
                  <a:pt x="25811" y="57600"/>
                  <a:pt x="22188" y="59733"/>
                  <a:pt x="20830" y="48000"/>
                </a:cubicBezTo>
                <a:cubicBezTo>
                  <a:pt x="19924" y="43733"/>
                  <a:pt x="16754" y="48000"/>
                  <a:pt x="16301" y="37866"/>
                </a:cubicBezTo>
                <a:cubicBezTo>
                  <a:pt x="16301" y="33600"/>
                  <a:pt x="18113" y="32533"/>
                  <a:pt x="18113" y="32533"/>
                </a:cubicBezTo>
                <a:cubicBezTo>
                  <a:pt x="18113" y="32533"/>
                  <a:pt x="17207" y="26133"/>
                  <a:pt x="16754" y="21333"/>
                </a:cubicBezTo>
                <a:cubicBezTo>
                  <a:pt x="16301" y="14933"/>
                  <a:pt x="19471" y="0"/>
                  <a:pt x="35773" y="0"/>
                </a:cubicBezTo>
                <a:cubicBezTo>
                  <a:pt x="52528" y="0"/>
                  <a:pt x="55698" y="14933"/>
                  <a:pt x="55245" y="21333"/>
                </a:cubicBezTo>
                <a:cubicBezTo>
                  <a:pt x="54792" y="26133"/>
                  <a:pt x="53886" y="32533"/>
                  <a:pt x="53886" y="32533"/>
                </a:cubicBezTo>
                <a:cubicBezTo>
                  <a:pt x="53886" y="32533"/>
                  <a:pt x="55698" y="33600"/>
                  <a:pt x="55698" y="37866"/>
                </a:cubicBezTo>
                <a:cubicBezTo>
                  <a:pt x="55245" y="48000"/>
                  <a:pt x="51622" y="43733"/>
                  <a:pt x="51169" y="48000"/>
                </a:cubicBezTo>
                <a:cubicBezTo>
                  <a:pt x="49358" y="59733"/>
                  <a:pt x="45735" y="57600"/>
                  <a:pt x="45735" y="64000"/>
                </a:cubicBezTo>
                <a:cubicBezTo>
                  <a:pt x="45735" y="74133"/>
                  <a:pt x="49811" y="78400"/>
                  <a:pt x="61584" y="84266"/>
                </a:cubicBezTo>
                <a:cubicBezTo>
                  <a:pt x="73358" y="89600"/>
                  <a:pt x="83773" y="95466"/>
                  <a:pt x="83773" y="101333"/>
                </a:cubicBezTo>
                <a:close/>
                <a:moveTo>
                  <a:pt x="93283" y="120000"/>
                </a:moveTo>
                <a:cubicBezTo>
                  <a:pt x="93283" y="99733"/>
                  <a:pt x="93283" y="99733"/>
                  <a:pt x="93283" y="99733"/>
                </a:cubicBezTo>
                <a:cubicBezTo>
                  <a:pt x="93283" y="89600"/>
                  <a:pt x="90566" y="87466"/>
                  <a:pt x="71094" y="76266"/>
                </a:cubicBezTo>
                <a:cubicBezTo>
                  <a:pt x="74716" y="73600"/>
                  <a:pt x="76075" y="70400"/>
                  <a:pt x="76075" y="65066"/>
                </a:cubicBezTo>
                <a:cubicBezTo>
                  <a:pt x="76075" y="60266"/>
                  <a:pt x="73358" y="61866"/>
                  <a:pt x="72000" y="53333"/>
                </a:cubicBezTo>
                <a:cubicBezTo>
                  <a:pt x="71547" y="50133"/>
                  <a:pt x="69283" y="53333"/>
                  <a:pt x="68830" y="45333"/>
                </a:cubicBezTo>
                <a:cubicBezTo>
                  <a:pt x="68830" y="42133"/>
                  <a:pt x="70188" y="41600"/>
                  <a:pt x="70188" y="41600"/>
                </a:cubicBezTo>
                <a:cubicBezTo>
                  <a:pt x="70188" y="41600"/>
                  <a:pt x="69283" y="36800"/>
                  <a:pt x="69283" y="33066"/>
                </a:cubicBezTo>
                <a:cubicBezTo>
                  <a:pt x="68830" y="28800"/>
                  <a:pt x="71094" y="17066"/>
                  <a:pt x="83773" y="17066"/>
                </a:cubicBezTo>
                <a:cubicBezTo>
                  <a:pt x="96000" y="17066"/>
                  <a:pt x="98264" y="28800"/>
                  <a:pt x="98264" y="33066"/>
                </a:cubicBezTo>
                <a:cubicBezTo>
                  <a:pt x="97811" y="36800"/>
                  <a:pt x="97358" y="41600"/>
                  <a:pt x="97358" y="41600"/>
                </a:cubicBezTo>
                <a:cubicBezTo>
                  <a:pt x="97358" y="41600"/>
                  <a:pt x="98264" y="42133"/>
                  <a:pt x="98264" y="45333"/>
                </a:cubicBezTo>
                <a:cubicBezTo>
                  <a:pt x="97811" y="53333"/>
                  <a:pt x="95547" y="50133"/>
                  <a:pt x="95094" y="53333"/>
                </a:cubicBezTo>
                <a:cubicBezTo>
                  <a:pt x="93735" y="61866"/>
                  <a:pt x="91018" y="60266"/>
                  <a:pt x="91018" y="65066"/>
                </a:cubicBezTo>
                <a:cubicBezTo>
                  <a:pt x="91018" y="72533"/>
                  <a:pt x="94188" y="76266"/>
                  <a:pt x="102792" y="80533"/>
                </a:cubicBezTo>
                <a:cubicBezTo>
                  <a:pt x="111849" y="84800"/>
                  <a:pt x="116830" y="87466"/>
                  <a:pt x="118641" y="91733"/>
                </a:cubicBezTo>
                <a:cubicBezTo>
                  <a:pt x="120000" y="93866"/>
                  <a:pt x="120000" y="120000"/>
                  <a:pt x="120000" y="120000"/>
                </a:cubicBezTo>
                <a:lnTo>
                  <a:pt x="93283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872705" y="2697548"/>
            <a:ext cx="231156" cy="184925"/>
          </a:xfrm>
          <a:custGeom>
            <a:pathLst>
              <a:path extrusionOk="0" h="120000" w="120000">
                <a:moveTo>
                  <a:pt x="120000" y="15283"/>
                </a:moveTo>
                <a:cubicBezTo>
                  <a:pt x="120000" y="105283"/>
                  <a:pt x="120000" y="105283"/>
                  <a:pt x="120000" y="105283"/>
                </a:cubicBezTo>
                <a:cubicBezTo>
                  <a:pt x="120000" y="113773"/>
                  <a:pt x="114566" y="120000"/>
                  <a:pt x="108226" y="120000"/>
                </a:cubicBezTo>
                <a:cubicBezTo>
                  <a:pt x="11773" y="120000"/>
                  <a:pt x="11773" y="120000"/>
                  <a:pt x="11773" y="120000"/>
                </a:cubicBezTo>
                <a:cubicBezTo>
                  <a:pt x="4981" y="120000"/>
                  <a:pt x="0" y="113773"/>
                  <a:pt x="0" y="105283"/>
                </a:cubicBezTo>
                <a:cubicBezTo>
                  <a:pt x="0" y="15283"/>
                  <a:pt x="0" y="15283"/>
                  <a:pt x="0" y="15283"/>
                </a:cubicBezTo>
                <a:cubicBezTo>
                  <a:pt x="0" y="6792"/>
                  <a:pt x="4981" y="0"/>
                  <a:pt x="11773" y="0"/>
                </a:cubicBezTo>
                <a:cubicBezTo>
                  <a:pt x="108226" y="0"/>
                  <a:pt x="108226" y="0"/>
                  <a:pt x="108226" y="0"/>
                </a:cubicBezTo>
                <a:cubicBezTo>
                  <a:pt x="114566" y="0"/>
                  <a:pt x="120000" y="6792"/>
                  <a:pt x="120000" y="15283"/>
                </a:cubicBezTo>
                <a:close/>
                <a:moveTo>
                  <a:pt x="108226" y="15283"/>
                </a:moveTo>
                <a:cubicBezTo>
                  <a:pt x="11773" y="15283"/>
                  <a:pt x="11773" y="15283"/>
                  <a:pt x="11773" y="15283"/>
                </a:cubicBezTo>
                <a:cubicBezTo>
                  <a:pt x="11773" y="105283"/>
                  <a:pt x="11773" y="105283"/>
                  <a:pt x="11773" y="105283"/>
                </a:cubicBezTo>
                <a:cubicBezTo>
                  <a:pt x="108226" y="105283"/>
                  <a:pt x="108226" y="105283"/>
                  <a:pt x="108226" y="105283"/>
                </a:cubicBezTo>
                <a:lnTo>
                  <a:pt x="108226" y="15283"/>
                </a:lnTo>
                <a:close/>
                <a:moveTo>
                  <a:pt x="53886" y="44716"/>
                </a:moveTo>
                <a:cubicBezTo>
                  <a:pt x="24000" y="44716"/>
                  <a:pt x="24000" y="44716"/>
                  <a:pt x="24000" y="44716"/>
                </a:cubicBezTo>
                <a:cubicBezTo>
                  <a:pt x="24000" y="31132"/>
                  <a:pt x="24000" y="31132"/>
                  <a:pt x="24000" y="31132"/>
                </a:cubicBezTo>
                <a:cubicBezTo>
                  <a:pt x="53886" y="31132"/>
                  <a:pt x="53886" y="31132"/>
                  <a:pt x="53886" y="31132"/>
                </a:cubicBezTo>
                <a:lnTo>
                  <a:pt x="53886" y="44716"/>
                </a:lnTo>
                <a:close/>
                <a:moveTo>
                  <a:pt x="53886" y="66792"/>
                </a:moveTo>
                <a:cubicBezTo>
                  <a:pt x="24000" y="66792"/>
                  <a:pt x="24000" y="66792"/>
                  <a:pt x="24000" y="66792"/>
                </a:cubicBezTo>
                <a:cubicBezTo>
                  <a:pt x="24000" y="53207"/>
                  <a:pt x="24000" y="53207"/>
                  <a:pt x="24000" y="53207"/>
                </a:cubicBezTo>
                <a:cubicBezTo>
                  <a:pt x="53886" y="53207"/>
                  <a:pt x="53886" y="53207"/>
                  <a:pt x="53886" y="53207"/>
                </a:cubicBezTo>
                <a:lnTo>
                  <a:pt x="53886" y="66792"/>
                </a:lnTo>
                <a:close/>
                <a:moveTo>
                  <a:pt x="53886" y="89433"/>
                </a:moveTo>
                <a:cubicBezTo>
                  <a:pt x="24000" y="89433"/>
                  <a:pt x="24000" y="89433"/>
                  <a:pt x="24000" y="89433"/>
                </a:cubicBezTo>
                <a:cubicBezTo>
                  <a:pt x="24000" y="75849"/>
                  <a:pt x="24000" y="75849"/>
                  <a:pt x="24000" y="75849"/>
                </a:cubicBezTo>
                <a:cubicBezTo>
                  <a:pt x="53886" y="75849"/>
                  <a:pt x="53886" y="75849"/>
                  <a:pt x="53886" y="75849"/>
                </a:cubicBezTo>
                <a:lnTo>
                  <a:pt x="53886" y="89433"/>
                </a:lnTo>
                <a:close/>
                <a:moveTo>
                  <a:pt x="96000" y="89433"/>
                </a:moveTo>
                <a:cubicBezTo>
                  <a:pt x="66113" y="89433"/>
                  <a:pt x="66113" y="89433"/>
                  <a:pt x="66113" y="89433"/>
                </a:cubicBezTo>
                <a:cubicBezTo>
                  <a:pt x="66113" y="89433"/>
                  <a:pt x="66113" y="79245"/>
                  <a:pt x="66566" y="79245"/>
                </a:cubicBezTo>
                <a:cubicBezTo>
                  <a:pt x="66566" y="79245"/>
                  <a:pt x="76981" y="75283"/>
                  <a:pt x="76981" y="69056"/>
                </a:cubicBezTo>
                <a:cubicBezTo>
                  <a:pt x="76981" y="62830"/>
                  <a:pt x="70188" y="60000"/>
                  <a:pt x="70188" y="47547"/>
                </a:cubicBezTo>
                <a:cubicBezTo>
                  <a:pt x="70188" y="36792"/>
                  <a:pt x="72905" y="31132"/>
                  <a:pt x="81056" y="31132"/>
                </a:cubicBezTo>
                <a:cubicBezTo>
                  <a:pt x="89207" y="31132"/>
                  <a:pt x="91471" y="36792"/>
                  <a:pt x="91471" y="47547"/>
                </a:cubicBezTo>
                <a:cubicBezTo>
                  <a:pt x="91471" y="60000"/>
                  <a:pt x="85132" y="62830"/>
                  <a:pt x="85132" y="69056"/>
                </a:cubicBezTo>
                <a:cubicBezTo>
                  <a:pt x="85132" y="75283"/>
                  <a:pt x="95094" y="79245"/>
                  <a:pt x="95094" y="79245"/>
                </a:cubicBezTo>
                <a:cubicBezTo>
                  <a:pt x="96000" y="79245"/>
                  <a:pt x="96000" y="89433"/>
                  <a:pt x="96000" y="8943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1150094" y="2700735"/>
            <a:ext cx="231156" cy="180143"/>
          </a:xfrm>
          <a:custGeom>
            <a:pathLst>
              <a:path extrusionOk="0" h="120000" w="120000">
                <a:moveTo>
                  <a:pt x="89774" y="96231"/>
                </a:moveTo>
                <a:cubicBezTo>
                  <a:pt x="101954" y="83478"/>
                  <a:pt x="101954" y="83478"/>
                  <a:pt x="101954" y="83478"/>
                </a:cubicBezTo>
                <a:cubicBezTo>
                  <a:pt x="101954" y="111884"/>
                  <a:pt x="101954" y="111884"/>
                  <a:pt x="101954" y="111884"/>
                </a:cubicBezTo>
                <a:cubicBezTo>
                  <a:pt x="101954" y="116521"/>
                  <a:pt x="99248" y="120000"/>
                  <a:pt x="96090" y="120000"/>
                </a:cubicBezTo>
                <a:cubicBezTo>
                  <a:pt x="6315" y="120000"/>
                  <a:pt x="6315" y="120000"/>
                  <a:pt x="6315" y="120000"/>
                </a:cubicBezTo>
                <a:cubicBezTo>
                  <a:pt x="2706" y="120000"/>
                  <a:pt x="0" y="116521"/>
                  <a:pt x="0" y="111884"/>
                </a:cubicBezTo>
                <a:cubicBezTo>
                  <a:pt x="0" y="27246"/>
                  <a:pt x="0" y="27246"/>
                  <a:pt x="0" y="27246"/>
                </a:cubicBezTo>
                <a:cubicBezTo>
                  <a:pt x="0" y="23188"/>
                  <a:pt x="2706" y="19710"/>
                  <a:pt x="6315" y="19710"/>
                </a:cubicBezTo>
                <a:cubicBezTo>
                  <a:pt x="40601" y="19710"/>
                  <a:pt x="40601" y="19710"/>
                  <a:pt x="40601" y="19710"/>
                </a:cubicBezTo>
                <a:cubicBezTo>
                  <a:pt x="31578" y="28405"/>
                  <a:pt x="27518" y="35362"/>
                  <a:pt x="27518" y="35362"/>
                </a:cubicBezTo>
                <a:cubicBezTo>
                  <a:pt x="12180" y="35362"/>
                  <a:pt x="12180" y="35362"/>
                  <a:pt x="12180" y="35362"/>
                </a:cubicBezTo>
                <a:cubicBezTo>
                  <a:pt x="12180" y="104347"/>
                  <a:pt x="12180" y="104347"/>
                  <a:pt x="12180" y="104347"/>
                </a:cubicBezTo>
                <a:cubicBezTo>
                  <a:pt x="89774" y="104347"/>
                  <a:pt x="89774" y="104347"/>
                  <a:pt x="89774" y="104347"/>
                </a:cubicBezTo>
                <a:lnTo>
                  <a:pt x="89774" y="96231"/>
                </a:lnTo>
                <a:close/>
                <a:moveTo>
                  <a:pt x="31578" y="85217"/>
                </a:moveTo>
                <a:cubicBezTo>
                  <a:pt x="31578" y="85217"/>
                  <a:pt x="31578" y="23768"/>
                  <a:pt x="80300" y="23768"/>
                </a:cubicBezTo>
                <a:cubicBezTo>
                  <a:pt x="80300" y="0"/>
                  <a:pt x="80300" y="0"/>
                  <a:pt x="80300" y="0"/>
                </a:cubicBezTo>
                <a:cubicBezTo>
                  <a:pt x="120000" y="38260"/>
                  <a:pt x="120000" y="38260"/>
                  <a:pt x="120000" y="38260"/>
                </a:cubicBezTo>
                <a:cubicBezTo>
                  <a:pt x="80300" y="78260"/>
                  <a:pt x="80300" y="78260"/>
                  <a:pt x="80300" y="78260"/>
                </a:cubicBezTo>
                <a:cubicBezTo>
                  <a:pt x="80300" y="51014"/>
                  <a:pt x="80300" y="51014"/>
                  <a:pt x="80300" y="51014"/>
                </a:cubicBezTo>
                <a:cubicBezTo>
                  <a:pt x="53684" y="51014"/>
                  <a:pt x="45563" y="56231"/>
                  <a:pt x="31578" y="8521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1427482" y="2721460"/>
            <a:ext cx="138693" cy="138695"/>
          </a:xfrm>
          <a:custGeom>
            <a:pathLst>
              <a:path extrusionOk="0" h="120000" w="120000">
                <a:moveTo>
                  <a:pt x="120000" y="12830"/>
                </a:moveTo>
                <a:cubicBezTo>
                  <a:pt x="120000" y="107169"/>
                  <a:pt x="120000" y="107169"/>
                  <a:pt x="120000" y="107169"/>
                </a:cubicBezTo>
                <a:cubicBezTo>
                  <a:pt x="120000" y="116981"/>
                  <a:pt x="114716" y="120000"/>
                  <a:pt x="105660" y="120000"/>
                </a:cubicBezTo>
                <a:cubicBezTo>
                  <a:pt x="15094" y="120000"/>
                  <a:pt x="15094" y="120000"/>
                  <a:pt x="15094" y="120000"/>
                </a:cubicBezTo>
                <a:cubicBezTo>
                  <a:pt x="5283" y="120000"/>
                  <a:pt x="0" y="116981"/>
                  <a:pt x="0" y="10716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3018"/>
                  <a:pt x="5283" y="0"/>
                  <a:pt x="15094" y="0"/>
                </a:cubicBezTo>
                <a:cubicBezTo>
                  <a:pt x="105660" y="0"/>
                  <a:pt x="105660" y="0"/>
                  <a:pt x="105660" y="0"/>
                </a:cubicBezTo>
                <a:cubicBezTo>
                  <a:pt x="114716" y="0"/>
                  <a:pt x="120000" y="3018"/>
                  <a:pt x="120000" y="128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1599654" y="2691169"/>
            <a:ext cx="192897" cy="194489"/>
          </a:xfrm>
          <a:custGeom>
            <a:pathLst>
              <a:path extrusionOk="0" h="120000" w="120000">
                <a:moveTo>
                  <a:pt x="85945" y="41973"/>
                </a:moveTo>
                <a:cubicBezTo>
                  <a:pt x="78918" y="34977"/>
                  <a:pt x="72432" y="30672"/>
                  <a:pt x="84864" y="15605"/>
                </a:cubicBezTo>
                <a:cubicBezTo>
                  <a:pt x="97837" y="0"/>
                  <a:pt x="105405" y="11838"/>
                  <a:pt x="112432" y="18834"/>
                </a:cubicBezTo>
                <a:cubicBezTo>
                  <a:pt x="120000" y="26367"/>
                  <a:pt x="112972" y="55426"/>
                  <a:pt x="84324" y="83946"/>
                </a:cubicBezTo>
                <a:cubicBezTo>
                  <a:pt x="55135" y="112466"/>
                  <a:pt x="26486" y="119999"/>
                  <a:pt x="18378" y="111928"/>
                </a:cubicBezTo>
                <a:cubicBezTo>
                  <a:pt x="11891" y="105470"/>
                  <a:pt x="0" y="97399"/>
                  <a:pt x="15135" y="85022"/>
                </a:cubicBezTo>
                <a:cubicBezTo>
                  <a:pt x="30810" y="72645"/>
                  <a:pt x="35135" y="78565"/>
                  <a:pt x="42162" y="85560"/>
                </a:cubicBezTo>
                <a:cubicBezTo>
                  <a:pt x="47027" y="90403"/>
                  <a:pt x="58918" y="80179"/>
                  <a:pt x="69729" y="69955"/>
                </a:cubicBezTo>
                <a:cubicBezTo>
                  <a:pt x="80540" y="59192"/>
                  <a:pt x="90810" y="46816"/>
                  <a:pt x="85945" y="4197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1832403" y="2694358"/>
            <a:ext cx="194489" cy="194489"/>
          </a:xfrm>
          <a:custGeom>
            <a:pathLst>
              <a:path extrusionOk="0" h="120000" w="120000">
                <a:moveTo>
                  <a:pt x="119999" y="77488"/>
                </a:moveTo>
                <a:cubicBezTo>
                  <a:pt x="118385" y="81793"/>
                  <a:pt x="116771" y="85560"/>
                  <a:pt x="114618" y="89327"/>
                </a:cubicBezTo>
                <a:cubicBezTo>
                  <a:pt x="107085" y="87174"/>
                  <a:pt x="100627" y="89865"/>
                  <a:pt x="95246" y="95784"/>
                </a:cubicBezTo>
                <a:cubicBezTo>
                  <a:pt x="89865" y="101165"/>
                  <a:pt x="88251" y="107085"/>
                  <a:pt x="90403" y="115156"/>
                </a:cubicBezTo>
                <a:cubicBezTo>
                  <a:pt x="86636" y="116771"/>
                  <a:pt x="82869" y="118923"/>
                  <a:pt x="78565" y="119999"/>
                </a:cubicBezTo>
                <a:cubicBezTo>
                  <a:pt x="74260" y="113004"/>
                  <a:pt x="67264" y="108161"/>
                  <a:pt x="59730" y="108161"/>
                </a:cubicBezTo>
                <a:cubicBezTo>
                  <a:pt x="52197" y="108161"/>
                  <a:pt x="44663" y="113004"/>
                  <a:pt x="40896" y="119999"/>
                </a:cubicBezTo>
                <a:cubicBezTo>
                  <a:pt x="36591" y="118923"/>
                  <a:pt x="32825" y="116771"/>
                  <a:pt x="29058" y="115156"/>
                </a:cubicBezTo>
                <a:cubicBezTo>
                  <a:pt x="30672" y="107085"/>
                  <a:pt x="29058" y="101165"/>
                  <a:pt x="24215" y="95784"/>
                </a:cubicBezTo>
                <a:cubicBezTo>
                  <a:pt x="18834" y="89865"/>
                  <a:pt x="12376" y="88789"/>
                  <a:pt x="4843" y="90941"/>
                </a:cubicBezTo>
                <a:cubicBezTo>
                  <a:pt x="2690" y="87174"/>
                  <a:pt x="1076" y="82869"/>
                  <a:pt x="0" y="78565"/>
                </a:cubicBezTo>
                <a:cubicBezTo>
                  <a:pt x="6457" y="74798"/>
                  <a:pt x="11300" y="67264"/>
                  <a:pt x="11300" y="59730"/>
                </a:cubicBezTo>
                <a:cubicBezTo>
                  <a:pt x="11300" y="52197"/>
                  <a:pt x="6457" y="46278"/>
                  <a:pt x="0" y="42511"/>
                </a:cubicBezTo>
                <a:cubicBezTo>
                  <a:pt x="1076" y="38206"/>
                  <a:pt x="2690" y="33901"/>
                  <a:pt x="4843" y="30134"/>
                </a:cubicBezTo>
                <a:cubicBezTo>
                  <a:pt x="12376" y="32286"/>
                  <a:pt x="18834" y="29596"/>
                  <a:pt x="24215" y="24215"/>
                </a:cubicBezTo>
                <a:cubicBezTo>
                  <a:pt x="29058" y="18834"/>
                  <a:pt x="30672" y="12914"/>
                  <a:pt x="29058" y="4843"/>
                </a:cubicBezTo>
                <a:cubicBezTo>
                  <a:pt x="32825" y="2690"/>
                  <a:pt x="36591" y="1076"/>
                  <a:pt x="40896" y="0"/>
                </a:cubicBezTo>
                <a:cubicBezTo>
                  <a:pt x="44663" y="6457"/>
                  <a:pt x="52197" y="11300"/>
                  <a:pt x="59730" y="11300"/>
                </a:cubicBezTo>
                <a:cubicBezTo>
                  <a:pt x="67264" y="11300"/>
                  <a:pt x="74260" y="6457"/>
                  <a:pt x="78565" y="0"/>
                </a:cubicBezTo>
                <a:cubicBezTo>
                  <a:pt x="82869" y="1076"/>
                  <a:pt x="86636" y="2690"/>
                  <a:pt x="90403" y="4843"/>
                </a:cubicBezTo>
                <a:cubicBezTo>
                  <a:pt x="88251" y="12914"/>
                  <a:pt x="89865" y="18834"/>
                  <a:pt x="95246" y="24215"/>
                </a:cubicBezTo>
                <a:cubicBezTo>
                  <a:pt x="100627" y="29596"/>
                  <a:pt x="107085" y="32286"/>
                  <a:pt x="114618" y="30134"/>
                </a:cubicBezTo>
                <a:cubicBezTo>
                  <a:pt x="116771" y="33901"/>
                  <a:pt x="118385" y="38206"/>
                  <a:pt x="119999" y="42511"/>
                </a:cubicBezTo>
                <a:cubicBezTo>
                  <a:pt x="112466" y="46278"/>
                  <a:pt x="108161" y="52197"/>
                  <a:pt x="108161" y="59730"/>
                </a:cubicBezTo>
                <a:cubicBezTo>
                  <a:pt x="108161" y="67264"/>
                  <a:pt x="112466" y="73183"/>
                  <a:pt x="119999" y="77488"/>
                </a:cubicBezTo>
                <a:close/>
                <a:moveTo>
                  <a:pt x="85560" y="59730"/>
                </a:moveTo>
                <a:cubicBezTo>
                  <a:pt x="85560" y="45739"/>
                  <a:pt x="74260" y="33901"/>
                  <a:pt x="59730" y="33901"/>
                </a:cubicBezTo>
                <a:cubicBezTo>
                  <a:pt x="45201" y="33901"/>
                  <a:pt x="33363" y="45739"/>
                  <a:pt x="33363" y="59730"/>
                </a:cubicBezTo>
                <a:cubicBezTo>
                  <a:pt x="33363" y="74260"/>
                  <a:pt x="45201" y="85560"/>
                  <a:pt x="59730" y="85560"/>
                </a:cubicBezTo>
                <a:cubicBezTo>
                  <a:pt x="74260" y="85560"/>
                  <a:pt x="85560" y="74260"/>
                  <a:pt x="85560" y="597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2069938" y="2673634"/>
            <a:ext cx="138693" cy="239128"/>
          </a:xfrm>
          <a:custGeom>
            <a:pathLst>
              <a:path extrusionOk="0" h="120000" w="120000">
                <a:moveTo>
                  <a:pt x="81750" y="115620"/>
                </a:moveTo>
                <a:cubicBezTo>
                  <a:pt x="57000" y="120000"/>
                  <a:pt x="32250" y="113430"/>
                  <a:pt x="26250" y="101167"/>
                </a:cubicBezTo>
                <a:cubicBezTo>
                  <a:pt x="4500" y="56058"/>
                  <a:pt x="4500" y="56058"/>
                  <a:pt x="4500" y="56058"/>
                </a:cubicBezTo>
                <a:cubicBezTo>
                  <a:pt x="0" y="45547"/>
                  <a:pt x="7500" y="34160"/>
                  <a:pt x="23250" y="28467"/>
                </a:cubicBezTo>
                <a:cubicBezTo>
                  <a:pt x="3750" y="6569"/>
                  <a:pt x="3750" y="6569"/>
                  <a:pt x="3750" y="6569"/>
                </a:cubicBezTo>
                <a:cubicBezTo>
                  <a:pt x="2250" y="4817"/>
                  <a:pt x="3000" y="2189"/>
                  <a:pt x="6750" y="875"/>
                </a:cubicBezTo>
                <a:cubicBezTo>
                  <a:pt x="9750" y="0"/>
                  <a:pt x="14250" y="875"/>
                  <a:pt x="15750" y="3065"/>
                </a:cubicBezTo>
                <a:cubicBezTo>
                  <a:pt x="36000" y="25401"/>
                  <a:pt x="36000" y="25401"/>
                  <a:pt x="36000" y="25401"/>
                </a:cubicBezTo>
                <a:cubicBezTo>
                  <a:pt x="57000" y="21897"/>
                  <a:pt x="79500" y="28467"/>
                  <a:pt x="86250" y="40729"/>
                </a:cubicBezTo>
                <a:cubicBezTo>
                  <a:pt x="112500" y="84525"/>
                  <a:pt x="112500" y="84525"/>
                  <a:pt x="112500" y="84525"/>
                </a:cubicBezTo>
                <a:cubicBezTo>
                  <a:pt x="120000" y="96788"/>
                  <a:pt x="105750" y="110802"/>
                  <a:pt x="81750" y="115620"/>
                </a:cubicBezTo>
                <a:close/>
                <a:moveTo>
                  <a:pt x="56250" y="42043"/>
                </a:moveTo>
                <a:cubicBezTo>
                  <a:pt x="54750" y="37664"/>
                  <a:pt x="46500" y="35474"/>
                  <a:pt x="39750" y="36788"/>
                </a:cubicBezTo>
                <a:cubicBezTo>
                  <a:pt x="32250" y="38102"/>
                  <a:pt x="28500" y="42919"/>
                  <a:pt x="30000" y="47299"/>
                </a:cubicBezTo>
                <a:cubicBezTo>
                  <a:pt x="33000" y="51678"/>
                  <a:pt x="40500" y="53868"/>
                  <a:pt x="48000" y="52554"/>
                </a:cubicBezTo>
                <a:cubicBezTo>
                  <a:pt x="54750" y="51240"/>
                  <a:pt x="59250" y="46423"/>
                  <a:pt x="56250" y="4204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2248485" y="2686388"/>
            <a:ext cx="231156" cy="208838"/>
          </a:xfrm>
          <a:custGeom>
            <a:pathLst>
              <a:path extrusionOk="0" h="120000" w="120000">
                <a:moveTo>
                  <a:pt x="53233" y="2510"/>
                </a:moveTo>
                <a:cubicBezTo>
                  <a:pt x="53233" y="116987"/>
                  <a:pt x="53233" y="116987"/>
                  <a:pt x="53233" y="116987"/>
                </a:cubicBezTo>
                <a:cubicBezTo>
                  <a:pt x="53233" y="118995"/>
                  <a:pt x="52330" y="120000"/>
                  <a:pt x="50977" y="120000"/>
                </a:cubicBezTo>
                <a:cubicBezTo>
                  <a:pt x="45563" y="120000"/>
                  <a:pt x="45563" y="120000"/>
                  <a:pt x="45563" y="120000"/>
                </a:cubicBezTo>
                <a:cubicBezTo>
                  <a:pt x="44210" y="120000"/>
                  <a:pt x="43308" y="118995"/>
                  <a:pt x="43308" y="116987"/>
                </a:cubicBezTo>
                <a:cubicBezTo>
                  <a:pt x="43308" y="58744"/>
                  <a:pt x="43308" y="58744"/>
                  <a:pt x="43308" y="58744"/>
                </a:cubicBezTo>
                <a:cubicBezTo>
                  <a:pt x="21654" y="58744"/>
                  <a:pt x="21654" y="58744"/>
                  <a:pt x="21654" y="58744"/>
                </a:cubicBezTo>
                <a:cubicBezTo>
                  <a:pt x="20751" y="58744"/>
                  <a:pt x="19849" y="58242"/>
                  <a:pt x="18496" y="57740"/>
                </a:cubicBezTo>
                <a:cubicBezTo>
                  <a:pt x="17142" y="57238"/>
                  <a:pt x="16240" y="56736"/>
                  <a:pt x="15338" y="56234"/>
                </a:cubicBezTo>
                <a:cubicBezTo>
                  <a:pt x="1353" y="45188"/>
                  <a:pt x="1353" y="45188"/>
                  <a:pt x="1353" y="45188"/>
                </a:cubicBezTo>
                <a:cubicBezTo>
                  <a:pt x="451" y="44686"/>
                  <a:pt x="0" y="44184"/>
                  <a:pt x="0" y="43179"/>
                </a:cubicBezTo>
                <a:cubicBezTo>
                  <a:pt x="0" y="42677"/>
                  <a:pt x="451" y="41673"/>
                  <a:pt x="1353" y="40669"/>
                </a:cubicBezTo>
                <a:cubicBezTo>
                  <a:pt x="15338" y="30125"/>
                  <a:pt x="15338" y="30125"/>
                  <a:pt x="15338" y="30125"/>
                </a:cubicBezTo>
                <a:cubicBezTo>
                  <a:pt x="16240" y="29623"/>
                  <a:pt x="17142" y="29121"/>
                  <a:pt x="18496" y="28619"/>
                </a:cubicBezTo>
                <a:cubicBezTo>
                  <a:pt x="19849" y="28117"/>
                  <a:pt x="20751" y="27615"/>
                  <a:pt x="21654" y="27615"/>
                </a:cubicBezTo>
                <a:cubicBezTo>
                  <a:pt x="43308" y="27615"/>
                  <a:pt x="43308" y="27615"/>
                  <a:pt x="43308" y="27615"/>
                </a:cubicBezTo>
                <a:cubicBezTo>
                  <a:pt x="43308" y="2510"/>
                  <a:pt x="43308" y="2510"/>
                  <a:pt x="43308" y="2510"/>
                </a:cubicBezTo>
                <a:cubicBezTo>
                  <a:pt x="43308" y="1004"/>
                  <a:pt x="44210" y="0"/>
                  <a:pt x="45563" y="0"/>
                </a:cubicBezTo>
                <a:cubicBezTo>
                  <a:pt x="50977" y="0"/>
                  <a:pt x="50977" y="0"/>
                  <a:pt x="50977" y="0"/>
                </a:cubicBezTo>
                <a:cubicBezTo>
                  <a:pt x="52330" y="0"/>
                  <a:pt x="53233" y="1004"/>
                  <a:pt x="53233" y="2510"/>
                </a:cubicBezTo>
                <a:close/>
                <a:moveTo>
                  <a:pt x="120000" y="30125"/>
                </a:moveTo>
                <a:cubicBezTo>
                  <a:pt x="120000" y="30627"/>
                  <a:pt x="119548" y="31631"/>
                  <a:pt x="118195" y="32133"/>
                </a:cubicBezTo>
                <a:cubicBezTo>
                  <a:pt x="104210" y="43179"/>
                  <a:pt x="104210" y="43179"/>
                  <a:pt x="104210" y="43179"/>
                </a:cubicBezTo>
                <a:cubicBezTo>
                  <a:pt x="103308" y="43682"/>
                  <a:pt x="102406" y="44184"/>
                  <a:pt x="101052" y="44686"/>
                </a:cubicBezTo>
                <a:cubicBezTo>
                  <a:pt x="100150" y="44686"/>
                  <a:pt x="98796" y="45188"/>
                  <a:pt x="97894" y="45188"/>
                </a:cubicBezTo>
                <a:cubicBezTo>
                  <a:pt x="61804" y="45188"/>
                  <a:pt x="61804" y="45188"/>
                  <a:pt x="61804" y="45188"/>
                </a:cubicBezTo>
                <a:cubicBezTo>
                  <a:pt x="56842" y="14560"/>
                  <a:pt x="56842" y="14560"/>
                  <a:pt x="56842" y="14560"/>
                </a:cubicBezTo>
                <a:cubicBezTo>
                  <a:pt x="97894" y="14560"/>
                  <a:pt x="97894" y="14560"/>
                  <a:pt x="97894" y="14560"/>
                </a:cubicBezTo>
                <a:cubicBezTo>
                  <a:pt x="98796" y="14560"/>
                  <a:pt x="100150" y="14560"/>
                  <a:pt x="101052" y="15564"/>
                </a:cubicBezTo>
                <a:cubicBezTo>
                  <a:pt x="102406" y="15564"/>
                  <a:pt x="103308" y="16066"/>
                  <a:pt x="104210" y="17071"/>
                </a:cubicBezTo>
                <a:cubicBezTo>
                  <a:pt x="118195" y="27615"/>
                  <a:pt x="118195" y="27615"/>
                  <a:pt x="118195" y="27615"/>
                </a:cubicBezTo>
                <a:cubicBezTo>
                  <a:pt x="119548" y="28619"/>
                  <a:pt x="120000" y="29121"/>
                  <a:pt x="120000" y="3012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2522684" y="2723053"/>
            <a:ext cx="215214" cy="133910"/>
          </a:xfrm>
          <a:custGeom>
            <a:pathLst>
              <a:path extrusionOk="0" h="120000" w="120000">
                <a:moveTo>
                  <a:pt x="118064" y="34285"/>
                </a:moveTo>
                <a:cubicBezTo>
                  <a:pt x="118064" y="35844"/>
                  <a:pt x="118064" y="109870"/>
                  <a:pt x="118064" y="109870"/>
                </a:cubicBezTo>
                <a:cubicBezTo>
                  <a:pt x="118064" y="114545"/>
                  <a:pt x="114677" y="120000"/>
                  <a:pt x="111774" y="120000"/>
                </a:cubicBezTo>
                <a:cubicBezTo>
                  <a:pt x="8709" y="120000"/>
                  <a:pt x="8709" y="120000"/>
                  <a:pt x="8709" y="120000"/>
                </a:cubicBezTo>
                <a:cubicBezTo>
                  <a:pt x="5806" y="120000"/>
                  <a:pt x="2419" y="114545"/>
                  <a:pt x="2419" y="109870"/>
                </a:cubicBezTo>
                <a:cubicBezTo>
                  <a:pt x="2419" y="109870"/>
                  <a:pt x="2419" y="35844"/>
                  <a:pt x="2419" y="34285"/>
                </a:cubicBezTo>
                <a:cubicBezTo>
                  <a:pt x="2419" y="32727"/>
                  <a:pt x="2419" y="29610"/>
                  <a:pt x="4838" y="31948"/>
                </a:cubicBezTo>
                <a:cubicBezTo>
                  <a:pt x="8225" y="35064"/>
                  <a:pt x="52258" y="72467"/>
                  <a:pt x="54677" y="74025"/>
                </a:cubicBezTo>
                <a:cubicBezTo>
                  <a:pt x="56612" y="75584"/>
                  <a:pt x="58064" y="75584"/>
                  <a:pt x="60483" y="75584"/>
                </a:cubicBezTo>
                <a:cubicBezTo>
                  <a:pt x="62419" y="75584"/>
                  <a:pt x="63870" y="75584"/>
                  <a:pt x="65806" y="74025"/>
                </a:cubicBezTo>
                <a:cubicBezTo>
                  <a:pt x="68225" y="72467"/>
                  <a:pt x="111774" y="35064"/>
                  <a:pt x="115645" y="31948"/>
                </a:cubicBezTo>
                <a:cubicBezTo>
                  <a:pt x="118064" y="29610"/>
                  <a:pt x="118064" y="32727"/>
                  <a:pt x="118064" y="34285"/>
                </a:cubicBezTo>
                <a:close/>
                <a:moveTo>
                  <a:pt x="5806" y="0"/>
                </a:moveTo>
                <a:cubicBezTo>
                  <a:pt x="114677" y="0"/>
                  <a:pt x="114677" y="0"/>
                  <a:pt x="114677" y="0"/>
                </a:cubicBezTo>
                <a:cubicBezTo>
                  <a:pt x="120000" y="0"/>
                  <a:pt x="117580" y="8571"/>
                  <a:pt x="114193" y="11688"/>
                </a:cubicBezTo>
                <a:cubicBezTo>
                  <a:pt x="110806" y="14025"/>
                  <a:pt x="67741" y="52207"/>
                  <a:pt x="65806" y="52987"/>
                </a:cubicBezTo>
                <a:cubicBezTo>
                  <a:pt x="64354" y="54545"/>
                  <a:pt x="62419" y="55324"/>
                  <a:pt x="60483" y="55324"/>
                </a:cubicBezTo>
                <a:cubicBezTo>
                  <a:pt x="58064" y="55324"/>
                  <a:pt x="56129" y="54545"/>
                  <a:pt x="54677" y="52987"/>
                </a:cubicBezTo>
                <a:cubicBezTo>
                  <a:pt x="52741" y="52207"/>
                  <a:pt x="9677" y="14025"/>
                  <a:pt x="6290" y="11688"/>
                </a:cubicBezTo>
                <a:cubicBezTo>
                  <a:pt x="2903" y="8571"/>
                  <a:pt x="0" y="0"/>
                  <a:pt x="5806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780941" y="2684793"/>
            <a:ext cx="213621" cy="212026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93442"/>
                  <a:pt x="93061" y="120000"/>
                  <a:pt x="59755" y="120000"/>
                </a:cubicBezTo>
                <a:cubicBezTo>
                  <a:pt x="26938" y="120000"/>
                  <a:pt x="0" y="93442"/>
                  <a:pt x="0" y="60000"/>
                </a:cubicBezTo>
                <a:cubicBezTo>
                  <a:pt x="0" y="27049"/>
                  <a:pt x="26938" y="0"/>
                  <a:pt x="59755" y="0"/>
                </a:cubicBezTo>
                <a:cubicBezTo>
                  <a:pt x="93061" y="0"/>
                  <a:pt x="120000" y="27049"/>
                  <a:pt x="120000" y="60000"/>
                </a:cubicBezTo>
                <a:close/>
                <a:moveTo>
                  <a:pt x="24489" y="89016"/>
                </a:moveTo>
                <a:cubicBezTo>
                  <a:pt x="88653" y="24590"/>
                  <a:pt x="88653" y="24590"/>
                  <a:pt x="88653" y="24590"/>
                </a:cubicBezTo>
                <a:cubicBezTo>
                  <a:pt x="80816" y="18196"/>
                  <a:pt x="71020" y="14262"/>
                  <a:pt x="59755" y="14262"/>
                </a:cubicBezTo>
                <a:cubicBezTo>
                  <a:pt x="34775" y="14262"/>
                  <a:pt x="14693" y="34918"/>
                  <a:pt x="14693" y="60000"/>
                </a:cubicBezTo>
                <a:cubicBezTo>
                  <a:pt x="14693" y="70819"/>
                  <a:pt x="18122" y="81147"/>
                  <a:pt x="24489" y="89016"/>
                </a:cubicBezTo>
                <a:close/>
                <a:moveTo>
                  <a:pt x="105306" y="60000"/>
                </a:moveTo>
                <a:cubicBezTo>
                  <a:pt x="105306" y="49180"/>
                  <a:pt x="101387" y="38852"/>
                  <a:pt x="95020" y="30983"/>
                </a:cubicBezTo>
                <a:cubicBezTo>
                  <a:pt x="31346" y="95409"/>
                  <a:pt x="31346" y="95409"/>
                  <a:pt x="31346" y="95409"/>
                </a:cubicBezTo>
                <a:cubicBezTo>
                  <a:pt x="38693" y="101803"/>
                  <a:pt x="48979" y="105737"/>
                  <a:pt x="59755" y="105737"/>
                </a:cubicBezTo>
                <a:cubicBezTo>
                  <a:pt x="84734" y="105737"/>
                  <a:pt x="105306" y="85573"/>
                  <a:pt x="105306" y="6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3040793" y="2697548"/>
            <a:ext cx="181736" cy="183330"/>
          </a:xfrm>
          <a:custGeom>
            <a:pathLst>
              <a:path extrusionOk="0" h="120000" w="120000">
                <a:moveTo>
                  <a:pt x="118851" y="30285"/>
                </a:moveTo>
                <a:cubicBezTo>
                  <a:pt x="80382" y="68000"/>
                  <a:pt x="80382" y="68000"/>
                  <a:pt x="80382" y="68000"/>
                </a:cubicBezTo>
                <a:cubicBezTo>
                  <a:pt x="36172" y="112000"/>
                  <a:pt x="36172" y="112000"/>
                  <a:pt x="36172" y="112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7464" y="84000"/>
                  <a:pt x="7464" y="84000"/>
                  <a:pt x="7464" y="84000"/>
                </a:cubicBezTo>
                <a:cubicBezTo>
                  <a:pt x="51674" y="40000"/>
                  <a:pt x="51674" y="40000"/>
                  <a:pt x="51674" y="40000"/>
                </a:cubicBezTo>
                <a:cubicBezTo>
                  <a:pt x="90143" y="1714"/>
                  <a:pt x="90143" y="1714"/>
                  <a:pt x="90143" y="1714"/>
                </a:cubicBezTo>
                <a:cubicBezTo>
                  <a:pt x="90143" y="1714"/>
                  <a:pt x="98181" y="0"/>
                  <a:pt x="109090" y="10857"/>
                </a:cubicBezTo>
                <a:cubicBezTo>
                  <a:pt x="119999" y="21714"/>
                  <a:pt x="118851" y="30285"/>
                  <a:pt x="118851" y="30285"/>
                </a:cubicBezTo>
                <a:close/>
                <a:moveTo>
                  <a:pt x="37894" y="104571"/>
                </a:moveTo>
                <a:cubicBezTo>
                  <a:pt x="37894" y="104571"/>
                  <a:pt x="37320" y="97714"/>
                  <a:pt x="29856" y="90285"/>
                </a:cubicBezTo>
                <a:cubicBezTo>
                  <a:pt x="22392" y="82285"/>
                  <a:pt x="15502" y="82285"/>
                  <a:pt x="15502" y="82285"/>
                </a:cubicBezTo>
                <a:cubicBezTo>
                  <a:pt x="12057" y="85714"/>
                  <a:pt x="12057" y="85714"/>
                  <a:pt x="12057" y="85714"/>
                </a:cubicBezTo>
                <a:cubicBezTo>
                  <a:pt x="9186" y="98285"/>
                  <a:pt x="9186" y="98285"/>
                  <a:pt x="9186" y="98285"/>
                </a:cubicBezTo>
                <a:cubicBezTo>
                  <a:pt x="11483" y="99428"/>
                  <a:pt x="13779" y="100571"/>
                  <a:pt x="16076" y="103428"/>
                </a:cubicBezTo>
                <a:cubicBezTo>
                  <a:pt x="18947" y="106285"/>
                  <a:pt x="20669" y="108571"/>
                  <a:pt x="21818" y="110285"/>
                </a:cubicBezTo>
                <a:cubicBezTo>
                  <a:pt x="33875" y="107428"/>
                  <a:pt x="33875" y="107428"/>
                  <a:pt x="33875" y="107428"/>
                </a:cubicBezTo>
                <a:lnTo>
                  <a:pt x="37894" y="1045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3267167" y="2711894"/>
            <a:ext cx="208838" cy="15782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0" y="120000"/>
                  <a:pt x="13109" y="34000"/>
                  <a:pt x="72100" y="34000"/>
                </a:cubicBezTo>
                <a:cubicBezTo>
                  <a:pt x="72100" y="0"/>
                  <a:pt x="72100" y="0"/>
                  <a:pt x="72100" y="0"/>
                </a:cubicBezTo>
                <a:cubicBezTo>
                  <a:pt x="120000" y="56666"/>
                  <a:pt x="120000" y="56666"/>
                  <a:pt x="120000" y="56666"/>
                </a:cubicBezTo>
                <a:cubicBezTo>
                  <a:pt x="72100" y="116666"/>
                  <a:pt x="72100" y="116666"/>
                  <a:pt x="72100" y="116666"/>
                </a:cubicBezTo>
                <a:cubicBezTo>
                  <a:pt x="72100" y="78000"/>
                  <a:pt x="72100" y="78000"/>
                  <a:pt x="72100" y="78000"/>
                </a:cubicBezTo>
                <a:cubicBezTo>
                  <a:pt x="40336" y="78000"/>
                  <a:pt x="16638" y="81333"/>
                  <a:pt x="0" y="12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3522237" y="2711894"/>
            <a:ext cx="208838" cy="157825"/>
          </a:xfrm>
          <a:custGeom>
            <a:pathLst>
              <a:path extrusionOk="0" h="120000" w="120000">
                <a:moveTo>
                  <a:pt x="47698" y="78000"/>
                </a:moveTo>
                <a:cubicBezTo>
                  <a:pt x="47698" y="116666"/>
                  <a:pt x="47698" y="116666"/>
                  <a:pt x="47698" y="116666"/>
                </a:cubicBezTo>
                <a:cubicBezTo>
                  <a:pt x="0" y="57333"/>
                  <a:pt x="0" y="57333"/>
                  <a:pt x="0" y="57333"/>
                </a:cubicBezTo>
                <a:cubicBezTo>
                  <a:pt x="47698" y="0"/>
                  <a:pt x="47698" y="0"/>
                  <a:pt x="47698" y="0"/>
                </a:cubicBezTo>
                <a:cubicBezTo>
                  <a:pt x="47698" y="34000"/>
                  <a:pt x="47698" y="34000"/>
                  <a:pt x="47698" y="34000"/>
                </a:cubicBezTo>
                <a:cubicBezTo>
                  <a:pt x="106443" y="34000"/>
                  <a:pt x="120000" y="120000"/>
                  <a:pt x="120000" y="120000"/>
                </a:cubicBezTo>
                <a:cubicBezTo>
                  <a:pt x="102928" y="81333"/>
                  <a:pt x="79330" y="78000"/>
                  <a:pt x="47698" y="78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3777305" y="2711894"/>
            <a:ext cx="229561" cy="157825"/>
          </a:xfrm>
          <a:custGeom>
            <a:pathLst>
              <a:path extrusionOk="0" h="120000" w="120000">
                <a:moveTo>
                  <a:pt x="17660" y="56666"/>
                </a:moveTo>
                <a:cubicBezTo>
                  <a:pt x="43471" y="91333"/>
                  <a:pt x="43471" y="91333"/>
                  <a:pt x="43471" y="91333"/>
                </a:cubicBezTo>
                <a:cubicBezTo>
                  <a:pt x="43471" y="116666"/>
                  <a:pt x="43471" y="116666"/>
                  <a:pt x="43471" y="116666"/>
                </a:cubicBezTo>
                <a:cubicBezTo>
                  <a:pt x="0" y="56666"/>
                  <a:pt x="0" y="56666"/>
                  <a:pt x="0" y="56666"/>
                </a:cubicBezTo>
                <a:cubicBezTo>
                  <a:pt x="43471" y="0"/>
                  <a:pt x="43471" y="0"/>
                  <a:pt x="43471" y="0"/>
                </a:cubicBezTo>
                <a:cubicBezTo>
                  <a:pt x="43471" y="23333"/>
                  <a:pt x="43471" y="23333"/>
                  <a:pt x="43471" y="23333"/>
                </a:cubicBezTo>
                <a:lnTo>
                  <a:pt x="17660" y="56666"/>
                </a:lnTo>
                <a:close/>
                <a:moveTo>
                  <a:pt x="120000" y="120000"/>
                </a:moveTo>
                <a:cubicBezTo>
                  <a:pt x="105056" y="81333"/>
                  <a:pt x="93283" y="78000"/>
                  <a:pt x="73358" y="78000"/>
                </a:cubicBezTo>
                <a:cubicBezTo>
                  <a:pt x="73358" y="116666"/>
                  <a:pt x="73358" y="116666"/>
                  <a:pt x="73358" y="116666"/>
                </a:cubicBezTo>
                <a:cubicBezTo>
                  <a:pt x="29886" y="56666"/>
                  <a:pt x="29886" y="56666"/>
                  <a:pt x="29886" y="56666"/>
                </a:cubicBezTo>
                <a:cubicBezTo>
                  <a:pt x="73358" y="0"/>
                  <a:pt x="73358" y="0"/>
                  <a:pt x="73358" y="0"/>
                </a:cubicBezTo>
                <a:cubicBezTo>
                  <a:pt x="73358" y="34000"/>
                  <a:pt x="73358" y="34000"/>
                  <a:pt x="73358" y="34000"/>
                </a:cubicBezTo>
                <a:cubicBezTo>
                  <a:pt x="117735" y="34000"/>
                  <a:pt x="120000" y="120000"/>
                  <a:pt x="120000" y="12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4053100" y="2675228"/>
            <a:ext cx="106810" cy="231156"/>
          </a:xfrm>
          <a:custGeom>
            <a:pathLst>
              <a:path extrusionOk="0" h="120000" w="120000">
                <a:moveTo>
                  <a:pt x="23606" y="98796"/>
                </a:moveTo>
                <a:cubicBezTo>
                  <a:pt x="39344" y="68571"/>
                  <a:pt x="39344" y="68571"/>
                  <a:pt x="39344" y="68571"/>
                </a:cubicBezTo>
                <a:cubicBezTo>
                  <a:pt x="42295" y="63609"/>
                  <a:pt x="42295" y="61353"/>
                  <a:pt x="39344" y="61353"/>
                </a:cubicBezTo>
                <a:cubicBezTo>
                  <a:pt x="35409" y="61353"/>
                  <a:pt x="17704" y="64962"/>
                  <a:pt x="6885" y="68120"/>
                </a:cubicBezTo>
                <a:cubicBezTo>
                  <a:pt x="0" y="63157"/>
                  <a:pt x="0" y="63157"/>
                  <a:pt x="0" y="63157"/>
                </a:cubicBezTo>
                <a:cubicBezTo>
                  <a:pt x="33442" y="49624"/>
                  <a:pt x="72786" y="41954"/>
                  <a:pt x="89508" y="41954"/>
                </a:cubicBezTo>
                <a:cubicBezTo>
                  <a:pt x="102295" y="41954"/>
                  <a:pt x="104262" y="49624"/>
                  <a:pt x="98360" y="61353"/>
                </a:cubicBezTo>
                <a:cubicBezTo>
                  <a:pt x="79672" y="93834"/>
                  <a:pt x="79672" y="93834"/>
                  <a:pt x="79672" y="93834"/>
                </a:cubicBezTo>
                <a:cubicBezTo>
                  <a:pt x="76721" y="99248"/>
                  <a:pt x="77704" y="101503"/>
                  <a:pt x="81639" y="101503"/>
                </a:cubicBezTo>
                <a:cubicBezTo>
                  <a:pt x="85573" y="101503"/>
                  <a:pt x="99344" y="98796"/>
                  <a:pt x="112131" y="94285"/>
                </a:cubicBezTo>
                <a:cubicBezTo>
                  <a:pt x="120000" y="98796"/>
                  <a:pt x="120000" y="98796"/>
                  <a:pt x="120000" y="98796"/>
                </a:cubicBezTo>
                <a:cubicBezTo>
                  <a:pt x="87540" y="114135"/>
                  <a:pt x="52131" y="120000"/>
                  <a:pt x="38360" y="120000"/>
                </a:cubicBezTo>
                <a:cubicBezTo>
                  <a:pt x="24590" y="120000"/>
                  <a:pt x="13770" y="115939"/>
                  <a:pt x="23606" y="98796"/>
                </a:cubicBezTo>
                <a:close/>
                <a:moveTo>
                  <a:pt x="118032" y="11729"/>
                </a:moveTo>
                <a:cubicBezTo>
                  <a:pt x="118032" y="19849"/>
                  <a:pt x="103278" y="27067"/>
                  <a:pt x="83606" y="27067"/>
                </a:cubicBezTo>
                <a:cubicBezTo>
                  <a:pt x="66885" y="27067"/>
                  <a:pt x="57049" y="22556"/>
                  <a:pt x="57049" y="14887"/>
                </a:cubicBezTo>
                <a:cubicBezTo>
                  <a:pt x="57049" y="9022"/>
                  <a:pt x="68852" y="0"/>
                  <a:pt x="91475" y="0"/>
                </a:cubicBezTo>
                <a:cubicBezTo>
                  <a:pt x="109180" y="0"/>
                  <a:pt x="118032" y="5864"/>
                  <a:pt x="118032" y="117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4207735" y="2686388"/>
            <a:ext cx="216808" cy="208838"/>
          </a:xfrm>
          <a:custGeom>
            <a:pathLst>
              <a:path extrusionOk="0" h="120000" w="120000">
                <a:moveTo>
                  <a:pt x="120000" y="105941"/>
                </a:moveTo>
                <a:cubicBezTo>
                  <a:pt x="120000" y="109958"/>
                  <a:pt x="120000" y="120000"/>
                  <a:pt x="120000" y="120000"/>
                </a:cubicBezTo>
                <a:cubicBezTo>
                  <a:pt x="59759" y="120000"/>
                  <a:pt x="59759" y="120000"/>
                  <a:pt x="59759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09958"/>
                  <a:pt x="0" y="105941"/>
                </a:cubicBezTo>
                <a:cubicBezTo>
                  <a:pt x="0" y="101924"/>
                  <a:pt x="10120" y="95397"/>
                  <a:pt x="26024" y="89372"/>
                </a:cubicBezTo>
                <a:cubicBezTo>
                  <a:pt x="41927" y="83347"/>
                  <a:pt x="46746" y="78326"/>
                  <a:pt x="46746" y="67782"/>
                </a:cubicBezTo>
                <a:cubicBezTo>
                  <a:pt x="46746" y="61255"/>
                  <a:pt x="41927" y="63263"/>
                  <a:pt x="40000" y="51213"/>
                </a:cubicBezTo>
                <a:cubicBezTo>
                  <a:pt x="39036" y="46694"/>
                  <a:pt x="34698" y="51213"/>
                  <a:pt x="33734" y="40167"/>
                </a:cubicBezTo>
                <a:cubicBezTo>
                  <a:pt x="33734" y="35648"/>
                  <a:pt x="36144" y="34644"/>
                  <a:pt x="36144" y="34644"/>
                </a:cubicBezTo>
                <a:cubicBezTo>
                  <a:pt x="36144" y="34644"/>
                  <a:pt x="35180" y="27615"/>
                  <a:pt x="34698" y="22594"/>
                </a:cubicBezTo>
                <a:cubicBezTo>
                  <a:pt x="34216" y="16569"/>
                  <a:pt x="38072" y="0"/>
                  <a:pt x="59759" y="0"/>
                </a:cubicBezTo>
                <a:cubicBezTo>
                  <a:pt x="81927" y="0"/>
                  <a:pt x="85783" y="16569"/>
                  <a:pt x="85301" y="22594"/>
                </a:cubicBezTo>
                <a:cubicBezTo>
                  <a:pt x="84819" y="27615"/>
                  <a:pt x="83855" y="34644"/>
                  <a:pt x="83855" y="34644"/>
                </a:cubicBezTo>
                <a:cubicBezTo>
                  <a:pt x="83855" y="34644"/>
                  <a:pt x="85783" y="35648"/>
                  <a:pt x="85783" y="40167"/>
                </a:cubicBezTo>
                <a:cubicBezTo>
                  <a:pt x="85301" y="51213"/>
                  <a:pt x="80963" y="46694"/>
                  <a:pt x="80000" y="51213"/>
                </a:cubicBezTo>
                <a:cubicBezTo>
                  <a:pt x="78072" y="63263"/>
                  <a:pt x="73253" y="61255"/>
                  <a:pt x="73253" y="67782"/>
                </a:cubicBezTo>
                <a:cubicBezTo>
                  <a:pt x="73253" y="78326"/>
                  <a:pt x="78554" y="83347"/>
                  <a:pt x="93975" y="89372"/>
                </a:cubicBezTo>
                <a:cubicBezTo>
                  <a:pt x="109879" y="95397"/>
                  <a:pt x="120000" y="101924"/>
                  <a:pt x="120000" y="10594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4467587" y="2684793"/>
            <a:ext cx="97244" cy="210431"/>
          </a:xfrm>
          <a:custGeom>
            <a:pathLst>
              <a:path extrusionOk="0" h="120000" w="120000">
                <a:moveTo>
                  <a:pt x="58909" y="69917"/>
                </a:moveTo>
                <a:cubicBezTo>
                  <a:pt x="56727" y="68429"/>
                  <a:pt x="5454" y="60495"/>
                  <a:pt x="3272" y="57024"/>
                </a:cubicBezTo>
                <a:cubicBezTo>
                  <a:pt x="0" y="53553"/>
                  <a:pt x="104727" y="0"/>
                  <a:pt x="106909" y="991"/>
                </a:cubicBezTo>
                <a:cubicBezTo>
                  <a:pt x="109090" y="1983"/>
                  <a:pt x="61090" y="48595"/>
                  <a:pt x="63272" y="50082"/>
                </a:cubicBezTo>
                <a:cubicBezTo>
                  <a:pt x="64363" y="51570"/>
                  <a:pt x="116727" y="59504"/>
                  <a:pt x="118909" y="62975"/>
                </a:cubicBezTo>
                <a:cubicBezTo>
                  <a:pt x="120000" y="66942"/>
                  <a:pt x="17454" y="120000"/>
                  <a:pt x="14181" y="119504"/>
                </a:cubicBezTo>
                <a:cubicBezTo>
                  <a:pt x="12000" y="118512"/>
                  <a:pt x="60000" y="72396"/>
                  <a:pt x="58909" y="6991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4607876" y="2707111"/>
            <a:ext cx="159417" cy="164201"/>
          </a:xfrm>
          <a:custGeom>
            <a:pathLst>
              <a:path extrusionOk="0" h="120000" w="120000">
                <a:moveTo>
                  <a:pt x="34945" y="115531"/>
                </a:moveTo>
                <a:cubicBezTo>
                  <a:pt x="3956" y="75319"/>
                  <a:pt x="3956" y="75319"/>
                  <a:pt x="3956" y="75319"/>
                </a:cubicBezTo>
                <a:cubicBezTo>
                  <a:pt x="0" y="70212"/>
                  <a:pt x="659" y="62553"/>
                  <a:pt x="6593" y="58723"/>
                </a:cubicBezTo>
                <a:cubicBezTo>
                  <a:pt x="11868" y="54893"/>
                  <a:pt x="19120" y="56170"/>
                  <a:pt x="23076" y="61276"/>
                </a:cubicBezTo>
                <a:cubicBezTo>
                  <a:pt x="43516" y="87446"/>
                  <a:pt x="43516" y="87446"/>
                  <a:pt x="43516" y="87446"/>
                </a:cubicBezTo>
                <a:cubicBezTo>
                  <a:pt x="95604" y="7021"/>
                  <a:pt x="95604" y="7021"/>
                  <a:pt x="95604" y="7021"/>
                </a:cubicBezTo>
                <a:cubicBezTo>
                  <a:pt x="98901" y="1276"/>
                  <a:pt x="106813" y="0"/>
                  <a:pt x="112087" y="3191"/>
                </a:cubicBezTo>
                <a:cubicBezTo>
                  <a:pt x="118021" y="6382"/>
                  <a:pt x="120000" y="14042"/>
                  <a:pt x="116043" y="19148"/>
                </a:cubicBezTo>
                <a:cubicBezTo>
                  <a:pt x="55384" y="114893"/>
                  <a:pt x="55384" y="114893"/>
                  <a:pt x="55384" y="114893"/>
                </a:cubicBezTo>
                <a:cubicBezTo>
                  <a:pt x="53406" y="117446"/>
                  <a:pt x="49450" y="120000"/>
                  <a:pt x="45494" y="120000"/>
                </a:cubicBezTo>
                <a:cubicBezTo>
                  <a:pt x="45494" y="120000"/>
                  <a:pt x="45494" y="120000"/>
                  <a:pt x="44835" y="120000"/>
                </a:cubicBezTo>
                <a:cubicBezTo>
                  <a:pt x="40879" y="120000"/>
                  <a:pt x="37582" y="118085"/>
                  <a:pt x="34945" y="11553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4811930" y="2695953"/>
            <a:ext cx="199272" cy="199272"/>
          </a:xfrm>
          <a:custGeom>
            <a:pathLst>
              <a:path extrusionOk="0" h="120000" w="120000">
                <a:moveTo>
                  <a:pt x="82794" y="0"/>
                </a:moveTo>
                <a:cubicBezTo>
                  <a:pt x="87510" y="3144"/>
                  <a:pt x="92227" y="6288"/>
                  <a:pt x="95895" y="9956"/>
                </a:cubicBezTo>
                <a:cubicBezTo>
                  <a:pt x="119999" y="34061"/>
                  <a:pt x="119999" y="72314"/>
                  <a:pt x="95895" y="96419"/>
                </a:cubicBezTo>
                <a:cubicBezTo>
                  <a:pt x="72314" y="119999"/>
                  <a:pt x="33537" y="119999"/>
                  <a:pt x="9956" y="96419"/>
                </a:cubicBezTo>
                <a:cubicBezTo>
                  <a:pt x="5764" y="92227"/>
                  <a:pt x="2620" y="88034"/>
                  <a:pt x="0" y="83318"/>
                </a:cubicBezTo>
                <a:cubicBezTo>
                  <a:pt x="23056" y="96419"/>
                  <a:pt x="52925" y="92751"/>
                  <a:pt x="72838" y="72838"/>
                </a:cubicBezTo>
                <a:cubicBezTo>
                  <a:pt x="92227" y="53449"/>
                  <a:pt x="95895" y="23056"/>
                  <a:pt x="82794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5047869" y="2675228"/>
            <a:ext cx="129128" cy="231156"/>
          </a:xfrm>
          <a:custGeom>
            <a:pathLst>
              <a:path extrusionOk="0" h="120000" w="120000">
                <a:moveTo>
                  <a:pt x="78120" y="60000"/>
                </a:moveTo>
                <a:cubicBezTo>
                  <a:pt x="78120" y="69022"/>
                  <a:pt x="120000" y="79849"/>
                  <a:pt x="120000" y="92481"/>
                </a:cubicBezTo>
                <a:cubicBezTo>
                  <a:pt x="120000" y="105563"/>
                  <a:pt x="120000" y="106466"/>
                  <a:pt x="120000" y="106466"/>
                </a:cubicBezTo>
                <a:cubicBezTo>
                  <a:pt x="120000" y="111428"/>
                  <a:pt x="93422" y="120000"/>
                  <a:pt x="59597" y="120000"/>
                </a:cubicBezTo>
                <a:cubicBezTo>
                  <a:pt x="26577" y="120000"/>
                  <a:pt x="0" y="111428"/>
                  <a:pt x="0" y="106466"/>
                </a:cubicBezTo>
                <a:cubicBezTo>
                  <a:pt x="0" y="106466"/>
                  <a:pt x="0" y="105563"/>
                  <a:pt x="0" y="92481"/>
                </a:cubicBezTo>
                <a:cubicBezTo>
                  <a:pt x="0" y="79849"/>
                  <a:pt x="41879" y="69022"/>
                  <a:pt x="41879" y="60000"/>
                </a:cubicBezTo>
                <a:cubicBezTo>
                  <a:pt x="41879" y="50977"/>
                  <a:pt x="0" y="40601"/>
                  <a:pt x="0" y="27518"/>
                </a:cubicBezTo>
                <a:cubicBezTo>
                  <a:pt x="0" y="14887"/>
                  <a:pt x="0" y="13533"/>
                  <a:pt x="0" y="13533"/>
                </a:cubicBezTo>
                <a:cubicBezTo>
                  <a:pt x="0" y="9022"/>
                  <a:pt x="26577" y="0"/>
                  <a:pt x="59597" y="0"/>
                </a:cubicBezTo>
                <a:cubicBezTo>
                  <a:pt x="93422" y="0"/>
                  <a:pt x="120000" y="9022"/>
                  <a:pt x="120000" y="13533"/>
                </a:cubicBezTo>
                <a:cubicBezTo>
                  <a:pt x="120000" y="13533"/>
                  <a:pt x="120000" y="14887"/>
                  <a:pt x="120000" y="27518"/>
                </a:cubicBezTo>
                <a:cubicBezTo>
                  <a:pt x="120000" y="40601"/>
                  <a:pt x="78120" y="50977"/>
                  <a:pt x="78120" y="60000"/>
                </a:cubicBezTo>
                <a:close/>
                <a:moveTo>
                  <a:pt x="13691" y="17593"/>
                </a:moveTo>
                <a:cubicBezTo>
                  <a:pt x="22550" y="20751"/>
                  <a:pt x="39463" y="23909"/>
                  <a:pt x="59597" y="23909"/>
                </a:cubicBezTo>
                <a:cubicBezTo>
                  <a:pt x="80536" y="23909"/>
                  <a:pt x="98255" y="20751"/>
                  <a:pt x="107114" y="18045"/>
                </a:cubicBezTo>
                <a:cubicBezTo>
                  <a:pt x="111140" y="16691"/>
                  <a:pt x="104697" y="14436"/>
                  <a:pt x="103892" y="13984"/>
                </a:cubicBezTo>
                <a:cubicBezTo>
                  <a:pt x="103892" y="13984"/>
                  <a:pt x="83758" y="7669"/>
                  <a:pt x="60402" y="7669"/>
                </a:cubicBezTo>
                <a:cubicBezTo>
                  <a:pt x="37852" y="7669"/>
                  <a:pt x="24161" y="11278"/>
                  <a:pt x="16912" y="13984"/>
                </a:cubicBezTo>
                <a:cubicBezTo>
                  <a:pt x="16912" y="13984"/>
                  <a:pt x="9664" y="16240"/>
                  <a:pt x="13691" y="17593"/>
                </a:cubicBezTo>
                <a:close/>
                <a:moveTo>
                  <a:pt x="86979" y="41954"/>
                </a:moveTo>
                <a:cubicBezTo>
                  <a:pt x="95033" y="37894"/>
                  <a:pt x="107114" y="31578"/>
                  <a:pt x="107114" y="27518"/>
                </a:cubicBezTo>
                <a:cubicBezTo>
                  <a:pt x="107114" y="21654"/>
                  <a:pt x="107114" y="21654"/>
                  <a:pt x="107114" y="21654"/>
                </a:cubicBezTo>
                <a:cubicBezTo>
                  <a:pt x="95838" y="24812"/>
                  <a:pt x="78926" y="27969"/>
                  <a:pt x="59597" y="27969"/>
                </a:cubicBezTo>
                <a:cubicBezTo>
                  <a:pt x="41073" y="27969"/>
                  <a:pt x="23355" y="24812"/>
                  <a:pt x="12885" y="21654"/>
                </a:cubicBezTo>
                <a:cubicBezTo>
                  <a:pt x="12885" y="27518"/>
                  <a:pt x="12885" y="27518"/>
                  <a:pt x="12885" y="27518"/>
                </a:cubicBezTo>
                <a:cubicBezTo>
                  <a:pt x="12885" y="31578"/>
                  <a:pt x="24161" y="37894"/>
                  <a:pt x="32214" y="41954"/>
                </a:cubicBezTo>
                <a:cubicBezTo>
                  <a:pt x="44295" y="48270"/>
                  <a:pt x="54765" y="52781"/>
                  <a:pt x="54765" y="60000"/>
                </a:cubicBezTo>
                <a:cubicBezTo>
                  <a:pt x="54765" y="67218"/>
                  <a:pt x="44295" y="71729"/>
                  <a:pt x="32214" y="78045"/>
                </a:cubicBezTo>
                <a:cubicBezTo>
                  <a:pt x="24161" y="82556"/>
                  <a:pt x="12885" y="88421"/>
                  <a:pt x="12885" y="92481"/>
                </a:cubicBezTo>
                <a:cubicBezTo>
                  <a:pt x="12885" y="100601"/>
                  <a:pt x="12885" y="100601"/>
                  <a:pt x="12885" y="100601"/>
                </a:cubicBezTo>
                <a:cubicBezTo>
                  <a:pt x="23355" y="97894"/>
                  <a:pt x="54765" y="94736"/>
                  <a:pt x="54765" y="85263"/>
                </a:cubicBezTo>
                <a:cubicBezTo>
                  <a:pt x="54765" y="80751"/>
                  <a:pt x="65234" y="80751"/>
                  <a:pt x="65234" y="85263"/>
                </a:cubicBezTo>
                <a:cubicBezTo>
                  <a:pt x="65234" y="94736"/>
                  <a:pt x="96644" y="97894"/>
                  <a:pt x="107114" y="100601"/>
                </a:cubicBezTo>
                <a:cubicBezTo>
                  <a:pt x="107114" y="92481"/>
                  <a:pt x="107114" y="92481"/>
                  <a:pt x="107114" y="92481"/>
                </a:cubicBezTo>
                <a:cubicBezTo>
                  <a:pt x="107114" y="88421"/>
                  <a:pt x="95033" y="82556"/>
                  <a:pt x="86979" y="78045"/>
                </a:cubicBezTo>
                <a:cubicBezTo>
                  <a:pt x="76510" y="71729"/>
                  <a:pt x="65234" y="67218"/>
                  <a:pt x="65234" y="60000"/>
                </a:cubicBezTo>
                <a:cubicBezTo>
                  <a:pt x="65234" y="52781"/>
                  <a:pt x="76510" y="48270"/>
                  <a:pt x="86979" y="4195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5223228" y="2681606"/>
            <a:ext cx="226373" cy="200867"/>
          </a:xfrm>
          <a:custGeom>
            <a:pathLst>
              <a:path extrusionOk="0" h="120000" w="120000">
                <a:moveTo>
                  <a:pt x="120000" y="38086"/>
                </a:moveTo>
                <a:cubicBezTo>
                  <a:pt x="111230" y="47478"/>
                  <a:pt x="111230" y="47478"/>
                  <a:pt x="111230" y="47478"/>
                </a:cubicBezTo>
                <a:cubicBezTo>
                  <a:pt x="83076" y="15130"/>
                  <a:pt x="36923" y="15130"/>
                  <a:pt x="8307" y="47478"/>
                </a:cubicBezTo>
                <a:cubicBezTo>
                  <a:pt x="0" y="38086"/>
                  <a:pt x="0" y="38086"/>
                  <a:pt x="0" y="38086"/>
                </a:cubicBezTo>
                <a:cubicBezTo>
                  <a:pt x="33230" y="0"/>
                  <a:pt x="86769" y="0"/>
                  <a:pt x="120000" y="38086"/>
                </a:cubicBezTo>
                <a:close/>
                <a:moveTo>
                  <a:pt x="102923" y="57391"/>
                </a:moveTo>
                <a:cubicBezTo>
                  <a:pt x="94153" y="67304"/>
                  <a:pt x="94153" y="67304"/>
                  <a:pt x="94153" y="67304"/>
                </a:cubicBezTo>
                <a:cubicBezTo>
                  <a:pt x="75230" y="45913"/>
                  <a:pt x="44769" y="45913"/>
                  <a:pt x="25846" y="67304"/>
                </a:cubicBezTo>
                <a:cubicBezTo>
                  <a:pt x="17076" y="57391"/>
                  <a:pt x="17076" y="57391"/>
                  <a:pt x="17076" y="57391"/>
                </a:cubicBezTo>
                <a:cubicBezTo>
                  <a:pt x="40615" y="30260"/>
                  <a:pt x="79384" y="30260"/>
                  <a:pt x="102923" y="57391"/>
                </a:cubicBezTo>
                <a:close/>
                <a:moveTo>
                  <a:pt x="85846" y="77217"/>
                </a:moveTo>
                <a:cubicBezTo>
                  <a:pt x="77076" y="86608"/>
                  <a:pt x="77076" y="86608"/>
                  <a:pt x="77076" y="86608"/>
                </a:cubicBezTo>
                <a:cubicBezTo>
                  <a:pt x="67846" y="75652"/>
                  <a:pt x="52153" y="75652"/>
                  <a:pt x="42923" y="86608"/>
                </a:cubicBezTo>
                <a:cubicBezTo>
                  <a:pt x="34153" y="77217"/>
                  <a:pt x="34153" y="77217"/>
                  <a:pt x="34153" y="77217"/>
                </a:cubicBezTo>
                <a:cubicBezTo>
                  <a:pt x="48461" y="60521"/>
                  <a:pt x="71538" y="60521"/>
                  <a:pt x="85846" y="77217"/>
                </a:cubicBezTo>
                <a:close/>
                <a:moveTo>
                  <a:pt x="72000" y="106434"/>
                </a:moveTo>
                <a:cubicBezTo>
                  <a:pt x="72000" y="114260"/>
                  <a:pt x="66923" y="120000"/>
                  <a:pt x="60000" y="120000"/>
                </a:cubicBezTo>
                <a:cubicBezTo>
                  <a:pt x="53538" y="120000"/>
                  <a:pt x="48000" y="114260"/>
                  <a:pt x="48000" y="106434"/>
                </a:cubicBezTo>
                <a:cubicBezTo>
                  <a:pt x="48000" y="98608"/>
                  <a:pt x="53538" y="92347"/>
                  <a:pt x="60000" y="92347"/>
                </a:cubicBezTo>
                <a:cubicBezTo>
                  <a:pt x="66923" y="92347"/>
                  <a:pt x="72000" y="98608"/>
                  <a:pt x="72000" y="1064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5495833" y="2694358"/>
            <a:ext cx="194489" cy="194489"/>
          </a:xfrm>
          <a:custGeom>
            <a:pathLst>
              <a:path extrusionOk="0" h="120000" w="120000">
                <a:moveTo>
                  <a:pt x="119999" y="59730"/>
                </a:moveTo>
                <a:cubicBezTo>
                  <a:pt x="119999" y="93094"/>
                  <a:pt x="93094" y="119999"/>
                  <a:pt x="60269" y="119999"/>
                </a:cubicBezTo>
                <a:cubicBezTo>
                  <a:pt x="26905" y="119999"/>
                  <a:pt x="0" y="93094"/>
                  <a:pt x="0" y="59730"/>
                </a:cubicBezTo>
                <a:cubicBezTo>
                  <a:pt x="0" y="26905"/>
                  <a:pt x="26905" y="0"/>
                  <a:pt x="60269" y="0"/>
                </a:cubicBezTo>
                <a:cubicBezTo>
                  <a:pt x="93094" y="0"/>
                  <a:pt x="119999" y="26905"/>
                  <a:pt x="119999" y="59730"/>
                </a:cubicBezTo>
                <a:close/>
                <a:moveTo>
                  <a:pt x="23677" y="52197"/>
                </a:moveTo>
                <a:cubicBezTo>
                  <a:pt x="23677" y="66726"/>
                  <a:pt x="23677" y="66726"/>
                  <a:pt x="23677" y="66726"/>
                </a:cubicBezTo>
                <a:cubicBezTo>
                  <a:pt x="96322" y="66726"/>
                  <a:pt x="96322" y="66726"/>
                  <a:pt x="96322" y="66726"/>
                </a:cubicBezTo>
                <a:cubicBezTo>
                  <a:pt x="96322" y="52197"/>
                  <a:pt x="96322" y="52197"/>
                  <a:pt x="96322" y="52197"/>
                </a:cubicBezTo>
                <a:lnTo>
                  <a:pt x="23677" y="5219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5736555" y="2692766"/>
            <a:ext cx="162606" cy="196084"/>
          </a:xfrm>
          <a:custGeom>
            <a:pathLst>
              <a:path extrusionOk="0" h="120000" w="120000">
                <a:moveTo>
                  <a:pt x="120000" y="50666"/>
                </a:moveTo>
                <a:cubicBezTo>
                  <a:pt x="120000" y="106133"/>
                  <a:pt x="120000" y="106133"/>
                  <a:pt x="120000" y="106133"/>
                </a:cubicBezTo>
                <a:cubicBezTo>
                  <a:pt x="120000" y="109866"/>
                  <a:pt x="116129" y="114133"/>
                  <a:pt x="111612" y="115200"/>
                </a:cubicBezTo>
                <a:cubicBezTo>
                  <a:pt x="101290" y="117866"/>
                  <a:pt x="101290" y="117866"/>
                  <a:pt x="101290" y="117866"/>
                </a:cubicBezTo>
                <a:cubicBezTo>
                  <a:pt x="97419" y="118933"/>
                  <a:pt x="89677" y="120000"/>
                  <a:pt x="84516" y="120000"/>
                </a:cubicBezTo>
                <a:cubicBezTo>
                  <a:pt x="34838" y="120000"/>
                  <a:pt x="34838" y="120000"/>
                  <a:pt x="34838" y="120000"/>
                </a:cubicBezTo>
                <a:cubicBezTo>
                  <a:pt x="30322" y="120000"/>
                  <a:pt x="22580" y="118933"/>
                  <a:pt x="18064" y="117866"/>
                </a:cubicBezTo>
                <a:cubicBezTo>
                  <a:pt x="8387" y="115200"/>
                  <a:pt x="8387" y="115200"/>
                  <a:pt x="8387" y="115200"/>
                </a:cubicBezTo>
                <a:cubicBezTo>
                  <a:pt x="3870" y="114133"/>
                  <a:pt x="0" y="109866"/>
                  <a:pt x="0" y="106133"/>
                </a:cubicBezTo>
                <a:cubicBezTo>
                  <a:pt x="0" y="50666"/>
                  <a:pt x="0" y="50666"/>
                  <a:pt x="0" y="50666"/>
                </a:cubicBezTo>
                <a:cubicBezTo>
                  <a:pt x="0" y="46933"/>
                  <a:pt x="3870" y="42133"/>
                  <a:pt x="9032" y="42133"/>
                </a:cubicBezTo>
                <a:cubicBezTo>
                  <a:pt x="25806" y="42133"/>
                  <a:pt x="25806" y="42133"/>
                  <a:pt x="25806" y="42133"/>
                </a:cubicBezTo>
                <a:cubicBezTo>
                  <a:pt x="25806" y="32533"/>
                  <a:pt x="25806" y="32533"/>
                  <a:pt x="25806" y="32533"/>
                </a:cubicBezTo>
                <a:cubicBezTo>
                  <a:pt x="25806" y="11733"/>
                  <a:pt x="37419" y="0"/>
                  <a:pt x="60000" y="0"/>
                </a:cubicBezTo>
                <a:cubicBezTo>
                  <a:pt x="82580" y="0"/>
                  <a:pt x="94193" y="11733"/>
                  <a:pt x="94193" y="32533"/>
                </a:cubicBezTo>
                <a:cubicBezTo>
                  <a:pt x="94193" y="42133"/>
                  <a:pt x="94193" y="42133"/>
                  <a:pt x="94193" y="42133"/>
                </a:cubicBezTo>
                <a:cubicBezTo>
                  <a:pt x="109677" y="42133"/>
                  <a:pt x="109677" y="42133"/>
                  <a:pt x="109677" y="42133"/>
                </a:cubicBezTo>
                <a:cubicBezTo>
                  <a:pt x="114193" y="42133"/>
                  <a:pt x="120000" y="46933"/>
                  <a:pt x="120000" y="50666"/>
                </a:cubicBezTo>
                <a:close/>
                <a:moveTo>
                  <a:pt x="43225" y="42133"/>
                </a:moveTo>
                <a:cubicBezTo>
                  <a:pt x="77419" y="42133"/>
                  <a:pt x="77419" y="42133"/>
                  <a:pt x="77419" y="42133"/>
                </a:cubicBezTo>
                <a:cubicBezTo>
                  <a:pt x="77419" y="29333"/>
                  <a:pt x="77419" y="29333"/>
                  <a:pt x="77419" y="29333"/>
                </a:cubicBezTo>
                <a:cubicBezTo>
                  <a:pt x="77419" y="19200"/>
                  <a:pt x="70322" y="13866"/>
                  <a:pt x="60000" y="13866"/>
                </a:cubicBezTo>
                <a:cubicBezTo>
                  <a:pt x="49677" y="13866"/>
                  <a:pt x="43225" y="19200"/>
                  <a:pt x="43225" y="29333"/>
                </a:cubicBezTo>
                <a:lnTo>
                  <a:pt x="43225" y="4213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5945394" y="2694358"/>
            <a:ext cx="199272" cy="194489"/>
          </a:xfrm>
          <a:custGeom>
            <a:pathLst>
              <a:path extrusionOk="0" h="120000" w="120000">
                <a:moveTo>
                  <a:pt x="119478" y="23139"/>
                </a:moveTo>
                <a:cubicBezTo>
                  <a:pt x="118956" y="26905"/>
                  <a:pt x="105913" y="115695"/>
                  <a:pt x="105913" y="115695"/>
                </a:cubicBezTo>
                <a:cubicBezTo>
                  <a:pt x="105391" y="117847"/>
                  <a:pt x="102782" y="119999"/>
                  <a:pt x="100695" y="119999"/>
                </a:cubicBezTo>
                <a:cubicBezTo>
                  <a:pt x="19304" y="119999"/>
                  <a:pt x="19304" y="119999"/>
                  <a:pt x="19304" y="119999"/>
                </a:cubicBezTo>
                <a:cubicBezTo>
                  <a:pt x="17217" y="119999"/>
                  <a:pt x="14608" y="117847"/>
                  <a:pt x="13565" y="115695"/>
                </a:cubicBezTo>
                <a:cubicBezTo>
                  <a:pt x="13565" y="115695"/>
                  <a:pt x="1043" y="26905"/>
                  <a:pt x="521" y="23139"/>
                </a:cubicBezTo>
                <a:cubicBezTo>
                  <a:pt x="0" y="19372"/>
                  <a:pt x="1565" y="16143"/>
                  <a:pt x="3652" y="14529"/>
                </a:cubicBezTo>
                <a:cubicBezTo>
                  <a:pt x="5739" y="12914"/>
                  <a:pt x="16695" y="4304"/>
                  <a:pt x="18782" y="2152"/>
                </a:cubicBezTo>
                <a:cubicBezTo>
                  <a:pt x="20869" y="538"/>
                  <a:pt x="24000" y="0"/>
                  <a:pt x="26608" y="0"/>
                </a:cubicBezTo>
                <a:cubicBezTo>
                  <a:pt x="93391" y="0"/>
                  <a:pt x="93391" y="0"/>
                  <a:pt x="93391" y="0"/>
                </a:cubicBezTo>
                <a:cubicBezTo>
                  <a:pt x="95478" y="0"/>
                  <a:pt x="98608" y="538"/>
                  <a:pt x="101217" y="2152"/>
                </a:cubicBezTo>
                <a:cubicBezTo>
                  <a:pt x="102782" y="4304"/>
                  <a:pt x="114260" y="12914"/>
                  <a:pt x="116347" y="14529"/>
                </a:cubicBezTo>
                <a:cubicBezTo>
                  <a:pt x="117913" y="16143"/>
                  <a:pt x="120000" y="19372"/>
                  <a:pt x="119478" y="23139"/>
                </a:cubicBezTo>
                <a:close/>
                <a:moveTo>
                  <a:pt x="108521" y="24215"/>
                </a:moveTo>
                <a:cubicBezTo>
                  <a:pt x="93391" y="8071"/>
                  <a:pt x="93391" y="8071"/>
                  <a:pt x="93391" y="8071"/>
                </a:cubicBezTo>
                <a:cubicBezTo>
                  <a:pt x="26608" y="8071"/>
                  <a:pt x="26608" y="8071"/>
                  <a:pt x="26608" y="8071"/>
                </a:cubicBezTo>
                <a:cubicBezTo>
                  <a:pt x="11478" y="24215"/>
                  <a:pt x="11478" y="24215"/>
                  <a:pt x="11478" y="24215"/>
                </a:cubicBezTo>
                <a:lnTo>
                  <a:pt x="108521" y="24215"/>
                </a:lnTo>
                <a:close/>
                <a:moveTo>
                  <a:pt x="88173" y="37130"/>
                </a:moveTo>
                <a:cubicBezTo>
                  <a:pt x="75652" y="37130"/>
                  <a:pt x="75652" y="37130"/>
                  <a:pt x="75652" y="37130"/>
                </a:cubicBezTo>
                <a:cubicBezTo>
                  <a:pt x="73565" y="46816"/>
                  <a:pt x="68869" y="64035"/>
                  <a:pt x="60000" y="64035"/>
                </a:cubicBezTo>
                <a:cubicBezTo>
                  <a:pt x="50608" y="64035"/>
                  <a:pt x="45913" y="46816"/>
                  <a:pt x="44347" y="37130"/>
                </a:cubicBezTo>
                <a:cubicBezTo>
                  <a:pt x="31304" y="37130"/>
                  <a:pt x="31304" y="37130"/>
                  <a:pt x="31304" y="37130"/>
                </a:cubicBezTo>
                <a:cubicBezTo>
                  <a:pt x="32347" y="43587"/>
                  <a:pt x="37043" y="76412"/>
                  <a:pt x="60000" y="76412"/>
                </a:cubicBezTo>
                <a:cubicBezTo>
                  <a:pt x="82434" y="76412"/>
                  <a:pt x="87130" y="43587"/>
                  <a:pt x="88173" y="371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6190898" y="2675228"/>
            <a:ext cx="148259" cy="231156"/>
          </a:xfrm>
          <a:custGeom>
            <a:pathLst>
              <a:path extrusionOk="0" h="120000" w="120000">
                <a:moveTo>
                  <a:pt x="120000" y="46015"/>
                </a:moveTo>
                <a:cubicBezTo>
                  <a:pt x="120000" y="62255"/>
                  <a:pt x="120000" y="62255"/>
                  <a:pt x="120000" y="62255"/>
                </a:cubicBezTo>
                <a:cubicBezTo>
                  <a:pt x="120000" y="75789"/>
                  <a:pt x="104470" y="90225"/>
                  <a:pt x="69882" y="92030"/>
                </a:cubicBezTo>
                <a:cubicBezTo>
                  <a:pt x="69882" y="107819"/>
                  <a:pt x="69882" y="107819"/>
                  <a:pt x="69882" y="107819"/>
                </a:cubicBezTo>
                <a:cubicBezTo>
                  <a:pt x="93882" y="107819"/>
                  <a:pt x="93882" y="107819"/>
                  <a:pt x="93882" y="107819"/>
                </a:cubicBezTo>
                <a:cubicBezTo>
                  <a:pt x="96000" y="107819"/>
                  <a:pt x="97411" y="108721"/>
                  <a:pt x="97411" y="110526"/>
                </a:cubicBezTo>
                <a:cubicBezTo>
                  <a:pt x="97411" y="117744"/>
                  <a:pt x="97411" y="117744"/>
                  <a:pt x="97411" y="117744"/>
                </a:cubicBezTo>
                <a:cubicBezTo>
                  <a:pt x="97411" y="118646"/>
                  <a:pt x="96000" y="120000"/>
                  <a:pt x="93882" y="120000"/>
                </a:cubicBezTo>
                <a:cubicBezTo>
                  <a:pt x="26117" y="120000"/>
                  <a:pt x="26117" y="120000"/>
                  <a:pt x="26117" y="120000"/>
                </a:cubicBezTo>
                <a:cubicBezTo>
                  <a:pt x="24000" y="120000"/>
                  <a:pt x="22588" y="118646"/>
                  <a:pt x="22588" y="117744"/>
                </a:cubicBezTo>
                <a:cubicBezTo>
                  <a:pt x="22588" y="110526"/>
                  <a:pt x="22588" y="110526"/>
                  <a:pt x="22588" y="110526"/>
                </a:cubicBezTo>
                <a:cubicBezTo>
                  <a:pt x="22588" y="108721"/>
                  <a:pt x="24000" y="107819"/>
                  <a:pt x="26117" y="107819"/>
                </a:cubicBezTo>
                <a:cubicBezTo>
                  <a:pt x="50823" y="107819"/>
                  <a:pt x="50823" y="107819"/>
                  <a:pt x="50823" y="107819"/>
                </a:cubicBezTo>
                <a:cubicBezTo>
                  <a:pt x="50823" y="92030"/>
                  <a:pt x="50823" y="92030"/>
                  <a:pt x="50823" y="92030"/>
                </a:cubicBezTo>
                <a:cubicBezTo>
                  <a:pt x="15529" y="90225"/>
                  <a:pt x="0" y="75789"/>
                  <a:pt x="0" y="62255"/>
                </a:cubicBezTo>
                <a:cubicBezTo>
                  <a:pt x="0" y="46015"/>
                  <a:pt x="0" y="46015"/>
                  <a:pt x="0" y="46015"/>
                </a:cubicBezTo>
                <a:cubicBezTo>
                  <a:pt x="0" y="44661"/>
                  <a:pt x="1411" y="43759"/>
                  <a:pt x="4235" y="43759"/>
                </a:cubicBezTo>
                <a:cubicBezTo>
                  <a:pt x="9882" y="43759"/>
                  <a:pt x="9882" y="43759"/>
                  <a:pt x="9882" y="43759"/>
                </a:cubicBezTo>
                <a:cubicBezTo>
                  <a:pt x="11294" y="43759"/>
                  <a:pt x="13411" y="44661"/>
                  <a:pt x="13411" y="46015"/>
                </a:cubicBezTo>
                <a:cubicBezTo>
                  <a:pt x="13411" y="62255"/>
                  <a:pt x="13411" y="62255"/>
                  <a:pt x="13411" y="62255"/>
                </a:cubicBezTo>
                <a:cubicBezTo>
                  <a:pt x="13411" y="70375"/>
                  <a:pt x="23294" y="83909"/>
                  <a:pt x="60000" y="83909"/>
                </a:cubicBezTo>
                <a:cubicBezTo>
                  <a:pt x="96705" y="83909"/>
                  <a:pt x="107294" y="70375"/>
                  <a:pt x="107294" y="62255"/>
                </a:cubicBezTo>
                <a:cubicBezTo>
                  <a:pt x="107294" y="46015"/>
                  <a:pt x="107294" y="46015"/>
                  <a:pt x="107294" y="46015"/>
                </a:cubicBezTo>
                <a:cubicBezTo>
                  <a:pt x="107294" y="44661"/>
                  <a:pt x="108705" y="43759"/>
                  <a:pt x="110823" y="43759"/>
                </a:cubicBezTo>
                <a:cubicBezTo>
                  <a:pt x="116470" y="43759"/>
                  <a:pt x="116470" y="43759"/>
                  <a:pt x="116470" y="43759"/>
                </a:cubicBezTo>
                <a:cubicBezTo>
                  <a:pt x="118588" y="43759"/>
                  <a:pt x="120000" y="44661"/>
                  <a:pt x="120000" y="46015"/>
                </a:cubicBezTo>
                <a:close/>
                <a:moveTo>
                  <a:pt x="88235" y="35187"/>
                </a:moveTo>
                <a:cubicBezTo>
                  <a:pt x="31764" y="35187"/>
                  <a:pt x="31764" y="35187"/>
                  <a:pt x="31764" y="35187"/>
                </a:cubicBezTo>
                <a:cubicBezTo>
                  <a:pt x="31764" y="9924"/>
                  <a:pt x="31764" y="9924"/>
                  <a:pt x="31764" y="9924"/>
                </a:cubicBezTo>
                <a:cubicBezTo>
                  <a:pt x="31764" y="5864"/>
                  <a:pt x="38117" y="0"/>
                  <a:pt x="60000" y="0"/>
                </a:cubicBezTo>
                <a:cubicBezTo>
                  <a:pt x="81882" y="0"/>
                  <a:pt x="88235" y="5864"/>
                  <a:pt x="88235" y="9924"/>
                </a:cubicBezTo>
                <a:lnTo>
                  <a:pt x="88235" y="35187"/>
                </a:lnTo>
                <a:close/>
                <a:moveTo>
                  <a:pt x="31764" y="62255"/>
                </a:moveTo>
                <a:cubicBezTo>
                  <a:pt x="31764" y="43759"/>
                  <a:pt x="31764" y="43759"/>
                  <a:pt x="31764" y="43759"/>
                </a:cubicBezTo>
                <a:cubicBezTo>
                  <a:pt x="88235" y="43759"/>
                  <a:pt x="88235" y="43759"/>
                  <a:pt x="88235" y="43759"/>
                </a:cubicBezTo>
                <a:cubicBezTo>
                  <a:pt x="88235" y="62255"/>
                  <a:pt x="88235" y="62255"/>
                  <a:pt x="88235" y="62255"/>
                </a:cubicBezTo>
                <a:cubicBezTo>
                  <a:pt x="88235" y="66315"/>
                  <a:pt x="81882" y="72180"/>
                  <a:pt x="60000" y="72180"/>
                </a:cubicBezTo>
                <a:cubicBezTo>
                  <a:pt x="38117" y="72180"/>
                  <a:pt x="31764" y="66315"/>
                  <a:pt x="31764" y="6225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6385387" y="2686388"/>
            <a:ext cx="207244" cy="208838"/>
          </a:xfrm>
          <a:custGeom>
            <a:pathLst>
              <a:path extrusionOk="0" h="120000" w="120000">
                <a:moveTo>
                  <a:pt x="120000" y="26610"/>
                </a:moveTo>
                <a:cubicBezTo>
                  <a:pt x="120000" y="106443"/>
                  <a:pt x="120000" y="106443"/>
                  <a:pt x="120000" y="106443"/>
                </a:cubicBezTo>
                <a:cubicBezTo>
                  <a:pt x="120000" y="113974"/>
                  <a:pt x="113974" y="120000"/>
                  <a:pt x="106945" y="120000"/>
                </a:cubicBezTo>
                <a:cubicBezTo>
                  <a:pt x="13556" y="120000"/>
                  <a:pt x="13556" y="120000"/>
                  <a:pt x="13556" y="120000"/>
                </a:cubicBezTo>
                <a:cubicBezTo>
                  <a:pt x="6025" y="120000"/>
                  <a:pt x="0" y="113974"/>
                  <a:pt x="0" y="106443"/>
                </a:cubicBezTo>
                <a:cubicBezTo>
                  <a:pt x="0" y="26610"/>
                  <a:pt x="0" y="26610"/>
                  <a:pt x="0" y="26610"/>
                </a:cubicBezTo>
                <a:cubicBezTo>
                  <a:pt x="0" y="19079"/>
                  <a:pt x="6025" y="13054"/>
                  <a:pt x="13556" y="13054"/>
                </a:cubicBezTo>
                <a:cubicBezTo>
                  <a:pt x="19581" y="13054"/>
                  <a:pt x="19581" y="13054"/>
                  <a:pt x="19581" y="13054"/>
                </a:cubicBezTo>
                <a:cubicBezTo>
                  <a:pt x="19581" y="26610"/>
                  <a:pt x="19581" y="26610"/>
                  <a:pt x="19581" y="26610"/>
                </a:cubicBezTo>
                <a:cubicBezTo>
                  <a:pt x="40669" y="26610"/>
                  <a:pt x="40669" y="26610"/>
                  <a:pt x="40669" y="26610"/>
                </a:cubicBezTo>
                <a:cubicBezTo>
                  <a:pt x="40669" y="13054"/>
                  <a:pt x="40669" y="13054"/>
                  <a:pt x="40669" y="13054"/>
                </a:cubicBezTo>
                <a:cubicBezTo>
                  <a:pt x="79330" y="13054"/>
                  <a:pt x="79330" y="13054"/>
                  <a:pt x="79330" y="13054"/>
                </a:cubicBezTo>
                <a:cubicBezTo>
                  <a:pt x="79330" y="26610"/>
                  <a:pt x="79330" y="26610"/>
                  <a:pt x="79330" y="26610"/>
                </a:cubicBezTo>
                <a:cubicBezTo>
                  <a:pt x="100920" y="26610"/>
                  <a:pt x="100920" y="26610"/>
                  <a:pt x="100920" y="26610"/>
                </a:cubicBezTo>
                <a:cubicBezTo>
                  <a:pt x="100920" y="13054"/>
                  <a:pt x="100920" y="13054"/>
                  <a:pt x="100920" y="13054"/>
                </a:cubicBezTo>
                <a:cubicBezTo>
                  <a:pt x="106945" y="13054"/>
                  <a:pt x="106945" y="13054"/>
                  <a:pt x="106945" y="13054"/>
                </a:cubicBezTo>
                <a:cubicBezTo>
                  <a:pt x="113974" y="13054"/>
                  <a:pt x="120000" y="19079"/>
                  <a:pt x="120000" y="26610"/>
                </a:cubicBezTo>
                <a:close/>
                <a:moveTo>
                  <a:pt x="106945" y="53221"/>
                </a:moveTo>
                <a:cubicBezTo>
                  <a:pt x="13556" y="53221"/>
                  <a:pt x="13556" y="53221"/>
                  <a:pt x="13556" y="53221"/>
                </a:cubicBezTo>
                <a:cubicBezTo>
                  <a:pt x="13556" y="106443"/>
                  <a:pt x="13556" y="106443"/>
                  <a:pt x="13556" y="106443"/>
                </a:cubicBezTo>
                <a:cubicBezTo>
                  <a:pt x="106945" y="106443"/>
                  <a:pt x="106945" y="106443"/>
                  <a:pt x="106945" y="106443"/>
                </a:cubicBezTo>
                <a:lnTo>
                  <a:pt x="106945" y="53221"/>
                </a:lnTo>
                <a:close/>
                <a:moveTo>
                  <a:pt x="34644" y="22594"/>
                </a:moveTo>
                <a:cubicBezTo>
                  <a:pt x="25606" y="22594"/>
                  <a:pt x="25606" y="22594"/>
                  <a:pt x="25606" y="22594"/>
                </a:cubicBezTo>
                <a:cubicBezTo>
                  <a:pt x="25606" y="0"/>
                  <a:pt x="25606" y="0"/>
                  <a:pt x="25606" y="0"/>
                </a:cubicBezTo>
                <a:cubicBezTo>
                  <a:pt x="34644" y="0"/>
                  <a:pt x="34644" y="0"/>
                  <a:pt x="34644" y="0"/>
                </a:cubicBezTo>
                <a:lnTo>
                  <a:pt x="34644" y="22594"/>
                </a:lnTo>
                <a:close/>
                <a:moveTo>
                  <a:pt x="94895" y="22594"/>
                </a:moveTo>
                <a:cubicBezTo>
                  <a:pt x="85355" y="22594"/>
                  <a:pt x="85355" y="22594"/>
                  <a:pt x="85355" y="22594"/>
                </a:cubicBezTo>
                <a:cubicBezTo>
                  <a:pt x="85355" y="0"/>
                  <a:pt x="85355" y="0"/>
                  <a:pt x="85355" y="0"/>
                </a:cubicBezTo>
                <a:cubicBezTo>
                  <a:pt x="94895" y="0"/>
                  <a:pt x="94895" y="0"/>
                  <a:pt x="94895" y="0"/>
                </a:cubicBezTo>
                <a:lnTo>
                  <a:pt x="94895" y="225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6638864" y="2718272"/>
            <a:ext cx="116375" cy="145070"/>
          </a:xfrm>
          <a:custGeom>
            <a:pathLst>
              <a:path extrusionOk="0" h="120000" w="120000">
                <a:moveTo>
                  <a:pt x="120000" y="59999"/>
                </a:moveTo>
                <a:cubicBezTo>
                  <a:pt x="120000" y="62891"/>
                  <a:pt x="116390" y="65060"/>
                  <a:pt x="116390" y="65060"/>
                </a:cubicBezTo>
                <a:cubicBezTo>
                  <a:pt x="13533" y="115662"/>
                  <a:pt x="13533" y="115662"/>
                  <a:pt x="13533" y="115662"/>
                </a:cubicBezTo>
                <a:cubicBezTo>
                  <a:pt x="6315" y="119999"/>
                  <a:pt x="0" y="117108"/>
                  <a:pt x="0" y="109879"/>
                </a:cubicBezTo>
                <a:cubicBezTo>
                  <a:pt x="0" y="10843"/>
                  <a:pt x="0" y="10843"/>
                  <a:pt x="0" y="10843"/>
                </a:cubicBezTo>
                <a:cubicBezTo>
                  <a:pt x="0" y="3614"/>
                  <a:pt x="6315" y="0"/>
                  <a:pt x="13533" y="4337"/>
                </a:cubicBezTo>
                <a:cubicBezTo>
                  <a:pt x="116390" y="54939"/>
                  <a:pt x="116390" y="54939"/>
                  <a:pt x="116390" y="54939"/>
                </a:cubicBezTo>
                <a:cubicBezTo>
                  <a:pt x="116390" y="54939"/>
                  <a:pt x="120000" y="57108"/>
                  <a:pt x="120000" y="5999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6801470" y="2708708"/>
            <a:ext cx="161012" cy="1626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7008714" y="2708708"/>
            <a:ext cx="122753" cy="162606"/>
          </a:xfrm>
          <a:custGeom>
            <a:pathLst>
              <a:path extrusionOk="0" h="120000" w="120000">
                <a:moveTo>
                  <a:pt x="40851" y="11612"/>
                </a:moveTo>
                <a:cubicBezTo>
                  <a:pt x="40851" y="109032"/>
                  <a:pt x="40851" y="109032"/>
                  <a:pt x="40851" y="109032"/>
                </a:cubicBezTo>
                <a:cubicBezTo>
                  <a:pt x="40851" y="117419"/>
                  <a:pt x="31489" y="120000"/>
                  <a:pt x="20425" y="120000"/>
                </a:cubicBezTo>
                <a:cubicBezTo>
                  <a:pt x="9361" y="120000"/>
                  <a:pt x="0" y="117419"/>
                  <a:pt x="0" y="109032"/>
                </a:cubicBezTo>
                <a:cubicBezTo>
                  <a:pt x="0" y="11612"/>
                  <a:pt x="0" y="11612"/>
                  <a:pt x="0" y="11612"/>
                </a:cubicBezTo>
                <a:cubicBezTo>
                  <a:pt x="0" y="3225"/>
                  <a:pt x="9361" y="0"/>
                  <a:pt x="20425" y="0"/>
                </a:cubicBezTo>
                <a:cubicBezTo>
                  <a:pt x="31489" y="0"/>
                  <a:pt x="40851" y="3225"/>
                  <a:pt x="40851" y="11612"/>
                </a:cubicBezTo>
                <a:close/>
                <a:moveTo>
                  <a:pt x="120000" y="11612"/>
                </a:moveTo>
                <a:cubicBezTo>
                  <a:pt x="120000" y="109032"/>
                  <a:pt x="120000" y="109032"/>
                  <a:pt x="120000" y="109032"/>
                </a:cubicBezTo>
                <a:cubicBezTo>
                  <a:pt x="120000" y="117419"/>
                  <a:pt x="110638" y="120000"/>
                  <a:pt x="99574" y="120000"/>
                </a:cubicBezTo>
                <a:cubicBezTo>
                  <a:pt x="88510" y="120000"/>
                  <a:pt x="79148" y="117419"/>
                  <a:pt x="79148" y="109032"/>
                </a:cubicBezTo>
                <a:cubicBezTo>
                  <a:pt x="79148" y="11612"/>
                  <a:pt x="79148" y="11612"/>
                  <a:pt x="79148" y="11612"/>
                </a:cubicBezTo>
                <a:cubicBezTo>
                  <a:pt x="79148" y="3225"/>
                  <a:pt x="88510" y="0"/>
                  <a:pt x="99574" y="0"/>
                </a:cubicBezTo>
                <a:cubicBezTo>
                  <a:pt x="110638" y="0"/>
                  <a:pt x="120000" y="3225"/>
                  <a:pt x="120000" y="1161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7177696" y="2676824"/>
            <a:ext cx="135506" cy="226373"/>
          </a:xfrm>
          <a:custGeom>
            <a:pathLst>
              <a:path extrusionOk="0" h="120000" w="120000">
                <a:moveTo>
                  <a:pt x="120000" y="12461"/>
                </a:moveTo>
                <a:cubicBezTo>
                  <a:pt x="120000" y="108000"/>
                  <a:pt x="120000" y="108000"/>
                  <a:pt x="120000" y="108000"/>
                </a:cubicBezTo>
                <a:cubicBezTo>
                  <a:pt x="120000" y="114923"/>
                  <a:pt x="110649" y="120000"/>
                  <a:pt x="99740" y="120000"/>
                </a:cubicBezTo>
                <a:cubicBezTo>
                  <a:pt x="21038" y="120000"/>
                  <a:pt x="21038" y="120000"/>
                  <a:pt x="21038" y="120000"/>
                </a:cubicBezTo>
                <a:cubicBezTo>
                  <a:pt x="9350" y="120000"/>
                  <a:pt x="0" y="114923"/>
                  <a:pt x="0" y="108000"/>
                </a:cubicBezTo>
                <a:cubicBezTo>
                  <a:pt x="0" y="12461"/>
                  <a:pt x="0" y="12461"/>
                  <a:pt x="0" y="12461"/>
                </a:cubicBezTo>
                <a:cubicBezTo>
                  <a:pt x="0" y="5538"/>
                  <a:pt x="9350" y="0"/>
                  <a:pt x="21038" y="0"/>
                </a:cubicBezTo>
                <a:cubicBezTo>
                  <a:pt x="99740" y="0"/>
                  <a:pt x="99740" y="0"/>
                  <a:pt x="99740" y="0"/>
                </a:cubicBezTo>
                <a:cubicBezTo>
                  <a:pt x="110649" y="0"/>
                  <a:pt x="120000" y="5538"/>
                  <a:pt x="120000" y="12461"/>
                </a:cubicBezTo>
                <a:close/>
                <a:moveTo>
                  <a:pt x="103636" y="16153"/>
                </a:moveTo>
                <a:cubicBezTo>
                  <a:pt x="16363" y="16153"/>
                  <a:pt x="16363" y="16153"/>
                  <a:pt x="16363" y="16153"/>
                </a:cubicBezTo>
                <a:cubicBezTo>
                  <a:pt x="16363" y="96923"/>
                  <a:pt x="16363" y="96923"/>
                  <a:pt x="16363" y="96923"/>
                </a:cubicBezTo>
                <a:cubicBezTo>
                  <a:pt x="103636" y="96923"/>
                  <a:pt x="103636" y="96923"/>
                  <a:pt x="103636" y="96923"/>
                </a:cubicBezTo>
                <a:lnTo>
                  <a:pt x="103636" y="16153"/>
                </a:lnTo>
                <a:close/>
                <a:moveTo>
                  <a:pt x="74805" y="108923"/>
                </a:moveTo>
                <a:cubicBezTo>
                  <a:pt x="74805" y="105692"/>
                  <a:pt x="68571" y="102923"/>
                  <a:pt x="60000" y="102923"/>
                </a:cubicBezTo>
                <a:cubicBezTo>
                  <a:pt x="52207" y="102923"/>
                  <a:pt x="45974" y="105692"/>
                  <a:pt x="45974" y="108923"/>
                </a:cubicBezTo>
                <a:cubicBezTo>
                  <a:pt x="45974" y="112615"/>
                  <a:pt x="52207" y="115384"/>
                  <a:pt x="60000" y="115384"/>
                </a:cubicBezTo>
                <a:cubicBezTo>
                  <a:pt x="68571" y="115384"/>
                  <a:pt x="74805" y="112615"/>
                  <a:pt x="74805" y="10892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7359434" y="2708708"/>
            <a:ext cx="184925" cy="162606"/>
          </a:xfrm>
          <a:custGeom>
            <a:pathLst>
              <a:path extrusionOk="0" h="120000" w="120000">
                <a:moveTo>
                  <a:pt x="119999" y="17419"/>
                </a:moveTo>
                <a:cubicBezTo>
                  <a:pt x="119999" y="77419"/>
                  <a:pt x="119999" y="77419"/>
                  <a:pt x="119999" y="77419"/>
                </a:cubicBezTo>
                <a:cubicBezTo>
                  <a:pt x="119999" y="87096"/>
                  <a:pt x="112676" y="94193"/>
                  <a:pt x="104788" y="94193"/>
                </a:cubicBezTo>
                <a:cubicBezTo>
                  <a:pt x="74929" y="94193"/>
                  <a:pt x="74929" y="94193"/>
                  <a:pt x="74929" y="94193"/>
                </a:cubicBezTo>
                <a:cubicBezTo>
                  <a:pt x="74929" y="120000"/>
                  <a:pt x="74929" y="120000"/>
                  <a:pt x="74929" y="120000"/>
                </a:cubicBezTo>
                <a:cubicBezTo>
                  <a:pt x="45070" y="94193"/>
                  <a:pt x="45070" y="94193"/>
                  <a:pt x="45070" y="94193"/>
                </a:cubicBezTo>
                <a:cubicBezTo>
                  <a:pt x="15211" y="94193"/>
                  <a:pt x="15211" y="94193"/>
                  <a:pt x="15211" y="94193"/>
                </a:cubicBezTo>
                <a:cubicBezTo>
                  <a:pt x="6760" y="94193"/>
                  <a:pt x="0" y="87096"/>
                  <a:pt x="0" y="77419"/>
                </a:cubicBezTo>
                <a:cubicBezTo>
                  <a:pt x="0" y="17419"/>
                  <a:pt x="0" y="17419"/>
                  <a:pt x="0" y="17419"/>
                </a:cubicBezTo>
                <a:cubicBezTo>
                  <a:pt x="0" y="7741"/>
                  <a:pt x="6760" y="0"/>
                  <a:pt x="15211" y="0"/>
                </a:cubicBezTo>
                <a:cubicBezTo>
                  <a:pt x="104788" y="0"/>
                  <a:pt x="104788" y="0"/>
                  <a:pt x="104788" y="0"/>
                </a:cubicBezTo>
                <a:cubicBezTo>
                  <a:pt x="112676" y="0"/>
                  <a:pt x="119999" y="7741"/>
                  <a:pt x="119999" y="1741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7590589" y="2684793"/>
            <a:ext cx="212026" cy="212026"/>
          </a:xfrm>
          <a:custGeom>
            <a:pathLst>
              <a:path extrusionOk="0" h="120000" w="120000">
                <a:moveTo>
                  <a:pt x="120000" y="47704"/>
                </a:moveTo>
                <a:cubicBezTo>
                  <a:pt x="120000" y="72295"/>
                  <a:pt x="100819" y="92950"/>
                  <a:pt x="76229" y="94918"/>
                </a:cubicBezTo>
                <a:cubicBezTo>
                  <a:pt x="70819" y="109672"/>
                  <a:pt x="56065" y="120000"/>
                  <a:pt x="39344" y="120000"/>
                </a:cubicBezTo>
                <a:cubicBezTo>
                  <a:pt x="17704" y="120000"/>
                  <a:pt x="0" y="102295"/>
                  <a:pt x="0" y="80655"/>
                </a:cubicBezTo>
                <a:cubicBezTo>
                  <a:pt x="0" y="63934"/>
                  <a:pt x="10327" y="49180"/>
                  <a:pt x="25081" y="43770"/>
                </a:cubicBezTo>
                <a:cubicBezTo>
                  <a:pt x="27049" y="19180"/>
                  <a:pt x="47213" y="0"/>
                  <a:pt x="72295" y="0"/>
                </a:cubicBezTo>
                <a:cubicBezTo>
                  <a:pt x="98360" y="0"/>
                  <a:pt x="120000" y="21639"/>
                  <a:pt x="120000" y="47704"/>
                </a:cubicBezTo>
                <a:close/>
                <a:moveTo>
                  <a:pt x="0" y="14754"/>
                </a:moveTo>
                <a:cubicBezTo>
                  <a:pt x="0" y="7377"/>
                  <a:pt x="5901" y="983"/>
                  <a:pt x="13278" y="983"/>
                </a:cubicBezTo>
                <a:cubicBezTo>
                  <a:pt x="20655" y="983"/>
                  <a:pt x="26557" y="7377"/>
                  <a:pt x="26557" y="14754"/>
                </a:cubicBezTo>
                <a:cubicBezTo>
                  <a:pt x="26557" y="22131"/>
                  <a:pt x="20655" y="28032"/>
                  <a:pt x="13278" y="28032"/>
                </a:cubicBezTo>
                <a:cubicBezTo>
                  <a:pt x="5901" y="28032"/>
                  <a:pt x="0" y="22131"/>
                  <a:pt x="0" y="14754"/>
                </a:cubicBezTo>
                <a:close/>
                <a:moveTo>
                  <a:pt x="5901" y="14754"/>
                </a:moveTo>
                <a:cubicBezTo>
                  <a:pt x="5901" y="18688"/>
                  <a:pt x="9344" y="22131"/>
                  <a:pt x="13278" y="22131"/>
                </a:cubicBezTo>
                <a:cubicBezTo>
                  <a:pt x="17213" y="22131"/>
                  <a:pt x="20655" y="18688"/>
                  <a:pt x="20655" y="14754"/>
                </a:cubicBezTo>
                <a:cubicBezTo>
                  <a:pt x="20655" y="10327"/>
                  <a:pt x="17213" y="7377"/>
                  <a:pt x="13278" y="7377"/>
                </a:cubicBezTo>
                <a:cubicBezTo>
                  <a:pt x="9344" y="7377"/>
                  <a:pt x="5901" y="10327"/>
                  <a:pt x="5901" y="14754"/>
                </a:cubicBezTo>
                <a:close/>
                <a:moveTo>
                  <a:pt x="62459" y="93934"/>
                </a:moveTo>
                <a:cubicBezTo>
                  <a:pt x="44262" y="90000"/>
                  <a:pt x="30000" y="75737"/>
                  <a:pt x="26065" y="57540"/>
                </a:cubicBezTo>
                <a:cubicBezTo>
                  <a:pt x="18196" y="62459"/>
                  <a:pt x="12786" y="70819"/>
                  <a:pt x="12786" y="80655"/>
                </a:cubicBezTo>
                <a:cubicBezTo>
                  <a:pt x="12786" y="94918"/>
                  <a:pt x="25081" y="106721"/>
                  <a:pt x="39344" y="106721"/>
                </a:cubicBezTo>
                <a:cubicBezTo>
                  <a:pt x="49180" y="106721"/>
                  <a:pt x="57540" y="101803"/>
                  <a:pt x="62459" y="93934"/>
                </a:cubicBezTo>
                <a:close/>
                <a:moveTo>
                  <a:pt x="105737" y="47704"/>
                </a:moveTo>
                <a:cubicBezTo>
                  <a:pt x="105737" y="29508"/>
                  <a:pt x="90983" y="14262"/>
                  <a:pt x="72295" y="14262"/>
                </a:cubicBezTo>
                <a:cubicBezTo>
                  <a:pt x="56065" y="14262"/>
                  <a:pt x="42786" y="26065"/>
                  <a:pt x="39836" y="40819"/>
                </a:cubicBezTo>
                <a:cubicBezTo>
                  <a:pt x="61475" y="40819"/>
                  <a:pt x="78688" y="58524"/>
                  <a:pt x="79180" y="80163"/>
                </a:cubicBezTo>
                <a:cubicBezTo>
                  <a:pt x="93934" y="77213"/>
                  <a:pt x="105737" y="63442"/>
                  <a:pt x="105737" y="47704"/>
                </a:cubicBezTo>
                <a:close/>
                <a:moveTo>
                  <a:pt x="65901" y="80163"/>
                </a:moveTo>
                <a:cubicBezTo>
                  <a:pt x="65901" y="65901"/>
                  <a:pt x="54098" y="54098"/>
                  <a:pt x="39836" y="54098"/>
                </a:cubicBezTo>
                <a:cubicBezTo>
                  <a:pt x="42295" y="66885"/>
                  <a:pt x="53114" y="77213"/>
                  <a:pt x="65901" y="8016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7848847" y="2683200"/>
            <a:ext cx="213621" cy="215214"/>
          </a:xfrm>
          <a:custGeom>
            <a:pathLst>
              <a:path extrusionOk="0" h="120000" w="120000">
                <a:moveTo>
                  <a:pt x="120000" y="59512"/>
                </a:moveTo>
                <a:cubicBezTo>
                  <a:pt x="120000" y="92195"/>
                  <a:pt x="94040" y="119024"/>
                  <a:pt x="60734" y="119512"/>
                </a:cubicBezTo>
                <a:cubicBezTo>
                  <a:pt x="27918" y="120000"/>
                  <a:pt x="489" y="93658"/>
                  <a:pt x="489" y="60975"/>
                </a:cubicBezTo>
                <a:cubicBezTo>
                  <a:pt x="0" y="27804"/>
                  <a:pt x="25959" y="975"/>
                  <a:pt x="59265" y="487"/>
                </a:cubicBezTo>
                <a:cubicBezTo>
                  <a:pt x="92081" y="0"/>
                  <a:pt x="119510" y="26341"/>
                  <a:pt x="120000" y="59512"/>
                </a:cubicBezTo>
                <a:close/>
                <a:moveTo>
                  <a:pt x="23510" y="60000"/>
                </a:moveTo>
                <a:cubicBezTo>
                  <a:pt x="23510" y="54146"/>
                  <a:pt x="24979" y="48780"/>
                  <a:pt x="27428" y="44390"/>
                </a:cubicBezTo>
                <a:cubicBezTo>
                  <a:pt x="13714" y="36097"/>
                  <a:pt x="13714" y="36097"/>
                  <a:pt x="13714" y="36097"/>
                </a:cubicBezTo>
                <a:cubicBezTo>
                  <a:pt x="9795" y="43414"/>
                  <a:pt x="7836" y="51707"/>
                  <a:pt x="8326" y="60975"/>
                </a:cubicBezTo>
                <a:cubicBezTo>
                  <a:pt x="8326" y="69268"/>
                  <a:pt x="10285" y="77073"/>
                  <a:pt x="13714" y="83902"/>
                </a:cubicBezTo>
                <a:cubicBezTo>
                  <a:pt x="27428" y="76097"/>
                  <a:pt x="27428" y="76097"/>
                  <a:pt x="27428" y="76097"/>
                </a:cubicBezTo>
                <a:cubicBezTo>
                  <a:pt x="24979" y="71219"/>
                  <a:pt x="23510" y="65853"/>
                  <a:pt x="23510" y="60000"/>
                </a:cubicBezTo>
                <a:close/>
                <a:moveTo>
                  <a:pt x="88653" y="60000"/>
                </a:moveTo>
                <a:cubicBezTo>
                  <a:pt x="88653" y="44390"/>
                  <a:pt x="75918" y="31707"/>
                  <a:pt x="60244" y="31707"/>
                </a:cubicBezTo>
                <a:cubicBezTo>
                  <a:pt x="44081" y="31707"/>
                  <a:pt x="31346" y="44390"/>
                  <a:pt x="31346" y="60000"/>
                </a:cubicBezTo>
                <a:cubicBezTo>
                  <a:pt x="31346" y="76097"/>
                  <a:pt x="44081" y="88780"/>
                  <a:pt x="60244" y="88780"/>
                </a:cubicBezTo>
                <a:cubicBezTo>
                  <a:pt x="75918" y="88780"/>
                  <a:pt x="88653" y="76097"/>
                  <a:pt x="88653" y="60000"/>
                </a:cubicBezTo>
                <a:close/>
                <a:moveTo>
                  <a:pt x="35755" y="14146"/>
                </a:moveTo>
                <a:cubicBezTo>
                  <a:pt x="44081" y="27317"/>
                  <a:pt x="44081" y="27317"/>
                  <a:pt x="44081" y="27317"/>
                </a:cubicBezTo>
                <a:cubicBezTo>
                  <a:pt x="48979" y="24878"/>
                  <a:pt x="54367" y="23902"/>
                  <a:pt x="60244" y="23902"/>
                </a:cubicBezTo>
                <a:cubicBezTo>
                  <a:pt x="65632" y="23902"/>
                  <a:pt x="71020" y="24878"/>
                  <a:pt x="75918" y="27317"/>
                </a:cubicBezTo>
                <a:cubicBezTo>
                  <a:pt x="84244" y="14146"/>
                  <a:pt x="84244" y="14146"/>
                  <a:pt x="84244" y="14146"/>
                </a:cubicBezTo>
                <a:cubicBezTo>
                  <a:pt x="76408" y="10243"/>
                  <a:pt x="68081" y="8292"/>
                  <a:pt x="59265" y="8292"/>
                </a:cubicBezTo>
                <a:cubicBezTo>
                  <a:pt x="50938" y="8780"/>
                  <a:pt x="43102" y="10731"/>
                  <a:pt x="35755" y="14146"/>
                </a:cubicBezTo>
                <a:close/>
                <a:moveTo>
                  <a:pt x="84244" y="105853"/>
                </a:moveTo>
                <a:cubicBezTo>
                  <a:pt x="75918" y="92682"/>
                  <a:pt x="75918" y="92682"/>
                  <a:pt x="75918" y="92682"/>
                </a:cubicBezTo>
                <a:cubicBezTo>
                  <a:pt x="71020" y="95121"/>
                  <a:pt x="65632" y="96585"/>
                  <a:pt x="60244" y="96585"/>
                </a:cubicBezTo>
                <a:cubicBezTo>
                  <a:pt x="54367" y="96585"/>
                  <a:pt x="48979" y="95121"/>
                  <a:pt x="44081" y="92682"/>
                </a:cubicBezTo>
                <a:cubicBezTo>
                  <a:pt x="35755" y="106341"/>
                  <a:pt x="35755" y="106341"/>
                  <a:pt x="35755" y="106341"/>
                </a:cubicBezTo>
                <a:cubicBezTo>
                  <a:pt x="43591" y="109756"/>
                  <a:pt x="51918" y="112195"/>
                  <a:pt x="60734" y="111707"/>
                </a:cubicBezTo>
                <a:cubicBezTo>
                  <a:pt x="69061" y="111707"/>
                  <a:pt x="76897" y="109756"/>
                  <a:pt x="84244" y="105853"/>
                </a:cubicBezTo>
                <a:close/>
                <a:moveTo>
                  <a:pt x="106285" y="83902"/>
                </a:moveTo>
                <a:cubicBezTo>
                  <a:pt x="110204" y="76585"/>
                  <a:pt x="112163" y="68292"/>
                  <a:pt x="112163" y="59512"/>
                </a:cubicBezTo>
                <a:cubicBezTo>
                  <a:pt x="111673" y="51219"/>
                  <a:pt x="109714" y="43414"/>
                  <a:pt x="106285" y="36097"/>
                </a:cubicBezTo>
                <a:cubicBezTo>
                  <a:pt x="92571" y="44390"/>
                  <a:pt x="92571" y="44390"/>
                  <a:pt x="92571" y="44390"/>
                </a:cubicBezTo>
                <a:cubicBezTo>
                  <a:pt x="95020" y="48780"/>
                  <a:pt x="96489" y="54146"/>
                  <a:pt x="96489" y="60000"/>
                </a:cubicBezTo>
                <a:cubicBezTo>
                  <a:pt x="96489" y="65853"/>
                  <a:pt x="95020" y="71219"/>
                  <a:pt x="92571" y="76097"/>
                </a:cubicBezTo>
                <a:lnTo>
                  <a:pt x="106285" y="8390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8110292" y="2681606"/>
            <a:ext cx="229561" cy="218404"/>
          </a:xfrm>
          <a:custGeom>
            <a:pathLst>
              <a:path extrusionOk="0" h="120000" w="120000">
                <a:moveTo>
                  <a:pt x="46641" y="69120"/>
                </a:moveTo>
                <a:cubicBezTo>
                  <a:pt x="25358" y="69120"/>
                  <a:pt x="25358" y="69120"/>
                  <a:pt x="25358" y="69120"/>
                </a:cubicBezTo>
                <a:cubicBezTo>
                  <a:pt x="11773" y="81600"/>
                  <a:pt x="11773" y="81600"/>
                  <a:pt x="11773" y="81600"/>
                </a:cubicBezTo>
                <a:cubicBezTo>
                  <a:pt x="0" y="81600"/>
                  <a:pt x="0" y="81600"/>
                  <a:pt x="0" y="81600"/>
                </a:cubicBezTo>
                <a:cubicBezTo>
                  <a:pt x="9509" y="60000"/>
                  <a:pt x="9509" y="60000"/>
                  <a:pt x="9509" y="60000"/>
                </a:cubicBezTo>
                <a:cubicBezTo>
                  <a:pt x="0" y="38400"/>
                  <a:pt x="0" y="38400"/>
                  <a:pt x="0" y="38400"/>
                </a:cubicBezTo>
                <a:cubicBezTo>
                  <a:pt x="11773" y="38400"/>
                  <a:pt x="11773" y="38400"/>
                  <a:pt x="11773" y="38400"/>
                </a:cubicBezTo>
                <a:cubicBezTo>
                  <a:pt x="25358" y="51360"/>
                  <a:pt x="25358" y="51360"/>
                  <a:pt x="25358" y="51360"/>
                </a:cubicBezTo>
                <a:cubicBezTo>
                  <a:pt x="46641" y="51360"/>
                  <a:pt x="46641" y="51360"/>
                  <a:pt x="46641" y="51360"/>
                </a:cubicBezTo>
                <a:cubicBezTo>
                  <a:pt x="31698" y="0"/>
                  <a:pt x="31698" y="0"/>
                  <a:pt x="31698" y="0"/>
                </a:cubicBezTo>
                <a:cubicBezTo>
                  <a:pt x="43924" y="0"/>
                  <a:pt x="43924" y="0"/>
                  <a:pt x="43924" y="0"/>
                </a:cubicBezTo>
                <a:cubicBezTo>
                  <a:pt x="70641" y="51360"/>
                  <a:pt x="70641" y="51360"/>
                  <a:pt x="70641" y="51360"/>
                </a:cubicBezTo>
                <a:cubicBezTo>
                  <a:pt x="101886" y="51360"/>
                  <a:pt x="101886" y="51360"/>
                  <a:pt x="101886" y="51360"/>
                </a:cubicBezTo>
                <a:cubicBezTo>
                  <a:pt x="101886" y="51360"/>
                  <a:pt x="120000" y="51360"/>
                  <a:pt x="120000" y="60000"/>
                </a:cubicBezTo>
                <a:cubicBezTo>
                  <a:pt x="120000" y="69120"/>
                  <a:pt x="101886" y="69120"/>
                  <a:pt x="101886" y="69120"/>
                </a:cubicBezTo>
                <a:cubicBezTo>
                  <a:pt x="70641" y="69120"/>
                  <a:pt x="70641" y="69120"/>
                  <a:pt x="70641" y="69120"/>
                </a:cubicBezTo>
                <a:cubicBezTo>
                  <a:pt x="43924" y="120000"/>
                  <a:pt x="43924" y="120000"/>
                  <a:pt x="43924" y="120000"/>
                </a:cubicBezTo>
                <a:cubicBezTo>
                  <a:pt x="31698" y="120000"/>
                  <a:pt x="31698" y="120000"/>
                  <a:pt x="31698" y="120000"/>
                </a:cubicBezTo>
                <a:lnTo>
                  <a:pt x="46641" y="6912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8382897" y="2681606"/>
            <a:ext cx="164201" cy="223186"/>
          </a:xfrm>
          <a:custGeom>
            <a:pathLst>
              <a:path extrusionOk="0" h="120000" w="120000">
                <a:moveTo>
                  <a:pt x="94603" y="59062"/>
                </a:moveTo>
                <a:cubicBezTo>
                  <a:pt x="90793" y="62812"/>
                  <a:pt x="88888" y="60937"/>
                  <a:pt x="90158" y="59062"/>
                </a:cubicBezTo>
                <a:cubicBezTo>
                  <a:pt x="92698" y="52500"/>
                  <a:pt x="91428" y="30937"/>
                  <a:pt x="67936" y="28125"/>
                </a:cubicBezTo>
                <a:cubicBezTo>
                  <a:pt x="67936" y="94687"/>
                  <a:pt x="67936" y="94687"/>
                  <a:pt x="67936" y="94687"/>
                </a:cubicBezTo>
                <a:cubicBezTo>
                  <a:pt x="67936" y="102656"/>
                  <a:pt x="58412" y="111093"/>
                  <a:pt x="43809" y="115312"/>
                </a:cubicBezTo>
                <a:cubicBezTo>
                  <a:pt x="26666" y="120000"/>
                  <a:pt x="9523" y="116250"/>
                  <a:pt x="4444" y="106875"/>
                </a:cubicBezTo>
                <a:cubicBezTo>
                  <a:pt x="0" y="97968"/>
                  <a:pt x="10158" y="86718"/>
                  <a:pt x="27301" y="82031"/>
                </a:cubicBezTo>
                <a:cubicBezTo>
                  <a:pt x="36825" y="79218"/>
                  <a:pt x="46984" y="79218"/>
                  <a:pt x="53968" y="81562"/>
                </a:cubicBezTo>
                <a:cubicBezTo>
                  <a:pt x="53968" y="0"/>
                  <a:pt x="53968" y="0"/>
                  <a:pt x="53968" y="0"/>
                </a:cubicBezTo>
                <a:cubicBezTo>
                  <a:pt x="67936" y="0"/>
                  <a:pt x="67936" y="0"/>
                  <a:pt x="67936" y="0"/>
                </a:cubicBezTo>
                <a:cubicBezTo>
                  <a:pt x="67936" y="16875"/>
                  <a:pt x="120000" y="30000"/>
                  <a:pt x="94603" y="5906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723552" y="3194933"/>
            <a:ext cx="210431" cy="251880"/>
          </a:xfrm>
          <a:custGeom>
            <a:pathLst>
              <a:path extrusionOk="0" h="120000" w="120000">
                <a:moveTo>
                  <a:pt x="118506" y="45000"/>
                </a:moveTo>
                <a:cubicBezTo>
                  <a:pt x="56763" y="120000"/>
                  <a:pt x="78174" y="43750"/>
                  <a:pt x="25892" y="80416"/>
                </a:cubicBezTo>
                <a:cubicBezTo>
                  <a:pt x="37842" y="119583"/>
                  <a:pt x="37842" y="119583"/>
                  <a:pt x="37842" y="119583"/>
                </a:cubicBezTo>
                <a:cubicBezTo>
                  <a:pt x="24398" y="119583"/>
                  <a:pt x="24398" y="119583"/>
                  <a:pt x="24398" y="119583"/>
                </a:cubicBezTo>
                <a:cubicBezTo>
                  <a:pt x="0" y="39583"/>
                  <a:pt x="0" y="39583"/>
                  <a:pt x="0" y="39583"/>
                </a:cubicBezTo>
                <a:cubicBezTo>
                  <a:pt x="12448" y="35833"/>
                  <a:pt x="12448" y="35833"/>
                  <a:pt x="12448" y="35833"/>
                </a:cubicBezTo>
                <a:cubicBezTo>
                  <a:pt x="70705" y="0"/>
                  <a:pt x="40331" y="67916"/>
                  <a:pt x="116016" y="42916"/>
                </a:cubicBezTo>
                <a:cubicBezTo>
                  <a:pt x="118008" y="42083"/>
                  <a:pt x="120000" y="43333"/>
                  <a:pt x="118506" y="45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978621" y="3247541"/>
            <a:ext cx="226373" cy="197679"/>
          </a:xfrm>
          <a:custGeom>
            <a:pathLst>
              <a:path extrusionOk="0" h="120000" w="120000">
                <a:moveTo>
                  <a:pt x="120000" y="51504"/>
                </a:moveTo>
                <a:cubicBezTo>
                  <a:pt x="120000" y="75929"/>
                  <a:pt x="120000" y="75929"/>
                  <a:pt x="120000" y="75929"/>
                </a:cubicBezTo>
                <a:cubicBezTo>
                  <a:pt x="120000" y="79646"/>
                  <a:pt x="116307" y="84424"/>
                  <a:pt x="113076" y="84424"/>
                </a:cubicBezTo>
                <a:cubicBezTo>
                  <a:pt x="101076" y="84424"/>
                  <a:pt x="101076" y="84424"/>
                  <a:pt x="101076" y="84424"/>
                </a:cubicBezTo>
                <a:cubicBezTo>
                  <a:pt x="106615" y="120000"/>
                  <a:pt x="106615" y="120000"/>
                  <a:pt x="106615" y="120000"/>
                </a:cubicBezTo>
                <a:cubicBezTo>
                  <a:pt x="13384" y="120000"/>
                  <a:pt x="13384" y="120000"/>
                  <a:pt x="13384" y="120000"/>
                </a:cubicBezTo>
                <a:cubicBezTo>
                  <a:pt x="18461" y="84424"/>
                  <a:pt x="18461" y="84424"/>
                  <a:pt x="18461" y="84424"/>
                </a:cubicBezTo>
                <a:cubicBezTo>
                  <a:pt x="6461" y="84424"/>
                  <a:pt x="6461" y="84424"/>
                  <a:pt x="6461" y="84424"/>
                </a:cubicBezTo>
                <a:cubicBezTo>
                  <a:pt x="2769" y="84424"/>
                  <a:pt x="0" y="79646"/>
                  <a:pt x="0" y="75929"/>
                </a:cubicBezTo>
                <a:cubicBezTo>
                  <a:pt x="0" y="51504"/>
                  <a:pt x="0" y="51504"/>
                  <a:pt x="0" y="51504"/>
                </a:cubicBezTo>
                <a:cubicBezTo>
                  <a:pt x="0" y="47256"/>
                  <a:pt x="2769" y="43008"/>
                  <a:pt x="6461" y="43008"/>
                </a:cubicBezTo>
                <a:cubicBezTo>
                  <a:pt x="113076" y="43008"/>
                  <a:pt x="113076" y="43008"/>
                  <a:pt x="113076" y="43008"/>
                </a:cubicBezTo>
                <a:cubicBezTo>
                  <a:pt x="116307" y="43008"/>
                  <a:pt x="120000" y="47256"/>
                  <a:pt x="120000" y="51504"/>
                </a:cubicBezTo>
                <a:close/>
                <a:moveTo>
                  <a:pt x="6461" y="30265"/>
                </a:moveTo>
                <a:cubicBezTo>
                  <a:pt x="8307" y="29203"/>
                  <a:pt x="27692" y="21238"/>
                  <a:pt x="30923" y="21238"/>
                </a:cubicBezTo>
                <a:cubicBezTo>
                  <a:pt x="36461" y="21238"/>
                  <a:pt x="36461" y="21238"/>
                  <a:pt x="36461" y="21238"/>
                </a:cubicBezTo>
                <a:cubicBezTo>
                  <a:pt x="36461" y="0"/>
                  <a:pt x="36461" y="0"/>
                  <a:pt x="36461" y="0"/>
                </a:cubicBezTo>
                <a:cubicBezTo>
                  <a:pt x="83076" y="0"/>
                  <a:pt x="83076" y="0"/>
                  <a:pt x="83076" y="0"/>
                </a:cubicBezTo>
                <a:cubicBezTo>
                  <a:pt x="83076" y="21238"/>
                  <a:pt x="83076" y="21238"/>
                  <a:pt x="83076" y="21238"/>
                </a:cubicBezTo>
                <a:cubicBezTo>
                  <a:pt x="88615" y="21238"/>
                  <a:pt x="88615" y="21238"/>
                  <a:pt x="88615" y="21238"/>
                </a:cubicBezTo>
                <a:cubicBezTo>
                  <a:pt x="91846" y="21238"/>
                  <a:pt x="111230" y="29203"/>
                  <a:pt x="113076" y="30265"/>
                </a:cubicBezTo>
                <a:cubicBezTo>
                  <a:pt x="114923" y="30796"/>
                  <a:pt x="115384" y="35044"/>
                  <a:pt x="111692" y="35044"/>
                </a:cubicBezTo>
                <a:cubicBezTo>
                  <a:pt x="7846" y="35044"/>
                  <a:pt x="7846" y="35044"/>
                  <a:pt x="7846" y="35044"/>
                </a:cubicBezTo>
                <a:cubicBezTo>
                  <a:pt x="4153" y="35044"/>
                  <a:pt x="4615" y="30796"/>
                  <a:pt x="6461" y="30265"/>
                </a:cubicBezTo>
                <a:close/>
                <a:moveTo>
                  <a:pt x="94153" y="105663"/>
                </a:moveTo>
                <a:cubicBezTo>
                  <a:pt x="85384" y="59469"/>
                  <a:pt x="85384" y="59469"/>
                  <a:pt x="85384" y="59469"/>
                </a:cubicBezTo>
                <a:cubicBezTo>
                  <a:pt x="34153" y="59469"/>
                  <a:pt x="34153" y="59469"/>
                  <a:pt x="34153" y="59469"/>
                </a:cubicBezTo>
                <a:cubicBezTo>
                  <a:pt x="25384" y="105663"/>
                  <a:pt x="25384" y="105663"/>
                  <a:pt x="25384" y="105663"/>
                </a:cubicBezTo>
                <a:lnTo>
                  <a:pt x="94153" y="10566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3251225" y="3249134"/>
            <a:ext cx="184925" cy="189707"/>
          </a:xfrm>
          <a:custGeom>
            <a:pathLst>
              <a:path extrusionOk="0" h="120000" w="120000">
                <a:moveTo>
                  <a:pt x="54905" y="95779"/>
                </a:moveTo>
                <a:cubicBezTo>
                  <a:pt x="57735" y="98532"/>
                  <a:pt x="57735" y="102935"/>
                  <a:pt x="54905" y="106238"/>
                </a:cubicBezTo>
                <a:cubicBezTo>
                  <a:pt x="48679" y="111743"/>
                  <a:pt x="48679" y="111743"/>
                  <a:pt x="48679" y="111743"/>
                </a:cubicBezTo>
                <a:cubicBezTo>
                  <a:pt x="43018" y="117247"/>
                  <a:pt x="35660" y="120000"/>
                  <a:pt x="28301" y="120000"/>
                </a:cubicBezTo>
                <a:cubicBezTo>
                  <a:pt x="21509" y="120000"/>
                  <a:pt x="14150" y="117247"/>
                  <a:pt x="8490" y="111743"/>
                </a:cubicBezTo>
                <a:cubicBezTo>
                  <a:pt x="2830" y="106788"/>
                  <a:pt x="0" y="99633"/>
                  <a:pt x="0" y="92477"/>
                </a:cubicBezTo>
                <a:cubicBezTo>
                  <a:pt x="0" y="84770"/>
                  <a:pt x="2830" y="78165"/>
                  <a:pt x="8490" y="73211"/>
                </a:cubicBezTo>
                <a:cubicBezTo>
                  <a:pt x="31132" y="51192"/>
                  <a:pt x="31132" y="51192"/>
                  <a:pt x="31132" y="51192"/>
                </a:cubicBezTo>
                <a:cubicBezTo>
                  <a:pt x="44716" y="37981"/>
                  <a:pt x="60566" y="35779"/>
                  <a:pt x="71320" y="46238"/>
                </a:cubicBezTo>
                <a:cubicBezTo>
                  <a:pt x="74716" y="49541"/>
                  <a:pt x="74716" y="53944"/>
                  <a:pt x="71320" y="56697"/>
                </a:cubicBezTo>
                <a:cubicBezTo>
                  <a:pt x="69056" y="59449"/>
                  <a:pt x="63962" y="59449"/>
                  <a:pt x="61132" y="56697"/>
                </a:cubicBezTo>
                <a:cubicBezTo>
                  <a:pt x="54905" y="50642"/>
                  <a:pt x="45849" y="57247"/>
                  <a:pt x="41320" y="61651"/>
                </a:cubicBezTo>
                <a:cubicBezTo>
                  <a:pt x="18679" y="83119"/>
                  <a:pt x="18679" y="83119"/>
                  <a:pt x="18679" y="83119"/>
                </a:cubicBezTo>
                <a:cubicBezTo>
                  <a:pt x="16415" y="85871"/>
                  <a:pt x="14716" y="88623"/>
                  <a:pt x="14716" y="92477"/>
                </a:cubicBezTo>
                <a:cubicBezTo>
                  <a:pt x="14716" y="95779"/>
                  <a:pt x="16415" y="99082"/>
                  <a:pt x="18679" y="101834"/>
                </a:cubicBezTo>
                <a:cubicBezTo>
                  <a:pt x="24339" y="106788"/>
                  <a:pt x="32830" y="106788"/>
                  <a:pt x="37924" y="101834"/>
                </a:cubicBezTo>
                <a:cubicBezTo>
                  <a:pt x="44150" y="95779"/>
                  <a:pt x="44150" y="95779"/>
                  <a:pt x="44150" y="95779"/>
                </a:cubicBezTo>
                <a:cubicBezTo>
                  <a:pt x="46981" y="93027"/>
                  <a:pt x="51509" y="93027"/>
                  <a:pt x="54905" y="95779"/>
                </a:cubicBezTo>
                <a:close/>
                <a:moveTo>
                  <a:pt x="120000" y="31376"/>
                </a:moveTo>
                <a:cubicBezTo>
                  <a:pt x="120000" y="38532"/>
                  <a:pt x="117735" y="45137"/>
                  <a:pt x="112075" y="50642"/>
                </a:cubicBezTo>
                <a:cubicBezTo>
                  <a:pt x="87735" y="73761"/>
                  <a:pt x="87735" y="73761"/>
                  <a:pt x="87735" y="73761"/>
                </a:cubicBezTo>
                <a:cubicBezTo>
                  <a:pt x="80943" y="80917"/>
                  <a:pt x="73018" y="84220"/>
                  <a:pt x="65660" y="84220"/>
                </a:cubicBezTo>
                <a:cubicBezTo>
                  <a:pt x="59433" y="84220"/>
                  <a:pt x="53773" y="82018"/>
                  <a:pt x="48679" y="77064"/>
                </a:cubicBezTo>
                <a:cubicBezTo>
                  <a:pt x="45849" y="74311"/>
                  <a:pt x="45849" y="69908"/>
                  <a:pt x="48679" y="67155"/>
                </a:cubicBezTo>
                <a:cubicBezTo>
                  <a:pt x="51509" y="63853"/>
                  <a:pt x="56603" y="63853"/>
                  <a:pt x="59433" y="67155"/>
                </a:cubicBezTo>
                <a:cubicBezTo>
                  <a:pt x="61698" y="68807"/>
                  <a:pt x="66792" y="73761"/>
                  <a:pt x="77547" y="63302"/>
                </a:cubicBezTo>
                <a:cubicBezTo>
                  <a:pt x="101320" y="40183"/>
                  <a:pt x="101320" y="40183"/>
                  <a:pt x="101320" y="40183"/>
                </a:cubicBezTo>
                <a:cubicBezTo>
                  <a:pt x="104150" y="37981"/>
                  <a:pt x="105283" y="34678"/>
                  <a:pt x="105283" y="31376"/>
                </a:cubicBezTo>
                <a:cubicBezTo>
                  <a:pt x="105283" y="27522"/>
                  <a:pt x="104150" y="24770"/>
                  <a:pt x="101320" y="22018"/>
                </a:cubicBezTo>
                <a:cubicBezTo>
                  <a:pt x="96792" y="17614"/>
                  <a:pt x="89433" y="15412"/>
                  <a:pt x="83773" y="20917"/>
                </a:cubicBezTo>
                <a:cubicBezTo>
                  <a:pt x="76415" y="28073"/>
                  <a:pt x="76415" y="28073"/>
                  <a:pt x="76415" y="28073"/>
                </a:cubicBezTo>
                <a:cubicBezTo>
                  <a:pt x="73018" y="30825"/>
                  <a:pt x="69056" y="30825"/>
                  <a:pt x="65660" y="27522"/>
                </a:cubicBezTo>
                <a:cubicBezTo>
                  <a:pt x="62830" y="25321"/>
                  <a:pt x="62830" y="20366"/>
                  <a:pt x="65660" y="17614"/>
                </a:cubicBezTo>
                <a:cubicBezTo>
                  <a:pt x="73018" y="10458"/>
                  <a:pt x="73018" y="10458"/>
                  <a:pt x="73018" y="10458"/>
                </a:cubicBezTo>
                <a:cubicBezTo>
                  <a:pt x="84339" y="0"/>
                  <a:pt x="100188" y="550"/>
                  <a:pt x="112075" y="11559"/>
                </a:cubicBezTo>
                <a:cubicBezTo>
                  <a:pt x="117735" y="17064"/>
                  <a:pt x="120000" y="23669"/>
                  <a:pt x="120000" y="313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3480787" y="3242758"/>
            <a:ext cx="231156" cy="194489"/>
          </a:xfrm>
          <a:custGeom>
            <a:pathLst>
              <a:path extrusionOk="0" h="120000" w="120000">
                <a:moveTo>
                  <a:pt x="113660" y="21081"/>
                </a:moveTo>
                <a:cubicBezTo>
                  <a:pt x="86490" y="38378"/>
                  <a:pt x="88754" y="73513"/>
                  <a:pt x="69735" y="89189"/>
                </a:cubicBezTo>
                <a:cubicBezTo>
                  <a:pt x="55245" y="101081"/>
                  <a:pt x="35320" y="95135"/>
                  <a:pt x="23547" y="90270"/>
                </a:cubicBezTo>
                <a:cubicBezTo>
                  <a:pt x="23547" y="90270"/>
                  <a:pt x="15849" y="100540"/>
                  <a:pt x="10415" y="115135"/>
                </a:cubicBezTo>
                <a:cubicBezTo>
                  <a:pt x="8150" y="120000"/>
                  <a:pt x="0" y="114594"/>
                  <a:pt x="1358" y="110270"/>
                </a:cubicBezTo>
                <a:cubicBezTo>
                  <a:pt x="19924" y="58918"/>
                  <a:pt x="82867" y="33513"/>
                  <a:pt x="82867" y="33513"/>
                </a:cubicBezTo>
                <a:cubicBezTo>
                  <a:pt x="82867" y="33513"/>
                  <a:pt x="38490" y="31351"/>
                  <a:pt x="8603" y="72972"/>
                </a:cubicBezTo>
                <a:cubicBezTo>
                  <a:pt x="7698" y="63243"/>
                  <a:pt x="6792" y="37837"/>
                  <a:pt x="29433" y="21621"/>
                </a:cubicBezTo>
                <a:cubicBezTo>
                  <a:pt x="60679" y="0"/>
                  <a:pt x="120000" y="16756"/>
                  <a:pt x="113660" y="2108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3743828" y="3252323"/>
            <a:ext cx="237533" cy="181736"/>
          </a:xfrm>
          <a:custGeom>
            <a:pathLst>
              <a:path extrusionOk="0" h="120000" w="120000">
                <a:moveTo>
                  <a:pt x="112087" y="60861"/>
                </a:moveTo>
                <a:cubicBezTo>
                  <a:pt x="106373" y="63157"/>
                  <a:pt x="97142" y="50526"/>
                  <a:pt x="86593" y="64880"/>
                </a:cubicBezTo>
                <a:cubicBezTo>
                  <a:pt x="78681" y="76363"/>
                  <a:pt x="91428" y="87846"/>
                  <a:pt x="91428" y="94162"/>
                </a:cubicBezTo>
                <a:cubicBezTo>
                  <a:pt x="90989" y="99904"/>
                  <a:pt x="78681" y="119999"/>
                  <a:pt x="47032" y="119999"/>
                </a:cubicBezTo>
                <a:cubicBezTo>
                  <a:pt x="17142" y="119999"/>
                  <a:pt x="0" y="95885"/>
                  <a:pt x="1758" y="67751"/>
                </a:cubicBezTo>
                <a:cubicBezTo>
                  <a:pt x="3076" y="43636"/>
                  <a:pt x="20659" y="16076"/>
                  <a:pt x="39120" y="8612"/>
                </a:cubicBezTo>
                <a:cubicBezTo>
                  <a:pt x="63296" y="0"/>
                  <a:pt x="83956" y="5167"/>
                  <a:pt x="101538" y="20669"/>
                </a:cubicBezTo>
                <a:cubicBezTo>
                  <a:pt x="119999" y="36746"/>
                  <a:pt x="117362" y="59138"/>
                  <a:pt x="112087" y="60861"/>
                </a:cubicBezTo>
                <a:close/>
                <a:moveTo>
                  <a:pt x="73406" y="80382"/>
                </a:moveTo>
                <a:cubicBezTo>
                  <a:pt x="73406" y="74066"/>
                  <a:pt x="69450" y="68899"/>
                  <a:pt x="64615" y="68899"/>
                </a:cubicBezTo>
                <a:cubicBezTo>
                  <a:pt x="59780" y="68899"/>
                  <a:pt x="55824" y="74066"/>
                  <a:pt x="55824" y="80382"/>
                </a:cubicBezTo>
                <a:cubicBezTo>
                  <a:pt x="55824" y="86698"/>
                  <a:pt x="59780" y="91866"/>
                  <a:pt x="64615" y="91866"/>
                </a:cubicBezTo>
                <a:cubicBezTo>
                  <a:pt x="69450" y="91866"/>
                  <a:pt x="73406" y="86698"/>
                  <a:pt x="73406" y="8038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4021217" y="3253917"/>
            <a:ext cx="229561" cy="184925"/>
          </a:xfrm>
          <a:custGeom>
            <a:pathLst>
              <a:path extrusionOk="0" h="120000" w="120000">
                <a:moveTo>
                  <a:pt x="120000" y="37746"/>
                </a:moveTo>
                <a:cubicBezTo>
                  <a:pt x="120000" y="104788"/>
                  <a:pt x="120000" y="104788"/>
                  <a:pt x="120000" y="104788"/>
                </a:cubicBezTo>
                <a:cubicBezTo>
                  <a:pt x="120000" y="113239"/>
                  <a:pt x="114566" y="119999"/>
                  <a:pt x="107773" y="119999"/>
                </a:cubicBezTo>
                <a:cubicBezTo>
                  <a:pt x="11773" y="119999"/>
                  <a:pt x="11773" y="119999"/>
                  <a:pt x="11773" y="119999"/>
                </a:cubicBezTo>
                <a:cubicBezTo>
                  <a:pt x="5433" y="119999"/>
                  <a:pt x="0" y="113239"/>
                  <a:pt x="0" y="104788"/>
                </a:cubicBezTo>
                <a:cubicBezTo>
                  <a:pt x="0" y="37746"/>
                  <a:pt x="0" y="37746"/>
                  <a:pt x="0" y="37746"/>
                </a:cubicBezTo>
                <a:cubicBezTo>
                  <a:pt x="0" y="29295"/>
                  <a:pt x="5433" y="22535"/>
                  <a:pt x="11773" y="22535"/>
                </a:cubicBezTo>
                <a:cubicBezTo>
                  <a:pt x="26264" y="22535"/>
                  <a:pt x="26264" y="22535"/>
                  <a:pt x="26264" y="22535"/>
                </a:cubicBezTo>
                <a:cubicBezTo>
                  <a:pt x="28528" y="22535"/>
                  <a:pt x="30792" y="20845"/>
                  <a:pt x="31245" y="18591"/>
                </a:cubicBezTo>
                <a:cubicBezTo>
                  <a:pt x="34867" y="4507"/>
                  <a:pt x="34867" y="4507"/>
                  <a:pt x="34867" y="4507"/>
                </a:cubicBezTo>
                <a:cubicBezTo>
                  <a:pt x="35320" y="1690"/>
                  <a:pt x="37584" y="0"/>
                  <a:pt x="39396" y="0"/>
                </a:cubicBezTo>
                <a:cubicBezTo>
                  <a:pt x="80150" y="0"/>
                  <a:pt x="80150" y="0"/>
                  <a:pt x="80150" y="0"/>
                </a:cubicBezTo>
                <a:cubicBezTo>
                  <a:pt x="82415" y="0"/>
                  <a:pt x="84679" y="1690"/>
                  <a:pt x="85132" y="4507"/>
                </a:cubicBezTo>
                <a:cubicBezTo>
                  <a:pt x="89207" y="18591"/>
                  <a:pt x="89207" y="18591"/>
                  <a:pt x="89207" y="18591"/>
                </a:cubicBezTo>
                <a:cubicBezTo>
                  <a:pt x="89660" y="20845"/>
                  <a:pt x="91471" y="22535"/>
                  <a:pt x="93735" y="22535"/>
                </a:cubicBezTo>
                <a:cubicBezTo>
                  <a:pt x="107773" y="22535"/>
                  <a:pt x="107773" y="22535"/>
                  <a:pt x="107773" y="22535"/>
                </a:cubicBezTo>
                <a:cubicBezTo>
                  <a:pt x="114566" y="22535"/>
                  <a:pt x="120000" y="29295"/>
                  <a:pt x="120000" y="37746"/>
                </a:cubicBezTo>
                <a:close/>
                <a:moveTo>
                  <a:pt x="90113" y="67605"/>
                </a:moveTo>
                <a:cubicBezTo>
                  <a:pt x="90113" y="46760"/>
                  <a:pt x="76528" y="29859"/>
                  <a:pt x="59773" y="29859"/>
                </a:cubicBezTo>
                <a:cubicBezTo>
                  <a:pt x="43471" y="29859"/>
                  <a:pt x="29886" y="46760"/>
                  <a:pt x="29886" y="67605"/>
                </a:cubicBezTo>
                <a:cubicBezTo>
                  <a:pt x="29886" y="87887"/>
                  <a:pt x="43471" y="104788"/>
                  <a:pt x="59773" y="104788"/>
                </a:cubicBezTo>
                <a:cubicBezTo>
                  <a:pt x="76528" y="104788"/>
                  <a:pt x="90113" y="87887"/>
                  <a:pt x="90113" y="67605"/>
                </a:cubicBezTo>
                <a:close/>
                <a:moveTo>
                  <a:pt x="77886" y="67605"/>
                </a:moveTo>
                <a:cubicBezTo>
                  <a:pt x="77886" y="80000"/>
                  <a:pt x="70188" y="90140"/>
                  <a:pt x="59773" y="90140"/>
                </a:cubicBezTo>
                <a:cubicBezTo>
                  <a:pt x="50264" y="90140"/>
                  <a:pt x="41660" y="80000"/>
                  <a:pt x="41660" y="67605"/>
                </a:cubicBezTo>
                <a:cubicBezTo>
                  <a:pt x="41660" y="55211"/>
                  <a:pt x="50264" y="45070"/>
                  <a:pt x="59773" y="45070"/>
                </a:cubicBezTo>
                <a:cubicBezTo>
                  <a:pt x="70188" y="45070"/>
                  <a:pt x="77886" y="55211"/>
                  <a:pt x="77886" y="67605"/>
                </a:cubicBezTo>
                <a:close/>
                <a:moveTo>
                  <a:pt x="107773" y="42816"/>
                </a:moveTo>
                <a:cubicBezTo>
                  <a:pt x="107773" y="40000"/>
                  <a:pt x="106415" y="37746"/>
                  <a:pt x="103698" y="37746"/>
                </a:cubicBezTo>
                <a:cubicBezTo>
                  <a:pt x="101433" y="37746"/>
                  <a:pt x="99622" y="40000"/>
                  <a:pt x="99622" y="42816"/>
                </a:cubicBezTo>
                <a:cubicBezTo>
                  <a:pt x="99622" y="45633"/>
                  <a:pt x="101433" y="47887"/>
                  <a:pt x="103698" y="47887"/>
                </a:cubicBezTo>
                <a:cubicBezTo>
                  <a:pt x="106415" y="47887"/>
                  <a:pt x="107773" y="45633"/>
                  <a:pt x="107773" y="428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4297008" y="3258700"/>
            <a:ext cx="176954" cy="175359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100990" y="120000"/>
                  <a:pt x="100990" y="120000"/>
                  <a:pt x="100990" y="120000"/>
                </a:cubicBezTo>
                <a:cubicBezTo>
                  <a:pt x="100990" y="63880"/>
                  <a:pt x="55841" y="18507"/>
                  <a:pt x="0" y="18507"/>
                </a:cubicBezTo>
                <a:cubicBezTo>
                  <a:pt x="0" y="0"/>
                  <a:pt x="0" y="0"/>
                  <a:pt x="0" y="0"/>
                </a:cubicBezTo>
                <a:cubicBezTo>
                  <a:pt x="65940" y="0"/>
                  <a:pt x="120000" y="53731"/>
                  <a:pt x="120000" y="120000"/>
                </a:cubicBezTo>
                <a:close/>
                <a:moveTo>
                  <a:pt x="82574" y="120000"/>
                </a:moveTo>
                <a:cubicBezTo>
                  <a:pt x="63564" y="120000"/>
                  <a:pt x="63564" y="120000"/>
                  <a:pt x="63564" y="120000"/>
                </a:cubicBezTo>
                <a:cubicBezTo>
                  <a:pt x="63564" y="84776"/>
                  <a:pt x="35049" y="56119"/>
                  <a:pt x="0" y="56119"/>
                </a:cubicBezTo>
                <a:cubicBezTo>
                  <a:pt x="0" y="37611"/>
                  <a:pt x="0" y="37611"/>
                  <a:pt x="0" y="37611"/>
                </a:cubicBezTo>
                <a:cubicBezTo>
                  <a:pt x="45742" y="37611"/>
                  <a:pt x="82574" y="74626"/>
                  <a:pt x="82574" y="120000"/>
                </a:cubicBezTo>
                <a:close/>
                <a:moveTo>
                  <a:pt x="35643" y="102089"/>
                </a:moveTo>
                <a:cubicBezTo>
                  <a:pt x="35643" y="112238"/>
                  <a:pt x="27920" y="120000"/>
                  <a:pt x="17821" y="120000"/>
                </a:cubicBezTo>
                <a:cubicBezTo>
                  <a:pt x="7722" y="120000"/>
                  <a:pt x="0" y="112238"/>
                  <a:pt x="0" y="102089"/>
                </a:cubicBezTo>
                <a:cubicBezTo>
                  <a:pt x="0" y="92537"/>
                  <a:pt x="7722" y="84179"/>
                  <a:pt x="17821" y="84179"/>
                </a:cubicBezTo>
                <a:cubicBezTo>
                  <a:pt x="27920" y="84179"/>
                  <a:pt x="35643" y="92537"/>
                  <a:pt x="35643" y="1020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4517007" y="3237975"/>
            <a:ext cx="216808" cy="216808"/>
          </a:xfrm>
          <a:custGeom>
            <a:pathLst>
              <a:path extrusionOk="0" h="120000" w="120000">
                <a:moveTo>
                  <a:pt x="115645" y="43064"/>
                </a:moveTo>
                <a:cubicBezTo>
                  <a:pt x="98225" y="60483"/>
                  <a:pt x="98225" y="60483"/>
                  <a:pt x="98225" y="60483"/>
                </a:cubicBezTo>
                <a:cubicBezTo>
                  <a:pt x="95322" y="62903"/>
                  <a:pt x="86612" y="65322"/>
                  <a:pt x="77903" y="64354"/>
                </a:cubicBezTo>
                <a:cubicBezTo>
                  <a:pt x="25161" y="116612"/>
                  <a:pt x="25161" y="116612"/>
                  <a:pt x="25161" y="116612"/>
                </a:cubicBezTo>
                <a:cubicBezTo>
                  <a:pt x="22258" y="120000"/>
                  <a:pt x="15000" y="117096"/>
                  <a:pt x="8709" y="111290"/>
                </a:cubicBezTo>
                <a:cubicBezTo>
                  <a:pt x="2419" y="105000"/>
                  <a:pt x="0" y="97258"/>
                  <a:pt x="2903" y="94354"/>
                </a:cubicBezTo>
                <a:cubicBezTo>
                  <a:pt x="55645" y="41612"/>
                  <a:pt x="55645" y="41612"/>
                  <a:pt x="55645" y="41612"/>
                </a:cubicBezTo>
                <a:cubicBezTo>
                  <a:pt x="54193" y="32903"/>
                  <a:pt x="56612" y="24193"/>
                  <a:pt x="59516" y="21290"/>
                </a:cubicBezTo>
                <a:cubicBezTo>
                  <a:pt x="76451" y="4354"/>
                  <a:pt x="76451" y="4354"/>
                  <a:pt x="76451" y="4354"/>
                </a:cubicBezTo>
                <a:cubicBezTo>
                  <a:pt x="80806" y="0"/>
                  <a:pt x="94354" y="3870"/>
                  <a:pt x="105000" y="14516"/>
                </a:cubicBezTo>
                <a:cubicBezTo>
                  <a:pt x="115645" y="25161"/>
                  <a:pt x="120000" y="38709"/>
                  <a:pt x="115645" y="43064"/>
                </a:cubicBezTo>
                <a:close/>
                <a:moveTo>
                  <a:pt x="58064" y="65322"/>
                </a:moveTo>
                <a:cubicBezTo>
                  <a:pt x="61451" y="61935"/>
                  <a:pt x="61935" y="57096"/>
                  <a:pt x="59516" y="54677"/>
                </a:cubicBezTo>
                <a:cubicBezTo>
                  <a:pt x="57096" y="52741"/>
                  <a:pt x="52741" y="53225"/>
                  <a:pt x="49354" y="56612"/>
                </a:cubicBezTo>
                <a:cubicBezTo>
                  <a:pt x="45967" y="60000"/>
                  <a:pt x="45000" y="64354"/>
                  <a:pt x="47419" y="66774"/>
                </a:cubicBezTo>
                <a:cubicBezTo>
                  <a:pt x="49838" y="69193"/>
                  <a:pt x="54193" y="68225"/>
                  <a:pt x="58064" y="65322"/>
                </a:cubicBezTo>
                <a:close/>
                <a:moveTo>
                  <a:pt x="110806" y="38225"/>
                </a:moveTo>
                <a:cubicBezTo>
                  <a:pt x="111774" y="37741"/>
                  <a:pt x="109354" y="27096"/>
                  <a:pt x="101129" y="18870"/>
                </a:cubicBezTo>
                <a:cubicBezTo>
                  <a:pt x="92419" y="10645"/>
                  <a:pt x="81774" y="8225"/>
                  <a:pt x="81290" y="8709"/>
                </a:cubicBezTo>
                <a:cubicBezTo>
                  <a:pt x="80322" y="9677"/>
                  <a:pt x="82258" y="20322"/>
                  <a:pt x="90967" y="29032"/>
                </a:cubicBezTo>
                <a:cubicBezTo>
                  <a:pt x="99193" y="37258"/>
                  <a:pt x="110322" y="39193"/>
                  <a:pt x="110806" y="3822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4775264" y="3249134"/>
            <a:ext cx="194489" cy="194489"/>
          </a:xfrm>
          <a:custGeom>
            <a:pathLst>
              <a:path extrusionOk="0" h="120000" w="120000">
                <a:moveTo>
                  <a:pt x="119999" y="59730"/>
                </a:moveTo>
                <a:cubicBezTo>
                  <a:pt x="119999" y="93094"/>
                  <a:pt x="93094" y="119999"/>
                  <a:pt x="59730" y="119999"/>
                </a:cubicBezTo>
                <a:cubicBezTo>
                  <a:pt x="26905" y="119999"/>
                  <a:pt x="0" y="93094"/>
                  <a:pt x="0" y="59730"/>
                </a:cubicBezTo>
                <a:cubicBezTo>
                  <a:pt x="0" y="26905"/>
                  <a:pt x="26905" y="0"/>
                  <a:pt x="59730" y="0"/>
                </a:cubicBezTo>
                <a:cubicBezTo>
                  <a:pt x="93094" y="0"/>
                  <a:pt x="119999" y="26905"/>
                  <a:pt x="119999" y="59730"/>
                </a:cubicBezTo>
                <a:close/>
                <a:moveTo>
                  <a:pt x="96322" y="67264"/>
                </a:moveTo>
                <a:cubicBezTo>
                  <a:pt x="96322" y="52735"/>
                  <a:pt x="96322" y="52735"/>
                  <a:pt x="96322" y="52735"/>
                </a:cubicBezTo>
                <a:cubicBezTo>
                  <a:pt x="67264" y="52735"/>
                  <a:pt x="67264" y="52735"/>
                  <a:pt x="67264" y="52735"/>
                </a:cubicBezTo>
                <a:cubicBezTo>
                  <a:pt x="67264" y="24215"/>
                  <a:pt x="67264" y="24215"/>
                  <a:pt x="67264" y="24215"/>
                </a:cubicBezTo>
                <a:cubicBezTo>
                  <a:pt x="52735" y="24215"/>
                  <a:pt x="52735" y="24215"/>
                  <a:pt x="52735" y="24215"/>
                </a:cubicBezTo>
                <a:cubicBezTo>
                  <a:pt x="52735" y="52735"/>
                  <a:pt x="52735" y="52735"/>
                  <a:pt x="52735" y="52735"/>
                </a:cubicBezTo>
                <a:cubicBezTo>
                  <a:pt x="23677" y="52735"/>
                  <a:pt x="23677" y="52735"/>
                  <a:pt x="23677" y="52735"/>
                </a:cubicBezTo>
                <a:cubicBezTo>
                  <a:pt x="23677" y="67264"/>
                  <a:pt x="23677" y="67264"/>
                  <a:pt x="23677" y="67264"/>
                </a:cubicBezTo>
                <a:cubicBezTo>
                  <a:pt x="52735" y="67264"/>
                  <a:pt x="52735" y="67264"/>
                  <a:pt x="52735" y="67264"/>
                </a:cubicBezTo>
                <a:cubicBezTo>
                  <a:pt x="52735" y="95784"/>
                  <a:pt x="52735" y="95784"/>
                  <a:pt x="52735" y="95784"/>
                </a:cubicBezTo>
                <a:cubicBezTo>
                  <a:pt x="67264" y="95784"/>
                  <a:pt x="67264" y="95784"/>
                  <a:pt x="67264" y="95784"/>
                </a:cubicBezTo>
                <a:cubicBezTo>
                  <a:pt x="67264" y="67264"/>
                  <a:pt x="67264" y="67264"/>
                  <a:pt x="67264" y="67264"/>
                </a:cubicBezTo>
                <a:lnTo>
                  <a:pt x="96322" y="6726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5014391" y="3284207"/>
            <a:ext cx="109999" cy="124346"/>
          </a:xfrm>
          <a:custGeom>
            <a:pathLst>
              <a:path extrusionOk="0" h="120000" w="120000">
                <a:moveTo>
                  <a:pt x="114375" y="114893"/>
                </a:moveTo>
                <a:cubicBezTo>
                  <a:pt x="108750" y="120000"/>
                  <a:pt x="99375" y="120000"/>
                  <a:pt x="93750" y="114893"/>
                </a:cubicBezTo>
                <a:cubicBezTo>
                  <a:pt x="60937" y="80851"/>
                  <a:pt x="60937" y="80851"/>
                  <a:pt x="60937" y="80851"/>
                </a:cubicBezTo>
                <a:cubicBezTo>
                  <a:pt x="27187" y="114893"/>
                  <a:pt x="27187" y="114893"/>
                  <a:pt x="27187" y="114893"/>
                </a:cubicBezTo>
                <a:cubicBezTo>
                  <a:pt x="21562" y="120000"/>
                  <a:pt x="12187" y="120000"/>
                  <a:pt x="6562" y="114893"/>
                </a:cubicBezTo>
                <a:cubicBezTo>
                  <a:pt x="0" y="109787"/>
                  <a:pt x="0" y="101276"/>
                  <a:pt x="6562" y="95319"/>
                </a:cubicBezTo>
                <a:cubicBezTo>
                  <a:pt x="40312" y="59574"/>
                  <a:pt x="40312" y="59574"/>
                  <a:pt x="40312" y="59574"/>
                </a:cubicBezTo>
                <a:cubicBezTo>
                  <a:pt x="6562" y="24680"/>
                  <a:pt x="6562" y="24680"/>
                  <a:pt x="6562" y="24680"/>
                </a:cubicBezTo>
                <a:cubicBezTo>
                  <a:pt x="0" y="19574"/>
                  <a:pt x="0" y="11063"/>
                  <a:pt x="6562" y="5106"/>
                </a:cubicBezTo>
                <a:cubicBezTo>
                  <a:pt x="12187" y="0"/>
                  <a:pt x="21562" y="0"/>
                  <a:pt x="27187" y="5106"/>
                </a:cubicBezTo>
                <a:cubicBezTo>
                  <a:pt x="60937" y="40000"/>
                  <a:pt x="60937" y="40000"/>
                  <a:pt x="60937" y="40000"/>
                </a:cubicBezTo>
                <a:cubicBezTo>
                  <a:pt x="93750" y="5106"/>
                  <a:pt x="93750" y="5106"/>
                  <a:pt x="93750" y="5106"/>
                </a:cubicBezTo>
                <a:cubicBezTo>
                  <a:pt x="99375" y="0"/>
                  <a:pt x="108750" y="0"/>
                  <a:pt x="114375" y="5106"/>
                </a:cubicBezTo>
                <a:cubicBezTo>
                  <a:pt x="120000" y="11063"/>
                  <a:pt x="120000" y="19574"/>
                  <a:pt x="114375" y="24680"/>
                </a:cubicBezTo>
                <a:cubicBezTo>
                  <a:pt x="79687" y="59574"/>
                  <a:pt x="79687" y="59574"/>
                  <a:pt x="79687" y="59574"/>
                </a:cubicBezTo>
                <a:cubicBezTo>
                  <a:pt x="114375" y="95319"/>
                  <a:pt x="114375" y="95319"/>
                  <a:pt x="114375" y="95319"/>
                </a:cubicBezTo>
                <a:cubicBezTo>
                  <a:pt x="120000" y="101276"/>
                  <a:pt x="120000" y="109787"/>
                  <a:pt x="114375" y="11489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5169026" y="3230003"/>
            <a:ext cx="232750" cy="234346"/>
          </a:xfrm>
          <a:custGeom>
            <a:pathLst>
              <a:path extrusionOk="0" h="120000" w="120000">
                <a:moveTo>
                  <a:pt x="97078" y="45223"/>
                </a:moveTo>
                <a:cubicBezTo>
                  <a:pt x="99325" y="47910"/>
                  <a:pt x="99325" y="47910"/>
                  <a:pt x="99325" y="47910"/>
                </a:cubicBezTo>
                <a:cubicBezTo>
                  <a:pt x="100674" y="49701"/>
                  <a:pt x="100674" y="52835"/>
                  <a:pt x="100224" y="54626"/>
                </a:cubicBezTo>
                <a:cubicBezTo>
                  <a:pt x="94382" y="72985"/>
                  <a:pt x="94382" y="72985"/>
                  <a:pt x="94382" y="72985"/>
                </a:cubicBezTo>
                <a:cubicBezTo>
                  <a:pt x="93483" y="74776"/>
                  <a:pt x="92134" y="77462"/>
                  <a:pt x="90337" y="78358"/>
                </a:cubicBezTo>
                <a:cubicBezTo>
                  <a:pt x="34606" y="117761"/>
                  <a:pt x="34606" y="117761"/>
                  <a:pt x="34606" y="117761"/>
                </a:cubicBezTo>
                <a:cubicBezTo>
                  <a:pt x="31910" y="119552"/>
                  <a:pt x="29213" y="120000"/>
                  <a:pt x="27415" y="117313"/>
                </a:cubicBezTo>
                <a:cubicBezTo>
                  <a:pt x="1797" y="81044"/>
                  <a:pt x="1797" y="81044"/>
                  <a:pt x="1797" y="81044"/>
                </a:cubicBezTo>
                <a:cubicBezTo>
                  <a:pt x="0" y="78358"/>
                  <a:pt x="898" y="74328"/>
                  <a:pt x="3595" y="72537"/>
                </a:cubicBezTo>
                <a:cubicBezTo>
                  <a:pt x="58876" y="33582"/>
                  <a:pt x="58876" y="33582"/>
                  <a:pt x="58876" y="33582"/>
                </a:cubicBezTo>
                <a:cubicBezTo>
                  <a:pt x="60674" y="32238"/>
                  <a:pt x="63370" y="31343"/>
                  <a:pt x="65617" y="31343"/>
                </a:cubicBezTo>
                <a:cubicBezTo>
                  <a:pt x="84494" y="31343"/>
                  <a:pt x="84494" y="31343"/>
                  <a:pt x="84494" y="31343"/>
                </a:cubicBezTo>
                <a:cubicBezTo>
                  <a:pt x="86292" y="31343"/>
                  <a:pt x="88539" y="32686"/>
                  <a:pt x="89887" y="34477"/>
                </a:cubicBezTo>
                <a:cubicBezTo>
                  <a:pt x="93033" y="38955"/>
                  <a:pt x="93033" y="38955"/>
                  <a:pt x="93033" y="38955"/>
                </a:cubicBezTo>
                <a:cubicBezTo>
                  <a:pt x="101573" y="32686"/>
                  <a:pt x="112359" y="21044"/>
                  <a:pt x="106966" y="4925"/>
                </a:cubicBezTo>
                <a:cubicBezTo>
                  <a:pt x="106067" y="3134"/>
                  <a:pt x="107415" y="1343"/>
                  <a:pt x="109213" y="447"/>
                </a:cubicBezTo>
                <a:cubicBezTo>
                  <a:pt x="111011" y="0"/>
                  <a:pt x="112808" y="895"/>
                  <a:pt x="113707" y="2686"/>
                </a:cubicBezTo>
                <a:cubicBezTo>
                  <a:pt x="120000" y="21044"/>
                  <a:pt x="108314" y="36268"/>
                  <a:pt x="97078" y="45223"/>
                </a:cubicBezTo>
                <a:close/>
                <a:moveTo>
                  <a:pt x="91685" y="48805"/>
                </a:moveTo>
                <a:cubicBezTo>
                  <a:pt x="90337" y="49701"/>
                  <a:pt x="89438" y="50149"/>
                  <a:pt x="88089" y="51044"/>
                </a:cubicBezTo>
                <a:cubicBezTo>
                  <a:pt x="87640" y="51044"/>
                  <a:pt x="87191" y="51044"/>
                  <a:pt x="86292" y="51044"/>
                </a:cubicBezTo>
                <a:cubicBezTo>
                  <a:pt x="85393" y="51044"/>
                  <a:pt x="84044" y="50597"/>
                  <a:pt x="83146" y="49253"/>
                </a:cubicBezTo>
                <a:cubicBezTo>
                  <a:pt x="82247" y="47462"/>
                  <a:pt x="83146" y="45223"/>
                  <a:pt x="84943" y="44328"/>
                </a:cubicBezTo>
                <a:cubicBezTo>
                  <a:pt x="85393" y="44328"/>
                  <a:pt x="86292" y="43880"/>
                  <a:pt x="88089" y="42985"/>
                </a:cubicBezTo>
                <a:cubicBezTo>
                  <a:pt x="84943" y="40298"/>
                  <a:pt x="80449" y="40298"/>
                  <a:pt x="76853" y="42537"/>
                </a:cubicBezTo>
                <a:cubicBezTo>
                  <a:pt x="72808" y="45671"/>
                  <a:pt x="71460" y="51492"/>
                  <a:pt x="74606" y="55970"/>
                </a:cubicBezTo>
                <a:cubicBezTo>
                  <a:pt x="77752" y="60447"/>
                  <a:pt x="83595" y="61343"/>
                  <a:pt x="88089" y="58208"/>
                </a:cubicBezTo>
                <a:cubicBezTo>
                  <a:pt x="90786" y="55970"/>
                  <a:pt x="92134" y="52388"/>
                  <a:pt x="91685" y="4880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5438444" y="3242758"/>
            <a:ext cx="162606" cy="207244"/>
          </a:xfrm>
          <a:custGeom>
            <a:pathLst>
              <a:path extrusionOk="0" h="120000" w="120000">
                <a:moveTo>
                  <a:pt x="120000" y="54728"/>
                </a:moveTo>
                <a:cubicBezTo>
                  <a:pt x="120000" y="106443"/>
                  <a:pt x="120000" y="106443"/>
                  <a:pt x="120000" y="106443"/>
                </a:cubicBezTo>
                <a:cubicBezTo>
                  <a:pt x="120000" y="110460"/>
                  <a:pt x="116129" y="114476"/>
                  <a:pt x="111612" y="115481"/>
                </a:cubicBezTo>
                <a:cubicBezTo>
                  <a:pt x="101290" y="117991"/>
                  <a:pt x="101290" y="117991"/>
                  <a:pt x="101290" y="117991"/>
                </a:cubicBezTo>
                <a:cubicBezTo>
                  <a:pt x="97419" y="118995"/>
                  <a:pt x="89677" y="120000"/>
                  <a:pt x="84516" y="120000"/>
                </a:cubicBezTo>
                <a:cubicBezTo>
                  <a:pt x="34838" y="120000"/>
                  <a:pt x="34838" y="120000"/>
                  <a:pt x="34838" y="120000"/>
                </a:cubicBezTo>
                <a:cubicBezTo>
                  <a:pt x="30322" y="120000"/>
                  <a:pt x="22580" y="118995"/>
                  <a:pt x="18064" y="117991"/>
                </a:cubicBezTo>
                <a:cubicBezTo>
                  <a:pt x="8387" y="115481"/>
                  <a:pt x="8387" y="115481"/>
                  <a:pt x="8387" y="115481"/>
                </a:cubicBezTo>
                <a:cubicBezTo>
                  <a:pt x="3870" y="114476"/>
                  <a:pt x="0" y="110460"/>
                  <a:pt x="0" y="106443"/>
                </a:cubicBezTo>
                <a:cubicBezTo>
                  <a:pt x="0" y="54728"/>
                  <a:pt x="0" y="54728"/>
                  <a:pt x="0" y="54728"/>
                </a:cubicBezTo>
                <a:cubicBezTo>
                  <a:pt x="0" y="50711"/>
                  <a:pt x="3870" y="46694"/>
                  <a:pt x="9032" y="46694"/>
                </a:cubicBezTo>
                <a:cubicBezTo>
                  <a:pt x="77419" y="46694"/>
                  <a:pt x="77419" y="46694"/>
                  <a:pt x="77419" y="46694"/>
                </a:cubicBezTo>
                <a:cubicBezTo>
                  <a:pt x="77419" y="28117"/>
                  <a:pt x="77419" y="28117"/>
                  <a:pt x="77419" y="28117"/>
                </a:cubicBezTo>
                <a:cubicBezTo>
                  <a:pt x="77419" y="18577"/>
                  <a:pt x="70322" y="13556"/>
                  <a:pt x="60000" y="13556"/>
                </a:cubicBezTo>
                <a:cubicBezTo>
                  <a:pt x="49677" y="13556"/>
                  <a:pt x="43225" y="18577"/>
                  <a:pt x="43225" y="28117"/>
                </a:cubicBezTo>
                <a:cubicBezTo>
                  <a:pt x="43225" y="33138"/>
                  <a:pt x="43225" y="33138"/>
                  <a:pt x="43225" y="33138"/>
                </a:cubicBezTo>
                <a:cubicBezTo>
                  <a:pt x="25806" y="33138"/>
                  <a:pt x="25806" y="33138"/>
                  <a:pt x="25806" y="33138"/>
                </a:cubicBezTo>
                <a:cubicBezTo>
                  <a:pt x="25806" y="30627"/>
                  <a:pt x="25806" y="30627"/>
                  <a:pt x="25806" y="30627"/>
                </a:cubicBezTo>
                <a:cubicBezTo>
                  <a:pt x="25806" y="11548"/>
                  <a:pt x="37419" y="0"/>
                  <a:pt x="60000" y="0"/>
                </a:cubicBezTo>
                <a:cubicBezTo>
                  <a:pt x="82580" y="0"/>
                  <a:pt x="94193" y="11548"/>
                  <a:pt x="94193" y="30627"/>
                </a:cubicBezTo>
                <a:cubicBezTo>
                  <a:pt x="94193" y="46694"/>
                  <a:pt x="94193" y="46694"/>
                  <a:pt x="94193" y="46694"/>
                </a:cubicBezTo>
                <a:cubicBezTo>
                  <a:pt x="109677" y="46694"/>
                  <a:pt x="109677" y="46694"/>
                  <a:pt x="109677" y="46694"/>
                </a:cubicBezTo>
                <a:cubicBezTo>
                  <a:pt x="114193" y="46694"/>
                  <a:pt x="120000" y="50711"/>
                  <a:pt x="120000" y="5472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5647282" y="3239569"/>
            <a:ext cx="207244" cy="213621"/>
          </a:xfrm>
          <a:custGeom>
            <a:pathLst>
              <a:path extrusionOk="0" h="120000" w="120000">
                <a:moveTo>
                  <a:pt x="68284" y="96979"/>
                </a:moveTo>
                <a:cubicBezTo>
                  <a:pt x="80836" y="98448"/>
                  <a:pt x="89874" y="102857"/>
                  <a:pt x="89874" y="108244"/>
                </a:cubicBezTo>
                <a:cubicBezTo>
                  <a:pt x="89874" y="114612"/>
                  <a:pt x="76820" y="120000"/>
                  <a:pt x="60251" y="120000"/>
                </a:cubicBezTo>
                <a:cubicBezTo>
                  <a:pt x="43682" y="120000"/>
                  <a:pt x="30627" y="114612"/>
                  <a:pt x="30627" y="108244"/>
                </a:cubicBezTo>
                <a:cubicBezTo>
                  <a:pt x="30627" y="102857"/>
                  <a:pt x="39665" y="98448"/>
                  <a:pt x="52217" y="96979"/>
                </a:cubicBezTo>
                <a:cubicBezTo>
                  <a:pt x="52217" y="88163"/>
                  <a:pt x="52217" y="88163"/>
                  <a:pt x="52217" y="88163"/>
                </a:cubicBezTo>
                <a:cubicBezTo>
                  <a:pt x="52217" y="78857"/>
                  <a:pt x="44686" y="73959"/>
                  <a:pt x="33138" y="66122"/>
                </a:cubicBezTo>
                <a:cubicBezTo>
                  <a:pt x="18577" y="56816"/>
                  <a:pt x="0" y="44571"/>
                  <a:pt x="0" y="16653"/>
                </a:cubicBezTo>
                <a:cubicBezTo>
                  <a:pt x="0" y="14204"/>
                  <a:pt x="2510" y="12244"/>
                  <a:pt x="5020" y="12244"/>
                </a:cubicBezTo>
                <a:cubicBezTo>
                  <a:pt x="28117" y="12244"/>
                  <a:pt x="28117" y="12244"/>
                  <a:pt x="28117" y="12244"/>
                </a:cubicBezTo>
                <a:cubicBezTo>
                  <a:pt x="31129" y="6367"/>
                  <a:pt x="40669" y="0"/>
                  <a:pt x="60251" y="0"/>
                </a:cubicBezTo>
                <a:cubicBezTo>
                  <a:pt x="79832" y="0"/>
                  <a:pt x="89372" y="6367"/>
                  <a:pt x="92887" y="12244"/>
                </a:cubicBezTo>
                <a:cubicBezTo>
                  <a:pt x="115481" y="12244"/>
                  <a:pt x="115481" y="12244"/>
                  <a:pt x="115481" y="12244"/>
                </a:cubicBezTo>
                <a:cubicBezTo>
                  <a:pt x="117991" y="12244"/>
                  <a:pt x="120000" y="14204"/>
                  <a:pt x="120000" y="16653"/>
                </a:cubicBezTo>
                <a:cubicBezTo>
                  <a:pt x="120000" y="44571"/>
                  <a:pt x="101924" y="56816"/>
                  <a:pt x="87364" y="66122"/>
                </a:cubicBezTo>
                <a:cubicBezTo>
                  <a:pt x="75313" y="73959"/>
                  <a:pt x="68284" y="78857"/>
                  <a:pt x="68284" y="88163"/>
                </a:cubicBezTo>
                <a:lnTo>
                  <a:pt x="68284" y="96979"/>
                </a:lnTo>
                <a:close/>
                <a:moveTo>
                  <a:pt x="33640" y="55346"/>
                </a:moveTo>
                <a:cubicBezTo>
                  <a:pt x="30125" y="47510"/>
                  <a:pt x="27112" y="37224"/>
                  <a:pt x="26610" y="21061"/>
                </a:cubicBezTo>
                <a:cubicBezTo>
                  <a:pt x="9539" y="21061"/>
                  <a:pt x="9539" y="21061"/>
                  <a:pt x="9539" y="21061"/>
                </a:cubicBezTo>
                <a:cubicBezTo>
                  <a:pt x="11548" y="38693"/>
                  <a:pt x="22092" y="47510"/>
                  <a:pt x="33640" y="55346"/>
                </a:cubicBezTo>
                <a:close/>
                <a:moveTo>
                  <a:pt x="34644" y="18122"/>
                </a:moveTo>
                <a:cubicBezTo>
                  <a:pt x="34644" y="20571"/>
                  <a:pt x="42175" y="27918"/>
                  <a:pt x="60251" y="27918"/>
                </a:cubicBezTo>
                <a:cubicBezTo>
                  <a:pt x="78326" y="27918"/>
                  <a:pt x="85355" y="20571"/>
                  <a:pt x="85355" y="18122"/>
                </a:cubicBezTo>
                <a:cubicBezTo>
                  <a:pt x="85355" y="15673"/>
                  <a:pt x="78326" y="8326"/>
                  <a:pt x="60251" y="8326"/>
                </a:cubicBezTo>
                <a:cubicBezTo>
                  <a:pt x="42175" y="8326"/>
                  <a:pt x="34644" y="15673"/>
                  <a:pt x="34644" y="18122"/>
                </a:cubicBezTo>
                <a:close/>
                <a:moveTo>
                  <a:pt x="110460" y="21061"/>
                </a:moveTo>
                <a:cubicBezTo>
                  <a:pt x="93891" y="21061"/>
                  <a:pt x="93891" y="21061"/>
                  <a:pt x="93891" y="21061"/>
                </a:cubicBezTo>
                <a:cubicBezTo>
                  <a:pt x="93389" y="37224"/>
                  <a:pt x="90376" y="47510"/>
                  <a:pt x="86359" y="55346"/>
                </a:cubicBezTo>
                <a:cubicBezTo>
                  <a:pt x="98410" y="47510"/>
                  <a:pt x="108953" y="38693"/>
                  <a:pt x="110460" y="2106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5900757" y="3239569"/>
            <a:ext cx="213621" cy="213621"/>
          </a:xfrm>
          <a:custGeom>
            <a:pathLst>
              <a:path extrusionOk="0" h="120000" w="120000">
                <a:moveTo>
                  <a:pt x="120000" y="59755"/>
                </a:moveTo>
                <a:cubicBezTo>
                  <a:pt x="120000" y="93061"/>
                  <a:pt x="93061" y="120000"/>
                  <a:pt x="60244" y="120000"/>
                </a:cubicBezTo>
                <a:cubicBezTo>
                  <a:pt x="26938" y="120000"/>
                  <a:pt x="0" y="93061"/>
                  <a:pt x="0" y="59755"/>
                </a:cubicBezTo>
                <a:cubicBezTo>
                  <a:pt x="0" y="26938"/>
                  <a:pt x="26938" y="0"/>
                  <a:pt x="60244" y="0"/>
                </a:cubicBezTo>
                <a:cubicBezTo>
                  <a:pt x="93061" y="0"/>
                  <a:pt x="120000" y="26938"/>
                  <a:pt x="120000" y="59755"/>
                </a:cubicBezTo>
                <a:close/>
                <a:moveTo>
                  <a:pt x="106775" y="59755"/>
                </a:moveTo>
                <a:cubicBezTo>
                  <a:pt x="106775" y="34285"/>
                  <a:pt x="85714" y="13224"/>
                  <a:pt x="60244" y="13224"/>
                </a:cubicBezTo>
                <a:cubicBezTo>
                  <a:pt x="33795" y="13224"/>
                  <a:pt x="13224" y="34285"/>
                  <a:pt x="13224" y="59755"/>
                </a:cubicBezTo>
                <a:cubicBezTo>
                  <a:pt x="13224" y="85714"/>
                  <a:pt x="33795" y="106775"/>
                  <a:pt x="60244" y="106775"/>
                </a:cubicBezTo>
                <a:cubicBezTo>
                  <a:pt x="85714" y="106775"/>
                  <a:pt x="106775" y="85714"/>
                  <a:pt x="106775" y="59755"/>
                </a:cubicBezTo>
                <a:close/>
                <a:moveTo>
                  <a:pt x="64653" y="58285"/>
                </a:moveTo>
                <a:cubicBezTo>
                  <a:pt x="83755" y="77877"/>
                  <a:pt x="83755" y="77877"/>
                  <a:pt x="83755" y="77877"/>
                </a:cubicBezTo>
                <a:cubicBezTo>
                  <a:pt x="77387" y="83755"/>
                  <a:pt x="77387" y="83755"/>
                  <a:pt x="77387" y="83755"/>
                </a:cubicBezTo>
                <a:cubicBezTo>
                  <a:pt x="55346" y="61714"/>
                  <a:pt x="55346" y="61714"/>
                  <a:pt x="55346" y="61714"/>
                </a:cubicBezTo>
                <a:cubicBezTo>
                  <a:pt x="55346" y="25959"/>
                  <a:pt x="55346" y="25959"/>
                  <a:pt x="55346" y="25959"/>
                </a:cubicBezTo>
                <a:cubicBezTo>
                  <a:pt x="64653" y="25959"/>
                  <a:pt x="64653" y="25959"/>
                  <a:pt x="64653" y="25959"/>
                </a:cubicBezTo>
                <a:lnTo>
                  <a:pt x="64653" y="5828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6160607" y="3281019"/>
            <a:ext cx="231156" cy="130722"/>
          </a:xfrm>
          <a:custGeom>
            <a:pathLst>
              <a:path extrusionOk="0" h="120000" w="120000">
                <a:moveTo>
                  <a:pt x="120000" y="59597"/>
                </a:moveTo>
                <a:cubicBezTo>
                  <a:pt x="120000" y="68456"/>
                  <a:pt x="99622" y="120000"/>
                  <a:pt x="60226" y="120000"/>
                </a:cubicBezTo>
                <a:cubicBezTo>
                  <a:pt x="20377" y="120000"/>
                  <a:pt x="0" y="68456"/>
                  <a:pt x="0" y="59597"/>
                </a:cubicBezTo>
                <a:cubicBezTo>
                  <a:pt x="0" y="51543"/>
                  <a:pt x="20377" y="0"/>
                  <a:pt x="60226" y="0"/>
                </a:cubicBezTo>
                <a:cubicBezTo>
                  <a:pt x="99622" y="0"/>
                  <a:pt x="120000" y="51543"/>
                  <a:pt x="120000" y="59597"/>
                </a:cubicBezTo>
                <a:close/>
                <a:moveTo>
                  <a:pt x="86490" y="59597"/>
                </a:moveTo>
                <a:cubicBezTo>
                  <a:pt x="86490" y="34630"/>
                  <a:pt x="74716" y="13691"/>
                  <a:pt x="60226" y="13691"/>
                </a:cubicBezTo>
                <a:cubicBezTo>
                  <a:pt x="45283" y="13691"/>
                  <a:pt x="33056" y="34630"/>
                  <a:pt x="33056" y="59597"/>
                </a:cubicBezTo>
                <a:cubicBezTo>
                  <a:pt x="33056" y="85369"/>
                  <a:pt x="45283" y="106308"/>
                  <a:pt x="60226" y="106308"/>
                </a:cubicBezTo>
                <a:cubicBezTo>
                  <a:pt x="74716" y="106308"/>
                  <a:pt x="86490" y="85369"/>
                  <a:pt x="86490" y="59597"/>
                </a:cubicBezTo>
                <a:close/>
                <a:moveTo>
                  <a:pt x="73358" y="59597"/>
                </a:moveTo>
                <a:cubicBezTo>
                  <a:pt x="73358" y="72483"/>
                  <a:pt x="67018" y="82953"/>
                  <a:pt x="60226" y="82953"/>
                </a:cubicBezTo>
                <a:cubicBezTo>
                  <a:pt x="52528" y="82953"/>
                  <a:pt x="46641" y="72483"/>
                  <a:pt x="46641" y="59597"/>
                </a:cubicBezTo>
                <a:cubicBezTo>
                  <a:pt x="46641" y="47516"/>
                  <a:pt x="52528" y="37046"/>
                  <a:pt x="60226" y="37046"/>
                </a:cubicBezTo>
                <a:cubicBezTo>
                  <a:pt x="63849" y="37046"/>
                  <a:pt x="57509" y="55570"/>
                  <a:pt x="60226" y="59597"/>
                </a:cubicBezTo>
                <a:cubicBezTo>
                  <a:pt x="62037" y="64429"/>
                  <a:pt x="73358" y="53959"/>
                  <a:pt x="73358" y="5959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2353655" y="3256166"/>
            <a:ext cx="242031" cy="215067"/>
          </a:xfrm>
          <a:custGeom>
            <a:pathLst>
              <a:path extrusionOk="0" h="120000" w="120000">
                <a:moveTo>
                  <a:pt x="18793" y="38831"/>
                </a:moveTo>
                <a:cubicBezTo>
                  <a:pt x="24371" y="33914"/>
                  <a:pt x="28994" y="37305"/>
                  <a:pt x="35175" y="45332"/>
                </a:cubicBezTo>
                <a:cubicBezTo>
                  <a:pt x="35879" y="46236"/>
                  <a:pt x="36783" y="45219"/>
                  <a:pt x="37336" y="44653"/>
                </a:cubicBezTo>
                <a:cubicBezTo>
                  <a:pt x="37839" y="44145"/>
                  <a:pt x="46030" y="35892"/>
                  <a:pt x="46432" y="35496"/>
                </a:cubicBezTo>
                <a:cubicBezTo>
                  <a:pt x="46783" y="35101"/>
                  <a:pt x="47286" y="34366"/>
                  <a:pt x="46633" y="33575"/>
                </a:cubicBezTo>
                <a:cubicBezTo>
                  <a:pt x="46030" y="32727"/>
                  <a:pt x="43718" y="29335"/>
                  <a:pt x="42211" y="27131"/>
                </a:cubicBezTo>
                <a:cubicBezTo>
                  <a:pt x="31407" y="11248"/>
                  <a:pt x="71809" y="452"/>
                  <a:pt x="65577" y="282"/>
                </a:cubicBezTo>
                <a:cubicBezTo>
                  <a:pt x="62462" y="169"/>
                  <a:pt x="49748" y="0"/>
                  <a:pt x="47889" y="226"/>
                </a:cubicBezTo>
                <a:cubicBezTo>
                  <a:pt x="40201" y="1130"/>
                  <a:pt x="30552" y="9213"/>
                  <a:pt x="25728" y="13000"/>
                </a:cubicBezTo>
                <a:cubicBezTo>
                  <a:pt x="19346" y="17861"/>
                  <a:pt x="16984" y="20744"/>
                  <a:pt x="16582" y="21139"/>
                </a:cubicBezTo>
                <a:cubicBezTo>
                  <a:pt x="14824" y="22892"/>
                  <a:pt x="16331" y="26961"/>
                  <a:pt x="13065" y="30183"/>
                </a:cubicBezTo>
                <a:cubicBezTo>
                  <a:pt x="9597" y="33575"/>
                  <a:pt x="7487" y="31031"/>
                  <a:pt x="5477" y="32953"/>
                </a:cubicBezTo>
                <a:cubicBezTo>
                  <a:pt x="4472" y="33970"/>
                  <a:pt x="1708" y="36288"/>
                  <a:pt x="954" y="37079"/>
                </a:cubicBezTo>
                <a:cubicBezTo>
                  <a:pt x="150" y="37814"/>
                  <a:pt x="0" y="39170"/>
                  <a:pt x="804" y="40244"/>
                </a:cubicBezTo>
                <a:cubicBezTo>
                  <a:pt x="804" y="40244"/>
                  <a:pt x="8391" y="49627"/>
                  <a:pt x="8994" y="50475"/>
                </a:cubicBezTo>
                <a:cubicBezTo>
                  <a:pt x="9648" y="51267"/>
                  <a:pt x="11356" y="52001"/>
                  <a:pt x="12412" y="50927"/>
                </a:cubicBezTo>
                <a:cubicBezTo>
                  <a:pt x="13467" y="49853"/>
                  <a:pt x="16180" y="47197"/>
                  <a:pt x="16633" y="46745"/>
                </a:cubicBezTo>
                <a:cubicBezTo>
                  <a:pt x="17085" y="46292"/>
                  <a:pt x="16331" y="40923"/>
                  <a:pt x="18793" y="38831"/>
                </a:cubicBezTo>
                <a:close/>
                <a:moveTo>
                  <a:pt x="52914" y="42279"/>
                </a:moveTo>
                <a:cubicBezTo>
                  <a:pt x="52211" y="41375"/>
                  <a:pt x="51306" y="41318"/>
                  <a:pt x="50552" y="42110"/>
                </a:cubicBezTo>
                <a:cubicBezTo>
                  <a:pt x="41959" y="50532"/>
                  <a:pt x="41959" y="50532"/>
                  <a:pt x="41959" y="50532"/>
                </a:cubicBezTo>
                <a:cubicBezTo>
                  <a:pt x="41306" y="51210"/>
                  <a:pt x="41206" y="52454"/>
                  <a:pt x="41809" y="53245"/>
                </a:cubicBezTo>
                <a:cubicBezTo>
                  <a:pt x="91407" y="116721"/>
                  <a:pt x="91407" y="116721"/>
                  <a:pt x="91407" y="116721"/>
                </a:cubicBezTo>
                <a:cubicBezTo>
                  <a:pt x="92613" y="118247"/>
                  <a:pt x="94623" y="118417"/>
                  <a:pt x="95929" y="117117"/>
                </a:cubicBezTo>
                <a:cubicBezTo>
                  <a:pt x="101708" y="111634"/>
                  <a:pt x="101708" y="111634"/>
                  <a:pt x="101708" y="111634"/>
                </a:cubicBezTo>
                <a:cubicBezTo>
                  <a:pt x="103065" y="110334"/>
                  <a:pt x="103216" y="108016"/>
                  <a:pt x="102060" y="106547"/>
                </a:cubicBezTo>
                <a:lnTo>
                  <a:pt x="52914" y="42279"/>
                </a:lnTo>
                <a:close/>
                <a:moveTo>
                  <a:pt x="119095" y="15261"/>
                </a:moveTo>
                <a:cubicBezTo>
                  <a:pt x="118643" y="11926"/>
                  <a:pt x="117135" y="12604"/>
                  <a:pt x="116331" y="14017"/>
                </a:cubicBezTo>
                <a:cubicBezTo>
                  <a:pt x="115527" y="15430"/>
                  <a:pt x="112010" y="21479"/>
                  <a:pt x="110552" y="24192"/>
                </a:cubicBezTo>
                <a:cubicBezTo>
                  <a:pt x="109145" y="26848"/>
                  <a:pt x="105577" y="32162"/>
                  <a:pt x="98994" y="26905"/>
                </a:cubicBezTo>
                <a:cubicBezTo>
                  <a:pt x="92110" y="21479"/>
                  <a:pt x="94522" y="17691"/>
                  <a:pt x="95728" y="15091"/>
                </a:cubicBezTo>
                <a:cubicBezTo>
                  <a:pt x="96884" y="12548"/>
                  <a:pt x="100603" y="5313"/>
                  <a:pt x="101105" y="4408"/>
                </a:cubicBezTo>
                <a:cubicBezTo>
                  <a:pt x="101658" y="3504"/>
                  <a:pt x="101055" y="847"/>
                  <a:pt x="98894" y="1978"/>
                </a:cubicBezTo>
                <a:cubicBezTo>
                  <a:pt x="96783" y="3052"/>
                  <a:pt x="83819" y="8874"/>
                  <a:pt x="82010" y="17183"/>
                </a:cubicBezTo>
                <a:cubicBezTo>
                  <a:pt x="80201" y="25605"/>
                  <a:pt x="83567" y="33179"/>
                  <a:pt x="76934" y="40697"/>
                </a:cubicBezTo>
                <a:cubicBezTo>
                  <a:pt x="68894" y="50080"/>
                  <a:pt x="68894" y="50080"/>
                  <a:pt x="68894" y="50080"/>
                </a:cubicBezTo>
                <a:cubicBezTo>
                  <a:pt x="76984" y="60650"/>
                  <a:pt x="76984" y="60650"/>
                  <a:pt x="76984" y="60650"/>
                </a:cubicBezTo>
                <a:cubicBezTo>
                  <a:pt x="86884" y="50080"/>
                  <a:pt x="86884" y="50080"/>
                  <a:pt x="86884" y="50080"/>
                </a:cubicBezTo>
                <a:cubicBezTo>
                  <a:pt x="89246" y="47423"/>
                  <a:pt x="94271" y="44823"/>
                  <a:pt x="98844" y="46010"/>
                </a:cubicBezTo>
                <a:cubicBezTo>
                  <a:pt x="108592" y="48497"/>
                  <a:pt x="113919" y="44371"/>
                  <a:pt x="117135" y="37531"/>
                </a:cubicBezTo>
                <a:cubicBezTo>
                  <a:pt x="120000" y="31427"/>
                  <a:pt x="119547" y="18596"/>
                  <a:pt x="119095" y="15261"/>
                </a:cubicBezTo>
                <a:close/>
                <a:moveTo>
                  <a:pt x="16432" y="107225"/>
                </a:moveTo>
                <a:cubicBezTo>
                  <a:pt x="15175" y="108638"/>
                  <a:pt x="15175" y="110899"/>
                  <a:pt x="16432" y="112312"/>
                </a:cubicBezTo>
                <a:cubicBezTo>
                  <a:pt x="22110" y="118586"/>
                  <a:pt x="22110" y="118586"/>
                  <a:pt x="22110" y="118586"/>
                </a:cubicBezTo>
                <a:cubicBezTo>
                  <a:pt x="23366" y="120000"/>
                  <a:pt x="25326" y="119378"/>
                  <a:pt x="26582" y="117965"/>
                </a:cubicBezTo>
                <a:cubicBezTo>
                  <a:pt x="55929" y="85520"/>
                  <a:pt x="55929" y="85520"/>
                  <a:pt x="55929" y="85520"/>
                </a:cubicBezTo>
                <a:cubicBezTo>
                  <a:pt x="46934" y="73989"/>
                  <a:pt x="46934" y="73989"/>
                  <a:pt x="46934" y="73989"/>
                </a:cubicBezTo>
                <a:lnTo>
                  <a:pt x="16432" y="1072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6484837" y="3209548"/>
            <a:ext cx="326825" cy="230067"/>
          </a:xfrm>
          <a:custGeom>
            <a:pathLst>
              <a:path extrusionOk="0" h="120000" w="120000">
                <a:moveTo>
                  <a:pt x="34307" y="100883"/>
                </a:moveTo>
                <a:cubicBezTo>
                  <a:pt x="32896" y="100883"/>
                  <a:pt x="31486" y="100167"/>
                  <a:pt x="30327" y="98735"/>
                </a:cubicBezTo>
                <a:cubicBezTo>
                  <a:pt x="0" y="60357"/>
                  <a:pt x="0" y="60357"/>
                  <a:pt x="0" y="60357"/>
                </a:cubicBezTo>
                <a:cubicBezTo>
                  <a:pt x="32040" y="19904"/>
                  <a:pt x="32040" y="19904"/>
                  <a:pt x="32040" y="19904"/>
                </a:cubicBezTo>
                <a:cubicBezTo>
                  <a:pt x="34508" y="16754"/>
                  <a:pt x="38287" y="17040"/>
                  <a:pt x="40503" y="20620"/>
                </a:cubicBezTo>
                <a:cubicBezTo>
                  <a:pt x="42670" y="24128"/>
                  <a:pt x="42468" y="29498"/>
                  <a:pt x="40000" y="32649"/>
                </a:cubicBezTo>
                <a:cubicBezTo>
                  <a:pt x="18035" y="60357"/>
                  <a:pt x="18035" y="60357"/>
                  <a:pt x="18035" y="60357"/>
                </a:cubicBezTo>
                <a:cubicBezTo>
                  <a:pt x="38287" y="85918"/>
                  <a:pt x="38287" y="85918"/>
                  <a:pt x="38287" y="85918"/>
                </a:cubicBezTo>
                <a:cubicBezTo>
                  <a:pt x="40806" y="89069"/>
                  <a:pt x="41007" y="94439"/>
                  <a:pt x="38790" y="98019"/>
                </a:cubicBezTo>
                <a:cubicBezTo>
                  <a:pt x="37632" y="99880"/>
                  <a:pt x="35969" y="100883"/>
                  <a:pt x="34307" y="100883"/>
                </a:cubicBezTo>
                <a:close/>
                <a:moveTo>
                  <a:pt x="87959" y="100811"/>
                </a:moveTo>
                <a:cubicBezTo>
                  <a:pt x="120000" y="60357"/>
                  <a:pt x="120000" y="60357"/>
                  <a:pt x="120000" y="60357"/>
                </a:cubicBezTo>
                <a:cubicBezTo>
                  <a:pt x="89672" y="21980"/>
                  <a:pt x="89672" y="21980"/>
                  <a:pt x="89672" y="21980"/>
                </a:cubicBezTo>
                <a:cubicBezTo>
                  <a:pt x="87204" y="18902"/>
                  <a:pt x="83375" y="19188"/>
                  <a:pt x="81209" y="22696"/>
                </a:cubicBezTo>
                <a:cubicBezTo>
                  <a:pt x="78992" y="26276"/>
                  <a:pt x="79193" y="31646"/>
                  <a:pt x="81712" y="34725"/>
                </a:cubicBezTo>
                <a:cubicBezTo>
                  <a:pt x="101964" y="60357"/>
                  <a:pt x="101964" y="60357"/>
                  <a:pt x="101964" y="60357"/>
                </a:cubicBezTo>
                <a:cubicBezTo>
                  <a:pt x="80000" y="88066"/>
                  <a:pt x="80000" y="88066"/>
                  <a:pt x="80000" y="88066"/>
                </a:cubicBezTo>
                <a:cubicBezTo>
                  <a:pt x="77531" y="91217"/>
                  <a:pt x="77329" y="96587"/>
                  <a:pt x="79496" y="100095"/>
                </a:cubicBezTo>
                <a:cubicBezTo>
                  <a:pt x="80705" y="102028"/>
                  <a:pt x="82317" y="102959"/>
                  <a:pt x="83979" y="102959"/>
                </a:cubicBezTo>
                <a:cubicBezTo>
                  <a:pt x="85390" y="102959"/>
                  <a:pt x="86851" y="102243"/>
                  <a:pt x="87959" y="100811"/>
                </a:cubicBezTo>
                <a:close/>
                <a:moveTo>
                  <a:pt x="59899" y="112911"/>
                </a:moveTo>
                <a:cubicBezTo>
                  <a:pt x="71889" y="10596"/>
                  <a:pt x="71889" y="10596"/>
                  <a:pt x="71889" y="10596"/>
                </a:cubicBezTo>
                <a:cubicBezTo>
                  <a:pt x="72443" y="5942"/>
                  <a:pt x="70226" y="1575"/>
                  <a:pt x="67002" y="787"/>
                </a:cubicBezTo>
                <a:cubicBezTo>
                  <a:pt x="63677" y="0"/>
                  <a:pt x="60604" y="3150"/>
                  <a:pt x="60100" y="7804"/>
                </a:cubicBezTo>
                <a:cubicBezTo>
                  <a:pt x="48110" y="110119"/>
                  <a:pt x="48110" y="110119"/>
                  <a:pt x="48110" y="110119"/>
                </a:cubicBezTo>
                <a:cubicBezTo>
                  <a:pt x="47556" y="114773"/>
                  <a:pt x="49773" y="119140"/>
                  <a:pt x="52997" y="119928"/>
                </a:cubicBezTo>
                <a:cubicBezTo>
                  <a:pt x="53350" y="120000"/>
                  <a:pt x="53702" y="120000"/>
                  <a:pt x="54005" y="120000"/>
                </a:cubicBezTo>
                <a:cubicBezTo>
                  <a:pt x="56876" y="120000"/>
                  <a:pt x="59445" y="117064"/>
                  <a:pt x="59899" y="1129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/>
        </p:nvSpPr>
        <p:spPr>
          <a:xfrm>
            <a:off x="653866" y="1474512"/>
            <a:ext cx="200244" cy="219939"/>
          </a:xfrm>
          <a:custGeom>
            <a:pathLst>
              <a:path extrusionOk="0" h="120000" w="120000">
                <a:moveTo>
                  <a:pt x="80168" y="120000"/>
                </a:moveTo>
                <a:cubicBezTo>
                  <a:pt x="39327" y="82615"/>
                  <a:pt x="39327" y="82615"/>
                  <a:pt x="39327" y="82615"/>
                </a:cubicBezTo>
                <a:cubicBezTo>
                  <a:pt x="0" y="82615"/>
                  <a:pt x="0" y="82615"/>
                  <a:pt x="0" y="82615"/>
                </a:cubicBezTo>
                <a:cubicBezTo>
                  <a:pt x="0" y="36923"/>
                  <a:pt x="0" y="36923"/>
                  <a:pt x="0" y="36923"/>
                </a:cubicBezTo>
                <a:cubicBezTo>
                  <a:pt x="39327" y="36923"/>
                  <a:pt x="39327" y="36923"/>
                  <a:pt x="39327" y="36923"/>
                </a:cubicBezTo>
                <a:cubicBezTo>
                  <a:pt x="80168" y="0"/>
                  <a:pt x="80168" y="0"/>
                  <a:pt x="80168" y="0"/>
                </a:cubicBezTo>
                <a:lnTo>
                  <a:pt x="80168" y="120000"/>
                </a:lnTo>
                <a:close/>
                <a:moveTo>
                  <a:pt x="91764" y="85846"/>
                </a:moveTo>
                <a:cubicBezTo>
                  <a:pt x="99327" y="78461"/>
                  <a:pt x="103865" y="68307"/>
                  <a:pt x="103865" y="59076"/>
                </a:cubicBezTo>
                <a:cubicBezTo>
                  <a:pt x="103865" y="49846"/>
                  <a:pt x="99831" y="40615"/>
                  <a:pt x="92773" y="33692"/>
                </a:cubicBezTo>
                <a:cubicBezTo>
                  <a:pt x="103361" y="24000"/>
                  <a:pt x="103361" y="24000"/>
                  <a:pt x="103361" y="24000"/>
                </a:cubicBezTo>
                <a:cubicBezTo>
                  <a:pt x="113949" y="33692"/>
                  <a:pt x="120000" y="46615"/>
                  <a:pt x="120000" y="60000"/>
                </a:cubicBezTo>
                <a:cubicBezTo>
                  <a:pt x="120000" y="72461"/>
                  <a:pt x="114957" y="84923"/>
                  <a:pt x="102857" y="95538"/>
                </a:cubicBezTo>
                <a:lnTo>
                  <a:pt x="91764" y="858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921404" y="1474512"/>
            <a:ext cx="257692" cy="219939"/>
          </a:xfrm>
          <a:custGeom>
            <a:pathLst>
              <a:path extrusionOk="0" h="120000" w="120000">
                <a:moveTo>
                  <a:pt x="62557" y="120000"/>
                </a:moveTo>
                <a:cubicBezTo>
                  <a:pt x="30688" y="82615"/>
                  <a:pt x="30688" y="82615"/>
                  <a:pt x="30688" y="82615"/>
                </a:cubicBezTo>
                <a:cubicBezTo>
                  <a:pt x="0" y="82615"/>
                  <a:pt x="0" y="82615"/>
                  <a:pt x="0" y="82615"/>
                </a:cubicBezTo>
                <a:cubicBezTo>
                  <a:pt x="0" y="36923"/>
                  <a:pt x="0" y="36923"/>
                  <a:pt x="0" y="36923"/>
                </a:cubicBezTo>
                <a:cubicBezTo>
                  <a:pt x="30688" y="36923"/>
                  <a:pt x="30688" y="36923"/>
                  <a:pt x="30688" y="36923"/>
                </a:cubicBezTo>
                <a:cubicBezTo>
                  <a:pt x="62557" y="0"/>
                  <a:pt x="62557" y="0"/>
                  <a:pt x="62557" y="0"/>
                </a:cubicBezTo>
                <a:lnTo>
                  <a:pt x="62557" y="120000"/>
                </a:lnTo>
                <a:close/>
                <a:moveTo>
                  <a:pt x="71606" y="85846"/>
                </a:moveTo>
                <a:cubicBezTo>
                  <a:pt x="77508" y="78461"/>
                  <a:pt x="81049" y="68307"/>
                  <a:pt x="81049" y="59076"/>
                </a:cubicBezTo>
                <a:cubicBezTo>
                  <a:pt x="81049" y="49846"/>
                  <a:pt x="77901" y="40615"/>
                  <a:pt x="72393" y="33692"/>
                </a:cubicBezTo>
                <a:cubicBezTo>
                  <a:pt x="80655" y="24000"/>
                  <a:pt x="80655" y="24000"/>
                  <a:pt x="80655" y="24000"/>
                </a:cubicBezTo>
                <a:cubicBezTo>
                  <a:pt x="88918" y="33692"/>
                  <a:pt x="93639" y="46615"/>
                  <a:pt x="93639" y="60000"/>
                </a:cubicBezTo>
                <a:cubicBezTo>
                  <a:pt x="93639" y="72461"/>
                  <a:pt x="89704" y="84923"/>
                  <a:pt x="80262" y="95538"/>
                </a:cubicBezTo>
                <a:lnTo>
                  <a:pt x="71606" y="85846"/>
                </a:lnTo>
                <a:close/>
                <a:moveTo>
                  <a:pt x="90491" y="105692"/>
                </a:moveTo>
                <a:cubicBezTo>
                  <a:pt x="101114" y="93230"/>
                  <a:pt x="106229" y="76615"/>
                  <a:pt x="106229" y="59538"/>
                </a:cubicBezTo>
                <a:cubicBezTo>
                  <a:pt x="106229" y="42923"/>
                  <a:pt x="101114" y="26307"/>
                  <a:pt x="90491" y="13846"/>
                </a:cubicBezTo>
                <a:cubicBezTo>
                  <a:pt x="99540" y="3230"/>
                  <a:pt x="99540" y="3230"/>
                  <a:pt x="99540" y="3230"/>
                </a:cubicBezTo>
                <a:cubicBezTo>
                  <a:pt x="112918" y="18923"/>
                  <a:pt x="120000" y="39692"/>
                  <a:pt x="120000" y="60923"/>
                </a:cubicBezTo>
                <a:cubicBezTo>
                  <a:pt x="120000" y="80307"/>
                  <a:pt x="113704" y="100153"/>
                  <a:pt x="99934" y="116307"/>
                </a:cubicBezTo>
                <a:lnTo>
                  <a:pt x="90491" y="10569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1244750" y="1459740"/>
            <a:ext cx="283952" cy="21665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  <a:moveTo>
                  <a:pt x="8323" y="10000"/>
                </a:moveTo>
                <a:lnTo>
                  <a:pt x="8323" y="36363"/>
                </a:lnTo>
                <a:lnTo>
                  <a:pt x="28439" y="36363"/>
                </a:lnTo>
                <a:lnTo>
                  <a:pt x="28439" y="10000"/>
                </a:lnTo>
                <a:lnTo>
                  <a:pt x="8323" y="10000"/>
                </a:lnTo>
                <a:close/>
                <a:moveTo>
                  <a:pt x="8323" y="72727"/>
                </a:moveTo>
                <a:lnTo>
                  <a:pt x="28439" y="72727"/>
                </a:lnTo>
                <a:lnTo>
                  <a:pt x="28439" y="47272"/>
                </a:lnTo>
                <a:lnTo>
                  <a:pt x="8323" y="47272"/>
                </a:lnTo>
                <a:lnTo>
                  <a:pt x="8323" y="72727"/>
                </a:lnTo>
                <a:close/>
                <a:moveTo>
                  <a:pt x="28439" y="109090"/>
                </a:moveTo>
                <a:lnTo>
                  <a:pt x="28439" y="83636"/>
                </a:lnTo>
                <a:lnTo>
                  <a:pt x="8323" y="83636"/>
                </a:lnTo>
                <a:lnTo>
                  <a:pt x="8323" y="109090"/>
                </a:lnTo>
                <a:lnTo>
                  <a:pt x="28439" y="109090"/>
                </a:lnTo>
                <a:close/>
                <a:moveTo>
                  <a:pt x="56184" y="10000"/>
                </a:moveTo>
                <a:lnTo>
                  <a:pt x="36763" y="10000"/>
                </a:lnTo>
                <a:lnTo>
                  <a:pt x="36763" y="36363"/>
                </a:lnTo>
                <a:lnTo>
                  <a:pt x="56184" y="36363"/>
                </a:lnTo>
                <a:lnTo>
                  <a:pt x="56184" y="10000"/>
                </a:lnTo>
                <a:close/>
                <a:moveTo>
                  <a:pt x="56184" y="47272"/>
                </a:moveTo>
                <a:lnTo>
                  <a:pt x="36763" y="47272"/>
                </a:lnTo>
                <a:lnTo>
                  <a:pt x="36763" y="72727"/>
                </a:lnTo>
                <a:lnTo>
                  <a:pt x="56184" y="72727"/>
                </a:lnTo>
                <a:lnTo>
                  <a:pt x="56184" y="47272"/>
                </a:lnTo>
                <a:close/>
                <a:moveTo>
                  <a:pt x="56184" y="109090"/>
                </a:moveTo>
                <a:lnTo>
                  <a:pt x="56184" y="83636"/>
                </a:lnTo>
                <a:lnTo>
                  <a:pt x="36763" y="83636"/>
                </a:lnTo>
                <a:lnTo>
                  <a:pt x="36763" y="109090"/>
                </a:lnTo>
                <a:lnTo>
                  <a:pt x="56184" y="109090"/>
                </a:lnTo>
                <a:close/>
                <a:moveTo>
                  <a:pt x="63815" y="10000"/>
                </a:moveTo>
                <a:lnTo>
                  <a:pt x="63815" y="36363"/>
                </a:lnTo>
                <a:lnTo>
                  <a:pt x="83930" y="36363"/>
                </a:lnTo>
                <a:lnTo>
                  <a:pt x="83930" y="10000"/>
                </a:lnTo>
                <a:lnTo>
                  <a:pt x="63815" y="10000"/>
                </a:lnTo>
                <a:close/>
                <a:moveTo>
                  <a:pt x="63815" y="72727"/>
                </a:moveTo>
                <a:lnTo>
                  <a:pt x="83930" y="72727"/>
                </a:lnTo>
                <a:lnTo>
                  <a:pt x="83930" y="47272"/>
                </a:lnTo>
                <a:lnTo>
                  <a:pt x="63815" y="47272"/>
                </a:lnTo>
                <a:lnTo>
                  <a:pt x="63815" y="72727"/>
                </a:lnTo>
                <a:close/>
                <a:moveTo>
                  <a:pt x="83930" y="109090"/>
                </a:moveTo>
                <a:lnTo>
                  <a:pt x="83930" y="83636"/>
                </a:lnTo>
                <a:lnTo>
                  <a:pt x="63815" y="83636"/>
                </a:lnTo>
                <a:lnTo>
                  <a:pt x="63815" y="109090"/>
                </a:lnTo>
                <a:lnTo>
                  <a:pt x="83930" y="109090"/>
                </a:lnTo>
                <a:close/>
                <a:moveTo>
                  <a:pt x="111676" y="10000"/>
                </a:moveTo>
                <a:lnTo>
                  <a:pt x="92254" y="10000"/>
                </a:lnTo>
                <a:lnTo>
                  <a:pt x="92254" y="36363"/>
                </a:lnTo>
                <a:lnTo>
                  <a:pt x="111676" y="36363"/>
                </a:lnTo>
                <a:lnTo>
                  <a:pt x="111676" y="10000"/>
                </a:lnTo>
                <a:close/>
                <a:moveTo>
                  <a:pt x="111676" y="47272"/>
                </a:moveTo>
                <a:lnTo>
                  <a:pt x="92254" y="47272"/>
                </a:lnTo>
                <a:lnTo>
                  <a:pt x="92254" y="72727"/>
                </a:lnTo>
                <a:lnTo>
                  <a:pt x="111676" y="72727"/>
                </a:lnTo>
                <a:lnTo>
                  <a:pt x="111676" y="47272"/>
                </a:lnTo>
                <a:close/>
                <a:moveTo>
                  <a:pt x="111676" y="109090"/>
                </a:moveTo>
                <a:lnTo>
                  <a:pt x="111676" y="83636"/>
                </a:lnTo>
                <a:lnTo>
                  <a:pt x="92254" y="83636"/>
                </a:lnTo>
                <a:lnTo>
                  <a:pt x="92254" y="109090"/>
                </a:lnTo>
                <a:lnTo>
                  <a:pt x="111676" y="10909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1600921" y="1476154"/>
            <a:ext cx="234713" cy="182189"/>
          </a:xfrm>
          <a:custGeom>
            <a:pathLst>
              <a:path extrusionOk="0" h="120000" w="120000">
                <a:moveTo>
                  <a:pt x="24335" y="31351"/>
                </a:moveTo>
                <a:lnTo>
                  <a:pt x="0" y="31351"/>
                </a:lnTo>
                <a:lnTo>
                  <a:pt x="0" y="0"/>
                </a:lnTo>
                <a:lnTo>
                  <a:pt x="24335" y="0"/>
                </a:lnTo>
                <a:lnTo>
                  <a:pt x="24335" y="31351"/>
                </a:lnTo>
                <a:close/>
                <a:moveTo>
                  <a:pt x="24335" y="75675"/>
                </a:moveTo>
                <a:lnTo>
                  <a:pt x="0" y="75675"/>
                </a:lnTo>
                <a:lnTo>
                  <a:pt x="0" y="44324"/>
                </a:lnTo>
                <a:lnTo>
                  <a:pt x="24335" y="44324"/>
                </a:lnTo>
                <a:lnTo>
                  <a:pt x="24335" y="75675"/>
                </a:lnTo>
                <a:close/>
                <a:moveTo>
                  <a:pt x="24335" y="120000"/>
                </a:moveTo>
                <a:lnTo>
                  <a:pt x="0" y="120000"/>
                </a:lnTo>
                <a:lnTo>
                  <a:pt x="0" y="88648"/>
                </a:lnTo>
                <a:lnTo>
                  <a:pt x="24335" y="88648"/>
                </a:lnTo>
                <a:lnTo>
                  <a:pt x="24335" y="120000"/>
                </a:lnTo>
                <a:close/>
                <a:moveTo>
                  <a:pt x="120000" y="25945"/>
                </a:moveTo>
                <a:lnTo>
                  <a:pt x="40279" y="25945"/>
                </a:lnTo>
                <a:lnTo>
                  <a:pt x="40279" y="10810"/>
                </a:lnTo>
                <a:lnTo>
                  <a:pt x="120000" y="10810"/>
                </a:lnTo>
                <a:lnTo>
                  <a:pt x="120000" y="25945"/>
                </a:lnTo>
                <a:close/>
                <a:moveTo>
                  <a:pt x="120000" y="71351"/>
                </a:moveTo>
                <a:lnTo>
                  <a:pt x="40279" y="71351"/>
                </a:lnTo>
                <a:lnTo>
                  <a:pt x="40279" y="55135"/>
                </a:lnTo>
                <a:lnTo>
                  <a:pt x="120000" y="55135"/>
                </a:lnTo>
                <a:lnTo>
                  <a:pt x="120000" y="71351"/>
                </a:lnTo>
                <a:close/>
                <a:moveTo>
                  <a:pt x="120000" y="112432"/>
                </a:moveTo>
                <a:lnTo>
                  <a:pt x="40279" y="112432"/>
                </a:lnTo>
                <a:lnTo>
                  <a:pt x="40279" y="97297"/>
                </a:lnTo>
                <a:lnTo>
                  <a:pt x="120000" y="97297"/>
                </a:lnTo>
                <a:lnTo>
                  <a:pt x="120000" y="11243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1909494" y="1459740"/>
            <a:ext cx="223223" cy="203527"/>
          </a:xfrm>
          <a:custGeom>
            <a:pathLst>
              <a:path extrusionOk="0" h="120000" w="120000">
                <a:moveTo>
                  <a:pt x="0" y="31935"/>
                </a:moveTo>
                <a:lnTo>
                  <a:pt x="0" y="0"/>
                </a:lnTo>
                <a:lnTo>
                  <a:pt x="32647" y="0"/>
                </a:lnTo>
                <a:lnTo>
                  <a:pt x="32647" y="31935"/>
                </a:lnTo>
                <a:lnTo>
                  <a:pt x="0" y="31935"/>
                </a:lnTo>
                <a:close/>
                <a:moveTo>
                  <a:pt x="3529" y="48387"/>
                </a:moveTo>
                <a:lnTo>
                  <a:pt x="28235" y="48387"/>
                </a:lnTo>
                <a:lnTo>
                  <a:pt x="28235" y="60000"/>
                </a:lnTo>
                <a:lnTo>
                  <a:pt x="3529" y="60000"/>
                </a:lnTo>
                <a:lnTo>
                  <a:pt x="3529" y="48387"/>
                </a:lnTo>
                <a:close/>
                <a:moveTo>
                  <a:pt x="3529" y="78387"/>
                </a:moveTo>
                <a:lnTo>
                  <a:pt x="28235" y="78387"/>
                </a:lnTo>
                <a:lnTo>
                  <a:pt x="28235" y="90000"/>
                </a:lnTo>
                <a:lnTo>
                  <a:pt x="3529" y="90000"/>
                </a:lnTo>
                <a:lnTo>
                  <a:pt x="3529" y="78387"/>
                </a:lnTo>
                <a:close/>
                <a:moveTo>
                  <a:pt x="3529" y="108387"/>
                </a:moveTo>
                <a:lnTo>
                  <a:pt x="28235" y="108387"/>
                </a:lnTo>
                <a:lnTo>
                  <a:pt x="28235" y="120000"/>
                </a:lnTo>
                <a:lnTo>
                  <a:pt x="3529" y="120000"/>
                </a:lnTo>
                <a:lnTo>
                  <a:pt x="3529" y="108387"/>
                </a:lnTo>
                <a:close/>
                <a:moveTo>
                  <a:pt x="43235" y="31935"/>
                </a:moveTo>
                <a:lnTo>
                  <a:pt x="43235" y="0"/>
                </a:lnTo>
                <a:lnTo>
                  <a:pt x="76764" y="0"/>
                </a:lnTo>
                <a:lnTo>
                  <a:pt x="76764" y="31935"/>
                </a:lnTo>
                <a:lnTo>
                  <a:pt x="43235" y="31935"/>
                </a:lnTo>
                <a:close/>
                <a:moveTo>
                  <a:pt x="46764" y="48387"/>
                </a:moveTo>
                <a:lnTo>
                  <a:pt x="72352" y="48387"/>
                </a:lnTo>
                <a:lnTo>
                  <a:pt x="72352" y="60000"/>
                </a:lnTo>
                <a:lnTo>
                  <a:pt x="46764" y="60000"/>
                </a:lnTo>
                <a:lnTo>
                  <a:pt x="46764" y="48387"/>
                </a:lnTo>
                <a:close/>
                <a:moveTo>
                  <a:pt x="46764" y="78387"/>
                </a:moveTo>
                <a:lnTo>
                  <a:pt x="72352" y="78387"/>
                </a:lnTo>
                <a:lnTo>
                  <a:pt x="72352" y="90000"/>
                </a:lnTo>
                <a:lnTo>
                  <a:pt x="46764" y="90000"/>
                </a:lnTo>
                <a:lnTo>
                  <a:pt x="46764" y="78387"/>
                </a:lnTo>
                <a:close/>
                <a:moveTo>
                  <a:pt x="46764" y="108387"/>
                </a:moveTo>
                <a:lnTo>
                  <a:pt x="72352" y="108387"/>
                </a:lnTo>
                <a:lnTo>
                  <a:pt x="72352" y="120000"/>
                </a:lnTo>
                <a:lnTo>
                  <a:pt x="46764" y="120000"/>
                </a:lnTo>
                <a:lnTo>
                  <a:pt x="46764" y="108387"/>
                </a:lnTo>
                <a:close/>
                <a:moveTo>
                  <a:pt x="86470" y="31935"/>
                </a:moveTo>
                <a:lnTo>
                  <a:pt x="86470" y="0"/>
                </a:lnTo>
                <a:lnTo>
                  <a:pt x="120000" y="0"/>
                </a:lnTo>
                <a:lnTo>
                  <a:pt x="120000" y="31935"/>
                </a:lnTo>
                <a:lnTo>
                  <a:pt x="86470" y="31935"/>
                </a:lnTo>
                <a:close/>
                <a:moveTo>
                  <a:pt x="90882" y="48387"/>
                </a:moveTo>
                <a:lnTo>
                  <a:pt x="115588" y="48387"/>
                </a:lnTo>
                <a:lnTo>
                  <a:pt x="115588" y="60000"/>
                </a:lnTo>
                <a:lnTo>
                  <a:pt x="90882" y="60000"/>
                </a:lnTo>
                <a:lnTo>
                  <a:pt x="90882" y="48387"/>
                </a:lnTo>
                <a:close/>
                <a:moveTo>
                  <a:pt x="90882" y="78387"/>
                </a:moveTo>
                <a:lnTo>
                  <a:pt x="115588" y="78387"/>
                </a:lnTo>
                <a:lnTo>
                  <a:pt x="115588" y="90000"/>
                </a:lnTo>
                <a:lnTo>
                  <a:pt x="90882" y="90000"/>
                </a:lnTo>
                <a:lnTo>
                  <a:pt x="90882" y="78387"/>
                </a:lnTo>
                <a:close/>
                <a:moveTo>
                  <a:pt x="90882" y="108387"/>
                </a:moveTo>
                <a:lnTo>
                  <a:pt x="115588" y="108387"/>
                </a:lnTo>
                <a:lnTo>
                  <a:pt x="115588" y="120000"/>
                </a:lnTo>
                <a:lnTo>
                  <a:pt x="90882" y="120000"/>
                </a:lnTo>
                <a:lnTo>
                  <a:pt x="90882" y="10838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188524" y="1472870"/>
            <a:ext cx="283952" cy="178906"/>
          </a:xfrm>
          <a:custGeom>
            <a:pathLst>
              <a:path extrusionOk="0" h="120000" w="120000">
                <a:moveTo>
                  <a:pt x="5373" y="116587"/>
                </a:moveTo>
                <a:cubicBezTo>
                  <a:pt x="716" y="110900"/>
                  <a:pt x="0" y="100094"/>
                  <a:pt x="3940" y="93270"/>
                </a:cubicBezTo>
                <a:cubicBezTo>
                  <a:pt x="33313" y="34691"/>
                  <a:pt x="33313" y="34691"/>
                  <a:pt x="33313" y="34691"/>
                </a:cubicBezTo>
                <a:cubicBezTo>
                  <a:pt x="36537" y="28436"/>
                  <a:pt x="42268" y="26729"/>
                  <a:pt x="46925" y="30710"/>
                </a:cubicBezTo>
                <a:cubicBezTo>
                  <a:pt x="75223" y="56872"/>
                  <a:pt x="75223" y="56872"/>
                  <a:pt x="75223" y="56872"/>
                </a:cubicBezTo>
                <a:cubicBezTo>
                  <a:pt x="99940" y="7962"/>
                  <a:pt x="99940" y="7962"/>
                  <a:pt x="99940" y="7962"/>
                </a:cubicBezTo>
                <a:cubicBezTo>
                  <a:pt x="103522" y="1137"/>
                  <a:pt x="110328" y="0"/>
                  <a:pt x="114626" y="5687"/>
                </a:cubicBezTo>
                <a:cubicBezTo>
                  <a:pt x="119283" y="11374"/>
                  <a:pt x="120000" y="22180"/>
                  <a:pt x="116417" y="29004"/>
                </a:cubicBezTo>
                <a:cubicBezTo>
                  <a:pt x="85611" y="88720"/>
                  <a:pt x="85611" y="88720"/>
                  <a:pt x="85611" y="88720"/>
                </a:cubicBezTo>
                <a:cubicBezTo>
                  <a:pt x="82388" y="94976"/>
                  <a:pt x="76656" y="96682"/>
                  <a:pt x="72358" y="92701"/>
                </a:cubicBezTo>
                <a:cubicBezTo>
                  <a:pt x="44059" y="66540"/>
                  <a:pt x="44059" y="66540"/>
                  <a:pt x="44059" y="66540"/>
                </a:cubicBezTo>
                <a:cubicBezTo>
                  <a:pt x="20059" y="113744"/>
                  <a:pt x="20059" y="113744"/>
                  <a:pt x="20059" y="113744"/>
                </a:cubicBezTo>
                <a:cubicBezTo>
                  <a:pt x="17910" y="118293"/>
                  <a:pt x="15044" y="120000"/>
                  <a:pt x="11820" y="120000"/>
                </a:cubicBezTo>
                <a:cubicBezTo>
                  <a:pt x="9313" y="120000"/>
                  <a:pt x="7164" y="118862"/>
                  <a:pt x="5373" y="11658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2526641" y="1459740"/>
            <a:ext cx="198603" cy="216658"/>
          </a:xfrm>
          <a:custGeom>
            <a:pathLst>
              <a:path extrusionOk="0" h="120000" w="120000">
                <a:moveTo>
                  <a:pt x="31735" y="120000"/>
                </a:moveTo>
                <a:lnTo>
                  <a:pt x="0" y="120000"/>
                </a:lnTo>
                <a:lnTo>
                  <a:pt x="0" y="32727"/>
                </a:lnTo>
                <a:lnTo>
                  <a:pt x="31735" y="32727"/>
                </a:lnTo>
                <a:lnTo>
                  <a:pt x="31735" y="120000"/>
                </a:lnTo>
                <a:close/>
                <a:moveTo>
                  <a:pt x="76363" y="120000"/>
                </a:moveTo>
                <a:lnTo>
                  <a:pt x="44628" y="120000"/>
                </a:lnTo>
                <a:lnTo>
                  <a:pt x="44628" y="55454"/>
                </a:lnTo>
                <a:lnTo>
                  <a:pt x="76363" y="55454"/>
                </a:lnTo>
                <a:lnTo>
                  <a:pt x="76363" y="120000"/>
                </a:lnTo>
                <a:close/>
                <a:moveTo>
                  <a:pt x="120000" y="120000"/>
                </a:moveTo>
                <a:lnTo>
                  <a:pt x="88264" y="120000"/>
                </a:lnTo>
                <a:lnTo>
                  <a:pt x="88264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2784333" y="1456458"/>
            <a:ext cx="224865" cy="224865"/>
          </a:xfrm>
          <a:custGeom>
            <a:pathLst>
              <a:path extrusionOk="0" h="120000" w="120000">
                <a:moveTo>
                  <a:pt x="103698" y="68830"/>
                </a:moveTo>
                <a:cubicBezTo>
                  <a:pt x="103698" y="68377"/>
                  <a:pt x="103698" y="67924"/>
                  <a:pt x="103698" y="67924"/>
                </a:cubicBezTo>
                <a:cubicBezTo>
                  <a:pt x="103698" y="96905"/>
                  <a:pt x="80603" y="120000"/>
                  <a:pt x="52075" y="120000"/>
                </a:cubicBezTo>
                <a:cubicBezTo>
                  <a:pt x="23094" y="120000"/>
                  <a:pt x="0" y="96905"/>
                  <a:pt x="0" y="67924"/>
                </a:cubicBezTo>
                <a:cubicBezTo>
                  <a:pt x="0" y="39396"/>
                  <a:pt x="23094" y="16301"/>
                  <a:pt x="52075" y="16301"/>
                </a:cubicBezTo>
                <a:cubicBezTo>
                  <a:pt x="52075" y="68830"/>
                  <a:pt x="52075" y="68830"/>
                  <a:pt x="52075" y="68830"/>
                </a:cubicBezTo>
                <a:lnTo>
                  <a:pt x="103698" y="68830"/>
                </a:lnTo>
                <a:close/>
                <a:moveTo>
                  <a:pt x="68377" y="52528"/>
                </a:moveTo>
                <a:cubicBezTo>
                  <a:pt x="68377" y="0"/>
                  <a:pt x="68377" y="0"/>
                  <a:pt x="68377" y="0"/>
                </a:cubicBezTo>
                <a:cubicBezTo>
                  <a:pt x="96905" y="0"/>
                  <a:pt x="120000" y="23094"/>
                  <a:pt x="120000" y="51622"/>
                </a:cubicBezTo>
                <a:cubicBezTo>
                  <a:pt x="120000" y="52075"/>
                  <a:pt x="120000" y="52075"/>
                  <a:pt x="120000" y="52528"/>
                </a:cubicBezTo>
                <a:lnTo>
                  <a:pt x="68377" y="5252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3053514" y="1464665"/>
            <a:ext cx="208452" cy="221582"/>
          </a:xfrm>
          <a:custGeom>
            <a:pathLst>
              <a:path extrusionOk="0" h="120000" w="120000">
                <a:moveTo>
                  <a:pt x="120000" y="99847"/>
                </a:moveTo>
                <a:cubicBezTo>
                  <a:pt x="120000" y="113587"/>
                  <a:pt x="81951" y="120000"/>
                  <a:pt x="60000" y="120000"/>
                </a:cubicBezTo>
                <a:cubicBezTo>
                  <a:pt x="37560" y="120000"/>
                  <a:pt x="0" y="113587"/>
                  <a:pt x="0" y="99847"/>
                </a:cubicBezTo>
                <a:cubicBezTo>
                  <a:pt x="0" y="97557"/>
                  <a:pt x="975" y="95725"/>
                  <a:pt x="2926" y="93893"/>
                </a:cubicBezTo>
                <a:cubicBezTo>
                  <a:pt x="22926" y="54961"/>
                  <a:pt x="18048" y="36183"/>
                  <a:pt x="28780" y="21984"/>
                </a:cubicBezTo>
                <a:cubicBezTo>
                  <a:pt x="34146" y="15114"/>
                  <a:pt x="40000" y="10992"/>
                  <a:pt x="49268" y="9160"/>
                </a:cubicBezTo>
                <a:cubicBezTo>
                  <a:pt x="49756" y="4122"/>
                  <a:pt x="54146" y="0"/>
                  <a:pt x="60000" y="0"/>
                </a:cubicBezTo>
                <a:cubicBezTo>
                  <a:pt x="65365" y="0"/>
                  <a:pt x="69756" y="4122"/>
                  <a:pt x="70243" y="9160"/>
                </a:cubicBezTo>
                <a:cubicBezTo>
                  <a:pt x="80000" y="10992"/>
                  <a:pt x="85853" y="15114"/>
                  <a:pt x="90731" y="21984"/>
                </a:cubicBezTo>
                <a:cubicBezTo>
                  <a:pt x="101951" y="36183"/>
                  <a:pt x="96585" y="54961"/>
                  <a:pt x="117073" y="93893"/>
                </a:cubicBezTo>
                <a:cubicBezTo>
                  <a:pt x="118536" y="95725"/>
                  <a:pt x="120000" y="97557"/>
                  <a:pt x="120000" y="99847"/>
                </a:cubicBezTo>
                <a:close/>
                <a:moveTo>
                  <a:pt x="107317" y="96183"/>
                </a:moveTo>
                <a:cubicBezTo>
                  <a:pt x="99024" y="86106"/>
                  <a:pt x="76585" y="84274"/>
                  <a:pt x="60000" y="84274"/>
                </a:cubicBezTo>
                <a:cubicBezTo>
                  <a:pt x="43414" y="84274"/>
                  <a:pt x="20975" y="86106"/>
                  <a:pt x="12195" y="96183"/>
                </a:cubicBezTo>
                <a:cubicBezTo>
                  <a:pt x="20975" y="105801"/>
                  <a:pt x="43414" y="108091"/>
                  <a:pt x="60000" y="107633"/>
                </a:cubicBezTo>
                <a:cubicBezTo>
                  <a:pt x="76585" y="107633"/>
                  <a:pt x="99024" y="105801"/>
                  <a:pt x="107317" y="96183"/>
                </a:cubicBezTo>
                <a:close/>
                <a:moveTo>
                  <a:pt x="50243" y="91145"/>
                </a:moveTo>
                <a:cubicBezTo>
                  <a:pt x="50243" y="90229"/>
                  <a:pt x="57073" y="89770"/>
                  <a:pt x="60000" y="89770"/>
                </a:cubicBezTo>
                <a:cubicBezTo>
                  <a:pt x="67317" y="89770"/>
                  <a:pt x="69268" y="90687"/>
                  <a:pt x="69268" y="91145"/>
                </a:cubicBezTo>
                <a:cubicBezTo>
                  <a:pt x="69268" y="96641"/>
                  <a:pt x="65365" y="101221"/>
                  <a:pt x="60000" y="101221"/>
                </a:cubicBezTo>
                <a:cubicBezTo>
                  <a:pt x="54634" y="101221"/>
                  <a:pt x="50243" y="96641"/>
                  <a:pt x="50243" y="9114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3312846" y="1474512"/>
            <a:ext cx="132950" cy="21993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9259" y="82388"/>
                </a:lnTo>
                <a:lnTo>
                  <a:pt x="0" y="82388"/>
                </a:lnTo>
                <a:lnTo>
                  <a:pt x="0" y="36716"/>
                </a:lnTo>
                <a:lnTo>
                  <a:pt x="59259" y="36716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3503242" y="1517187"/>
            <a:ext cx="157568" cy="137872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120000"/>
                </a:lnTo>
                <a:lnTo>
                  <a:pt x="0" y="120000"/>
                </a:lnTo>
                <a:lnTo>
                  <a:pt x="600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3705128" y="1446609"/>
            <a:ext cx="237996" cy="237996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93428"/>
                  <a:pt x="93000" y="120000"/>
                  <a:pt x="60000" y="120000"/>
                </a:cubicBezTo>
                <a:cubicBezTo>
                  <a:pt x="26571" y="120000"/>
                  <a:pt x="0" y="93428"/>
                  <a:pt x="0" y="60000"/>
                </a:cubicBezTo>
                <a:cubicBezTo>
                  <a:pt x="0" y="27000"/>
                  <a:pt x="26571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lose/>
                <a:moveTo>
                  <a:pt x="70714" y="29142"/>
                </a:moveTo>
                <a:cubicBezTo>
                  <a:pt x="70714" y="23571"/>
                  <a:pt x="66000" y="18857"/>
                  <a:pt x="60000" y="18857"/>
                </a:cubicBezTo>
                <a:cubicBezTo>
                  <a:pt x="54000" y="18857"/>
                  <a:pt x="49285" y="23571"/>
                  <a:pt x="49285" y="29142"/>
                </a:cubicBezTo>
                <a:cubicBezTo>
                  <a:pt x="49285" y="35142"/>
                  <a:pt x="54000" y="39857"/>
                  <a:pt x="60000" y="39857"/>
                </a:cubicBezTo>
                <a:cubicBezTo>
                  <a:pt x="66000" y="39857"/>
                  <a:pt x="70714" y="35142"/>
                  <a:pt x="70714" y="29142"/>
                </a:cubicBezTo>
                <a:close/>
                <a:moveTo>
                  <a:pt x="69000" y="48857"/>
                </a:moveTo>
                <a:cubicBezTo>
                  <a:pt x="51000" y="48857"/>
                  <a:pt x="51000" y="48857"/>
                  <a:pt x="51000" y="48857"/>
                </a:cubicBezTo>
                <a:cubicBezTo>
                  <a:pt x="51000" y="100285"/>
                  <a:pt x="51000" y="100285"/>
                  <a:pt x="51000" y="100285"/>
                </a:cubicBezTo>
                <a:cubicBezTo>
                  <a:pt x="69000" y="100285"/>
                  <a:pt x="69000" y="100285"/>
                  <a:pt x="69000" y="100285"/>
                </a:cubicBezTo>
                <a:lnTo>
                  <a:pt x="69000" y="4885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4089203" y="1431837"/>
            <a:ext cx="211734" cy="251127"/>
          </a:xfrm>
          <a:custGeom>
            <a:pathLst>
              <a:path extrusionOk="0" h="120000" w="120000">
                <a:moveTo>
                  <a:pt x="120000" y="82424"/>
                </a:moveTo>
                <a:cubicBezTo>
                  <a:pt x="120000" y="103030"/>
                  <a:pt x="99920" y="120000"/>
                  <a:pt x="75537" y="120000"/>
                </a:cubicBezTo>
                <a:cubicBezTo>
                  <a:pt x="51155" y="120000"/>
                  <a:pt x="31553" y="103030"/>
                  <a:pt x="31553" y="82424"/>
                </a:cubicBezTo>
                <a:cubicBezTo>
                  <a:pt x="31553" y="71919"/>
                  <a:pt x="36812" y="62222"/>
                  <a:pt x="45418" y="55353"/>
                </a:cubicBezTo>
                <a:cubicBezTo>
                  <a:pt x="45418" y="25858"/>
                  <a:pt x="45418" y="25858"/>
                  <a:pt x="45418" y="25858"/>
                </a:cubicBezTo>
                <a:cubicBezTo>
                  <a:pt x="45418" y="19393"/>
                  <a:pt x="38725" y="13737"/>
                  <a:pt x="31075" y="13737"/>
                </a:cubicBezTo>
                <a:cubicBezTo>
                  <a:pt x="22948" y="13737"/>
                  <a:pt x="16733" y="19393"/>
                  <a:pt x="16733" y="25858"/>
                </a:cubicBezTo>
                <a:cubicBezTo>
                  <a:pt x="16733" y="44040"/>
                  <a:pt x="16733" y="44040"/>
                  <a:pt x="16733" y="44040"/>
                </a:cubicBezTo>
                <a:cubicBezTo>
                  <a:pt x="0" y="44040"/>
                  <a:pt x="0" y="44040"/>
                  <a:pt x="0" y="44040"/>
                </a:cubicBezTo>
                <a:cubicBezTo>
                  <a:pt x="0" y="25858"/>
                  <a:pt x="0" y="25858"/>
                  <a:pt x="0" y="25858"/>
                </a:cubicBezTo>
                <a:cubicBezTo>
                  <a:pt x="0" y="11313"/>
                  <a:pt x="13864" y="0"/>
                  <a:pt x="31075" y="0"/>
                </a:cubicBezTo>
                <a:cubicBezTo>
                  <a:pt x="47808" y="0"/>
                  <a:pt x="62151" y="11313"/>
                  <a:pt x="62151" y="25858"/>
                </a:cubicBezTo>
                <a:cubicBezTo>
                  <a:pt x="62151" y="46868"/>
                  <a:pt x="62151" y="46868"/>
                  <a:pt x="62151" y="46868"/>
                </a:cubicBezTo>
                <a:cubicBezTo>
                  <a:pt x="66454" y="45656"/>
                  <a:pt x="70756" y="45252"/>
                  <a:pt x="75537" y="45252"/>
                </a:cubicBezTo>
                <a:cubicBezTo>
                  <a:pt x="99920" y="45252"/>
                  <a:pt x="120000" y="61818"/>
                  <a:pt x="120000" y="82424"/>
                </a:cubicBezTo>
                <a:close/>
                <a:moveTo>
                  <a:pt x="58326" y="78383"/>
                </a:moveTo>
                <a:cubicBezTo>
                  <a:pt x="43984" y="78383"/>
                  <a:pt x="43984" y="78383"/>
                  <a:pt x="43984" y="78383"/>
                </a:cubicBezTo>
                <a:cubicBezTo>
                  <a:pt x="42071" y="82424"/>
                  <a:pt x="42071" y="82424"/>
                  <a:pt x="42071" y="82424"/>
                </a:cubicBezTo>
                <a:cubicBezTo>
                  <a:pt x="43984" y="86868"/>
                  <a:pt x="43984" y="86868"/>
                  <a:pt x="43984" y="86868"/>
                </a:cubicBezTo>
                <a:cubicBezTo>
                  <a:pt x="58326" y="86868"/>
                  <a:pt x="58326" y="86868"/>
                  <a:pt x="58326" y="86868"/>
                </a:cubicBezTo>
                <a:lnTo>
                  <a:pt x="58326" y="78383"/>
                </a:lnTo>
                <a:close/>
                <a:moveTo>
                  <a:pt x="66932" y="69090"/>
                </a:moveTo>
                <a:cubicBezTo>
                  <a:pt x="56892" y="60606"/>
                  <a:pt x="56892" y="60606"/>
                  <a:pt x="56892" y="60606"/>
                </a:cubicBezTo>
                <a:cubicBezTo>
                  <a:pt x="51633" y="62222"/>
                  <a:pt x="51633" y="62222"/>
                  <a:pt x="51633" y="62222"/>
                </a:cubicBezTo>
                <a:cubicBezTo>
                  <a:pt x="49721" y="66666"/>
                  <a:pt x="49721" y="66666"/>
                  <a:pt x="49721" y="66666"/>
                </a:cubicBezTo>
                <a:cubicBezTo>
                  <a:pt x="59760" y="75151"/>
                  <a:pt x="59760" y="75151"/>
                  <a:pt x="59760" y="75151"/>
                </a:cubicBezTo>
                <a:lnTo>
                  <a:pt x="66932" y="69090"/>
                </a:lnTo>
                <a:close/>
                <a:moveTo>
                  <a:pt x="59760" y="89696"/>
                </a:moveTo>
                <a:cubicBezTo>
                  <a:pt x="49721" y="98585"/>
                  <a:pt x="49721" y="98585"/>
                  <a:pt x="49721" y="98585"/>
                </a:cubicBezTo>
                <a:cubicBezTo>
                  <a:pt x="51633" y="102626"/>
                  <a:pt x="51633" y="102626"/>
                  <a:pt x="51633" y="102626"/>
                </a:cubicBezTo>
                <a:cubicBezTo>
                  <a:pt x="56892" y="104242"/>
                  <a:pt x="56892" y="104242"/>
                  <a:pt x="56892" y="104242"/>
                </a:cubicBezTo>
                <a:cubicBezTo>
                  <a:pt x="66932" y="95757"/>
                  <a:pt x="66932" y="95757"/>
                  <a:pt x="66932" y="95757"/>
                </a:cubicBezTo>
                <a:lnTo>
                  <a:pt x="59760" y="89696"/>
                </a:lnTo>
                <a:close/>
                <a:moveTo>
                  <a:pt x="80318" y="67878"/>
                </a:moveTo>
                <a:cubicBezTo>
                  <a:pt x="80318" y="55757"/>
                  <a:pt x="80318" y="55757"/>
                  <a:pt x="80318" y="55757"/>
                </a:cubicBezTo>
                <a:cubicBezTo>
                  <a:pt x="75537" y="54141"/>
                  <a:pt x="75537" y="54141"/>
                  <a:pt x="75537" y="54141"/>
                </a:cubicBezTo>
                <a:cubicBezTo>
                  <a:pt x="70756" y="55757"/>
                  <a:pt x="70756" y="55757"/>
                  <a:pt x="70756" y="55757"/>
                </a:cubicBezTo>
                <a:cubicBezTo>
                  <a:pt x="70756" y="67878"/>
                  <a:pt x="70756" y="67878"/>
                  <a:pt x="70756" y="67878"/>
                </a:cubicBezTo>
                <a:lnTo>
                  <a:pt x="80318" y="67878"/>
                </a:lnTo>
                <a:close/>
                <a:moveTo>
                  <a:pt x="70756" y="96969"/>
                </a:moveTo>
                <a:cubicBezTo>
                  <a:pt x="70756" y="109090"/>
                  <a:pt x="70756" y="109090"/>
                  <a:pt x="70756" y="109090"/>
                </a:cubicBezTo>
                <a:cubicBezTo>
                  <a:pt x="75537" y="110707"/>
                  <a:pt x="75537" y="110707"/>
                  <a:pt x="75537" y="110707"/>
                </a:cubicBezTo>
                <a:cubicBezTo>
                  <a:pt x="80318" y="109090"/>
                  <a:pt x="80318" y="109090"/>
                  <a:pt x="80318" y="109090"/>
                </a:cubicBezTo>
                <a:cubicBezTo>
                  <a:pt x="80318" y="96969"/>
                  <a:pt x="80318" y="96969"/>
                  <a:pt x="80318" y="96969"/>
                </a:cubicBezTo>
                <a:lnTo>
                  <a:pt x="70756" y="96969"/>
                </a:lnTo>
                <a:close/>
                <a:moveTo>
                  <a:pt x="91314" y="75151"/>
                </a:moveTo>
                <a:cubicBezTo>
                  <a:pt x="101354" y="66666"/>
                  <a:pt x="101354" y="66666"/>
                  <a:pt x="101354" y="66666"/>
                </a:cubicBezTo>
                <a:cubicBezTo>
                  <a:pt x="99442" y="62222"/>
                  <a:pt x="99442" y="62222"/>
                  <a:pt x="99442" y="62222"/>
                </a:cubicBezTo>
                <a:cubicBezTo>
                  <a:pt x="94183" y="60606"/>
                  <a:pt x="94183" y="60606"/>
                  <a:pt x="94183" y="60606"/>
                </a:cubicBezTo>
                <a:cubicBezTo>
                  <a:pt x="84143" y="69090"/>
                  <a:pt x="84143" y="69090"/>
                  <a:pt x="84143" y="69090"/>
                </a:cubicBezTo>
                <a:lnTo>
                  <a:pt x="91314" y="75151"/>
                </a:lnTo>
                <a:close/>
                <a:moveTo>
                  <a:pt x="84143" y="95757"/>
                </a:moveTo>
                <a:cubicBezTo>
                  <a:pt x="94183" y="104242"/>
                  <a:pt x="94183" y="104242"/>
                  <a:pt x="94183" y="104242"/>
                </a:cubicBezTo>
                <a:cubicBezTo>
                  <a:pt x="99442" y="102626"/>
                  <a:pt x="99442" y="102626"/>
                  <a:pt x="99442" y="102626"/>
                </a:cubicBezTo>
                <a:cubicBezTo>
                  <a:pt x="101354" y="98585"/>
                  <a:pt x="101354" y="98585"/>
                  <a:pt x="101354" y="98585"/>
                </a:cubicBezTo>
                <a:cubicBezTo>
                  <a:pt x="91314" y="89696"/>
                  <a:pt x="91314" y="89696"/>
                  <a:pt x="91314" y="89696"/>
                </a:cubicBezTo>
                <a:lnTo>
                  <a:pt x="84143" y="95757"/>
                </a:lnTo>
                <a:close/>
                <a:moveTo>
                  <a:pt x="92749" y="86868"/>
                </a:moveTo>
                <a:cubicBezTo>
                  <a:pt x="107091" y="86868"/>
                  <a:pt x="107091" y="86868"/>
                  <a:pt x="107091" y="86868"/>
                </a:cubicBezTo>
                <a:cubicBezTo>
                  <a:pt x="109003" y="82424"/>
                  <a:pt x="109003" y="82424"/>
                  <a:pt x="109003" y="82424"/>
                </a:cubicBezTo>
                <a:cubicBezTo>
                  <a:pt x="107091" y="78383"/>
                  <a:pt x="107091" y="78383"/>
                  <a:pt x="107091" y="78383"/>
                </a:cubicBezTo>
                <a:cubicBezTo>
                  <a:pt x="92749" y="78383"/>
                  <a:pt x="92749" y="78383"/>
                  <a:pt x="92749" y="78383"/>
                </a:cubicBezTo>
                <a:lnTo>
                  <a:pt x="92749" y="8686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4455223" y="1446609"/>
            <a:ext cx="236354" cy="237996"/>
          </a:xfrm>
          <a:custGeom>
            <a:pathLst>
              <a:path extrusionOk="0" h="120000" w="120000">
                <a:moveTo>
                  <a:pt x="120000" y="59784"/>
                </a:moveTo>
                <a:cubicBezTo>
                  <a:pt x="120000" y="93333"/>
                  <a:pt x="93763" y="120000"/>
                  <a:pt x="60215" y="120000"/>
                </a:cubicBezTo>
                <a:cubicBezTo>
                  <a:pt x="26666" y="120000"/>
                  <a:pt x="0" y="93333"/>
                  <a:pt x="0" y="59784"/>
                </a:cubicBezTo>
                <a:cubicBezTo>
                  <a:pt x="0" y="26666"/>
                  <a:pt x="26666" y="0"/>
                  <a:pt x="60215" y="0"/>
                </a:cubicBezTo>
                <a:cubicBezTo>
                  <a:pt x="93763" y="0"/>
                  <a:pt x="120000" y="26666"/>
                  <a:pt x="120000" y="59784"/>
                </a:cubicBezTo>
                <a:close/>
                <a:moveTo>
                  <a:pt x="30967" y="75268"/>
                </a:moveTo>
                <a:cubicBezTo>
                  <a:pt x="30107" y="70537"/>
                  <a:pt x="30107" y="65376"/>
                  <a:pt x="30107" y="60215"/>
                </a:cubicBezTo>
                <a:cubicBezTo>
                  <a:pt x="30107" y="56774"/>
                  <a:pt x="30107" y="53763"/>
                  <a:pt x="30537" y="50322"/>
                </a:cubicBezTo>
                <a:cubicBezTo>
                  <a:pt x="21935" y="48602"/>
                  <a:pt x="16774" y="47311"/>
                  <a:pt x="12903" y="45591"/>
                </a:cubicBezTo>
                <a:cubicBezTo>
                  <a:pt x="11612" y="49892"/>
                  <a:pt x="11182" y="55053"/>
                  <a:pt x="11182" y="59784"/>
                </a:cubicBezTo>
                <a:cubicBezTo>
                  <a:pt x="11182" y="62365"/>
                  <a:pt x="11182" y="64516"/>
                  <a:pt x="11182" y="66666"/>
                </a:cubicBezTo>
                <a:cubicBezTo>
                  <a:pt x="13763" y="69247"/>
                  <a:pt x="19784" y="73118"/>
                  <a:pt x="30967" y="75268"/>
                </a:cubicBezTo>
                <a:close/>
                <a:moveTo>
                  <a:pt x="41290" y="104946"/>
                </a:moveTo>
                <a:cubicBezTo>
                  <a:pt x="36989" y="98924"/>
                  <a:pt x="33978" y="91612"/>
                  <a:pt x="32258" y="82580"/>
                </a:cubicBezTo>
                <a:cubicBezTo>
                  <a:pt x="24946" y="80860"/>
                  <a:pt x="18064" y="78709"/>
                  <a:pt x="13763" y="76559"/>
                </a:cubicBezTo>
                <a:cubicBezTo>
                  <a:pt x="16774" y="83440"/>
                  <a:pt x="20215" y="89462"/>
                  <a:pt x="25376" y="94623"/>
                </a:cubicBezTo>
                <a:cubicBezTo>
                  <a:pt x="30107" y="99354"/>
                  <a:pt x="35268" y="102795"/>
                  <a:pt x="41290" y="104946"/>
                </a:cubicBezTo>
                <a:close/>
                <a:moveTo>
                  <a:pt x="15913" y="39139"/>
                </a:moveTo>
                <a:cubicBezTo>
                  <a:pt x="17634" y="40430"/>
                  <a:pt x="20215" y="40860"/>
                  <a:pt x="31397" y="43870"/>
                </a:cubicBezTo>
                <a:cubicBezTo>
                  <a:pt x="33118" y="31827"/>
                  <a:pt x="36989" y="21935"/>
                  <a:pt x="42150" y="14623"/>
                </a:cubicBezTo>
                <a:cubicBezTo>
                  <a:pt x="36129" y="17634"/>
                  <a:pt x="30537" y="20215"/>
                  <a:pt x="25376" y="25376"/>
                </a:cubicBezTo>
                <a:cubicBezTo>
                  <a:pt x="21075" y="29247"/>
                  <a:pt x="18064" y="34408"/>
                  <a:pt x="15913" y="39139"/>
                </a:cubicBezTo>
                <a:close/>
                <a:moveTo>
                  <a:pt x="37849" y="76559"/>
                </a:moveTo>
                <a:cubicBezTo>
                  <a:pt x="43870" y="77419"/>
                  <a:pt x="50322" y="78279"/>
                  <a:pt x="56344" y="78279"/>
                </a:cubicBezTo>
                <a:cubicBezTo>
                  <a:pt x="56344" y="52043"/>
                  <a:pt x="56344" y="52043"/>
                  <a:pt x="56344" y="52043"/>
                </a:cubicBezTo>
                <a:cubicBezTo>
                  <a:pt x="49892" y="52043"/>
                  <a:pt x="43010" y="51612"/>
                  <a:pt x="36989" y="50752"/>
                </a:cubicBezTo>
                <a:cubicBezTo>
                  <a:pt x="36989" y="54193"/>
                  <a:pt x="36559" y="57204"/>
                  <a:pt x="36559" y="60215"/>
                </a:cubicBezTo>
                <a:cubicBezTo>
                  <a:pt x="36559" y="65806"/>
                  <a:pt x="36989" y="71397"/>
                  <a:pt x="37849" y="76559"/>
                </a:cubicBezTo>
                <a:close/>
                <a:moveTo>
                  <a:pt x="37849" y="44731"/>
                </a:moveTo>
                <a:cubicBezTo>
                  <a:pt x="43870" y="45161"/>
                  <a:pt x="50322" y="45591"/>
                  <a:pt x="56344" y="45591"/>
                </a:cubicBezTo>
                <a:cubicBezTo>
                  <a:pt x="56344" y="11182"/>
                  <a:pt x="56344" y="11182"/>
                  <a:pt x="56344" y="11182"/>
                </a:cubicBezTo>
                <a:cubicBezTo>
                  <a:pt x="56344" y="11182"/>
                  <a:pt x="56344" y="11182"/>
                  <a:pt x="55913" y="11182"/>
                </a:cubicBezTo>
                <a:cubicBezTo>
                  <a:pt x="47741" y="14623"/>
                  <a:pt x="40860" y="27526"/>
                  <a:pt x="37849" y="44731"/>
                </a:cubicBezTo>
                <a:close/>
                <a:moveTo>
                  <a:pt x="56344" y="108817"/>
                </a:moveTo>
                <a:cubicBezTo>
                  <a:pt x="56344" y="84731"/>
                  <a:pt x="56344" y="84731"/>
                  <a:pt x="56344" y="84731"/>
                </a:cubicBezTo>
                <a:cubicBezTo>
                  <a:pt x="50752" y="84731"/>
                  <a:pt x="44731" y="84301"/>
                  <a:pt x="39569" y="83870"/>
                </a:cubicBezTo>
                <a:cubicBezTo>
                  <a:pt x="40430" y="88602"/>
                  <a:pt x="42150" y="92903"/>
                  <a:pt x="44301" y="96774"/>
                </a:cubicBezTo>
                <a:cubicBezTo>
                  <a:pt x="47311" y="103225"/>
                  <a:pt x="51612" y="108817"/>
                  <a:pt x="56344" y="108817"/>
                </a:cubicBezTo>
                <a:close/>
                <a:moveTo>
                  <a:pt x="63655" y="11182"/>
                </a:moveTo>
                <a:cubicBezTo>
                  <a:pt x="63655" y="45591"/>
                  <a:pt x="63655" y="45591"/>
                  <a:pt x="63655" y="45591"/>
                </a:cubicBezTo>
                <a:cubicBezTo>
                  <a:pt x="70107" y="45591"/>
                  <a:pt x="76129" y="45161"/>
                  <a:pt x="82580" y="44731"/>
                </a:cubicBezTo>
                <a:cubicBezTo>
                  <a:pt x="80000" y="31397"/>
                  <a:pt x="74408" y="19784"/>
                  <a:pt x="68387" y="13763"/>
                </a:cubicBezTo>
                <a:cubicBezTo>
                  <a:pt x="66666" y="12903"/>
                  <a:pt x="64946" y="11182"/>
                  <a:pt x="63655" y="11182"/>
                </a:cubicBezTo>
                <a:close/>
                <a:moveTo>
                  <a:pt x="82150" y="76559"/>
                </a:moveTo>
                <a:cubicBezTo>
                  <a:pt x="83010" y="71827"/>
                  <a:pt x="83440" y="65806"/>
                  <a:pt x="83440" y="60215"/>
                </a:cubicBezTo>
                <a:cubicBezTo>
                  <a:pt x="83440" y="57204"/>
                  <a:pt x="83440" y="54193"/>
                  <a:pt x="83010" y="51182"/>
                </a:cubicBezTo>
                <a:cubicBezTo>
                  <a:pt x="76989" y="51612"/>
                  <a:pt x="70537" y="52043"/>
                  <a:pt x="63655" y="52043"/>
                </a:cubicBezTo>
                <a:cubicBezTo>
                  <a:pt x="63655" y="78279"/>
                  <a:pt x="63655" y="78279"/>
                  <a:pt x="63655" y="78279"/>
                </a:cubicBezTo>
                <a:cubicBezTo>
                  <a:pt x="70107" y="78279"/>
                  <a:pt x="76129" y="77419"/>
                  <a:pt x="82150" y="76559"/>
                </a:cubicBezTo>
                <a:close/>
                <a:moveTo>
                  <a:pt x="80860" y="83870"/>
                </a:moveTo>
                <a:cubicBezTo>
                  <a:pt x="74838" y="84301"/>
                  <a:pt x="69247" y="84731"/>
                  <a:pt x="63655" y="84731"/>
                </a:cubicBezTo>
                <a:cubicBezTo>
                  <a:pt x="63655" y="108817"/>
                  <a:pt x="63655" y="108817"/>
                  <a:pt x="63655" y="108817"/>
                </a:cubicBezTo>
                <a:cubicBezTo>
                  <a:pt x="73118" y="108817"/>
                  <a:pt x="78279" y="92043"/>
                  <a:pt x="80860" y="83870"/>
                </a:cubicBezTo>
                <a:close/>
                <a:moveTo>
                  <a:pt x="77849" y="14623"/>
                </a:moveTo>
                <a:cubicBezTo>
                  <a:pt x="83440" y="21505"/>
                  <a:pt x="86881" y="31827"/>
                  <a:pt x="88602" y="43870"/>
                </a:cubicBezTo>
                <a:cubicBezTo>
                  <a:pt x="98494" y="42150"/>
                  <a:pt x="102795" y="40430"/>
                  <a:pt x="104086" y="39139"/>
                </a:cubicBezTo>
                <a:cubicBezTo>
                  <a:pt x="98924" y="27956"/>
                  <a:pt x="89032" y="18494"/>
                  <a:pt x="77849" y="14623"/>
                </a:cubicBezTo>
                <a:close/>
                <a:moveTo>
                  <a:pt x="105806" y="77419"/>
                </a:moveTo>
                <a:cubicBezTo>
                  <a:pt x="101075" y="79569"/>
                  <a:pt x="94623" y="81290"/>
                  <a:pt x="87741" y="83010"/>
                </a:cubicBezTo>
                <a:cubicBezTo>
                  <a:pt x="85591" y="91612"/>
                  <a:pt x="83010" y="98924"/>
                  <a:pt x="78709" y="104946"/>
                </a:cubicBezTo>
                <a:cubicBezTo>
                  <a:pt x="84301" y="102795"/>
                  <a:pt x="90322" y="99354"/>
                  <a:pt x="94623" y="94623"/>
                </a:cubicBezTo>
                <a:cubicBezTo>
                  <a:pt x="99784" y="89462"/>
                  <a:pt x="103225" y="83870"/>
                  <a:pt x="105806" y="77419"/>
                </a:cubicBezTo>
                <a:close/>
                <a:moveTo>
                  <a:pt x="89892" y="60215"/>
                </a:moveTo>
                <a:cubicBezTo>
                  <a:pt x="89892" y="65376"/>
                  <a:pt x="89462" y="70967"/>
                  <a:pt x="89032" y="75268"/>
                </a:cubicBezTo>
                <a:cubicBezTo>
                  <a:pt x="108387" y="72258"/>
                  <a:pt x="109247" y="67956"/>
                  <a:pt x="109247" y="59784"/>
                </a:cubicBezTo>
                <a:cubicBezTo>
                  <a:pt x="109247" y="55053"/>
                  <a:pt x="108387" y="50322"/>
                  <a:pt x="106666" y="45591"/>
                </a:cubicBezTo>
                <a:cubicBezTo>
                  <a:pt x="103225" y="47311"/>
                  <a:pt x="97204" y="49462"/>
                  <a:pt x="89462" y="50322"/>
                </a:cubicBezTo>
                <a:cubicBezTo>
                  <a:pt x="89892" y="53763"/>
                  <a:pt x="89892" y="56774"/>
                  <a:pt x="89892" y="6021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4844223" y="1479437"/>
            <a:ext cx="210092" cy="206810"/>
          </a:xfrm>
          <a:custGeom>
            <a:pathLst>
              <a:path extrusionOk="0" h="120000" w="120000">
                <a:moveTo>
                  <a:pt x="19024" y="43950"/>
                </a:moveTo>
                <a:cubicBezTo>
                  <a:pt x="59024" y="3456"/>
                  <a:pt x="59024" y="3456"/>
                  <a:pt x="59024" y="3456"/>
                </a:cubicBezTo>
                <a:cubicBezTo>
                  <a:pt x="59024" y="3456"/>
                  <a:pt x="72682" y="0"/>
                  <a:pt x="86829" y="3456"/>
                </a:cubicBezTo>
                <a:cubicBezTo>
                  <a:pt x="52195" y="38518"/>
                  <a:pt x="52195" y="38518"/>
                  <a:pt x="52195" y="38518"/>
                </a:cubicBezTo>
                <a:cubicBezTo>
                  <a:pt x="26829" y="51851"/>
                  <a:pt x="26829" y="51851"/>
                  <a:pt x="26829" y="51851"/>
                </a:cubicBezTo>
                <a:cubicBezTo>
                  <a:pt x="21463" y="81975"/>
                  <a:pt x="21463" y="81975"/>
                  <a:pt x="21463" y="81975"/>
                </a:cubicBezTo>
                <a:cubicBezTo>
                  <a:pt x="28292" y="89382"/>
                  <a:pt x="32195" y="92839"/>
                  <a:pt x="38048" y="98765"/>
                </a:cubicBezTo>
                <a:cubicBezTo>
                  <a:pt x="67317" y="92839"/>
                  <a:pt x="67317" y="92839"/>
                  <a:pt x="67317" y="92839"/>
                </a:cubicBezTo>
                <a:cubicBezTo>
                  <a:pt x="80487" y="67160"/>
                  <a:pt x="80487" y="67160"/>
                  <a:pt x="80487" y="67160"/>
                </a:cubicBezTo>
                <a:cubicBezTo>
                  <a:pt x="115609" y="31604"/>
                  <a:pt x="115609" y="31604"/>
                  <a:pt x="115609" y="31604"/>
                </a:cubicBezTo>
                <a:cubicBezTo>
                  <a:pt x="120000" y="46913"/>
                  <a:pt x="115121" y="60246"/>
                  <a:pt x="115121" y="60246"/>
                </a:cubicBezTo>
                <a:cubicBezTo>
                  <a:pt x="75609" y="100740"/>
                  <a:pt x="75609" y="100740"/>
                  <a:pt x="75609" y="100740"/>
                </a:cubicBezTo>
                <a:cubicBezTo>
                  <a:pt x="487" y="120000"/>
                  <a:pt x="487" y="120000"/>
                  <a:pt x="487" y="120000"/>
                </a:cubicBezTo>
                <a:cubicBezTo>
                  <a:pt x="0" y="119506"/>
                  <a:pt x="0" y="119506"/>
                  <a:pt x="0" y="119506"/>
                </a:cubicBezTo>
                <a:lnTo>
                  <a:pt x="19024" y="43950"/>
                </a:lnTo>
                <a:close/>
                <a:moveTo>
                  <a:pt x="61463" y="47901"/>
                </a:moveTo>
                <a:cubicBezTo>
                  <a:pt x="99512" y="9382"/>
                  <a:pt x="99512" y="9382"/>
                  <a:pt x="99512" y="9382"/>
                </a:cubicBezTo>
                <a:cubicBezTo>
                  <a:pt x="101951" y="10864"/>
                  <a:pt x="102926" y="11358"/>
                  <a:pt x="104878" y="13827"/>
                </a:cubicBezTo>
                <a:cubicBezTo>
                  <a:pt x="107317" y="16296"/>
                  <a:pt x="107804" y="17283"/>
                  <a:pt x="109268" y="19753"/>
                </a:cubicBezTo>
                <a:cubicBezTo>
                  <a:pt x="71219" y="58271"/>
                  <a:pt x="71219" y="58271"/>
                  <a:pt x="71219" y="58271"/>
                </a:cubicBezTo>
                <a:cubicBezTo>
                  <a:pt x="51707" y="68148"/>
                  <a:pt x="51707" y="68148"/>
                  <a:pt x="51707" y="68148"/>
                </a:cubicBezTo>
                <a:cubicBezTo>
                  <a:pt x="51219" y="68148"/>
                  <a:pt x="51219" y="68148"/>
                  <a:pt x="51219" y="68148"/>
                </a:cubicBezTo>
                <a:lnTo>
                  <a:pt x="61463" y="4790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5213526" y="1438403"/>
            <a:ext cx="246201" cy="246201"/>
          </a:xfrm>
          <a:custGeom>
            <a:pathLst>
              <a:path extrusionOk="0" h="120000" w="120000">
                <a:moveTo>
                  <a:pt x="30515" y="112525"/>
                </a:moveTo>
                <a:cubicBezTo>
                  <a:pt x="412" y="120000"/>
                  <a:pt x="412" y="120000"/>
                  <a:pt x="412" y="120000"/>
                </a:cubicBezTo>
                <a:cubicBezTo>
                  <a:pt x="0" y="119169"/>
                  <a:pt x="0" y="119169"/>
                  <a:pt x="0" y="119169"/>
                </a:cubicBezTo>
                <a:cubicBezTo>
                  <a:pt x="7835" y="89273"/>
                  <a:pt x="7835" y="89273"/>
                  <a:pt x="7835" y="89273"/>
                </a:cubicBezTo>
                <a:cubicBezTo>
                  <a:pt x="77938" y="19100"/>
                  <a:pt x="77938" y="19100"/>
                  <a:pt x="77938" y="19100"/>
                </a:cubicBezTo>
                <a:cubicBezTo>
                  <a:pt x="79175" y="18685"/>
                  <a:pt x="82061" y="17854"/>
                  <a:pt x="86185" y="18685"/>
                </a:cubicBezTo>
                <a:cubicBezTo>
                  <a:pt x="11958" y="93425"/>
                  <a:pt x="11958" y="93425"/>
                  <a:pt x="11958" y="93425"/>
                </a:cubicBezTo>
                <a:cubicBezTo>
                  <a:pt x="9896" y="101314"/>
                  <a:pt x="9896" y="101314"/>
                  <a:pt x="9896" y="101314"/>
                </a:cubicBezTo>
                <a:cubicBezTo>
                  <a:pt x="18556" y="110034"/>
                  <a:pt x="18556" y="110034"/>
                  <a:pt x="18556" y="110034"/>
                </a:cubicBezTo>
                <a:cubicBezTo>
                  <a:pt x="26391" y="107958"/>
                  <a:pt x="26391" y="107958"/>
                  <a:pt x="26391" y="107958"/>
                </a:cubicBezTo>
                <a:cubicBezTo>
                  <a:pt x="30103" y="104636"/>
                  <a:pt x="30103" y="104636"/>
                  <a:pt x="30103" y="104636"/>
                </a:cubicBezTo>
                <a:cubicBezTo>
                  <a:pt x="30515" y="96332"/>
                  <a:pt x="30515" y="96332"/>
                  <a:pt x="30515" y="96332"/>
                </a:cubicBezTo>
                <a:cubicBezTo>
                  <a:pt x="24742" y="90519"/>
                  <a:pt x="24742" y="90519"/>
                  <a:pt x="24742" y="90519"/>
                </a:cubicBezTo>
                <a:cubicBezTo>
                  <a:pt x="92783" y="22006"/>
                  <a:pt x="92783" y="22006"/>
                  <a:pt x="92783" y="22006"/>
                </a:cubicBezTo>
                <a:cubicBezTo>
                  <a:pt x="93608" y="23252"/>
                  <a:pt x="93608" y="23252"/>
                  <a:pt x="94845" y="24498"/>
                </a:cubicBezTo>
                <a:cubicBezTo>
                  <a:pt x="105154" y="34463"/>
                  <a:pt x="100206" y="41937"/>
                  <a:pt x="100206" y="41937"/>
                </a:cubicBezTo>
                <a:lnTo>
                  <a:pt x="30515" y="112525"/>
                </a:lnTo>
                <a:close/>
                <a:moveTo>
                  <a:pt x="112577" y="29896"/>
                </a:moveTo>
                <a:cubicBezTo>
                  <a:pt x="105979" y="36539"/>
                  <a:pt x="105979" y="36539"/>
                  <a:pt x="105979" y="36539"/>
                </a:cubicBezTo>
                <a:cubicBezTo>
                  <a:pt x="105979" y="36539"/>
                  <a:pt x="110927" y="28650"/>
                  <a:pt x="100618" y="18685"/>
                </a:cubicBezTo>
                <a:cubicBezTo>
                  <a:pt x="91546" y="9550"/>
                  <a:pt x="82886" y="13702"/>
                  <a:pt x="82886" y="13702"/>
                </a:cubicBezTo>
                <a:cubicBezTo>
                  <a:pt x="89896" y="6643"/>
                  <a:pt x="89896" y="6643"/>
                  <a:pt x="89896" y="6643"/>
                </a:cubicBezTo>
                <a:cubicBezTo>
                  <a:pt x="96082" y="0"/>
                  <a:pt x="106804" y="0"/>
                  <a:pt x="112989" y="6228"/>
                </a:cubicBezTo>
                <a:cubicBezTo>
                  <a:pt x="120000" y="12871"/>
                  <a:pt x="119175" y="23252"/>
                  <a:pt x="112577" y="2989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597601" y="1469587"/>
            <a:ext cx="257692" cy="229787"/>
          </a:xfrm>
          <a:custGeom>
            <a:pathLst>
              <a:path extrusionOk="0" h="120000" w="120000">
                <a:moveTo>
                  <a:pt x="120000" y="12444"/>
                </a:moveTo>
                <a:cubicBezTo>
                  <a:pt x="120000" y="15555"/>
                  <a:pt x="120000" y="15555"/>
                  <a:pt x="120000" y="15555"/>
                </a:cubicBezTo>
                <a:cubicBezTo>
                  <a:pt x="102236" y="28444"/>
                  <a:pt x="102236" y="28444"/>
                  <a:pt x="102236" y="28444"/>
                </a:cubicBezTo>
                <a:cubicBezTo>
                  <a:pt x="103421" y="40888"/>
                  <a:pt x="94736" y="46222"/>
                  <a:pt x="94736" y="46222"/>
                </a:cubicBezTo>
                <a:cubicBezTo>
                  <a:pt x="94736" y="46222"/>
                  <a:pt x="101447" y="67555"/>
                  <a:pt x="88026" y="84888"/>
                </a:cubicBezTo>
                <a:cubicBezTo>
                  <a:pt x="72631" y="105333"/>
                  <a:pt x="55657" y="98222"/>
                  <a:pt x="52894" y="97333"/>
                </a:cubicBezTo>
                <a:cubicBezTo>
                  <a:pt x="50131" y="96444"/>
                  <a:pt x="50131" y="98666"/>
                  <a:pt x="50131" y="98666"/>
                </a:cubicBezTo>
                <a:cubicBezTo>
                  <a:pt x="53289" y="113333"/>
                  <a:pt x="50131" y="118222"/>
                  <a:pt x="43026" y="119111"/>
                </a:cubicBezTo>
                <a:cubicBezTo>
                  <a:pt x="35131" y="120000"/>
                  <a:pt x="36710" y="105777"/>
                  <a:pt x="36710" y="105777"/>
                </a:cubicBezTo>
                <a:cubicBezTo>
                  <a:pt x="23289" y="119111"/>
                  <a:pt x="18552" y="111555"/>
                  <a:pt x="19736" y="106666"/>
                </a:cubicBezTo>
                <a:cubicBezTo>
                  <a:pt x="21315" y="99111"/>
                  <a:pt x="30000" y="90222"/>
                  <a:pt x="30000" y="90222"/>
                </a:cubicBezTo>
                <a:cubicBezTo>
                  <a:pt x="5131" y="90222"/>
                  <a:pt x="0" y="69333"/>
                  <a:pt x="0" y="69333"/>
                </a:cubicBezTo>
                <a:cubicBezTo>
                  <a:pt x="0" y="69333"/>
                  <a:pt x="11842" y="72888"/>
                  <a:pt x="19736" y="71111"/>
                </a:cubicBezTo>
                <a:cubicBezTo>
                  <a:pt x="28421" y="69333"/>
                  <a:pt x="37105" y="61777"/>
                  <a:pt x="40263" y="46666"/>
                </a:cubicBezTo>
                <a:cubicBezTo>
                  <a:pt x="43026" y="33333"/>
                  <a:pt x="56052" y="27555"/>
                  <a:pt x="56052" y="27555"/>
                </a:cubicBezTo>
                <a:cubicBezTo>
                  <a:pt x="56052" y="6666"/>
                  <a:pt x="71052" y="0"/>
                  <a:pt x="80131" y="0"/>
                </a:cubicBezTo>
                <a:cubicBezTo>
                  <a:pt x="94342" y="0"/>
                  <a:pt x="97105" y="12444"/>
                  <a:pt x="97105" y="12444"/>
                </a:cubicBezTo>
                <a:lnTo>
                  <a:pt x="120000" y="12444"/>
                </a:lnTo>
                <a:close/>
                <a:moveTo>
                  <a:pt x="82500" y="28000"/>
                </a:moveTo>
                <a:cubicBezTo>
                  <a:pt x="86447" y="28000"/>
                  <a:pt x="89210" y="24888"/>
                  <a:pt x="89210" y="20444"/>
                </a:cubicBezTo>
                <a:cubicBezTo>
                  <a:pt x="89210" y="16444"/>
                  <a:pt x="86447" y="12888"/>
                  <a:pt x="82500" y="12888"/>
                </a:cubicBezTo>
                <a:cubicBezTo>
                  <a:pt x="78947" y="12888"/>
                  <a:pt x="75789" y="16444"/>
                  <a:pt x="75789" y="20444"/>
                </a:cubicBezTo>
                <a:cubicBezTo>
                  <a:pt x="75789" y="24888"/>
                  <a:pt x="78947" y="28000"/>
                  <a:pt x="82500" y="28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5983317" y="1444969"/>
            <a:ext cx="241278" cy="241278"/>
          </a:xfrm>
          <a:custGeom>
            <a:pathLst>
              <a:path extrusionOk="0" h="120000" w="120000">
                <a:moveTo>
                  <a:pt x="16901" y="17323"/>
                </a:moveTo>
                <a:cubicBezTo>
                  <a:pt x="34225" y="0"/>
                  <a:pt x="61690" y="0"/>
                  <a:pt x="79014" y="17323"/>
                </a:cubicBezTo>
                <a:cubicBezTo>
                  <a:pt x="95070" y="33380"/>
                  <a:pt x="94647" y="60845"/>
                  <a:pt x="81126" y="76901"/>
                </a:cubicBezTo>
                <a:cubicBezTo>
                  <a:pt x="97605" y="82394"/>
                  <a:pt x="97605" y="82394"/>
                  <a:pt x="97605" y="82394"/>
                </a:cubicBezTo>
                <a:cubicBezTo>
                  <a:pt x="116619" y="101408"/>
                  <a:pt x="116619" y="101408"/>
                  <a:pt x="116619" y="101408"/>
                </a:cubicBezTo>
                <a:cubicBezTo>
                  <a:pt x="120000" y="105633"/>
                  <a:pt x="119577" y="111971"/>
                  <a:pt x="115352" y="115774"/>
                </a:cubicBezTo>
                <a:cubicBezTo>
                  <a:pt x="111549" y="119577"/>
                  <a:pt x="105633" y="120000"/>
                  <a:pt x="101408" y="117042"/>
                </a:cubicBezTo>
                <a:cubicBezTo>
                  <a:pt x="82394" y="98028"/>
                  <a:pt x="82394" y="98028"/>
                  <a:pt x="82394" y="98028"/>
                </a:cubicBezTo>
                <a:cubicBezTo>
                  <a:pt x="76478" y="81549"/>
                  <a:pt x="76478" y="81549"/>
                  <a:pt x="76478" y="81549"/>
                </a:cubicBezTo>
                <a:cubicBezTo>
                  <a:pt x="60422" y="95070"/>
                  <a:pt x="32957" y="95492"/>
                  <a:pt x="16901" y="79436"/>
                </a:cubicBezTo>
                <a:cubicBezTo>
                  <a:pt x="0" y="62112"/>
                  <a:pt x="0" y="34225"/>
                  <a:pt x="16901" y="17323"/>
                </a:cubicBezTo>
                <a:close/>
                <a:moveTo>
                  <a:pt x="70563" y="25352"/>
                </a:moveTo>
                <a:cubicBezTo>
                  <a:pt x="58309" y="12676"/>
                  <a:pt x="37605" y="12676"/>
                  <a:pt x="24929" y="25352"/>
                </a:cubicBezTo>
                <a:cubicBezTo>
                  <a:pt x="12253" y="38028"/>
                  <a:pt x="12253" y="58309"/>
                  <a:pt x="24929" y="70985"/>
                </a:cubicBezTo>
                <a:cubicBezTo>
                  <a:pt x="37605" y="83661"/>
                  <a:pt x="58309" y="83661"/>
                  <a:pt x="70563" y="70985"/>
                </a:cubicBezTo>
                <a:cubicBezTo>
                  <a:pt x="83239" y="58309"/>
                  <a:pt x="83239" y="38028"/>
                  <a:pt x="70563" y="25352"/>
                </a:cubicBezTo>
                <a:close/>
                <a:moveTo>
                  <a:pt x="43098" y="43098"/>
                </a:moveTo>
                <a:cubicBezTo>
                  <a:pt x="43098" y="28309"/>
                  <a:pt x="43098" y="28309"/>
                  <a:pt x="43098" y="28309"/>
                </a:cubicBezTo>
                <a:cubicBezTo>
                  <a:pt x="52816" y="28309"/>
                  <a:pt x="52816" y="28309"/>
                  <a:pt x="52816" y="28309"/>
                </a:cubicBezTo>
                <a:cubicBezTo>
                  <a:pt x="52816" y="43098"/>
                  <a:pt x="52816" y="43098"/>
                  <a:pt x="52816" y="43098"/>
                </a:cubicBezTo>
                <a:cubicBezTo>
                  <a:pt x="67183" y="43098"/>
                  <a:pt x="67183" y="43098"/>
                  <a:pt x="67183" y="43098"/>
                </a:cubicBezTo>
                <a:cubicBezTo>
                  <a:pt x="67183" y="52394"/>
                  <a:pt x="67183" y="52394"/>
                  <a:pt x="67183" y="52394"/>
                </a:cubicBezTo>
                <a:cubicBezTo>
                  <a:pt x="52816" y="52394"/>
                  <a:pt x="52816" y="52394"/>
                  <a:pt x="52816" y="52394"/>
                </a:cubicBezTo>
                <a:cubicBezTo>
                  <a:pt x="52816" y="67183"/>
                  <a:pt x="52816" y="67183"/>
                  <a:pt x="52816" y="67183"/>
                </a:cubicBezTo>
                <a:cubicBezTo>
                  <a:pt x="43098" y="67183"/>
                  <a:pt x="43098" y="67183"/>
                  <a:pt x="43098" y="67183"/>
                </a:cubicBezTo>
                <a:cubicBezTo>
                  <a:pt x="43098" y="52394"/>
                  <a:pt x="43098" y="52394"/>
                  <a:pt x="43098" y="52394"/>
                </a:cubicBezTo>
                <a:cubicBezTo>
                  <a:pt x="28309" y="52394"/>
                  <a:pt x="28309" y="52394"/>
                  <a:pt x="28309" y="52394"/>
                </a:cubicBezTo>
                <a:cubicBezTo>
                  <a:pt x="28309" y="43098"/>
                  <a:pt x="28309" y="43098"/>
                  <a:pt x="28309" y="43098"/>
                </a:cubicBezTo>
                <a:lnTo>
                  <a:pt x="43098" y="4309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6367392" y="1492566"/>
            <a:ext cx="188755" cy="187113"/>
          </a:xfrm>
          <a:custGeom>
            <a:pathLst>
              <a:path extrusionOk="0" h="120000" w="120000">
                <a:moveTo>
                  <a:pt x="33391" y="21052"/>
                </a:moveTo>
                <a:lnTo>
                  <a:pt x="46956" y="7368"/>
                </a:lnTo>
                <a:lnTo>
                  <a:pt x="46956" y="47368"/>
                </a:lnTo>
                <a:lnTo>
                  <a:pt x="8347" y="47368"/>
                </a:lnTo>
                <a:lnTo>
                  <a:pt x="21913" y="33684"/>
                </a:lnTo>
                <a:lnTo>
                  <a:pt x="0" y="12631"/>
                </a:lnTo>
                <a:lnTo>
                  <a:pt x="12521" y="0"/>
                </a:lnTo>
                <a:lnTo>
                  <a:pt x="33391" y="21052"/>
                </a:lnTo>
                <a:close/>
                <a:moveTo>
                  <a:pt x="0" y="108421"/>
                </a:moveTo>
                <a:lnTo>
                  <a:pt x="21913" y="86315"/>
                </a:lnTo>
                <a:lnTo>
                  <a:pt x="8347" y="73684"/>
                </a:lnTo>
                <a:lnTo>
                  <a:pt x="46956" y="73684"/>
                </a:lnTo>
                <a:lnTo>
                  <a:pt x="46956" y="112631"/>
                </a:lnTo>
                <a:lnTo>
                  <a:pt x="33391" y="98947"/>
                </a:lnTo>
                <a:lnTo>
                  <a:pt x="12521" y="119999"/>
                </a:lnTo>
                <a:lnTo>
                  <a:pt x="0" y="108421"/>
                </a:lnTo>
                <a:close/>
                <a:moveTo>
                  <a:pt x="120000" y="12631"/>
                </a:moveTo>
                <a:lnTo>
                  <a:pt x="98086" y="33684"/>
                </a:lnTo>
                <a:lnTo>
                  <a:pt x="111652" y="47368"/>
                </a:lnTo>
                <a:lnTo>
                  <a:pt x="73043" y="47368"/>
                </a:lnTo>
                <a:lnTo>
                  <a:pt x="73043" y="7368"/>
                </a:lnTo>
                <a:lnTo>
                  <a:pt x="86608" y="21052"/>
                </a:lnTo>
                <a:lnTo>
                  <a:pt x="107478" y="0"/>
                </a:lnTo>
                <a:lnTo>
                  <a:pt x="120000" y="12631"/>
                </a:lnTo>
                <a:close/>
                <a:moveTo>
                  <a:pt x="73043" y="112631"/>
                </a:moveTo>
                <a:lnTo>
                  <a:pt x="73043" y="73684"/>
                </a:lnTo>
                <a:lnTo>
                  <a:pt x="111652" y="73684"/>
                </a:lnTo>
                <a:lnTo>
                  <a:pt x="98086" y="86315"/>
                </a:lnTo>
                <a:lnTo>
                  <a:pt x="120000" y="108421"/>
                </a:lnTo>
                <a:lnTo>
                  <a:pt x="107478" y="119999"/>
                </a:lnTo>
                <a:lnTo>
                  <a:pt x="86608" y="98947"/>
                </a:lnTo>
                <a:lnTo>
                  <a:pt x="73043" y="11263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6690738" y="1431837"/>
            <a:ext cx="254409" cy="251127"/>
          </a:xfrm>
          <a:custGeom>
            <a:pathLst>
              <a:path extrusionOk="0" h="120000" w="120000">
                <a:moveTo>
                  <a:pt x="112400" y="16216"/>
                </a:moveTo>
                <a:cubicBezTo>
                  <a:pt x="117600" y="16216"/>
                  <a:pt x="120000" y="19054"/>
                  <a:pt x="120000" y="23108"/>
                </a:cubicBezTo>
                <a:cubicBezTo>
                  <a:pt x="120000" y="55540"/>
                  <a:pt x="120000" y="55540"/>
                  <a:pt x="120000" y="55540"/>
                </a:cubicBezTo>
                <a:cubicBezTo>
                  <a:pt x="120000" y="59189"/>
                  <a:pt x="117200" y="62432"/>
                  <a:pt x="113600" y="62837"/>
                </a:cubicBezTo>
                <a:cubicBezTo>
                  <a:pt x="44000" y="70540"/>
                  <a:pt x="44000" y="70540"/>
                  <a:pt x="44000" y="70540"/>
                </a:cubicBezTo>
                <a:cubicBezTo>
                  <a:pt x="38000" y="71351"/>
                  <a:pt x="37600" y="78648"/>
                  <a:pt x="44000" y="78648"/>
                </a:cubicBezTo>
                <a:cubicBezTo>
                  <a:pt x="110000" y="78648"/>
                  <a:pt x="110000" y="78648"/>
                  <a:pt x="110000" y="78648"/>
                </a:cubicBezTo>
                <a:cubicBezTo>
                  <a:pt x="117600" y="78648"/>
                  <a:pt x="117600" y="90000"/>
                  <a:pt x="110000" y="90000"/>
                </a:cubicBezTo>
                <a:cubicBezTo>
                  <a:pt x="42800" y="90000"/>
                  <a:pt x="42800" y="90000"/>
                  <a:pt x="42800" y="90000"/>
                </a:cubicBezTo>
                <a:cubicBezTo>
                  <a:pt x="27600" y="90000"/>
                  <a:pt x="22000" y="72972"/>
                  <a:pt x="34000" y="64459"/>
                </a:cubicBezTo>
                <a:cubicBezTo>
                  <a:pt x="40000" y="59594"/>
                  <a:pt x="40000" y="59594"/>
                  <a:pt x="40000" y="59594"/>
                </a:cubicBezTo>
                <a:cubicBezTo>
                  <a:pt x="18400" y="12567"/>
                  <a:pt x="18400" y="12567"/>
                  <a:pt x="18400" y="12567"/>
                </a:cubicBezTo>
                <a:cubicBezTo>
                  <a:pt x="8000" y="12567"/>
                  <a:pt x="8000" y="12567"/>
                  <a:pt x="8000" y="12567"/>
                </a:cubicBezTo>
                <a:cubicBezTo>
                  <a:pt x="0" y="12567"/>
                  <a:pt x="0" y="0"/>
                  <a:pt x="8000" y="0"/>
                </a:cubicBezTo>
                <a:cubicBezTo>
                  <a:pt x="20400" y="0"/>
                  <a:pt x="20400" y="0"/>
                  <a:pt x="20400" y="0"/>
                </a:cubicBezTo>
                <a:cubicBezTo>
                  <a:pt x="26400" y="0"/>
                  <a:pt x="28000" y="2837"/>
                  <a:pt x="30000" y="7297"/>
                </a:cubicBezTo>
                <a:cubicBezTo>
                  <a:pt x="34400" y="16216"/>
                  <a:pt x="34400" y="16216"/>
                  <a:pt x="34400" y="16216"/>
                </a:cubicBezTo>
                <a:lnTo>
                  <a:pt x="112400" y="16216"/>
                </a:lnTo>
                <a:close/>
                <a:moveTo>
                  <a:pt x="38000" y="109459"/>
                </a:moveTo>
                <a:cubicBezTo>
                  <a:pt x="38000" y="115135"/>
                  <a:pt x="33200" y="120000"/>
                  <a:pt x="27200" y="120000"/>
                </a:cubicBezTo>
                <a:cubicBezTo>
                  <a:pt x="21200" y="120000"/>
                  <a:pt x="16400" y="115135"/>
                  <a:pt x="16400" y="109459"/>
                </a:cubicBezTo>
                <a:cubicBezTo>
                  <a:pt x="16400" y="103378"/>
                  <a:pt x="21200" y="98513"/>
                  <a:pt x="27200" y="98513"/>
                </a:cubicBezTo>
                <a:cubicBezTo>
                  <a:pt x="33200" y="98513"/>
                  <a:pt x="38000" y="103378"/>
                  <a:pt x="38000" y="109459"/>
                </a:cubicBezTo>
                <a:close/>
                <a:moveTo>
                  <a:pt x="44000" y="37702"/>
                </a:moveTo>
                <a:cubicBezTo>
                  <a:pt x="61600" y="37702"/>
                  <a:pt x="61600" y="37702"/>
                  <a:pt x="61600" y="37702"/>
                </a:cubicBezTo>
                <a:cubicBezTo>
                  <a:pt x="57600" y="25945"/>
                  <a:pt x="57600" y="25945"/>
                  <a:pt x="57600" y="25945"/>
                </a:cubicBezTo>
                <a:cubicBezTo>
                  <a:pt x="38800" y="25945"/>
                  <a:pt x="38800" y="25945"/>
                  <a:pt x="38800" y="25945"/>
                </a:cubicBezTo>
                <a:lnTo>
                  <a:pt x="44000" y="37702"/>
                </a:lnTo>
                <a:close/>
                <a:moveTo>
                  <a:pt x="67600" y="57972"/>
                </a:moveTo>
                <a:cubicBezTo>
                  <a:pt x="63200" y="44189"/>
                  <a:pt x="63200" y="44189"/>
                  <a:pt x="63200" y="44189"/>
                </a:cubicBezTo>
                <a:cubicBezTo>
                  <a:pt x="46800" y="44189"/>
                  <a:pt x="46800" y="44189"/>
                  <a:pt x="46800" y="44189"/>
                </a:cubicBezTo>
                <a:cubicBezTo>
                  <a:pt x="54000" y="59594"/>
                  <a:pt x="54000" y="59594"/>
                  <a:pt x="54000" y="59594"/>
                </a:cubicBezTo>
                <a:lnTo>
                  <a:pt x="67600" y="57972"/>
                </a:lnTo>
                <a:close/>
                <a:moveTo>
                  <a:pt x="64000" y="25945"/>
                </a:moveTo>
                <a:cubicBezTo>
                  <a:pt x="67600" y="37702"/>
                  <a:pt x="67600" y="37702"/>
                  <a:pt x="67600" y="37702"/>
                </a:cubicBezTo>
                <a:cubicBezTo>
                  <a:pt x="84800" y="37702"/>
                  <a:pt x="84800" y="37702"/>
                  <a:pt x="84800" y="37702"/>
                </a:cubicBezTo>
                <a:cubicBezTo>
                  <a:pt x="82000" y="25945"/>
                  <a:pt x="82000" y="25945"/>
                  <a:pt x="82000" y="25945"/>
                </a:cubicBezTo>
                <a:lnTo>
                  <a:pt x="64000" y="25945"/>
                </a:lnTo>
                <a:close/>
                <a:moveTo>
                  <a:pt x="89200" y="55945"/>
                </a:moveTo>
                <a:cubicBezTo>
                  <a:pt x="85600" y="44189"/>
                  <a:pt x="85600" y="44189"/>
                  <a:pt x="85600" y="44189"/>
                </a:cubicBezTo>
                <a:cubicBezTo>
                  <a:pt x="69200" y="44189"/>
                  <a:pt x="69200" y="44189"/>
                  <a:pt x="69200" y="44189"/>
                </a:cubicBezTo>
                <a:cubicBezTo>
                  <a:pt x="73600" y="57567"/>
                  <a:pt x="73600" y="57567"/>
                  <a:pt x="73600" y="57567"/>
                </a:cubicBezTo>
                <a:lnTo>
                  <a:pt x="89200" y="55945"/>
                </a:lnTo>
                <a:close/>
                <a:moveTo>
                  <a:pt x="110400" y="25945"/>
                </a:moveTo>
                <a:cubicBezTo>
                  <a:pt x="88000" y="25945"/>
                  <a:pt x="88000" y="25945"/>
                  <a:pt x="88000" y="25945"/>
                </a:cubicBezTo>
                <a:cubicBezTo>
                  <a:pt x="90800" y="37702"/>
                  <a:pt x="90800" y="37702"/>
                  <a:pt x="90800" y="37702"/>
                </a:cubicBezTo>
                <a:cubicBezTo>
                  <a:pt x="110400" y="37702"/>
                  <a:pt x="110400" y="37702"/>
                  <a:pt x="110400" y="37702"/>
                </a:cubicBezTo>
                <a:lnTo>
                  <a:pt x="110400" y="25945"/>
                </a:lnTo>
                <a:close/>
                <a:moveTo>
                  <a:pt x="110800" y="109459"/>
                </a:moveTo>
                <a:cubicBezTo>
                  <a:pt x="110800" y="115135"/>
                  <a:pt x="106400" y="120000"/>
                  <a:pt x="100000" y="120000"/>
                </a:cubicBezTo>
                <a:cubicBezTo>
                  <a:pt x="94000" y="120000"/>
                  <a:pt x="89200" y="115135"/>
                  <a:pt x="89200" y="109459"/>
                </a:cubicBezTo>
                <a:cubicBezTo>
                  <a:pt x="89200" y="103378"/>
                  <a:pt x="94000" y="98513"/>
                  <a:pt x="100000" y="98513"/>
                </a:cubicBezTo>
                <a:cubicBezTo>
                  <a:pt x="106400" y="98513"/>
                  <a:pt x="110800" y="103378"/>
                  <a:pt x="110800" y="109459"/>
                </a:cubicBezTo>
                <a:close/>
                <a:moveTo>
                  <a:pt x="110400" y="44189"/>
                </a:moveTo>
                <a:cubicBezTo>
                  <a:pt x="92000" y="44189"/>
                  <a:pt x="92000" y="44189"/>
                  <a:pt x="92000" y="44189"/>
                </a:cubicBezTo>
                <a:cubicBezTo>
                  <a:pt x="94800" y="55135"/>
                  <a:pt x="94800" y="55135"/>
                  <a:pt x="94800" y="55135"/>
                </a:cubicBezTo>
                <a:cubicBezTo>
                  <a:pt x="110400" y="53513"/>
                  <a:pt x="110400" y="53513"/>
                  <a:pt x="110400" y="53513"/>
                </a:cubicBezTo>
                <a:lnTo>
                  <a:pt x="110400" y="4418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7127335" y="1454816"/>
            <a:ext cx="252766" cy="221582"/>
          </a:xfrm>
          <a:custGeom>
            <a:pathLst>
              <a:path extrusionOk="0" h="120000" w="120000">
                <a:moveTo>
                  <a:pt x="115570" y="79694"/>
                </a:moveTo>
                <a:cubicBezTo>
                  <a:pt x="115570" y="110381"/>
                  <a:pt x="115570" y="110381"/>
                  <a:pt x="115570" y="110381"/>
                </a:cubicBezTo>
                <a:cubicBezTo>
                  <a:pt x="115570" y="115419"/>
                  <a:pt x="111946" y="120000"/>
                  <a:pt x="107114" y="120000"/>
                </a:cubicBezTo>
                <a:cubicBezTo>
                  <a:pt x="8456" y="120000"/>
                  <a:pt x="8456" y="120000"/>
                  <a:pt x="8456" y="120000"/>
                </a:cubicBezTo>
                <a:cubicBezTo>
                  <a:pt x="4026" y="120000"/>
                  <a:pt x="0" y="115419"/>
                  <a:pt x="0" y="110381"/>
                </a:cubicBezTo>
                <a:cubicBezTo>
                  <a:pt x="0" y="31145"/>
                  <a:pt x="0" y="31145"/>
                  <a:pt x="0" y="31145"/>
                </a:cubicBezTo>
                <a:cubicBezTo>
                  <a:pt x="0" y="25648"/>
                  <a:pt x="4026" y="21526"/>
                  <a:pt x="8456" y="21526"/>
                </a:cubicBezTo>
                <a:cubicBezTo>
                  <a:pt x="40268" y="21526"/>
                  <a:pt x="40268" y="21526"/>
                  <a:pt x="40268" y="21526"/>
                </a:cubicBezTo>
                <a:cubicBezTo>
                  <a:pt x="40268" y="35725"/>
                  <a:pt x="40268" y="35725"/>
                  <a:pt x="40268" y="35725"/>
                </a:cubicBezTo>
                <a:cubicBezTo>
                  <a:pt x="12483" y="35725"/>
                  <a:pt x="12483" y="35725"/>
                  <a:pt x="12483" y="35725"/>
                </a:cubicBezTo>
                <a:cubicBezTo>
                  <a:pt x="12483" y="105343"/>
                  <a:pt x="12483" y="105343"/>
                  <a:pt x="12483" y="105343"/>
                </a:cubicBezTo>
                <a:cubicBezTo>
                  <a:pt x="103087" y="105343"/>
                  <a:pt x="103087" y="105343"/>
                  <a:pt x="103087" y="105343"/>
                </a:cubicBezTo>
                <a:cubicBezTo>
                  <a:pt x="103087" y="79694"/>
                  <a:pt x="103087" y="79694"/>
                  <a:pt x="103087" y="79694"/>
                </a:cubicBezTo>
                <a:lnTo>
                  <a:pt x="115570" y="79694"/>
                </a:lnTo>
                <a:close/>
                <a:moveTo>
                  <a:pt x="78926" y="23358"/>
                </a:moveTo>
                <a:cubicBezTo>
                  <a:pt x="74093" y="0"/>
                  <a:pt x="74093" y="0"/>
                  <a:pt x="74093" y="0"/>
                </a:cubicBezTo>
                <a:cubicBezTo>
                  <a:pt x="120000" y="36641"/>
                  <a:pt x="120000" y="36641"/>
                  <a:pt x="120000" y="36641"/>
                </a:cubicBezTo>
                <a:cubicBezTo>
                  <a:pt x="74093" y="74198"/>
                  <a:pt x="74093" y="74198"/>
                  <a:pt x="74093" y="74198"/>
                </a:cubicBezTo>
                <a:cubicBezTo>
                  <a:pt x="79328" y="47633"/>
                  <a:pt x="79328" y="47633"/>
                  <a:pt x="79328" y="47633"/>
                </a:cubicBezTo>
                <a:cubicBezTo>
                  <a:pt x="79328" y="47633"/>
                  <a:pt x="44697" y="48091"/>
                  <a:pt x="44697" y="84274"/>
                </a:cubicBezTo>
                <a:cubicBezTo>
                  <a:pt x="44697" y="84274"/>
                  <a:pt x="41073" y="84274"/>
                  <a:pt x="39463" y="84274"/>
                </a:cubicBezTo>
                <a:cubicBezTo>
                  <a:pt x="39463" y="84274"/>
                  <a:pt x="39463" y="23358"/>
                  <a:pt x="78926" y="2335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7555727" y="1444969"/>
            <a:ext cx="338117" cy="231430"/>
          </a:xfrm>
          <a:custGeom>
            <a:pathLst>
              <a:path extrusionOk="0" h="120000" w="120000">
                <a:moveTo>
                  <a:pt x="120000" y="25531"/>
                </a:moveTo>
                <a:lnTo>
                  <a:pt x="120000" y="39148"/>
                </a:lnTo>
                <a:lnTo>
                  <a:pt x="0" y="39148"/>
                </a:lnTo>
                <a:lnTo>
                  <a:pt x="0" y="25531"/>
                </a:lnTo>
                <a:lnTo>
                  <a:pt x="56504" y="25531"/>
                </a:lnTo>
                <a:lnTo>
                  <a:pt x="56504" y="0"/>
                </a:lnTo>
                <a:lnTo>
                  <a:pt x="91456" y="0"/>
                </a:lnTo>
                <a:lnTo>
                  <a:pt x="91456" y="25531"/>
                </a:lnTo>
                <a:lnTo>
                  <a:pt x="120000" y="25531"/>
                </a:lnTo>
                <a:close/>
                <a:moveTo>
                  <a:pt x="108932" y="45957"/>
                </a:moveTo>
                <a:lnTo>
                  <a:pt x="108932" y="120000"/>
                </a:lnTo>
                <a:lnTo>
                  <a:pt x="50097" y="120000"/>
                </a:lnTo>
                <a:lnTo>
                  <a:pt x="50097" y="74893"/>
                </a:lnTo>
                <a:lnTo>
                  <a:pt x="32621" y="74893"/>
                </a:lnTo>
                <a:lnTo>
                  <a:pt x="32621" y="120000"/>
                </a:lnTo>
                <a:lnTo>
                  <a:pt x="11067" y="120000"/>
                </a:lnTo>
                <a:lnTo>
                  <a:pt x="11067" y="45957"/>
                </a:lnTo>
                <a:lnTo>
                  <a:pt x="108932" y="45957"/>
                </a:lnTo>
                <a:close/>
                <a:moveTo>
                  <a:pt x="80970" y="56170"/>
                </a:moveTo>
                <a:lnTo>
                  <a:pt x="65242" y="56170"/>
                </a:lnTo>
                <a:lnTo>
                  <a:pt x="65242" y="83404"/>
                </a:lnTo>
                <a:lnTo>
                  <a:pt x="80970" y="83404"/>
                </a:lnTo>
                <a:lnTo>
                  <a:pt x="80970" y="56170"/>
                </a:lnTo>
                <a:close/>
                <a:moveTo>
                  <a:pt x="100194" y="56170"/>
                </a:moveTo>
                <a:lnTo>
                  <a:pt x="85048" y="56170"/>
                </a:lnTo>
                <a:lnTo>
                  <a:pt x="85048" y="83404"/>
                </a:lnTo>
                <a:lnTo>
                  <a:pt x="100194" y="83404"/>
                </a:lnTo>
                <a:lnTo>
                  <a:pt x="100194" y="5617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8048131" y="1494208"/>
            <a:ext cx="180548" cy="190396"/>
          </a:xfrm>
          <a:custGeom>
            <a:pathLst>
              <a:path extrusionOk="0" h="120000" w="120000">
                <a:moveTo>
                  <a:pt x="120000" y="63103"/>
                </a:moveTo>
                <a:lnTo>
                  <a:pt x="60000" y="120000"/>
                </a:lnTo>
                <a:lnTo>
                  <a:pt x="0" y="62068"/>
                </a:lnTo>
                <a:lnTo>
                  <a:pt x="41454" y="62068"/>
                </a:lnTo>
                <a:lnTo>
                  <a:pt x="41454" y="0"/>
                </a:lnTo>
                <a:lnTo>
                  <a:pt x="78545" y="0"/>
                </a:lnTo>
                <a:lnTo>
                  <a:pt x="78545" y="63103"/>
                </a:lnTo>
                <a:lnTo>
                  <a:pt x="120000" y="63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8366552" y="1487644"/>
            <a:ext cx="180548" cy="188755"/>
          </a:xfrm>
          <a:custGeom>
            <a:pathLst>
              <a:path extrusionOk="0" h="120000" w="120000">
                <a:moveTo>
                  <a:pt x="0" y="57391"/>
                </a:moveTo>
                <a:lnTo>
                  <a:pt x="60000" y="0"/>
                </a:lnTo>
                <a:lnTo>
                  <a:pt x="120000" y="57391"/>
                </a:lnTo>
                <a:lnTo>
                  <a:pt x="79636" y="57391"/>
                </a:lnTo>
                <a:lnTo>
                  <a:pt x="79636" y="120000"/>
                </a:lnTo>
                <a:lnTo>
                  <a:pt x="41454" y="120000"/>
                </a:lnTo>
                <a:lnTo>
                  <a:pt x="41454" y="57391"/>
                </a:lnTo>
                <a:lnTo>
                  <a:pt x="0" y="573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1584508" y="2104790"/>
            <a:ext cx="247844" cy="180548"/>
          </a:xfrm>
          <a:custGeom>
            <a:pathLst>
              <a:path extrusionOk="0" h="120000" w="120000">
                <a:moveTo>
                  <a:pt x="22251" y="30545"/>
                </a:moveTo>
                <a:lnTo>
                  <a:pt x="0" y="30545"/>
                </a:lnTo>
                <a:lnTo>
                  <a:pt x="0" y="0"/>
                </a:lnTo>
                <a:lnTo>
                  <a:pt x="22251" y="0"/>
                </a:lnTo>
                <a:lnTo>
                  <a:pt x="22251" y="30545"/>
                </a:lnTo>
                <a:close/>
                <a:moveTo>
                  <a:pt x="22251" y="76363"/>
                </a:moveTo>
                <a:lnTo>
                  <a:pt x="0" y="76363"/>
                </a:lnTo>
                <a:lnTo>
                  <a:pt x="0" y="44727"/>
                </a:lnTo>
                <a:lnTo>
                  <a:pt x="22251" y="44727"/>
                </a:lnTo>
                <a:lnTo>
                  <a:pt x="22251" y="76363"/>
                </a:lnTo>
                <a:close/>
                <a:moveTo>
                  <a:pt x="22251" y="120000"/>
                </a:moveTo>
                <a:lnTo>
                  <a:pt x="0" y="120000"/>
                </a:lnTo>
                <a:lnTo>
                  <a:pt x="0" y="89454"/>
                </a:lnTo>
                <a:lnTo>
                  <a:pt x="22251" y="89454"/>
                </a:lnTo>
                <a:lnTo>
                  <a:pt x="22251" y="120000"/>
                </a:lnTo>
                <a:close/>
                <a:moveTo>
                  <a:pt x="55629" y="30545"/>
                </a:moveTo>
                <a:lnTo>
                  <a:pt x="32582" y="30545"/>
                </a:lnTo>
                <a:lnTo>
                  <a:pt x="32582" y="0"/>
                </a:lnTo>
                <a:lnTo>
                  <a:pt x="55629" y="0"/>
                </a:lnTo>
                <a:lnTo>
                  <a:pt x="55629" y="30545"/>
                </a:lnTo>
                <a:close/>
                <a:moveTo>
                  <a:pt x="55629" y="76363"/>
                </a:moveTo>
                <a:lnTo>
                  <a:pt x="32582" y="76363"/>
                </a:lnTo>
                <a:lnTo>
                  <a:pt x="32582" y="44727"/>
                </a:lnTo>
                <a:lnTo>
                  <a:pt x="55629" y="44727"/>
                </a:lnTo>
                <a:lnTo>
                  <a:pt x="55629" y="76363"/>
                </a:lnTo>
                <a:close/>
                <a:moveTo>
                  <a:pt x="55629" y="120000"/>
                </a:moveTo>
                <a:lnTo>
                  <a:pt x="32582" y="120000"/>
                </a:lnTo>
                <a:lnTo>
                  <a:pt x="32582" y="89454"/>
                </a:lnTo>
                <a:lnTo>
                  <a:pt x="55629" y="89454"/>
                </a:lnTo>
                <a:lnTo>
                  <a:pt x="55629" y="120000"/>
                </a:lnTo>
                <a:close/>
                <a:moveTo>
                  <a:pt x="87417" y="30545"/>
                </a:moveTo>
                <a:lnTo>
                  <a:pt x="65165" y="30545"/>
                </a:lnTo>
                <a:lnTo>
                  <a:pt x="65165" y="0"/>
                </a:lnTo>
                <a:lnTo>
                  <a:pt x="87417" y="0"/>
                </a:lnTo>
                <a:lnTo>
                  <a:pt x="87417" y="30545"/>
                </a:lnTo>
                <a:close/>
                <a:moveTo>
                  <a:pt x="87417" y="75272"/>
                </a:moveTo>
                <a:lnTo>
                  <a:pt x="65165" y="75272"/>
                </a:lnTo>
                <a:lnTo>
                  <a:pt x="65165" y="43636"/>
                </a:lnTo>
                <a:lnTo>
                  <a:pt x="87417" y="43636"/>
                </a:lnTo>
                <a:lnTo>
                  <a:pt x="87417" y="75272"/>
                </a:lnTo>
                <a:close/>
                <a:moveTo>
                  <a:pt x="87417" y="120000"/>
                </a:moveTo>
                <a:lnTo>
                  <a:pt x="65165" y="120000"/>
                </a:lnTo>
                <a:lnTo>
                  <a:pt x="65165" y="89454"/>
                </a:lnTo>
                <a:lnTo>
                  <a:pt x="87417" y="89454"/>
                </a:lnTo>
                <a:lnTo>
                  <a:pt x="87417" y="120000"/>
                </a:lnTo>
                <a:close/>
                <a:moveTo>
                  <a:pt x="120000" y="30545"/>
                </a:moveTo>
                <a:lnTo>
                  <a:pt x="96953" y="30545"/>
                </a:lnTo>
                <a:lnTo>
                  <a:pt x="96953" y="0"/>
                </a:lnTo>
                <a:lnTo>
                  <a:pt x="120000" y="0"/>
                </a:lnTo>
                <a:lnTo>
                  <a:pt x="120000" y="30545"/>
                </a:lnTo>
                <a:close/>
                <a:moveTo>
                  <a:pt x="120000" y="75272"/>
                </a:moveTo>
                <a:lnTo>
                  <a:pt x="96953" y="75272"/>
                </a:lnTo>
                <a:lnTo>
                  <a:pt x="96953" y="43636"/>
                </a:lnTo>
                <a:lnTo>
                  <a:pt x="120000" y="43636"/>
                </a:lnTo>
                <a:lnTo>
                  <a:pt x="120000" y="75272"/>
                </a:lnTo>
                <a:close/>
                <a:moveTo>
                  <a:pt x="120000" y="120000"/>
                </a:moveTo>
                <a:lnTo>
                  <a:pt x="96953" y="120000"/>
                </a:lnTo>
                <a:lnTo>
                  <a:pt x="96953" y="88363"/>
                </a:lnTo>
                <a:lnTo>
                  <a:pt x="120000" y="8836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2014541" y="2068680"/>
            <a:ext cx="280671" cy="218300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20000" y="101718"/>
                  <a:pt x="120000" y="101718"/>
                  <a:pt x="120000" y="101718"/>
                </a:cubicBezTo>
                <a:cubicBezTo>
                  <a:pt x="120000" y="111562"/>
                  <a:pt x="113818" y="120000"/>
                  <a:pt x="106909" y="120000"/>
                </a:cubicBezTo>
                <a:cubicBezTo>
                  <a:pt x="17090" y="120000"/>
                  <a:pt x="17090" y="120000"/>
                  <a:pt x="17090" y="120000"/>
                </a:cubicBezTo>
                <a:cubicBezTo>
                  <a:pt x="5818" y="120000"/>
                  <a:pt x="0" y="112500"/>
                  <a:pt x="0" y="94218"/>
                </a:cubicBezTo>
                <a:cubicBezTo>
                  <a:pt x="0" y="19687"/>
                  <a:pt x="0" y="19687"/>
                  <a:pt x="0" y="19687"/>
                </a:cubicBezTo>
                <a:cubicBezTo>
                  <a:pt x="16363" y="19687"/>
                  <a:pt x="16363" y="19687"/>
                  <a:pt x="16363" y="19687"/>
                </a:cubicBezTo>
                <a:cubicBezTo>
                  <a:pt x="16363" y="0"/>
                  <a:pt x="16363" y="0"/>
                  <a:pt x="16363" y="0"/>
                </a:cubicBezTo>
                <a:lnTo>
                  <a:pt x="120000" y="0"/>
                </a:lnTo>
                <a:close/>
                <a:moveTo>
                  <a:pt x="16363" y="30468"/>
                </a:moveTo>
                <a:cubicBezTo>
                  <a:pt x="8363" y="30468"/>
                  <a:pt x="8363" y="30468"/>
                  <a:pt x="8363" y="30468"/>
                </a:cubicBezTo>
                <a:cubicBezTo>
                  <a:pt x="8363" y="94218"/>
                  <a:pt x="8363" y="94218"/>
                  <a:pt x="8363" y="94218"/>
                </a:cubicBezTo>
                <a:cubicBezTo>
                  <a:pt x="8363" y="103593"/>
                  <a:pt x="10181" y="107812"/>
                  <a:pt x="12363" y="107812"/>
                </a:cubicBezTo>
                <a:cubicBezTo>
                  <a:pt x="14909" y="107812"/>
                  <a:pt x="16363" y="103593"/>
                  <a:pt x="16363" y="94218"/>
                </a:cubicBezTo>
                <a:lnTo>
                  <a:pt x="16363" y="30468"/>
                </a:lnTo>
                <a:close/>
                <a:moveTo>
                  <a:pt x="111636" y="10781"/>
                </a:moveTo>
                <a:cubicBezTo>
                  <a:pt x="25090" y="10781"/>
                  <a:pt x="25090" y="10781"/>
                  <a:pt x="25090" y="10781"/>
                </a:cubicBezTo>
                <a:cubicBezTo>
                  <a:pt x="25090" y="94218"/>
                  <a:pt x="25090" y="94218"/>
                  <a:pt x="25090" y="94218"/>
                </a:cubicBezTo>
                <a:cubicBezTo>
                  <a:pt x="25090" y="100781"/>
                  <a:pt x="24000" y="105468"/>
                  <a:pt x="22545" y="108750"/>
                </a:cubicBezTo>
                <a:cubicBezTo>
                  <a:pt x="106909" y="108750"/>
                  <a:pt x="106909" y="108750"/>
                  <a:pt x="106909" y="108750"/>
                </a:cubicBezTo>
                <a:cubicBezTo>
                  <a:pt x="109818" y="108750"/>
                  <a:pt x="111636" y="104531"/>
                  <a:pt x="111636" y="101718"/>
                </a:cubicBezTo>
                <a:lnTo>
                  <a:pt x="111636" y="10781"/>
                </a:lnTo>
                <a:close/>
                <a:moveTo>
                  <a:pt x="58181" y="49218"/>
                </a:moveTo>
                <a:cubicBezTo>
                  <a:pt x="38545" y="49218"/>
                  <a:pt x="38545" y="49218"/>
                  <a:pt x="38545" y="49218"/>
                </a:cubicBezTo>
                <a:cubicBezTo>
                  <a:pt x="38545" y="45468"/>
                  <a:pt x="38545" y="45468"/>
                  <a:pt x="38545" y="45468"/>
                </a:cubicBezTo>
                <a:cubicBezTo>
                  <a:pt x="58181" y="45468"/>
                  <a:pt x="58181" y="45468"/>
                  <a:pt x="58181" y="45468"/>
                </a:cubicBezTo>
                <a:lnTo>
                  <a:pt x="58181" y="49218"/>
                </a:lnTo>
                <a:close/>
                <a:moveTo>
                  <a:pt x="58181" y="60937"/>
                </a:moveTo>
                <a:cubicBezTo>
                  <a:pt x="38545" y="60937"/>
                  <a:pt x="38545" y="60937"/>
                  <a:pt x="38545" y="60937"/>
                </a:cubicBezTo>
                <a:cubicBezTo>
                  <a:pt x="38545" y="57656"/>
                  <a:pt x="38545" y="57656"/>
                  <a:pt x="38545" y="57656"/>
                </a:cubicBezTo>
                <a:cubicBezTo>
                  <a:pt x="58181" y="57656"/>
                  <a:pt x="58181" y="57656"/>
                  <a:pt x="58181" y="57656"/>
                </a:cubicBezTo>
                <a:lnTo>
                  <a:pt x="58181" y="60937"/>
                </a:lnTo>
                <a:close/>
                <a:moveTo>
                  <a:pt x="58181" y="72656"/>
                </a:moveTo>
                <a:cubicBezTo>
                  <a:pt x="38545" y="72656"/>
                  <a:pt x="38545" y="72656"/>
                  <a:pt x="38545" y="72656"/>
                </a:cubicBezTo>
                <a:cubicBezTo>
                  <a:pt x="38545" y="68906"/>
                  <a:pt x="38545" y="68906"/>
                  <a:pt x="38545" y="68906"/>
                </a:cubicBezTo>
                <a:cubicBezTo>
                  <a:pt x="58181" y="68906"/>
                  <a:pt x="58181" y="68906"/>
                  <a:pt x="58181" y="68906"/>
                </a:cubicBezTo>
                <a:lnTo>
                  <a:pt x="58181" y="72656"/>
                </a:lnTo>
                <a:close/>
                <a:moveTo>
                  <a:pt x="58181" y="83906"/>
                </a:moveTo>
                <a:cubicBezTo>
                  <a:pt x="38545" y="83906"/>
                  <a:pt x="38545" y="83906"/>
                  <a:pt x="38545" y="83906"/>
                </a:cubicBezTo>
                <a:cubicBezTo>
                  <a:pt x="38545" y="80156"/>
                  <a:pt x="38545" y="80156"/>
                  <a:pt x="38545" y="80156"/>
                </a:cubicBezTo>
                <a:cubicBezTo>
                  <a:pt x="58181" y="80156"/>
                  <a:pt x="58181" y="80156"/>
                  <a:pt x="58181" y="80156"/>
                </a:cubicBezTo>
                <a:lnTo>
                  <a:pt x="58181" y="83906"/>
                </a:lnTo>
                <a:close/>
                <a:moveTo>
                  <a:pt x="58181" y="95156"/>
                </a:moveTo>
                <a:cubicBezTo>
                  <a:pt x="38545" y="95156"/>
                  <a:pt x="38545" y="95156"/>
                  <a:pt x="38545" y="95156"/>
                </a:cubicBezTo>
                <a:cubicBezTo>
                  <a:pt x="38545" y="91406"/>
                  <a:pt x="38545" y="91406"/>
                  <a:pt x="38545" y="91406"/>
                </a:cubicBezTo>
                <a:cubicBezTo>
                  <a:pt x="58181" y="91406"/>
                  <a:pt x="58181" y="91406"/>
                  <a:pt x="58181" y="91406"/>
                </a:cubicBezTo>
                <a:lnTo>
                  <a:pt x="58181" y="95156"/>
                </a:lnTo>
                <a:close/>
                <a:moveTo>
                  <a:pt x="41454" y="26718"/>
                </a:moveTo>
                <a:cubicBezTo>
                  <a:pt x="93454" y="26718"/>
                  <a:pt x="93454" y="26718"/>
                  <a:pt x="93454" y="26718"/>
                </a:cubicBezTo>
                <a:cubicBezTo>
                  <a:pt x="93454" y="33750"/>
                  <a:pt x="93454" y="33750"/>
                  <a:pt x="93454" y="33750"/>
                </a:cubicBezTo>
                <a:cubicBezTo>
                  <a:pt x="41454" y="33750"/>
                  <a:pt x="41454" y="33750"/>
                  <a:pt x="41454" y="33750"/>
                </a:cubicBezTo>
                <a:lnTo>
                  <a:pt x="41454" y="26718"/>
                </a:lnTo>
                <a:close/>
                <a:moveTo>
                  <a:pt x="66181" y="45468"/>
                </a:moveTo>
                <a:cubicBezTo>
                  <a:pt x="99636" y="45468"/>
                  <a:pt x="99636" y="45468"/>
                  <a:pt x="99636" y="45468"/>
                </a:cubicBezTo>
                <a:cubicBezTo>
                  <a:pt x="99636" y="86718"/>
                  <a:pt x="99636" y="86718"/>
                  <a:pt x="99636" y="86718"/>
                </a:cubicBezTo>
                <a:cubicBezTo>
                  <a:pt x="66181" y="86718"/>
                  <a:pt x="66181" y="86718"/>
                  <a:pt x="66181" y="86718"/>
                </a:cubicBezTo>
                <a:lnTo>
                  <a:pt x="66181" y="4546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2456064" y="2071963"/>
            <a:ext cx="221582" cy="221582"/>
          </a:xfrm>
          <a:custGeom>
            <a:pathLst>
              <a:path extrusionOk="0" h="120000" w="120000">
                <a:moveTo>
                  <a:pt x="76030" y="87938"/>
                </a:moveTo>
                <a:cubicBezTo>
                  <a:pt x="65954" y="87938"/>
                  <a:pt x="55877" y="84274"/>
                  <a:pt x="47633" y="77404"/>
                </a:cubicBezTo>
                <a:cubicBezTo>
                  <a:pt x="39389" y="97099"/>
                  <a:pt x="39389" y="97099"/>
                  <a:pt x="39389" y="97099"/>
                </a:cubicBezTo>
                <a:cubicBezTo>
                  <a:pt x="18778" y="117709"/>
                  <a:pt x="18778" y="117709"/>
                  <a:pt x="18778" y="117709"/>
                </a:cubicBezTo>
                <a:cubicBezTo>
                  <a:pt x="16488" y="119083"/>
                  <a:pt x="14198" y="120000"/>
                  <a:pt x="11908" y="120000"/>
                </a:cubicBezTo>
                <a:cubicBezTo>
                  <a:pt x="5038" y="120000"/>
                  <a:pt x="0" y="114503"/>
                  <a:pt x="0" y="108091"/>
                </a:cubicBezTo>
                <a:cubicBezTo>
                  <a:pt x="0" y="105343"/>
                  <a:pt x="916" y="103053"/>
                  <a:pt x="2290" y="100763"/>
                </a:cubicBezTo>
                <a:cubicBezTo>
                  <a:pt x="22442" y="80610"/>
                  <a:pt x="22442" y="80610"/>
                  <a:pt x="22442" y="80610"/>
                </a:cubicBezTo>
                <a:cubicBezTo>
                  <a:pt x="42595" y="72366"/>
                  <a:pt x="42595" y="72366"/>
                  <a:pt x="42595" y="72366"/>
                </a:cubicBezTo>
                <a:cubicBezTo>
                  <a:pt x="35725" y="64122"/>
                  <a:pt x="32061" y="53587"/>
                  <a:pt x="32061" y="43511"/>
                </a:cubicBezTo>
                <a:cubicBezTo>
                  <a:pt x="32061" y="19694"/>
                  <a:pt x="52213" y="0"/>
                  <a:pt x="76030" y="0"/>
                </a:cubicBezTo>
                <a:cubicBezTo>
                  <a:pt x="99847" y="0"/>
                  <a:pt x="120000" y="20152"/>
                  <a:pt x="120000" y="43511"/>
                </a:cubicBezTo>
                <a:cubicBezTo>
                  <a:pt x="120000" y="54961"/>
                  <a:pt x="115877" y="66412"/>
                  <a:pt x="107175" y="74656"/>
                </a:cubicBezTo>
                <a:cubicBezTo>
                  <a:pt x="98473" y="83358"/>
                  <a:pt x="87480" y="87938"/>
                  <a:pt x="76030" y="87938"/>
                </a:cubicBezTo>
                <a:close/>
                <a:moveTo>
                  <a:pt x="76030" y="70992"/>
                </a:moveTo>
                <a:cubicBezTo>
                  <a:pt x="90687" y="70992"/>
                  <a:pt x="103053" y="58625"/>
                  <a:pt x="103053" y="43511"/>
                </a:cubicBezTo>
                <a:cubicBezTo>
                  <a:pt x="103053" y="29312"/>
                  <a:pt x="90687" y="16946"/>
                  <a:pt x="76030" y="16946"/>
                </a:cubicBezTo>
                <a:cubicBezTo>
                  <a:pt x="61374" y="16946"/>
                  <a:pt x="49007" y="29312"/>
                  <a:pt x="49007" y="43511"/>
                </a:cubicBezTo>
                <a:cubicBezTo>
                  <a:pt x="49007" y="50839"/>
                  <a:pt x="51755" y="57709"/>
                  <a:pt x="56793" y="63206"/>
                </a:cubicBezTo>
                <a:cubicBezTo>
                  <a:pt x="62290" y="68244"/>
                  <a:pt x="69160" y="70992"/>
                  <a:pt x="76030" y="7099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2838497" y="2039135"/>
            <a:ext cx="275745" cy="269180"/>
          </a:xfrm>
          <a:custGeom>
            <a:pathLst>
              <a:path extrusionOk="0" h="120000" w="120000">
                <a:moveTo>
                  <a:pt x="120000" y="42264"/>
                </a:moveTo>
                <a:cubicBezTo>
                  <a:pt x="120000" y="89811"/>
                  <a:pt x="120000" y="89811"/>
                  <a:pt x="120000" y="89811"/>
                </a:cubicBezTo>
                <a:cubicBezTo>
                  <a:pt x="120000" y="95471"/>
                  <a:pt x="115569" y="100000"/>
                  <a:pt x="110400" y="100000"/>
                </a:cubicBezTo>
                <a:cubicBezTo>
                  <a:pt x="100800" y="100000"/>
                  <a:pt x="100800" y="100000"/>
                  <a:pt x="100800" y="100000"/>
                </a:cubicBezTo>
                <a:cubicBezTo>
                  <a:pt x="104861" y="120000"/>
                  <a:pt x="104861" y="120000"/>
                  <a:pt x="104861" y="120000"/>
                </a:cubicBezTo>
                <a:cubicBezTo>
                  <a:pt x="16984" y="120000"/>
                  <a:pt x="16984" y="120000"/>
                  <a:pt x="16984" y="120000"/>
                </a:cubicBezTo>
                <a:cubicBezTo>
                  <a:pt x="20676" y="100000"/>
                  <a:pt x="20676" y="100000"/>
                  <a:pt x="20676" y="100000"/>
                </a:cubicBezTo>
                <a:cubicBezTo>
                  <a:pt x="9969" y="100000"/>
                  <a:pt x="9969" y="100000"/>
                  <a:pt x="9969" y="100000"/>
                </a:cubicBezTo>
                <a:cubicBezTo>
                  <a:pt x="4430" y="100000"/>
                  <a:pt x="0" y="95471"/>
                  <a:pt x="0" y="89811"/>
                </a:cubicBezTo>
                <a:cubicBezTo>
                  <a:pt x="0" y="42264"/>
                  <a:pt x="0" y="42264"/>
                  <a:pt x="0" y="42264"/>
                </a:cubicBezTo>
                <a:cubicBezTo>
                  <a:pt x="0" y="36603"/>
                  <a:pt x="4430" y="32075"/>
                  <a:pt x="9969" y="32075"/>
                </a:cubicBezTo>
                <a:cubicBezTo>
                  <a:pt x="22153" y="32075"/>
                  <a:pt x="22153" y="32075"/>
                  <a:pt x="22153" y="32075"/>
                </a:cubicBezTo>
                <a:cubicBezTo>
                  <a:pt x="22153" y="16981"/>
                  <a:pt x="22153" y="16981"/>
                  <a:pt x="22153" y="16981"/>
                </a:cubicBezTo>
                <a:cubicBezTo>
                  <a:pt x="26584" y="16981"/>
                  <a:pt x="26584" y="16981"/>
                  <a:pt x="26584" y="16981"/>
                </a:cubicBezTo>
                <a:cubicBezTo>
                  <a:pt x="26584" y="0"/>
                  <a:pt x="26584" y="0"/>
                  <a:pt x="26584" y="0"/>
                </a:cubicBezTo>
                <a:cubicBezTo>
                  <a:pt x="93784" y="0"/>
                  <a:pt x="93784" y="0"/>
                  <a:pt x="93784" y="0"/>
                </a:cubicBezTo>
                <a:cubicBezTo>
                  <a:pt x="93784" y="16981"/>
                  <a:pt x="93784" y="16981"/>
                  <a:pt x="93784" y="16981"/>
                </a:cubicBezTo>
                <a:cubicBezTo>
                  <a:pt x="97846" y="16981"/>
                  <a:pt x="97846" y="16981"/>
                  <a:pt x="97846" y="16981"/>
                </a:cubicBezTo>
                <a:cubicBezTo>
                  <a:pt x="97846" y="32075"/>
                  <a:pt x="97846" y="32075"/>
                  <a:pt x="97846" y="32075"/>
                </a:cubicBezTo>
                <a:cubicBezTo>
                  <a:pt x="110400" y="32075"/>
                  <a:pt x="110400" y="32075"/>
                  <a:pt x="110400" y="32075"/>
                </a:cubicBezTo>
                <a:cubicBezTo>
                  <a:pt x="115569" y="32075"/>
                  <a:pt x="120000" y="36603"/>
                  <a:pt x="120000" y="42264"/>
                </a:cubicBezTo>
                <a:close/>
                <a:moveTo>
                  <a:pt x="23630" y="49811"/>
                </a:moveTo>
                <a:cubicBezTo>
                  <a:pt x="23630" y="46037"/>
                  <a:pt x="20676" y="43018"/>
                  <a:pt x="16615" y="43018"/>
                </a:cubicBezTo>
                <a:cubicBezTo>
                  <a:pt x="12923" y="43018"/>
                  <a:pt x="9969" y="46037"/>
                  <a:pt x="9969" y="49811"/>
                </a:cubicBezTo>
                <a:cubicBezTo>
                  <a:pt x="9969" y="53962"/>
                  <a:pt x="12923" y="56981"/>
                  <a:pt x="16615" y="56981"/>
                </a:cubicBezTo>
                <a:cubicBezTo>
                  <a:pt x="20676" y="56981"/>
                  <a:pt x="23630" y="53962"/>
                  <a:pt x="23630" y="49811"/>
                </a:cubicBezTo>
                <a:close/>
                <a:moveTo>
                  <a:pt x="96738" y="113962"/>
                </a:moveTo>
                <a:cubicBezTo>
                  <a:pt x="90830" y="82264"/>
                  <a:pt x="90830" y="82264"/>
                  <a:pt x="90830" y="82264"/>
                </a:cubicBezTo>
                <a:cubicBezTo>
                  <a:pt x="29169" y="82264"/>
                  <a:pt x="29169" y="82264"/>
                  <a:pt x="29169" y="82264"/>
                </a:cubicBezTo>
                <a:cubicBezTo>
                  <a:pt x="24738" y="113962"/>
                  <a:pt x="24738" y="113962"/>
                  <a:pt x="24738" y="113962"/>
                </a:cubicBezTo>
                <a:lnTo>
                  <a:pt x="96738" y="113962"/>
                </a:lnTo>
                <a:close/>
                <a:moveTo>
                  <a:pt x="31015" y="44150"/>
                </a:moveTo>
                <a:cubicBezTo>
                  <a:pt x="89353" y="44150"/>
                  <a:pt x="89353" y="44150"/>
                  <a:pt x="89353" y="44150"/>
                </a:cubicBezTo>
                <a:cubicBezTo>
                  <a:pt x="89353" y="6415"/>
                  <a:pt x="89353" y="6415"/>
                  <a:pt x="89353" y="6415"/>
                </a:cubicBezTo>
                <a:cubicBezTo>
                  <a:pt x="31015" y="6415"/>
                  <a:pt x="31015" y="6415"/>
                  <a:pt x="31015" y="6415"/>
                </a:cubicBezTo>
                <a:lnTo>
                  <a:pt x="31015" y="44150"/>
                </a:lnTo>
                <a:close/>
                <a:moveTo>
                  <a:pt x="56861" y="94716"/>
                </a:moveTo>
                <a:cubicBezTo>
                  <a:pt x="39138" y="94716"/>
                  <a:pt x="39138" y="94716"/>
                  <a:pt x="39138" y="94716"/>
                </a:cubicBezTo>
                <a:cubicBezTo>
                  <a:pt x="39138" y="99245"/>
                  <a:pt x="39138" y="99245"/>
                  <a:pt x="39138" y="99245"/>
                </a:cubicBezTo>
                <a:cubicBezTo>
                  <a:pt x="56861" y="99245"/>
                  <a:pt x="56861" y="99245"/>
                  <a:pt x="56861" y="99245"/>
                </a:cubicBezTo>
                <a:lnTo>
                  <a:pt x="56861" y="94716"/>
                </a:lnTo>
                <a:close/>
                <a:moveTo>
                  <a:pt x="81969" y="94716"/>
                </a:moveTo>
                <a:cubicBezTo>
                  <a:pt x="64246" y="94716"/>
                  <a:pt x="64246" y="94716"/>
                  <a:pt x="64246" y="94716"/>
                </a:cubicBezTo>
                <a:cubicBezTo>
                  <a:pt x="64246" y="99245"/>
                  <a:pt x="64246" y="99245"/>
                  <a:pt x="64246" y="99245"/>
                </a:cubicBezTo>
                <a:cubicBezTo>
                  <a:pt x="81969" y="99245"/>
                  <a:pt x="81969" y="99245"/>
                  <a:pt x="81969" y="99245"/>
                </a:cubicBezTo>
                <a:lnTo>
                  <a:pt x="81969" y="9471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3160200" y="2057190"/>
            <a:ext cx="264256" cy="229787"/>
          </a:xfrm>
          <a:custGeom>
            <a:pathLst>
              <a:path extrusionOk="0" h="120000" w="120000">
                <a:moveTo>
                  <a:pt x="771" y="120000"/>
                </a:moveTo>
                <a:cubicBezTo>
                  <a:pt x="771" y="120000"/>
                  <a:pt x="0" y="118222"/>
                  <a:pt x="771" y="108888"/>
                </a:cubicBezTo>
                <a:cubicBezTo>
                  <a:pt x="7331" y="104888"/>
                  <a:pt x="39742" y="95111"/>
                  <a:pt x="41286" y="94222"/>
                </a:cubicBezTo>
                <a:cubicBezTo>
                  <a:pt x="41672" y="87111"/>
                  <a:pt x="41672" y="87111"/>
                  <a:pt x="41672" y="87111"/>
                </a:cubicBezTo>
                <a:cubicBezTo>
                  <a:pt x="43987" y="86222"/>
                  <a:pt x="43987" y="86222"/>
                  <a:pt x="43987" y="86222"/>
                </a:cubicBezTo>
                <a:cubicBezTo>
                  <a:pt x="43987" y="86222"/>
                  <a:pt x="45144" y="75555"/>
                  <a:pt x="45144" y="73777"/>
                </a:cubicBezTo>
                <a:cubicBezTo>
                  <a:pt x="45144" y="73777"/>
                  <a:pt x="41286" y="65333"/>
                  <a:pt x="40514" y="60444"/>
                </a:cubicBezTo>
                <a:cubicBezTo>
                  <a:pt x="40514" y="60444"/>
                  <a:pt x="37427" y="60444"/>
                  <a:pt x="37041" y="56444"/>
                </a:cubicBezTo>
                <a:cubicBezTo>
                  <a:pt x="36270" y="52888"/>
                  <a:pt x="37041" y="50222"/>
                  <a:pt x="36270" y="47555"/>
                </a:cubicBezTo>
                <a:cubicBezTo>
                  <a:pt x="35498" y="44888"/>
                  <a:pt x="37427" y="41777"/>
                  <a:pt x="38971" y="42666"/>
                </a:cubicBezTo>
                <a:cubicBezTo>
                  <a:pt x="38971" y="42666"/>
                  <a:pt x="35498" y="22666"/>
                  <a:pt x="38971" y="17333"/>
                </a:cubicBezTo>
                <a:cubicBezTo>
                  <a:pt x="41286" y="13777"/>
                  <a:pt x="48231" y="4000"/>
                  <a:pt x="65209" y="444"/>
                </a:cubicBezTo>
                <a:cubicBezTo>
                  <a:pt x="65209" y="444"/>
                  <a:pt x="69453" y="0"/>
                  <a:pt x="70610" y="444"/>
                </a:cubicBezTo>
                <a:cubicBezTo>
                  <a:pt x="71768" y="888"/>
                  <a:pt x="71382" y="1333"/>
                  <a:pt x="69453" y="4000"/>
                </a:cubicBezTo>
                <a:cubicBezTo>
                  <a:pt x="69453" y="4000"/>
                  <a:pt x="78327" y="9777"/>
                  <a:pt x="81028" y="19555"/>
                </a:cubicBezTo>
                <a:cubicBezTo>
                  <a:pt x="82572" y="25777"/>
                  <a:pt x="81800" y="39111"/>
                  <a:pt x="81028" y="42666"/>
                </a:cubicBezTo>
                <a:cubicBezTo>
                  <a:pt x="81028" y="42666"/>
                  <a:pt x="83344" y="41777"/>
                  <a:pt x="82958" y="45333"/>
                </a:cubicBezTo>
                <a:cubicBezTo>
                  <a:pt x="82572" y="51555"/>
                  <a:pt x="82572" y="62222"/>
                  <a:pt x="78713" y="60444"/>
                </a:cubicBezTo>
                <a:cubicBezTo>
                  <a:pt x="78713" y="60444"/>
                  <a:pt x="78713" y="72444"/>
                  <a:pt x="75627" y="75111"/>
                </a:cubicBezTo>
                <a:cubicBezTo>
                  <a:pt x="75627" y="75111"/>
                  <a:pt x="74469" y="84444"/>
                  <a:pt x="76012" y="84888"/>
                </a:cubicBezTo>
                <a:cubicBezTo>
                  <a:pt x="78327" y="84888"/>
                  <a:pt x="78327" y="84888"/>
                  <a:pt x="78327" y="84888"/>
                </a:cubicBezTo>
                <a:cubicBezTo>
                  <a:pt x="78327" y="84888"/>
                  <a:pt x="79099" y="92888"/>
                  <a:pt x="80643" y="95111"/>
                </a:cubicBezTo>
                <a:cubicBezTo>
                  <a:pt x="80643" y="95111"/>
                  <a:pt x="116141" y="105333"/>
                  <a:pt x="119614" y="110222"/>
                </a:cubicBezTo>
                <a:cubicBezTo>
                  <a:pt x="120000" y="115111"/>
                  <a:pt x="119614" y="120000"/>
                  <a:pt x="119614" y="120000"/>
                </a:cubicBezTo>
                <a:lnTo>
                  <a:pt x="771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3445796" y="2044059"/>
            <a:ext cx="397206" cy="242918"/>
          </a:xfrm>
          <a:custGeom>
            <a:pathLst>
              <a:path extrusionOk="0" h="120000" w="120000">
                <a:moveTo>
                  <a:pt x="77270" y="74105"/>
                </a:moveTo>
                <a:cubicBezTo>
                  <a:pt x="77270" y="74105"/>
                  <a:pt x="77014" y="75789"/>
                  <a:pt x="75735" y="74947"/>
                </a:cubicBezTo>
                <a:cubicBezTo>
                  <a:pt x="74456" y="74105"/>
                  <a:pt x="73432" y="71157"/>
                  <a:pt x="72921" y="69052"/>
                </a:cubicBezTo>
                <a:cubicBezTo>
                  <a:pt x="72921" y="66526"/>
                  <a:pt x="71641" y="62736"/>
                  <a:pt x="71385" y="61894"/>
                </a:cubicBezTo>
                <a:cubicBezTo>
                  <a:pt x="70874" y="60210"/>
                  <a:pt x="71130" y="57263"/>
                  <a:pt x="73432" y="57263"/>
                </a:cubicBezTo>
                <a:cubicBezTo>
                  <a:pt x="73432" y="57263"/>
                  <a:pt x="72409" y="54315"/>
                  <a:pt x="73176" y="53052"/>
                </a:cubicBezTo>
                <a:cubicBezTo>
                  <a:pt x="73176" y="53052"/>
                  <a:pt x="70874" y="53473"/>
                  <a:pt x="71897" y="50105"/>
                </a:cubicBezTo>
                <a:cubicBezTo>
                  <a:pt x="71897" y="50105"/>
                  <a:pt x="67547" y="47578"/>
                  <a:pt x="71130" y="41684"/>
                </a:cubicBezTo>
                <a:cubicBezTo>
                  <a:pt x="71130" y="41684"/>
                  <a:pt x="68827" y="37473"/>
                  <a:pt x="71641" y="36631"/>
                </a:cubicBezTo>
                <a:cubicBezTo>
                  <a:pt x="71641" y="36631"/>
                  <a:pt x="67547" y="28631"/>
                  <a:pt x="73176" y="25684"/>
                </a:cubicBezTo>
                <a:cubicBezTo>
                  <a:pt x="73176" y="25684"/>
                  <a:pt x="68059" y="5052"/>
                  <a:pt x="77270" y="4210"/>
                </a:cubicBezTo>
                <a:cubicBezTo>
                  <a:pt x="82132" y="2947"/>
                  <a:pt x="85458" y="7999"/>
                  <a:pt x="89808" y="10947"/>
                </a:cubicBezTo>
                <a:cubicBezTo>
                  <a:pt x="89808" y="10947"/>
                  <a:pt x="95948" y="2947"/>
                  <a:pt x="99275" y="3789"/>
                </a:cubicBezTo>
                <a:cubicBezTo>
                  <a:pt x="105415" y="5894"/>
                  <a:pt x="107206" y="15578"/>
                  <a:pt x="103624" y="24421"/>
                </a:cubicBezTo>
                <a:cubicBezTo>
                  <a:pt x="107462" y="22736"/>
                  <a:pt x="108742" y="32421"/>
                  <a:pt x="105671" y="35789"/>
                </a:cubicBezTo>
                <a:cubicBezTo>
                  <a:pt x="105671" y="35789"/>
                  <a:pt x="107462" y="39157"/>
                  <a:pt x="105671" y="42947"/>
                </a:cubicBezTo>
                <a:cubicBezTo>
                  <a:pt x="105671" y="42947"/>
                  <a:pt x="108486" y="48842"/>
                  <a:pt x="105159" y="51368"/>
                </a:cubicBezTo>
                <a:cubicBezTo>
                  <a:pt x="105159" y="51368"/>
                  <a:pt x="104392" y="55157"/>
                  <a:pt x="103624" y="56842"/>
                </a:cubicBezTo>
                <a:cubicBezTo>
                  <a:pt x="103624" y="56842"/>
                  <a:pt x="105159" y="56421"/>
                  <a:pt x="105671" y="58105"/>
                </a:cubicBezTo>
                <a:cubicBezTo>
                  <a:pt x="106183" y="60210"/>
                  <a:pt x="106439" y="62315"/>
                  <a:pt x="105159" y="65263"/>
                </a:cubicBezTo>
                <a:cubicBezTo>
                  <a:pt x="104136" y="67789"/>
                  <a:pt x="103880" y="69473"/>
                  <a:pt x="103624" y="71157"/>
                </a:cubicBezTo>
                <a:cubicBezTo>
                  <a:pt x="103113" y="72842"/>
                  <a:pt x="102857" y="77052"/>
                  <a:pt x="100554" y="74526"/>
                </a:cubicBezTo>
                <a:cubicBezTo>
                  <a:pt x="97228" y="81263"/>
                  <a:pt x="95948" y="92210"/>
                  <a:pt x="98251" y="101473"/>
                </a:cubicBezTo>
                <a:cubicBezTo>
                  <a:pt x="98763" y="103157"/>
                  <a:pt x="98763" y="103157"/>
                  <a:pt x="98763" y="103157"/>
                </a:cubicBezTo>
                <a:cubicBezTo>
                  <a:pt x="106439" y="105684"/>
                  <a:pt x="115650" y="108631"/>
                  <a:pt x="120000" y="111578"/>
                </a:cubicBezTo>
                <a:cubicBezTo>
                  <a:pt x="120000" y="119999"/>
                  <a:pt x="120000" y="119999"/>
                  <a:pt x="120000" y="119999"/>
                </a:cubicBezTo>
                <a:cubicBezTo>
                  <a:pt x="58336" y="119999"/>
                  <a:pt x="58336" y="119999"/>
                  <a:pt x="58336" y="119999"/>
                </a:cubicBezTo>
                <a:cubicBezTo>
                  <a:pt x="58336" y="119578"/>
                  <a:pt x="58336" y="119578"/>
                  <a:pt x="58336" y="119578"/>
                </a:cubicBezTo>
                <a:cubicBezTo>
                  <a:pt x="0" y="119578"/>
                  <a:pt x="0" y="119578"/>
                  <a:pt x="0" y="119578"/>
                </a:cubicBezTo>
                <a:cubicBezTo>
                  <a:pt x="0" y="119578"/>
                  <a:pt x="255" y="110315"/>
                  <a:pt x="4861" y="106526"/>
                </a:cubicBezTo>
                <a:cubicBezTo>
                  <a:pt x="9722" y="102736"/>
                  <a:pt x="27377" y="94315"/>
                  <a:pt x="28656" y="93473"/>
                </a:cubicBezTo>
                <a:cubicBezTo>
                  <a:pt x="28912" y="86736"/>
                  <a:pt x="28912" y="86736"/>
                  <a:pt x="28912" y="86736"/>
                </a:cubicBezTo>
                <a:cubicBezTo>
                  <a:pt x="30703" y="86315"/>
                  <a:pt x="30703" y="86315"/>
                  <a:pt x="30703" y="86315"/>
                </a:cubicBezTo>
                <a:cubicBezTo>
                  <a:pt x="30703" y="86315"/>
                  <a:pt x="31215" y="75368"/>
                  <a:pt x="31215" y="73684"/>
                </a:cubicBezTo>
                <a:cubicBezTo>
                  <a:pt x="31215" y="73684"/>
                  <a:pt x="28656" y="65263"/>
                  <a:pt x="27889" y="60210"/>
                </a:cubicBezTo>
                <a:cubicBezTo>
                  <a:pt x="27889" y="60210"/>
                  <a:pt x="25842" y="60210"/>
                  <a:pt x="25330" y="56421"/>
                </a:cubicBezTo>
                <a:cubicBezTo>
                  <a:pt x="25330" y="52631"/>
                  <a:pt x="25330" y="50105"/>
                  <a:pt x="25074" y="47578"/>
                </a:cubicBezTo>
                <a:cubicBezTo>
                  <a:pt x="24562" y="44631"/>
                  <a:pt x="25842" y="41684"/>
                  <a:pt x="27121" y="42526"/>
                </a:cubicBezTo>
                <a:cubicBezTo>
                  <a:pt x="27121" y="42526"/>
                  <a:pt x="24562" y="23157"/>
                  <a:pt x="27121" y="17263"/>
                </a:cubicBezTo>
                <a:cubicBezTo>
                  <a:pt x="28656" y="13473"/>
                  <a:pt x="33518" y="3789"/>
                  <a:pt x="45287" y="421"/>
                </a:cubicBezTo>
                <a:cubicBezTo>
                  <a:pt x="45287" y="421"/>
                  <a:pt x="48102" y="0"/>
                  <a:pt x="49125" y="842"/>
                </a:cubicBezTo>
                <a:cubicBezTo>
                  <a:pt x="49893" y="842"/>
                  <a:pt x="49637" y="1263"/>
                  <a:pt x="48102" y="3789"/>
                </a:cubicBezTo>
                <a:cubicBezTo>
                  <a:pt x="48102" y="3789"/>
                  <a:pt x="54243" y="10105"/>
                  <a:pt x="56034" y="19789"/>
                </a:cubicBezTo>
                <a:cubicBezTo>
                  <a:pt x="57313" y="25684"/>
                  <a:pt x="56801" y="38736"/>
                  <a:pt x="56034" y="42526"/>
                </a:cubicBezTo>
                <a:cubicBezTo>
                  <a:pt x="56034" y="42526"/>
                  <a:pt x="58081" y="41684"/>
                  <a:pt x="57825" y="45473"/>
                </a:cubicBezTo>
                <a:cubicBezTo>
                  <a:pt x="57313" y="51368"/>
                  <a:pt x="57313" y="62315"/>
                  <a:pt x="54754" y="60210"/>
                </a:cubicBezTo>
                <a:cubicBezTo>
                  <a:pt x="54754" y="60210"/>
                  <a:pt x="54754" y="72000"/>
                  <a:pt x="52452" y="74526"/>
                </a:cubicBezTo>
                <a:cubicBezTo>
                  <a:pt x="52452" y="74526"/>
                  <a:pt x="51684" y="84210"/>
                  <a:pt x="52707" y="84631"/>
                </a:cubicBezTo>
                <a:cubicBezTo>
                  <a:pt x="54243" y="84631"/>
                  <a:pt x="54243" y="84631"/>
                  <a:pt x="54243" y="84631"/>
                </a:cubicBezTo>
                <a:cubicBezTo>
                  <a:pt x="54243" y="84631"/>
                  <a:pt x="55010" y="92631"/>
                  <a:pt x="56034" y="94315"/>
                </a:cubicBezTo>
                <a:cubicBezTo>
                  <a:pt x="56034" y="94315"/>
                  <a:pt x="61407" y="98105"/>
                  <a:pt x="67547" y="100631"/>
                </a:cubicBezTo>
                <a:cubicBezTo>
                  <a:pt x="70106" y="101473"/>
                  <a:pt x="73432" y="101894"/>
                  <a:pt x="77014" y="101894"/>
                </a:cubicBezTo>
                <a:cubicBezTo>
                  <a:pt x="78038" y="96842"/>
                  <a:pt x="79573" y="95578"/>
                  <a:pt x="79573" y="83789"/>
                </a:cubicBezTo>
                <a:cubicBezTo>
                  <a:pt x="79573" y="79157"/>
                  <a:pt x="77270" y="74105"/>
                  <a:pt x="77270" y="7410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890601" y="2139258"/>
            <a:ext cx="292159" cy="146079"/>
          </a:xfrm>
          <a:custGeom>
            <a:pathLst>
              <a:path extrusionOk="0" h="120000" w="120000">
                <a:moveTo>
                  <a:pt x="0" y="0"/>
                </a:moveTo>
                <a:lnTo>
                  <a:pt x="81573" y="0"/>
                </a:lnTo>
                <a:lnTo>
                  <a:pt x="81573" y="120000"/>
                </a:lnTo>
                <a:lnTo>
                  <a:pt x="0" y="120000"/>
                </a:lnTo>
                <a:lnTo>
                  <a:pt x="0" y="0"/>
                </a:lnTo>
                <a:close/>
                <a:moveTo>
                  <a:pt x="88988" y="75505"/>
                </a:moveTo>
                <a:lnTo>
                  <a:pt x="120000" y="113258"/>
                </a:lnTo>
                <a:lnTo>
                  <a:pt x="120000" y="6741"/>
                </a:lnTo>
                <a:lnTo>
                  <a:pt x="88988" y="44494"/>
                </a:lnTo>
                <a:lnTo>
                  <a:pt x="88988" y="7550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4246773" y="2098225"/>
            <a:ext cx="223223" cy="195321"/>
          </a:xfrm>
          <a:custGeom>
            <a:pathLst>
              <a:path extrusionOk="0" h="120000" w="120000">
                <a:moveTo>
                  <a:pt x="15114" y="68646"/>
                </a:moveTo>
                <a:cubicBezTo>
                  <a:pt x="4580" y="57117"/>
                  <a:pt x="0" y="44541"/>
                  <a:pt x="0" y="33013"/>
                </a:cubicBezTo>
                <a:cubicBezTo>
                  <a:pt x="0" y="13100"/>
                  <a:pt x="11450" y="0"/>
                  <a:pt x="28854" y="0"/>
                </a:cubicBezTo>
                <a:cubicBezTo>
                  <a:pt x="44885" y="0"/>
                  <a:pt x="50839" y="8384"/>
                  <a:pt x="60000" y="20960"/>
                </a:cubicBezTo>
                <a:cubicBezTo>
                  <a:pt x="69618" y="8384"/>
                  <a:pt x="75114" y="0"/>
                  <a:pt x="91145" y="0"/>
                </a:cubicBezTo>
                <a:cubicBezTo>
                  <a:pt x="108549" y="0"/>
                  <a:pt x="120000" y="13100"/>
                  <a:pt x="120000" y="33013"/>
                </a:cubicBezTo>
                <a:cubicBezTo>
                  <a:pt x="120000" y="44541"/>
                  <a:pt x="115419" y="57117"/>
                  <a:pt x="104885" y="68646"/>
                </a:cubicBezTo>
                <a:cubicBezTo>
                  <a:pt x="60000" y="119999"/>
                  <a:pt x="60000" y="119999"/>
                  <a:pt x="60000" y="119999"/>
                </a:cubicBezTo>
                <a:lnTo>
                  <a:pt x="15114" y="686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4511030" y="2050625"/>
            <a:ext cx="203527" cy="236354"/>
          </a:xfrm>
          <a:custGeom>
            <a:pathLst>
              <a:path extrusionOk="0" h="120000" w="120000">
                <a:moveTo>
                  <a:pt x="36846" y="72949"/>
                </a:moveTo>
                <a:cubicBezTo>
                  <a:pt x="36846" y="72949"/>
                  <a:pt x="36348" y="74676"/>
                  <a:pt x="33858" y="73812"/>
                </a:cubicBezTo>
                <a:cubicBezTo>
                  <a:pt x="31369" y="72949"/>
                  <a:pt x="28879" y="69928"/>
                  <a:pt x="28381" y="67769"/>
                </a:cubicBezTo>
                <a:cubicBezTo>
                  <a:pt x="27883" y="65179"/>
                  <a:pt x="25892" y="61294"/>
                  <a:pt x="24896" y="60431"/>
                </a:cubicBezTo>
                <a:cubicBezTo>
                  <a:pt x="24398" y="58705"/>
                  <a:pt x="24896" y="55683"/>
                  <a:pt x="28879" y="55683"/>
                </a:cubicBezTo>
                <a:cubicBezTo>
                  <a:pt x="28879" y="55683"/>
                  <a:pt x="27385" y="52661"/>
                  <a:pt x="28879" y="51366"/>
                </a:cubicBezTo>
                <a:cubicBezTo>
                  <a:pt x="28879" y="51366"/>
                  <a:pt x="24398" y="51798"/>
                  <a:pt x="26390" y="48345"/>
                </a:cubicBezTo>
                <a:cubicBezTo>
                  <a:pt x="26390" y="48345"/>
                  <a:pt x="17427" y="45755"/>
                  <a:pt x="24896" y="39712"/>
                </a:cubicBezTo>
                <a:cubicBezTo>
                  <a:pt x="24896" y="39712"/>
                  <a:pt x="20414" y="35395"/>
                  <a:pt x="25892" y="34532"/>
                </a:cubicBezTo>
                <a:cubicBezTo>
                  <a:pt x="25892" y="34532"/>
                  <a:pt x="17427" y="26330"/>
                  <a:pt x="28381" y="23309"/>
                </a:cubicBezTo>
                <a:cubicBezTo>
                  <a:pt x="28381" y="23309"/>
                  <a:pt x="18921" y="2158"/>
                  <a:pt x="36846" y="1294"/>
                </a:cubicBezTo>
                <a:cubicBezTo>
                  <a:pt x="46307" y="0"/>
                  <a:pt x="52780" y="5179"/>
                  <a:pt x="61244" y="8201"/>
                </a:cubicBezTo>
                <a:cubicBezTo>
                  <a:pt x="61244" y="8201"/>
                  <a:pt x="73195" y="0"/>
                  <a:pt x="79668" y="863"/>
                </a:cubicBezTo>
                <a:cubicBezTo>
                  <a:pt x="91618" y="3021"/>
                  <a:pt x="94605" y="12949"/>
                  <a:pt x="88132" y="22014"/>
                </a:cubicBezTo>
                <a:cubicBezTo>
                  <a:pt x="95103" y="20287"/>
                  <a:pt x="98091" y="30215"/>
                  <a:pt x="92116" y="33669"/>
                </a:cubicBezTo>
                <a:cubicBezTo>
                  <a:pt x="92116" y="33669"/>
                  <a:pt x="95601" y="37122"/>
                  <a:pt x="92116" y="41007"/>
                </a:cubicBezTo>
                <a:cubicBezTo>
                  <a:pt x="92116" y="41007"/>
                  <a:pt x="97095" y="47050"/>
                  <a:pt x="90622" y="49640"/>
                </a:cubicBezTo>
                <a:cubicBezTo>
                  <a:pt x="90622" y="49640"/>
                  <a:pt x="89626" y="53525"/>
                  <a:pt x="88132" y="55251"/>
                </a:cubicBezTo>
                <a:cubicBezTo>
                  <a:pt x="88132" y="55251"/>
                  <a:pt x="91120" y="54820"/>
                  <a:pt x="91618" y="56546"/>
                </a:cubicBezTo>
                <a:cubicBezTo>
                  <a:pt x="93112" y="58705"/>
                  <a:pt x="93112" y="60863"/>
                  <a:pt x="91120" y="63884"/>
                </a:cubicBezTo>
                <a:cubicBezTo>
                  <a:pt x="89128" y="66474"/>
                  <a:pt x="88630" y="68201"/>
                  <a:pt x="87634" y="69928"/>
                </a:cubicBezTo>
                <a:cubicBezTo>
                  <a:pt x="87136" y="71654"/>
                  <a:pt x="86639" y="75971"/>
                  <a:pt x="81659" y="73381"/>
                </a:cubicBezTo>
                <a:cubicBezTo>
                  <a:pt x="75186" y="80287"/>
                  <a:pt x="73195" y="91510"/>
                  <a:pt x="77676" y="101007"/>
                </a:cubicBezTo>
                <a:cubicBezTo>
                  <a:pt x="78672" y="102733"/>
                  <a:pt x="78672" y="102733"/>
                  <a:pt x="78672" y="102733"/>
                </a:cubicBezTo>
                <a:cubicBezTo>
                  <a:pt x="93112" y="105323"/>
                  <a:pt x="111535" y="108345"/>
                  <a:pt x="120000" y="111366"/>
                </a:cubicBezTo>
                <a:cubicBezTo>
                  <a:pt x="120000" y="114820"/>
                  <a:pt x="120000" y="120000"/>
                  <a:pt x="12000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16978"/>
                  <a:pt x="0" y="112661"/>
                </a:cubicBezTo>
                <a:cubicBezTo>
                  <a:pt x="6970" y="108776"/>
                  <a:pt x="21410" y="105755"/>
                  <a:pt x="35850" y="102733"/>
                </a:cubicBezTo>
                <a:cubicBezTo>
                  <a:pt x="37344" y="96258"/>
                  <a:pt x="41327" y="96258"/>
                  <a:pt x="40829" y="82877"/>
                </a:cubicBezTo>
                <a:cubicBezTo>
                  <a:pt x="40829" y="78129"/>
                  <a:pt x="36846" y="72949"/>
                  <a:pt x="36846" y="7294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762155" y="2053908"/>
            <a:ext cx="231430" cy="257692"/>
          </a:xfrm>
          <a:custGeom>
            <a:pathLst>
              <a:path extrusionOk="0" h="120000" w="120000">
                <a:moveTo>
                  <a:pt x="109010" y="89210"/>
                </a:moveTo>
                <a:cubicBezTo>
                  <a:pt x="119999" y="120000"/>
                  <a:pt x="45714" y="103421"/>
                  <a:pt x="39560" y="98289"/>
                </a:cubicBezTo>
                <a:cubicBezTo>
                  <a:pt x="39560" y="106184"/>
                  <a:pt x="39560" y="106184"/>
                  <a:pt x="39560" y="106184"/>
                </a:cubicBezTo>
                <a:cubicBezTo>
                  <a:pt x="39560" y="108552"/>
                  <a:pt x="37802" y="110131"/>
                  <a:pt x="35604" y="110131"/>
                </a:cubicBezTo>
                <a:cubicBezTo>
                  <a:pt x="4395" y="110131"/>
                  <a:pt x="4395" y="110131"/>
                  <a:pt x="4395" y="110131"/>
                </a:cubicBezTo>
                <a:cubicBezTo>
                  <a:pt x="2197" y="110131"/>
                  <a:pt x="0" y="108552"/>
                  <a:pt x="0" y="106184"/>
                </a:cubicBezTo>
                <a:cubicBezTo>
                  <a:pt x="0" y="40657"/>
                  <a:pt x="0" y="40657"/>
                  <a:pt x="0" y="40657"/>
                </a:cubicBezTo>
                <a:cubicBezTo>
                  <a:pt x="0" y="38684"/>
                  <a:pt x="2197" y="36710"/>
                  <a:pt x="4395" y="36710"/>
                </a:cubicBezTo>
                <a:cubicBezTo>
                  <a:pt x="35604" y="36710"/>
                  <a:pt x="35604" y="36710"/>
                  <a:pt x="35604" y="36710"/>
                </a:cubicBezTo>
                <a:cubicBezTo>
                  <a:pt x="37802" y="36710"/>
                  <a:pt x="39560" y="38684"/>
                  <a:pt x="39560" y="40657"/>
                </a:cubicBezTo>
                <a:cubicBezTo>
                  <a:pt x="39560" y="45000"/>
                  <a:pt x="39560" y="45000"/>
                  <a:pt x="39560" y="45000"/>
                </a:cubicBezTo>
                <a:cubicBezTo>
                  <a:pt x="54505" y="36315"/>
                  <a:pt x="61978" y="14605"/>
                  <a:pt x="62417" y="13815"/>
                </a:cubicBezTo>
                <a:cubicBezTo>
                  <a:pt x="64615" y="5131"/>
                  <a:pt x="70329" y="0"/>
                  <a:pt x="78241" y="0"/>
                </a:cubicBezTo>
                <a:cubicBezTo>
                  <a:pt x="87032" y="0"/>
                  <a:pt x="97142" y="7500"/>
                  <a:pt x="97142" y="23289"/>
                </a:cubicBezTo>
                <a:cubicBezTo>
                  <a:pt x="97142" y="27236"/>
                  <a:pt x="95384" y="33157"/>
                  <a:pt x="92747" y="37894"/>
                </a:cubicBezTo>
                <a:cubicBezTo>
                  <a:pt x="95384" y="37894"/>
                  <a:pt x="95384" y="37894"/>
                  <a:pt x="95384" y="37894"/>
                </a:cubicBezTo>
                <a:cubicBezTo>
                  <a:pt x="106373" y="37894"/>
                  <a:pt x="119120" y="42631"/>
                  <a:pt x="114725" y="56842"/>
                </a:cubicBezTo>
                <a:cubicBezTo>
                  <a:pt x="119120" y="63552"/>
                  <a:pt x="116483" y="71052"/>
                  <a:pt x="112967" y="73815"/>
                </a:cubicBezTo>
                <a:cubicBezTo>
                  <a:pt x="116483" y="79736"/>
                  <a:pt x="113406" y="86052"/>
                  <a:pt x="109010" y="89210"/>
                </a:cubicBezTo>
                <a:close/>
                <a:moveTo>
                  <a:pt x="96263" y="71447"/>
                </a:moveTo>
                <a:cubicBezTo>
                  <a:pt x="107252" y="71447"/>
                  <a:pt x="107692" y="61184"/>
                  <a:pt x="97582" y="60789"/>
                </a:cubicBezTo>
                <a:cubicBezTo>
                  <a:pt x="95824" y="60394"/>
                  <a:pt x="95824" y="58815"/>
                  <a:pt x="97582" y="58815"/>
                </a:cubicBezTo>
                <a:cubicBezTo>
                  <a:pt x="107692" y="58815"/>
                  <a:pt x="105934" y="47368"/>
                  <a:pt x="95384" y="47368"/>
                </a:cubicBezTo>
                <a:cubicBezTo>
                  <a:pt x="83956" y="47368"/>
                  <a:pt x="83956" y="47368"/>
                  <a:pt x="83956" y="47368"/>
                </a:cubicBezTo>
                <a:cubicBezTo>
                  <a:pt x="80000" y="47368"/>
                  <a:pt x="78241" y="45394"/>
                  <a:pt x="78241" y="43026"/>
                </a:cubicBezTo>
                <a:cubicBezTo>
                  <a:pt x="78241" y="39078"/>
                  <a:pt x="86153" y="30000"/>
                  <a:pt x="86153" y="23289"/>
                </a:cubicBezTo>
                <a:cubicBezTo>
                  <a:pt x="86153" y="14605"/>
                  <a:pt x="81318" y="9473"/>
                  <a:pt x="78241" y="9473"/>
                </a:cubicBezTo>
                <a:cubicBezTo>
                  <a:pt x="75164" y="9473"/>
                  <a:pt x="73406" y="11842"/>
                  <a:pt x="72967" y="15000"/>
                </a:cubicBezTo>
                <a:cubicBezTo>
                  <a:pt x="70769" y="28421"/>
                  <a:pt x="54065" y="50921"/>
                  <a:pt x="39560" y="56842"/>
                </a:cubicBezTo>
                <a:cubicBezTo>
                  <a:pt x="39560" y="87631"/>
                  <a:pt x="39560" y="87631"/>
                  <a:pt x="39560" y="87631"/>
                </a:cubicBezTo>
                <a:cubicBezTo>
                  <a:pt x="60219" y="96315"/>
                  <a:pt x="77802" y="97105"/>
                  <a:pt x="86153" y="97500"/>
                </a:cubicBezTo>
                <a:cubicBezTo>
                  <a:pt x="99340" y="97894"/>
                  <a:pt x="105494" y="88815"/>
                  <a:pt x="92307" y="86052"/>
                </a:cubicBezTo>
                <a:cubicBezTo>
                  <a:pt x="89670" y="85657"/>
                  <a:pt x="89670" y="83684"/>
                  <a:pt x="91868" y="83684"/>
                </a:cubicBezTo>
                <a:cubicBezTo>
                  <a:pt x="105494" y="83684"/>
                  <a:pt x="106373" y="74605"/>
                  <a:pt x="96263" y="73421"/>
                </a:cubicBezTo>
                <a:cubicBezTo>
                  <a:pt x="94065" y="73026"/>
                  <a:pt x="94065" y="71447"/>
                  <a:pt x="96263" y="714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5023130" y="2053908"/>
            <a:ext cx="241278" cy="241278"/>
          </a:xfrm>
          <a:custGeom>
            <a:pathLst>
              <a:path extrusionOk="0" h="120000" w="120000">
                <a:moveTo>
                  <a:pt x="17323" y="17323"/>
                </a:moveTo>
                <a:cubicBezTo>
                  <a:pt x="34225" y="0"/>
                  <a:pt x="62112" y="0"/>
                  <a:pt x="79436" y="17323"/>
                </a:cubicBezTo>
                <a:cubicBezTo>
                  <a:pt x="95492" y="33380"/>
                  <a:pt x="95070" y="60845"/>
                  <a:pt x="81549" y="76901"/>
                </a:cubicBezTo>
                <a:cubicBezTo>
                  <a:pt x="98028" y="82816"/>
                  <a:pt x="98028" y="82816"/>
                  <a:pt x="98028" y="82816"/>
                </a:cubicBezTo>
                <a:cubicBezTo>
                  <a:pt x="117042" y="101408"/>
                  <a:pt x="117042" y="101408"/>
                  <a:pt x="117042" y="101408"/>
                </a:cubicBezTo>
                <a:cubicBezTo>
                  <a:pt x="120000" y="105633"/>
                  <a:pt x="120000" y="111971"/>
                  <a:pt x="115774" y="115774"/>
                </a:cubicBezTo>
                <a:cubicBezTo>
                  <a:pt x="111971" y="119577"/>
                  <a:pt x="106056" y="120000"/>
                  <a:pt x="101408" y="117042"/>
                </a:cubicBezTo>
                <a:cubicBezTo>
                  <a:pt x="82816" y="98028"/>
                  <a:pt x="82816" y="98028"/>
                  <a:pt x="82816" y="98028"/>
                </a:cubicBezTo>
                <a:cubicBezTo>
                  <a:pt x="76901" y="81549"/>
                  <a:pt x="76901" y="81549"/>
                  <a:pt x="76901" y="81549"/>
                </a:cubicBezTo>
                <a:cubicBezTo>
                  <a:pt x="60845" y="95070"/>
                  <a:pt x="33380" y="95492"/>
                  <a:pt x="17323" y="79436"/>
                </a:cubicBezTo>
                <a:cubicBezTo>
                  <a:pt x="0" y="62112"/>
                  <a:pt x="0" y="34225"/>
                  <a:pt x="17323" y="17323"/>
                </a:cubicBezTo>
                <a:close/>
                <a:moveTo>
                  <a:pt x="70985" y="25352"/>
                </a:moveTo>
                <a:cubicBezTo>
                  <a:pt x="58732" y="12676"/>
                  <a:pt x="38028" y="12676"/>
                  <a:pt x="25352" y="25352"/>
                </a:cubicBezTo>
                <a:cubicBezTo>
                  <a:pt x="12676" y="38028"/>
                  <a:pt x="12676" y="58732"/>
                  <a:pt x="25352" y="70985"/>
                </a:cubicBezTo>
                <a:cubicBezTo>
                  <a:pt x="38028" y="83661"/>
                  <a:pt x="58732" y="83661"/>
                  <a:pt x="70985" y="70985"/>
                </a:cubicBezTo>
                <a:cubicBezTo>
                  <a:pt x="83661" y="58732"/>
                  <a:pt x="83661" y="38028"/>
                  <a:pt x="70985" y="25352"/>
                </a:cubicBezTo>
                <a:close/>
                <a:moveTo>
                  <a:pt x="67605" y="40985"/>
                </a:moveTo>
                <a:cubicBezTo>
                  <a:pt x="67605" y="54929"/>
                  <a:pt x="67605" y="54929"/>
                  <a:pt x="67605" y="54929"/>
                </a:cubicBezTo>
                <a:cubicBezTo>
                  <a:pt x="28732" y="54929"/>
                  <a:pt x="28732" y="54929"/>
                  <a:pt x="28732" y="54929"/>
                </a:cubicBezTo>
                <a:cubicBezTo>
                  <a:pt x="28732" y="40985"/>
                  <a:pt x="28732" y="40985"/>
                  <a:pt x="28732" y="40985"/>
                </a:cubicBezTo>
                <a:lnTo>
                  <a:pt x="67605" y="4098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5298876" y="2055550"/>
            <a:ext cx="236354" cy="237996"/>
          </a:xfrm>
          <a:custGeom>
            <a:pathLst>
              <a:path extrusionOk="0" h="120000" w="120000">
                <a:moveTo>
                  <a:pt x="120000" y="59784"/>
                </a:moveTo>
                <a:cubicBezTo>
                  <a:pt x="120000" y="93333"/>
                  <a:pt x="93428" y="120000"/>
                  <a:pt x="60000" y="120000"/>
                </a:cubicBezTo>
                <a:cubicBezTo>
                  <a:pt x="27000" y="120000"/>
                  <a:pt x="0" y="93333"/>
                  <a:pt x="0" y="59784"/>
                </a:cubicBezTo>
                <a:cubicBezTo>
                  <a:pt x="0" y="26666"/>
                  <a:pt x="27000" y="0"/>
                  <a:pt x="60000" y="0"/>
                </a:cubicBezTo>
                <a:cubicBezTo>
                  <a:pt x="93428" y="0"/>
                  <a:pt x="120000" y="26666"/>
                  <a:pt x="120000" y="59784"/>
                </a:cubicBezTo>
                <a:close/>
                <a:moveTo>
                  <a:pt x="90857" y="41290"/>
                </a:moveTo>
                <a:cubicBezTo>
                  <a:pt x="78428" y="28817"/>
                  <a:pt x="78428" y="28817"/>
                  <a:pt x="78428" y="28817"/>
                </a:cubicBezTo>
                <a:cubicBezTo>
                  <a:pt x="60000" y="47311"/>
                  <a:pt x="60000" y="47311"/>
                  <a:pt x="60000" y="47311"/>
                </a:cubicBezTo>
                <a:cubicBezTo>
                  <a:pt x="41571" y="28817"/>
                  <a:pt x="41571" y="28817"/>
                  <a:pt x="41571" y="28817"/>
                </a:cubicBezTo>
                <a:cubicBezTo>
                  <a:pt x="29142" y="41290"/>
                  <a:pt x="29142" y="41290"/>
                  <a:pt x="29142" y="41290"/>
                </a:cubicBezTo>
                <a:cubicBezTo>
                  <a:pt x="48000" y="59784"/>
                  <a:pt x="48000" y="59784"/>
                  <a:pt x="48000" y="59784"/>
                </a:cubicBezTo>
                <a:cubicBezTo>
                  <a:pt x="29142" y="78279"/>
                  <a:pt x="29142" y="78279"/>
                  <a:pt x="29142" y="78279"/>
                </a:cubicBezTo>
                <a:cubicBezTo>
                  <a:pt x="41571" y="91182"/>
                  <a:pt x="41571" y="91182"/>
                  <a:pt x="41571" y="91182"/>
                </a:cubicBezTo>
                <a:cubicBezTo>
                  <a:pt x="60000" y="72258"/>
                  <a:pt x="60000" y="72258"/>
                  <a:pt x="60000" y="72258"/>
                </a:cubicBezTo>
                <a:cubicBezTo>
                  <a:pt x="78428" y="90752"/>
                  <a:pt x="78428" y="90752"/>
                  <a:pt x="78428" y="90752"/>
                </a:cubicBezTo>
                <a:cubicBezTo>
                  <a:pt x="90857" y="78279"/>
                  <a:pt x="90857" y="78279"/>
                  <a:pt x="90857" y="78279"/>
                </a:cubicBezTo>
                <a:cubicBezTo>
                  <a:pt x="72428" y="59784"/>
                  <a:pt x="72428" y="59784"/>
                  <a:pt x="72428" y="59784"/>
                </a:cubicBezTo>
                <a:lnTo>
                  <a:pt x="90857" y="4129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5568057" y="2035852"/>
            <a:ext cx="287235" cy="251127"/>
          </a:xfrm>
          <a:custGeom>
            <a:pathLst>
              <a:path extrusionOk="0" h="120000" w="120000">
                <a:moveTo>
                  <a:pt x="111834" y="7728"/>
                </a:moveTo>
                <a:cubicBezTo>
                  <a:pt x="116449" y="7728"/>
                  <a:pt x="120000" y="11796"/>
                  <a:pt x="120000" y="17084"/>
                </a:cubicBezTo>
                <a:cubicBezTo>
                  <a:pt x="120000" y="32542"/>
                  <a:pt x="120000" y="32542"/>
                  <a:pt x="120000" y="32542"/>
                </a:cubicBezTo>
                <a:cubicBezTo>
                  <a:pt x="120000" y="37423"/>
                  <a:pt x="116449" y="41491"/>
                  <a:pt x="111834" y="41491"/>
                </a:cubicBezTo>
                <a:cubicBezTo>
                  <a:pt x="99763" y="41491"/>
                  <a:pt x="99763" y="41491"/>
                  <a:pt x="99763" y="41491"/>
                </a:cubicBezTo>
                <a:cubicBezTo>
                  <a:pt x="99763" y="41898"/>
                  <a:pt x="99763" y="41898"/>
                  <a:pt x="99763" y="110237"/>
                </a:cubicBezTo>
                <a:cubicBezTo>
                  <a:pt x="99763" y="116745"/>
                  <a:pt x="96923" y="120000"/>
                  <a:pt x="91242" y="120000"/>
                </a:cubicBezTo>
                <a:cubicBezTo>
                  <a:pt x="28757" y="120000"/>
                  <a:pt x="28757" y="120000"/>
                  <a:pt x="28757" y="120000"/>
                </a:cubicBezTo>
                <a:cubicBezTo>
                  <a:pt x="23431" y="120000"/>
                  <a:pt x="20236" y="116745"/>
                  <a:pt x="20236" y="110237"/>
                </a:cubicBezTo>
                <a:cubicBezTo>
                  <a:pt x="20236" y="41898"/>
                  <a:pt x="20236" y="41898"/>
                  <a:pt x="20236" y="41491"/>
                </a:cubicBezTo>
                <a:cubicBezTo>
                  <a:pt x="8165" y="41491"/>
                  <a:pt x="8165" y="41491"/>
                  <a:pt x="8165" y="41491"/>
                </a:cubicBezTo>
                <a:cubicBezTo>
                  <a:pt x="3550" y="41491"/>
                  <a:pt x="0" y="37423"/>
                  <a:pt x="0" y="32542"/>
                </a:cubicBezTo>
                <a:cubicBezTo>
                  <a:pt x="0" y="17084"/>
                  <a:pt x="0" y="17084"/>
                  <a:pt x="0" y="17084"/>
                </a:cubicBezTo>
                <a:cubicBezTo>
                  <a:pt x="0" y="11796"/>
                  <a:pt x="3550" y="7728"/>
                  <a:pt x="8165" y="7728"/>
                </a:cubicBezTo>
                <a:cubicBezTo>
                  <a:pt x="35147" y="7728"/>
                  <a:pt x="35147" y="7728"/>
                  <a:pt x="35147" y="7728"/>
                </a:cubicBezTo>
                <a:cubicBezTo>
                  <a:pt x="35147" y="6915"/>
                  <a:pt x="35147" y="6915"/>
                  <a:pt x="35147" y="6915"/>
                </a:cubicBezTo>
                <a:cubicBezTo>
                  <a:pt x="35147" y="3254"/>
                  <a:pt x="37988" y="0"/>
                  <a:pt x="41538" y="0"/>
                </a:cubicBezTo>
                <a:cubicBezTo>
                  <a:pt x="42603" y="0"/>
                  <a:pt x="42603" y="0"/>
                  <a:pt x="42603" y="0"/>
                </a:cubicBezTo>
                <a:cubicBezTo>
                  <a:pt x="46153" y="0"/>
                  <a:pt x="48639" y="3254"/>
                  <a:pt x="48639" y="6915"/>
                </a:cubicBezTo>
                <a:cubicBezTo>
                  <a:pt x="48639" y="7728"/>
                  <a:pt x="48639" y="7728"/>
                  <a:pt x="48639" y="7728"/>
                </a:cubicBezTo>
                <a:cubicBezTo>
                  <a:pt x="71360" y="7728"/>
                  <a:pt x="71360" y="7728"/>
                  <a:pt x="71360" y="7728"/>
                </a:cubicBezTo>
                <a:cubicBezTo>
                  <a:pt x="71360" y="6915"/>
                  <a:pt x="71360" y="6915"/>
                  <a:pt x="71360" y="6915"/>
                </a:cubicBezTo>
                <a:cubicBezTo>
                  <a:pt x="71360" y="3254"/>
                  <a:pt x="73846" y="0"/>
                  <a:pt x="77041" y="0"/>
                </a:cubicBezTo>
                <a:cubicBezTo>
                  <a:pt x="78816" y="0"/>
                  <a:pt x="78816" y="0"/>
                  <a:pt x="78816" y="0"/>
                </a:cubicBezTo>
                <a:cubicBezTo>
                  <a:pt x="82011" y="0"/>
                  <a:pt x="84852" y="3254"/>
                  <a:pt x="84852" y="6915"/>
                </a:cubicBezTo>
                <a:cubicBezTo>
                  <a:pt x="84852" y="7728"/>
                  <a:pt x="84852" y="7728"/>
                  <a:pt x="84852" y="7728"/>
                </a:cubicBezTo>
                <a:lnTo>
                  <a:pt x="111834" y="7728"/>
                </a:lnTo>
                <a:close/>
                <a:moveTo>
                  <a:pt x="50769" y="54508"/>
                </a:moveTo>
                <a:cubicBezTo>
                  <a:pt x="50769" y="50847"/>
                  <a:pt x="48284" y="48000"/>
                  <a:pt x="45443" y="48000"/>
                </a:cubicBezTo>
                <a:cubicBezTo>
                  <a:pt x="42248" y="48000"/>
                  <a:pt x="39763" y="50847"/>
                  <a:pt x="39763" y="54508"/>
                </a:cubicBezTo>
                <a:cubicBezTo>
                  <a:pt x="39763" y="57762"/>
                  <a:pt x="42248" y="60610"/>
                  <a:pt x="45443" y="60610"/>
                </a:cubicBezTo>
                <a:cubicBezTo>
                  <a:pt x="48284" y="60610"/>
                  <a:pt x="50769" y="57762"/>
                  <a:pt x="50769" y="54508"/>
                </a:cubicBezTo>
                <a:close/>
                <a:moveTo>
                  <a:pt x="50769" y="70372"/>
                </a:moveTo>
                <a:cubicBezTo>
                  <a:pt x="50769" y="67118"/>
                  <a:pt x="48284" y="64271"/>
                  <a:pt x="45443" y="64271"/>
                </a:cubicBezTo>
                <a:cubicBezTo>
                  <a:pt x="42248" y="64271"/>
                  <a:pt x="39763" y="67118"/>
                  <a:pt x="39763" y="70372"/>
                </a:cubicBezTo>
                <a:cubicBezTo>
                  <a:pt x="39763" y="74033"/>
                  <a:pt x="42248" y="76881"/>
                  <a:pt x="45443" y="76881"/>
                </a:cubicBezTo>
                <a:cubicBezTo>
                  <a:pt x="48284" y="76881"/>
                  <a:pt x="50769" y="74033"/>
                  <a:pt x="50769" y="70372"/>
                </a:cubicBezTo>
                <a:close/>
                <a:moveTo>
                  <a:pt x="50769" y="86644"/>
                </a:moveTo>
                <a:cubicBezTo>
                  <a:pt x="50769" y="83389"/>
                  <a:pt x="48284" y="80542"/>
                  <a:pt x="45443" y="80542"/>
                </a:cubicBezTo>
                <a:cubicBezTo>
                  <a:pt x="42248" y="80542"/>
                  <a:pt x="39763" y="83389"/>
                  <a:pt x="39763" y="86644"/>
                </a:cubicBezTo>
                <a:cubicBezTo>
                  <a:pt x="39763" y="89898"/>
                  <a:pt x="42248" y="92745"/>
                  <a:pt x="45443" y="92745"/>
                </a:cubicBezTo>
                <a:cubicBezTo>
                  <a:pt x="48284" y="92745"/>
                  <a:pt x="50769" y="89898"/>
                  <a:pt x="50769" y="86644"/>
                </a:cubicBezTo>
                <a:close/>
                <a:moveTo>
                  <a:pt x="50769" y="102508"/>
                </a:moveTo>
                <a:cubicBezTo>
                  <a:pt x="50769" y="99254"/>
                  <a:pt x="48284" y="96406"/>
                  <a:pt x="45443" y="96406"/>
                </a:cubicBezTo>
                <a:cubicBezTo>
                  <a:pt x="42248" y="96406"/>
                  <a:pt x="39763" y="99254"/>
                  <a:pt x="39763" y="102508"/>
                </a:cubicBezTo>
                <a:cubicBezTo>
                  <a:pt x="39763" y="106169"/>
                  <a:pt x="42248" y="109016"/>
                  <a:pt x="45443" y="109016"/>
                </a:cubicBezTo>
                <a:cubicBezTo>
                  <a:pt x="48284" y="109016"/>
                  <a:pt x="50769" y="106169"/>
                  <a:pt x="50769" y="102508"/>
                </a:cubicBezTo>
                <a:close/>
                <a:moveTo>
                  <a:pt x="65325" y="54508"/>
                </a:moveTo>
                <a:cubicBezTo>
                  <a:pt x="65325" y="50847"/>
                  <a:pt x="62840" y="48000"/>
                  <a:pt x="60000" y="48000"/>
                </a:cubicBezTo>
                <a:cubicBezTo>
                  <a:pt x="57159" y="48000"/>
                  <a:pt x="54674" y="50847"/>
                  <a:pt x="54674" y="54508"/>
                </a:cubicBezTo>
                <a:cubicBezTo>
                  <a:pt x="54674" y="57762"/>
                  <a:pt x="57159" y="60610"/>
                  <a:pt x="60000" y="60610"/>
                </a:cubicBezTo>
                <a:cubicBezTo>
                  <a:pt x="62840" y="60610"/>
                  <a:pt x="65325" y="57762"/>
                  <a:pt x="65325" y="54508"/>
                </a:cubicBezTo>
                <a:close/>
                <a:moveTo>
                  <a:pt x="65325" y="70372"/>
                </a:moveTo>
                <a:cubicBezTo>
                  <a:pt x="65325" y="67118"/>
                  <a:pt x="62840" y="64271"/>
                  <a:pt x="60000" y="64271"/>
                </a:cubicBezTo>
                <a:cubicBezTo>
                  <a:pt x="57159" y="64271"/>
                  <a:pt x="54674" y="67118"/>
                  <a:pt x="54674" y="70372"/>
                </a:cubicBezTo>
                <a:cubicBezTo>
                  <a:pt x="54674" y="74033"/>
                  <a:pt x="57159" y="76881"/>
                  <a:pt x="60000" y="76881"/>
                </a:cubicBezTo>
                <a:cubicBezTo>
                  <a:pt x="62840" y="76881"/>
                  <a:pt x="65325" y="74033"/>
                  <a:pt x="65325" y="70372"/>
                </a:cubicBezTo>
                <a:close/>
                <a:moveTo>
                  <a:pt x="65325" y="86644"/>
                </a:moveTo>
                <a:cubicBezTo>
                  <a:pt x="65325" y="83389"/>
                  <a:pt x="62840" y="80542"/>
                  <a:pt x="60000" y="80542"/>
                </a:cubicBezTo>
                <a:cubicBezTo>
                  <a:pt x="57159" y="80542"/>
                  <a:pt x="54674" y="83389"/>
                  <a:pt x="54674" y="86644"/>
                </a:cubicBezTo>
                <a:cubicBezTo>
                  <a:pt x="54674" y="89898"/>
                  <a:pt x="57159" y="92745"/>
                  <a:pt x="60000" y="92745"/>
                </a:cubicBezTo>
                <a:cubicBezTo>
                  <a:pt x="62840" y="92745"/>
                  <a:pt x="65325" y="89898"/>
                  <a:pt x="65325" y="86644"/>
                </a:cubicBezTo>
                <a:close/>
                <a:moveTo>
                  <a:pt x="65325" y="102508"/>
                </a:moveTo>
                <a:cubicBezTo>
                  <a:pt x="65325" y="99254"/>
                  <a:pt x="62840" y="96406"/>
                  <a:pt x="60000" y="96406"/>
                </a:cubicBezTo>
                <a:cubicBezTo>
                  <a:pt x="57159" y="96406"/>
                  <a:pt x="54674" y="99254"/>
                  <a:pt x="54674" y="102508"/>
                </a:cubicBezTo>
                <a:cubicBezTo>
                  <a:pt x="54674" y="106169"/>
                  <a:pt x="57159" y="109016"/>
                  <a:pt x="60000" y="109016"/>
                </a:cubicBezTo>
                <a:cubicBezTo>
                  <a:pt x="62840" y="109016"/>
                  <a:pt x="65325" y="106169"/>
                  <a:pt x="65325" y="102508"/>
                </a:cubicBezTo>
                <a:close/>
                <a:moveTo>
                  <a:pt x="80236" y="54508"/>
                </a:moveTo>
                <a:cubicBezTo>
                  <a:pt x="80236" y="50847"/>
                  <a:pt x="78106" y="48000"/>
                  <a:pt x="74556" y="48000"/>
                </a:cubicBezTo>
                <a:cubicBezTo>
                  <a:pt x="71715" y="48000"/>
                  <a:pt x="69230" y="50847"/>
                  <a:pt x="69230" y="54508"/>
                </a:cubicBezTo>
                <a:cubicBezTo>
                  <a:pt x="69230" y="57762"/>
                  <a:pt x="71715" y="60610"/>
                  <a:pt x="74556" y="60610"/>
                </a:cubicBezTo>
                <a:cubicBezTo>
                  <a:pt x="78106" y="60610"/>
                  <a:pt x="80236" y="57762"/>
                  <a:pt x="80236" y="54508"/>
                </a:cubicBezTo>
                <a:close/>
                <a:moveTo>
                  <a:pt x="80236" y="70372"/>
                </a:moveTo>
                <a:cubicBezTo>
                  <a:pt x="80236" y="67118"/>
                  <a:pt x="78106" y="64271"/>
                  <a:pt x="74556" y="64271"/>
                </a:cubicBezTo>
                <a:cubicBezTo>
                  <a:pt x="71715" y="64271"/>
                  <a:pt x="69230" y="67118"/>
                  <a:pt x="69230" y="70372"/>
                </a:cubicBezTo>
                <a:cubicBezTo>
                  <a:pt x="69230" y="74033"/>
                  <a:pt x="71715" y="76881"/>
                  <a:pt x="74556" y="76881"/>
                </a:cubicBezTo>
                <a:cubicBezTo>
                  <a:pt x="78106" y="76881"/>
                  <a:pt x="80236" y="74033"/>
                  <a:pt x="80236" y="70372"/>
                </a:cubicBezTo>
                <a:close/>
                <a:moveTo>
                  <a:pt x="80236" y="86644"/>
                </a:moveTo>
                <a:cubicBezTo>
                  <a:pt x="80236" y="83389"/>
                  <a:pt x="78106" y="80542"/>
                  <a:pt x="74556" y="80542"/>
                </a:cubicBezTo>
                <a:cubicBezTo>
                  <a:pt x="71715" y="80542"/>
                  <a:pt x="69230" y="83389"/>
                  <a:pt x="69230" y="86644"/>
                </a:cubicBezTo>
                <a:cubicBezTo>
                  <a:pt x="69230" y="89898"/>
                  <a:pt x="71715" y="92745"/>
                  <a:pt x="74556" y="92745"/>
                </a:cubicBezTo>
                <a:cubicBezTo>
                  <a:pt x="78106" y="92745"/>
                  <a:pt x="80236" y="89898"/>
                  <a:pt x="80236" y="86644"/>
                </a:cubicBezTo>
                <a:close/>
                <a:moveTo>
                  <a:pt x="80236" y="102508"/>
                </a:moveTo>
                <a:cubicBezTo>
                  <a:pt x="80236" y="99254"/>
                  <a:pt x="78106" y="96406"/>
                  <a:pt x="74556" y="96406"/>
                </a:cubicBezTo>
                <a:cubicBezTo>
                  <a:pt x="71715" y="96406"/>
                  <a:pt x="69230" y="99254"/>
                  <a:pt x="69230" y="102508"/>
                </a:cubicBezTo>
                <a:cubicBezTo>
                  <a:pt x="69230" y="106169"/>
                  <a:pt x="71715" y="109016"/>
                  <a:pt x="74556" y="109016"/>
                </a:cubicBezTo>
                <a:cubicBezTo>
                  <a:pt x="78106" y="109016"/>
                  <a:pt x="80236" y="106169"/>
                  <a:pt x="80236" y="1025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902892" y="2104790"/>
            <a:ext cx="180548" cy="182189"/>
          </a:xfrm>
          <a:custGeom>
            <a:pathLst>
              <a:path extrusionOk="0" h="120000" w="120000">
                <a:moveTo>
                  <a:pt x="14181" y="27027"/>
                </a:moveTo>
                <a:lnTo>
                  <a:pt x="0" y="41081"/>
                </a:lnTo>
                <a:lnTo>
                  <a:pt x="0" y="0"/>
                </a:lnTo>
                <a:lnTo>
                  <a:pt x="40363" y="0"/>
                </a:lnTo>
                <a:lnTo>
                  <a:pt x="26181" y="14054"/>
                </a:lnTo>
                <a:lnTo>
                  <a:pt x="49090" y="36756"/>
                </a:lnTo>
                <a:lnTo>
                  <a:pt x="36000" y="48648"/>
                </a:lnTo>
                <a:lnTo>
                  <a:pt x="14181" y="27027"/>
                </a:lnTo>
                <a:close/>
                <a:moveTo>
                  <a:pt x="49090" y="83243"/>
                </a:moveTo>
                <a:lnTo>
                  <a:pt x="26181" y="105945"/>
                </a:lnTo>
                <a:lnTo>
                  <a:pt x="40363" y="120000"/>
                </a:lnTo>
                <a:lnTo>
                  <a:pt x="0" y="120000"/>
                </a:lnTo>
                <a:lnTo>
                  <a:pt x="0" y="78918"/>
                </a:lnTo>
                <a:lnTo>
                  <a:pt x="14181" y="92972"/>
                </a:lnTo>
                <a:lnTo>
                  <a:pt x="36000" y="71351"/>
                </a:lnTo>
                <a:lnTo>
                  <a:pt x="49090" y="83243"/>
                </a:lnTo>
                <a:close/>
                <a:moveTo>
                  <a:pt x="70909" y="36756"/>
                </a:moveTo>
                <a:lnTo>
                  <a:pt x="93818" y="14054"/>
                </a:lnTo>
                <a:lnTo>
                  <a:pt x="79636" y="0"/>
                </a:lnTo>
                <a:lnTo>
                  <a:pt x="120000" y="0"/>
                </a:lnTo>
                <a:lnTo>
                  <a:pt x="120000" y="41081"/>
                </a:lnTo>
                <a:lnTo>
                  <a:pt x="105818" y="27027"/>
                </a:lnTo>
                <a:lnTo>
                  <a:pt x="84000" y="48648"/>
                </a:lnTo>
                <a:lnTo>
                  <a:pt x="70909" y="36756"/>
                </a:lnTo>
                <a:close/>
                <a:moveTo>
                  <a:pt x="120000" y="78918"/>
                </a:moveTo>
                <a:lnTo>
                  <a:pt x="120000" y="120000"/>
                </a:lnTo>
                <a:lnTo>
                  <a:pt x="79636" y="120000"/>
                </a:lnTo>
                <a:lnTo>
                  <a:pt x="93818" y="105945"/>
                </a:lnTo>
                <a:lnTo>
                  <a:pt x="70909" y="83243"/>
                </a:lnTo>
                <a:lnTo>
                  <a:pt x="84000" y="71351"/>
                </a:lnTo>
                <a:lnTo>
                  <a:pt x="105818" y="92972"/>
                </a:lnTo>
                <a:lnTo>
                  <a:pt x="120000" y="7891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6157300" y="2068680"/>
            <a:ext cx="226506" cy="233070"/>
          </a:xfrm>
          <a:custGeom>
            <a:pathLst>
              <a:path extrusionOk="0" h="120000" w="120000">
                <a:moveTo>
                  <a:pt x="106966" y="434"/>
                </a:moveTo>
                <a:cubicBezTo>
                  <a:pt x="115955" y="434"/>
                  <a:pt x="120000" y="4347"/>
                  <a:pt x="120000" y="13043"/>
                </a:cubicBezTo>
                <a:cubicBezTo>
                  <a:pt x="120000" y="71304"/>
                  <a:pt x="120000" y="71304"/>
                  <a:pt x="120000" y="71304"/>
                </a:cubicBezTo>
                <a:cubicBezTo>
                  <a:pt x="120000" y="79565"/>
                  <a:pt x="115955" y="83478"/>
                  <a:pt x="106966" y="83478"/>
                </a:cubicBezTo>
                <a:cubicBezTo>
                  <a:pt x="64719" y="83478"/>
                  <a:pt x="64719" y="83478"/>
                  <a:pt x="64719" y="83478"/>
                </a:cubicBezTo>
                <a:cubicBezTo>
                  <a:pt x="17977" y="120000"/>
                  <a:pt x="17977" y="120000"/>
                  <a:pt x="17977" y="120000"/>
                </a:cubicBezTo>
                <a:cubicBezTo>
                  <a:pt x="27415" y="83478"/>
                  <a:pt x="27415" y="83478"/>
                  <a:pt x="27415" y="83478"/>
                </a:cubicBezTo>
                <a:cubicBezTo>
                  <a:pt x="13033" y="83478"/>
                  <a:pt x="13033" y="83478"/>
                  <a:pt x="13033" y="83478"/>
                </a:cubicBezTo>
                <a:cubicBezTo>
                  <a:pt x="4044" y="83478"/>
                  <a:pt x="0" y="79565"/>
                  <a:pt x="0" y="70869"/>
                </a:cubicBezTo>
                <a:cubicBezTo>
                  <a:pt x="0" y="13043"/>
                  <a:pt x="0" y="13043"/>
                  <a:pt x="0" y="13043"/>
                </a:cubicBezTo>
                <a:cubicBezTo>
                  <a:pt x="0" y="4347"/>
                  <a:pt x="4044" y="0"/>
                  <a:pt x="13033" y="434"/>
                </a:cubicBezTo>
                <a:lnTo>
                  <a:pt x="106966" y="434"/>
                </a:lnTo>
                <a:close/>
                <a:moveTo>
                  <a:pt x="24719" y="36086"/>
                </a:moveTo>
                <a:cubicBezTo>
                  <a:pt x="95280" y="36086"/>
                  <a:pt x="95280" y="36086"/>
                  <a:pt x="95280" y="36086"/>
                </a:cubicBezTo>
                <a:cubicBezTo>
                  <a:pt x="95280" y="23913"/>
                  <a:pt x="95280" y="23913"/>
                  <a:pt x="95280" y="23913"/>
                </a:cubicBezTo>
                <a:cubicBezTo>
                  <a:pt x="24719" y="23913"/>
                  <a:pt x="24719" y="23913"/>
                  <a:pt x="24719" y="23913"/>
                </a:cubicBezTo>
                <a:lnTo>
                  <a:pt x="24719" y="36086"/>
                </a:lnTo>
                <a:close/>
                <a:moveTo>
                  <a:pt x="95280" y="47391"/>
                </a:moveTo>
                <a:cubicBezTo>
                  <a:pt x="24719" y="47391"/>
                  <a:pt x="24719" y="47391"/>
                  <a:pt x="24719" y="47391"/>
                </a:cubicBezTo>
                <a:cubicBezTo>
                  <a:pt x="24719" y="59565"/>
                  <a:pt x="24719" y="59565"/>
                  <a:pt x="24719" y="59565"/>
                </a:cubicBezTo>
                <a:cubicBezTo>
                  <a:pt x="95280" y="59565"/>
                  <a:pt x="95280" y="59565"/>
                  <a:pt x="95280" y="59565"/>
                </a:cubicBezTo>
                <a:lnTo>
                  <a:pt x="95280" y="473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6441253" y="2053908"/>
            <a:ext cx="157568" cy="237996"/>
          </a:xfrm>
          <a:custGeom>
            <a:pathLst>
              <a:path extrusionOk="0" h="120000" w="120000">
                <a:moveTo>
                  <a:pt x="120000" y="80284"/>
                </a:moveTo>
                <a:cubicBezTo>
                  <a:pt x="120000" y="102491"/>
                  <a:pt x="93405" y="120000"/>
                  <a:pt x="60324" y="120000"/>
                </a:cubicBezTo>
                <a:cubicBezTo>
                  <a:pt x="26594" y="120000"/>
                  <a:pt x="0" y="102491"/>
                  <a:pt x="0" y="80284"/>
                </a:cubicBezTo>
                <a:cubicBezTo>
                  <a:pt x="0" y="69608"/>
                  <a:pt x="6486" y="59359"/>
                  <a:pt x="18162" y="52099"/>
                </a:cubicBezTo>
                <a:cubicBezTo>
                  <a:pt x="18162" y="27758"/>
                  <a:pt x="18162" y="27758"/>
                  <a:pt x="18162" y="27758"/>
                </a:cubicBezTo>
                <a:cubicBezTo>
                  <a:pt x="18162" y="12384"/>
                  <a:pt x="36972" y="0"/>
                  <a:pt x="60324" y="0"/>
                </a:cubicBezTo>
                <a:cubicBezTo>
                  <a:pt x="83027" y="0"/>
                  <a:pt x="101837" y="12384"/>
                  <a:pt x="101837" y="27758"/>
                </a:cubicBezTo>
                <a:cubicBezTo>
                  <a:pt x="101837" y="52099"/>
                  <a:pt x="101837" y="52099"/>
                  <a:pt x="101837" y="52099"/>
                </a:cubicBezTo>
                <a:cubicBezTo>
                  <a:pt x="113513" y="59359"/>
                  <a:pt x="120000" y="69608"/>
                  <a:pt x="120000" y="80284"/>
                </a:cubicBezTo>
                <a:close/>
                <a:moveTo>
                  <a:pt x="36324" y="76014"/>
                </a:moveTo>
                <a:cubicBezTo>
                  <a:pt x="16864" y="76014"/>
                  <a:pt x="16864" y="76014"/>
                  <a:pt x="16864" y="76014"/>
                </a:cubicBezTo>
                <a:cubicBezTo>
                  <a:pt x="14270" y="80284"/>
                  <a:pt x="14270" y="80284"/>
                  <a:pt x="14270" y="80284"/>
                </a:cubicBezTo>
                <a:cubicBezTo>
                  <a:pt x="16864" y="84982"/>
                  <a:pt x="16864" y="84982"/>
                  <a:pt x="16864" y="84982"/>
                </a:cubicBezTo>
                <a:cubicBezTo>
                  <a:pt x="36324" y="84982"/>
                  <a:pt x="36324" y="84982"/>
                  <a:pt x="36324" y="84982"/>
                </a:cubicBezTo>
                <a:lnTo>
                  <a:pt x="36324" y="76014"/>
                </a:lnTo>
                <a:close/>
                <a:moveTo>
                  <a:pt x="48000" y="66192"/>
                </a:moveTo>
                <a:cubicBezTo>
                  <a:pt x="34378" y="57224"/>
                  <a:pt x="34378" y="57224"/>
                  <a:pt x="34378" y="57224"/>
                </a:cubicBezTo>
                <a:cubicBezTo>
                  <a:pt x="27243" y="58932"/>
                  <a:pt x="27243" y="58932"/>
                  <a:pt x="27243" y="58932"/>
                </a:cubicBezTo>
                <a:cubicBezTo>
                  <a:pt x="24648" y="63629"/>
                  <a:pt x="24648" y="63629"/>
                  <a:pt x="24648" y="63629"/>
                </a:cubicBezTo>
                <a:cubicBezTo>
                  <a:pt x="38270" y="72597"/>
                  <a:pt x="38270" y="72597"/>
                  <a:pt x="38270" y="72597"/>
                </a:cubicBezTo>
                <a:lnTo>
                  <a:pt x="48000" y="66192"/>
                </a:lnTo>
                <a:close/>
                <a:moveTo>
                  <a:pt x="38270" y="87971"/>
                </a:moveTo>
                <a:cubicBezTo>
                  <a:pt x="24648" y="97366"/>
                  <a:pt x="24648" y="97366"/>
                  <a:pt x="24648" y="97366"/>
                </a:cubicBezTo>
                <a:cubicBezTo>
                  <a:pt x="27243" y="101637"/>
                  <a:pt x="27243" y="101637"/>
                  <a:pt x="27243" y="101637"/>
                </a:cubicBezTo>
                <a:cubicBezTo>
                  <a:pt x="34378" y="103345"/>
                  <a:pt x="34378" y="103345"/>
                  <a:pt x="34378" y="103345"/>
                </a:cubicBezTo>
                <a:cubicBezTo>
                  <a:pt x="48000" y="94377"/>
                  <a:pt x="48000" y="94377"/>
                  <a:pt x="48000" y="94377"/>
                </a:cubicBezTo>
                <a:lnTo>
                  <a:pt x="38270" y="87971"/>
                </a:lnTo>
                <a:close/>
                <a:moveTo>
                  <a:pt x="40864" y="43131"/>
                </a:moveTo>
                <a:cubicBezTo>
                  <a:pt x="53189" y="40142"/>
                  <a:pt x="66162" y="40142"/>
                  <a:pt x="79135" y="43131"/>
                </a:cubicBezTo>
                <a:cubicBezTo>
                  <a:pt x="79135" y="27758"/>
                  <a:pt x="79135" y="27758"/>
                  <a:pt x="79135" y="27758"/>
                </a:cubicBezTo>
                <a:cubicBezTo>
                  <a:pt x="79135" y="20925"/>
                  <a:pt x="70702" y="14946"/>
                  <a:pt x="60324" y="14946"/>
                </a:cubicBezTo>
                <a:cubicBezTo>
                  <a:pt x="49297" y="14946"/>
                  <a:pt x="40864" y="20925"/>
                  <a:pt x="40864" y="27758"/>
                </a:cubicBezTo>
                <a:lnTo>
                  <a:pt x="40864" y="43131"/>
                </a:lnTo>
                <a:close/>
                <a:moveTo>
                  <a:pt x="66810" y="64911"/>
                </a:moveTo>
                <a:cubicBezTo>
                  <a:pt x="66810" y="52099"/>
                  <a:pt x="66810" y="52099"/>
                  <a:pt x="66810" y="52099"/>
                </a:cubicBezTo>
                <a:cubicBezTo>
                  <a:pt x="59675" y="50391"/>
                  <a:pt x="59675" y="50391"/>
                  <a:pt x="59675" y="50391"/>
                </a:cubicBezTo>
                <a:cubicBezTo>
                  <a:pt x="53189" y="52099"/>
                  <a:pt x="53189" y="52099"/>
                  <a:pt x="53189" y="52099"/>
                </a:cubicBezTo>
                <a:cubicBezTo>
                  <a:pt x="53189" y="64911"/>
                  <a:pt x="53189" y="64911"/>
                  <a:pt x="53189" y="64911"/>
                </a:cubicBezTo>
                <a:lnTo>
                  <a:pt x="66810" y="64911"/>
                </a:lnTo>
                <a:close/>
                <a:moveTo>
                  <a:pt x="53189" y="96085"/>
                </a:moveTo>
                <a:cubicBezTo>
                  <a:pt x="53189" y="108469"/>
                  <a:pt x="53189" y="108469"/>
                  <a:pt x="53189" y="108469"/>
                </a:cubicBezTo>
                <a:cubicBezTo>
                  <a:pt x="59675" y="110177"/>
                  <a:pt x="59675" y="110177"/>
                  <a:pt x="59675" y="110177"/>
                </a:cubicBezTo>
                <a:cubicBezTo>
                  <a:pt x="66810" y="108469"/>
                  <a:pt x="66810" y="108469"/>
                  <a:pt x="66810" y="108469"/>
                </a:cubicBezTo>
                <a:cubicBezTo>
                  <a:pt x="66810" y="96085"/>
                  <a:pt x="66810" y="96085"/>
                  <a:pt x="66810" y="96085"/>
                </a:cubicBezTo>
                <a:lnTo>
                  <a:pt x="53189" y="96085"/>
                </a:lnTo>
                <a:close/>
                <a:moveTo>
                  <a:pt x="81081" y="72597"/>
                </a:moveTo>
                <a:cubicBezTo>
                  <a:pt x="94702" y="63629"/>
                  <a:pt x="94702" y="63629"/>
                  <a:pt x="94702" y="63629"/>
                </a:cubicBezTo>
                <a:cubicBezTo>
                  <a:pt x="92108" y="58932"/>
                  <a:pt x="92108" y="58932"/>
                  <a:pt x="92108" y="58932"/>
                </a:cubicBezTo>
                <a:cubicBezTo>
                  <a:pt x="84972" y="57224"/>
                  <a:pt x="84972" y="57224"/>
                  <a:pt x="84972" y="57224"/>
                </a:cubicBezTo>
                <a:cubicBezTo>
                  <a:pt x="71351" y="66192"/>
                  <a:pt x="71351" y="66192"/>
                  <a:pt x="71351" y="66192"/>
                </a:cubicBezTo>
                <a:lnTo>
                  <a:pt x="81081" y="72597"/>
                </a:lnTo>
                <a:close/>
                <a:moveTo>
                  <a:pt x="71351" y="94377"/>
                </a:moveTo>
                <a:cubicBezTo>
                  <a:pt x="84972" y="103345"/>
                  <a:pt x="84972" y="103345"/>
                  <a:pt x="84972" y="103345"/>
                </a:cubicBezTo>
                <a:cubicBezTo>
                  <a:pt x="92108" y="101637"/>
                  <a:pt x="92108" y="101637"/>
                  <a:pt x="92108" y="101637"/>
                </a:cubicBezTo>
                <a:cubicBezTo>
                  <a:pt x="94702" y="97366"/>
                  <a:pt x="94702" y="97366"/>
                  <a:pt x="94702" y="97366"/>
                </a:cubicBezTo>
                <a:cubicBezTo>
                  <a:pt x="81081" y="87971"/>
                  <a:pt x="81081" y="87971"/>
                  <a:pt x="81081" y="87971"/>
                </a:cubicBezTo>
                <a:lnTo>
                  <a:pt x="71351" y="94377"/>
                </a:lnTo>
                <a:close/>
                <a:moveTo>
                  <a:pt x="83027" y="84982"/>
                </a:moveTo>
                <a:cubicBezTo>
                  <a:pt x="102486" y="84982"/>
                  <a:pt x="102486" y="84982"/>
                  <a:pt x="102486" y="84982"/>
                </a:cubicBezTo>
                <a:cubicBezTo>
                  <a:pt x="105081" y="80284"/>
                  <a:pt x="105081" y="80284"/>
                  <a:pt x="105081" y="80284"/>
                </a:cubicBezTo>
                <a:cubicBezTo>
                  <a:pt x="102486" y="76014"/>
                  <a:pt x="102486" y="76014"/>
                  <a:pt x="102486" y="76014"/>
                </a:cubicBezTo>
                <a:cubicBezTo>
                  <a:pt x="83027" y="76014"/>
                  <a:pt x="83027" y="76014"/>
                  <a:pt x="83027" y="76014"/>
                </a:cubicBezTo>
                <a:lnTo>
                  <a:pt x="83027" y="8498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6656268" y="2104790"/>
            <a:ext cx="259332" cy="182189"/>
          </a:xfrm>
          <a:custGeom>
            <a:pathLst>
              <a:path extrusionOk="0" h="120000" w="120000">
                <a:moveTo>
                  <a:pt x="0" y="11891"/>
                </a:moveTo>
                <a:lnTo>
                  <a:pt x="34936" y="59459"/>
                </a:lnTo>
                <a:lnTo>
                  <a:pt x="0" y="110270"/>
                </a:lnTo>
                <a:lnTo>
                  <a:pt x="0" y="11891"/>
                </a:lnTo>
                <a:close/>
                <a:moveTo>
                  <a:pt x="113924" y="120000"/>
                </a:moveTo>
                <a:lnTo>
                  <a:pt x="6835" y="120000"/>
                </a:lnTo>
                <a:lnTo>
                  <a:pt x="41772" y="69189"/>
                </a:lnTo>
                <a:lnTo>
                  <a:pt x="60000" y="92972"/>
                </a:lnTo>
                <a:lnTo>
                  <a:pt x="78987" y="68108"/>
                </a:lnTo>
                <a:lnTo>
                  <a:pt x="113924" y="120000"/>
                </a:lnTo>
                <a:close/>
                <a:moveTo>
                  <a:pt x="111645" y="0"/>
                </a:moveTo>
                <a:lnTo>
                  <a:pt x="60000" y="69189"/>
                </a:lnTo>
                <a:lnTo>
                  <a:pt x="9113" y="0"/>
                </a:lnTo>
                <a:lnTo>
                  <a:pt x="111645" y="0"/>
                </a:lnTo>
                <a:close/>
                <a:moveTo>
                  <a:pt x="120000" y="11891"/>
                </a:moveTo>
                <a:lnTo>
                  <a:pt x="120000" y="110270"/>
                </a:lnTo>
                <a:lnTo>
                  <a:pt x="85822" y="59459"/>
                </a:lnTo>
                <a:lnTo>
                  <a:pt x="120000" y="118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6974689" y="2042418"/>
            <a:ext cx="157568" cy="251127"/>
          </a:xfrm>
          <a:custGeom>
            <a:pathLst>
              <a:path extrusionOk="0" h="120000" w="120000">
                <a:moveTo>
                  <a:pt x="90322" y="76621"/>
                </a:moveTo>
                <a:cubicBezTo>
                  <a:pt x="65161" y="99324"/>
                  <a:pt x="61935" y="118378"/>
                  <a:pt x="61935" y="118378"/>
                </a:cubicBezTo>
                <a:cubicBezTo>
                  <a:pt x="61290" y="120000"/>
                  <a:pt x="59354" y="120000"/>
                  <a:pt x="58709" y="118378"/>
                </a:cubicBezTo>
                <a:cubicBezTo>
                  <a:pt x="58709" y="118378"/>
                  <a:pt x="53548" y="99324"/>
                  <a:pt x="29032" y="76621"/>
                </a:cubicBezTo>
                <a:cubicBezTo>
                  <a:pt x="9032" y="58783"/>
                  <a:pt x="0" y="51891"/>
                  <a:pt x="0" y="37297"/>
                </a:cubicBezTo>
                <a:cubicBezTo>
                  <a:pt x="0" y="16621"/>
                  <a:pt x="26451" y="0"/>
                  <a:pt x="59354" y="0"/>
                </a:cubicBezTo>
                <a:cubicBezTo>
                  <a:pt x="92903" y="0"/>
                  <a:pt x="120000" y="16621"/>
                  <a:pt x="120000" y="37297"/>
                </a:cubicBezTo>
                <a:cubicBezTo>
                  <a:pt x="120000" y="51891"/>
                  <a:pt x="101935" y="66081"/>
                  <a:pt x="90322" y="76621"/>
                </a:cubicBezTo>
                <a:close/>
                <a:moveTo>
                  <a:pt x="83225" y="38108"/>
                </a:moveTo>
                <a:cubicBezTo>
                  <a:pt x="83225" y="30000"/>
                  <a:pt x="73548" y="23918"/>
                  <a:pt x="60000" y="23918"/>
                </a:cubicBezTo>
                <a:cubicBezTo>
                  <a:pt x="47741" y="23918"/>
                  <a:pt x="37419" y="30000"/>
                  <a:pt x="37419" y="38108"/>
                </a:cubicBezTo>
                <a:cubicBezTo>
                  <a:pt x="37419" y="46216"/>
                  <a:pt x="47741" y="53108"/>
                  <a:pt x="60000" y="53108"/>
                </a:cubicBezTo>
                <a:cubicBezTo>
                  <a:pt x="73548" y="53108"/>
                  <a:pt x="83225" y="46216"/>
                  <a:pt x="83225" y="381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7161803" y="2071963"/>
            <a:ext cx="236354" cy="219939"/>
          </a:xfrm>
          <a:custGeom>
            <a:pathLst>
              <a:path extrusionOk="0" h="120000" w="120000">
                <a:moveTo>
                  <a:pt x="120000" y="30579"/>
                </a:moveTo>
                <a:cubicBezTo>
                  <a:pt x="120000" y="75521"/>
                  <a:pt x="120000" y="75521"/>
                  <a:pt x="120000" y="75521"/>
                </a:cubicBezTo>
                <a:cubicBezTo>
                  <a:pt x="120000" y="80154"/>
                  <a:pt x="116546" y="83861"/>
                  <a:pt x="112230" y="83861"/>
                </a:cubicBezTo>
                <a:cubicBezTo>
                  <a:pt x="41007" y="83861"/>
                  <a:pt x="41007" y="83861"/>
                  <a:pt x="41007" y="83861"/>
                </a:cubicBezTo>
                <a:cubicBezTo>
                  <a:pt x="37553" y="83861"/>
                  <a:pt x="34532" y="81081"/>
                  <a:pt x="34100" y="76911"/>
                </a:cubicBezTo>
                <a:cubicBezTo>
                  <a:pt x="20719" y="26409"/>
                  <a:pt x="20719" y="26409"/>
                  <a:pt x="20719" y="26409"/>
                </a:cubicBezTo>
                <a:cubicBezTo>
                  <a:pt x="20719" y="26409"/>
                  <a:pt x="18561" y="17142"/>
                  <a:pt x="14676" y="16216"/>
                </a:cubicBezTo>
                <a:cubicBezTo>
                  <a:pt x="8633" y="14362"/>
                  <a:pt x="0" y="17606"/>
                  <a:pt x="0" y="7413"/>
                </a:cubicBezTo>
                <a:cubicBezTo>
                  <a:pt x="0" y="463"/>
                  <a:pt x="5611" y="463"/>
                  <a:pt x="5611" y="463"/>
                </a:cubicBezTo>
                <a:cubicBezTo>
                  <a:pt x="6043" y="463"/>
                  <a:pt x="6906" y="0"/>
                  <a:pt x="8633" y="0"/>
                </a:cubicBezTo>
                <a:cubicBezTo>
                  <a:pt x="17266" y="0"/>
                  <a:pt x="28057" y="3706"/>
                  <a:pt x="31942" y="16679"/>
                </a:cubicBezTo>
                <a:cubicBezTo>
                  <a:pt x="112661" y="22702"/>
                  <a:pt x="112661" y="22702"/>
                  <a:pt x="112661" y="22702"/>
                </a:cubicBezTo>
                <a:cubicBezTo>
                  <a:pt x="116546" y="23166"/>
                  <a:pt x="120000" y="26409"/>
                  <a:pt x="120000" y="30579"/>
                </a:cubicBezTo>
                <a:close/>
                <a:moveTo>
                  <a:pt x="41007" y="93127"/>
                </a:moveTo>
                <a:cubicBezTo>
                  <a:pt x="34100" y="93127"/>
                  <a:pt x="28489" y="99150"/>
                  <a:pt x="28489" y="106563"/>
                </a:cubicBezTo>
                <a:cubicBezTo>
                  <a:pt x="28489" y="113976"/>
                  <a:pt x="34100" y="120000"/>
                  <a:pt x="41007" y="120000"/>
                </a:cubicBezTo>
                <a:cubicBezTo>
                  <a:pt x="47913" y="120000"/>
                  <a:pt x="53093" y="113976"/>
                  <a:pt x="53093" y="106563"/>
                </a:cubicBezTo>
                <a:cubicBezTo>
                  <a:pt x="53093" y="99150"/>
                  <a:pt x="47913" y="93127"/>
                  <a:pt x="41007" y="93127"/>
                </a:cubicBezTo>
                <a:close/>
                <a:moveTo>
                  <a:pt x="35395" y="31505"/>
                </a:moveTo>
                <a:cubicBezTo>
                  <a:pt x="41007" y="49575"/>
                  <a:pt x="41007" y="49575"/>
                  <a:pt x="41007" y="49575"/>
                </a:cubicBezTo>
                <a:cubicBezTo>
                  <a:pt x="59136" y="49575"/>
                  <a:pt x="59136" y="49575"/>
                  <a:pt x="59136" y="49575"/>
                </a:cubicBezTo>
                <a:cubicBezTo>
                  <a:pt x="59136" y="32895"/>
                  <a:pt x="59136" y="32895"/>
                  <a:pt x="59136" y="32895"/>
                </a:cubicBezTo>
                <a:lnTo>
                  <a:pt x="35395" y="31505"/>
                </a:lnTo>
                <a:close/>
                <a:moveTo>
                  <a:pt x="46618" y="69498"/>
                </a:moveTo>
                <a:cubicBezTo>
                  <a:pt x="59136" y="69498"/>
                  <a:pt x="59136" y="69498"/>
                  <a:pt x="59136" y="69498"/>
                </a:cubicBezTo>
                <a:cubicBezTo>
                  <a:pt x="59136" y="54208"/>
                  <a:pt x="59136" y="54208"/>
                  <a:pt x="59136" y="54208"/>
                </a:cubicBezTo>
                <a:cubicBezTo>
                  <a:pt x="42302" y="54208"/>
                  <a:pt x="42302" y="54208"/>
                  <a:pt x="42302" y="54208"/>
                </a:cubicBezTo>
                <a:lnTo>
                  <a:pt x="46618" y="69498"/>
                </a:lnTo>
                <a:close/>
                <a:moveTo>
                  <a:pt x="83741" y="49575"/>
                </a:moveTo>
                <a:cubicBezTo>
                  <a:pt x="83741" y="34749"/>
                  <a:pt x="83741" y="34749"/>
                  <a:pt x="83741" y="34749"/>
                </a:cubicBezTo>
                <a:cubicBezTo>
                  <a:pt x="65179" y="33359"/>
                  <a:pt x="65179" y="33359"/>
                  <a:pt x="65179" y="33359"/>
                </a:cubicBezTo>
                <a:cubicBezTo>
                  <a:pt x="65179" y="49575"/>
                  <a:pt x="65179" y="49575"/>
                  <a:pt x="65179" y="49575"/>
                </a:cubicBezTo>
                <a:lnTo>
                  <a:pt x="83741" y="49575"/>
                </a:lnTo>
                <a:close/>
                <a:moveTo>
                  <a:pt x="65179" y="54208"/>
                </a:moveTo>
                <a:cubicBezTo>
                  <a:pt x="65179" y="69498"/>
                  <a:pt x="65179" y="69498"/>
                  <a:pt x="65179" y="69498"/>
                </a:cubicBezTo>
                <a:cubicBezTo>
                  <a:pt x="83741" y="69498"/>
                  <a:pt x="83741" y="69498"/>
                  <a:pt x="83741" y="69498"/>
                </a:cubicBezTo>
                <a:cubicBezTo>
                  <a:pt x="83741" y="54208"/>
                  <a:pt x="83741" y="54208"/>
                  <a:pt x="83741" y="54208"/>
                </a:cubicBezTo>
                <a:lnTo>
                  <a:pt x="65179" y="54208"/>
                </a:lnTo>
                <a:close/>
                <a:moveTo>
                  <a:pt x="101007" y="93127"/>
                </a:moveTo>
                <a:cubicBezTo>
                  <a:pt x="94532" y="93127"/>
                  <a:pt x="88920" y="99150"/>
                  <a:pt x="88920" y="106563"/>
                </a:cubicBezTo>
                <a:cubicBezTo>
                  <a:pt x="88920" y="113976"/>
                  <a:pt x="94532" y="120000"/>
                  <a:pt x="101007" y="120000"/>
                </a:cubicBezTo>
                <a:cubicBezTo>
                  <a:pt x="107913" y="120000"/>
                  <a:pt x="113525" y="113976"/>
                  <a:pt x="113525" y="106563"/>
                </a:cubicBezTo>
                <a:cubicBezTo>
                  <a:pt x="113525" y="99150"/>
                  <a:pt x="107913" y="93127"/>
                  <a:pt x="101007" y="93127"/>
                </a:cubicBezTo>
                <a:close/>
                <a:moveTo>
                  <a:pt x="106618" y="36602"/>
                </a:moveTo>
                <a:cubicBezTo>
                  <a:pt x="89784" y="35212"/>
                  <a:pt x="89784" y="35212"/>
                  <a:pt x="89784" y="35212"/>
                </a:cubicBezTo>
                <a:cubicBezTo>
                  <a:pt x="89784" y="49575"/>
                  <a:pt x="89784" y="49575"/>
                  <a:pt x="89784" y="49575"/>
                </a:cubicBezTo>
                <a:cubicBezTo>
                  <a:pt x="106618" y="49575"/>
                  <a:pt x="106618" y="49575"/>
                  <a:pt x="106618" y="49575"/>
                </a:cubicBezTo>
                <a:lnTo>
                  <a:pt x="106618" y="36602"/>
                </a:lnTo>
                <a:close/>
                <a:moveTo>
                  <a:pt x="106618" y="69498"/>
                </a:moveTo>
                <a:cubicBezTo>
                  <a:pt x="106618" y="54208"/>
                  <a:pt x="106618" y="54208"/>
                  <a:pt x="106618" y="54208"/>
                </a:cubicBezTo>
                <a:cubicBezTo>
                  <a:pt x="89784" y="54208"/>
                  <a:pt x="89784" y="54208"/>
                  <a:pt x="89784" y="54208"/>
                </a:cubicBezTo>
                <a:cubicBezTo>
                  <a:pt x="89784" y="69498"/>
                  <a:pt x="89784" y="69498"/>
                  <a:pt x="89784" y="69498"/>
                </a:cubicBezTo>
                <a:lnTo>
                  <a:pt x="106618" y="6949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7450681" y="2134333"/>
            <a:ext cx="157568" cy="136231"/>
          </a:xfrm>
          <a:custGeom>
            <a:pathLst>
              <a:path extrusionOk="0" h="120000" w="120000">
                <a:moveTo>
                  <a:pt x="60000" y="119999"/>
                </a:moveTo>
                <a:lnTo>
                  <a:pt x="0" y="0"/>
                </a:lnTo>
                <a:lnTo>
                  <a:pt x="120000" y="0"/>
                </a:lnTo>
                <a:lnTo>
                  <a:pt x="60000" y="11999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65354" y="2656282"/>
            <a:ext cx="267540" cy="239637"/>
          </a:xfrm>
          <a:custGeom>
            <a:pathLst>
              <a:path extrusionOk="0" h="120000" w="120000">
                <a:moveTo>
                  <a:pt x="120000" y="106808"/>
                </a:moveTo>
                <a:cubicBezTo>
                  <a:pt x="120000" y="114468"/>
                  <a:pt x="114683" y="120000"/>
                  <a:pt x="108227" y="120000"/>
                </a:cubicBezTo>
                <a:cubicBezTo>
                  <a:pt x="12151" y="120000"/>
                  <a:pt x="12151" y="120000"/>
                  <a:pt x="12151" y="120000"/>
                </a:cubicBezTo>
                <a:cubicBezTo>
                  <a:pt x="5696" y="120000"/>
                  <a:pt x="0" y="114042"/>
                  <a:pt x="0" y="106808"/>
                </a:cubicBezTo>
                <a:cubicBezTo>
                  <a:pt x="0" y="104680"/>
                  <a:pt x="759" y="102127"/>
                  <a:pt x="1898" y="100000"/>
                </a:cubicBezTo>
                <a:cubicBezTo>
                  <a:pt x="50126" y="6808"/>
                  <a:pt x="50126" y="6808"/>
                  <a:pt x="50126" y="6808"/>
                </a:cubicBezTo>
                <a:cubicBezTo>
                  <a:pt x="52025" y="2553"/>
                  <a:pt x="55822" y="0"/>
                  <a:pt x="60379" y="0"/>
                </a:cubicBezTo>
                <a:cubicBezTo>
                  <a:pt x="64556" y="0"/>
                  <a:pt x="68354" y="2553"/>
                  <a:pt x="70253" y="6808"/>
                </a:cubicBezTo>
                <a:cubicBezTo>
                  <a:pt x="118481" y="100000"/>
                  <a:pt x="118481" y="100000"/>
                  <a:pt x="118481" y="100000"/>
                </a:cubicBezTo>
                <a:cubicBezTo>
                  <a:pt x="119620" y="102127"/>
                  <a:pt x="120000" y="104680"/>
                  <a:pt x="120000" y="106808"/>
                </a:cubicBezTo>
                <a:close/>
                <a:moveTo>
                  <a:pt x="50506" y="96170"/>
                </a:moveTo>
                <a:cubicBezTo>
                  <a:pt x="50506" y="102127"/>
                  <a:pt x="54683" y="106808"/>
                  <a:pt x="60379" y="106808"/>
                </a:cubicBezTo>
                <a:cubicBezTo>
                  <a:pt x="66075" y="106808"/>
                  <a:pt x="70253" y="102127"/>
                  <a:pt x="70253" y="96170"/>
                </a:cubicBezTo>
                <a:cubicBezTo>
                  <a:pt x="70253" y="89787"/>
                  <a:pt x="66075" y="85106"/>
                  <a:pt x="60379" y="85106"/>
                </a:cubicBezTo>
                <a:cubicBezTo>
                  <a:pt x="54683" y="85106"/>
                  <a:pt x="50506" y="89787"/>
                  <a:pt x="50506" y="96170"/>
                </a:cubicBezTo>
                <a:close/>
                <a:moveTo>
                  <a:pt x="51645" y="74468"/>
                </a:moveTo>
                <a:cubicBezTo>
                  <a:pt x="69113" y="74468"/>
                  <a:pt x="69113" y="74468"/>
                  <a:pt x="69113" y="74468"/>
                </a:cubicBezTo>
                <a:cubicBezTo>
                  <a:pt x="69113" y="30638"/>
                  <a:pt x="69113" y="30638"/>
                  <a:pt x="69113" y="30638"/>
                </a:cubicBezTo>
                <a:cubicBezTo>
                  <a:pt x="51645" y="30638"/>
                  <a:pt x="51645" y="30638"/>
                  <a:pt x="51645" y="30638"/>
                </a:cubicBezTo>
                <a:lnTo>
                  <a:pt x="51645" y="7446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967362" y="2664489"/>
            <a:ext cx="233070" cy="237996"/>
          </a:xfrm>
          <a:custGeom>
            <a:pathLst>
              <a:path extrusionOk="0" h="120000" w="120000">
                <a:moveTo>
                  <a:pt x="120000" y="51245"/>
                </a:moveTo>
                <a:cubicBezTo>
                  <a:pt x="120000" y="61067"/>
                  <a:pt x="117372" y="70889"/>
                  <a:pt x="112992" y="78149"/>
                </a:cubicBezTo>
                <a:cubicBezTo>
                  <a:pt x="107299" y="87117"/>
                  <a:pt x="98978" y="91814"/>
                  <a:pt x="88467" y="91814"/>
                </a:cubicBezTo>
                <a:cubicBezTo>
                  <a:pt x="84525" y="91814"/>
                  <a:pt x="80583" y="90533"/>
                  <a:pt x="77956" y="88398"/>
                </a:cubicBezTo>
                <a:cubicBezTo>
                  <a:pt x="76204" y="87117"/>
                  <a:pt x="74452" y="85409"/>
                  <a:pt x="73576" y="83274"/>
                </a:cubicBezTo>
                <a:cubicBezTo>
                  <a:pt x="69635" y="87971"/>
                  <a:pt x="63065" y="91387"/>
                  <a:pt x="56496" y="91387"/>
                </a:cubicBezTo>
                <a:cubicBezTo>
                  <a:pt x="48613" y="91387"/>
                  <a:pt x="42043" y="88398"/>
                  <a:pt x="38102" y="82846"/>
                </a:cubicBezTo>
                <a:cubicBezTo>
                  <a:pt x="33722" y="77722"/>
                  <a:pt x="31532" y="70462"/>
                  <a:pt x="31532" y="61921"/>
                </a:cubicBezTo>
                <a:cubicBezTo>
                  <a:pt x="31532" y="53380"/>
                  <a:pt x="34160" y="45693"/>
                  <a:pt x="38978" y="40142"/>
                </a:cubicBezTo>
                <a:cubicBezTo>
                  <a:pt x="44233" y="34163"/>
                  <a:pt x="51678" y="30747"/>
                  <a:pt x="60437" y="30747"/>
                </a:cubicBezTo>
                <a:cubicBezTo>
                  <a:pt x="65693" y="30747"/>
                  <a:pt x="70510" y="33309"/>
                  <a:pt x="74014" y="36298"/>
                </a:cubicBezTo>
                <a:cubicBezTo>
                  <a:pt x="74890" y="32455"/>
                  <a:pt x="74890" y="32455"/>
                  <a:pt x="74890" y="32455"/>
                </a:cubicBezTo>
                <a:cubicBezTo>
                  <a:pt x="88029" y="32455"/>
                  <a:pt x="88029" y="32455"/>
                  <a:pt x="88029" y="32455"/>
                </a:cubicBezTo>
                <a:cubicBezTo>
                  <a:pt x="85401" y="70462"/>
                  <a:pt x="85401" y="70462"/>
                  <a:pt x="85401" y="70462"/>
                </a:cubicBezTo>
                <a:cubicBezTo>
                  <a:pt x="84963" y="73879"/>
                  <a:pt x="85401" y="76014"/>
                  <a:pt x="86715" y="77295"/>
                </a:cubicBezTo>
                <a:cubicBezTo>
                  <a:pt x="87153" y="77722"/>
                  <a:pt x="88029" y="78149"/>
                  <a:pt x="89781" y="78149"/>
                </a:cubicBezTo>
                <a:cubicBezTo>
                  <a:pt x="101167" y="78149"/>
                  <a:pt x="105109" y="60213"/>
                  <a:pt x="105109" y="51245"/>
                </a:cubicBezTo>
                <a:cubicBezTo>
                  <a:pt x="105109" y="40569"/>
                  <a:pt x="101605" y="32028"/>
                  <a:pt x="95036" y="25195"/>
                </a:cubicBezTo>
                <a:cubicBezTo>
                  <a:pt x="87153" y="17935"/>
                  <a:pt x="76642" y="14092"/>
                  <a:pt x="63503" y="14092"/>
                </a:cubicBezTo>
                <a:cubicBezTo>
                  <a:pt x="50802" y="14092"/>
                  <a:pt x="39416" y="17935"/>
                  <a:pt x="31094" y="25195"/>
                </a:cubicBezTo>
                <a:cubicBezTo>
                  <a:pt x="21459" y="34163"/>
                  <a:pt x="15766" y="46548"/>
                  <a:pt x="15766" y="61494"/>
                </a:cubicBezTo>
                <a:cubicBezTo>
                  <a:pt x="15766" y="74306"/>
                  <a:pt x="20583" y="85836"/>
                  <a:pt x="28467" y="93950"/>
                </a:cubicBezTo>
                <a:cubicBezTo>
                  <a:pt x="36788" y="101637"/>
                  <a:pt x="47299" y="105907"/>
                  <a:pt x="59562" y="105907"/>
                </a:cubicBezTo>
                <a:cubicBezTo>
                  <a:pt x="74014" y="105907"/>
                  <a:pt x="84963" y="103772"/>
                  <a:pt x="95912" y="99074"/>
                </a:cubicBezTo>
                <a:cubicBezTo>
                  <a:pt x="98102" y="98220"/>
                  <a:pt x="98102" y="98220"/>
                  <a:pt x="98102" y="98220"/>
                </a:cubicBezTo>
                <a:cubicBezTo>
                  <a:pt x="98102" y="112313"/>
                  <a:pt x="98102" y="112313"/>
                  <a:pt x="98102" y="112313"/>
                </a:cubicBezTo>
                <a:cubicBezTo>
                  <a:pt x="97226" y="112740"/>
                  <a:pt x="97226" y="112740"/>
                  <a:pt x="97226" y="112740"/>
                </a:cubicBezTo>
                <a:cubicBezTo>
                  <a:pt x="87153" y="117437"/>
                  <a:pt x="74890" y="120000"/>
                  <a:pt x="59562" y="120000"/>
                </a:cubicBezTo>
                <a:cubicBezTo>
                  <a:pt x="43357" y="120000"/>
                  <a:pt x="29343" y="115302"/>
                  <a:pt x="18832" y="105907"/>
                </a:cubicBezTo>
                <a:cubicBezTo>
                  <a:pt x="6569" y="94804"/>
                  <a:pt x="0" y="78576"/>
                  <a:pt x="0" y="60213"/>
                </a:cubicBezTo>
                <a:cubicBezTo>
                  <a:pt x="0" y="42704"/>
                  <a:pt x="6131" y="27758"/>
                  <a:pt x="17518" y="17081"/>
                </a:cubicBezTo>
                <a:cubicBezTo>
                  <a:pt x="23211" y="11957"/>
                  <a:pt x="30218" y="7686"/>
                  <a:pt x="37664" y="4697"/>
                </a:cubicBezTo>
                <a:cubicBezTo>
                  <a:pt x="45547" y="1708"/>
                  <a:pt x="54306" y="0"/>
                  <a:pt x="63065" y="0"/>
                </a:cubicBezTo>
                <a:cubicBezTo>
                  <a:pt x="80145" y="0"/>
                  <a:pt x="95474" y="5551"/>
                  <a:pt x="105985" y="15800"/>
                </a:cubicBezTo>
                <a:cubicBezTo>
                  <a:pt x="110364" y="20071"/>
                  <a:pt x="114306" y="25195"/>
                  <a:pt x="116496" y="30747"/>
                </a:cubicBezTo>
                <a:cubicBezTo>
                  <a:pt x="118686" y="37153"/>
                  <a:pt x="120000" y="43985"/>
                  <a:pt x="120000" y="51245"/>
                </a:cubicBezTo>
                <a:close/>
                <a:moveTo>
                  <a:pt x="68759" y="71743"/>
                </a:moveTo>
                <a:cubicBezTo>
                  <a:pt x="70948" y="67900"/>
                  <a:pt x="71386" y="62775"/>
                  <a:pt x="71386" y="59359"/>
                </a:cubicBezTo>
                <a:cubicBezTo>
                  <a:pt x="71386" y="54661"/>
                  <a:pt x="70510" y="50818"/>
                  <a:pt x="69197" y="48256"/>
                </a:cubicBezTo>
                <a:cubicBezTo>
                  <a:pt x="67007" y="45266"/>
                  <a:pt x="63941" y="43985"/>
                  <a:pt x="60000" y="43985"/>
                </a:cubicBezTo>
                <a:cubicBezTo>
                  <a:pt x="55620" y="43985"/>
                  <a:pt x="52554" y="46120"/>
                  <a:pt x="50364" y="49964"/>
                </a:cubicBezTo>
                <a:cubicBezTo>
                  <a:pt x="48613" y="52953"/>
                  <a:pt x="47737" y="57651"/>
                  <a:pt x="47737" y="61921"/>
                </a:cubicBezTo>
                <a:cubicBezTo>
                  <a:pt x="47737" y="66619"/>
                  <a:pt x="48613" y="77722"/>
                  <a:pt x="58248" y="77722"/>
                </a:cubicBezTo>
                <a:cubicBezTo>
                  <a:pt x="63065" y="77722"/>
                  <a:pt x="66569" y="75587"/>
                  <a:pt x="68759" y="7174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1238184" y="2664489"/>
            <a:ext cx="328268" cy="249485"/>
          </a:xfrm>
          <a:custGeom>
            <a:pathLst>
              <a:path extrusionOk="0" h="120000" w="120000">
                <a:moveTo>
                  <a:pt x="99278" y="0"/>
                </a:moveTo>
                <a:cubicBezTo>
                  <a:pt x="106082" y="19591"/>
                  <a:pt x="113195" y="39183"/>
                  <a:pt x="120000" y="59183"/>
                </a:cubicBezTo>
                <a:cubicBezTo>
                  <a:pt x="80103" y="59183"/>
                  <a:pt x="63402" y="115510"/>
                  <a:pt x="20721" y="120000"/>
                </a:cubicBezTo>
                <a:cubicBezTo>
                  <a:pt x="13917" y="100408"/>
                  <a:pt x="6804" y="80816"/>
                  <a:pt x="0" y="61224"/>
                </a:cubicBezTo>
                <a:cubicBezTo>
                  <a:pt x="39896" y="61224"/>
                  <a:pt x="59381" y="408"/>
                  <a:pt x="99278" y="0"/>
                </a:cubicBezTo>
                <a:close/>
                <a:moveTo>
                  <a:pt x="26288" y="108979"/>
                </a:moveTo>
                <a:cubicBezTo>
                  <a:pt x="37731" y="106122"/>
                  <a:pt x="47319" y="98775"/>
                  <a:pt x="56288" y="89795"/>
                </a:cubicBezTo>
                <a:cubicBezTo>
                  <a:pt x="51340" y="86938"/>
                  <a:pt x="47319" y="81224"/>
                  <a:pt x="45154" y="75102"/>
                </a:cubicBezTo>
                <a:cubicBezTo>
                  <a:pt x="42680" y="67755"/>
                  <a:pt x="42061" y="59591"/>
                  <a:pt x="42989" y="51428"/>
                </a:cubicBezTo>
                <a:cubicBezTo>
                  <a:pt x="33711" y="60408"/>
                  <a:pt x="24123" y="67755"/>
                  <a:pt x="12680" y="70612"/>
                </a:cubicBezTo>
                <a:cubicBezTo>
                  <a:pt x="17319" y="83265"/>
                  <a:pt x="21649" y="95918"/>
                  <a:pt x="26288" y="108979"/>
                </a:cubicBezTo>
                <a:close/>
                <a:moveTo>
                  <a:pt x="30618" y="85306"/>
                </a:moveTo>
                <a:cubicBezTo>
                  <a:pt x="30309" y="84489"/>
                  <a:pt x="30309" y="84489"/>
                  <a:pt x="30309" y="83673"/>
                </a:cubicBezTo>
                <a:cubicBezTo>
                  <a:pt x="28762" y="84081"/>
                  <a:pt x="27216" y="84081"/>
                  <a:pt x="25670" y="84081"/>
                </a:cubicBezTo>
                <a:cubicBezTo>
                  <a:pt x="25979" y="85306"/>
                  <a:pt x="26288" y="86122"/>
                  <a:pt x="26597" y="87346"/>
                </a:cubicBezTo>
                <a:cubicBezTo>
                  <a:pt x="28144" y="86530"/>
                  <a:pt x="29381" y="86122"/>
                  <a:pt x="30618" y="85306"/>
                </a:cubicBezTo>
                <a:close/>
                <a:moveTo>
                  <a:pt x="30927" y="80408"/>
                </a:moveTo>
                <a:cubicBezTo>
                  <a:pt x="30000" y="79183"/>
                  <a:pt x="28762" y="77959"/>
                  <a:pt x="27525" y="76734"/>
                </a:cubicBezTo>
                <a:cubicBezTo>
                  <a:pt x="26907" y="77551"/>
                  <a:pt x="26597" y="78367"/>
                  <a:pt x="26597" y="79591"/>
                </a:cubicBezTo>
                <a:cubicBezTo>
                  <a:pt x="27835" y="80408"/>
                  <a:pt x="29381" y="81224"/>
                  <a:pt x="30309" y="81632"/>
                </a:cubicBezTo>
                <a:cubicBezTo>
                  <a:pt x="30618" y="81224"/>
                  <a:pt x="30927" y="80816"/>
                  <a:pt x="30927" y="80408"/>
                </a:cubicBezTo>
                <a:close/>
                <a:moveTo>
                  <a:pt x="32474" y="87755"/>
                </a:moveTo>
                <a:cubicBezTo>
                  <a:pt x="32164" y="87755"/>
                  <a:pt x="31855" y="87346"/>
                  <a:pt x="31546" y="86938"/>
                </a:cubicBezTo>
                <a:cubicBezTo>
                  <a:pt x="30618" y="88571"/>
                  <a:pt x="29690" y="89795"/>
                  <a:pt x="28762" y="91020"/>
                </a:cubicBezTo>
                <a:cubicBezTo>
                  <a:pt x="29381" y="91836"/>
                  <a:pt x="30309" y="92653"/>
                  <a:pt x="31237" y="92653"/>
                </a:cubicBezTo>
                <a:cubicBezTo>
                  <a:pt x="31546" y="91020"/>
                  <a:pt x="32164" y="89387"/>
                  <a:pt x="32474" y="87755"/>
                </a:cubicBezTo>
                <a:close/>
                <a:moveTo>
                  <a:pt x="32783" y="73061"/>
                </a:moveTo>
                <a:cubicBezTo>
                  <a:pt x="32164" y="73061"/>
                  <a:pt x="31237" y="73469"/>
                  <a:pt x="30309" y="73877"/>
                </a:cubicBezTo>
                <a:cubicBezTo>
                  <a:pt x="30927" y="75102"/>
                  <a:pt x="30927" y="75510"/>
                  <a:pt x="31237" y="76326"/>
                </a:cubicBezTo>
                <a:cubicBezTo>
                  <a:pt x="30927" y="75510"/>
                  <a:pt x="30927" y="75102"/>
                  <a:pt x="30309" y="73877"/>
                </a:cubicBezTo>
                <a:cubicBezTo>
                  <a:pt x="31237" y="75510"/>
                  <a:pt x="31546" y="77551"/>
                  <a:pt x="32164" y="79183"/>
                </a:cubicBezTo>
                <a:cubicBezTo>
                  <a:pt x="32783" y="78775"/>
                  <a:pt x="33092" y="78775"/>
                  <a:pt x="33402" y="78775"/>
                </a:cubicBezTo>
                <a:cubicBezTo>
                  <a:pt x="33402" y="76734"/>
                  <a:pt x="33092" y="75102"/>
                  <a:pt x="32783" y="73061"/>
                </a:cubicBezTo>
                <a:close/>
                <a:moveTo>
                  <a:pt x="35257" y="87755"/>
                </a:moveTo>
                <a:cubicBezTo>
                  <a:pt x="34948" y="87755"/>
                  <a:pt x="34639" y="87755"/>
                  <a:pt x="34329" y="87755"/>
                </a:cubicBezTo>
                <a:cubicBezTo>
                  <a:pt x="34329" y="89795"/>
                  <a:pt x="34639" y="91428"/>
                  <a:pt x="34948" y="93469"/>
                </a:cubicBezTo>
                <a:cubicBezTo>
                  <a:pt x="35567" y="93469"/>
                  <a:pt x="36494" y="93061"/>
                  <a:pt x="37113" y="92653"/>
                </a:cubicBezTo>
                <a:cubicBezTo>
                  <a:pt x="36494" y="91020"/>
                  <a:pt x="35876" y="89387"/>
                  <a:pt x="35257" y="87755"/>
                </a:cubicBezTo>
                <a:close/>
                <a:moveTo>
                  <a:pt x="38350" y="74693"/>
                </a:moveTo>
                <a:cubicBezTo>
                  <a:pt x="37731" y="73877"/>
                  <a:pt x="37113" y="73469"/>
                  <a:pt x="36494" y="73469"/>
                </a:cubicBezTo>
                <a:cubicBezTo>
                  <a:pt x="35876" y="75102"/>
                  <a:pt x="35257" y="76734"/>
                  <a:pt x="34948" y="78775"/>
                </a:cubicBezTo>
                <a:cubicBezTo>
                  <a:pt x="35257" y="78775"/>
                  <a:pt x="35567" y="79183"/>
                  <a:pt x="35876" y="79591"/>
                </a:cubicBezTo>
                <a:cubicBezTo>
                  <a:pt x="36804" y="77959"/>
                  <a:pt x="37731" y="76326"/>
                  <a:pt x="38350" y="74693"/>
                </a:cubicBezTo>
                <a:close/>
                <a:moveTo>
                  <a:pt x="41134" y="86530"/>
                </a:moveTo>
                <a:cubicBezTo>
                  <a:pt x="39896" y="86122"/>
                  <a:pt x="38350" y="85306"/>
                  <a:pt x="37113" y="84897"/>
                </a:cubicBezTo>
                <a:cubicBezTo>
                  <a:pt x="37113" y="85306"/>
                  <a:pt x="36804" y="85714"/>
                  <a:pt x="36494" y="86122"/>
                </a:cubicBezTo>
                <a:cubicBezTo>
                  <a:pt x="37731" y="87346"/>
                  <a:pt x="38969" y="88571"/>
                  <a:pt x="39896" y="89387"/>
                </a:cubicBezTo>
                <a:cubicBezTo>
                  <a:pt x="40515" y="88571"/>
                  <a:pt x="40824" y="87755"/>
                  <a:pt x="41134" y="86530"/>
                </a:cubicBezTo>
                <a:close/>
                <a:moveTo>
                  <a:pt x="40824" y="78367"/>
                </a:moveTo>
                <a:cubicBezTo>
                  <a:pt x="40824" y="78367"/>
                  <a:pt x="40824" y="78367"/>
                  <a:pt x="40824" y="78367"/>
                </a:cubicBezTo>
                <a:cubicBezTo>
                  <a:pt x="39587" y="79183"/>
                  <a:pt x="38350" y="80000"/>
                  <a:pt x="37113" y="81224"/>
                </a:cubicBezTo>
                <a:cubicBezTo>
                  <a:pt x="37113" y="81224"/>
                  <a:pt x="37113" y="81224"/>
                  <a:pt x="37113" y="81224"/>
                </a:cubicBezTo>
                <a:cubicBezTo>
                  <a:pt x="37113" y="81632"/>
                  <a:pt x="37113" y="82040"/>
                  <a:pt x="37113" y="82448"/>
                </a:cubicBezTo>
                <a:cubicBezTo>
                  <a:pt x="38969" y="82448"/>
                  <a:pt x="39896" y="82040"/>
                  <a:pt x="41443" y="81224"/>
                </a:cubicBezTo>
                <a:cubicBezTo>
                  <a:pt x="41134" y="80408"/>
                  <a:pt x="41134" y="79183"/>
                  <a:pt x="40824" y="78367"/>
                </a:cubicBezTo>
                <a:close/>
                <a:moveTo>
                  <a:pt x="93711" y="11428"/>
                </a:moveTo>
                <a:cubicBezTo>
                  <a:pt x="82268" y="14285"/>
                  <a:pt x="72680" y="21632"/>
                  <a:pt x="63402" y="30612"/>
                </a:cubicBezTo>
                <a:cubicBezTo>
                  <a:pt x="68659" y="33061"/>
                  <a:pt x="72371" y="39183"/>
                  <a:pt x="74845" y="45306"/>
                </a:cubicBezTo>
                <a:cubicBezTo>
                  <a:pt x="77319" y="52653"/>
                  <a:pt x="77628" y="60816"/>
                  <a:pt x="76701" y="68571"/>
                </a:cubicBezTo>
                <a:cubicBezTo>
                  <a:pt x="85979" y="59591"/>
                  <a:pt x="95876" y="52244"/>
                  <a:pt x="107319" y="49795"/>
                </a:cubicBezTo>
                <a:cubicBezTo>
                  <a:pt x="102680" y="36734"/>
                  <a:pt x="98041" y="24081"/>
                  <a:pt x="93711" y="11428"/>
                </a:cubicBezTo>
                <a:close/>
                <a:moveTo>
                  <a:pt x="79793" y="32244"/>
                </a:moveTo>
                <a:cubicBezTo>
                  <a:pt x="79175" y="32653"/>
                  <a:pt x="78556" y="33061"/>
                  <a:pt x="77938" y="33877"/>
                </a:cubicBezTo>
                <a:cubicBezTo>
                  <a:pt x="79484" y="37959"/>
                  <a:pt x="80721" y="42448"/>
                  <a:pt x="82577" y="46938"/>
                </a:cubicBezTo>
                <a:cubicBezTo>
                  <a:pt x="83195" y="46122"/>
                  <a:pt x="83505" y="45714"/>
                  <a:pt x="84432" y="45306"/>
                </a:cubicBezTo>
                <a:cubicBezTo>
                  <a:pt x="83195" y="40816"/>
                  <a:pt x="81340" y="36734"/>
                  <a:pt x="79793" y="32244"/>
                </a:cubicBezTo>
                <a:close/>
                <a:moveTo>
                  <a:pt x="84432" y="28979"/>
                </a:moveTo>
                <a:cubicBezTo>
                  <a:pt x="83505" y="29387"/>
                  <a:pt x="83195" y="29795"/>
                  <a:pt x="82577" y="30612"/>
                </a:cubicBezTo>
                <a:cubicBezTo>
                  <a:pt x="84123" y="34693"/>
                  <a:pt x="85670" y="39183"/>
                  <a:pt x="87216" y="43265"/>
                </a:cubicBezTo>
                <a:cubicBezTo>
                  <a:pt x="87835" y="43265"/>
                  <a:pt x="88144" y="42857"/>
                  <a:pt x="89072" y="42040"/>
                </a:cubicBezTo>
                <a:cubicBezTo>
                  <a:pt x="87525" y="37551"/>
                  <a:pt x="85979" y="33469"/>
                  <a:pt x="84432" y="28979"/>
                </a:cubicBezTo>
                <a:close/>
                <a:moveTo>
                  <a:pt x="89072" y="26530"/>
                </a:moveTo>
                <a:cubicBezTo>
                  <a:pt x="88453" y="26530"/>
                  <a:pt x="88144" y="26938"/>
                  <a:pt x="87216" y="27755"/>
                </a:cubicBezTo>
                <a:cubicBezTo>
                  <a:pt x="88762" y="31836"/>
                  <a:pt x="90309" y="36326"/>
                  <a:pt x="91855" y="40408"/>
                </a:cubicBezTo>
                <a:cubicBezTo>
                  <a:pt x="92783" y="40000"/>
                  <a:pt x="93092" y="40000"/>
                  <a:pt x="94020" y="39183"/>
                </a:cubicBezTo>
                <a:cubicBezTo>
                  <a:pt x="92474" y="35102"/>
                  <a:pt x="90618" y="30612"/>
                  <a:pt x="89072" y="265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1614053" y="2662848"/>
            <a:ext cx="192038" cy="241278"/>
          </a:xfrm>
          <a:custGeom>
            <a:pathLst>
              <a:path extrusionOk="0" h="120000" w="120000">
                <a:moveTo>
                  <a:pt x="120000" y="72587"/>
                </a:moveTo>
                <a:cubicBezTo>
                  <a:pt x="120000" y="99020"/>
                  <a:pt x="92920" y="120000"/>
                  <a:pt x="60000" y="120000"/>
                </a:cubicBezTo>
                <a:cubicBezTo>
                  <a:pt x="27079" y="120000"/>
                  <a:pt x="0" y="99020"/>
                  <a:pt x="0" y="72587"/>
                </a:cubicBezTo>
                <a:cubicBezTo>
                  <a:pt x="0" y="53286"/>
                  <a:pt x="14867" y="36503"/>
                  <a:pt x="36637" y="29370"/>
                </a:cubicBezTo>
                <a:cubicBezTo>
                  <a:pt x="21769" y="3356"/>
                  <a:pt x="21769" y="3356"/>
                  <a:pt x="21769" y="3356"/>
                </a:cubicBezTo>
                <a:cubicBezTo>
                  <a:pt x="21769" y="839"/>
                  <a:pt x="23362" y="0"/>
                  <a:pt x="26548" y="0"/>
                </a:cubicBezTo>
                <a:cubicBezTo>
                  <a:pt x="93451" y="0"/>
                  <a:pt x="93451" y="0"/>
                  <a:pt x="93451" y="0"/>
                </a:cubicBezTo>
                <a:cubicBezTo>
                  <a:pt x="96637" y="0"/>
                  <a:pt x="98761" y="839"/>
                  <a:pt x="98761" y="3356"/>
                </a:cubicBezTo>
                <a:cubicBezTo>
                  <a:pt x="83893" y="29370"/>
                  <a:pt x="83893" y="29370"/>
                  <a:pt x="83893" y="29370"/>
                </a:cubicBezTo>
                <a:cubicBezTo>
                  <a:pt x="105132" y="36503"/>
                  <a:pt x="120000" y="53286"/>
                  <a:pt x="120000" y="72587"/>
                </a:cubicBezTo>
                <a:close/>
                <a:moveTo>
                  <a:pt x="82831" y="60839"/>
                </a:moveTo>
                <a:cubicBezTo>
                  <a:pt x="84424" y="61258"/>
                  <a:pt x="84424" y="61258"/>
                  <a:pt x="84424" y="61258"/>
                </a:cubicBezTo>
                <a:cubicBezTo>
                  <a:pt x="92389" y="48251"/>
                  <a:pt x="92389" y="48251"/>
                  <a:pt x="92389" y="48251"/>
                </a:cubicBezTo>
                <a:cubicBezTo>
                  <a:pt x="91327" y="47832"/>
                  <a:pt x="91327" y="47832"/>
                  <a:pt x="91327" y="47832"/>
                </a:cubicBezTo>
                <a:cubicBezTo>
                  <a:pt x="90265" y="48251"/>
                  <a:pt x="89734" y="48671"/>
                  <a:pt x="88672" y="48671"/>
                </a:cubicBezTo>
                <a:cubicBezTo>
                  <a:pt x="88141" y="48671"/>
                  <a:pt x="87610" y="48671"/>
                  <a:pt x="86548" y="48251"/>
                </a:cubicBezTo>
                <a:cubicBezTo>
                  <a:pt x="75398" y="44895"/>
                  <a:pt x="70088" y="43216"/>
                  <a:pt x="63185" y="43216"/>
                </a:cubicBezTo>
                <a:cubicBezTo>
                  <a:pt x="63185" y="40699"/>
                  <a:pt x="63185" y="40699"/>
                  <a:pt x="63185" y="40699"/>
                </a:cubicBezTo>
                <a:cubicBezTo>
                  <a:pt x="63185" y="39440"/>
                  <a:pt x="64247" y="38601"/>
                  <a:pt x="66902" y="37762"/>
                </a:cubicBezTo>
                <a:cubicBezTo>
                  <a:pt x="66902" y="36503"/>
                  <a:pt x="66902" y="36503"/>
                  <a:pt x="66902" y="36503"/>
                </a:cubicBezTo>
                <a:cubicBezTo>
                  <a:pt x="52566" y="36503"/>
                  <a:pt x="52566" y="36503"/>
                  <a:pt x="52566" y="36503"/>
                </a:cubicBezTo>
                <a:cubicBezTo>
                  <a:pt x="52566" y="37762"/>
                  <a:pt x="52566" y="37762"/>
                  <a:pt x="52566" y="37762"/>
                </a:cubicBezTo>
                <a:cubicBezTo>
                  <a:pt x="55221" y="38601"/>
                  <a:pt x="55752" y="39440"/>
                  <a:pt x="55752" y="40699"/>
                </a:cubicBezTo>
                <a:cubicBezTo>
                  <a:pt x="55752" y="42797"/>
                  <a:pt x="55752" y="42797"/>
                  <a:pt x="55752" y="42797"/>
                </a:cubicBezTo>
                <a:cubicBezTo>
                  <a:pt x="38230" y="43216"/>
                  <a:pt x="27610" y="49930"/>
                  <a:pt x="27610" y="60419"/>
                </a:cubicBezTo>
                <a:cubicBezTo>
                  <a:pt x="27610" y="71328"/>
                  <a:pt x="35044" y="75104"/>
                  <a:pt x="55752" y="76363"/>
                </a:cubicBezTo>
                <a:cubicBezTo>
                  <a:pt x="55752" y="90209"/>
                  <a:pt x="55752" y="90209"/>
                  <a:pt x="55752" y="90209"/>
                </a:cubicBezTo>
                <a:cubicBezTo>
                  <a:pt x="41415" y="89370"/>
                  <a:pt x="34513" y="84755"/>
                  <a:pt x="34513" y="80979"/>
                </a:cubicBezTo>
                <a:cubicBezTo>
                  <a:pt x="32920" y="80559"/>
                  <a:pt x="32920" y="80559"/>
                  <a:pt x="32920" y="80559"/>
                </a:cubicBezTo>
                <a:cubicBezTo>
                  <a:pt x="25486" y="93986"/>
                  <a:pt x="25486" y="93986"/>
                  <a:pt x="25486" y="93986"/>
                </a:cubicBezTo>
                <a:cubicBezTo>
                  <a:pt x="26548" y="94825"/>
                  <a:pt x="26548" y="94825"/>
                  <a:pt x="26548" y="94825"/>
                </a:cubicBezTo>
                <a:cubicBezTo>
                  <a:pt x="27610" y="93986"/>
                  <a:pt x="28141" y="93986"/>
                  <a:pt x="28672" y="93986"/>
                </a:cubicBezTo>
                <a:cubicBezTo>
                  <a:pt x="29203" y="93986"/>
                  <a:pt x="29734" y="93986"/>
                  <a:pt x="30265" y="94405"/>
                </a:cubicBezTo>
                <a:cubicBezTo>
                  <a:pt x="39292" y="97762"/>
                  <a:pt x="47787" y="99860"/>
                  <a:pt x="55752" y="100279"/>
                </a:cubicBezTo>
                <a:cubicBezTo>
                  <a:pt x="55752" y="102797"/>
                  <a:pt x="55752" y="102797"/>
                  <a:pt x="55752" y="102797"/>
                </a:cubicBezTo>
                <a:cubicBezTo>
                  <a:pt x="55752" y="104475"/>
                  <a:pt x="55221" y="105314"/>
                  <a:pt x="52566" y="105734"/>
                </a:cubicBezTo>
                <a:cubicBezTo>
                  <a:pt x="52566" y="106993"/>
                  <a:pt x="52566" y="106993"/>
                  <a:pt x="52566" y="106993"/>
                </a:cubicBezTo>
                <a:cubicBezTo>
                  <a:pt x="66902" y="106993"/>
                  <a:pt x="66902" y="106993"/>
                  <a:pt x="66902" y="106993"/>
                </a:cubicBezTo>
                <a:cubicBezTo>
                  <a:pt x="66902" y="105734"/>
                  <a:pt x="66902" y="105734"/>
                  <a:pt x="66902" y="105734"/>
                </a:cubicBezTo>
                <a:cubicBezTo>
                  <a:pt x="64247" y="105314"/>
                  <a:pt x="63185" y="104475"/>
                  <a:pt x="63185" y="102797"/>
                </a:cubicBezTo>
                <a:cubicBezTo>
                  <a:pt x="63185" y="100279"/>
                  <a:pt x="63185" y="100279"/>
                  <a:pt x="63185" y="100279"/>
                </a:cubicBezTo>
                <a:cubicBezTo>
                  <a:pt x="81238" y="99440"/>
                  <a:pt x="92389" y="92307"/>
                  <a:pt x="92389" y="81818"/>
                </a:cubicBezTo>
                <a:cubicBezTo>
                  <a:pt x="92389" y="71748"/>
                  <a:pt x="82831" y="66713"/>
                  <a:pt x="65309" y="65034"/>
                </a:cubicBezTo>
                <a:cubicBezTo>
                  <a:pt x="63185" y="65034"/>
                  <a:pt x="63185" y="65034"/>
                  <a:pt x="63185" y="65034"/>
                </a:cubicBezTo>
                <a:cubicBezTo>
                  <a:pt x="63185" y="52447"/>
                  <a:pt x="63185" y="52447"/>
                  <a:pt x="63185" y="52447"/>
                </a:cubicBezTo>
                <a:cubicBezTo>
                  <a:pt x="67433" y="52867"/>
                  <a:pt x="71681" y="53706"/>
                  <a:pt x="76460" y="55384"/>
                </a:cubicBezTo>
                <a:cubicBezTo>
                  <a:pt x="81769" y="57902"/>
                  <a:pt x="82831" y="58741"/>
                  <a:pt x="82831" y="60839"/>
                </a:cubicBezTo>
                <a:close/>
                <a:moveTo>
                  <a:pt x="55752" y="52447"/>
                </a:moveTo>
                <a:cubicBezTo>
                  <a:pt x="55752" y="64615"/>
                  <a:pt x="55752" y="64615"/>
                  <a:pt x="55752" y="64615"/>
                </a:cubicBezTo>
                <a:cubicBezTo>
                  <a:pt x="46725" y="63776"/>
                  <a:pt x="41946" y="63356"/>
                  <a:pt x="41946" y="59160"/>
                </a:cubicBezTo>
                <a:cubicBezTo>
                  <a:pt x="41946" y="57902"/>
                  <a:pt x="42477" y="57062"/>
                  <a:pt x="43539" y="55804"/>
                </a:cubicBezTo>
                <a:cubicBezTo>
                  <a:pt x="46194" y="53286"/>
                  <a:pt x="49911" y="52867"/>
                  <a:pt x="55752" y="52447"/>
                </a:cubicBezTo>
                <a:close/>
                <a:moveTo>
                  <a:pt x="63185" y="77622"/>
                </a:moveTo>
                <a:cubicBezTo>
                  <a:pt x="74336" y="78461"/>
                  <a:pt x="77522" y="78881"/>
                  <a:pt x="77522" y="82657"/>
                </a:cubicBezTo>
                <a:cubicBezTo>
                  <a:pt x="77522" y="86853"/>
                  <a:pt x="73274" y="89790"/>
                  <a:pt x="63185" y="90629"/>
                </a:cubicBezTo>
                <a:lnTo>
                  <a:pt x="63185" y="7762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1860255" y="2682543"/>
            <a:ext cx="256049" cy="211734"/>
          </a:xfrm>
          <a:custGeom>
            <a:pathLst>
              <a:path extrusionOk="0" h="120000" w="120000">
                <a:moveTo>
                  <a:pt x="46923" y="120000"/>
                </a:moveTo>
                <a:lnTo>
                  <a:pt x="0" y="64186"/>
                </a:lnTo>
                <a:lnTo>
                  <a:pt x="16923" y="43720"/>
                </a:lnTo>
                <a:lnTo>
                  <a:pt x="43846" y="76279"/>
                </a:lnTo>
                <a:lnTo>
                  <a:pt x="101538" y="0"/>
                </a:lnTo>
                <a:lnTo>
                  <a:pt x="120000" y="21395"/>
                </a:lnTo>
                <a:lnTo>
                  <a:pt x="46923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2167186" y="2694033"/>
            <a:ext cx="205169" cy="203527"/>
          </a:xfrm>
          <a:custGeom>
            <a:pathLst>
              <a:path extrusionOk="0" h="120000" w="120000">
                <a:moveTo>
                  <a:pt x="15802" y="120000"/>
                </a:moveTo>
                <a:cubicBezTo>
                  <a:pt x="7407" y="120000"/>
                  <a:pt x="0" y="113000"/>
                  <a:pt x="0" y="104500"/>
                </a:cubicBezTo>
                <a:cubicBezTo>
                  <a:pt x="0" y="95500"/>
                  <a:pt x="7407" y="88500"/>
                  <a:pt x="15802" y="88500"/>
                </a:cubicBezTo>
                <a:cubicBezTo>
                  <a:pt x="24197" y="88500"/>
                  <a:pt x="31604" y="95500"/>
                  <a:pt x="31604" y="104500"/>
                </a:cubicBezTo>
                <a:cubicBezTo>
                  <a:pt x="31604" y="113000"/>
                  <a:pt x="24197" y="120000"/>
                  <a:pt x="15802" y="120000"/>
                </a:cubicBezTo>
                <a:close/>
                <a:moveTo>
                  <a:pt x="96790" y="119000"/>
                </a:moveTo>
                <a:cubicBezTo>
                  <a:pt x="96790" y="67000"/>
                  <a:pt x="52345" y="22000"/>
                  <a:pt x="987" y="22000"/>
                </a:cubicBezTo>
                <a:cubicBezTo>
                  <a:pt x="987" y="0"/>
                  <a:pt x="987" y="0"/>
                  <a:pt x="987" y="0"/>
                </a:cubicBezTo>
                <a:cubicBezTo>
                  <a:pt x="64197" y="0"/>
                  <a:pt x="120000" y="48500"/>
                  <a:pt x="120000" y="119000"/>
                </a:cubicBezTo>
                <a:lnTo>
                  <a:pt x="96790" y="119000"/>
                </a:lnTo>
                <a:close/>
                <a:moveTo>
                  <a:pt x="54814" y="119000"/>
                </a:moveTo>
                <a:cubicBezTo>
                  <a:pt x="54814" y="89000"/>
                  <a:pt x="30617" y="63500"/>
                  <a:pt x="987" y="63500"/>
                </a:cubicBezTo>
                <a:cubicBezTo>
                  <a:pt x="987" y="43000"/>
                  <a:pt x="987" y="43000"/>
                  <a:pt x="987" y="43000"/>
                </a:cubicBezTo>
                <a:cubicBezTo>
                  <a:pt x="40493" y="43000"/>
                  <a:pt x="76049" y="71000"/>
                  <a:pt x="76049" y="119000"/>
                </a:cubicBezTo>
                <a:lnTo>
                  <a:pt x="54814" y="119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2413389" y="2669413"/>
            <a:ext cx="244561" cy="231430"/>
          </a:xfrm>
          <a:custGeom>
            <a:pathLst>
              <a:path extrusionOk="0" h="120000" w="120000">
                <a:moveTo>
                  <a:pt x="59597" y="0"/>
                </a:moveTo>
                <a:lnTo>
                  <a:pt x="73288" y="45106"/>
                </a:lnTo>
                <a:lnTo>
                  <a:pt x="120000" y="45106"/>
                </a:lnTo>
                <a:lnTo>
                  <a:pt x="82147" y="74042"/>
                </a:lnTo>
                <a:lnTo>
                  <a:pt x="96644" y="120000"/>
                </a:lnTo>
                <a:lnTo>
                  <a:pt x="59597" y="91914"/>
                </a:lnTo>
                <a:lnTo>
                  <a:pt x="22550" y="120000"/>
                </a:lnTo>
                <a:lnTo>
                  <a:pt x="36241" y="74042"/>
                </a:lnTo>
                <a:lnTo>
                  <a:pt x="0" y="45106"/>
                </a:lnTo>
                <a:lnTo>
                  <a:pt x="45100" y="45106"/>
                </a:lnTo>
                <a:lnTo>
                  <a:pt x="59597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2687493" y="2661206"/>
            <a:ext cx="283952" cy="242918"/>
          </a:xfrm>
          <a:custGeom>
            <a:pathLst>
              <a:path extrusionOk="0" h="120000" w="120000">
                <a:moveTo>
                  <a:pt x="95209" y="99094"/>
                </a:moveTo>
                <a:cubicBezTo>
                  <a:pt x="99161" y="103693"/>
                  <a:pt x="99161" y="110801"/>
                  <a:pt x="95209" y="115400"/>
                </a:cubicBezTo>
                <a:cubicBezTo>
                  <a:pt x="91257" y="120000"/>
                  <a:pt x="84790" y="120000"/>
                  <a:pt x="81197" y="115400"/>
                </a:cubicBezTo>
                <a:cubicBezTo>
                  <a:pt x="56047" y="84459"/>
                  <a:pt x="56047" y="84459"/>
                  <a:pt x="56047" y="84459"/>
                </a:cubicBezTo>
                <a:cubicBezTo>
                  <a:pt x="33053" y="117073"/>
                  <a:pt x="33053" y="117073"/>
                  <a:pt x="33053" y="117073"/>
                </a:cubicBezTo>
                <a:cubicBezTo>
                  <a:pt x="30898" y="120000"/>
                  <a:pt x="26946" y="120000"/>
                  <a:pt x="24431" y="117073"/>
                </a:cubicBezTo>
                <a:cubicBezTo>
                  <a:pt x="18682" y="109965"/>
                  <a:pt x="18682" y="109965"/>
                  <a:pt x="18682" y="109965"/>
                </a:cubicBezTo>
                <a:cubicBezTo>
                  <a:pt x="16167" y="107456"/>
                  <a:pt x="16167" y="102857"/>
                  <a:pt x="18682" y="100348"/>
                </a:cubicBezTo>
                <a:cubicBezTo>
                  <a:pt x="45269" y="71498"/>
                  <a:pt x="45269" y="71498"/>
                  <a:pt x="45269" y="71498"/>
                </a:cubicBezTo>
                <a:cubicBezTo>
                  <a:pt x="32335" y="56864"/>
                  <a:pt x="32335" y="56864"/>
                  <a:pt x="32335" y="56864"/>
                </a:cubicBezTo>
                <a:cubicBezTo>
                  <a:pt x="28023" y="52264"/>
                  <a:pt x="25508" y="51010"/>
                  <a:pt x="22275" y="52264"/>
                </a:cubicBezTo>
                <a:cubicBezTo>
                  <a:pt x="18682" y="53519"/>
                  <a:pt x="14011" y="53519"/>
                  <a:pt x="9700" y="50174"/>
                </a:cubicBezTo>
                <a:cubicBezTo>
                  <a:pt x="0" y="43066"/>
                  <a:pt x="718" y="29268"/>
                  <a:pt x="718" y="29268"/>
                </a:cubicBezTo>
                <a:cubicBezTo>
                  <a:pt x="1437" y="28013"/>
                  <a:pt x="1437" y="28013"/>
                  <a:pt x="1437" y="28013"/>
                </a:cubicBezTo>
                <a:cubicBezTo>
                  <a:pt x="1437" y="28013"/>
                  <a:pt x="10059" y="34703"/>
                  <a:pt x="11137" y="35121"/>
                </a:cubicBezTo>
                <a:cubicBezTo>
                  <a:pt x="12574" y="36376"/>
                  <a:pt x="17245" y="38885"/>
                  <a:pt x="21556" y="31358"/>
                </a:cubicBezTo>
                <a:cubicBezTo>
                  <a:pt x="26227" y="23414"/>
                  <a:pt x="22275" y="18815"/>
                  <a:pt x="21197" y="17560"/>
                </a:cubicBezTo>
                <a:cubicBezTo>
                  <a:pt x="20119" y="17142"/>
                  <a:pt x="11497" y="10452"/>
                  <a:pt x="11497" y="10452"/>
                </a:cubicBezTo>
                <a:cubicBezTo>
                  <a:pt x="12215" y="8780"/>
                  <a:pt x="12215" y="8780"/>
                  <a:pt x="12215" y="8780"/>
                </a:cubicBezTo>
                <a:cubicBezTo>
                  <a:pt x="12215" y="8780"/>
                  <a:pt x="22275" y="2926"/>
                  <a:pt x="31616" y="9616"/>
                </a:cubicBezTo>
                <a:cubicBezTo>
                  <a:pt x="31616" y="9616"/>
                  <a:pt x="34131" y="11289"/>
                  <a:pt x="34850" y="12543"/>
                </a:cubicBezTo>
                <a:cubicBezTo>
                  <a:pt x="40958" y="18815"/>
                  <a:pt x="40958" y="25505"/>
                  <a:pt x="39880" y="31358"/>
                </a:cubicBezTo>
                <a:cubicBezTo>
                  <a:pt x="38802" y="36794"/>
                  <a:pt x="39880" y="38466"/>
                  <a:pt x="43473" y="43066"/>
                </a:cubicBezTo>
                <a:cubicBezTo>
                  <a:pt x="56407" y="58118"/>
                  <a:pt x="56407" y="58118"/>
                  <a:pt x="56407" y="58118"/>
                </a:cubicBezTo>
                <a:cubicBezTo>
                  <a:pt x="71497" y="39721"/>
                  <a:pt x="71497" y="39721"/>
                  <a:pt x="71497" y="39721"/>
                </a:cubicBezTo>
                <a:cubicBezTo>
                  <a:pt x="82634" y="53101"/>
                  <a:pt x="82634" y="53101"/>
                  <a:pt x="82634" y="53101"/>
                </a:cubicBezTo>
                <a:cubicBezTo>
                  <a:pt x="67904" y="70662"/>
                  <a:pt x="67904" y="70662"/>
                  <a:pt x="67904" y="70662"/>
                </a:cubicBezTo>
                <a:lnTo>
                  <a:pt x="95209" y="99094"/>
                </a:lnTo>
                <a:close/>
                <a:moveTo>
                  <a:pt x="118562" y="53519"/>
                </a:moveTo>
                <a:cubicBezTo>
                  <a:pt x="109940" y="63135"/>
                  <a:pt x="109940" y="63135"/>
                  <a:pt x="109940" y="63135"/>
                </a:cubicBezTo>
                <a:cubicBezTo>
                  <a:pt x="108502" y="65226"/>
                  <a:pt x="105628" y="65226"/>
                  <a:pt x="103832" y="63135"/>
                </a:cubicBezTo>
                <a:cubicBezTo>
                  <a:pt x="102035" y="61045"/>
                  <a:pt x="102035" y="61045"/>
                  <a:pt x="102035" y="61045"/>
                </a:cubicBezTo>
                <a:cubicBezTo>
                  <a:pt x="100598" y="59372"/>
                  <a:pt x="99880" y="56864"/>
                  <a:pt x="100598" y="55609"/>
                </a:cubicBezTo>
                <a:cubicBezTo>
                  <a:pt x="102035" y="54355"/>
                  <a:pt x="101676" y="51428"/>
                  <a:pt x="99161" y="48501"/>
                </a:cubicBezTo>
                <a:cubicBezTo>
                  <a:pt x="95209" y="43902"/>
                  <a:pt x="90538" y="43484"/>
                  <a:pt x="88742" y="45993"/>
                </a:cubicBezTo>
                <a:cubicBezTo>
                  <a:pt x="88023" y="46829"/>
                  <a:pt x="85508" y="49756"/>
                  <a:pt x="85508" y="49756"/>
                </a:cubicBezTo>
                <a:cubicBezTo>
                  <a:pt x="74011" y="36794"/>
                  <a:pt x="74011" y="36794"/>
                  <a:pt x="74011" y="36794"/>
                </a:cubicBezTo>
                <a:cubicBezTo>
                  <a:pt x="75808" y="34703"/>
                  <a:pt x="75808" y="34703"/>
                  <a:pt x="75808" y="34703"/>
                </a:cubicBezTo>
                <a:cubicBezTo>
                  <a:pt x="75808" y="34703"/>
                  <a:pt x="76167" y="33867"/>
                  <a:pt x="77245" y="32613"/>
                </a:cubicBezTo>
                <a:cubicBezTo>
                  <a:pt x="80838" y="28432"/>
                  <a:pt x="76886" y="23832"/>
                  <a:pt x="76886" y="23832"/>
                </a:cubicBezTo>
                <a:cubicBezTo>
                  <a:pt x="66826" y="12543"/>
                  <a:pt x="52814" y="12543"/>
                  <a:pt x="52814" y="12543"/>
                </a:cubicBezTo>
                <a:cubicBezTo>
                  <a:pt x="52814" y="8362"/>
                  <a:pt x="52814" y="8362"/>
                  <a:pt x="52814" y="8362"/>
                </a:cubicBezTo>
                <a:cubicBezTo>
                  <a:pt x="81197" y="0"/>
                  <a:pt x="91616" y="14216"/>
                  <a:pt x="95568" y="18815"/>
                </a:cubicBezTo>
                <a:cubicBezTo>
                  <a:pt x="99161" y="22996"/>
                  <a:pt x="102754" y="27177"/>
                  <a:pt x="103832" y="28432"/>
                </a:cubicBezTo>
                <a:cubicBezTo>
                  <a:pt x="105988" y="30522"/>
                  <a:pt x="103832" y="37212"/>
                  <a:pt x="106706" y="40975"/>
                </a:cubicBezTo>
                <a:cubicBezTo>
                  <a:pt x="108143" y="42648"/>
                  <a:pt x="109940" y="43484"/>
                  <a:pt x="111377" y="43484"/>
                </a:cubicBezTo>
                <a:cubicBezTo>
                  <a:pt x="112814" y="41811"/>
                  <a:pt x="115329" y="42229"/>
                  <a:pt x="116766" y="43902"/>
                </a:cubicBezTo>
                <a:cubicBezTo>
                  <a:pt x="118562" y="46411"/>
                  <a:pt x="118562" y="46411"/>
                  <a:pt x="118562" y="46411"/>
                </a:cubicBezTo>
                <a:cubicBezTo>
                  <a:pt x="120000" y="48083"/>
                  <a:pt x="120000" y="51428"/>
                  <a:pt x="118562" y="53519"/>
                </a:cubicBezTo>
                <a:close/>
                <a:moveTo>
                  <a:pt x="91616" y="102857"/>
                </a:moveTo>
                <a:cubicBezTo>
                  <a:pt x="89820" y="100348"/>
                  <a:pt x="86586" y="100348"/>
                  <a:pt x="84431" y="102857"/>
                </a:cubicBezTo>
                <a:cubicBezTo>
                  <a:pt x="82634" y="104947"/>
                  <a:pt x="82634" y="109128"/>
                  <a:pt x="84431" y="111219"/>
                </a:cubicBezTo>
                <a:cubicBezTo>
                  <a:pt x="86586" y="113728"/>
                  <a:pt x="89820" y="114146"/>
                  <a:pt x="91616" y="111637"/>
                </a:cubicBezTo>
                <a:cubicBezTo>
                  <a:pt x="93772" y="109128"/>
                  <a:pt x="93772" y="104947"/>
                  <a:pt x="91616" y="10285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3114243" y="2653000"/>
            <a:ext cx="180548" cy="260975"/>
          </a:xfrm>
          <a:custGeom>
            <a:pathLst>
              <a:path extrusionOk="0" h="120000" w="120000">
                <a:moveTo>
                  <a:pt x="96901" y="76078"/>
                </a:moveTo>
                <a:cubicBezTo>
                  <a:pt x="119999" y="106274"/>
                  <a:pt x="119999" y="106274"/>
                  <a:pt x="119999" y="106274"/>
                </a:cubicBezTo>
                <a:cubicBezTo>
                  <a:pt x="95774" y="107843"/>
                  <a:pt x="95774" y="107843"/>
                  <a:pt x="95774" y="107843"/>
                </a:cubicBezTo>
                <a:cubicBezTo>
                  <a:pt x="80000" y="120000"/>
                  <a:pt x="80000" y="120000"/>
                  <a:pt x="80000" y="120000"/>
                </a:cubicBezTo>
                <a:cubicBezTo>
                  <a:pt x="60281" y="98039"/>
                  <a:pt x="60281" y="98039"/>
                  <a:pt x="60281" y="98039"/>
                </a:cubicBezTo>
                <a:cubicBezTo>
                  <a:pt x="40000" y="120000"/>
                  <a:pt x="40000" y="120000"/>
                  <a:pt x="40000" y="120000"/>
                </a:cubicBezTo>
                <a:cubicBezTo>
                  <a:pt x="23661" y="107450"/>
                  <a:pt x="23661" y="107450"/>
                  <a:pt x="23661" y="107450"/>
                </a:cubicBezTo>
                <a:cubicBezTo>
                  <a:pt x="0" y="106274"/>
                  <a:pt x="0" y="106274"/>
                  <a:pt x="0" y="106274"/>
                </a:cubicBezTo>
                <a:cubicBezTo>
                  <a:pt x="23098" y="76078"/>
                  <a:pt x="23098" y="76078"/>
                  <a:pt x="23098" y="76078"/>
                </a:cubicBezTo>
                <a:cubicBezTo>
                  <a:pt x="23098" y="76078"/>
                  <a:pt x="23098" y="76078"/>
                  <a:pt x="23098" y="76078"/>
                </a:cubicBezTo>
                <a:cubicBezTo>
                  <a:pt x="23661" y="77254"/>
                  <a:pt x="24225" y="78039"/>
                  <a:pt x="25352" y="78823"/>
                </a:cubicBezTo>
                <a:cubicBezTo>
                  <a:pt x="27042" y="80784"/>
                  <a:pt x="29295" y="81568"/>
                  <a:pt x="32676" y="82745"/>
                </a:cubicBezTo>
                <a:cubicBezTo>
                  <a:pt x="35492" y="83529"/>
                  <a:pt x="37746" y="83921"/>
                  <a:pt x="40000" y="83921"/>
                </a:cubicBezTo>
                <a:cubicBezTo>
                  <a:pt x="42253" y="83921"/>
                  <a:pt x="45070" y="83529"/>
                  <a:pt x="46197" y="82745"/>
                </a:cubicBezTo>
                <a:cubicBezTo>
                  <a:pt x="47323" y="83529"/>
                  <a:pt x="48450" y="84313"/>
                  <a:pt x="50140" y="84705"/>
                </a:cubicBezTo>
                <a:cubicBezTo>
                  <a:pt x="52394" y="85882"/>
                  <a:pt x="55774" y="86666"/>
                  <a:pt x="59154" y="86666"/>
                </a:cubicBezTo>
                <a:cubicBezTo>
                  <a:pt x="62535" y="86666"/>
                  <a:pt x="65915" y="85882"/>
                  <a:pt x="68169" y="84705"/>
                </a:cubicBezTo>
                <a:cubicBezTo>
                  <a:pt x="69859" y="84313"/>
                  <a:pt x="70985" y="83529"/>
                  <a:pt x="71549" y="82745"/>
                </a:cubicBezTo>
                <a:cubicBezTo>
                  <a:pt x="73802" y="83529"/>
                  <a:pt x="76056" y="83921"/>
                  <a:pt x="78309" y="83921"/>
                </a:cubicBezTo>
                <a:cubicBezTo>
                  <a:pt x="80563" y="83921"/>
                  <a:pt x="82816" y="83529"/>
                  <a:pt x="85633" y="82745"/>
                </a:cubicBezTo>
                <a:cubicBezTo>
                  <a:pt x="89014" y="81568"/>
                  <a:pt x="91267" y="80784"/>
                  <a:pt x="92957" y="78823"/>
                </a:cubicBezTo>
                <a:cubicBezTo>
                  <a:pt x="94084" y="78039"/>
                  <a:pt x="95211" y="77254"/>
                  <a:pt x="95774" y="76078"/>
                </a:cubicBezTo>
                <a:cubicBezTo>
                  <a:pt x="95774" y="76078"/>
                  <a:pt x="95774" y="76078"/>
                  <a:pt x="96338" y="76078"/>
                </a:cubicBezTo>
                <a:cubicBezTo>
                  <a:pt x="96901" y="76078"/>
                  <a:pt x="96901" y="76078"/>
                  <a:pt x="96901" y="76078"/>
                </a:cubicBezTo>
                <a:close/>
                <a:moveTo>
                  <a:pt x="117183" y="40392"/>
                </a:moveTo>
                <a:cubicBezTo>
                  <a:pt x="117183" y="41960"/>
                  <a:pt x="117183" y="43529"/>
                  <a:pt x="116056" y="44313"/>
                </a:cubicBezTo>
                <a:cubicBezTo>
                  <a:pt x="114929" y="46274"/>
                  <a:pt x="100845" y="45882"/>
                  <a:pt x="98028" y="45882"/>
                </a:cubicBezTo>
                <a:cubicBezTo>
                  <a:pt x="97464" y="45882"/>
                  <a:pt x="97464" y="45882"/>
                  <a:pt x="97464" y="45882"/>
                </a:cubicBezTo>
                <a:cubicBezTo>
                  <a:pt x="98028" y="45882"/>
                  <a:pt x="98028" y="45882"/>
                  <a:pt x="98028" y="45882"/>
                </a:cubicBezTo>
                <a:cubicBezTo>
                  <a:pt x="100281" y="46666"/>
                  <a:pt x="113802" y="49803"/>
                  <a:pt x="113802" y="51372"/>
                </a:cubicBezTo>
                <a:cubicBezTo>
                  <a:pt x="114366" y="52941"/>
                  <a:pt x="113802" y="54117"/>
                  <a:pt x="112676" y="56078"/>
                </a:cubicBezTo>
                <a:cubicBezTo>
                  <a:pt x="110985" y="59607"/>
                  <a:pt x="107042" y="60392"/>
                  <a:pt x="104788" y="60392"/>
                </a:cubicBezTo>
                <a:cubicBezTo>
                  <a:pt x="103661" y="60392"/>
                  <a:pt x="92957" y="56078"/>
                  <a:pt x="92394" y="55686"/>
                </a:cubicBezTo>
                <a:cubicBezTo>
                  <a:pt x="91830" y="55686"/>
                  <a:pt x="91830" y="55686"/>
                  <a:pt x="91830" y="55686"/>
                </a:cubicBezTo>
                <a:cubicBezTo>
                  <a:pt x="91830" y="55686"/>
                  <a:pt x="91830" y="55686"/>
                  <a:pt x="91830" y="55686"/>
                </a:cubicBezTo>
                <a:cubicBezTo>
                  <a:pt x="93521" y="56862"/>
                  <a:pt x="104788" y="63529"/>
                  <a:pt x="103661" y="65098"/>
                </a:cubicBezTo>
                <a:cubicBezTo>
                  <a:pt x="103098" y="66666"/>
                  <a:pt x="101971" y="67843"/>
                  <a:pt x="100281" y="69019"/>
                </a:cubicBezTo>
                <a:cubicBezTo>
                  <a:pt x="98028" y="70588"/>
                  <a:pt x="95774" y="71372"/>
                  <a:pt x="92957" y="71372"/>
                </a:cubicBezTo>
                <a:cubicBezTo>
                  <a:pt x="91830" y="71372"/>
                  <a:pt x="82816" y="64313"/>
                  <a:pt x="81126" y="63137"/>
                </a:cubicBezTo>
                <a:cubicBezTo>
                  <a:pt x="81126" y="63137"/>
                  <a:pt x="81126" y="63137"/>
                  <a:pt x="81126" y="63137"/>
                </a:cubicBezTo>
                <a:cubicBezTo>
                  <a:pt x="81126" y="63529"/>
                  <a:pt x="81126" y="63529"/>
                  <a:pt x="81126" y="63529"/>
                </a:cubicBezTo>
                <a:cubicBezTo>
                  <a:pt x="82253" y="64705"/>
                  <a:pt x="87887" y="73725"/>
                  <a:pt x="86760" y="75294"/>
                </a:cubicBezTo>
                <a:cubicBezTo>
                  <a:pt x="85633" y="76078"/>
                  <a:pt x="83943" y="77254"/>
                  <a:pt x="81690" y="77647"/>
                </a:cubicBezTo>
                <a:cubicBezTo>
                  <a:pt x="80000" y="78431"/>
                  <a:pt x="78309" y="78431"/>
                  <a:pt x="76619" y="78431"/>
                </a:cubicBezTo>
                <a:cubicBezTo>
                  <a:pt x="73239" y="78431"/>
                  <a:pt x="68169" y="69019"/>
                  <a:pt x="67042" y="67450"/>
                </a:cubicBezTo>
                <a:cubicBezTo>
                  <a:pt x="67042" y="67058"/>
                  <a:pt x="67042" y="67058"/>
                  <a:pt x="67042" y="67058"/>
                </a:cubicBezTo>
                <a:cubicBezTo>
                  <a:pt x="67042" y="67450"/>
                  <a:pt x="67042" y="67450"/>
                  <a:pt x="67042" y="67450"/>
                </a:cubicBezTo>
                <a:cubicBezTo>
                  <a:pt x="67042" y="69019"/>
                  <a:pt x="67605" y="78823"/>
                  <a:pt x="65352" y="79607"/>
                </a:cubicBezTo>
                <a:cubicBezTo>
                  <a:pt x="63661" y="80784"/>
                  <a:pt x="61408" y="80784"/>
                  <a:pt x="59154" y="80784"/>
                </a:cubicBezTo>
                <a:cubicBezTo>
                  <a:pt x="56901" y="80784"/>
                  <a:pt x="54647" y="80784"/>
                  <a:pt x="53521" y="79607"/>
                </a:cubicBezTo>
                <a:cubicBezTo>
                  <a:pt x="50704" y="78823"/>
                  <a:pt x="51830" y="69019"/>
                  <a:pt x="51830" y="67450"/>
                </a:cubicBezTo>
                <a:cubicBezTo>
                  <a:pt x="51830" y="67058"/>
                  <a:pt x="51830" y="67058"/>
                  <a:pt x="51830" y="67058"/>
                </a:cubicBezTo>
                <a:cubicBezTo>
                  <a:pt x="51267" y="67450"/>
                  <a:pt x="51267" y="67450"/>
                  <a:pt x="51267" y="67450"/>
                </a:cubicBezTo>
                <a:cubicBezTo>
                  <a:pt x="50140" y="69019"/>
                  <a:pt x="45070" y="78431"/>
                  <a:pt x="41690" y="78431"/>
                </a:cubicBezTo>
                <a:cubicBezTo>
                  <a:pt x="40563" y="78431"/>
                  <a:pt x="38873" y="78431"/>
                  <a:pt x="36619" y="77647"/>
                </a:cubicBezTo>
                <a:cubicBezTo>
                  <a:pt x="34366" y="77254"/>
                  <a:pt x="33239" y="76078"/>
                  <a:pt x="32112" y="75294"/>
                </a:cubicBezTo>
                <a:cubicBezTo>
                  <a:pt x="30422" y="73725"/>
                  <a:pt x="36619" y="64705"/>
                  <a:pt x="37183" y="63529"/>
                </a:cubicBezTo>
                <a:cubicBezTo>
                  <a:pt x="37746" y="63137"/>
                  <a:pt x="37746" y="63137"/>
                  <a:pt x="37746" y="63137"/>
                </a:cubicBezTo>
                <a:cubicBezTo>
                  <a:pt x="36619" y="63137"/>
                  <a:pt x="36619" y="63137"/>
                  <a:pt x="36619" y="63137"/>
                </a:cubicBezTo>
                <a:cubicBezTo>
                  <a:pt x="35492" y="64313"/>
                  <a:pt x="26478" y="71372"/>
                  <a:pt x="25352" y="71372"/>
                </a:cubicBezTo>
                <a:cubicBezTo>
                  <a:pt x="23098" y="71372"/>
                  <a:pt x="20281" y="70588"/>
                  <a:pt x="18028" y="69019"/>
                </a:cubicBezTo>
                <a:cubicBezTo>
                  <a:pt x="16338" y="67843"/>
                  <a:pt x="15211" y="66666"/>
                  <a:pt x="15211" y="65098"/>
                </a:cubicBezTo>
                <a:cubicBezTo>
                  <a:pt x="14084" y="63529"/>
                  <a:pt x="24788" y="56862"/>
                  <a:pt x="25915" y="55686"/>
                </a:cubicBezTo>
                <a:cubicBezTo>
                  <a:pt x="27042" y="55686"/>
                  <a:pt x="27042" y="55686"/>
                  <a:pt x="27042" y="55686"/>
                </a:cubicBezTo>
                <a:cubicBezTo>
                  <a:pt x="25915" y="55686"/>
                  <a:pt x="25915" y="55686"/>
                  <a:pt x="25915" y="55686"/>
                </a:cubicBezTo>
                <a:cubicBezTo>
                  <a:pt x="25352" y="56078"/>
                  <a:pt x="14647" y="60392"/>
                  <a:pt x="13521" y="60392"/>
                </a:cubicBezTo>
                <a:cubicBezTo>
                  <a:pt x="11267" y="60392"/>
                  <a:pt x="7887" y="59607"/>
                  <a:pt x="5633" y="56078"/>
                </a:cubicBezTo>
                <a:cubicBezTo>
                  <a:pt x="4507" y="54117"/>
                  <a:pt x="4507" y="52941"/>
                  <a:pt x="4507" y="51372"/>
                </a:cubicBezTo>
                <a:cubicBezTo>
                  <a:pt x="4507" y="49803"/>
                  <a:pt x="18028" y="46666"/>
                  <a:pt x="20281" y="45882"/>
                </a:cubicBezTo>
                <a:cubicBezTo>
                  <a:pt x="20845" y="45882"/>
                  <a:pt x="20845" y="45882"/>
                  <a:pt x="20845" y="45882"/>
                </a:cubicBezTo>
                <a:cubicBezTo>
                  <a:pt x="20281" y="45882"/>
                  <a:pt x="20281" y="45882"/>
                  <a:pt x="20281" y="45882"/>
                </a:cubicBezTo>
                <a:cubicBezTo>
                  <a:pt x="18028" y="45882"/>
                  <a:pt x="3943" y="46274"/>
                  <a:pt x="2816" y="44313"/>
                </a:cubicBezTo>
                <a:cubicBezTo>
                  <a:pt x="1126" y="43529"/>
                  <a:pt x="1126" y="41960"/>
                  <a:pt x="1126" y="40392"/>
                </a:cubicBezTo>
                <a:cubicBezTo>
                  <a:pt x="1126" y="38823"/>
                  <a:pt x="1126" y="37254"/>
                  <a:pt x="2816" y="36078"/>
                </a:cubicBezTo>
                <a:cubicBezTo>
                  <a:pt x="3943" y="34509"/>
                  <a:pt x="18028" y="35294"/>
                  <a:pt x="20281" y="35294"/>
                </a:cubicBezTo>
                <a:cubicBezTo>
                  <a:pt x="20845" y="35294"/>
                  <a:pt x="20845" y="35294"/>
                  <a:pt x="20845" y="35294"/>
                </a:cubicBezTo>
                <a:cubicBezTo>
                  <a:pt x="20281" y="34901"/>
                  <a:pt x="20281" y="34901"/>
                  <a:pt x="20281" y="34901"/>
                </a:cubicBezTo>
                <a:cubicBezTo>
                  <a:pt x="18028" y="34509"/>
                  <a:pt x="4507" y="30980"/>
                  <a:pt x="4507" y="29019"/>
                </a:cubicBezTo>
                <a:cubicBezTo>
                  <a:pt x="4507" y="27843"/>
                  <a:pt x="4507" y="26274"/>
                  <a:pt x="5633" y="24705"/>
                </a:cubicBezTo>
                <a:cubicBezTo>
                  <a:pt x="7887" y="21176"/>
                  <a:pt x="11267" y="20392"/>
                  <a:pt x="13521" y="20392"/>
                </a:cubicBezTo>
                <a:cubicBezTo>
                  <a:pt x="14647" y="20392"/>
                  <a:pt x="25352" y="24705"/>
                  <a:pt x="25915" y="25098"/>
                </a:cubicBezTo>
                <a:cubicBezTo>
                  <a:pt x="27042" y="25490"/>
                  <a:pt x="27042" y="25490"/>
                  <a:pt x="27042" y="25490"/>
                </a:cubicBezTo>
                <a:cubicBezTo>
                  <a:pt x="25915" y="24705"/>
                  <a:pt x="25915" y="24705"/>
                  <a:pt x="25915" y="24705"/>
                </a:cubicBezTo>
                <a:cubicBezTo>
                  <a:pt x="24788" y="23921"/>
                  <a:pt x="14084" y="17254"/>
                  <a:pt x="15211" y="15294"/>
                </a:cubicBezTo>
                <a:cubicBezTo>
                  <a:pt x="15211" y="14117"/>
                  <a:pt x="16338" y="12941"/>
                  <a:pt x="18028" y="11764"/>
                </a:cubicBezTo>
                <a:cubicBezTo>
                  <a:pt x="20281" y="10196"/>
                  <a:pt x="23098" y="9411"/>
                  <a:pt x="25352" y="9411"/>
                </a:cubicBezTo>
                <a:cubicBezTo>
                  <a:pt x="26478" y="9411"/>
                  <a:pt x="35492" y="16078"/>
                  <a:pt x="36619" y="17254"/>
                </a:cubicBezTo>
                <a:cubicBezTo>
                  <a:pt x="37746" y="18039"/>
                  <a:pt x="37746" y="18039"/>
                  <a:pt x="37746" y="18039"/>
                </a:cubicBezTo>
                <a:cubicBezTo>
                  <a:pt x="37183" y="17254"/>
                  <a:pt x="37183" y="17254"/>
                  <a:pt x="37183" y="17254"/>
                </a:cubicBezTo>
                <a:cubicBezTo>
                  <a:pt x="36619" y="16078"/>
                  <a:pt x="30422" y="7058"/>
                  <a:pt x="32112" y="5490"/>
                </a:cubicBezTo>
                <a:cubicBezTo>
                  <a:pt x="33239" y="4313"/>
                  <a:pt x="34366" y="3921"/>
                  <a:pt x="36619" y="3137"/>
                </a:cubicBezTo>
                <a:cubicBezTo>
                  <a:pt x="38873" y="2745"/>
                  <a:pt x="40563" y="2352"/>
                  <a:pt x="41690" y="2352"/>
                </a:cubicBezTo>
                <a:cubicBezTo>
                  <a:pt x="45070" y="2352"/>
                  <a:pt x="50140" y="11764"/>
                  <a:pt x="51267" y="13333"/>
                </a:cubicBezTo>
                <a:cubicBezTo>
                  <a:pt x="51830" y="13725"/>
                  <a:pt x="51830" y="13725"/>
                  <a:pt x="51830" y="13725"/>
                </a:cubicBezTo>
                <a:cubicBezTo>
                  <a:pt x="51830" y="13333"/>
                  <a:pt x="51830" y="13333"/>
                  <a:pt x="51830" y="13333"/>
                </a:cubicBezTo>
                <a:cubicBezTo>
                  <a:pt x="51830" y="11764"/>
                  <a:pt x="50704" y="1960"/>
                  <a:pt x="53521" y="784"/>
                </a:cubicBezTo>
                <a:cubicBezTo>
                  <a:pt x="54647" y="0"/>
                  <a:pt x="56901" y="0"/>
                  <a:pt x="59154" y="0"/>
                </a:cubicBezTo>
                <a:cubicBezTo>
                  <a:pt x="61408" y="0"/>
                  <a:pt x="63661" y="0"/>
                  <a:pt x="65352" y="784"/>
                </a:cubicBezTo>
                <a:cubicBezTo>
                  <a:pt x="67605" y="1960"/>
                  <a:pt x="67042" y="11764"/>
                  <a:pt x="67042" y="13333"/>
                </a:cubicBezTo>
                <a:cubicBezTo>
                  <a:pt x="67042" y="13725"/>
                  <a:pt x="67042" y="13725"/>
                  <a:pt x="67042" y="13725"/>
                </a:cubicBezTo>
                <a:cubicBezTo>
                  <a:pt x="67042" y="13333"/>
                  <a:pt x="67042" y="13333"/>
                  <a:pt x="67042" y="13333"/>
                </a:cubicBezTo>
                <a:cubicBezTo>
                  <a:pt x="68169" y="11764"/>
                  <a:pt x="73239" y="2352"/>
                  <a:pt x="76619" y="2352"/>
                </a:cubicBezTo>
                <a:cubicBezTo>
                  <a:pt x="78309" y="2352"/>
                  <a:pt x="80000" y="2745"/>
                  <a:pt x="81690" y="3137"/>
                </a:cubicBezTo>
                <a:cubicBezTo>
                  <a:pt x="83943" y="3921"/>
                  <a:pt x="85633" y="4313"/>
                  <a:pt x="86760" y="5490"/>
                </a:cubicBezTo>
                <a:cubicBezTo>
                  <a:pt x="87887" y="7058"/>
                  <a:pt x="82253" y="16078"/>
                  <a:pt x="81126" y="17254"/>
                </a:cubicBezTo>
                <a:cubicBezTo>
                  <a:pt x="81126" y="18039"/>
                  <a:pt x="81126" y="18039"/>
                  <a:pt x="81126" y="18039"/>
                </a:cubicBezTo>
                <a:cubicBezTo>
                  <a:pt x="81126" y="17254"/>
                  <a:pt x="81126" y="17254"/>
                  <a:pt x="81126" y="17254"/>
                </a:cubicBezTo>
                <a:cubicBezTo>
                  <a:pt x="82816" y="16078"/>
                  <a:pt x="91830" y="9411"/>
                  <a:pt x="92957" y="9411"/>
                </a:cubicBezTo>
                <a:cubicBezTo>
                  <a:pt x="95774" y="9411"/>
                  <a:pt x="98028" y="10196"/>
                  <a:pt x="100281" y="11764"/>
                </a:cubicBezTo>
                <a:cubicBezTo>
                  <a:pt x="101971" y="12941"/>
                  <a:pt x="103098" y="14117"/>
                  <a:pt x="103661" y="15294"/>
                </a:cubicBezTo>
                <a:cubicBezTo>
                  <a:pt x="104788" y="17254"/>
                  <a:pt x="93521" y="23921"/>
                  <a:pt x="91830" y="24705"/>
                </a:cubicBezTo>
                <a:cubicBezTo>
                  <a:pt x="91830" y="25490"/>
                  <a:pt x="91830" y="25490"/>
                  <a:pt x="91830" y="25490"/>
                </a:cubicBezTo>
                <a:cubicBezTo>
                  <a:pt x="92394" y="25098"/>
                  <a:pt x="92394" y="25098"/>
                  <a:pt x="92394" y="25098"/>
                </a:cubicBezTo>
                <a:cubicBezTo>
                  <a:pt x="92957" y="24705"/>
                  <a:pt x="103661" y="20392"/>
                  <a:pt x="104788" y="20392"/>
                </a:cubicBezTo>
                <a:cubicBezTo>
                  <a:pt x="107042" y="20392"/>
                  <a:pt x="110985" y="21176"/>
                  <a:pt x="112676" y="24705"/>
                </a:cubicBezTo>
                <a:cubicBezTo>
                  <a:pt x="113802" y="26274"/>
                  <a:pt x="114366" y="27843"/>
                  <a:pt x="113802" y="29019"/>
                </a:cubicBezTo>
                <a:cubicBezTo>
                  <a:pt x="113802" y="30980"/>
                  <a:pt x="100281" y="34509"/>
                  <a:pt x="98028" y="34901"/>
                </a:cubicBezTo>
                <a:cubicBezTo>
                  <a:pt x="97464" y="35294"/>
                  <a:pt x="97464" y="35294"/>
                  <a:pt x="97464" y="35294"/>
                </a:cubicBezTo>
                <a:cubicBezTo>
                  <a:pt x="98028" y="35294"/>
                  <a:pt x="98028" y="35294"/>
                  <a:pt x="98028" y="35294"/>
                </a:cubicBezTo>
                <a:cubicBezTo>
                  <a:pt x="100845" y="35294"/>
                  <a:pt x="114929" y="34509"/>
                  <a:pt x="116056" y="36078"/>
                </a:cubicBezTo>
                <a:cubicBezTo>
                  <a:pt x="117183" y="37254"/>
                  <a:pt x="117183" y="38823"/>
                  <a:pt x="117183" y="40392"/>
                </a:cubicBezTo>
                <a:close/>
                <a:moveTo>
                  <a:pt x="96901" y="40392"/>
                </a:moveTo>
                <a:cubicBezTo>
                  <a:pt x="96901" y="25882"/>
                  <a:pt x="80000" y="14117"/>
                  <a:pt x="59154" y="14117"/>
                </a:cubicBezTo>
                <a:cubicBezTo>
                  <a:pt x="38309" y="14117"/>
                  <a:pt x="21408" y="25882"/>
                  <a:pt x="21408" y="40392"/>
                </a:cubicBezTo>
                <a:cubicBezTo>
                  <a:pt x="21408" y="54901"/>
                  <a:pt x="38309" y="66666"/>
                  <a:pt x="59154" y="66666"/>
                </a:cubicBezTo>
                <a:cubicBezTo>
                  <a:pt x="80000" y="66666"/>
                  <a:pt x="96901" y="54901"/>
                  <a:pt x="96901" y="40392"/>
                </a:cubicBezTo>
                <a:close/>
                <a:moveTo>
                  <a:pt x="87887" y="40392"/>
                </a:moveTo>
                <a:cubicBezTo>
                  <a:pt x="87887" y="29019"/>
                  <a:pt x="75492" y="20000"/>
                  <a:pt x="59154" y="20000"/>
                </a:cubicBezTo>
                <a:cubicBezTo>
                  <a:pt x="43380" y="20000"/>
                  <a:pt x="29859" y="29019"/>
                  <a:pt x="29859" y="40392"/>
                </a:cubicBezTo>
                <a:cubicBezTo>
                  <a:pt x="29859" y="51372"/>
                  <a:pt x="43380" y="60392"/>
                  <a:pt x="59154" y="60392"/>
                </a:cubicBezTo>
                <a:cubicBezTo>
                  <a:pt x="75492" y="60392"/>
                  <a:pt x="87887" y="51372"/>
                  <a:pt x="87887" y="4039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3457285" y="2712088"/>
            <a:ext cx="384074" cy="18383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close/>
                <a:moveTo>
                  <a:pt x="35897" y="21428"/>
                </a:moveTo>
                <a:lnTo>
                  <a:pt x="18461" y="21428"/>
                </a:lnTo>
                <a:lnTo>
                  <a:pt x="18461" y="34285"/>
                </a:lnTo>
                <a:lnTo>
                  <a:pt x="35897" y="34285"/>
                </a:lnTo>
                <a:lnTo>
                  <a:pt x="35897" y="21428"/>
                </a:lnTo>
                <a:close/>
                <a:moveTo>
                  <a:pt x="35897" y="54642"/>
                </a:moveTo>
                <a:lnTo>
                  <a:pt x="18461" y="54642"/>
                </a:lnTo>
                <a:lnTo>
                  <a:pt x="18461" y="67500"/>
                </a:lnTo>
                <a:lnTo>
                  <a:pt x="35897" y="67500"/>
                </a:lnTo>
                <a:lnTo>
                  <a:pt x="35897" y="54642"/>
                </a:lnTo>
                <a:close/>
                <a:moveTo>
                  <a:pt x="35897" y="87857"/>
                </a:moveTo>
                <a:lnTo>
                  <a:pt x="18461" y="87857"/>
                </a:lnTo>
                <a:lnTo>
                  <a:pt x="18461" y="100714"/>
                </a:lnTo>
                <a:lnTo>
                  <a:pt x="35897" y="100714"/>
                </a:lnTo>
                <a:lnTo>
                  <a:pt x="35897" y="87857"/>
                </a:lnTo>
                <a:close/>
                <a:moveTo>
                  <a:pt x="101538" y="21428"/>
                </a:moveTo>
                <a:lnTo>
                  <a:pt x="84102" y="21428"/>
                </a:lnTo>
                <a:lnTo>
                  <a:pt x="84102" y="34285"/>
                </a:lnTo>
                <a:lnTo>
                  <a:pt x="101538" y="34285"/>
                </a:lnTo>
                <a:lnTo>
                  <a:pt x="101538" y="21428"/>
                </a:lnTo>
                <a:close/>
                <a:moveTo>
                  <a:pt x="101538" y="54642"/>
                </a:moveTo>
                <a:lnTo>
                  <a:pt x="84102" y="54642"/>
                </a:lnTo>
                <a:lnTo>
                  <a:pt x="84102" y="67500"/>
                </a:lnTo>
                <a:lnTo>
                  <a:pt x="101538" y="67500"/>
                </a:lnTo>
                <a:lnTo>
                  <a:pt x="101538" y="54642"/>
                </a:lnTo>
                <a:close/>
                <a:moveTo>
                  <a:pt x="101538" y="87857"/>
                </a:moveTo>
                <a:lnTo>
                  <a:pt x="84102" y="87857"/>
                </a:lnTo>
                <a:lnTo>
                  <a:pt x="84102" y="100714"/>
                </a:lnTo>
                <a:lnTo>
                  <a:pt x="101538" y="100714"/>
                </a:lnTo>
                <a:lnTo>
                  <a:pt x="101538" y="8785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4015342" y="2713728"/>
            <a:ext cx="187113" cy="182189"/>
          </a:xfrm>
          <a:custGeom>
            <a:pathLst>
              <a:path extrusionOk="0" h="120000" w="120000">
                <a:moveTo>
                  <a:pt x="119999" y="42162"/>
                </a:moveTo>
                <a:lnTo>
                  <a:pt x="119999" y="74594"/>
                </a:lnTo>
                <a:lnTo>
                  <a:pt x="76842" y="74594"/>
                </a:lnTo>
                <a:lnTo>
                  <a:pt x="76842" y="120000"/>
                </a:lnTo>
                <a:lnTo>
                  <a:pt x="43157" y="120000"/>
                </a:lnTo>
                <a:lnTo>
                  <a:pt x="43157" y="74594"/>
                </a:lnTo>
                <a:lnTo>
                  <a:pt x="0" y="74594"/>
                </a:lnTo>
                <a:lnTo>
                  <a:pt x="0" y="42162"/>
                </a:lnTo>
                <a:lnTo>
                  <a:pt x="43157" y="42162"/>
                </a:lnTo>
                <a:lnTo>
                  <a:pt x="43157" y="0"/>
                </a:lnTo>
                <a:lnTo>
                  <a:pt x="76842" y="0"/>
                </a:lnTo>
                <a:lnTo>
                  <a:pt x="76842" y="42162"/>
                </a:lnTo>
                <a:lnTo>
                  <a:pt x="119999" y="4216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4369873" y="2639868"/>
            <a:ext cx="208452" cy="256049"/>
          </a:xfrm>
          <a:custGeom>
            <a:pathLst>
              <a:path extrusionOk="0" h="120000" w="120000">
                <a:moveTo>
                  <a:pt x="120000" y="13907"/>
                </a:moveTo>
                <a:cubicBezTo>
                  <a:pt x="120000" y="106092"/>
                  <a:pt x="120000" y="106092"/>
                  <a:pt x="120000" y="106092"/>
                </a:cubicBezTo>
                <a:cubicBezTo>
                  <a:pt x="120000" y="113642"/>
                  <a:pt x="112653" y="120000"/>
                  <a:pt x="103346" y="120000"/>
                </a:cubicBezTo>
                <a:cubicBezTo>
                  <a:pt x="16653" y="120000"/>
                  <a:pt x="16653" y="120000"/>
                  <a:pt x="16653" y="120000"/>
                </a:cubicBezTo>
                <a:cubicBezTo>
                  <a:pt x="7346" y="120000"/>
                  <a:pt x="0" y="113642"/>
                  <a:pt x="0" y="106092"/>
                </a:cubicBezTo>
                <a:cubicBezTo>
                  <a:pt x="0" y="13907"/>
                  <a:pt x="0" y="13907"/>
                  <a:pt x="0" y="13907"/>
                </a:cubicBezTo>
                <a:cubicBezTo>
                  <a:pt x="0" y="6357"/>
                  <a:pt x="7346" y="0"/>
                  <a:pt x="16653" y="0"/>
                </a:cubicBezTo>
                <a:cubicBezTo>
                  <a:pt x="103346" y="0"/>
                  <a:pt x="103346" y="0"/>
                  <a:pt x="103346" y="0"/>
                </a:cubicBezTo>
                <a:cubicBezTo>
                  <a:pt x="112653" y="0"/>
                  <a:pt x="120000" y="6357"/>
                  <a:pt x="120000" y="13907"/>
                </a:cubicBezTo>
                <a:close/>
                <a:moveTo>
                  <a:pt x="99428" y="16688"/>
                </a:moveTo>
                <a:cubicBezTo>
                  <a:pt x="20081" y="16688"/>
                  <a:pt x="20081" y="16688"/>
                  <a:pt x="20081" y="16688"/>
                </a:cubicBezTo>
                <a:cubicBezTo>
                  <a:pt x="20081" y="98543"/>
                  <a:pt x="20081" y="98543"/>
                  <a:pt x="20081" y="98543"/>
                </a:cubicBezTo>
                <a:cubicBezTo>
                  <a:pt x="99428" y="98543"/>
                  <a:pt x="99428" y="98543"/>
                  <a:pt x="99428" y="98543"/>
                </a:cubicBezTo>
                <a:lnTo>
                  <a:pt x="99428" y="16688"/>
                </a:lnTo>
                <a:close/>
                <a:moveTo>
                  <a:pt x="68081" y="108874"/>
                </a:moveTo>
                <a:cubicBezTo>
                  <a:pt x="68081" y="105298"/>
                  <a:pt x="64653" y="102516"/>
                  <a:pt x="59755" y="102516"/>
                </a:cubicBezTo>
                <a:cubicBezTo>
                  <a:pt x="55346" y="102516"/>
                  <a:pt x="51918" y="105298"/>
                  <a:pt x="51918" y="108874"/>
                </a:cubicBezTo>
                <a:cubicBezTo>
                  <a:pt x="51918" y="112450"/>
                  <a:pt x="55346" y="115629"/>
                  <a:pt x="59755" y="115629"/>
                </a:cubicBezTo>
                <a:cubicBezTo>
                  <a:pt x="64653" y="115629"/>
                  <a:pt x="68081" y="112450"/>
                  <a:pt x="68081" y="10887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760514" y="2672696"/>
            <a:ext cx="252766" cy="223223"/>
          </a:xfrm>
          <a:custGeom>
            <a:pathLst>
              <a:path extrusionOk="0" h="120000" w="120000">
                <a:moveTo>
                  <a:pt x="72080" y="21984"/>
                </a:moveTo>
                <a:cubicBezTo>
                  <a:pt x="72080" y="15114"/>
                  <a:pt x="72080" y="15114"/>
                  <a:pt x="72080" y="15114"/>
                </a:cubicBezTo>
                <a:cubicBezTo>
                  <a:pt x="14093" y="15114"/>
                  <a:pt x="14093" y="15114"/>
                  <a:pt x="14093" y="15114"/>
                </a:cubicBezTo>
                <a:cubicBezTo>
                  <a:pt x="14093" y="68244"/>
                  <a:pt x="14093" y="68244"/>
                  <a:pt x="14093" y="68244"/>
                </a:cubicBezTo>
                <a:cubicBezTo>
                  <a:pt x="22147" y="68244"/>
                  <a:pt x="22147" y="68244"/>
                  <a:pt x="22147" y="68244"/>
                </a:cubicBezTo>
                <a:cubicBezTo>
                  <a:pt x="22147" y="82900"/>
                  <a:pt x="22147" y="82900"/>
                  <a:pt x="22147" y="82900"/>
                </a:cubicBezTo>
                <a:cubicBezTo>
                  <a:pt x="9261" y="82900"/>
                  <a:pt x="9261" y="82900"/>
                  <a:pt x="9261" y="82900"/>
                </a:cubicBezTo>
                <a:cubicBezTo>
                  <a:pt x="4429" y="82900"/>
                  <a:pt x="0" y="78320"/>
                  <a:pt x="0" y="72824"/>
                </a:cubicBezTo>
                <a:cubicBezTo>
                  <a:pt x="0" y="10534"/>
                  <a:pt x="0" y="10534"/>
                  <a:pt x="0" y="10534"/>
                </a:cubicBezTo>
                <a:cubicBezTo>
                  <a:pt x="0" y="4580"/>
                  <a:pt x="4429" y="0"/>
                  <a:pt x="9261" y="0"/>
                </a:cubicBezTo>
                <a:cubicBezTo>
                  <a:pt x="76912" y="0"/>
                  <a:pt x="76912" y="0"/>
                  <a:pt x="76912" y="0"/>
                </a:cubicBezTo>
                <a:cubicBezTo>
                  <a:pt x="82147" y="0"/>
                  <a:pt x="86174" y="4580"/>
                  <a:pt x="86174" y="10534"/>
                </a:cubicBezTo>
                <a:cubicBezTo>
                  <a:pt x="86174" y="21984"/>
                  <a:pt x="86174" y="21984"/>
                  <a:pt x="86174" y="21984"/>
                </a:cubicBezTo>
                <a:lnTo>
                  <a:pt x="72080" y="21984"/>
                </a:lnTo>
                <a:close/>
                <a:moveTo>
                  <a:pt x="111140" y="35725"/>
                </a:moveTo>
                <a:cubicBezTo>
                  <a:pt x="115973" y="35725"/>
                  <a:pt x="120000" y="40305"/>
                  <a:pt x="120000" y="45801"/>
                </a:cubicBezTo>
                <a:cubicBezTo>
                  <a:pt x="120000" y="109465"/>
                  <a:pt x="120000" y="109465"/>
                  <a:pt x="120000" y="109465"/>
                </a:cubicBezTo>
                <a:cubicBezTo>
                  <a:pt x="120000" y="115419"/>
                  <a:pt x="115973" y="120000"/>
                  <a:pt x="111140" y="120000"/>
                </a:cubicBezTo>
                <a:cubicBezTo>
                  <a:pt x="43489" y="120000"/>
                  <a:pt x="43489" y="120000"/>
                  <a:pt x="43489" y="120000"/>
                </a:cubicBezTo>
                <a:cubicBezTo>
                  <a:pt x="38255" y="120000"/>
                  <a:pt x="34228" y="115419"/>
                  <a:pt x="34228" y="109465"/>
                </a:cubicBezTo>
                <a:cubicBezTo>
                  <a:pt x="34228" y="45801"/>
                  <a:pt x="34228" y="45801"/>
                  <a:pt x="34228" y="45801"/>
                </a:cubicBezTo>
                <a:cubicBezTo>
                  <a:pt x="34228" y="40305"/>
                  <a:pt x="38255" y="35725"/>
                  <a:pt x="43489" y="35725"/>
                </a:cubicBezTo>
                <a:lnTo>
                  <a:pt x="111140" y="35725"/>
                </a:lnTo>
                <a:close/>
                <a:moveTo>
                  <a:pt x="48322" y="50381"/>
                </a:moveTo>
                <a:cubicBezTo>
                  <a:pt x="48322" y="105343"/>
                  <a:pt x="48322" y="105343"/>
                  <a:pt x="48322" y="105343"/>
                </a:cubicBezTo>
                <a:cubicBezTo>
                  <a:pt x="106308" y="105343"/>
                  <a:pt x="106308" y="105343"/>
                  <a:pt x="106308" y="105343"/>
                </a:cubicBezTo>
                <a:cubicBezTo>
                  <a:pt x="106308" y="50381"/>
                  <a:pt x="106308" y="50381"/>
                  <a:pt x="106308" y="50381"/>
                </a:cubicBezTo>
                <a:lnTo>
                  <a:pt x="48322" y="5038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180698" y="2703881"/>
            <a:ext cx="285593" cy="198603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60000"/>
                  <a:pt x="95714" y="120000"/>
                  <a:pt x="60000" y="120000"/>
                </a:cubicBezTo>
                <a:cubicBezTo>
                  <a:pt x="23928" y="120000"/>
                  <a:pt x="0" y="60000"/>
                  <a:pt x="0" y="60000"/>
                </a:cubicBezTo>
                <a:cubicBezTo>
                  <a:pt x="0" y="60000"/>
                  <a:pt x="23928" y="0"/>
                  <a:pt x="60000" y="0"/>
                </a:cubicBezTo>
                <a:cubicBezTo>
                  <a:pt x="95714" y="0"/>
                  <a:pt x="120000" y="60000"/>
                  <a:pt x="120000" y="60000"/>
                </a:cubicBezTo>
                <a:close/>
                <a:moveTo>
                  <a:pt x="89285" y="60000"/>
                </a:moveTo>
                <a:cubicBezTo>
                  <a:pt x="89285" y="36923"/>
                  <a:pt x="76071" y="17948"/>
                  <a:pt x="60000" y="17948"/>
                </a:cubicBezTo>
                <a:cubicBezTo>
                  <a:pt x="43571" y="17948"/>
                  <a:pt x="30357" y="36923"/>
                  <a:pt x="30357" y="60000"/>
                </a:cubicBezTo>
                <a:cubicBezTo>
                  <a:pt x="30357" y="83589"/>
                  <a:pt x="43571" y="102564"/>
                  <a:pt x="60000" y="102564"/>
                </a:cubicBezTo>
                <a:cubicBezTo>
                  <a:pt x="76071" y="102564"/>
                  <a:pt x="89285" y="83589"/>
                  <a:pt x="89285" y="60000"/>
                </a:cubicBezTo>
                <a:close/>
                <a:moveTo>
                  <a:pt x="60000" y="41025"/>
                </a:moveTo>
                <a:cubicBezTo>
                  <a:pt x="52500" y="41025"/>
                  <a:pt x="46785" y="49743"/>
                  <a:pt x="46785" y="60000"/>
                </a:cubicBezTo>
                <a:cubicBezTo>
                  <a:pt x="46785" y="70769"/>
                  <a:pt x="52500" y="78974"/>
                  <a:pt x="60000" y="78974"/>
                </a:cubicBezTo>
                <a:cubicBezTo>
                  <a:pt x="66785" y="78974"/>
                  <a:pt x="73214" y="70769"/>
                  <a:pt x="73214" y="60000"/>
                </a:cubicBezTo>
                <a:cubicBezTo>
                  <a:pt x="73214" y="49743"/>
                  <a:pt x="66785" y="41025"/>
                  <a:pt x="60000" y="4102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508967" y="2664489"/>
            <a:ext cx="187113" cy="236354"/>
          </a:xfrm>
          <a:custGeom>
            <a:pathLst>
              <a:path extrusionOk="0" h="120000" w="120000">
                <a:moveTo>
                  <a:pt x="120000" y="72688"/>
                </a:moveTo>
                <a:cubicBezTo>
                  <a:pt x="120000" y="85161"/>
                  <a:pt x="114000" y="97204"/>
                  <a:pt x="102545" y="106236"/>
                </a:cubicBezTo>
                <a:cubicBezTo>
                  <a:pt x="91090" y="115268"/>
                  <a:pt x="76363" y="120000"/>
                  <a:pt x="60000" y="120000"/>
                </a:cubicBezTo>
                <a:cubicBezTo>
                  <a:pt x="44181" y="120000"/>
                  <a:pt x="28909" y="115268"/>
                  <a:pt x="18000" y="106236"/>
                </a:cubicBezTo>
                <a:cubicBezTo>
                  <a:pt x="6545" y="97204"/>
                  <a:pt x="0" y="85161"/>
                  <a:pt x="0" y="72688"/>
                </a:cubicBezTo>
                <a:cubicBezTo>
                  <a:pt x="0" y="60215"/>
                  <a:pt x="6545" y="48602"/>
                  <a:pt x="18000" y="39139"/>
                </a:cubicBezTo>
                <a:cubicBezTo>
                  <a:pt x="28909" y="30537"/>
                  <a:pt x="44181" y="25806"/>
                  <a:pt x="59454" y="25806"/>
                </a:cubicBezTo>
                <a:cubicBezTo>
                  <a:pt x="52363" y="0"/>
                  <a:pt x="52363" y="0"/>
                  <a:pt x="52363" y="0"/>
                </a:cubicBezTo>
                <a:cubicBezTo>
                  <a:pt x="114000" y="33978"/>
                  <a:pt x="114000" y="33978"/>
                  <a:pt x="114000" y="33978"/>
                </a:cubicBezTo>
                <a:cubicBezTo>
                  <a:pt x="54545" y="69677"/>
                  <a:pt x="54545" y="69677"/>
                  <a:pt x="54545" y="69677"/>
                </a:cubicBezTo>
                <a:cubicBezTo>
                  <a:pt x="60000" y="42150"/>
                  <a:pt x="60000" y="42150"/>
                  <a:pt x="60000" y="42150"/>
                </a:cubicBezTo>
                <a:cubicBezTo>
                  <a:pt x="38727" y="42580"/>
                  <a:pt x="21272" y="55913"/>
                  <a:pt x="21272" y="72688"/>
                </a:cubicBezTo>
                <a:cubicBezTo>
                  <a:pt x="21272" y="89462"/>
                  <a:pt x="38727" y="103225"/>
                  <a:pt x="60000" y="103225"/>
                </a:cubicBezTo>
                <a:cubicBezTo>
                  <a:pt x="81818" y="103225"/>
                  <a:pt x="98727" y="89462"/>
                  <a:pt x="98727" y="72688"/>
                </a:cubicBezTo>
                <a:lnTo>
                  <a:pt x="120000" y="7268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861857" y="2687466"/>
            <a:ext cx="128024" cy="208452"/>
          </a:xfrm>
          <a:custGeom>
            <a:pathLst>
              <a:path extrusionOk="0" h="120000" w="120000">
                <a:moveTo>
                  <a:pt x="97894" y="93170"/>
                </a:moveTo>
                <a:cubicBezTo>
                  <a:pt x="110526" y="93170"/>
                  <a:pt x="120000" y="99024"/>
                  <a:pt x="120000" y="106341"/>
                </a:cubicBezTo>
                <a:cubicBezTo>
                  <a:pt x="120000" y="114146"/>
                  <a:pt x="110526" y="120000"/>
                  <a:pt x="97894" y="120000"/>
                </a:cubicBezTo>
                <a:cubicBezTo>
                  <a:pt x="77368" y="120000"/>
                  <a:pt x="77368" y="120000"/>
                  <a:pt x="77368" y="120000"/>
                </a:cubicBezTo>
                <a:cubicBezTo>
                  <a:pt x="76578" y="120000"/>
                  <a:pt x="76578" y="120000"/>
                  <a:pt x="76578" y="120000"/>
                </a:cubicBezTo>
                <a:cubicBezTo>
                  <a:pt x="56052" y="119512"/>
                  <a:pt x="36315" y="114146"/>
                  <a:pt x="22894" y="105853"/>
                </a:cubicBezTo>
                <a:cubicBezTo>
                  <a:pt x="7894" y="97073"/>
                  <a:pt x="0" y="84878"/>
                  <a:pt x="0" y="71707"/>
                </a:cubicBezTo>
                <a:cubicBezTo>
                  <a:pt x="0" y="13170"/>
                  <a:pt x="0" y="13170"/>
                  <a:pt x="0" y="13170"/>
                </a:cubicBezTo>
                <a:cubicBezTo>
                  <a:pt x="0" y="5853"/>
                  <a:pt x="9473" y="0"/>
                  <a:pt x="21315" y="0"/>
                </a:cubicBezTo>
                <a:cubicBezTo>
                  <a:pt x="33157" y="0"/>
                  <a:pt x="42631" y="5853"/>
                  <a:pt x="42631" y="13170"/>
                </a:cubicBezTo>
                <a:cubicBezTo>
                  <a:pt x="42631" y="32682"/>
                  <a:pt x="42631" y="32682"/>
                  <a:pt x="42631" y="32682"/>
                </a:cubicBezTo>
                <a:cubicBezTo>
                  <a:pt x="97894" y="32682"/>
                  <a:pt x="97894" y="32682"/>
                  <a:pt x="97894" y="32682"/>
                </a:cubicBezTo>
                <a:cubicBezTo>
                  <a:pt x="110526" y="32682"/>
                  <a:pt x="120000" y="38536"/>
                  <a:pt x="120000" y="46341"/>
                </a:cubicBezTo>
                <a:cubicBezTo>
                  <a:pt x="120000" y="53658"/>
                  <a:pt x="110526" y="59512"/>
                  <a:pt x="97894" y="59512"/>
                </a:cubicBezTo>
                <a:cubicBezTo>
                  <a:pt x="42631" y="59512"/>
                  <a:pt x="42631" y="59512"/>
                  <a:pt x="42631" y="59512"/>
                </a:cubicBezTo>
                <a:cubicBezTo>
                  <a:pt x="42631" y="71707"/>
                  <a:pt x="42631" y="71707"/>
                  <a:pt x="42631" y="71707"/>
                </a:cubicBezTo>
                <a:cubicBezTo>
                  <a:pt x="42631" y="83414"/>
                  <a:pt x="57631" y="92195"/>
                  <a:pt x="78157" y="93170"/>
                </a:cubicBezTo>
                <a:lnTo>
                  <a:pt x="97894" y="9317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150733" y="2689108"/>
            <a:ext cx="346324" cy="221582"/>
          </a:xfrm>
          <a:custGeom>
            <a:pathLst>
              <a:path extrusionOk="0" h="120000" w="120000">
                <a:moveTo>
                  <a:pt x="81564" y="5517"/>
                </a:moveTo>
                <a:cubicBezTo>
                  <a:pt x="81564" y="97011"/>
                  <a:pt x="81564" y="97011"/>
                  <a:pt x="81564" y="97011"/>
                </a:cubicBezTo>
                <a:cubicBezTo>
                  <a:pt x="81564" y="99770"/>
                  <a:pt x="80097" y="102528"/>
                  <a:pt x="78044" y="102528"/>
                </a:cubicBezTo>
                <a:cubicBezTo>
                  <a:pt x="75990" y="102528"/>
                  <a:pt x="74523" y="99770"/>
                  <a:pt x="74523" y="97011"/>
                </a:cubicBezTo>
                <a:cubicBezTo>
                  <a:pt x="68655" y="85517"/>
                  <a:pt x="58092" y="70804"/>
                  <a:pt x="42249" y="70804"/>
                </a:cubicBezTo>
                <a:cubicBezTo>
                  <a:pt x="35794" y="70804"/>
                  <a:pt x="35794" y="70804"/>
                  <a:pt x="35794" y="70804"/>
                </a:cubicBezTo>
                <a:cubicBezTo>
                  <a:pt x="50171" y="108505"/>
                  <a:pt x="50171" y="108505"/>
                  <a:pt x="50171" y="108505"/>
                </a:cubicBezTo>
                <a:cubicBezTo>
                  <a:pt x="41369" y="118160"/>
                  <a:pt x="41369" y="118160"/>
                  <a:pt x="41369" y="118160"/>
                </a:cubicBezTo>
                <a:cubicBezTo>
                  <a:pt x="39315" y="120000"/>
                  <a:pt x="36968" y="117701"/>
                  <a:pt x="35794" y="115402"/>
                </a:cubicBezTo>
                <a:cubicBezTo>
                  <a:pt x="18190" y="70804"/>
                  <a:pt x="18190" y="70804"/>
                  <a:pt x="18190" y="70804"/>
                </a:cubicBezTo>
                <a:cubicBezTo>
                  <a:pt x="8801" y="70804"/>
                  <a:pt x="8801" y="70804"/>
                  <a:pt x="8801" y="70804"/>
                </a:cubicBezTo>
                <a:cubicBezTo>
                  <a:pt x="8801" y="70804"/>
                  <a:pt x="0" y="63448"/>
                  <a:pt x="0" y="51494"/>
                </a:cubicBezTo>
                <a:cubicBezTo>
                  <a:pt x="0" y="39540"/>
                  <a:pt x="8801" y="32643"/>
                  <a:pt x="8801" y="32643"/>
                </a:cubicBezTo>
                <a:cubicBezTo>
                  <a:pt x="42249" y="32643"/>
                  <a:pt x="42249" y="32643"/>
                  <a:pt x="42249" y="32643"/>
                </a:cubicBezTo>
                <a:cubicBezTo>
                  <a:pt x="58092" y="32643"/>
                  <a:pt x="68655" y="17471"/>
                  <a:pt x="74523" y="5517"/>
                </a:cubicBezTo>
                <a:cubicBezTo>
                  <a:pt x="74523" y="2298"/>
                  <a:pt x="75990" y="0"/>
                  <a:pt x="78044" y="0"/>
                </a:cubicBezTo>
                <a:cubicBezTo>
                  <a:pt x="80097" y="0"/>
                  <a:pt x="81564" y="2298"/>
                  <a:pt x="81564" y="5517"/>
                </a:cubicBezTo>
                <a:close/>
                <a:moveTo>
                  <a:pt x="24352" y="45517"/>
                </a:moveTo>
                <a:cubicBezTo>
                  <a:pt x="24352" y="44137"/>
                  <a:pt x="23765" y="42758"/>
                  <a:pt x="22885" y="42758"/>
                </a:cubicBezTo>
                <a:cubicBezTo>
                  <a:pt x="12616" y="42758"/>
                  <a:pt x="12616" y="42758"/>
                  <a:pt x="12616" y="42758"/>
                </a:cubicBezTo>
                <a:cubicBezTo>
                  <a:pt x="11735" y="42758"/>
                  <a:pt x="10855" y="44137"/>
                  <a:pt x="10855" y="45517"/>
                </a:cubicBezTo>
                <a:cubicBezTo>
                  <a:pt x="10855" y="46896"/>
                  <a:pt x="11735" y="48275"/>
                  <a:pt x="12616" y="48275"/>
                </a:cubicBezTo>
                <a:cubicBezTo>
                  <a:pt x="22885" y="48275"/>
                  <a:pt x="22885" y="48275"/>
                  <a:pt x="22885" y="48275"/>
                </a:cubicBezTo>
                <a:cubicBezTo>
                  <a:pt x="23765" y="48275"/>
                  <a:pt x="24352" y="46896"/>
                  <a:pt x="24352" y="45517"/>
                </a:cubicBezTo>
                <a:close/>
                <a:moveTo>
                  <a:pt x="24352" y="57011"/>
                </a:moveTo>
                <a:cubicBezTo>
                  <a:pt x="24352" y="55632"/>
                  <a:pt x="23765" y="54252"/>
                  <a:pt x="22885" y="54252"/>
                </a:cubicBezTo>
                <a:cubicBezTo>
                  <a:pt x="12616" y="54252"/>
                  <a:pt x="12616" y="54252"/>
                  <a:pt x="12616" y="54252"/>
                </a:cubicBezTo>
                <a:cubicBezTo>
                  <a:pt x="11735" y="54252"/>
                  <a:pt x="10855" y="55632"/>
                  <a:pt x="10855" y="57011"/>
                </a:cubicBezTo>
                <a:cubicBezTo>
                  <a:pt x="10855" y="58390"/>
                  <a:pt x="11735" y="59770"/>
                  <a:pt x="12616" y="59770"/>
                </a:cubicBezTo>
                <a:cubicBezTo>
                  <a:pt x="22885" y="59770"/>
                  <a:pt x="22885" y="59770"/>
                  <a:pt x="22885" y="59770"/>
                </a:cubicBezTo>
                <a:cubicBezTo>
                  <a:pt x="23765" y="59770"/>
                  <a:pt x="24352" y="58390"/>
                  <a:pt x="24352" y="57011"/>
                </a:cubicBezTo>
                <a:close/>
                <a:moveTo>
                  <a:pt x="73349" y="80919"/>
                </a:moveTo>
                <a:cubicBezTo>
                  <a:pt x="73349" y="21609"/>
                  <a:pt x="73349" y="21609"/>
                  <a:pt x="73349" y="21609"/>
                </a:cubicBezTo>
                <a:cubicBezTo>
                  <a:pt x="65427" y="34482"/>
                  <a:pt x="56039" y="41379"/>
                  <a:pt x="44009" y="41379"/>
                </a:cubicBezTo>
                <a:cubicBezTo>
                  <a:pt x="44009" y="62068"/>
                  <a:pt x="44009" y="62068"/>
                  <a:pt x="44009" y="62068"/>
                </a:cubicBezTo>
                <a:cubicBezTo>
                  <a:pt x="56039" y="62068"/>
                  <a:pt x="65427" y="68505"/>
                  <a:pt x="73349" y="80919"/>
                </a:cubicBezTo>
                <a:close/>
                <a:moveTo>
                  <a:pt x="90953" y="21609"/>
                </a:moveTo>
                <a:cubicBezTo>
                  <a:pt x="104743" y="0"/>
                  <a:pt x="104743" y="0"/>
                  <a:pt x="104743" y="0"/>
                </a:cubicBezTo>
                <a:cubicBezTo>
                  <a:pt x="108264" y="5057"/>
                  <a:pt x="108264" y="5057"/>
                  <a:pt x="108264" y="5057"/>
                </a:cubicBezTo>
                <a:cubicBezTo>
                  <a:pt x="94474" y="27126"/>
                  <a:pt x="94474" y="27126"/>
                  <a:pt x="94474" y="27126"/>
                </a:cubicBezTo>
                <a:lnTo>
                  <a:pt x="90953" y="21609"/>
                </a:lnTo>
                <a:close/>
                <a:moveTo>
                  <a:pt x="94474" y="76781"/>
                </a:moveTo>
                <a:cubicBezTo>
                  <a:pt x="108264" y="98390"/>
                  <a:pt x="108264" y="98390"/>
                  <a:pt x="108264" y="98390"/>
                </a:cubicBezTo>
                <a:cubicBezTo>
                  <a:pt x="104743" y="103448"/>
                  <a:pt x="104743" y="103448"/>
                  <a:pt x="104743" y="103448"/>
                </a:cubicBezTo>
                <a:cubicBezTo>
                  <a:pt x="90953" y="81839"/>
                  <a:pt x="90953" y="81839"/>
                  <a:pt x="90953" y="81839"/>
                </a:cubicBezTo>
                <a:lnTo>
                  <a:pt x="94474" y="76781"/>
                </a:lnTo>
                <a:close/>
                <a:moveTo>
                  <a:pt x="96821" y="47356"/>
                </a:moveTo>
                <a:cubicBezTo>
                  <a:pt x="120000" y="47356"/>
                  <a:pt x="120000" y="47356"/>
                  <a:pt x="120000" y="47356"/>
                </a:cubicBezTo>
                <a:cubicBezTo>
                  <a:pt x="120000" y="54712"/>
                  <a:pt x="120000" y="54712"/>
                  <a:pt x="120000" y="54712"/>
                </a:cubicBezTo>
                <a:cubicBezTo>
                  <a:pt x="96821" y="54712"/>
                  <a:pt x="96821" y="54712"/>
                  <a:pt x="96821" y="54712"/>
                </a:cubicBezTo>
                <a:lnTo>
                  <a:pt x="96821" y="47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6662834" y="2672696"/>
            <a:ext cx="221582" cy="223223"/>
          </a:xfrm>
          <a:custGeom>
            <a:pathLst>
              <a:path extrusionOk="0" h="120000" w="120000">
                <a:moveTo>
                  <a:pt x="107633" y="0"/>
                </a:moveTo>
                <a:cubicBezTo>
                  <a:pt x="116335" y="0"/>
                  <a:pt x="120000" y="3664"/>
                  <a:pt x="120000" y="12366"/>
                </a:cubicBezTo>
                <a:cubicBezTo>
                  <a:pt x="120000" y="107633"/>
                  <a:pt x="120000" y="107633"/>
                  <a:pt x="120000" y="107633"/>
                </a:cubicBezTo>
                <a:cubicBezTo>
                  <a:pt x="120000" y="115877"/>
                  <a:pt x="116335" y="120000"/>
                  <a:pt x="107633" y="120000"/>
                </a:cubicBezTo>
                <a:cubicBezTo>
                  <a:pt x="12366" y="120000"/>
                  <a:pt x="12366" y="120000"/>
                  <a:pt x="12366" y="120000"/>
                </a:cubicBezTo>
                <a:cubicBezTo>
                  <a:pt x="4580" y="120000"/>
                  <a:pt x="0" y="115877"/>
                  <a:pt x="0" y="107633"/>
                </a:cubicBezTo>
                <a:cubicBezTo>
                  <a:pt x="0" y="12366"/>
                  <a:pt x="0" y="12366"/>
                  <a:pt x="0" y="12366"/>
                </a:cubicBezTo>
                <a:cubicBezTo>
                  <a:pt x="0" y="3664"/>
                  <a:pt x="4580" y="0"/>
                  <a:pt x="12366" y="0"/>
                </a:cubicBezTo>
                <a:lnTo>
                  <a:pt x="107633" y="0"/>
                </a:lnTo>
                <a:close/>
                <a:moveTo>
                  <a:pt x="67786" y="81068"/>
                </a:moveTo>
                <a:cubicBezTo>
                  <a:pt x="59083" y="80610"/>
                  <a:pt x="52671" y="74656"/>
                  <a:pt x="52671" y="66412"/>
                </a:cubicBezTo>
                <a:cubicBezTo>
                  <a:pt x="52671" y="58167"/>
                  <a:pt x="52671" y="58167"/>
                  <a:pt x="52671" y="58167"/>
                </a:cubicBezTo>
                <a:cubicBezTo>
                  <a:pt x="80610" y="58167"/>
                  <a:pt x="80610" y="58167"/>
                  <a:pt x="80610" y="58167"/>
                </a:cubicBezTo>
                <a:cubicBezTo>
                  <a:pt x="85648" y="58167"/>
                  <a:pt x="89770" y="53587"/>
                  <a:pt x="89770" y="48549"/>
                </a:cubicBezTo>
                <a:cubicBezTo>
                  <a:pt x="89770" y="43511"/>
                  <a:pt x="85648" y="39389"/>
                  <a:pt x="80610" y="39389"/>
                </a:cubicBezTo>
                <a:cubicBezTo>
                  <a:pt x="52671" y="39389"/>
                  <a:pt x="52671" y="39389"/>
                  <a:pt x="52671" y="39389"/>
                </a:cubicBezTo>
                <a:cubicBezTo>
                  <a:pt x="52671" y="27480"/>
                  <a:pt x="52671" y="27480"/>
                  <a:pt x="52671" y="27480"/>
                </a:cubicBezTo>
                <a:cubicBezTo>
                  <a:pt x="52671" y="22442"/>
                  <a:pt x="48091" y="18320"/>
                  <a:pt x="43511" y="18320"/>
                </a:cubicBezTo>
                <a:cubicBezTo>
                  <a:pt x="38015" y="18320"/>
                  <a:pt x="34351" y="22442"/>
                  <a:pt x="34351" y="27480"/>
                </a:cubicBezTo>
                <a:cubicBezTo>
                  <a:pt x="34351" y="66412"/>
                  <a:pt x="34351" y="66412"/>
                  <a:pt x="34351" y="66412"/>
                </a:cubicBezTo>
                <a:cubicBezTo>
                  <a:pt x="34351" y="75114"/>
                  <a:pt x="37557" y="84274"/>
                  <a:pt x="43969" y="89770"/>
                </a:cubicBezTo>
                <a:cubicBezTo>
                  <a:pt x="49923" y="96183"/>
                  <a:pt x="58167" y="99389"/>
                  <a:pt x="67328" y="99847"/>
                </a:cubicBezTo>
                <a:cubicBezTo>
                  <a:pt x="80610" y="99847"/>
                  <a:pt x="80610" y="99847"/>
                  <a:pt x="80610" y="99847"/>
                </a:cubicBezTo>
                <a:cubicBezTo>
                  <a:pt x="85648" y="99847"/>
                  <a:pt x="89770" y="95725"/>
                  <a:pt x="89770" y="90687"/>
                </a:cubicBezTo>
                <a:cubicBezTo>
                  <a:pt x="89770" y="85190"/>
                  <a:pt x="85648" y="81068"/>
                  <a:pt x="80610" y="81068"/>
                </a:cubicBezTo>
                <a:lnTo>
                  <a:pt x="67786" y="8106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6946788" y="2667771"/>
            <a:ext cx="237996" cy="226506"/>
          </a:xfrm>
          <a:custGeom>
            <a:pathLst>
              <a:path extrusionOk="0" h="120000" w="120000">
                <a:moveTo>
                  <a:pt x="120000" y="7164"/>
                </a:moveTo>
                <a:cubicBezTo>
                  <a:pt x="120000" y="11194"/>
                  <a:pt x="117000" y="13880"/>
                  <a:pt x="113571" y="13880"/>
                </a:cubicBezTo>
                <a:cubicBezTo>
                  <a:pt x="112285" y="13880"/>
                  <a:pt x="112285" y="13880"/>
                  <a:pt x="112285" y="13880"/>
                </a:cubicBezTo>
                <a:cubicBezTo>
                  <a:pt x="92571" y="120000"/>
                  <a:pt x="92571" y="120000"/>
                  <a:pt x="92571" y="120000"/>
                </a:cubicBezTo>
                <a:cubicBezTo>
                  <a:pt x="27857" y="120000"/>
                  <a:pt x="27857" y="120000"/>
                  <a:pt x="27857" y="120000"/>
                </a:cubicBezTo>
                <a:cubicBezTo>
                  <a:pt x="8142" y="13880"/>
                  <a:pt x="8142" y="13880"/>
                  <a:pt x="8142" y="13880"/>
                </a:cubicBezTo>
                <a:cubicBezTo>
                  <a:pt x="6428" y="13880"/>
                  <a:pt x="6428" y="13880"/>
                  <a:pt x="6428" y="13880"/>
                </a:cubicBezTo>
                <a:cubicBezTo>
                  <a:pt x="2571" y="13880"/>
                  <a:pt x="0" y="11194"/>
                  <a:pt x="0" y="7164"/>
                </a:cubicBezTo>
                <a:cubicBezTo>
                  <a:pt x="0" y="3134"/>
                  <a:pt x="2571" y="0"/>
                  <a:pt x="6428" y="0"/>
                </a:cubicBezTo>
                <a:cubicBezTo>
                  <a:pt x="113571" y="0"/>
                  <a:pt x="113571" y="0"/>
                  <a:pt x="113571" y="0"/>
                </a:cubicBezTo>
                <a:cubicBezTo>
                  <a:pt x="117000" y="0"/>
                  <a:pt x="120000" y="3134"/>
                  <a:pt x="120000" y="7164"/>
                </a:cubicBezTo>
                <a:close/>
                <a:moveTo>
                  <a:pt x="25285" y="13880"/>
                </a:moveTo>
                <a:cubicBezTo>
                  <a:pt x="18428" y="13880"/>
                  <a:pt x="18428" y="13880"/>
                  <a:pt x="18428" y="13880"/>
                </a:cubicBezTo>
                <a:cubicBezTo>
                  <a:pt x="19285" y="20149"/>
                  <a:pt x="19285" y="20149"/>
                  <a:pt x="19285" y="20149"/>
                </a:cubicBezTo>
                <a:lnTo>
                  <a:pt x="25285" y="13880"/>
                </a:lnTo>
                <a:close/>
                <a:moveTo>
                  <a:pt x="21000" y="28208"/>
                </a:moveTo>
                <a:cubicBezTo>
                  <a:pt x="23571" y="41641"/>
                  <a:pt x="23571" y="41641"/>
                  <a:pt x="23571" y="41641"/>
                </a:cubicBezTo>
                <a:cubicBezTo>
                  <a:pt x="27428" y="45671"/>
                  <a:pt x="27428" y="45671"/>
                  <a:pt x="27428" y="45671"/>
                </a:cubicBezTo>
                <a:cubicBezTo>
                  <a:pt x="38571" y="33582"/>
                  <a:pt x="38571" y="33582"/>
                  <a:pt x="38571" y="33582"/>
                </a:cubicBezTo>
                <a:cubicBezTo>
                  <a:pt x="27428" y="21940"/>
                  <a:pt x="27428" y="21940"/>
                  <a:pt x="27428" y="21940"/>
                </a:cubicBezTo>
                <a:lnTo>
                  <a:pt x="21000" y="28208"/>
                </a:lnTo>
                <a:close/>
                <a:moveTo>
                  <a:pt x="30000" y="76567"/>
                </a:moveTo>
                <a:cubicBezTo>
                  <a:pt x="38571" y="67164"/>
                  <a:pt x="38571" y="67164"/>
                  <a:pt x="38571" y="67164"/>
                </a:cubicBezTo>
                <a:cubicBezTo>
                  <a:pt x="27428" y="55522"/>
                  <a:pt x="27428" y="55522"/>
                  <a:pt x="27428" y="55522"/>
                </a:cubicBezTo>
                <a:cubicBezTo>
                  <a:pt x="26142" y="56417"/>
                  <a:pt x="26142" y="56417"/>
                  <a:pt x="26142" y="56417"/>
                </a:cubicBezTo>
                <a:lnTo>
                  <a:pt x="30000" y="76567"/>
                </a:lnTo>
                <a:close/>
                <a:moveTo>
                  <a:pt x="52285" y="13880"/>
                </a:moveTo>
                <a:cubicBezTo>
                  <a:pt x="34714" y="13880"/>
                  <a:pt x="34714" y="13880"/>
                  <a:pt x="34714" y="13880"/>
                </a:cubicBezTo>
                <a:cubicBezTo>
                  <a:pt x="32142" y="16567"/>
                  <a:pt x="32142" y="16567"/>
                  <a:pt x="32142" y="16567"/>
                </a:cubicBezTo>
                <a:cubicBezTo>
                  <a:pt x="43285" y="28656"/>
                  <a:pt x="43285" y="28656"/>
                  <a:pt x="43285" y="28656"/>
                </a:cubicBezTo>
                <a:cubicBezTo>
                  <a:pt x="54857" y="16567"/>
                  <a:pt x="54857" y="16567"/>
                  <a:pt x="54857" y="16567"/>
                </a:cubicBezTo>
                <a:lnTo>
                  <a:pt x="52285" y="13880"/>
                </a:lnTo>
                <a:close/>
                <a:moveTo>
                  <a:pt x="43285" y="62238"/>
                </a:moveTo>
                <a:cubicBezTo>
                  <a:pt x="54857" y="50149"/>
                  <a:pt x="54857" y="50149"/>
                  <a:pt x="54857" y="50149"/>
                </a:cubicBezTo>
                <a:cubicBezTo>
                  <a:pt x="43285" y="38507"/>
                  <a:pt x="43285" y="38507"/>
                  <a:pt x="43285" y="38507"/>
                </a:cubicBezTo>
                <a:cubicBezTo>
                  <a:pt x="32142" y="50149"/>
                  <a:pt x="32142" y="50149"/>
                  <a:pt x="32142" y="50149"/>
                </a:cubicBezTo>
                <a:lnTo>
                  <a:pt x="43285" y="62238"/>
                </a:lnTo>
                <a:close/>
                <a:moveTo>
                  <a:pt x="32142" y="84179"/>
                </a:moveTo>
                <a:cubicBezTo>
                  <a:pt x="43285" y="95820"/>
                  <a:pt x="43285" y="95820"/>
                  <a:pt x="43285" y="95820"/>
                </a:cubicBezTo>
                <a:cubicBezTo>
                  <a:pt x="54857" y="84179"/>
                  <a:pt x="54857" y="84179"/>
                  <a:pt x="54857" y="84179"/>
                </a:cubicBezTo>
                <a:cubicBezTo>
                  <a:pt x="43285" y="72089"/>
                  <a:pt x="43285" y="72089"/>
                  <a:pt x="43285" y="72089"/>
                </a:cubicBezTo>
                <a:lnTo>
                  <a:pt x="32142" y="84179"/>
                </a:lnTo>
                <a:close/>
                <a:moveTo>
                  <a:pt x="36000" y="109701"/>
                </a:moveTo>
                <a:cubicBezTo>
                  <a:pt x="47142" y="109701"/>
                  <a:pt x="47142" y="109701"/>
                  <a:pt x="47142" y="109701"/>
                </a:cubicBezTo>
                <a:cubicBezTo>
                  <a:pt x="33428" y="95373"/>
                  <a:pt x="33428" y="95373"/>
                  <a:pt x="33428" y="95373"/>
                </a:cubicBezTo>
                <a:lnTo>
                  <a:pt x="36000" y="109701"/>
                </a:lnTo>
                <a:close/>
                <a:moveTo>
                  <a:pt x="70714" y="33582"/>
                </a:moveTo>
                <a:cubicBezTo>
                  <a:pt x="59571" y="21940"/>
                  <a:pt x="59571" y="21940"/>
                  <a:pt x="59571" y="21940"/>
                </a:cubicBezTo>
                <a:cubicBezTo>
                  <a:pt x="48000" y="33582"/>
                  <a:pt x="48000" y="33582"/>
                  <a:pt x="48000" y="33582"/>
                </a:cubicBezTo>
                <a:cubicBezTo>
                  <a:pt x="59571" y="45671"/>
                  <a:pt x="59571" y="45671"/>
                  <a:pt x="59571" y="45671"/>
                </a:cubicBezTo>
                <a:lnTo>
                  <a:pt x="70714" y="33582"/>
                </a:lnTo>
                <a:close/>
                <a:moveTo>
                  <a:pt x="48000" y="67164"/>
                </a:moveTo>
                <a:cubicBezTo>
                  <a:pt x="59571" y="79253"/>
                  <a:pt x="59571" y="79253"/>
                  <a:pt x="59571" y="79253"/>
                </a:cubicBezTo>
                <a:cubicBezTo>
                  <a:pt x="70714" y="67164"/>
                  <a:pt x="70714" y="67164"/>
                  <a:pt x="70714" y="67164"/>
                </a:cubicBezTo>
                <a:cubicBezTo>
                  <a:pt x="59571" y="55522"/>
                  <a:pt x="59571" y="55522"/>
                  <a:pt x="59571" y="55522"/>
                </a:cubicBezTo>
                <a:lnTo>
                  <a:pt x="48000" y="67164"/>
                </a:lnTo>
                <a:close/>
                <a:moveTo>
                  <a:pt x="48000" y="100746"/>
                </a:moveTo>
                <a:cubicBezTo>
                  <a:pt x="56571" y="109701"/>
                  <a:pt x="56571" y="109701"/>
                  <a:pt x="56571" y="109701"/>
                </a:cubicBezTo>
                <a:cubicBezTo>
                  <a:pt x="62142" y="109701"/>
                  <a:pt x="62142" y="109701"/>
                  <a:pt x="62142" y="109701"/>
                </a:cubicBezTo>
                <a:cubicBezTo>
                  <a:pt x="70714" y="100746"/>
                  <a:pt x="70714" y="100746"/>
                  <a:pt x="70714" y="100746"/>
                </a:cubicBezTo>
                <a:cubicBezTo>
                  <a:pt x="59571" y="89104"/>
                  <a:pt x="59571" y="89104"/>
                  <a:pt x="59571" y="89104"/>
                </a:cubicBezTo>
                <a:lnTo>
                  <a:pt x="48000" y="100746"/>
                </a:lnTo>
                <a:close/>
                <a:moveTo>
                  <a:pt x="84000" y="13880"/>
                </a:moveTo>
                <a:cubicBezTo>
                  <a:pt x="66857" y="13880"/>
                  <a:pt x="66857" y="13880"/>
                  <a:pt x="66857" y="13880"/>
                </a:cubicBezTo>
                <a:cubicBezTo>
                  <a:pt x="64285" y="16567"/>
                  <a:pt x="64285" y="16567"/>
                  <a:pt x="64285" y="16567"/>
                </a:cubicBezTo>
                <a:cubicBezTo>
                  <a:pt x="75428" y="28656"/>
                  <a:pt x="75428" y="28656"/>
                  <a:pt x="75428" y="28656"/>
                </a:cubicBezTo>
                <a:cubicBezTo>
                  <a:pt x="87000" y="16567"/>
                  <a:pt x="87000" y="16567"/>
                  <a:pt x="87000" y="16567"/>
                </a:cubicBezTo>
                <a:lnTo>
                  <a:pt x="84000" y="13880"/>
                </a:lnTo>
                <a:close/>
                <a:moveTo>
                  <a:pt x="75428" y="62238"/>
                </a:moveTo>
                <a:cubicBezTo>
                  <a:pt x="87000" y="50149"/>
                  <a:pt x="87000" y="50149"/>
                  <a:pt x="87000" y="50149"/>
                </a:cubicBezTo>
                <a:cubicBezTo>
                  <a:pt x="75428" y="38507"/>
                  <a:pt x="75428" y="38507"/>
                  <a:pt x="75428" y="38507"/>
                </a:cubicBezTo>
                <a:cubicBezTo>
                  <a:pt x="64285" y="50149"/>
                  <a:pt x="64285" y="50149"/>
                  <a:pt x="64285" y="50149"/>
                </a:cubicBezTo>
                <a:lnTo>
                  <a:pt x="75428" y="62238"/>
                </a:lnTo>
                <a:close/>
                <a:moveTo>
                  <a:pt x="87000" y="84179"/>
                </a:moveTo>
                <a:cubicBezTo>
                  <a:pt x="75428" y="72089"/>
                  <a:pt x="75428" y="72089"/>
                  <a:pt x="75428" y="72089"/>
                </a:cubicBezTo>
                <a:cubicBezTo>
                  <a:pt x="64285" y="84179"/>
                  <a:pt x="64285" y="84179"/>
                  <a:pt x="64285" y="84179"/>
                </a:cubicBezTo>
                <a:cubicBezTo>
                  <a:pt x="75428" y="95820"/>
                  <a:pt x="75428" y="95820"/>
                  <a:pt x="75428" y="95820"/>
                </a:cubicBezTo>
                <a:lnTo>
                  <a:pt x="87000" y="84179"/>
                </a:lnTo>
                <a:close/>
                <a:moveTo>
                  <a:pt x="71571" y="109701"/>
                </a:moveTo>
                <a:cubicBezTo>
                  <a:pt x="84000" y="109701"/>
                  <a:pt x="84000" y="109701"/>
                  <a:pt x="84000" y="109701"/>
                </a:cubicBezTo>
                <a:cubicBezTo>
                  <a:pt x="87428" y="93582"/>
                  <a:pt x="87428" y="93582"/>
                  <a:pt x="87428" y="93582"/>
                </a:cubicBezTo>
                <a:lnTo>
                  <a:pt x="71571" y="109701"/>
                </a:lnTo>
                <a:close/>
                <a:moveTo>
                  <a:pt x="99428" y="29552"/>
                </a:moveTo>
                <a:cubicBezTo>
                  <a:pt x="91714" y="21940"/>
                  <a:pt x="91714" y="21940"/>
                  <a:pt x="91714" y="21940"/>
                </a:cubicBezTo>
                <a:cubicBezTo>
                  <a:pt x="80142" y="33582"/>
                  <a:pt x="80142" y="33582"/>
                  <a:pt x="80142" y="33582"/>
                </a:cubicBezTo>
                <a:cubicBezTo>
                  <a:pt x="91714" y="45671"/>
                  <a:pt x="91714" y="45671"/>
                  <a:pt x="91714" y="45671"/>
                </a:cubicBezTo>
                <a:cubicBezTo>
                  <a:pt x="97714" y="39402"/>
                  <a:pt x="97714" y="39402"/>
                  <a:pt x="97714" y="39402"/>
                </a:cubicBezTo>
                <a:lnTo>
                  <a:pt x="99428" y="29552"/>
                </a:lnTo>
                <a:close/>
                <a:moveTo>
                  <a:pt x="93857" y="57761"/>
                </a:moveTo>
                <a:cubicBezTo>
                  <a:pt x="91714" y="55522"/>
                  <a:pt x="91714" y="55522"/>
                  <a:pt x="91714" y="55522"/>
                </a:cubicBezTo>
                <a:cubicBezTo>
                  <a:pt x="80142" y="67164"/>
                  <a:pt x="80142" y="67164"/>
                  <a:pt x="80142" y="67164"/>
                </a:cubicBezTo>
                <a:cubicBezTo>
                  <a:pt x="90428" y="77910"/>
                  <a:pt x="90428" y="77910"/>
                  <a:pt x="90428" y="77910"/>
                </a:cubicBezTo>
                <a:lnTo>
                  <a:pt x="93857" y="57761"/>
                </a:lnTo>
                <a:close/>
                <a:moveTo>
                  <a:pt x="102428" y="13880"/>
                </a:moveTo>
                <a:cubicBezTo>
                  <a:pt x="93428" y="13880"/>
                  <a:pt x="93428" y="13880"/>
                  <a:pt x="93428" y="13880"/>
                </a:cubicBezTo>
                <a:cubicBezTo>
                  <a:pt x="100714" y="21492"/>
                  <a:pt x="100714" y="21492"/>
                  <a:pt x="100714" y="21492"/>
                </a:cubicBezTo>
                <a:lnTo>
                  <a:pt x="102428" y="1388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7355482" y="2653000"/>
            <a:ext cx="139515" cy="242918"/>
          </a:xfrm>
          <a:custGeom>
            <a:pathLst>
              <a:path extrusionOk="0" h="120000" w="120000">
                <a:moveTo>
                  <a:pt x="98650" y="0"/>
                </a:moveTo>
                <a:cubicBezTo>
                  <a:pt x="111901" y="0"/>
                  <a:pt x="120000" y="5052"/>
                  <a:pt x="120000" y="11789"/>
                </a:cubicBezTo>
                <a:cubicBezTo>
                  <a:pt x="120000" y="109052"/>
                  <a:pt x="120000" y="109052"/>
                  <a:pt x="120000" y="109052"/>
                </a:cubicBezTo>
                <a:cubicBezTo>
                  <a:pt x="120000" y="114947"/>
                  <a:pt x="111901" y="119999"/>
                  <a:pt x="100858" y="119999"/>
                </a:cubicBezTo>
                <a:cubicBezTo>
                  <a:pt x="18404" y="119999"/>
                  <a:pt x="18404" y="119999"/>
                  <a:pt x="18404" y="119999"/>
                </a:cubicBezTo>
                <a:cubicBezTo>
                  <a:pt x="8098" y="119999"/>
                  <a:pt x="0" y="114947"/>
                  <a:pt x="0" y="109052"/>
                </a:cubicBezTo>
                <a:cubicBezTo>
                  <a:pt x="0" y="11789"/>
                  <a:pt x="0" y="11789"/>
                  <a:pt x="0" y="11789"/>
                </a:cubicBezTo>
                <a:cubicBezTo>
                  <a:pt x="0" y="5052"/>
                  <a:pt x="8098" y="0"/>
                  <a:pt x="20613" y="0"/>
                </a:cubicBezTo>
                <a:lnTo>
                  <a:pt x="98650" y="0"/>
                </a:lnTo>
                <a:close/>
                <a:moveTo>
                  <a:pt x="108957" y="24000"/>
                </a:moveTo>
                <a:cubicBezTo>
                  <a:pt x="11042" y="24000"/>
                  <a:pt x="11042" y="24000"/>
                  <a:pt x="11042" y="24000"/>
                </a:cubicBezTo>
                <a:cubicBezTo>
                  <a:pt x="11042" y="96000"/>
                  <a:pt x="11042" y="96000"/>
                  <a:pt x="11042" y="96000"/>
                </a:cubicBezTo>
                <a:cubicBezTo>
                  <a:pt x="108957" y="96000"/>
                  <a:pt x="108957" y="96000"/>
                  <a:pt x="108957" y="96000"/>
                </a:cubicBezTo>
                <a:lnTo>
                  <a:pt x="108957" y="24000"/>
                </a:lnTo>
                <a:close/>
                <a:moveTo>
                  <a:pt x="40490" y="10105"/>
                </a:moveTo>
                <a:cubicBezTo>
                  <a:pt x="40490" y="11368"/>
                  <a:pt x="41963" y="12631"/>
                  <a:pt x="44171" y="12631"/>
                </a:cubicBezTo>
                <a:cubicBezTo>
                  <a:pt x="75828" y="12631"/>
                  <a:pt x="75828" y="12631"/>
                  <a:pt x="75828" y="12631"/>
                </a:cubicBezTo>
                <a:cubicBezTo>
                  <a:pt x="78036" y="12631"/>
                  <a:pt x="79509" y="11368"/>
                  <a:pt x="79509" y="10105"/>
                </a:cubicBezTo>
                <a:cubicBezTo>
                  <a:pt x="79509" y="8842"/>
                  <a:pt x="78036" y="7999"/>
                  <a:pt x="75828" y="7999"/>
                </a:cubicBezTo>
                <a:cubicBezTo>
                  <a:pt x="44171" y="7999"/>
                  <a:pt x="44171" y="7999"/>
                  <a:pt x="44171" y="7999"/>
                </a:cubicBezTo>
                <a:cubicBezTo>
                  <a:pt x="41963" y="7999"/>
                  <a:pt x="40490" y="8842"/>
                  <a:pt x="40490" y="10105"/>
                </a:cubicBezTo>
                <a:close/>
                <a:moveTo>
                  <a:pt x="72147" y="108210"/>
                </a:moveTo>
                <a:cubicBezTo>
                  <a:pt x="72147" y="104421"/>
                  <a:pt x="66993" y="101473"/>
                  <a:pt x="59631" y="101473"/>
                </a:cubicBezTo>
                <a:cubicBezTo>
                  <a:pt x="53006" y="101473"/>
                  <a:pt x="47852" y="104421"/>
                  <a:pt x="47852" y="108210"/>
                </a:cubicBezTo>
                <a:cubicBezTo>
                  <a:pt x="47852" y="112000"/>
                  <a:pt x="53006" y="115368"/>
                  <a:pt x="59631" y="115368"/>
                </a:cubicBezTo>
                <a:cubicBezTo>
                  <a:pt x="66993" y="115368"/>
                  <a:pt x="72147" y="112000"/>
                  <a:pt x="72147" y="10821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7677185" y="2700598"/>
            <a:ext cx="247844" cy="195321"/>
          </a:xfrm>
          <a:custGeom>
            <a:pathLst>
              <a:path extrusionOk="0" h="120000" w="120000">
                <a:moveTo>
                  <a:pt x="108493" y="1048"/>
                </a:moveTo>
                <a:cubicBezTo>
                  <a:pt x="116712" y="1048"/>
                  <a:pt x="119999" y="5240"/>
                  <a:pt x="119999" y="15196"/>
                </a:cubicBezTo>
                <a:cubicBezTo>
                  <a:pt x="119999" y="105851"/>
                  <a:pt x="119999" y="105851"/>
                  <a:pt x="119999" y="105851"/>
                </a:cubicBezTo>
                <a:cubicBezTo>
                  <a:pt x="119999" y="115283"/>
                  <a:pt x="116712" y="119999"/>
                  <a:pt x="108493" y="119999"/>
                </a:cubicBezTo>
                <a:cubicBezTo>
                  <a:pt x="11095" y="119999"/>
                  <a:pt x="11095" y="119999"/>
                  <a:pt x="11095" y="119999"/>
                </a:cubicBezTo>
                <a:cubicBezTo>
                  <a:pt x="3698" y="119999"/>
                  <a:pt x="0" y="115283"/>
                  <a:pt x="0" y="105851"/>
                </a:cubicBezTo>
                <a:cubicBezTo>
                  <a:pt x="0" y="15196"/>
                  <a:pt x="0" y="15196"/>
                  <a:pt x="0" y="15196"/>
                </a:cubicBezTo>
                <a:cubicBezTo>
                  <a:pt x="0" y="5240"/>
                  <a:pt x="3698" y="0"/>
                  <a:pt x="11095" y="1048"/>
                </a:cubicBezTo>
                <a:lnTo>
                  <a:pt x="108493" y="1048"/>
                </a:lnTo>
                <a:close/>
                <a:moveTo>
                  <a:pt x="36575" y="26200"/>
                </a:moveTo>
                <a:cubicBezTo>
                  <a:pt x="36575" y="94847"/>
                  <a:pt x="36575" y="94847"/>
                  <a:pt x="36575" y="94847"/>
                </a:cubicBezTo>
                <a:cubicBezTo>
                  <a:pt x="90410" y="60786"/>
                  <a:pt x="90410" y="60786"/>
                  <a:pt x="90410" y="60786"/>
                </a:cubicBezTo>
                <a:lnTo>
                  <a:pt x="36575" y="262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7984118" y="2666130"/>
            <a:ext cx="236354" cy="236354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93000"/>
                  <a:pt x="93000" y="120000"/>
                  <a:pt x="60000" y="120000"/>
                </a:cubicBezTo>
                <a:cubicBezTo>
                  <a:pt x="26571" y="120000"/>
                  <a:pt x="0" y="93000"/>
                  <a:pt x="0" y="60000"/>
                </a:cubicBezTo>
                <a:cubicBezTo>
                  <a:pt x="0" y="27000"/>
                  <a:pt x="26571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lose/>
                <a:moveTo>
                  <a:pt x="106714" y="60000"/>
                </a:moveTo>
                <a:cubicBezTo>
                  <a:pt x="106714" y="34285"/>
                  <a:pt x="85714" y="13285"/>
                  <a:pt x="60000" y="13285"/>
                </a:cubicBezTo>
                <a:cubicBezTo>
                  <a:pt x="34285" y="13285"/>
                  <a:pt x="12857" y="34285"/>
                  <a:pt x="12857" y="60000"/>
                </a:cubicBezTo>
                <a:cubicBezTo>
                  <a:pt x="12857" y="85714"/>
                  <a:pt x="34285" y="106714"/>
                  <a:pt x="60000" y="106714"/>
                </a:cubicBezTo>
                <a:cubicBezTo>
                  <a:pt x="85714" y="106714"/>
                  <a:pt x="106714" y="85714"/>
                  <a:pt x="106714" y="60000"/>
                </a:cubicBezTo>
                <a:close/>
                <a:moveTo>
                  <a:pt x="24428" y="56142"/>
                </a:moveTo>
                <a:cubicBezTo>
                  <a:pt x="26142" y="56142"/>
                  <a:pt x="27857" y="57857"/>
                  <a:pt x="27857" y="59571"/>
                </a:cubicBezTo>
                <a:cubicBezTo>
                  <a:pt x="27857" y="61714"/>
                  <a:pt x="26142" y="63428"/>
                  <a:pt x="24428" y="63428"/>
                </a:cubicBezTo>
                <a:cubicBezTo>
                  <a:pt x="22714" y="63428"/>
                  <a:pt x="21000" y="61714"/>
                  <a:pt x="21000" y="59571"/>
                </a:cubicBezTo>
                <a:cubicBezTo>
                  <a:pt x="21000" y="57857"/>
                  <a:pt x="22714" y="56142"/>
                  <a:pt x="24428" y="56142"/>
                </a:cubicBezTo>
                <a:close/>
                <a:moveTo>
                  <a:pt x="77571" y="54000"/>
                </a:moveTo>
                <a:cubicBezTo>
                  <a:pt x="61714" y="54000"/>
                  <a:pt x="61714" y="54000"/>
                  <a:pt x="61714" y="54000"/>
                </a:cubicBezTo>
                <a:cubicBezTo>
                  <a:pt x="42428" y="33000"/>
                  <a:pt x="42428" y="33000"/>
                  <a:pt x="42428" y="33000"/>
                </a:cubicBezTo>
                <a:cubicBezTo>
                  <a:pt x="36428" y="27000"/>
                  <a:pt x="27000" y="36000"/>
                  <a:pt x="33000" y="42000"/>
                </a:cubicBezTo>
                <a:cubicBezTo>
                  <a:pt x="54000" y="65142"/>
                  <a:pt x="54000" y="65142"/>
                  <a:pt x="54000" y="65142"/>
                </a:cubicBezTo>
                <a:cubicBezTo>
                  <a:pt x="55285" y="66428"/>
                  <a:pt x="57000" y="67285"/>
                  <a:pt x="58714" y="67285"/>
                </a:cubicBezTo>
                <a:cubicBezTo>
                  <a:pt x="77571" y="67285"/>
                  <a:pt x="77571" y="67285"/>
                  <a:pt x="77571" y="67285"/>
                </a:cubicBezTo>
                <a:cubicBezTo>
                  <a:pt x="85714" y="67285"/>
                  <a:pt x="86571" y="54000"/>
                  <a:pt x="77571" y="54000"/>
                </a:cubicBezTo>
                <a:close/>
                <a:moveTo>
                  <a:pt x="35571" y="82285"/>
                </a:moveTo>
                <a:cubicBezTo>
                  <a:pt x="37285" y="82285"/>
                  <a:pt x="39000" y="83571"/>
                  <a:pt x="39000" y="85714"/>
                </a:cubicBezTo>
                <a:cubicBezTo>
                  <a:pt x="39000" y="87428"/>
                  <a:pt x="37285" y="89142"/>
                  <a:pt x="35571" y="89142"/>
                </a:cubicBezTo>
                <a:cubicBezTo>
                  <a:pt x="33857" y="89142"/>
                  <a:pt x="32142" y="87428"/>
                  <a:pt x="32142" y="85714"/>
                </a:cubicBezTo>
                <a:cubicBezTo>
                  <a:pt x="32142" y="83571"/>
                  <a:pt x="33857" y="82285"/>
                  <a:pt x="35571" y="82285"/>
                </a:cubicBezTo>
                <a:close/>
                <a:moveTo>
                  <a:pt x="59571" y="91714"/>
                </a:moveTo>
                <a:cubicBezTo>
                  <a:pt x="61285" y="91714"/>
                  <a:pt x="63000" y="93428"/>
                  <a:pt x="63000" y="95142"/>
                </a:cubicBezTo>
                <a:cubicBezTo>
                  <a:pt x="63000" y="96857"/>
                  <a:pt x="61285" y="98571"/>
                  <a:pt x="59571" y="98571"/>
                </a:cubicBezTo>
                <a:cubicBezTo>
                  <a:pt x="57857" y="98571"/>
                  <a:pt x="56142" y="96857"/>
                  <a:pt x="56142" y="95142"/>
                </a:cubicBezTo>
                <a:cubicBezTo>
                  <a:pt x="56142" y="93428"/>
                  <a:pt x="57857" y="91714"/>
                  <a:pt x="59571" y="91714"/>
                </a:cubicBezTo>
                <a:close/>
                <a:moveTo>
                  <a:pt x="59571" y="21428"/>
                </a:moveTo>
                <a:cubicBezTo>
                  <a:pt x="61714" y="21428"/>
                  <a:pt x="63428" y="23142"/>
                  <a:pt x="63428" y="24857"/>
                </a:cubicBezTo>
                <a:cubicBezTo>
                  <a:pt x="63428" y="26571"/>
                  <a:pt x="61714" y="28285"/>
                  <a:pt x="59571" y="28285"/>
                </a:cubicBezTo>
                <a:cubicBezTo>
                  <a:pt x="57857" y="28285"/>
                  <a:pt x="56142" y="26571"/>
                  <a:pt x="56142" y="24857"/>
                </a:cubicBezTo>
                <a:cubicBezTo>
                  <a:pt x="56142" y="23142"/>
                  <a:pt x="57857" y="21428"/>
                  <a:pt x="59571" y="21428"/>
                </a:cubicBezTo>
                <a:close/>
                <a:moveTo>
                  <a:pt x="84428" y="30857"/>
                </a:moveTo>
                <a:cubicBezTo>
                  <a:pt x="86142" y="30857"/>
                  <a:pt x="87857" y="32571"/>
                  <a:pt x="87857" y="34285"/>
                </a:cubicBezTo>
                <a:cubicBezTo>
                  <a:pt x="87857" y="36428"/>
                  <a:pt x="86142" y="38142"/>
                  <a:pt x="84428" y="38142"/>
                </a:cubicBezTo>
                <a:cubicBezTo>
                  <a:pt x="82285" y="38142"/>
                  <a:pt x="81000" y="36428"/>
                  <a:pt x="81000" y="34285"/>
                </a:cubicBezTo>
                <a:cubicBezTo>
                  <a:pt x="81000" y="32571"/>
                  <a:pt x="82285" y="30857"/>
                  <a:pt x="84428" y="30857"/>
                </a:cubicBezTo>
                <a:close/>
                <a:moveTo>
                  <a:pt x="85285" y="81000"/>
                </a:moveTo>
                <a:cubicBezTo>
                  <a:pt x="87428" y="81000"/>
                  <a:pt x="89142" y="82714"/>
                  <a:pt x="89142" y="84428"/>
                </a:cubicBezTo>
                <a:cubicBezTo>
                  <a:pt x="89142" y="86142"/>
                  <a:pt x="87428" y="87857"/>
                  <a:pt x="85285" y="87857"/>
                </a:cubicBezTo>
                <a:cubicBezTo>
                  <a:pt x="83571" y="87857"/>
                  <a:pt x="81857" y="86142"/>
                  <a:pt x="81857" y="84428"/>
                </a:cubicBezTo>
                <a:cubicBezTo>
                  <a:pt x="81857" y="82714"/>
                  <a:pt x="83571" y="81000"/>
                  <a:pt x="85285" y="81000"/>
                </a:cubicBezTo>
                <a:close/>
                <a:moveTo>
                  <a:pt x="95142" y="56142"/>
                </a:moveTo>
                <a:cubicBezTo>
                  <a:pt x="97285" y="56142"/>
                  <a:pt x="98571" y="57857"/>
                  <a:pt x="98571" y="59571"/>
                </a:cubicBezTo>
                <a:cubicBezTo>
                  <a:pt x="98571" y="61714"/>
                  <a:pt x="97285" y="63428"/>
                  <a:pt x="95142" y="63428"/>
                </a:cubicBezTo>
                <a:cubicBezTo>
                  <a:pt x="93428" y="63428"/>
                  <a:pt x="91714" y="61714"/>
                  <a:pt x="91714" y="59571"/>
                </a:cubicBezTo>
                <a:cubicBezTo>
                  <a:pt x="91714" y="57857"/>
                  <a:pt x="93428" y="56142"/>
                  <a:pt x="95142" y="5614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8264788" y="2666130"/>
            <a:ext cx="237996" cy="236354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93000"/>
                  <a:pt x="93000" y="120000"/>
                  <a:pt x="60000" y="120000"/>
                </a:cubicBezTo>
                <a:cubicBezTo>
                  <a:pt x="26571" y="120000"/>
                  <a:pt x="0" y="93000"/>
                  <a:pt x="0" y="60000"/>
                </a:cubicBezTo>
                <a:cubicBezTo>
                  <a:pt x="0" y="27000"/>
                  <a:pt x="26571" y="0"/>
                  <a:pt x="60000" y="0"/>
                </a:cubicBezTo>
                <a:cubicBezTo>
                  <a:pt x="93000" y="0"/>
                  <a:pt x="120000" y="27000"/>
                  <a:pt x="120000" y="60000"/>
                </a:cubicBezTo>
                <a:close/>
                <a:moveTo>
                  <a:pt x="106714" y="60000"/>
                </a:moveTo>
                <a:cubicBezTo>
                  <a:pt x="106714" y="34285"/>
                  <a:pt x="85714" y="13285"/>
                  <a:pt x="60000" y="13285"/>
                </a:cubicBezTo>
                <a:cubicBezTo>
                  <a:pt x="33857" y="13285"/>
                  <a:pt x="12857" y="34285"/>
                  <a:pt x="12857" y="60000"/>
                </a:cubicBezTo>
                <a:cubicBezTo>
                  <a:pt x="12857" y="85714"/>
                  <a:pt x="33857" y="106714"/>
                  <a:pt x="60000" y="106714"/>
                </a:cubicBezTo>
                <a:cubicBezTo>
                  <a:pt x="85714" y="106714"/>
                  <a:pt x="106714" y="85714"/>
                  <a:pt x="106714" y="60000"/>
                </a:cubicBezTo>
                <a:close/>
                <a:moveTo>
                  <a:pt x="75857" y="54000"/>
                </a:moveTo>
                <a:cubicBezTo>
                  <a:pt x="61714" y="54000"/>
                  <a:pt x="61714" y="54000"/>
                  <a:pt x="61714" y="54000"/>
                </a:cubicBezTo>
                <a:cubicBezTo>
                  <a:pt x="44142" y="34714"/>
                  <a:pt x="44142" y="34714"/>
                  <a:pt x="44142" y="34714"/>
                </a:cubicBezTo>
                <a:cubicBezTo>
                  <a:pt x="38142" y="28714"/>
                  <a:pt x="28714" y="37714"/>
                  <a:pt x="34714" y="43714"/>
                </a:cubicBezTo>
                <a:cubicBezTo>
                  <a:pt x="54000" y="65142"/>
                  <a:pt x="54000" y="65142"/>
                  <a:pt x="54000" y="65142"/>
                </a:cubicBezTo>
                <a:cubicBezTo>
                  <a:pt x="54857" y="66428"/>
                  <a:pt x="56571" y="67285"/>
                  <a:pt x="58714" y="67285"/>
                </a:cubicBezTo>
                <a:cubicBezTo>
                  <a:pt x="75857" y="67285"/>
                  <a:pt x="75857" y="67285"/>
                  <a:pt x="75857" y="67285"/>
                </a:cubicBezTo>
                <a:cubicBezTo>
                  <a:pt x="84000" y="67285"/>
                  <a:pt x="84857" y="54000"/>
                  <a:pt x="75857" y="54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1704327" y="3301330"/>
            <a:ext cx="265897" cy="203527"/>
          </a:xfrm>
          <a:custGeom>
            <a:pathLst>
              <a:path extrusionOk="0" h="120000" w="120000">
                <a:moveTo>
                  <a:pt x="120000" y="10543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0543"/>
                  <a:pt x="0" y="10543"/>
                  <a:pt x="0" y="10543"/>
                </a:cubicBezTo>
                <a:cubicBezTo>
                  <a:pt x="18726" y="10543"/>
                  <a:pt x="18726" y="10543"/>
                  <a:pt x="18726" y="10543"/>
                </a:cubicBezTo>
                <a:cubicBezTo>
                  <a:pt x="18726" y="0"/>
                  <a:pt x="18726" y="0"/>
                  <a:pt x="18726" y="0"/>
                </a:cubicBezTo>
                <a:cubicBezTo>
                  <a:pt x="30573" y="0"/>
                  <a:pt x="30573" y="0"/>
                  <a:pt x="30573" y="0"/>
                </a:cubicBezTo>
                <a:cubicBezTo>
                  <a:pt x="30573" y="10543"/>
                  <a:pt x="30573" y="10543"/>
                  <a:pt x="30573" y="10543"/>
                </a:cubicBezTo>
                <a:lnTo>
                  <a:pt x="120000" y="10543"/>
                </a:lnTo>
                <a:close/>
                <a:moveTo>
                  <a:pt x="113885" y="18577"/>
                </a:moveTo>
                <a:cubicBezTo>
                  <a:pt x="6114" y="18577"/>
                  <a:pt x="6114" y="18577"/>
                  <a:pt x="6114" y="18577"/>
                </a:cubicBezTo>
                <a:cubicBezTo>
                  <a:pt x="6114" y="51213"/>
                  <a:pt x="6114" y="51213"/>
                  <a:pt x="6114" y="51213"/>
                </a:cubicBezTo>
                <a:cubicBezTo>
                  <a:pt x="38980" y="51213"/>
                  <a:pt x="38980" y="51213"/>
                  <a:pt x="38980" y="51213"/>
                </a:cubicBezTo>
                <a:cubicBezTo>
                  <a:pt x="43949" y="43179"/>
                  <a:pt x="51592" y="37656"/>
                  <a:pt x="60382" y="37656"/>
                </a:cubicBezTo>
                <a:cubicBezTo>
                  <a:pt x="68407" y="37656"/>
                  <a:pt x="76050" y="43179"/>
                  <a:pt x="81019" y="51213"/>
                </a:cubicBezTo>
                <a:cubicBezTo>
                  <a:pt x="113885" y="51213"/>
                  <a:pt x="113885" y="51213"/>
                  <a:pt x="113885" y="51213"/>
                </a:cubicBezTo>
                <a:lnTo>
                  <a:pt x="113885" y="18577"/>
                </a:lnTo>
                <a:close/>
                <a:moveTo>
                  <a:pt x="60382" y="43682"/>
                </a:moveTo>
                <a:cubicBezTo>
                  <a:pt x="47770" y="43682"/>
                  <a:pt x="37834" y="56736"/>
                  <a:pt x="37834" y="73305"/>
                </a:cubicBezTo>
                <a:cubicBezTo>
                  <a:pt x="37834" y="89372"/>
                  <a:pt x="47770" y="102426"/>
                  <a:pt x="60382" y="102426"/>
                </a:cubicBezTo>
                <a:cubicBezTo>
                  <a:pt x="72229" y="102426"/>
                  <a:pt x="82547" y="89372"/>
                  <a:pt x="82547" y="73305"/>
                </a:cubicBezTo>
                <a:cubicBezTo>
                  <a:pt x="82547" y="56736"/>
                  <a:pt x="72229" y="43682"/>
                  <a:pt x="60382" y="43682"/>
                </a:cubicBezTo>
                <a:close/>
                <a:moveTo>
                  <a:pt x="60382" y="56234"/>
                </a:moveTo>
                <a:cubicBezTo>
                  <a:pt x="53121" y="56234"/>
                  <a:pt x="47006" y="63765"/>
                  <a:pt x="47006" y="73305"/>
                </a:cubicBezTo>
                <a:cubicBezTo>
                  <a:pt x="47006" y="82343"/>
                  <a:pt x="53121" y="89874"/>
                  <a:pt x="60382" y="89874"/>
                </a:cubicBezTo>
                <a:cubicBezTo>
                  <a:pt x="67261" y="89874"/>
                  <a:pt x="72993" y="82343"/>
                  <a:pt x="72993" y="73305"/>
                </a:cubicBezTo>
                <a:cubicBezTo>
                  <a:pt x="72993" y="63765"/>
                  <a:pt x="67261" y="56234"/>
                  <a:pt x="60382" y="562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2039161" y="3268503"/>
            <a:ext cx="233070" cy="267540"/>
          </a:xfrm>
          <a:custGeom>
            <a:pathLst>
              <a:path extrusionOk="0" h="120000" w="120000">
                <a:moveTo>
                  <a:pt x="54545" y="100632"/>
                </a:moveTo>
                <a:cubicBezTo>
                  <a:pt x="31854" y="107848"/>
                  <a:pt x="31854" y="107848"/>
                  <a:pt x="31854" y="107848"/>
                </a:cubicBezTo>
                <a:cubicBezTo>
                  <a:pt x="29672" y="104430"/>
                  <a:pt x="29672" y="104430"/>
                  <a:pt x="29672" y="104430"/>
                </a:cubicBezTo>
                <a:cubicBezTo>
                  <a:pt x="54545" y="91518"/>
                  <a:pt x="54545" y="91518"/>
                  <a:pt x="54545" y="91518"/>
                </a:cubicBezTo>
                <a:cubicBezTo>
                  <a:pt x="54545" y="83924"/>
                  <a:pt x="54545" y="83924"/>
                  <a:pt x="54545" y="83924"/>
                </a:cubicBezTo>
                <a:cubicBezTo>
                  <a:pt x="6981" y="83924"/>
                  <a:pt x="6981" y="83924"/>
                  <a:pt x="6981" y="83924"/>
                </a:cubicBezTo>
                <a:cubicBezTo>
                  <a:pt x="3054" y="83924"/>
                  <a:pt x="0" y="81265"/>
                  <a:pt x="0" y="77848"/>
                </a:cubicBezTo>
                <a:cubicBezTo>
                  <a:pt x="0" y="74810"/>
                  <a:pt x="2618" y="72531"/>
                  <a:pt x="6109" y="72151"/>
                </a:cubicBezTo>
                <a:cubicBezTo>
                  <a:pt x="6109" y="17848"/>
                  <a:pt x="6109" y="17848"/>
                  <a:pt x="6109" y="17848"/>
                </a:cubicBezTo>
                <a:cubicBezTo>
                  <a:pt x="2618" y="17848"/>
                  <a:pt x="0" y="15189"/>
                  <a:pt x="0" y="12151"/>
                </a:cubicBezTo>
                <a:cubicBezTo>
                  <a:pt x="0" y="8734"/>
                  <a:pt x="3054" y="6075"/>
                  <a:pt x="6981" y="6075"/>
                </a:cubicBezTo>
                <a:cubicBezTo>
                  <a:pt x="55854" y="6075"/>
                  <a:pt x="55854" y="6075"/>
                  <a:pt x="55854" y="6075"/>
                </a:cubicBezTo>
                <a:cubicBezTo>
                  <a:pt x="58909" y="0"/>
                  <a:pt x="58909" y="0"/>
                  <a:pt x="58909" y="0"/>
                </a:cubicBezTo>
                <a:cubicBezTo>
                  <a:pt x="60654" y="0"/>
                  <a:pt x="60654" y="0"/>
                  <a:pt x="60654" y="0"/>
                </a:cubicBezTo>
                <a:cubicBezTo>
                  <a:pt x="63272" y="6075"/>
                  <a:pt x="63272" y="6075"/>
                  <a:pt x="63272" y="6075"/>
                </a:cubicBezTo>
                <a:cubicBezTo>
                  <a:pt x="113018" y="6075"/>
                  <a:pt x="113018" y="6075"/>
                  <a:pt x="113018" y="6075"/>
                </a:cubicBezTo>
                <a:cubicBezTo>
                  <a:pt x="116945" y="6075"/>
                  <a:pt x="120000" y="8734"/>
                  <a:pt x="120000" y="12151"/>
                </a:cubicBezTo>
                <a:cubicBezTo>
                  <a:pt x="120000" y="15569"/>
                  <a:pt x="116945" y="17848"/>
                  <a:pt x="113018" y="17848"/>
                </a:cubicBezTo>
                <a:cubicBezTo>
                  <a:pt x="113018" y="72151"/>
                  <a:pt x="113018" y="72151"/>
                  <a:pt x="113018" y="72151"/>
                </a:cubicBezTo>
                <a:cubicBezTo>
                  <a:pt x="116945" y="72151"/>
                  <a:pt x="120000" y="74810"/>
                  <a:pt x="120000" y="77848"/>
                </a:cubicBezTo>
                <a:cubicBezTo>
                  <a:pt x="120000" y="81265"/>
                  <a:pt x="116945" y="83924"/>
                  <a:pt x="113018" y="83924"/>
                </a:cubicBezTo>
                <a:cubicBezTo>
                  <a:pt x="63709" y="83924"/>
                  <a:pt x="63709" y="83924"/>
                  <a:pt x="63709" y="83924"/>
                </a:cubicBezTo>
                <a:cubicBezTo>
                  <a:pt x="63709" y="91518"/>
                  <a:pt x="63709" y="91518"/>
                  <a:pt x="63709" y="91518"/>
                </a:cubicBezTo>
                <a:cubicBezTo>
                  <a:pt x="89018" y="104430"/>
                  <a:pt x="89018" y="104430"/>
                  <a:pt x="89018" y="104430"/>
                </a:cubicBezTo>
                <a:cubicBezTo>
                  <a:pt x="86400" y="107848"/>
                  <a:pt x="86400" y="107848"/>
                  <a:pt x="86400" y="107848"/>
                </a:cubicBezTo>
                <a:cubicBezTo>
                  <a:pt x="63709" y="100632"/>
                  <a:pt x="63709" y="100632"/>
                  <a:pt x="63709" y="100632"/>
                </a:cubicBezTo>
                <a:cubicBezTo>
                  <a:pt x="63709" y="115443"/>
                  <a:pt x="63709" y="115443"/>
                  <a:pt x="63709" y="115443"/>
                </a:cubicBezTo>
                <a:cubicBezTo>
                  <a:pt x="63709" y="117721"/>
                  <a:pt x="61963" y="120000"/>
                  <a:pt x="59345" y="120000"/>
                </a:cubicBezTo>
                <a:cubicBezTo>
                  <a:pt x="56290" y="120000"/>
                  <a:pt x="54545" y="117721"/>
                  <a:pt x="54545" y="115443"/>
                </a:cubicBezTo>
                <a:lnTo>
                  <a:pt x="54545" y="100632"/>
                </a:lnTo>
                <a:close/>
                <a:moveTo>
                  <a:pt x="104290" y="18607"/>
                </a:moveTo>
                <a:cubicBezTo>
                  <a:pt x="14836" y="18607"/>
                  <a:pt x="14836" y="18607"/>
                  <a:pt x="14836" y="18607"/>
                </a:cubicBezTo>
                <a:cubicBezTo>
                  <a:pt x="14836" y="71392"/>
                  <a:pt x="14836" y="71392"/>
                  <a:pt x="14836" y="71392"/>
                </a:cubicBezTo>
                <a:cubicBezTo>
                  <a:pt x="104290" y="71392"/>
                  <a:pt x="104290" y="71392"/>
                  <a:pt x="104290" y="71392"/>
                </a:cubicBezTo>
                <a:lnTo>
                  <a:pt x="104290" y="1860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2451140" y="3281635"/>
            <a:ext cx="182189" cy="223223"/>
          </a:xfrm>
          <a:custGeom>
            <a:pathLst>
              <a:path extrusionOk="0" h="120000" w="120000">
                <a:moveTo>
                  <a:pt x="81081" y="0"/>
                </a:moveTo>
                <a:lnTo>
                  <a:pt x="120000" y="33529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81081" y="0"/>
                </a:lnTo>
                <a:close/>
                <a:moveTo>
                  <a:pt x="17297" y="105882"/>
                </a:moveTo>
                <a:lnTo>
                  <a:pt x="102702" y="105882"/>
                </a:lnTo>
                <a:lnTo>
                  <a:pt x="102702" y="37941"/>
                </a:lnTo>
                <a:lnTo>
                  <a:pt x="71351" y="37941"/>
                </a:lnTo>
                <a:lnTo>
                  <a:pt x="71351" y="14117"/>
                </a:lnTo>
                <a:lnTo>
                  <a:pt x="17297" y="14117"/>
                </a:lnTo>
                <a:lnTo>
                  <a:pt x="17297" y="105882"/>
                </a:lnTo>
                <a:close/>
                <a:moveTo>
                  <a:pt x="70270" y="66176"/>
                </a:moveTo>
                <a:lnTo>
                  <a:pt x="70270" y="49411"/>
                </a:lnTo>
                <a:lnTo>
                  <a:pt x="49729" y="49411"/>
                </a:lnTo>
                <a:lnTo>
                  <a:pt x="49729" y="65294"/>
                </a:lnTo>
                <a:lnTo>
                  <a:pt x="28108" y="65294"/>
                </a:lnTo>
                <a:lnTo>
                  <a:pt x="60540" y="96176"/>
                </a:lnTo>
                <a:lnTo>
                  <a:pt x="92972" y="66176"/>
                </a:lnTo>
                <a:lnTo>
                  <a:pt x="70270" y="6617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2808952" y="3279994"/>
            <a:ext cx="111612" cy="224865"/>
          </a:xfrm>
          <a:custGeom>
            <a:pathLst>
              <a:path extrusionOk="0" h="120000" w="120000">
                <a:moveTo>
                  <a:pt x="98015" y="22641"/>
                </a:moveTo>
                <a:cubicBezTo>
                  <a:pt x="80610" y="22641"/>
                  <a:pt x="78778" y="27622"/>
                  <a:pt x="78778" y="33056"/>
                </a:cubicBezTo>
                <a:cubicBezTo>
                  <a:pt x="78778" y="41207"/>
                  <a:pt x="78778" y="41207"/>
                  <a:pt x="78778" y="41207"/>
                </a:cubicBezTo>
                <a:cubicBezTo>
                  <a:pt x="120000" y="41207"/>
                  <a:pt x="120000" y="41207"/>
                  <a:pt x="120000" y="41207"/>
                </a:cubicBezTo>
                <a:cubicBezTo>
                  <a:pt x="115419" y="65660"/>
                  <a:pt x="115419" y="65660"/>
                  <a:pt x="115419" y="65660"/>
                </a:cubicBezTo>
                <a:cubicBezTo>
                  <a:pt x="78778" y="65660"/>
                  <a:pt x="78778" y="65660"/>
                  <a:pt x="78778" y="65660"/>
                </a:cubicBezTo>
                <a:cubicBezTo>
                  <a:pt x="78778" y="120000"/>
                  <a:pt x="78778" y="120000"/>
                  <a:pt x="78778" y="120000"/>
                </a:cubicBezTo>
                <a:cubicBezTo>
                  <a:pt x="28396" y="120000"/>
                  <a:pt x="28396" y="120000"/>
                  <a:pt x="28396" y="120000"/>
                </a:cubicBezTo>
                <a:cubicBezTo>
                  <a:pt x="28396" y="65660"/>
                  <a:pt x="28396" y="65660"/>
                  <a:pt x="28396" y="65660"/>
                </a:cubicBezTo>
                <a:cubicBezTo>
                  <a:pt x="0" y="65660"/>
                  <a:pt x="0" y="65660"/>
                  <a:pt x="0" y="65660"/>
                </a:cubicBezTo>
                <a:cubicBezTo>
                  <a:pt x="0" y="41207"/>
                  <a:pt x="0" y="41207"/>
                  <a:pt x="0" y="41207"/>
                </a:cubicBezTo>
                <a:cubicBezTo>
                  <a:pt x="28396" y="41207"/>
                  <a:pt x="28396" y="41207"/>
                  <a:pt x="28396" y="41207"/>
                </a:cubicBezTo>
                <a:cubicBezTo>
                  <a:pt x="28396" y="22641"/>
                  <a:pt x="28396" y="22641"/>
                  <a:pt x="28396" y="22641"/>
                </a:cubicBezTo>
                <a:cubicBezTo>
                  <a:pt x="28396" y="8150"/>
                  <a:pt x="45801" y="0"/>
                  <a:pt x="78778" y="0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20000" y="22641"/>
                  <a:pt x="120000" y="22641"/>
                  <a:pt x="120000" y="22641"/>
                </a:cubicBezTo>
                <a:lnTo>
                  <a:pt x="98015" y="226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3096189" y="3281635"/>
            <a:ext cx="221582" cy="223223"/>
          </a:xfrm>
          <a:custGeom>
            <a:pathLst>
              <a:path extrusionOk="0" h="120000" w="120000">
                <a:moveTo>
                  <a:pt x="107175" y="0"/>
                </a:moveTo>
                <a:cubicBezTo>
                  <a:pt x="115877" y="0"/>
                  <a:pt x="120000" y="4122"/>
                  <a:pt x="120000" y="12824"/>
                </a:cubicBezTo>
                <a:cubicBezTo>
                  <a:pt x="120000" y="107633"/>
                  <a:pt x="120000" y="107633"/>
                  <a:pt x="120000" y="107633"/>
                </a:cubicBezTo>
                <a:cubicBezTo>
                  <a:pt x="120000" y="115877"/>
                  <a:pt x="115877" y="120000"/>
                  <a:pt x="107175" y="120000"/>
                </a:cubicBezTo>
                <a:cubicBezTo>
                  <a:pt x="74656" y="120000"/>
                  <a:pt x="74656" y="120000"/>
                  <a:pt x="74656" y="120000"/>
                </a:cubicBezTo>
                <a:cubicBezTo>
                  <a:pt x="74656" y="81068"/>
                  <a:pt x="74656" y="81068"/>
                  <a:pt x="74656" y="81068"/>
                </a:cubicBezTo>
                <a:cubicBezTo>
                  <a:pt x="89770" y="81068"/>
                  <a:pt x="89770" y="81068"/>
                  <a:pt x="89770" y="81068"/>
                </a:cubicBezTo>
                <a:cubicBezTo>
                  <a:pt x="89770" y="62290"/>
                  <a:pt x="89770" y="62290"/>
                  <a:pt x="89770" y="62290"/>
                </a:cubicBezTo>
                <a:cubicBezTo>
                  <a:pt x="74656" y="62290"/>
                  <a:pt x="74656" y="62290"/>
                  <a:pt x="74656" y="62290"/>
                </a:cubicBezTo>
                <a:cubicBezTo>
                  <a:pt x="74656" y="49923"/>
                  <a:pt x="74656" y="49923"/>
                  <a:pt x="74656" y="49923"/>
                </a:cubicBezTo>
                <a:cubicBezTo>
                  <a:pt x="74656" y="45801"/>
                  <a:pt x="75572" y="42137"/>
                  <a:pt x="81526" y="42137"/>
                </a:cubicBezTo>
                <a:cubicBezTo>
                  <a:pt x="89770" y="42137"/>
                  <a:pt x="89770" y="42137"/>
                  <a:pt x="89770" y="42137"/>
                </a:cubicBezTo>
                <a:cubicBezTo>
                  <a:pt x="89770" y="24732"/>
                  <a:pt x="89770" y="24732"/>
                  <a:pt x="89770" y="24732"/>
                </a:cubicBezTo>
                <a:cubicBezTo>
                  <a:pt x="72366" y="24732"/>
                  <a:pt x="72366" y="24732"/>
                  <a:pt x="72366" y="24732"/>
                </a:cubicBezTo>
                <a:cubicBezTo>
                  <a:pt x="60000" y="24732"/>
                  <a:pt x="53587" y="31145"/>
                  <a:pt x="53587" y="42137"/>
                </a:cubicBezTo>
                <a:cubicBezTo>
                  <a:pt x="53587" y="62290"/>
                  <a:pt x="53587" y="62290"/>
                  <a:pt x="53587" y="62290"/>
                </a:cubicBezTo>
                <a:cubicBezTo>
                  <a:pt x="40763" y="62290"/>
                  <a:pt x="40763" y="62290"/>
                  <a:pt x="40763" y="62290"/>
                </a:cubicBezTo>
                <a:cubicBezTo>
                  <a:pt x="40763" y="81068"/>
                  <a:pt x="40763" y="81068"/>
                  <a:pt x="40763" y="81068"/>
                </a:cubicBezTo>
                <a:cubicBezTo>
                  <a:pt x="53587" y="81068"/>
                  <a:pt x="53587" y="81068"/>
                  <a:pt x="53587" y="81068"/>
                </a:cubicBezTo>
                <a:cubicBezTo>
                  <a:pt x="53587" y="120000"/>
                  <a:pt x="53587" y="120000"/>
                  <a:pt x="53587" y="120000"/>
                </a:cubicBezTo>
                <a:cubicBezTo>
                  <a:pt x="12366" y="120000"/>
                  <a:pt x="12366" y="120000"/>
                  <a:pt x="12366" y="120000"/>
                </a:cubicBezTo>
                <a:cubicBezTo>
                  <a:pt x="4122" y="120000"/>
                  <a:pt x="0" y="115877"/>
                  <a:pt x="0" y="107633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4122"/>
                  <a:pt x="4122" y="0"/>
                  <a:pt x="12366" y="0"/>
                </a:cubicBezTo>
                <a:lnTo>
                  <a:pt x="10717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3383423" y="3279994"/>
            <a:ext cx="279028" cy="224865"/>
          </a:xfrm>
          <a:custGeom>
            <a:pathLst>
              <a:path extrusionOk="0" h="120000" w="120000">
                <a:moveTo>
                  <a:pt x="99272" y="50909"/>
                </a:moveTo>
                <a:cubicBezTo>
                  <a:pt x="81454" y="50909"/>
                  <a:pt x="81454" y="50909"/>
                  <a:pt x="81454" y="50909"/>
                </a:cubicBezTo>
                <a:cubicBezTo>
                  <a:pt x="81454" y="61363"/>
                  <a:pt x="81454" y="61363"/>
                  <a:pt x="81454" y="61363"/>
                </a:cubicBezTo>
                <a:cubicBezTo>
                  <a:pt x="81454" y="68636"/>
                  <a:pt x="77090" y="74090"/>
                  <a:pt x="71272" y="74090"/>
                </a:cubicBezTo>
                <a:cubicBezTo>
                  <a:pt x="70181" y="74090"/>
                  <a:pt x="40000" y="75454"/>
                  <a:pt x="30909" y="73636"/>
                </a:cubicBezTo>
                <a:cubicBezTo>
                  <a:pt x="24000" y="72727"/>
                  <a:pt x="0" y="63636"/>
                  <a:pt x="0" y="50909"/>
                </a:cubicBezTo>
                <a:cubicBezTo>
                  <a:pt x="0" y="24545"/>
                  <a:pt x="0" y="24545"/>
                  <a:pt x="0" y="24545"/>
                </a:cubicBezTo>
                <a:cubicBezTo>
                  <a:pt x="0" y="11818"/>
                  <a:pt x="22181" y="3181"/>
                  <a:pt x="30909" y="1818"/>
                </a:cubicBezTo>
                <a:cubicBezTo>
                  <a:pt x="41818" y="0"/>
                  <a:pt x="70181" y="1363"/>
                  <a:pt x="71272" y="1363"/>
                </a:cubicBezTo>
                <a:cubicBezTo>
                  <a:pt x="77090" y="1363"/>
                  <a:pt x="81454" y="7272"/>
                  <a:pt x="81454" y="14090"/>
                </a:cubicBezTo>
                <a:cubicBezTo>
                  <a:pt x="81454" y="24545"/>
                  <a:pt x="81454" y="24545"/>
                  <a:pt x="81454" y="24545"/>
                </a:cubicBezTo>
                <a:cubicBezTo>
                  <a:pt x="99272" y="24545"/>
                  <a:pt x="99272" y="24545"/>
                  <a:pt x="99272" y="24545"/>
                </a:cubicBezTo>
                <a:lnTo>
                  <a:pt x="99272" y="50909"/>
                </a:lnTo>
                <a:close/>
                <a:moveTo>
                  <a:pt x="37090" y="44090"/>
                </a:moveTo>
                <a:cubicBezTo>
                  <a:pt x="37090" y="37727"/>
                  <a:pt x="33090" y="32727"/>
                  <a:pt x="28000" y="32727"/>
                </a:cubicBezTo>
                <a:cubicBezTo>
                  <a:pt x="22909" y="32727"/>
                  <a:pt x="18909" y="37727"/>
                  <a:pt x="18909" y="44090"/>
                </a:cubicBezTo>
                <a:cubicBezTo>
                  <a:pt x="18909" y="50454"/>
                  <a:pt x="22909" y="55454"/>
                  <a:pt x="28000" y="55454"/>
                </a:cubicBezTo>
                <a:cubicBezTo>
                  <a:pt x="33090" y="55454"/>
                  <a:pt x="37090" y="50454"/>
                  <a:pt x="37090" y="44090"/>
                </a:cubicBezTo>
                <a:close/>
                <a:moveTo>
                  <a:pt x="77454" y="120000"/>
                </a:moveTo>
                <a:cubicBezTo>
                  <a:pt x="69090" y="82272"/>
                  <a:pt x="69090" y="82272"/>
                  <a:pt x="69090" y="82272"/>
                </a:cubicBezTo>
                <a:cubicBezTo>
                  <a:pt x="46909" y="82272"/>
                  <a:pt x="46909" y="82272"/>
                  <a:pt x="46909" y="82272"/>
                </a:cubicBezTo>
                <a:cubicBezTo>
                  <a:pt x="53818" y="114090"/>
                  <a:pt x="53818" y="114090"/>
                  <a:pt x="53818" y="114090"/>
                </a:cubicBezTo>
                <a:cubicBezTo>
                  <a:pt x="54545" y="117727"/>
                  <a:pt x="56363" y="120000"/>
                  <a:pt x="59272" y="120000"/>
                </a:cubicBezTo>
                <a:lnTo>
                  <a:pt x="77454" y="120000"/>
                </a:lnTo>
                <a:close/>
                <a:moveTo>
                  <a:pt x="120000" y="10909"/>
                </a:moveTo>
                <a:cubicBezTo>
                  <a:pt x="120000" y="65000"/>
                  <a:pt x="120000" y="65000"/>
                  <a:pt x="120000" y="65000"/>
                </a:cubicBezTo>
                <a:cubicBezTo>
                  <a:pt x="105090" y="50909"/>
                  <a:pt x="105090" y="50909"/>
                  <a:pt x="105090" y="50909"/>
                </a:cubicBezTo>
                <a:cubicBezTo>
                  <a:pt x="105090" y="24545"/>
                  <a:pt x="105090" y="24545"/>
                  <a:pt x="105090" y="24545"/>
                </a:cubicBezTo>
                <a:lnTo>
                  <a:pt x="120000" y="109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3714976" y="3245525"/>
            <a:ext cx="239637" cy="285593"/>
          </a:xfrm>
          <a:custGeom>
            <a:pathLst>
              <a:path extrusionOk="0" h="120000" w="120000">
                <a:moveTo>
                  <a:pt x="96678" y="65000"/>
                </a:moveTo>
                <a:cubicBezTo>
                  <a:pt x="61060" y="116785"/>
                  <a:pt x="61060" y="116785"/>
                  <a:pt x="61060" y="116785"/>
                </a:cubicBezTo>
                <a:cubicBezTo>
                  <a:pt x="59363" y="119285"/>
                  <a:pt x="55971" y="120000"/>
                  <a:pt x="53003" y="118928"/>
                </a:cubicBezTo>
                <a:cubicBezTo>
                  <a:pt x="3816" y="94642"/>
                  <a:pt x="3816" y="94642"/>
                  <a:pt x="3816" y="94642"/>
                </a:cubicBezTo>
                <a:cubicBezTo>
                  <a:pt x="848" y="93214"/>
                  <a:pt x="0" y="90357"/>
                  <a:pt x="1696" y="87857"/>
                </a:cubicBezTo>
                <a:cubicBezTo>
                  <a:pt x="36890" y="36071"/>
                  <a:pt x="36890" y="36071"/>
                  <a:pt x="36890" y="36071"/>
                </a:cubicBezTo>
                <a:cubicBezTo>
                  <a:pt x="65724" y="21071"/>
                  <a:pt x="65724" y="21071"/>
                  <a:pt x="65724" y="21071"/>
                </a:cubicBezTo>
                <a:cubicBezTo>
                  <a:pt x="79717" y="27500"/>
                  <a:pt x="79717" y="27500"/>
                  <a:pt x="79717" y="27500"/>
                </a:cubicBezTo>
                <a:cubicBezTo>
                  <a:pt x="80565" y="25357"/>
                  <a:pt x="80565" y="25357"/>
                  <a:pt x="80989" y="23214"/>
                </a:cubicBezTo>
                <a:cubicBezTo>
                  <a:pt x="82261" y="18214"/>
                  <a:pt x="83533" y="10000"/>
                  <a:pt x="94982" y="2500"/>
                </a:cubicBezTo>
                <a:cubicBezTo>
                  <a:pt x="98798" y="0"/>
                  <a:pt x="104734" y="0"/>
                  <a:pt x="109823" y="2142"/>
                </a:cubicBezTo>
                <a:cubicBezTo>
                  <a:pt x="112791" y="3214"/>
                  <a:pt x="115335" y="5000"/>
                  <a:pt x="117031" y="7142"/>
                </a:cubicBezTo>
                <a:cubicBezTo>
                  <a:pt x="119151" y="9285"/>
                  <a:pt x="120000" y="11785"/>
                  <a:pt x="120000" y="14285"/>
                </a:cubicBezTo>
                <a:cubicBezTo>
                  <a:pt x="120000" y="17142"/>
                  <a:pt x="118303" y="21071"/>
                  <a:pt x="110671" y="24285"/>
                </a:cubicBezTo>
                <a:cubicBezTo>
                  <a:pt x="104734" y="26428"/>
                  <a:pt x="99646" y="27142"/>
                  <a:pt x="94558" y="27500"/>
                </a:cubicBezTo>
                <a:cubicBezTo>
                  <a:pt x="90318" y="27857"/>
                  <a:pt x="87349" y="28214"/>
                  <a:pt x="84381" y="30000"/>
                </a:cubicBezTo>
                <a:cubicBezTo>
                  <a:pt x="97950" y="36428"/>
                  <a:pt x="97950" y="36428"/>
                  <a:pt x="97950" y="36428"/>
                </a:cubicBezTo>
                <a:lnTo>
                  <a:pt x="96678" y="65000"/>
                </a:lnTo>
                <a:close/>
                <a:moveTo>
                  <a:pt x="82261" y="50000"/>
                </a:moveTo>
                <a:cubicBezTo>
                  <a:pt x="85229" y="45714"/>
                  <a:pt x="84381" y="40714"/>
                  <a:pt x="80989" y="37142"/>
                </a:cubicBezTo>
                <a:cubicBezTo>
                  <a:pt x="74628" y="33928"/>
                  <a:pt x="74628" y="33928"/>
                  <a:pt x="74628" y="33928"/>
                </a:cubicBezTo>
                <a:cubicBezTo>
                  <a:pt x="69116" y="32500"/>
                  <a:pt x="62756" y="34285"/>
                  <a:pt x="59787" y="38928"/>
                </a:cubicBezTo>
                <a:cubicBezTo>
                  <a:pt x="56395" y="44285"/>
                  <a:pt x="58515" y="50714"/>
                  <a:pt x="64452" y="53928"/>
                </a:cubicBezTo>
                <a:cubicBezTo>
                  <a:pt x="70812" y="56785"/>
                  <a:pt x="78869" y="55000"/>
                  <a:pt x="82261" y="50000"/>
                </a:cubicBezTo>
                <a:close/>
                <a:moveTo>
                  <a:pt x="83957" y="23214"/>
                </a:moveTo>
                <a:cubicBezTo>
                  <a:pt x="83957" y="24285"/>
                  <a:pt x="83957" y="24642"/>
                  <a:pt x="83533" y="25357"/>
                </a:cubicBezTo>
                <a:cubicBezTo>
                  <a:pt x="83533" y="26071"/>
                  <a:pt x="83533" y="26428"/>
                  <a:pt x="83109" y="27500"/>
                </a:cubicBezTo>
                <a:cubicBezTo>
                  <a:pt x="86501" y="25357"/>
                  <a:pt x="89893" y="25357"/>
                  <a:pt x="94558" y="25000"/>
                </a:cubicBezTo>
                <a:cubicBezTo>
                  <a:pt x="98798" y="24642"/>
                  <a:pt x="103886" y="23928"/>
                  <a:pt x="109399" y="21785"/>
                </a:cubicBezTo>
                <a:cubicBezTo>
                  <a:pt x="114487" y="20000"/>
                  <a:pt x="117031" y="17142"/>
                  <a:pt x="117031" y="14285"/>
                </a:cubicBezTo>
                <a:cubicBezTo>
                  <a:pt x="117031" y="10714"/>
                  <a:pt x="114063" y="6785"/>
                  <a:pt x="109399" y="4642"/>
                </a:cubicBezTo>
                <a:cubicBezTo>
                  <a:pt x="109399" y="4642"/>
                  <a:pt x="108975" y="4285"/>
                  <a:pt x="108551" y="4285"/>
                </a:cubicBezTo>
                <a:cubicBezTo>
                  <a:pt x="104310" y="2500"/>
                  <a:pt x="99646" y="2500"/>
                  <a:pt x="96678" y="4642"/>
                </a:cubicBezTo>
                <a:cubicBezTo>
                  <a:pt x="86501" y="11071"/>
                  <a:pt x="84805" y="18928"/>
                  <a:pt x="83957" y="2321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4002212" y="3281635"/>
            <a:ext cx="182189" cy="223223"/>
          </a:xfrm>
          <a:custGeom>
            <a:pathLst>
              <a:path extrusionOk="0" h="120000" w="120000">
                <a:moveTo>
                  <a:pt x="81081" y="0"/>
                </a:moveTo>
                <a:lnTo>
                  <a:pt x="120000" y="33529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81081" y="0"/>
                </a:lnTo>
                <a:close/>
                <a:moveTo>
                  <a:pt x="17297" y="105882"/>
                </a:moveTo>
                <a:lnTo>
                  <a:pt x="102702" y="105882"/>
                </a:lnTo>
                <a:lnTo>
                  <a:pt x="102702" y="37941"/>
                </a:lnTo>
                <a:lnTo>
                  <a:pt x="71351" y="37941"/>
                </a:lnTo>
                <a:lnTo>
                  <a:pt x="71351" y="14117"/>
                </a:lnTo>
                <a:lnTo>
                  <a:pt x="17297" y="14117"/>
                </a:lnTo>
                <a:lnTo>
                  <a:pt x="17297" y="105882"/>
                </a:lnTo>
                <a:close/>
                <a:moveTo>
                  <a:pt x="29189" y="60000"/>
                </a:moveTo>
                <a:lnTo>
                  <a:pt x="89729" y="60000"/>
                </a:lnTo>
                <a:lnTo>
                  <a:pt x="89729" y="53823"/>
                </a:lnTo>
                <a:lnTo>
                  <a:pt x="29189" y="53823"/>
                </a:lnTo>
                <a:lnTo>
                  <a:pt x="29189" y="60000"/>
                </a:lnTo>
                <a:close/>
                <a:moveTo>
                  <a:pt x="29189" y="75000"/>
                </a:moveTo>
                <a:lnTo>
                  <a:pt x="89729" y="75000"/>
                </a:lnTo>
                <a:lnTo>
                  <a:pt x="89729" y="69705"/>
                </a:lnTo>
                <a:lnTo>
                  <a:pt x="29189" y="69705"/>
                </a:lnTo>
                <a:lnTo>
                  <a:pt x="29189" y="75000"/>
                </a:lnTo>
                <a:close/>
                <a:moveTo>
                  <a:pt x="29189" y="90882"/>
                </a:moveTo>
                <a:lnTo>
                  <a:pt x="89729" y="90882"/>
                </a:lnTo>
                <a:lnTo>
                  <a:pt x="89729" y="85588"/>
                </a:lnTo>
                <a:lnTo>
                  <a:pt x="29189" y="85588"/>
                </a:lnTo>
                <a:lnTo>
                  <a:pt x="29189" y="9088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245132" y="3260298"/>
            <a:ext cx="231430" cy="259332"/>
          </a:xfrm>
          <a:custGeom>
            <a:pathLst>
              <a:path extrusionOk="0" h="120000" w="120000">
                <a:moveTo>
                  <a:pt x="10989" y="30789"/>
                </a:moveTo>
                <a:cubicBezTo>
                  <a:pt x="0" y="0"/>
                  <a:pt x="74285" y="16578"/>
                  <a:pt x="80439" y="21710"/>
                </a:cubicBezTo>
                <a:cubicBezTo>
                  <a:pt x="80439" y="13815"/>
                  <a:pt x="80439" y="13815"/>
                  <a:pt x="80439" y="13815"/>
                </a:cubicBezTo>
                <a:cubicBezTo>
                  <a:pt x="80439" y="11447"/>
                  <a:pt x="82197" y="9868"/>
                  <a:pt x="84835" y="9868"/>
                </a:cubicBezTo>
                <a:cubicBezTo>
                  <a:pt x="115604" y="9868"/>
                  <a:pt x="115604" y="9868"/>
                  <a:pt x="115604" y="9868"/>
                </a:cubicBezTo>
                <a:cubicBezTo>
                  <a:pt x="117802" y="9868"/>
                  <a:pt x="119999" y="11447"/>
                  <a:pt x="119999" y="13815"/>
                </a:cubicBezTo>
                <a:cubicBezTo>
                  <a:pt x="119999" y="79342"/>
                  <a:pt x="119999" y="79342"/>
                  <a:pt x="119999" y="79342"/>
                </a:cubicBezTo>
                <a:cubicBezTo>
                  <a:pt x="119999" y="81315"/>
                  <a:pt x="117802" y="83289"/>
                  <a:pt x="115604" y="83289"/>
                </a:cubicBezTo>
                <a:cubicBezTo>
                  <a:pt x="84835" y="83289"/>
                  <a:pt x="84835" y="83289"/>
                  <a:pt x="84835" y="83289"/>
                </a:cubicBezTo>
                <a:cubicBezTo>
                  <a:pt x="82197" y="83289"/>
                  <a:pt x="80439" y="81315"/>
                  <a:pt x="80439" y="79342"/>
                </a:cubicBezTo>
                <a:cubicBezTo>
                  <a:pt x="80439" y="75000"/>
                  <a:pt x="80439" y="75000"/>
                  <a:pt x="80439" y="75000"/>
                </a:cubicBezTo>
                <a:cubicBezTo>
                  <a:pt x="65494" y="83684"/>
                  <a:pt x="58021" y="105394"/>
                  <a:pt x="57582" y="106184"/>
                </a:cubicBezTo>
                <a:cubicBezTo>
                  <a:pt x="55384" y="114868"/>
                  <a:pt x="49670" y="120000"/>
                  <a:pt x="41318" y="120000"/>
                </a:cubicBezTo>
                <a:cubicBezTo>
                  <a:pt x="32967" y="120000"/>
                  <a:pt x="23296" y="112894"/>
                  <a:pt x="23296" y="96710"/>
                </a:cubicBezTo>
                <a:cubicBezTo>
                  <a:pt x="23296" y="92763"/>
                  <a:pt x="24615" y="86842"/>
                  <a:pt x="27252" y="82105"/>
                </a:cubicBezTo>
                <a:cubicBezTo>
                  <a:pt x="24615" y="82105"/>
                  <a:pt x="24615" y="82105"/>
                  <a:pt x="24615" y="82105"/>
                </a:cubicBezTo>
                <a:cubicBezTo>
                  <a:pt x="13626" y="82105"/>
                  <a:pt x="879" y="77368"/>
                  <a:pt x="4835" y="62763"/>
                </a:cubicBezTo>
                <a:cubicBezTo>
                  <a:pt x="879" y="56447"/>
                  <a:pt x="3516" y="48947"/>
                  <a:pt x="7032" y="46184"/>
                </a:cubicBezTo>
                <a:cubicBezTo>
                  <a:pt x="3516" y="40263"/>
                  <a:pt x="6593" y="33947"/>
                  <a:pt x="10989" y="30789"/>
                </a:cubicBezTo>
                <a:close/>
                <a:moveTo>
                  <a:pt x="23736" y="48552"/>
                </a:moveTo>
                <a:cubicBezTo>
                  <a:pt x="12747" y="48552"/>
                  <a:pt x="12307" y="58815"/>
                  <a:pt x="22417" y="59210"/>
                </a:cubicBezTo>
                <a:cubicBezTo>
                  <a:pt x="24615" y="59210"/>
                  <a:pt x="24615" y="61184"/>
                  <a:pt x="22417" y="61184"/>
                </a:cubicBezTo>
                <a:cubicBezTo>
                  <a:pt x="12307" y="61184"/>
                  <a:pt x="14065" y="72631"/>
                  <a:pt x="24615" y="72631"/>
                </a:cubicBezTo>
                <a:cubicBezTo>
                  <a:pt x="36043" y="72631"/>
                  <a:pt x="36043" y="72631"/>
                  <a:pt x="36043" y="72631"/>
                </a:cubicBezTo>
                <a:cubicBezTo>
                  <a:pt x="40000" y="72631"/>
                  <a:pt x="41758" y="74605"/>
                  <a:pt x="41758" y="76973"/>
                </a:cubicBezTo>
                <a:cubicBezTo>
                  <a:pt x="41758" y="80921"/>
                  <a:pt x="33846" y="90000"/>
                  <a:pt x="33846" y="96710"/>
                </a:cubicBezTo>
                <a:cubicBezTo>
                  <a:pt x="33846" y="105394"/>
                  <a:pt x="38241" y="110526"/>
                  <a:pt x="41318" y="110526"/>
                </a:cubicBezTo>
                <a:cubicBezTo>
                  <a:pt x="44835" y="110526"/>
                  <a:pt x="46593" y="108157"/>
                  <a:pt x="47032" y="105000"/>
                </a:cubicBezTo>
                <a:cubicBezTo>
                  <a:pt x="49230" y="91578"/>
                  <a:pt x="65934" y="69078"/>
                  <a:pt x="80439" y="63157"/>
                </a:cubicBezTo>
                <a:cubicBezTo>
                  <a:pt x="80439" y="32368"/>
                  <a:pt x="80439" y="32368"/>
                  <a:pt x="80439" y="32368"/>
                </a:cubicBezTo>
                <a:cubicBezTo>
                  <a:pt x="60219" y="23684"/>
                  <a:pt x="42197" y="22894"/>
                  <a:pt x="33846" y="22500"/>
                </a:cubicBezTo>
                <a:cubicBezTo>
                  <a:pt x="20659" y="22105"/>
                  <a:pt x="14505" y="31184"/>
                  <a:pt x="27692" y="33947"/>
                </a:cubicBezTo>
                <a:cubicBezTo>
                  <a:pt x="30329" y="34342"/>
                  <a:pt x="30329" y="36315"/>
                  <a:pt x="28131" y="36315"/>
                </a:cubicBezTo>
                <a:cubicBezTo>
                  <a:pt x="14505" y="36315"/>
                  <a:pt x="13626" y="45394"/>
                  <a:pt x="23736" y="46578"/>
                </a:cubicBezTo>
                <a:cubicBezTo>
                  <a:pt x="25934" y="46973"/>
                  <a:pt x="25934" y="48552"/>
                  <a:pt x="23736" y="485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527442" y="3347289"/>
            <a:ext cx="57447" cy="159210"/>
          </a:xfrm>
          <a:custGeom>
            <a:pathLst>
              <a:path extrusionOk="0" h="120000" w="120000">
                <a:moveTo>
                  <a:pt x="59104" y="0"/>
                </a:moveTo>
                <a:cubicBezTo>
                  <a:pt x="93134" y="0"/>
                  <a:pt x="120000" y="9574"/>
                  <a:pt x="120000" y="21063"/>
                </a:cubicBezTo>
                <a:cubicBezTo>
                  <a:pt x="120000" y="33191"/>
                  <a:pt x="93134" y="42765"/>
                  <a:pt x="59104" y="42765"/>
                </a:cubicBezTo>
                <a:cubicBezTo>
                  <a:pt x="25074" y="42765"/>
                  <a:pt x="0" y="33191"/>
                  <a:pt x="0" y="21063"/>
                </a:cubicBezTo>
                <a:cubicBezTo>
                  <a:pt x="0" y="9574"/>
                  <a:pt x="25074" y="0"/>
                  <a:pt x="59104" y="0"/>
                </a:cubicBezTo>
                <a:close/>
                <a:moveTo>
                  <a:pt x="59104" y="77234"/>
                </a:moveTo>
                <a:cubicBezTo>
                  <a:pt x="93134" y="77234"/>
                  <a:pt x="120000" y="86808"/>
                  <a:pt x="120000" y="98936"/>
                </a:cubicBezTo>
                <a:cubicBezTo>
                  <a:pt x="120000" y="111063"/>
                  <a:pt x="93134" y="120000"/>
                  <a:pt x="59104" y="120000"/>
                </a:cubicBezTo>
                <a:cubicBezTo>
                  <a:pt x="25074" y="120000"/>
                  <a:pt x="0" y="111063"/>
                  <a:pt x="0" y="98936"/>
                </a:cubicBezTo>
                <a:cubicBezTo>
                  <a:pt x="0" y="86808"/>
                  <a:pt x="25074" y="77234"/>
                  <a:pt x="59104" y="7723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4726046" y="3322669"/>
            <a:ext cx="203527" cy="182189"/>
          </a:xfrm>
          <a:custGeom>
            <a:pathLst>
              <a:path extrusionOk="0" h="120000" w="120000">
                <a:moveTo>
                  <a:pt x="120000" y="16216"/>
                </a:moveTo>
                <a:lnTo>
                  <a:pt x="0" y="16216"/>
                </a:lnTo>
                <a:lnTo>
                  <a:pt x="0" y="0"/>
                </a:lnTo>
                <a:lnTo>
                  <a:pt x="120000" y="0"/>
                </a:lnTo>
                <a:lnTo>
                  <a:pt x="120000" y="16216"/>
                </a:lnTo>
                <a:close/>
                <a:moveTo>
                  <a:pt x="89032" y="50810"/>
                </a:moveTo>
                <a:lnTo>
                  <a:pt x="0" y="50810"/>
                </a:lnTo>
                <a:lnTo>
                  <a:pt x="0" y="34594"/>
                </a:lnTo>
                <a:lnTo>
                  <a:pt x="89032" y="34594"/>
                </a:lnTo>
                <a:lnTo>
                  <a:pt x="89032" y="50810"/>
                </a:lnTo>
                <a:close/>
                <a:moveTo>
                  <a:pt x="120000" y="85405"/>
                </a:moveTo>
                <a:lnTo>
                  <a:pt x="0" y="85405"/>
                </a:lnTo>
                <a:lnTo>
                  <a:pt x="0" y="69189"/>
                </a:lnTo>
                <a:lnTo>
                  <a:pt x="120000" y="69189"/>
                </a:lnTo>
                <a:lnTo>
                  <a:pt x="120000" y="85405"/>
                </a:lnTo>
                <a:close/>
                <a:moveTo>
                  <a:pt x="89032" y="120000"/>
                </a:moveTo>
                <a:lnTo>
                  <a:pt x="0" y="120000"/>
                </a:lnTo>
                <a:lnTo>
                  <a:pt x="0" y="103783"/>
                </a:lnTo>
                <a:lnTo>
                  <a:pt x="89032" y="103783"/>
                </a:lnTo>
                <a:lnTo>
                  <a:pt x="89032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4993585" y="3322669"/>
            <a:ext cx="177265" cy="178906"/>
          </a:xfrm>
          <a:custGeom>
            <a:pathLst>
              <a:path extrusionOk="0" h="120000" w="120000">
                <a:moveTo>
                  <a:pt x="60000" y="36330"/>
                </a:moveTo>
                <a:lnTo>
                  <a:pt x="95555" y="0"/>
                </a:lnTo>
                <a:lnTo>
                  <a:pt x="120000" y="24220"/>
                </a:lnTo>
                <a:lnTo>
                  <a:pt x="84444" y="59449"/>
                </a:lnTo>
                <a:lnTo>
                  <a:pt x="120000" y="95779"/>
                </a:lnTo>
                <a:lnTo>
                  <a:pt x="95555" y="120000"/>
                </a:lnTo>
                <a:lnTo>
                  <a:pt x="60000" y="83669"/>
                </a:lnTo>
                <a:lnTo>
                  <a:pt x="24444" y="120000"/>
                </a:lnTo>
                <a:lnTo>
                  <a:pt x="0" y="95779"/>
                </a:lnTo>
                <a:lnTo>
                  <a:pt x="35555" y="59449"/>
                </a:lnTo>
                <a:lnTo>
                  <a:pt x="0" y="24220"/>
                </a:lnTo>
                <a:lnTo>
                  <a:pt x="24444" y="0"/>
                </a:lnTo>
                <a:lnTo>
                  <a:pt x="60000" y="363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5223373" y="3275068"/>
            <a:ext cx="236354" cy="236354"/>
          </a:xfrm>
          <a:custGeom>
            <a:pathLst>
              <a:path extrusionOk="0" h="120000" w="120000">
                <a:moveTo>
                  <a:pt x="120000" y="59784"/>
                </a:moveTo>
                <a:cubicBezTo>
                  <a:pt x="120000" y="93333"/>
                  <a:pt x="93333" y="120000"/>
                  <a:pt x="59784" y="120000"/>
                </a:cubicBezTo>
                <a:cubicBezTo>
                  <a:pt x="27096" y="120000"/>
                  <a:pt x="0" y="93333"/>
                  <a:pt x="0" y="59784"/>
                </a:cubicBezTo>
                <a:cubicBezTo>
                  <a:pt x="0" y="27096"/>
                  <a:pt x="27096" y="0"/>
                  <a:pt x="59784" y="0"/>
                </a:cubicBezTo>
                <a:cubicBezTo>
                  <a:pt x="93333" y="0"/>
                  <a:pt x="120000" y="27096"/>
                  <a:pt x="120000" y="59784"/>
                </a:cubicBezTo>
                <a:close/>
                <a:moveTo>
                  <a:pt x="21075" y="98924"/>
                </a:moveTo>
                <a:cubicBezTo>
                  <a:pt x="24946" y="102365"/>
                  <a:pt x="28817" y="105376"/>
                  <a:pt x="33118" y="107956"/>
                </a:cubicBezTo>
                <a:cubicBezTo>
                  <a:pt x="46451" y="82150"/>
                  <a:pt x="46451" y="82150"/>
                  <a:pt x="46451" y="82150"/>
                </a:cubicBezTo>
                <a:cubicBezTo>
                  <a:pt x="50322" y="84731"/>
                  <a:pt x="55053" y="86021"/>
                  <a:pt x="60215" y="86021"/>
                </a:cubicBezTo>
                <a:cubicBezTo>
                  <a:pt x="74838" y="86021"/>
                  <a:pt x="86021" y="74408"/>
                  <a:pt x="86021" y="59784"/>
                </a:cubicBezTo>
                <a:cubicBezTo>
                  <a:pt x="86021" y="52903"/>
                  <a:pt x="83440" y="46451"/>
                  <a:pt x="78709" y="41720"/>
                </a:cubicBezTo>
                <a:cubicBezTo>
                  <a:pt x="103225" y="26236"/>
                  <a:pt x="103225" y="26236"/>
                  <a:pt x="103225" y="26236"/>
                </a:cubicBezTo>
                <a:cubicBezTo>
                  <a:pt x="101935" y="24516"/>
                  <a:pt x="100645" y="22795"/>
                  <a:pt x="98924" y="21075"/>
                </a:cubicBezTo>
                <a:cubicBezTo>
                  <a:pt x="95053" y="17634"/>
                  <a:pt x="91182" y="14623"/>
                  <a:pt x="86881" y="12043"/>
                </a:cubicBezTo>
                <a:cubicBezTo>
                  <a:pt x="73118" y="37419"/>
                  <a:pt x="73118" y="37419"/>
                  <a:pt x="73118" y="37419"/>
                </a:cubicBezTo>
                <a:cubicBezTo>
                  <a:pt x="69677" y="35268"/>
                  <a:pt x="64946" y="33978"/>
                  <a:pt x="60215" y="33978"/>
                </a:cubicBezTo>
                <a:cubicBezTo>
                  <a:pt x="45591" y="33978"/>
                  <a:pt x="34408" y="45591"/>
                  <a:pt x="34408" y="59784"/>
                </a:cubicBezTo>
                <a:cubicBezTo>
                  <a:pt x="34408" y="66666"/>
                  <a:pt x="36989" y="73118"/>
                  <a:pt x="41290" y="77849"/>
                </a:cubicBezTo>
                <a:cubicBezTo>
                  <a:pt x="16344" y="93333"/>
                  <a:pt x="16344" y="93333"/>
                  <a:pt x="16344" y="93333"/>
                </a:cubicBezTo>
                <a:cubicBezTo>
                  <a:pt x="18064" y="95483"/>
                  <a:pt x="19784" y="97204"/>
                  <a:pt x="21075" y="98924"/>
                </a:cubicBezTo>
                <a:close/>
                <a:moveTo>
                  <a:pt x="49032" y="59784"/>
                </a:moveTo>
                <a:cubicBezTo>
                  <a:pt x="49032" y="53763"/>
                  <a:pt x="54193" y="48602"/>
                  <a:pt x="60215" y="48602"/>
                </a:cubicBezTo>
                <a:cubicBezTo>
                  <a:pt x="66666" y="48602"/>
                  <a:pt x="71397" y="53763"/>
                  <a:pt x="71397" y="59784"/>
                </a:cubicBezTo>
                <a:cubicBezTo>
                  <a:pt x="71397" y="65806"/>
                  <a:pt x="66666" y="70967"/>
                  <a:pt x="60215" y="70967"/>
                </a:cubicBezTo>
                <a:cubicBezTo>
                  <a:pt x="54193" y="70967"/>
                  <a:pt x="49032" y="65806"/>
                  <a:pt x="49032" y="59784"/>
                </a:cubicBezTo>
                <a:close/>
                <a:moveTo>
                  <a:pt x="54623" y="59784"/>
                </a:moveTo>
                <a:cubicBezTo>
                  <a:pt x="54623" y="63225"/>
                  <a:pt x="56774" y="65376"/>
                  <a:pt x="60215" y="65376"/>
                </a:cubicBezTo>
                <a:cubicBezTo>
                  <a:pt x="63655" y="65376"/>
                  <a:pt x="65806" y="63225"/>
                  <a:pt x="65806" y="59784"/>
                </a:cubicBezTo>
                <a:cubicBezTo>
                  <a:pt x="65806" y="56774"/>
                  <a:pt x="63655" y="54193"/>
                  <a:pt x="60215" y="54193"/>
                </a:cubicBezTo>
                <a:cubicBezTo>
                  <a:pt x="56774" y="54193"/>
                  <a:pt x="54623" y="56774"/>
                  <a:pt x="54623" y="597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5510608" y="3242241"/>
            <a:ext cx="254409" cy="262614"/>
          </a:xfrm>
          <a:custGeom>
            <a:pathLst>
              <a:path extrusionOk="0" h="120000" w="120000">
                <a:moveTo>
                  <a:pt x="12358" y="107961"/>
                </a:moveTo>
                <a:cubicBezTo>
                  <a:pt x="73355" y="107961"/>
                  <a:pt x="73355" y="107961"/>
                  <a:pt x="73355" y="107961"/>
                </a:cubicBezTo>
                <a:cubicBezTo>
                  <a:pt x="73355" y="73009"/>
                  <a:pt x="73355" y="73009"/>
                  <a:pt x="73355" y="73009"/>
                </a:cubicBezTo>
                <a:cubicBezTo>
                  <a:pt x="85714" y="59417"/>
                  <a:pt x="85714" y="59417"/>
                  <a:pt x="85714" y="59417"/>
                </a:cubicBezTo>
                <a:cubicBezTo>
                  <a:pt x="85714" y="120000"/>
                  <a:pt x="85714" y="120000"/>
                  <a:pt x="85714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8252"/>
                  <a:pt x="0" y="18252"/>
                  <a:pt x="0" y="18252"/>
                </a:cubicBezTo>
                <a:cubicBezTo>
                  <a:pt x="74551" y="18252"/>
                  <a:pt x="74551" y="18252"/>
                  <a:pt x="74551" y="18252"/>
                </a:cubicBezTo>
                <a:cubicBezTo>
                  <a:pt x="64186" y="28737"/>
                  <a:pt x="64186" y="28737"/>
                  <a:pt x="64186" y="28737"/>
                </a:cubicBezTo>
                <a:cubicBezTo>
                  <a:pt x="12358" y="28737"/>
                  <a:pt x="12358" y="28737"/>
                  <a:pt x="12358" y="28737"/>
                </a:cubicBezTo>
                <a:lnTo>
                  <a:pt x="12358" y="107961"/>
                </a:lnTo>
                <a:close/>
                <a:moveTo>
                  <a:pt x="95681" y="14757"/>
                </a:moveTo>
                <a:cubicBezTo>
                  <a:pt x="95681" y="14757"/>
                  <a:pt x="95681" y="14757"/>
                  <a:pt x="95681" y="14757"/>
                </a:cubicBezTo>
                <a:cubicBezTo>
                  <a:pt x="104850" y="23689"/>
                  <a:pt x="104850" y="23689"/>
                  <a:pt x="104850" y="23689"/>
                </a:cubicBezTo>
                <a:cubicBezTo>
                  <a:pt x="104451" y="23689"/>
                  <a:pt x="101661" y="33786"/>
                  <a:pt x="101661" y="33786"/>
                </a:cubicBezTo>
                <a:cubicBezTo>
                  <a:pt x="50631" y="85048"/>
                  <a:pt x="50631" y="85048"/>
                  <a:pt x="50631" y="85048"/>
                </a:cubicBezTo>
                <a:cubicBezTo>
                  <a:pt x="28704" y="90097"/>
                  <a:pt x="28704" y="90097"/>
                  <a:pt x="28704" y="90097"/>
                </a:cubicBezTo>
                <a:cubicBezTo>
                  <a:pt x="28305" y="89708"/>
                  <a:pt x="28305" y="89708"/>
                  <a:pt x="28305" y="89708"/>
                </a:cubicBezTo>
                <a:cubicBezTo>
                  <a:pt x="34285" y="68737"/>
                  <a:pt x="34285" y="68737"/>
                  <a:pt x="34285" y="68737"/>
                </a:cubicBezTo>
                <a:cubicBezTo>
                  <a:pt x="85315" y="17864"/>
                  <a:pt x="85315" y="17864"/>
                  <a:pt x="85315" y="17864"/>
                </a:cubicBezTo>
                <a:cubicBezTo>
                  <a:pt x="85315" y="17475"/>
                  <a:pt x="94086" y="15145"/>
                  <a:pt x="95681" y="14757"/>
                </a:cubicBezTo>
                <a:close/>
                <a:moveTo>
                  <a:pt x="45049" y="67961"/>
                </a:moveTo>
                <a:cubicBezTo>
                  <a:pt x="40265" y="69126"/>
                  <a:pt x="40265" y="69126"/>
                  <a:pt x="40265" y="69126"/>
                </a:cubicBezTo>
                <a:cubicBezTo>
                  <a:pt x="37076" y="71844"/>
                  <a:pt x="37076" y="71844"/>
                  <a:pt x="37076" y="71844"/>
                </a:cubicBezTo>
                <a:cubicBezTo>
                  <a:pt x="35880" y="77281"/>
                  <a:pt x="35880" y="77281"/>
                  <a:pt x="35880" y="77281"/>
                </a:cubicBezTo>
                <a:cubicBezTo>
                  <a:pt x="42259" y="83106"/>
                  <a:pt x="42259" y="83106"/>
                  <a:pt x="42259" y="83106"/>
                </a:cubicBezTo>
                <a:cubicBezTo>
                  <a:pt x="47441" y="81941"/>
                  <a:pt x="47441" y="81941"/>
                  <a:pt x="47441" y="81941"/>
                </a:cubicBezTo>
                <a:cubicBezTo>
                  <a:pt x="50631" y="78834"/>
                  <a:pt x="50631" y="78834"/>
                  <a:pt x="50631" y="78834"/>
                </a:cubicBezTo>
                <a:cubicBezTo>
                  <a:pt x="51029" y="74174"/>
                  <a:pt x="51029" y="74174"/>
                  <a:pt x="51029" y="74174"/>
                </a:cubicBezTo>
                <a:lnTo>
                  <a:pt x="45049" y="67961"/>
                </a:lnTo>
                <a:close/>
                <a:moveTo>
                  <a:pt x="114817" y="20970"/>
                </a:moveTo>
                <a:cubicBezTo>
                  <a:pt x="106843" y="28737"/>
                  <a:pt x="106843" y="28737"/>
                  <a:pt x="106843" y="28737"/>
                </a:cubicBezTo>
                <a:cubicBezTo>
                  <a:pt x="109235" y="18640"/>
                  <a:pt x="109235" y="18640"/>
                  <a:pt x="109235" y="18640"/>
                </a:cubicBezTo>
                <a:cubicBezTo>
                  <a:pt x="100465" y="10097"/>
                  <a:pt x="100465" y="10097"/>
                  <a:pt x="100465" y="10097"/>
                </a:cubicBezTo>
                <a:cubicBezTo>
                  <a:pt x="90498" y="12427"/>
                  <a:pt x="90498" y="12427"/>
                  <a:pt x="90498" y="12427"/>
                </a:cubicBezTo>
                <a:cubicBezTo>
                  <a:pt x="98073" y="4660"/>
                  <a:pt x="98073" y="4660"/>
                  <a:pt x="98073" y="4660"/>
                </a:cubicBezTo>
                <a:cubicBezTo>
                  <a:pt x="102857" y="0"/>
                  <a:pt x="110431" y="0"/>
                  <a:pt x="115215" y="4660"/>
                </a:cubicBezTo>
                <a:cubicBezTo>
                  <a:pt x="120000" y="8932"/>
                  <a:pt x="119601" y="16310"/>
                  <a:pt x="114817" y="209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5837237" y="3281635"/>
            <a:ext cx="185472" cy="229787"/>
          </a:xfrm>
          <a:custGeom>
            <a:pathLst>
              <a:path extrusionOk="0" h="120000" w="120000">
                <a:moveTo>
                  <a:pt x="120000" y="17269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25205" y="120000"/>
                  <a:pt x="25205" y="120000"/>
                  <a:pt x="25205" y="120000"/>
                </a:cubicBezTo>
                <a:cubicBezTo>
                  <a:pt x="10958" y="120000"/>
                  <a:pt x="0" y="112029"/>
                  <a:pt x="0" y="100516"/>
                </a:cubicBezTo>
                <a:cubicBezTo>
                  <a:pt x="0" y="11512"/>
                  <a:pt x="0" y="11512"/>
                  <a:pt x="0" y="11512"/>
                </a:cubicBezTo>
                <a:cubicBezTo>
                  <a:pt x="0" y="5313"/>
                  <a:pt x="6575" y="0"/>
                  <a:pt x="14246" y="0"/>
                </a:cubicBezTo>
                <a:cubicBezTo>
                  <a:pt x="101917" y="0"/>
                  <a:pt x="101917" y="0"/>
                  <a:pt x="101917" y="0"/>
                </a:cubicBezTo>
                <a:cubicBezTo>
                  <a:pt x="101917" y="88118"/>
                  <a:pt x="101917" y="88118"/>
                  <a:pt x="101917" y="88118"/>
                </a:cubicBezTo>
                <a:cubicBezTo>
                  <a:pt x="25205" y="88118"/>
                  <a:pt x="25205" y="88118"/>
                  <a:pt x="25205" y="88118"/>
                </a:cubicBezTo>
                <a:cubicBezTo>
                  <a:pt x="15342" y="88118"/>
                  <a:pt x="8767" y="92546"/>
                  <a:pt x="8767" y="100073"/>
                </a:cubicBezTo>
                <a:cubicBezTo>
                  <a:pt x="8767" y="100516"/>
                  <a:pt x="8767" y="100516"/>
                  <a:pt x="8767" y="100516"/>
                </a:cubicBezTo>
                <a:cubicBezTo>
                  <a:pt x="8767" y="108044"/>
                  <a:pt x="15342" y="112915"/>
                  <a:pt x="25205" y="112915"/>
                </a:cubicBezTo>
                <a:cubicBezTo>
                  <a:pt x="113424" y="112915"/>
                  <a:pt x="113424" y="112915"/>
                  <a:pt x="113424" y="112915"/>
                </a:cubicBezTo>
                <a:cubicBezTo>
                  <a:pt x="113424" y="17269"/>
                  <a:pt x="113424" y="17269"/>
                  <a:pt x="113424" y="17269"/>
                </a:cubicBezTo>
                <a:lnTo>
                  <a:pt x="120000" y="17269"/>
                </a:lnTo>
                <a:close/>
                <a:moveTo>
                  <a:pt x="101917" y="97859"/>
                </a:moveTo>
                <a:cubicBezTo>
                  <a:pt x="25753" y="97859"/>
                  <a:pt x="25753" y="97859"/>
                  <a:pt x="25753" y="97859"/>
                </a:cubicBezTo>
                <a:cubicBezTo>
                  <a:pt x="24109" y="97859"/>
                  <a:pt x="21917" y="98745"/>
                  <a:pt x="21917" y="100073"/>
                </a:cubicBezTo>
                <a:cubicBezTo>
                  <a:pt x="21917" y="102287"/>
                  <a:pt x="24109" y="103173"/>
                  <a:pt x="25753" y="103173"/>
                </a:cubicBezTo>
                <a:cubicBezTo>
                  <a:pt x="101917" y="103173"/>
                  <a:pt x="101917" y="103173"/>
                  <a:pt x="101917" y="103173"/>
                </a:cubicBezTo>
                <a:lnTo>
                  <a:pt x="101917" y="9785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6096569" y="3273428"/>
            <a:ext cx="128024" cy="231430"/>
          </a:xfrm>
          <a:custGeom>
            <a:pathLst>
              <a:path extrusionOk="0" h="120000" w="120000">
                <a:moveTo>
                  <a:pt x="120000" y="3956"/>
                </a:moveTo>
                <a:cubicBezTo>
                  <a:pt x="120000" y="108131"/>
                  <a:pt x="120000" y="108131"/>
                  <a:pt x="120000" y="108131"/>
                </a:cubicBezTo>
                <a:cubicBezTo>
                  <a:pt x="120000" y="114725"/>
                  <a:pt x="109668" y="119999"/>
                  <a:pt x="97748" y="119999"/>
                </a:cubicBezTo>
                <a:cubicBezTo>
                  <a:pt x="22251" y="119999"/>
                  <a:pt x="22251" y="119999"/>
                  <a:pt x="22251" y="119999"/>
                </a:cubicBezTo>
                <a:cubicBezTo>
                  <a:pt x="10331" y="119999"/>
                  <a:pt x="0" y="114725"/>
                  <a:pt x="0" y="108131"/>
                </a:cubicBezTo>
                <a:cubicBezTo>
                  <a:pt x="0" y="3956"/>
                  <a:pt x="0" y="3956"/>
                  <a:pt x="0" y="3956"/>
                </a:cubicBezTo>
                <a:cubicBezTo>
                  <a:pt x="0" y="2197"/>
                  <a:pt x="3178" y="0"/>
                  <a:pt x="7152" y="0"/>
                </a:cubicBezTo>
                <a:cubicBezTo>
                  <a:pt x="112052" y="0"/>
                  <a:pt x="112052" y="0"/>
                  <a:pt x="112052" y="0"/>
                </a:cubicBezTo>
                <a:cubicBezTo>
                  <a:pt x="116821" y="0"/>
                  <a:pt x="120000" y="2197"/>
                  <a:pt x="120000" y="3956"/>
                </a:cubicBezTo>
                <a:close/>
                <a:moveTo>
                  <a:pt x="16688" y="19340"/>
                </a:moveTo>
                <a:cubicBezTo>
                  <a:pt x="16688" y="56263"/>
                  <a:pt x="16688" y="56263"/>
                  <a:pt x="16688" y="56263"/>
                </a:cubicBezTo>
                <a:cubicBezTo>
                  <a:pt x="102516" y="56263"/>
                  <a:pt x="102516" y="56263"/>
                  <a:pt x="102516" y="56263"/>
                </a:cubicBezTo>
                <a:cubicBezTo>
                  <a:pt x="102516" y="19340"/>
                  <a:pt x="102516" y="19340"/>
                  <a:pt x="102516" y="19340"/>
                </a:cubicBezTo>
                <a:lnTo>
                  <a:pt x="16688" y="19340"/>
                </a:lnTo>
                <a:close/>
                <a:moveTo>
                  <a:pt x="42119" y="64615"/>
                </a:moveTo>
                <a:cubicBezTo>
                  <a:pt x="16688" y="64615"/>
                  <a:pt x="16688" y="64615"/>
                  <a:pt x="16688" y="64615"/>
                </a:cubicBezTo>
                <a:cubicBezTo>
                  <a:pt x="16688" y="72527"/>
                  <a:pt x="16688" y="72527"/>
                  <a:pt x="16688" y="72527"/>
                </a:cubicBezTo>
                <a:cubicBezTo>
                  <a:pt x="42119" y="72527"/>
                  <a:pt x="42119" y="72527"/>
                  <a:pt x="42119" y="72527"/>
                </a:cubicBezTo>
                <a:lnTo>
                  <a:pt x="42119" y="64615"/>
                </a:lnTo>
                <a:close/>
                <a:moveTo>
                  <a:pt x="42119" y="76043"/>
                </a:moveTo>
                <a:cubicBezTo>
                  <a:pt x="16688" y="76043"/>
                  <a:pt x="16688" y="76043"/>
                  <a:pt x="16688" y="76043"/>
                </a:cubicBezTo>
                <a:cubicBezTo>
                  <a:pt x="16688" y="84395"/>
                  <a:pt x="16688" y="84395"/>
                  <a:pt x="16688" y="84395"/>
                </a:cubicBezTo>
                <a:cubicBezTo>
                  <a:pt x="42119" y="84395"/>
                  <a:pt x="42119" y="84395"/>
                  <a:pt x="42119" y="84395"/>
                </a:cubicBezTo>
                <a:lnTo>
                  <a:pt x="42119" y="76043"/>
                </a:lnTo>
                <a:close/>
                <a:moveTo>
                  <a:pt x="42119" y="87912"/>
                </a:moveTo>
                <a:cubicBezTo>
                  <a:pt x="16688" y="87912"/>
                  <a:pt x="16688" y="87912"/>
                  <a:pt x="16688" y="87912"/>
                </a:cubicBezTo>
                <a:cubicBezTo>
                  <a:pt x="16688" y="95824"/>
                  <a:pt x="16688" y="95824"/>
                  <a:pt x="16688" y="95824"/>
                </a:cubicBezTo>
                <a:cubicBezTo>
                  <a:pt x="42119" y="95824"/>
                  <a:pt x="42119" y="95824"/>
                  <a:pt x="42119" y="95824"/>
                </a:cubicBezTo>
                <a:lnTo>
                  <a:pt x="42119" y="87912"/>
                </a:lnTo>
                <a:close/>
                <a:moveTo>
                  <a:pt x="42119" y="99340"/>
                </a:moveTo>
                <a:cubicBezTo>
                  <a:pt x="16688" y="99340"/>
                  <a:pt x="16688" y="99340"/>
                  <a:pt x="16688" y="99340"/>
                </a:cubicBezTo>
                <a:cubicBezTo>
                  <a:pt x="16688" y="104175"/>
                  <a:pt x="23046" y="107692"/>
                  <a:pt x="31788" y="107692"/>
                </a:cubicBezTo>
                <a:cubicBezTo>
                  <a:pt x="42119" y="107692"/>
                  <a:pt x="42119" y="107692"/>
                  <a:pt x="42119" y="107692"/>
                </a:cubicBezTo>
                <a:lnTo>
                  <a:pt x="42119" y="99340"/>
                </a:lnTo>
                <a:close/>
                <a:moveTo>
                  <a:pt x="46887" y="10549"/>
                </a:moveTo>
                <a:cubicBezTo>
                  <a:pt x="46887" y="12307"/>
                  <a:pt x="48476" y="13186"/>
                  <a:pt x="50860" y="13186"/>
                </a:cubicBezTo>
                <a:cubicBezTo>
                  <a:pt x="68344" y="13186"/>
                  <a:pt x="68344" y="13186"/>
                  <a:pt x="68344" y="13186"/>
                </a:cubicBezTo>
                <a:cubicBezTo>
                  <a:pt x="70728" y="13186"/>
                  <a:pt x="72317" y="12307"/>
                  <a:pt x="72317" y="10549"/>
                </a:cubicBezTo>
                <a:cubicBezTo>
                  <a:pt x="72317" y="9230"/>
                  <a:pt x="70728" y="8351"/>
                  <a:pt x="68344" y="8351"/>
                </a:cubicBezTo>
                <a:cubicBezTo>
                  <a:pt x="50860" y="8351"/>
                  <a:pt x="50860" y="8351"/>
                  <a:pt x="50860" y="8351"/>
                </a:cubicBezTo>
                <a:cubicBezTo>
                  <a:pt x="48476" y="8351"/>
                  <a:pt x="46887" y="9230"/>
                  <a:pt x="46887" y="10549"/>
                </a:cubicBezTo>
                <a:close/>
                <a:moveTo>
                  <a:pt x="72317" y="64615"/>
                </a:moveTo>
                <a:cubicBezTo>
                  <a:pt x="47682" y="64615"/>
                  <a:pt x="47682" y="64615"/>
                  <a:pt x="47682" y="64615"/>
                </a:cubicBezTo>
                <a:cubicBezTo>
                  <a:pt x="47682" y="72527"/>
                  <a:pt x="47682" y="72527"/>
                  <a:pt x="47682" y="72527"/>
                </a:cubicBezTo>
                <a:cubicBezTo>
                  <a:pt x="72317" y="72527"/>
                  <a:pt x="72317" y="72527"/>
                  <a:pt x="72317" y="72527"/>
                </a:cubicBezTo>
                <a:lnTo>
                  <a:pt x="72317" y="64615"/>
                </a:lnTo>
                <a:close/>
                <a:moveTo>
                  <a:pt x="72317" y="76043"/>
                </a:moveTo>
                <a:cubicBezTo>
                  <a:pt x="47682" y="76043"/>
                  <a:pt x="47682" y="76043"/>
                  <a:pt x="47682" y="76043"/>
                </a:cubicBezTo>
                <a:cubicBezTo>
                  <a:pt x="47682" y="84395"/>
                  <a:pt x="47682" y="84395"/>
                  <a:pt x="47682" y="84395"/>
                </a:cubicBezTo>
                <a:cubicBezTo>
                  <a:pt x="72317" y="84395"/>
                  <a:pt x="72317" y="84395"/>
                  <a:pt x="72317" y="84395"/>
                </a:cubicBezTo>
                <a:lnTo>
                  <a:pt x="72317" y="76043"/>
                </a:lnTo>
                <a:close/>
                <a:moveTo>
                  <a:pt x="72317" y="87912"/>
                </a:moveTo>
                <a:cubicBezTo>
                  <a:pt x="47682" y="87912"/>
                  <a:pt x="47682" y="87912"/>
                  <a:pt x="47682" y="87912"/>
                </a:cubicBezTo>
                <a:cubicBezTo>
                  <a:pt x="47682" y="95824"/>
                  <a:pt x="47682" y="95824"/>
                  <a:pt x="47682" y="95824"/>
                </a:cubicBezTo>
                <a:cubicBezTo>
                  <a:pt x="72317" y="95824"/>
                  <a:pt x="72317" y="95824"/>
                  <a:pt x="72317" y="95824"/>
                </a:cubicBezTo>
                <a:lnTo>
                  <a:pt x="72317" y="87912"/>
                </a:lnTo>
                <a:close/>
                <a:moveTo>
                  <a:pt x="72317" y="99340"/>
                </a:moveTo>
                <a:cubicBezTo>
                  <a:pt x="47682" y="99340"/>
                  <a:pt x="47682" y="99340"/>
                  <a:pt x="47682" y="99340"/>
                </a:cubicBezTo>
                <a:cubicBezTo>
                  <a:pt x="47682" y="107692"/>
                  <a:pt x="47682" y="107692"/>
                  <a:pt x="47682" y="107692"/>
                </a:cubicBezTo>
                <a:cubicBezTo>
                  <a:pt x="72317" y="107692"/>
                  <a:pt x="72317" y="107692"/>
                  <a:pt x="72317" y="107692"/>
                </a:cubicBezTo>
                <a:lnTo>
                  <a:pt x="72317" y="99340"/>
                </a:lnTo>
                <a:close/>
                <a:moveTo>
                  <a:pt x="102516" y="64615"/>
                </a:moveTo>
                <a:cubicBezTo>
                  <a:pt x="77880" y="64615"/>
                  <a:pt x="77880" y="64615"/>
                  <a:pt x="77880" y="64615"/>
                </a:cubicBezTo>
                <a:cubicBezTo>
                  <a:pt x="77880" y="72527"/>
                  <a:pt x="77880" y="72527"/>
                  <a:pt x="77880" y="72527"/>
                </a:cubicBezTo>
                <a:cubicBezTo>
                  <a:pt x="102516" y="72527"/>
                  <a:pt x="102516" y="72527"/>
                  <a:pt x="102516" y="72527"/>
                </a:cubicBezTo>
                <a:lnTo>
                  <a:pt x="102516" y="64615"/>
                </a:lnTo>
                <a:close/>
                <a:moveTo>
                  <a:pt x="102516" y="76043"/>
                </a:moveTo>
                <a:cubicBezTo>
                  <a:pt x="77880" y="76043"/>
                  <a:pt x="77880" y="76043"/>
                  <a:pt x="77880" y="76043"/>
                </a:cubicBezTo>
                <a:cubicBezTo>
                  <a:pt x="77880" y="84395"/>
                  <a:pt x="77880" y="84395"/>
                  <a:pt x="77880" y="84395"/>
                </a:cubicBezTo>
                <a:cubicBezTo>
                  <a:pt x="102516" y="84395"/>
                  <a:pt x="102516" y="84395"/>
                  <a:pt x="102516" y="84395"/>
                </a:cubicBezTo>
                <a:lnTo>
                  <a:pt x="102516" y="76043"/>
                </a:lnTo>
                <a:close/>
                <a:moveTo>
                  <a:pt x="102516" y="87912"/>
                </a:moveTo>
                <a:cubicBezTo>
                  <a:pt x="77880" y="87912"/>
                  <a:pt x="77880" y="87912"/>
                  <a:pt x="77880" y="87912"/>
                </a:cubicBezTo>
                <a:cubicBezTo>
                  <a:pt x="77880" y="95824"/>
                  <a:pt x="77880" y="95824"/>
                  <a:pt x="77880" y="95824"/>
                </a:cubicBezTo>
                <a:cubicBezTo>
                  <a:pt x="102516" y="95824"/>
                  <a:pt x="102516" y="95824"/>
                  <a:pt x="102516" y="95824"/>
                </a:cubicBezTo>
                <a:lnTo>
                  <a:pt x="102516" y="87912"/>
                </a:lnTo>
                <a:close/>
                <a:moveTo>
                  <a:pt x="87417" y="107692"/>
                </a:moveTo>
                <a:cubicBezTo>
                  <a:pt x="96953" y="107692"/>
                  <a:pt x="102516" y="104175"/>
                  <a:pt x="102516" y="99340"/>
                </a:cubicBezTo>
                <a:cubicBezTo>
                  <a:pt x="77880" y="99340"/>
                  <a:pt x="77880" y="99340"/>
                  <a:pt x="77880" y="99340"/>
                </a:cubicBezTo>
                <a:cubicBezTo>
                  <a:pt x="77880" y="107692"/>
                  <a:pt x="77880" y="107692"/>
                  <a:pt x="77880" y="107692"/>
                </a:cubicBezTo>
                <a:lnTo>
                  <a:pt x="87417" y="10769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6296814" y="3263581"/>
            <a:ext cx="146079" cy="241278"/>
          </a:xfrm>
          <a:custGeom>
            <a:pathLst>
              <a:path extrusionOk="0" h="120000" w="120000">
                <a:moveTo>
                  <a:pt x="120000" y="10947"/>
                </a:moveTo>
                <a:cubicBezTo>
                  <a:pt x="120000" y="109052"/>
                  <a:pt x="120000" y="109052"/>
                  <a:pt x="120000" y="109052"/>
                </a:cubicBezTo>
                <a:cubicBezTo>
                  <a:pt x="120000" y="114947"/>
                  <a:pt x="111627" y="119999"/>
                  <a:pt x="101860" y="119999"/>
                </a:cubicBezTo>
                <a:cubicBezTo>
                  <a:pt x="18139" y="119999"/>
                  <a:pt x="18139" y="119999"/>
                  <a:pt x="18139" y="119999"/>
                </a:cubicBezTo>
                <a:cubicBezTo>
                  <a:pt x="7674" y="119999"/>
                  <a:pt x="0" y="114947"/>
                  <a:pt x="0" y="109052"/>
                </a:cubicBezTo>
                <a:cubicBezTo>
                  <a:pt x="0" y="10947"/>
                  <a:pt x="0" y="10947"/>
                  <a:pt x="0" y="10947"/>
                </a:cubicBezTo>
                <a:cubicBezTo>
                  <a:pt x="0" y="5052"/>
                  <a:pt x="7674" y="0"/>
                  <a:pt x="18139" y="0"/>
                </a:cubicBezTo>
                <a:cubicBezTo>
                  <a:pt x="101860" y="0"/>
                  <a:pt x="101860" y="0"/>
                  <a:pt x="101860" y="0"/>
                </a:cubicBezTo>
                <a:cubicBezTo>
                  <a:pt x="111627" y="0"/>
                  <a:pt x="120000" y="5052"/>
                  <a:pt x="120000" y="10947"/>
                </a:cubicBezTo>
                <a:close/>
                <a:moveTo>
                  <a:pt x="101162" y="12631"/>
                </a:moveTo>
                <a:cubicBezTo>
                  <a:pt x="18139" y="12631"/>
                  <a:pt x="18139" y="12631"/>
                  <a:pt x="18139" y="12631"/>
                </a:cubicBezTo>
                <a:cubicBezTo>
                  <a:pt x="18139" y="48000"/>
                  <a:pt x="18139" y="48000"/>
                  <a:pt x="18139" y="48000"/>
                </a:cubicBezTo>
                <a:cubicBezTo>
                  <a:pt x="101162" y="48000"/>
                  <a:pt x="101162" y="48000"/>
                  <a:pt x="101162" y="48000"/>
                </a:cubicBezTo>
                <a:lnTo>
                  <a:pt x="101162" y="12631"/>
                </a:lnTo>
                <a:close/>
                <a:moveTo>
                  <a:pt x="98372" y="82947"/>
                </a:moveTo>
                <a:cubicBezTo>
                  <a:pt x="98372" y="70315"/>
                  <a:pt x="80930" y="59789"/>
                  <a:pt x="60000" y="59789"/>
                </a:cubicBezTo>
                <a:cubicBezTo>
                  <a:pt x="39069" y="59789"/>
                  <a:pt x="21627" y="70315"/>
                  <a:pt x="21627" y="82947"/>
                </a:cubicBezTo>
                <a:cubicBezTo>
                  <a:pt x="21627" y="95578"/>
                  <a:pt x="39069" y="105684"/>
                  <a:pt x="60000" y="105684"/>
                </a:cubicBezTo>
                <a:cubicBezTo>
                  <a:pt x="80930" y="105684"/>
                  <a:pt x="98372" y="95578"/>
                  <a:pt x="98372" y="82947"/>
                </a:cubicBezTo>
                <a:close/>
                <a:moveTo>
                  <a:pt x="74651" y="82947"/>
                </a:moveTo>
                <a:cubicBezTo>
                  <a:pt x="74651" y="87578"/>
                  <a:pt x="68372" y="91368"/>
                  <a:pt x="60000" y="91368"/>
                </a:cubicBezTo>
                <a:cubicBezTo>
                  <a:pt x="51627" y="91368"/>
                  <a:pt x="45348" y="87578"/>
                  <a:pt x="45348" y="82947"/>
                </a:cubicBezTo>
                <a:cubicBezTo>
                  <a:pt x="45348" y="77894"/>
                  <a:pt x="51627" y="74105"/>
                  <a:pt x="60000" y="74105"/>
                </a:cubicBezTo>
                <a:cubicBezTo>
                  <a:pt x="68372" y="74105"/>
                  <a:pt x="74651" y="77894"/>
                  <a:pt x="74651" y="8294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493776" y="3340723"/>
            <a:ext cx="149362" cy="151003"/>
          </a:xfrm>
          <a:custGeom>
            <a:pathLst>
              <a:path extrusionOk="0" h="120000" w="120000">
                <a:moveTo>
                  <a:pt x="0" y="6000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6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6715357" y="3340723"/>
            <a:ext cx="149362" cy="151003"/>
          </a:xfrm>
          <a:custGeom>
            <a:pathLst>
              <a:path extrusionOk="0" h="120000" w="120000">
                <a:moveTo>
                  <a:pt x="120000" y="58695"/>
                </a:moveTo>
                <a:lnTo>
                  <a:pt x="0" y="120000"/>
                </a:lnTo>
                <a:lnTo>
                  <a:pt x="0" y="0"/>
                </a:lnTo>
                <a:lnTo>
                  <a:pt x="120000" y="5869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6900829" y="3275068"/>
            <a:ext cx="237996" cy="237996"/>
          </a:xfrm>
          <a:custGeom>
            <a:pathLst>
              <a:path extrusionOk="0" h="120000" w="120000">
                <a:moveTo>
                  <a:pt x="120000" y="60000"/>
                </a:moveTo>
                <a:cubicBezTo>
                  <a:pt x="120000" y="93000"/>
                  <a:pt x="93000" y="120000"/>
                  <a:pt x="60000" y="120000"/>
                </a:cubicBezTo>
                <a:cubicBezTo>
                  <a:pt x="27000" y="120000"/>
                  <a:pt x="0" y="93000"/>
                  <a:pt x="0" y="60000"/>
                </a:cubicBezTo>
                <a:cubicBezTo>
                  <a:pt x="0" y="26571"/>
                  <a:pt x="27000" y="0"/>
                  <a:pt x="60000" y="0"/>
                </a:cubicBezTo>
                <a:cubicBezTo>
                  <a:pt x="93000" y="0"/>
                  <a:pt x="120000" y="26571"/>
                  <a:pt x="120000" y="60000"/>
                </a:cubicBezTo>
                <a:close/>
                <a:moveTo>
                  <a:pt x="36428" y="44571"/>
                </a:moveTo>
                <a:cubicBezTo>
                  <a:pt x="55714" y="44571"/>
                  <a:pt x="55714" y="44571"/>
                  <a:pt x="55714" y="44571"/>
                </a:cubicBezTo>
                <a:cubicBezTo>
                  <a:pt x="55714" y="38571"/>
                  <a:pt x="57000" y="36000"/>
                  <a:pt x="59571" y="36000"/>
                </a:cubicBezTo>
                <a:cubicBezTo>
                  <a:pt x="62571" y="36000"/>
                  <a:pt x="63857" y="38571"/>
                  <a:pt x="63857" y="44571"/>
                </a:cubicBezTo>
                <a:cubicBezTo>
                  <a:pt x="63857" y="51857"/>
                  <a:pt x="60428" y="54428"/>
                  <a:pt x="53571" y="54428"/>
                </a:cubicBezTo>
                <a:cubicBezTo>
                  <a:pt x="52714" y="54428"/>
                  <a:pt x="51857" y="54428"/>
                  <a:pt x="50571" y="54000"/>
                </a:cubicBezTo>
                <a:cubicBezTo>
                  <a:pt x="50571" y="72000"/>
                  <a:pt x="50571" y="72000"/>
                  <a:pt x="50571" y="72000"/>
                </a:cubicBezTo>
                <a:cubicBezTo>
                  <a:pt x="69857" y="72000"/>
                  <a:pt x="69857" y="72000"/>
                  <a:pt x="69857" y="72000"/>
                </a:cubicBezTo>
                <a:cubicBezTo>
                  <a:pt x="69857" y="64714"/>
                  <a:pt x="69857" y="64714"/>
                  <a:pt x="69857" y="64714"/>
                </a:cubicBezTo>
                <a:cubicBezTo>
                  <a:pt x="79285" y="62142"/>
                  <a:pt x="84000" y="55285"/>
                  <a:pt x="84000" y="44571"/>
                </a:cubicBezTo>
                <a:cubicBezTo>
                  <a:pt x="84000" y="30428"/>
                  <a:pt x="73714" y="20571"/>
                  <a:pt x="60000" y="20571"/>
                </a:cubicBezTo>
                <a:cubicBezTo>
                  <a:pt x="44571" y="20571"/>
                  <a:pt x="36428" y="29142"/>
                  <a:pt x="36428" y="44571"/>
                </a:cubicBezTo>
                <a:close/>
                <a:moveTo>
                  <a:pt x="48857" y="91714"/>
                </a:moveTo>
                <a:cubicBezTo>
                  <a:pt x="48857" y="97714"/>
                  <a:pt x="54000" y="103285"/>
                  <a:pt x="60000" y="103285"/>
                </a:cubicBezTo>
                <a:cubicBezTo>
                  <a:pt x="66428" y="103285"/>
                  <a:pt x="71571" y="97714"/>
                  <a:pt x="71571" y="91714"/>
                </a:cubicBezTo>
                <a:cubicBezTo>
                  <a:pt x="71571" y="85714"/>
                  <a:pt x="66428" y="80142"/>
                  <a:pt x="60000" y="80142"/>
                </a:cubicBezTo>
                <a:cubicBezTo>
                  <a:pt x="54000" y="80142"/>
                  <a:pt x="48857" y="85285"/>
                  <a:pt x="48857" y="9171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9525" lIns="99050" rIns="99050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heme 1">
      <a:dk1>
        <a:srgbClr val="1E1E1E"/>
      </a:dk1>
      <a:lt1>
        <a:srgbClr val="FFFFFF"/>
      </a:lt1>
      <a:dk2>
        <a:srgbClr val="415069"/>
      </a:dk2>
      <a:lt2>
        <a:srgbClr val="FAFAFA"/>
      </a:lt2>
      <a:accent1>
        <a:srgbClr val="1EA58C"/>
      </a:accent1>
      <a:accent2>
        <a:srgbClr val="A0BE5F"/>
      </a:accent2>
      <a:accent3>
        <a:srgbClr val="F5A01E"/>
      </a:accent3>
      <a:accent4>
        <a:srgbClr val="C34132"/>
      </a:accent4>
      <a:accent5>
        <a:srgbClr val="3282BE"/>
      </a:accent5>
      <a:accent6>
        <a:srgbClr val="AA325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