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5162-864A-4134-9A42-CAFFE9D8C16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04AA0-514D-4ADD-BB00-58344B0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04AA0-514D-4ADD-BB00-58344B03D4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44CA7A-FCC8-4EDB-86BA-2B3CF48529B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17FB5C-81BC-4826-88B8-D502C6915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QUALITY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ESP32</a:t>
            </a:r>
            <a:r>
              <a:rPr lang="en-US" dirty="0"/>
              <a:t>, WINSEN </a:t>
            </a:r>
            <a:r>
              <a:rPr lang="en-US" dirty="0" smtClean="0"/>
              <a:t>ZPHS01B, NEXTION NX4827K043_011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ESP 32 (controller)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WINSEN ZPHS01B (Multi-in-</a:t>
            </a:r>
            <a:r>
              <a:rPr lang="en-US" dirty="0" err="1">
                <a:solidFill>
                  <a:schemeClr val="tx1"/>
                </a:solidFill>
              </a:rPr>
              <a:t>OneSensorModule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NEXTION NX4827K043_011 (Display)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Voltage Converter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898" y="2564752"/>
            <a:ext cx="6207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>
                <a:solidFill>
                  <a:schemeClr val="tx1"/>
                </a:solidFill>
              </a:rPr>
              <a:t>aser dust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>
                <a:solidFill>
                  <a:schemeClr val="tx1"/>
                </a:solidFill>
              </a:rPr>
              <a:t>nfrared carbon dioxide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>
                <a:solidFill>
                  <a:schemeClr val="tx1"/>
                </a:solidFill>
              </a:rPr>
              <a:t>lectrochemical formaldehyde sensor,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>
                <a:solidFill>
                  <a:schemeClr val="tx1"/>
                </a:solidFill>
              </a:rPr>
              <a:t>lectrochemical ozone sensor, electrochemical carbon Monoxide sensor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VOC sensor,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NO2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emperature and Humidity sensor.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endParaRPr lang="en-US" dirty="0"/>
          </a:p>
        </p:txBody>
      </p:sp>
      <p:pic>
        <p:nvPicPr>
          <p:cNvPr id="1026" name="Picture 2" descr="ESP32 ESP32S ESP 32S ESP 32 CP2102 Nirkabel WIFI Bluetooth Dewan  Pengembangan Micro USB Dual Core Power Amplifier Filter Modul|Suku Cadang &amp;  Aksesoris| - AliExpres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6" t="16730" r="32082" b="16706"/>
          <a:stretch/>
        </p:blipFill>
        <p:spPr bwMode="auto">
          <a:xfrm>
            <a:off x="682400" y="2920573"/>
            <a:ext cx="1112956" cy="20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95" y="2341177"/>
            <a:ext cx="4618573" cy="1672242"/>
          </a:xfrm>
          <a:prstGeom prst="rect">
            <a:avLst/>
          </a:prstGeom>
        </p:spPr>
      </p:pic>
      <p:pic>
        <p:nvPicPr>
          <p:cNvPr id="1028" name="Picture 4" descr="Panel Sentuh Usart Pintar Hmi,4.3 Inci Nx4827k043 - Buy  Nx4827043,Selanjutnya 4.3 Clone,Selanjutnya 4.3 Product on Alibaba.co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5" t="34864" r="23752" b="34363"/>
          <a:stretch/>
        </p:blipFill>
        <p:spPr bwMode="auto">
          <a:xfrm>
            <a:off x="4337885" y="4178633"/>
            <a:ext cx="2452456" cy="14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 Channel IIC I2C Logic Level Converter Bi-Directional Module – Kuongshun  Electronic Sho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21582" r="13834" b="20953"/>
          <a:stretch/>
        </p:blipFill>
        <p:spPr bwMode="auto">
          <a:xfrm>
            <a:off x="2336885" y="4787005"/>
            <a:ext cx="1075089" cy="8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4" idx="1"/>
            <a:endCxn id="1026" idx="3"/>
          </p:cNvCxnSpPr>
          <p:nvPr/>
        </p:nvCxnSpPr>
        <p:spPr>
          <a:xfrm flipH="1">
            <a:off x="1795356" y="3177298"/>
            <a:ext cx="657439" cy="77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30" idx="0"/>
            <a:endCxn id="1026" idx="3"/>
          </p:cNvCxnSpPr>
          <p:nvPr/>
        </p:nvCxnSpPr>
        <p:spPr>
          <a:xfrm flipH="1" flipV="1">
            <a:off x="1795356" y="3950884"/>
            <a:ext cx="1079074" cy="836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28" idx="1"/>
            <a:endCxn id="1030" idx="3"/>
          </p:cNvCxnSpPr>
          <p:nvPr/>
        </p:nvCxnSpPr>
        <p:spPr>
          <a:xfrm flipH="1">
            <a:off x="3411974" y="4925608"/>
            <a:ext cx="925911" cy="29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8" idx="1"/>
            <a:endCxn id="1026" idx="3"/>
          </p:cNvCxnSpPr>
          <p:nvPr/>
        </p:nvCxnSpPr>
        <p:spPr>
          <a:xfrm flipH="1" flipV="1">
            <a:off x="1795356" y="3950884"/>
            <a:ext cx="2542529" cy="974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45111"/>
              </p:ext>
            </p:extLst>
          </p:nvPr>
        </p:nvGraphicFramePr>
        <p:xfrm>
          <a:off x="7366710" y="2172599"/>
          <a:ext cx="43530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66"/>
                <a:gridCol w="1088266"/>
                <a:gridCol w="1088266"/>
                <a:gridCol w="1088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ESP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Winsen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Nextion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Converter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3,3 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</a:t>
                      </a:r>
                      <a:r>
                        <a:rPr lang="en-US" sz="1400" baseline="0" dirty="0" smtClean="0"/>
                        <a:t> (RX1)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 (TX1)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D16(RX)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D17(TX)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4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Already done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1884900"/>
            <a:ext cx="4022725" cy="4022725"/>
          </a:xfrm>
        </p:spPr>
      </p:pic>
      <p:sp>
        <p:nvSpPr>
          <p:cNvPr id="5" name="TextBox 4"/>
          <p:cNvSpPr txBox="1"/>
          <p:nvPr/>
        </p:nvSpPr>
        <p:spPr>
          <a:xfrm>
            <a:off x="5456349" y="1884900"/>
            <a:ext cx="6207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Can display and Post of value :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</a:t>
            </a:r>
            <a:r>
              <a:rPr lang="en-US" dirty="0" smtClean="0">
                <a:solidFill>
                  <a:schemeClr val="tx1"/>
                </a:solidFill>
              </a:rPr>
              <a:t>aser dust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>
                <a:solidFill>
                  <a:schemeClr val="tx1"/>
                </a:solidFill>
              </a:rPr>
              <a:t>nfrared carbon dioxide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>
                <a:solidFill>
                  <a:schemeClr val="tx1"/>
                </a:solidFill>
              </a:rPr>
              <a:t>lectrochemical formaldehyde sensor,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>
                <a:solidFill>
                  <a:schemeClr val="tx1"/>
                </a:solidFill>
              </a:rPr>
              <a:t>lectrochemical ozone sensor, electrochemical carbon Monoxide sensor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VOC sensor,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NO2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emperature and Humidity sensor.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Can scan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Auto connect with saved SSID </a:t>
            </a:r>
            <a:r>
              <a:rPr lang="en-US" dirty="0" err="1" smtClean="0"/>
              <a:t>WiFi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Not ready yet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1884900"/>
            <a:ext cx="4022725" cy="4022725"/>
          </a:xfrm>
        </p:spPr>
      </p:pic>
      <p:sp>
        <p:nvSpPr>
          <p:cNvPr id="5" name="TextBox 4"/>
          <p:cNvSpPr txBox="1"/>
          <p:nvPr/>
        </p:nvSpPr>
        <p:spPr>
          <a:xfrm>
            <a:off x="5456349" y="1884900"/>
            <a:ext cx="620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 smtClean="0"/>
              <a:t>Sensor UV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Code scan and save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for new </a:t>
            </a:r>
            <a:r>
              <a:rPr lang="en-US" dirty="0" err="1" smtClean="0">
                <a:solidFill>
                  <a:schemeClr val="tx1"/>
                </a:solidFill>
              </a:rPr>
              <a:t>esp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2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174</Words>
  <Application>Microsoft Office PowerPoint</Application>
  <PresentationFormat>Widescreen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AIR QUALITY MONITOR</vt:lpstr>
      <vt:lpstr>Component</vt:lpstr>
      <vt:lpstr>Circuit </vt:lpstr>
      <vt:lpstr>Fitur Already done</vt:lpstr>
      <vt:lpstr>Fitur Not ready 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</dc:title>
  <dc:creator>Windows User</dc:creator>
  <cp:lastModifiedBy>Windows User</cp:lastModifiedBy>
  <cp:revision>5</cp:revision>
  <dcterms:created xsi:type="dcterms:W3CDTF">2021-04-20T03:58:39Z</dcterms:created>
  <dcterms:modified xsi:type="dcterms:W3CDTF">2021-04-20T04:41:08Z</dcterms:modified>
</cp:coreProperties>
</file>