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64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5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74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04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28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38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85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89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0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04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81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95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19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0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79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85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D5B45F-3DB7-4795-8468-A9607BE33176}" type="datetimeFigureOut">
              <a:rPr lang="fr-FR" smtClean="0"/>
              <a:t>11/07/2015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EBF853-087E-4463-BEAF-D89715F16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46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P</a:t>
            </a:r>
            <a:r>
              <a:rPr lang="fr-FR" dirty="0" smtClean="0"/>
              <a:t>rojet </a:t>
            </a:r>
            <a:r>
              <a:rPr lang="fr-FR" b="1" dirty="0" smtClean="0">
                <a:solidFill>
                  <a:srgbClr val="FF0000"/>
                </a:solidFill>
              </a:rPr>
              <a:t>J</a:t>
            </a:r>
            <a:r>
              <a:rPr lang="fr-FR" dirty="0" smtClean="0"/>
              <a:t>AVA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smtClean="0"/>
              <a:t>« </a:t>
            </a:r>
            <a:r>
              <a:rPr lang="fr-FR" sz="3200" b="1" dirty="0" err="1" smtClean="0"/>
              <a:t>G</a:t>
            </a:r>
            <a:r>
              <a:rPr lang="fr-FR" b="1" dirty="0" err="1" smtClean="0"/>
              <a:t>oose</a:t>
            </a:r>
            <a:r>
              <a:rPr lang="fr-FR" b="1" dirty="0" smtClean="0"/>
              <a:t> party »</a:t>
            </a:r>
            <a:r>
              <a:rPr lang="fr-FR" dirty="0" smtClean="0"/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8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dirty="0" smtClean="0">
                <a:solidFill>
                  <a:srgbClr val="FF0000"/>
                </a:solidFill>
              </a:rPr>
              <a:t>I</a:t>
            </a:r>
            <a:r>
              <a:rPr lang="fr-FR" dirty="0" smtClean="0"/>
              <a:t>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fr-FR" sz="3200" dirty="0" smtClean="0"/>
              <a:t>Jeu de l’oie de 64 cases ;</a:t>
            </a:r>
          </a:p>
          <a:p>
            <a:r>
              <a:rPr lang="fr-FR" sz="3200" dirty="0" smtClean="0"/>
              <a:t>5 types de cases ;</a:t>
            </a:r>
          </a:p>
          <a:p>
            <a:r>
              <a:rPr lang="fr-FR" sz="3200" dirty="0" smtClean="0"/>
              <a:t>2 mini-jeux ;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59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dirty="0" smtClean="0">
                <a:solidFill>
                  <a:srgbClr val="FF0000"/>
                </a:solidFill>
              </a:rPr>
              <a:t>F</a:t>
            </a:r>
            <a:r>
              <a:rPr lang="fr-FR" dirty="0" smtClean="0"/>
              <a:t>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fr-FR" dirty="0" smtClean="0"/>
              <a:t>IHM : GRAPH1</a:t>
            </a:r>
            <a:r>
              <a:rPr lang="fr-FR" dirty="0" smtClean="0"/>
              <a:t>, GRAPH2, GRAPH3, GRAPH4, </a:t>
            </a:r>
            <a:r>
              <a:rPr lang="fr-FR" dirty="0" smtClean="0"/>
              <a:t>GRAPH5 ;</a:t>
            </a:r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/>
              <a:t>classe </a:t>
            </a:r>
            <a:r>
              <a:rPr lang="fr-FR" dirty="0" err="1" smtClean="0"/>
              <a:t>listener</a:t>
            </a:r>
            <a:r>
              <a:rPr lang="fr-FR" dirty="0" smtClean="0"/>
              <a:t> </a:t>
            </a:r>
            <a:r>
              <a:rPr lang="fr-FR" dirty="0"/>
              <a:t>pour chaque classe </a:t>
            </a:r>
            <a:r>
              <a:rPr lang="fr-FR" dirty="0" smtClean="0"/>
              <a:t>graphique (GLSN1, GLSN2, etc.) ;</a:t>
            </a:r>
          </a:p>
          <a:p>
            <a:r>
              <a:rPr lang="fr-FR" dirty="0" smtClean="0"/>
              <a:t>Sélection du nombre de joueurs ;</a:t>
            </a:r>
          </a:p>
          <a:p>
            <a:r>
              <a:rPr lang="fr-FR" dirty="0" smtClean="0"/>
              <a:t>Affichage d’un plateau (</a:t>
            </a:r>
            <a:r>
              <a:rPr lang="fr-FR" dirty="0" err="1" smtClean="0"/>
              <a:t>GridBagLayout</a:t>
            </a:r>
            <a:r>
              <a:rPr lang="fr-FR" dirty="0" smtClean="0"/>
              <a:t> et </a:t>
            </a:r>
            <a:r>
              <a:rPr lang="fr-FR" dirty="0" err="1" smtClean="0"/>
              <a:t>ArrayList</a:t>
            </a:r>
            <a:r>
              <a:rPr lang="fr-FR" dirty="0" smtClean="0"/>
              <a:t>) ;</a:t>
            </a:r>
          </a:p>
          <a:p>
            <a:r>
              <a:rPr lang="fr-FR" dirty="0" smtClean="0"/>
              <a:t>Fin de partie (Sauvegarde) ;</a:t>
            </a:r>
            <a:endParaRPr lang="fr-FR" dirty="0"/>
          </a:p>
          <a:p>
            <a:r>
              <a:rPr lang="fr-FR" dirty="0"/>
              <a:t>Chargement et </a:t>
            </a:r>
            <a:r>
              <a:rPr lang="fr-FR" dirty="0" smtClean="0"/>
              <a:t>statistiques ;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8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dirty="0" smtClean="0">
                <a:solidFill>
                  <a:srgbClr val="FF0000"/>
                </a:solidFill>
              </a:rPr>
              <a:t>F</a:t>
            </a:r>
            <a:r>
              <a:rPr lang="fr-FR" dirty="0" smtClean="0"/>
              <a:t>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algn="ctr"/>
            <a:r>
              <a:rPr lang="fr-FR" sz="3200" u="sng" dirty="0" smtClean="0"/>
              <a:t>Démonstration</a:t>
            </a:r>
          </a:p>
          <a:p>
            <a:pPr algn="ctr"/>
            <a:endParaRPr lang="fr-FR" sz="3200" dirty="0" smtClean="0"/>
          </a:p>
          <a:p>
            <a:pPr lvl="1"/>
            <a:r>
              <a:rPr lang="fr-FR" sz="2800" dirty="0" smtClean="0"/>
              <a:t>- Nouvelle partie ;</a:t>
            </a:r>
          </a:p>
          <a:p>
            <a:pPr lvl="1"/>
            <a:r>
              <a:rPr lang="fr-FR" sz="2800" dirty="0" smtClean="0"/>
              <a:t>- Nombre joueurs ;</a:t>
            </a:r>
          </a:p>
          <a:p>
            <a:pPr lvl="1"/>
            <a:r>
              <a:rPr lang="fr-FR" sz="2800" dirty="0" smtClean="0"/>
              <a:t>- Test mini-jeu 1 et 2 ;</a:t>
            </a:r>
          </a:p>
          <a:p>
            <a:pPr lvl="1"/>
            <a:r>
              <a:rPr lang="fr-FR" sz="2800" dirty="0" smtClean="0"/>
              <a:t>- Terminer une partie ;</a:t>
            </a:r>
          </a:p>
          <a:p>
            <a:pPr lvl="1"/>
            <a:r>
              <a:rPr lang="fr-FR" sz="2800" dirty="0" smtClean="0"/>
              <a:t>- Charger une partie ;</a:t>
            </a:r>
          </a:p>
          <a:p>
            <a:pPr lvl="1"/>
            <a:r>
              <a:rPr lang="fr-FR" sz="2800" dirty="0" smtClean="0"/>
              <a:t>- Écran des statistiques ;</a:t>
            </a:r>
          </a:p>
          <a:p>
            <a:pPr lvl="1"/>
            <a:r>
              <a:rPr lang="fr-FR" sz="2800" dirty="0" smtClean="0"/>
              <a:t>- Quitter.</a:t>
            </a:r>
          </a:p>
        </p:txBody>
      </p:sp>
    </p:spTree>
    <p:extLst>
      <p:ext uri="{BB962C8B-B14F-4D97-AF65-F5344CB8AC3E}">
        <p14:creationId xmlns:p14="http://schemas.microsoft.com/office/powerpoint/2010/main" val="13959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dirty="0" smtClean="0">
                <a:solidFill>
                  <a:srgbClr val="FF0000"/>
                </a:solidFill>
              </a:rPr>
              <a:t>A</a:t>
            </a:r>
            <a:r>
              <a:rPr lang="fr-FR" dirty="0" smtClean="0"/>
              <a:t>nomalies en suspens &amp; </a:t>
            </a:r>
            <a:r>
              <a:rPr lang="fr-FR" dirty="0" smtClean="0">
                <a:solidFill>
                  <a:srgbClr val="FF0000"/>
                </a:solidFill>
              </a:rPr>
              <a:t>D</a:t>
            </a:r>
            <a:r>
              <a:rPr lang="fr-FR" dirty="0" smtClean="0"/>
              <a:t>ifficultés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lvl="1">
              <a:buFontTx/>
              <a:buChar char="-"/>
            </a:pPr>
            <a:r>
              <a:rPr lang="fr-FR" b="1" dirty="0" smtClean="0">
                <a:solidFill>
                  <a:srgbClr val="FF0000"/>
                </a:solidFill>
              </a:rPr>
              <a:t>Anomalies</a:t>
            </a:r>
          </a:p>
          <a:p>
            <a:pPr>
              <a:buFontTx/>
              <a:buChar char="-"/>
            </a:pPr>
            <a:r>
              <a:rPr lang="fr-FR" sz="2000" dirty="0" smtClean="0"/>
              <a:t>Problème d’avancement du joueur gagnant d’un mini-jeu (problème avec les </a:t>
            </a:r>
            <a:r>
              <a:rPr lang="fr-FR" sz="2000" dirty="0" err="1" smtClean="0"/>
              <a:t>timers</a:t>
            </a:r>
            <a:r>
              <a:rPr lang="fr-FR" sz="2000" dirty="0" smtClean="0"/>
              <a:t>) ;</a:t>
            </a:r>
          </a:p>
          <a:p>
            <a:pPr>
              <a:buFontTx/>
              <a:buChar char="-"/>
            </a:pPr>
            <a:r>
              <a:rPr lang="fr-FR" sz="2000" dirty="0" smtClean="0"/>
              <a:t>Problème de rafraichissement de l’ancienne position d’un joueur (corrigé en modifiant la taille de la fenêtre</a:t>
            </a:r>
            <a:r>
              <a:rPr lang="fr-FR" sz="2000" dirty="0" smtClean="0"/>
              <a:t>);</a:t>
            </a:r>
          </a:p>
          <a:p>
            <a:pPr>
              <a:buFontTx/>
              <a:buChar char="-"/>
            </a:pPr>
            <a:r>
              <a:rPr lang="fr-FR" sz="2000" dirty="0" smtClean="0"/>
              <a:t>Problème </a:t>
            </a:r>
            <a:r>
              <a:rPr lang="fr-FR" sz="2000" dirty="0" smtClean="0"/>
              <a:t>d’affichage des pions après chargement d’une partie (il faut jouer au moins un tour pour voir son pion s’afficher à la nouvelle case</a:t>
            </a:r>
            <a:r>
              <a:rPr lang="fr-FR" sz="2000" dirty="0" smtClean="0"/>
              <a:t>)</a:t>
            </a:r>
          </a:p>
          <a:p>
            <a:pPr>
              <a:buFontTx/>
              <a:buChar char="-"/>
            </a:pPr>
            <a:r>
              <a:rPr lang="fr-FR" sz="2000" dirty="0"/>
              <a:t>Problème </a:t>
            </a:r>
            <a:r>
              <a:rPr lang="fr-FR" sz="2000" dirty="0" smtClean="0"/>
              <a:t>d’encodage</a:t>
            </a:r>
            <a:endParaRPr lang="fr-FR" sz="2000" dirty="0" smtClean="0"/>
          </a:p>
          <a:p>
            <a:pPr>
              <a:buFontTx/>
              <a:buChar char="-"/>
            </a:pPr>
            <a:r>
              <a:rPr lang="fr-FR" sz="2000" dirty="0" smtClean="0"/>
              <a:t>Récupération du nom du joueur ayant le plus de victoires (le programme affiche un nom de joueur aléatoire)</a:t>
            </a:r>
            <a:endParaRPr lang="fr-FR" dirty="0"/>
          </a:p>
          <a:p>
            <a:pPr lvl="1">
              <a:buFontTx/>
              <a:buChar char="-"/>
            </a:pPr>
            <a:r>
              <a:rPr lang="fr-FR" b="1" dirty="0" smtClean="0">
                <a:solidFill>
                  <a:srgbClr val="FF0000"/>
                </a:solidFill>
              </a:rPr>
              <a:t>Difficultés</a:t>
            </a:r>
          </a:p>
          <a:p>
            <a:pPr>
              <a:buFontTx/>
              <a:buChar char="-"/>
            </a:pPr>
            <a:r>
              <a:rPr lang="fr-FR" sz="2100" dirty="0" smtClean="0"/>
              <a:t>Construction du plateau</a:t>
            </a:r>
          </a:p>
          <a:p>
            <a:pPr>
              <a:buFontTx/>
              <a:buChar char="-"/>
            </a:pPr>
            <a:r>
              <a:rPr lang="fr-FR" sz="2100" dirty="0" smtClean="0"/>
              <a:t>Récupération des données sauvegardées dans la BDD pour le chargement du plateau</a:t>
            </a:r>
            <a:endParaRPr lang="fr-FR" sz="2100" dirty="0" smtClean="0"/>
          </a:p>
          <a:p>
            <a:pPr>
              <a:buFontTx/>
              <a:buChar char="-"/>
            </a:pPr>
            <a:r>
              <a:rPr lang="fr-FR" sz="2100" dirty="0" smtClean="0"/>
              <a:t>Mise à jour des lignes </a:t>
            </a:r>
            <a:r>
              <a:rPr lang="fr-FR" sz="2100" dirty="0" smtClean="0"/>
              <a:t>de la </a:t>
            </a:r>
            <a:r>
              <a:rPr lang="fr-FR" sz="2100" dirty="0" smtClean="0"/>
              <a:t>BDD</a:t>
            </a:r>
          </a:p>
          <a:p>
            <a:pPr>
              <a:buFontTx/>
              <a:buChar char="-"/>
            </a:pPr>
            <a:endParaRPr lang="fr-FR" sz="2100" dirty="0" smtClean="0"/>
          </a:p>
          <a:p>
            <a:pPr>
              <a:buFontTx/>
              <a:buChar char="-"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35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961</TotalTime>
  <Words>218</Words>
  <Application>Microsoft Office PowerPoint</Application>
  <PresentationFormat>Grand écran</PresentationFormat>
  <Paragraphs>35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Organique</vt:lpstr>
      <vt:lpstr>Projet JAVA</vt:lpstr>
      <vt:lpstr>Introduction</vt:lpstr>
      <vt:lpstr>Fonctionnement</vt:lpstr>
      <vt:lpstr>Fonctionnement</vt:lpstr>
      <vt:lpstr>Anomalies en suspens &amp; Difficultés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Windows User</dc:creator>
  <cp:lastModifiedBy>Windows User</cp:lastModifiedBy>
  <cp:revision>15</cp:revision>
  <dcterms:created xsi:type="dcterms:W3CDTF">2015-07-10T16:20:16Z</dcterms:created>
  <dcterms:modified xsi:type="dcterms:W3CDTF">2015-07-11T09:28:57Z</dcterms:modified>
</cp:coreProperties>
</file>