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49"/>
    <p:restoredTop sz="94698"/>
  </p:normalViewPr>
  <p:slideViewPr>
    <p:cSldViewPr snapToGrid="0" snapToObjects="1">
      <p:cViewPr varScale="1">
        <p:scale>
          <a:sx n="93" d="100"/>
          <a:sy n="93" d="100"/>
        </p:scale>
        <p:origin x="4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FA1DC3-F023-478F-B520-2BAD5221B933}" type="doc">
      <dgm:prSet loTypeId="urn:microsoft.com/office/officeart/2016/7/layout/LinearBlockProcessNumbered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91FD4C4-ABF2-4514-9482-88C81BB66363}">
      <dgm:prSet/>
      <dgm:spPr/>
      <dgm:t>
        <a:bodyPr/>
        <a:lstStyle/>
        <a:p>
          <a:r>
            <a:rPr lang="en-US" dirty="0"/>
            <a:t>· </a:t>
          </a:r>
          <a:r>
            <a:rPr lang="en-US" dirty="0" err="1"/>
            <a:t>Cada</a:t>
          </a:r>
          <a:r>
            <a:rPr lang="en-US" dirty="0"/>
            <a:t> par de </a:t>
          </a:r>
          <a:r>
            <a:rPr lang="en-US" dirty="0" err="1"/>
            <a:t>conejos</a:t>
          </a:r>
          <a:r>
            <a:rPr lang="en-US" dirty="0"/>
            <a:t> </a:t>
          </a:r>
          <a:r>
            <a:rPr lang="en-US" dirty="0" err="1"/>
            <a:t>tiene</a:t>
          </a:r>
          <a:r>
            <a:rPr lang="en-US" dirty="0"/>
            <a:t> de media 10 </a:t>
          </a:r>
          <a:r>
            <a:rPr lang="en-US" dirty="0" err="1"/>
            <a:t>crías</a:t>
          </a:r>
          <a:r>
            <a:rPr lang="en-US" dirty="0"/>
            <a:t> al </a:t>
          </a:r>
          <a:r>
            <a:rPr lang="en-US" dirty="0" err="1"/>
            <a:t>año</a:t>
          </a:r>
          <a:endParaRPr lang="en-US" dirty="0"/>
        </a:p>
      </dgm:t>
    </dgm:pt>
    <dgm:pt modelId="{6438ECA0-7F08-4276-8F98-73FEA53EB316}" type="parTrans" cxnId="{EB7D028E-3B9D-4BE8-A9DE-77E67CBF7C98}">
      <dgm:prSet/>
      <dgm:spPr/>
      <dgm:t>
        <a:bodyPr/>
        <a:lstStyle/>
        <a:p>
          <a:endParaRPr lang="en-US"/>
        </a:p>
      </dgm:t>
    </dgm:pt>
    <dgm:pt modelId="{6A24BBD2-B6A9-4A69-8BF8-86B9FBCF7B7E}" type="sibTrans" cxnId="{EB7D028E-3B9D-4BE8-A9DE-77E67CBF7C98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044418DB-7C9F-4625-A7D1-A042B0FEB359}">
      <dgm:prSet/>
      <dgm:spPr/>
      <dgm:t>
        <a:bodyPr/>
        <a:lstStyle/>
        <a:p>
          <a:r>
            <a:rPr lang="en-US"/>
            <a:t>·Cada zorro captura 25 conejos al año de media</a:t>
          </a:r>
        </a:p>
      </dgm:t>
    </dgm:pt>
    <dgm:pt modelId="{567C54D7-4B4D-4552-9579-4601018741AE}" type="parTrans" cxnId="{A5006402-7C4F-4749-8A8F-8851808F96AF}">
      <dgm:prSet/>
      <dgm:spPr/>
      <dgm:t>
        <a:bodyPr/>
        <a:lstStyle/>
        <a:p>
          <a:endParaRPr lang="en-US"/>
        </a:p>
      </dgm:t>
    </dgm:pt>
    <dgm:pt modelId="{63C2256D-8768-4D87-992E-B3FF9FDD743C}" type="sibTrans" cxnId="{A5006402-7C4F-4749-8A8F-8851808F96AF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B62C00F0-7B88-4579-9C5A-5675B53D55E0}">
      <dgm:prSet/>
      <dgm:spPr/>
      <dgm:t>
        <a:bodyPr/>
        <a:lstStyle/>
        <a:p>
          <a:r>
            <a:rPr lang="en-US" dirty="0"/>
            <a:t>·La </a:t>
          </a:r>
          <a:r>
            <a:rPr lang="en-US" dirty="0" err="1"/>
            <a:t>vida</a:t>
          </a:r>
          <a:r>
            <a:rPr lang="en-US" dirty="0"/>
            <a:t> media de </a:t>
          </a:r>
          <a:r>
            <a:rPr lang="en-US" dirty="0" err="1"/>
            <a:t>los</a:t>
          </a:r>
          <a:r>
            <a:rPr lang="en-US" dirty="0"/>
            <a:t> </a:t>
          </a:r>
          <a:r>
            <a:rPr lang="en-US" dirty="0" err="1"/>
            <a:t>zorros</a:t>
          </a:r>
          <a:r>
            <a:rPr lang="en-US" dirty="0"/>
            <a:t> son 5 </a:t>
          </a:r>
          <a:r>
            <a:rPr lang="en-US" dirty="0" err="1"/>
            <a:t>años</a:t>
          </a:r>
          <a:endParaRPr lang="en-US" dirty="0"/>
        </a:p>
      </dgm:t>
    </dgm:pt>
    <dgm:pt modelId="{D7DA56BE-9009-4BF3-8632-6EF63E580908}" type="parTrans" cxnId="{5D8468FC-C9A5-4BC4-B007-1BBD6CD0A089}">
      <dgm:prSet/>
      <dgm:spPr/>
      <dgm:t>
        <a:bodyPr/>
        <a:lstStyle/>
        <a:p>
          <a:endParaRPr lang="en-US"/>
        </a:p>
      </dgm:t>
    </dgm:pt>
    <dgm:pt modelId="{0B593B78-B53E-4520-A80C-BB8058995CED}" type="sibTrans" cxnId="{5D8468FC-C9A5-4BC4-B007-1BBD6CD0A089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11590E3D-0B76-446D-9682-D669A695E9AD}">
      <dgm:prSet/>
      <dgm:spPr/>
      <dgm:t>
        <a:bodyPr/>
        <a:lstStyle/>
        <a:p>
          <a:r>
            <a:rPr lang="en-US" dirty="0"/>
            <a:t>·El </a:t>
          </a:r>
          <a:r>
            <a:rPr lang="en-US" dirty="0" err="1"/>
            <a:t>número</a:t>
          </a:r>
          <a:r>
            <a:rPr lang="en-US" dirty="0"/>
            <a:t> de </a:t>
          </a:r>
          <a:r>
            <a:rPr lang="en-US" dirty="0" err="1"/>
            <a:t>crías</a:t>
          </a:r>
          <a:r>
            <a:rPr lang="en-US" dirty="0"/>
            <a:t> de </a:t>
          </a:r>
          <a:r>
            <a:rPr lang="en-US" dirty="0" err="1"/>
            <a:t>zorro</a:t>
          </a:r>
          <a:r>
            <a:rPr lang="en-US" dirty="0"/>
            <a:t> que </a:t>
          </a:r>
          <a:r>
            <a:rPr lang="en-US" dirty="0" err="1"/>
            <a:t>sobrevive</a:t>
          </a:r>
          <a:r>
            <a:rPr lang="en-US" dirty="0"/>
            <a:t> </a:t>
          </a:r>
          <a:r>
            <a:rPr lang="en-US" dirty="0" err="1"/>
            <a:t>depende</a:t>
          </a:r>
          <a:r>
            <a:rPr lang="en-US" dirty="0"/>
            <a:t> de que </a:t>
          </a:r>
          <a:r>
            <a:rPr lang="en-US" dirty="0" err="1"/>
            <a:t>haya</a:t>
          </a:r>
          <a:r>
            <a:rPr lang="en-US" dirty="0"/>
            <a:t> comida,</a:t>
          </a:r>
        </a:p>
      </dgm:t>
    </dgm:pt>
    <dgm:pt modelId="{16D5BE6F-4433-440D-8D4E-48A4865721DB}" type="parTrans" cxnId="{266BD76C-CB70-4DD1-A758-3CBC5CF3AF6A}">
      <dgm:prSet/>
      <dgm:spPr/>
      <dgm:t>
        <a:bodyPr/>
        <a:lstStyle/>
        <a:p>
          <a:endParaRPr lang="en-US"/>
        </a:p>
      </dgm:t>
    </dgm:pt>
    <dgm:pt modelId="{FC071BD4-BB30-4A08-B5F2-D160A26CA67E}" type="sibTrans" cxnId="{266BD76C-CB70-4DD1-A758-3CBC5CF3AF6A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F43CD7AD-4F2A-4400-83A3-60260CA48475}">
      <dgm:prSet/>
      <dgm:spPr/>
      <dgm:t>
        <a:bodyPr/>
        <a:lstStyle/>
        <a:p>
          <a:r>
            <a:rPr lang="en-US" dirty="0"/>
            <a:t>·El </a:t>
          </a:r>
          <a:r>
            <a:rPr lang="en-US" dirty="0" err="1"/>
            <a:t>número</a:t>
          </a:r>
          <a:r>
            <a:rPr lang="en-US" dirty="0"/>
            <a:t> medio de </a:t>
          </a:r>
          <a:r>
            <a:rPr lang="en-US" dirty="0" err="1"/>
            <a:t>zorros</a:t>
          </a:r>
          <a:r>
            <a:rPr lang="en-US" dirty="0"/>
            <a:t> </a:t>
          </a:r>
          <a:r>
            <a:rPr lang="en-US" dirty="0" err="1"/>
            <a:t>es</a:t>
          </a:r>
          <a:r>
            <a:rPr lang="en-US" dirty="0"/>
            <a:t> 100 y de </a:t>
          </a:r>
          <a:r>
            <a:rPr lang="en-US" dirty="0" err="1"/>
            <a:t>conejos</a:t>
          </a:r>
          <a:r>
            <a:rPr lang="en-US" dirty="0"/>
            <a:t> 500 </a:t>
          </a:r>
          <a:r>
            <a:rPr lang="en-US" dirty="0" err="1"/>
            <a:t>en</a:t>
          </a:r>
          <a:r>
            <a:rPr lang="en-US" dirty="0"/>
            <a:t> el </a:t>
          </a:r>
          <a:r>
            <a:rPr lang="en-US" dirty="0" err="1"/>
            <a:t>área</a:t>
          </a:r>
          <a:r>
            <a:rPr lang="en-US" dirty="0"/>
            <a:t> </a:t>
          </a:r>
          <a:r>
            <a:rPr lang="en-US" dirty="0" err="1"/>
            <a:t>observada</a:t>
          </a:r>
          <a:endParaRPr lang="en-US" dirty="0"/>
        </a:p>
      </dgm:t>
    </dgm:pt>
    <dgm:pt modelId="{F7EC81F6-C768-476F-996E-99D8BC9DF182}" type="parTrans" cxnId="{7510C9AB-88C6-42B6-8D3A-847B3039F196}">
      <dgm:prSet/>
      <dgm:spPr/>
      <dgm:t>
        <a:bodyPr/>
        <a:lstStyle/>
        <a:p>
          <a:endParaRPr lang="en-US"/>
        </a:p>
      </dgm:t>
    </dgm:pt>
    <dgm:pt modelId="{98F5064C-95F6-46A6-97F5-B852CFB937AA}" type="sibTrans" cxnId="{7510C9AB-88C6-42B6-8D3A-847B3039F196}">
      <dgm:prSet phldrT="05"/>
      <dgm:spPr/>
      <dgm:t>
        <a:bodyPr/>
        <a:lstStyle/>
        <a:p>
          <a:r>
            <a:rPr lang="en-US"/>
            <a:t>05</a:t>
          </a:r>
        </a:p>
      </dgm:t>
    </dgm:pt>
    <dgm:pt modelId="{FA25D97F-3B25-434E-93EF-79DDCDE0CECE}" type="pres">
      <dgm:prSet presAssocID="{ABFA1DC3-F023-478F-B520-2BAD5221B933}" presName="Name0" presStyleCnt="0">
        <dgm:presLayoutVars>
          <dgm:animLvl val="lvl"/>
          <dgm:resizeHandles val="exact"/>
        </dgm:presLayoutVars>
      </dgm:prSet>
      <dgm:spPr/>
    </dgm:pt>
    <dgm:pt modelId="{9F020E03-CD8E-5B47-93DF-635870A900C6}" type="pres">
      <dgm:prSet presAssocID="{F91FD4C4-ABF2-4514-9482-88C81BB66363}" presName="compositeNode" presStyleCnt="0">
        <dgm:presLayoutVars>
          <dgm:bulletEnabled val="1"/>
        </dgm:presLayoutVars>
      </dgm:prSet>
      <dgm:spPr/>
    </dgm:pt>
    <dgm:pt modelId="{987A7282-4C79-FC46-BBC0-694DC615680F}" type="pres">
      <dgm:prSet presAssocID="{F91FD4C4-ABF2-4514-9482-88C81BB66363}" presName="bgRect" presStyleLbl="alignNode1" presStyleIdx="0" presStyleCnt="5" custScaleX="84674" custScaleY="92882"/>
      <dgm:spPr/>
    </dgm:pt>
    <dgm:pt modelId="{A4C24ED7-D6FF-8F49-A946-9F06F0C1A785}" type="pres">
      <dgm:prSet presAssocID="{6A24BBD2-B6A9-4A69-8BF8-86B9FBCF7B7E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7CF36002-C8BC-0944-899C-C960B796F25C}" type="pres">
      <dgm:prSet presAssocID="{F91FD4C4-ABF2-4514-9482-88C81BB66363}" presName="nodeRect" presStyleLbl="alignNode1" presStyleIdx="0" presStyleCnt="5">
        <dgm:presLayoutVars>
          <dgm:bulletEnabled val="1"/>
        </dgm:presLayoutVars>
      </dgm:prSet>
      <dgm:spPr/>
    </dgm:pt>
    <dgm:pt modelId="{C4631BAE-2E10-8143-8308-97C2CE6CCF51}" type="pres">
      <dgm:prSet presAssocID="{6A24BBD2-B6A9-4A69-8BF8-86B9FBCF7B7E}" presName="sibTrans" presStyleCnt="0"/>
      <dgm:spPr/>
    </dgm:pt>
    <dgm:pt modelId="{D102ED88-B536-A544-BA21-5A7EBEC9BBA8}" type="pres">
      <dgm:prSet presAssocID="{044418DB-7C9F-4625-A7D1-A042B0FEB359}" presName="compositeNode" presStyleCnt="0">
        <dgm:presLayoutVars>
          <dgm:bulletEnabled val="1"/>
        </dgm:presLayoutVars>
      </dgm:prSet>
      <dgm:spPr/>
    </dgm:pt>
    <dgm:pt modelId="{82A522D6-DB9C-9245-9AFE-6821645E668D}" type="pres">
      <dgm:prSet presAssocID="{044418DB-7C9F-4625-A7D1-A042B0FEB359}" presName="bgRect" presStyleLbl="alignNode1" presStyleIdx="1" presStyleCnt="5" custScaleX="81811" custScaleY="92882"/>
      <dgm:spPr/>
    </dgm:pt>
    <dgm:pt modelId="{0309A416-0D0A-554A-A131-52C20E8C4D09}" type="pres">
      <dgm:prSet presAssocID="{63C2256D-8768-4D87-992E-B3FF9FDD743C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5B97762B-C151-E04D-B965-8423ED73AD17}" type="pres">
      <dgm:prSet presAssocID="{044418DB-7C9F-4625-A7D1-A042B0FEB359}" presName="nodeRect" presStyleLbl="alignNode1" presStyleIdx="1" presStyleCnt="5">
        <dgm:presLayoutVars>
          <dgm:bulletEnabled val="1"/>
        </dgm:presLayoutVars>
      </dgm:prSet>
      <dgm:spPr/>
    </dgm:pt>
    <dgm:pt modelId="{D1FB492A-4302-C348-BF4F-9EEF8AC9E466}" type="pres">
      <dgm:prSet presAssocID="{63C2256D-8768-4D87-992E-B3FF9FDD743C}" presName="sibTrans" presStyleCnt="0"/>
      <dgm:spPr/>
    </dgm:pt>
    <dgm:pt modelId="{39E58E4C-421D-B540-ACF0-E38707A60892}" type="pres">
      <dgm:prSet presAssocID="{B62C00F0-7B88-4579-9C5A-5675B53D55E0}" presName="compositeNode" presStyleCnt="0">
        <dgm:presLayoutVars>
          <dgm:bulletEnabled val="1"/>
        </dgm:presLayoutVars>
      </dgm:prSet>
      <dgm:spPr/>
    </dgm:pt>
    <dgm:pt modelId="{133CA053-4970-DC48-89C9-274BC2152C43}" type="pres">
      <dgm:prSet presAssocID="{B62C00F0-7B88-4579-9C5A-5675B53D55E0}" presName="bgRect" presStyleLbl="alignNode1" presStyleIdx="2" presStyleCnt="5" custScaleX="81811" custScaleY="92882"/>
      <dgm:spPr/>
    </dgm:pt>
    <dgm:pt modelId="{037C7370-A48C-E948-9130-0342B3E6A9FE}" type="pres">
      <dgm:prSet presAssocID="{0B593B78-B53E-4520-A80C-BB8058995CED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8FBE8443-1F63-3042-8F91-BB9F413A22A7}" type="pres">
      <dgm:prSet presAssocID="{B62C00F0-7B88-4579-9C5A-5675B53D55E0}" presName="nodeRect" presStyleLbl="alignNode1" presStyleIdx="2" presStyleCnt="5">
        <dgm:presLayoutVars>
          <dgm:bulletEnabled val="1"/>
        </dgm:presLayoutVars>
      </dgm:prSet>
      <dgm:spPr/>
    </dgm:pt>
    <dgm:pt modelId="{765027BA-D45F-814C-B967-6F71F6C7EF75}" type="pres">
      <dgm:prSet presAssocID="{0B593B78-B53E-4520-A80C-BB8058995CED}" presName="sibTrans" presStyleCnt="0"/>
      <dgm:spPr/>
    </dgm:pt>
    <dgm:pt modelId="{4ED5F555-E742-5E45-A66B-5CD3CE56CE34}" type="pres">
      <dgm:prSet presAssocID="{11590E3D-0B76-446D-9682-D669A695E9AD}" presName="compositeNode" presStyleCnt="0">
        <dgm:presLayoutVars>
          <dgm:bulletEnabled val="1"/>
        </dgm:presLayoutVars>
      </dgm:prSet>
      <dgm:spPr/>
    </dgm:pt>
    <dgm:pt modelId="{6CE113BF-D295-C54C-AF89-9BDC96988BC1}" type="pres">
      <dgm:prSet presAssocID="{11590E3D-0B76-446D-9682-D669A695E9AD}" presName="bgRect" presStyleLbl="alignNode1" presStyleIdx="3" presStyleCnt="5" custScaleX="81811" custScaleY="92882"/>
      <dgm:spPr/>
    </dgm:pt>
    <dgm:pt modelId="{AAD584E5-2664-6247-8F16-3DBCFEDF260A}" type="pres">
      <dgm:prSet presAssocID="{FC071BD4-BB30-4A08-B5F2-D160A26CA67E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EB7AFF24-20F9-A340-9EDB-639336E1BAF8}" type="pres">
      <dgm:prSet presAssocID="{11590E3D-0B76-446D-9682-D669A695E9AD}" presName="nodeRect" presStyleLbl="alignNode1" presStyleIdx="3" presStyleCnt="5">
        <dgm:presLayoutVars>
          <dgm:bulletEnabled val="1"/>
        </dgm:presLayoutVars>
      </dgm:prSet>
      <dgm:spPr/>
    </dgm:pt>
    <dgm:pt modelId="{1F659169-62EF-F041-99D2-864500407E68}" type="pres">
      <dgm:prSet presAssocID="{FC071BD4-BB30-4A08-B5F2-D160A26CA67E}" presName="sibTrans" presStyleCnt="0"/>
      <dgm:spPr/>
    </dgm:pt>
    <dgm:pt modelId="{7987B706-F623-F049-94ED-26CD62CECF27}" type="pres">
      <dgm:prSet presAssocID="{F43CD7AD-4F2A-4400-83A3-60260CA48475}" presName="compositeNode" presStyleCnt="0">
        <dgm:presLayoutVars>
          <dgm:bulletEnabled val="1"/>
        </dgm:presLayoutVars>
      </dgm:prSet>
      <dgm:spPr/>
    </dgm:pt>
    <dgm:pt modelId="{4722C786-8D90-3547-9A75-850CC4D1675E}" type="pres">
      <dgm:prSet presAssocID="{F43CD7AD-4F2A-4400-83A3-60260CA48475}" presName="bgRect" presStyleLbl="alignNode1" presStyleIdx="4" presStyleCnt="5" custScaleX="81811" custScaleY="92882"/>
      <dgm:spPr/>
    </dgm:pt>
    <dgm:pt modelId="{CD8E254F-D2A4-564C-9695-6774F2831FF2}" type="pres">
      <dgm:prSet presAssocID="{98F5064C-95F6-46A6-97F5-B852CFB937AA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9EA4F270-C789-8040-9F7A-0BCA89FACC41}" type="pres">
      <dgm:prSet presAssocID="{F43CD7AD-4F2A-4400-83A3-60260CA48475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A5006402-7C4F-4749-8A8F-8851808F96AF}" srcId="{ABFA1DC3-F023-478F-B520-2BAD5221B933}" destId="{044418DB-7C9F-4625-A7D1-A042B0FEB359}" srcOrd="1" destOrd="0" parTransId="{567C54D7-4B4D-4552-9579-4601018741AE}" sibTransId="{63C2256D-8768-4D87-992E-B3FF9FDD743C}"/>
    <dgm:cxn modelId="{AFC12312-4326-D84E-B87E-F895C18712DA}" type="presOf" srcId="{98F5064C-95F6-46A6-97F5-B852CFB937AA}" destId="{CD8E254F-D2A4-564C-9695-6774F2831FF2}" srcOrd="0" destOrd="0" presId="urn:microsoft.com/office/officeart/2016/7/layout/LinearBlockProcessNumbered"/>
    <dgm:cxn modelId="{C1866B13-7DEA-FF47-AE9E-197CF0C24740}" type="presOf" srcId="{B62C00F0-7B88-4579-9C5A-5675B53D55E0}" destId="{8FBE8443-1F63-3042-8F91-BB9F413A22A7}" srcOrd="1" destOrd="0" presId="urn:microsoft.com/office/officeart/2016/7/layout/LinearBlockProcessNumbered"/>
    <dgm:cxn modelId="{F0ECB42C-5674-604D-AB4D-E19CB865370B}" type="presOf" srcId="{044418DB-7C9F-4625-A7D1-A042B0FEB359}" destId="{5B97762B-C151-E04D-B965-8423ED73AD17}" srcOrd="1" destOrd="0" presId="urn:microsoft.com/office/officeart/2016/7/layout/LinearBlockProcessNumbered"/>
    <dgm:cxn modelId="{CBFEF630-5E4C-9547-9A58-B3157FABBB8A}" type="presOf" srcId="{11590E3D-0B76-446D-9682-D669A695E9AD}" destId="{6CE113BF-D295-C54C-AF89-9BDC96988BC1}" srcOrd="0" destOrd="0" presId="urn:microsoft.com/office/officeart/2016/7/layout/LinearBlockProcessNumbered"/>
    <dgm:cxn modelId="{0BF92642-B732-784B-AED7-D8C67D779481}" type="presOf" srcId="{F43CD7AD-4F2A-4400-83A3-60260CA48475}" destId="{9EA4F270-C789-8040-9F7A-0BCA89FACC41}" srcOrd="1" destOrd="0" presId="urn:microsoft.com/office/officeart/2016/7/layout/LinearBlockProcessNumbered"/>
    <dgm:cxn modelId="{D6CDC147-38A1-2547-A05F-6E2011F55B9D}" type="presOf" srcId="{FC071BD4-BB30-4A08-B5F2-D160A26CA67E}" destId="{AAD584E5-2664-6247-8F16-3DBCFEDF260A}" srcOrd="0" destOrd="0" presId="urn:microsoft.com/office/officeart/2016/7/layout/LinearBlockProcessNumbered"/>
    <dgm:cxn modelId="{7633326C-83E4-C047-847D-8279D495921B}" type="presOf" srcId="{F91FD4C4-ABF2-4514-9482-88C81BB66363}" destId="{987A7282-4C79-FC46-BBC0-694DC615680F}" srcOrd="0" destOrd="0" presId="urn:microsoft.com/office/officeart/2016/7/layout/LinearBlockProcessNumbered"/>
    <dgm:cxn modelId="{266BD76C-CB70-4DD1-A758-3CBC5CF3AF6A}" srcId="{ABFA1DC3-F023-478F-B520-2BAD5221B933}" destId="{11590E3D-0B76-446D-9682-D669A695E9AD}" srcOrd="3" destOrd="0" parTransId="{16D5BE6F-4433-440D-8D4E-48A4865721DB}" sibTransId="{FC071BD4-BB30-4A08-B5F2-D160A26CA67E}"/>
    <dgm:cxn modelId="{01A35174-AB76-0749-AC8C-C8D45FD1FE87}" type="presOf" srcId="{11590E3D-0B76-446D-9682-D669A695E9AD}" destId="{EB7AFF24-20F9-A340-9EDB-639336E1BAF8}" srcOrd="1" destOrd="0" presId="urn:microsoft.com/office/officeart/2016/7/layout/LinearBlockProcessNumbered"/>
    <dgm:cxn modelId="{51EA1476-FC58-3149-A146-ADB40EF881E9}" type="presOf" srcId="{63C2256D-8768-4D87-992E-B3FF9FDD743C}" destId="{0309A416-0D0A-554A-A131-52C20E8C4D09}" srcOrd="0" destOrd="0" presId="urn:microsoft.com/office/officeart/2016/7/layout/LinearBlockProcessNumbered"/>
    <dgm:cxn modelId="{AF353E7C-602B-6A44-8B10-DD757FA873CA}" type="presOf" srcId="{6A24BBD2-B6A9-4A69-8BF8-86B9FBCF7B7E}" destId="{A4C24ED7-D6FF-8F49-A946-9F06F0C1A785}" srcOrd="0" destOrd="0" presId="urn:microsoft.com/office/officeart/2016/7/layout/LinearBlockProcessNumbered"/>
    <dgm:cxn modelId="{C5CAA887-8293-4240-A03F-5BA63A64685D}" type="presOf" srcId="{ABFA1DC3-F023-478F-B520-2BAD5221B933}" destId="{FA25D97F-3B25-434E-93EF-79DDCDE0CECE}" srcOrd="0" destOrd="0" presId="urn:microsoft.com/office/officeart/2016/7/layout/LinearBlockProcessNumbered"/>
    <dgm:cxn modelId="{EB7D028E-3B9D-4BE8-A9DE-77E67CBF7C98}" srcId="{ABFA1DC3-F023-478F-B520-2BAD5221B933}" destId="{F91FD4C4-ABF2-4514-9482-88C81BB66363}" srcOrd="0" destOrd="0" parTransId="{6438ECA0-7F08-4276-8F98-73FEA53EB316}" sibTransId="{6A24BBD2-B6A9-4A69-8BF8-86B9FBCF7B7E}"/>
    <dgm:cxn modelId="{7510C9AB-88C6-42B6-8D3A-847B3039F196}" srcId="{ABFA1DC3-F023-478F-B520-2BAD5221B933}" destId="{F43CD7AD-4F2A-4400-83A3-60260CA48475}" srcOrd="4" destOrd="0" parTransId="{F7EC81F6-C768-476F-996E-99D8BC9DF182}" sibTransId="{98F5064C-95F6-46A6-97F5-B852CFB937AA}"/>
    <dgm:cxn modelId="{1D4794B4-D3A2-C543-90DD-A5944A9FA189}" type="presOf" srcId="{0B593B78-B53E-4520-A80C-BB8058995CED}" destId="{037C7370-A48C-E948-9130-0342B3E6A9FE}" srcOrd="0" destOrd="0" presId="urn:microsoft.com/office/officeart/2016/7/layout/LinearBlockProcessNumbered"/>
    <dgm:cxn modelId="{F9A8DFC6-FF38-A345-B622-FBC8C01AAE91}" type="presOf" srcId="{F43CD7AD-4F2A-4400-83A3-60260CA48475}" destId="{4722C786-8D90-3547-9A75-850CC4D1675E}" srcOrd="0" destOrd="0" presId="urn:microsoft.com/office/officeart/2016/7/layout/LinearBlockProcessNumbered"/>
    <dgm:cxn modelId="{D6C31CCE-A66C-5A48-8FAE-325489B6C1B7}" type="presOf" srcId="{044418DB-7C9F-4625-A7D1-A042B0FEB359}" destId="{82A522D6-DB9C-9245-9AFE-6821645E668D}" srcOrd="0" destOrd="0" presId="urn:microsoft.com/office/officeart/2016/7/layout/LinearBlockProcessNumbered"/>
    <dgm:cxn modelId="{A1B5CFD5-7F67-8340-8691-6B2079950347}" type="presOf" srcId="{F91FD4C4-ABF2-4514-9482-88C81BB66363}" destId="{7CF36002-C8BC-0944-899C-C960B796F25C}" srcOrd="1" destOrd="0" presId="urn:microsoft.com/office/officeart/2016/7/layout/LinearBlockProcessNumbered"/>
    <dgm:cxn modelId="{C809CAE9-548D-A24C-87F6-7FE67F99DC68}" type="presOf" srcId="{B62C00F0-7B88-4579-9C5A-5675B53D55E0}" destId="{133CA053-4970-DC48-89C9-274BC2152C43}" srcOrd="0" destOrd="0" presId="urn:microsoft.com/office/officeart/2016/7/layout/LinearBlockProcessNumbered"/>
    <dgm:cxn modelId="{5D8468FC-C9A5-4BC4-B007-1BBD6CD0A089}" srcId="{ABFA1DC3-F023-478F-B520-2BAD5221B933}" destId="{B62C00F0-7B88-4579-9C5A-5675B53D55E0}" srcOrd="2" destOrd="0" parTransId="{D7DA56BE-9009-4BF3-8632-6EF63E580908}" sibTransId="{0B593B78-B53E-4520-A80C-BB8058995CED}"/>
    <dgm:cxn modelId="{8D1DFE1A-806C-BC45-B103-0FEE34F08213}" type="presParOf" srcId="{FA25D97F-3B25-434E-93EF-79DDCDE0CECE}" destId="{9F020E03-CD8E-5B47-93DF-635870A900C6}" srcOrd="0" destOrd="0" presId="urn:microsoft.com/office/officeart/2016/7/layout/LinearBlockProcessNumbered"/>
    <dgm:cxn modelId="{E84135F5-39A3-CF42-8D57-1081990206C9}" type="presParOf" srcId="{9F020E03-CD8E-5B47-93DF-635870A900C6}" destId="{987A7282-4C79-FC46-BBC0-694DC615680F}" srcOrd="0" destOrd="0" presId="urn:microsoft.com/office/officeart/2016/7/layout/LinearBlockProcessNumbered"/>
    <dgm:cxn modelId="{D51CB0C9-25B6-2D47-996D-678972C4A966}" type="presParOf" srcId="{9F020E03-CD8E-5B47-93DF-635870A900C6}" destId="{A4C24ED7-D6FF-8F49-A946-9F06F0C1A785}" srcOrd="1" destOrd="0" presId="urn:microsoft.com/office/officeart/2016/7/layout/LinearBlockProcessNumbered"/>
    <dgm:cxn modelId="{99A4FAA7-8BB4-7848-82C7-6B146AE0FAEB}" type="presParOf" srcId="{9F020E03-CD8E-5B47-93DF-635870A900C6}" destId="{7CF36002-C8BC-0944-899C-C960B796F25C}" srcOrd="2" destOrd="0" presId="urn:microsoft.com/office/officeart/2016/7/layout/LinearBlockProcessNumbered"/>
    <dgm:cxn modelId="{9682A621-37DB-A246-A981-5DE666BE5A47}" type="presParOf" srcId="{FA25D97F-3B25-434E-93EF-79DDCDE0CECE}" destId="{C4631BAE-2E10-8143-8308-97C2CE6CCF51}" srcOrd="1" destOrd="0" presId="urn:microsoft.com/office/officeart/2016/7/layout/LinearBlockProcessNumbered"/>
    <dgm:cxn modelId="{AD5963ED-7784-7F42-A1FE-42292623B128}" type="presParOf" srcId="{FA25D97F-3B25-434E-93EF-79DDCDE0CECE}" destId="{D102ED88-B536-A544-BA21-5A7EBEC9BBA8}" srcOrd="2" destOrd="0" presId="urn:microsoft.com/office/officeart/2016/7/layout/LinearBlockProcessNumbered"/>
    <dgm:cxn modelId="{4E76392D-0E7D-8645-A9FD-B904C1461C91}" type="presParOf" srcId="{D102ED88-B536-A544-BA21-5A7EBEC9BBA8}" destId="{82A522D6-DB9C-9245-9AFE-6821645E668D}" srcOrd="0" destOrd="0" presId="urn:microsoft.com/office/officeart/2016/7/layout/LinearBlockProcessNumbered"/>
    <dgm:cxn modelId="{03E69E60-FAD3-D646-8ED7-E899A7DDC191}" type="presParOf" srcId="{D102ED88-B536-A544-BA21-5A7EBEC9BBA8}" destId="{0309A416-0D0A-554A-A131-52C20E8C4D09}" srcOrd="1" destOrd="0" presId="urn:microsoft.com/office/officeart/2016/7/layout/LinearBlockProcessNumbered"/>
    <dgm:cxn modelId="{6AFF73B9-73B1-5642-B3A4-60F4F8DF7E4F}" type="presParOf" srcId="{D102ED88-B536-A544-BA21-5A7EBEC9BBA8}" destId="{5B97762B-C151-E04D-B965-8423ED73AD17}" srcOrd="2" destOrd="0" presId="urn:microsoft.com/office/officeart/2016/7/layout/LinearBlockProcessNumbered"/>
    <dgm:cxn modelId="{77688A38-392D-F844-8F58-81397D3CDD0A}" type="presParOf" srcId="{FA25D97F-3B25-434E-93EF-79DDCDE0CECE}" destId="{D1FB492A-4302-C348-BF4F-9EEF8AC9E466}" srcOrd="3" destOrd="0" presId="urn:microsoft.com/office/officeart/2016/7/layout/LinearBlockProcessNumbered"/>
    <dgm:cxn modelId="{083EFCE0-6F99-DE40-834E-247D8AA1537B}" type="presParOf" srcId="{FA25D97F-3B25-434E-93EF-79DDCDE0CECE}" destId="{39E58E4C-421D-B540-ACF0-E38707A60892}" srcOrd="4" destOrd="0" presId="urn:microsoft.com/office/officeart/2016/7/layout/LinearBlockProcessNumbered"/>
    <dgm:cxn modelId="{4683B3A0-69AD-0F4B-BCDB-93FB8389682C}" type="presParOf" srcId="{39E58E4C-421D-B540-ACF0-E38707A60892}" destId="{133CA053-4970-DC48-89C9-274BC2152C43}" srcOrd="0" destOrd="0" presId="urn:microsoft.com/office/officeart/2016/7/layout/LinearBlockProcessNumbered"/>
    <dgm:cxn modelId="{40D8072D-B491-3F4A-86FF-28A84F47D6D7}" type="presParOf" srcId="{39E58E4C-421D-B540-ACF0-E38707A60892}" destId="{037C7370-A48C-E948-9130-0342B3E6A9FE}" srcOrd="1" destOrd="0" presId="urn:microsoft.com/office/officeart/2016/7/layout/LinearBlockProcessNumbered"/>
    <dgm:cxn modelId="{98DD981B-F2D8-C54D-914B-A6D01B83B600}" type="presParOf" srcId="{39E58E4C-421D-B540-ACF0-E38707A60892}" destId="{8FBE8443-1F63-3042-8F91-BB9F413A22A7}" srcOrd="2" destOrd="0" presId="urn:microsoft.com/office/officeart/2016/7/layout/LinearBlockProcessNumbered"/>
    <dgm:cxn modelId="{A3D17168-31E6-A641-9CE1-D336B7B11E11}" type="presParOf" srcId="{FA25D97F-3B25-434E-93EF-79DDCDE0CECE}" destId="{765027BA-D45F-814C-B967-6F71F6C7EF75}" srcOrd="5" destOrd="0" presId="urn:microsoft.com/office/officeart/2016/7/layout/LinearBlockProcessNumbered"/>
    <dgm:cxn modelId="{EB5CA376-7A7D-C840-84F1-31C218F11835}" type="presParOf" srcId="{FA25D97F-3B25-434E-93EF-79DDCDE0CECE}" destId="{4ED5F555-E742-5E45-A66B-5CD3CE56CE34}" srcOrd="6" destOrd="0" presId="urn:microsoft.com/office/officeart/2016/7/layout/LinearBlockProcessNumbered"/>
    <dgm:cxn modelId="{1968F2A7-B5C2-5B4A-B6F4-FA6E31D22DA4}" type="presParOf" srcId="{4ED5F555-E742-5E45-A66B-5CD3CE56CE34}" destId="{6CE113BF-D295-C54C-AF89-9BDC96988BC1}" srcOrd="0" destOrd="0" presId="urn:microsoft.com/office/officeart/2016/7/layout/LinearBlockProcessNumbered"/>
    <dgm:cxn modelId="{2BF3AD44-FBFA-784A-98DD-A5063BB536D1}" type="presParOf" srcId="{4ED5F555-E742-5E45-A66B-5CD3CE56CE34}" destId="{AAD584E5-2664-6247-8F16-3DBCFEDF260A}" srcOrd="1" destOrd="0" presId="urn:microsoft.com/office/officeart/2016/7/layout/LinearBlockProcessNumbered"/>
    <dgm:cxn modelId="{19B11E1A-B6CD-B648-A105-332300160825}" type="presParOf" srcId="{4ED5F555-E742-5E45-A66B-5CD3CE56CE34}" destId="{EB7AFF24-20F9-A340-9EDB-639336E1BAF8}" srcOrd="2" destOrd="0" presId="urn:microsoft.com/office/officeart/2016/7/layout/LinearBlockProcessNumbered"/>
    <dgm:cxn modelId="{0C9FF21A-7835-D641-AE8D-BD9628D31ABC}" type="presParOf" srcId="{FA25D97F-3B25-434E-93EF-79DDCDE0CECE}" destId="{1F659169-62EF-F041-99D2-864500407E68}" srcOrd="7" destOrd="0" presId="urn:microsoft.com/office/officeart/2016/7/layout/LinearBlockProcessNumbered"/>
    <dgm:cxn modelId="{176D5695-B95E-EE4D-9774-F8B83E282D13}" type="presParOf" srcId="{FA25D97F-3B25-434E-93EF-79DDCDE0CECE}" destId="{7987B706-F623-F049-94ED-26CD62CECF27}" srcOrd="8" destOrd="0" presId="urn:microsoft.com/office/officeart/2016/7/layout/LinearBlockProcessNumbered"/>
    <dgm:cxn modelId="{9899C0E6-FB11-E640-A98F-04086B045FB4}" type="presParOf" srcId="{7987B706-F623-F049-94ED-26CD62CECF27}" destId="{4722C786-8D90-3547-9A75-850CC4D1675E}" srcOrd="0" destOrd="0" presId="urn:microsoft.com/office/officeart/2016/7/layout/LinearBlockProcessNumbered"/>
    <dgm:cxn modelId="{DB49295C-1300-9542-9A4E-85A03150F3DB}" type="presParOf" srcId="{7987B706-F623-F049-94ED-26CD62CECF27}" destId="{CD8E254F-D2A4-564C-9695-6774F2831FF2}" srcOrd="1" destOrd="0" presId="urn:microsoft.com/office/officeart/2016/7/layout/LinearBlockProcessNumbered"/>
    <dgm:cxn modelId="{71316D2E-699F-1145-B37E-7B1B425612F8}" type="presParOf" srcId="{7987B706-F623-F049-94ED-26CD62CECF27}" destId="{9EA4F270-C789-8040-9F7A-0BCA89FACC4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7A7282-4C79-FC46-BBC0-694DC615680F}">
      <dsp:nvSpPr>
        <dsp:cNvPr id="0" name=""/>
        <dsp:cNvSpPr/>
      </dsp:nvSpPr>
      <dsp:spPr>
        <a:xfrm>
          <a:off x="128919" y="629464"/>
          <a:ext cx="1367439" cy="179999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9521" tIns="0" rIns="15952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· </a:t>
          </a:r>
          <a:r>
            <a:rPr lang="en-US" sz="1100" kern="1200" dirty="0" err="1"/>
            <a:t>Cada</a:t>
          </a:r>
          <a:r>
            <a:rPr lang="en-US" sz="1100" kern="1200" dirty="0"/>
            <a:t> par de </a:t>
          </a:r>
          <a:r>
            <a:rPr lang="en-US" sz="1100" kern="1200" dirty="0" err="1"/>
            <a:t>conejos</a:t>
          </a:r>
          <a:r>
            <a:rPr lang="en-US" sz="1100" kern="1200" dirty="0"/>
            <a:t> </a:t>
          </a:r>
          <a:r>
            <a:rPr lang="en-US" sz="1100" kern="1200" dirty="0" err="1"/>
            <a:t>tiene</a:t>
          </a:r>
          <a:r>
            <a:rPr lang="en-US" sz="1100" kern="1200" dirty="0"/>
            <a:t> de media 10 </a:t>
          </a:r>
          <a:r>
            <a:rPr lang="en-US" sz="1100" kern="1200" dirty="0" err="1"/>
            <a:t>crías</a:t>
          </a:r>
          <a:r>
            <a:rPr lang="en-US" sz="1100" kern="1200" dirty="0"/>
            <a:t> al </a:t>
          </a:r>
          <a:r>
            <a:rPr lang="en-US" sz="1100" kern="1200" dirty="0" err="1"/>
            <a:t>año</a:t>
          </a:r>
          <a:endParaRPr lang="en-US" sz="1100" kern="1200" dirty="0"/>
        </a:p>
      </dsp:txBody>
      <dsp:txXfrm>
        <a:off x="128919" y="1349462"/>
        <a:ext cx="1367439" cy="1079996"/>
      </dsp:txXfrm>
    </dsp:sp>
    <dsp:sp modelId="{A4C24ED7-D6FF-8F49-A946-9F06F0C1A785}">
      <dsp:nvSpPr>
        <dsp:cNvPr id="0" name=""/>
        <dsp:cNvSpPr/>
      </dsp:nvSpPr>
      <dsp:spPr>
        <a:xfrm>
          <a:off x="5166" y="560493"/>
          <a:ext cx="1614946" cy="775174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38100" dist="254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9521" tIns="165100" rIns="159521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01</a:t>
          </a:r>
        </a:p>
      </dsp:txBody>
      <dsp:txXfrm>
        <a:off x="5166" y="560493"/>
        <a:ext cx="1614946" cy="775174"/>
      </dsp:txXfrm>
    </dsp:sp>
    <dsp:sp modelId="{82A522D6-DB9C-9245-9AFE-6821645E668D}">
      <dsp:nvSpPr>
        <dsp:cNvPr id="0" name=""/>
        <dsp:cNvSpPr/>
      </dsp:nvSpPr>
      <dsp:spPr>
        <a:xfrm>
          <a:off x="1896179" y="629464"/>
          <a:ext cx="1321203" cy="179999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9521" tIns="0" rIns="15952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·Cada zorro captura 25 conejos al año de media</a:t>
          </a:r>
        </a:p>
      </dsp:txBody>
      <dsp:txXfrm>
        <a:off x="1896179" y="1349462"/>
        <a:ext cx="1321203" cy="1079996"/>
      </dsp:txXfrm>
    </dsp:sp>
    <dsp:sp modelId="{0309A416-0D0A-554A-A131-52C20E8C4D09}">
      <dsp:nvSpPr>
        <dsp:cNvPr id="0" name=""/>
        <dsp:cNvSpPr/>
      </dsp:nvSpPr>
      <dsp:spPr>
        <a:xfrm>
          <a:off x="1749308" y="560493"/>
          <a:ext cx="1614946" cy="775174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38100" dist="254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9521" tIns="165100" rIns="159521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02</a:t>
          </a:r>
        </a:p>
      </dsp:txBody>
      <dsp:txXfrm>
        <a:off x="1749308" y="560493"/>
        <a:ext cx="1614946" cy="775174"/>
      </dsp:txXfrm>
    </dsp:sp>
    <dsp:sp modelId="{133CA053-4970-DC48-89C9-274BC2152C43}">
      <dsp:nvSpPr>
        <dsp:cNvPr id="0" name=""/>
        <dsp:cNvSpPr/>
      </dsp:nvSpPr>
      <dsp:spPr>
        <a:xfrm>
          <a:off x="3640321" y="629464"/>
          <a:ext cx="1321203" cy="179999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9521" tIns="0" rIns="15952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·La </a:t>
          </a:r>
          <a:r>
            <a:rPr lang="en-US" sz="1100" kern="1200" dirty="0" err="1"/>
            <a:t>vida</a:t>
          </a:r>
          <a:r>
            <a:rPr lang="en-US" sz="1100" kern="1200" dirty="0"/>
            <a:t> media de </a:t>
          </a:r>
          <a:r>
            <a:rPr lang="en-US" sz="1100" kern="1200" dirty="0" err="1"/>
            <a:t>los</a:t>
          </a:r>
          <a:r>
            <a:rPr lang="en-US" sz="1100" kern="1200" dirty="0"/>
            <a:t> </a:t>
          </a:r>
          <a:r>
            <a:rPr lang="en-US" sz="1100" kern="1200" dirty="0" err="1"/>
            <a:t>zorros</a:t>
          </a:r>
          <a:r>
            <a:rPr lang="en-US" sz="1100" kern="1200" dirty="0"/>
            <a:t> son 5 </a:t>
          </a:r>
          <a:r>
            <a:rPr lang="en-US" sz="1100" kern="1200" dirty="0" err="1"/>
            <a:t>años</a:t>
          </a:r>
          <a:endParaRPr lang="en-US" sz="1100" kern="1200" dirty="0"/>
        </a:p>
      </dsp:txBody>
      <dsp:txXfrm>
        <a:off x="3640321" y="1349462"/>
        <a:ext cx="1321203" cy="1079996"/>
      </dsp:txXfrm>
    </dsp:sp>
    <dsp:sp modelId="{037C7370-A48C-E948-9130-0342B3E6A9FE}">
      <dsp:nvSpPr>
        <dsp:cNvPr id="0" name=""/>
        <dsp:cNvSpPr/>
      </dsp:nvSpPr>
      <dsp:spPr>
        <a:xfrm>
          <a:off x="3493450" y="560493"/>
          <a:ext cx="1614946" cy="775174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38100" dist="254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9521" tIns="165100" rIns="159521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03</a:t>
          </a:r>
        </a:p>
      </dsp:txBody>
      <dsp:txXfrm>
        <a:off x="3493450" y="560493"/>
        <a:ext cx="1614946" cy="775174"/>
      </dsp:txXfrm>
    </dsp:sp>
    <dsp:sp modelId="{6CE113BF-D295-C54C-AF89-9BDC96988BC1}">
      <dsp:nvSpPr>
        <dsp:cNvPr id="0" name=""/>
        <dsp:cNvSpPr/>
      </dsp:nvSpPr>
      <dsp:spPr>
        <a:xfrm>
          <a:off x="5384463" y="629464"/>
          <a:ext cx="1321203" cy="179999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9521" tIns="0" rIns="15952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·El </a:t>
          </a:r>
          <a:r>
            <a:rPr lang="en-US" sz="1100" kern="1200" dirty="0" err="1"/>
            <a:t>número</a:t>
          </a:r>
          <a:r>
            <a:rPr lang="en-US" sz="1100" kern="1200" dirty="0"/>
            <a:t> de </a:t>
          </a:r>
          <a:r>
            <a:rPr lang="en-US" sz="1100" kern="1200" dirty="0" err="1"/>
            <a:t>crías</a:t>
          </a:r>
          <a:r>
            <a:rPr lang="en-US" sz="1100" kern="1200" dirty="0"/>
            <a:t> de </a:t>
          </a:r>
          <a:r>
            <a:rPr lang="en-US" sz="1100" kern="1200" dirty="0" err="1"/>
            <a:t>zorro</a:t>
          </a:r>
          <a:r>
            <a:rPr lang="en-US" sz="1100" kern="1200" dirty="0"/>
            <a:t> que </a:t>
          </a:r>
          <a:r>
            <a:rPr lang="en-US" sz="1100" kern="1200" dirty="0" err="1"/>
            <a:t>sobrevive</a:t>
          </a:r>
          <a:r>
            <a:rPr lang="en-US" sz="1100" kern="1200" dirty="0"/>
            <a:t> </a:t>
          </a:r>
          <a:r>
            <a:rPr lang="en-US" sz="1100" kern="1200" dirty="0" err="1"/>
            <a:t>depende</a:t>
          </a:r>
          <a:r>
            <a:rPr lang="en-US" sz="1100" kern="1200" dirty="0"/>
            <a:t> de que </a:t>
          </a:r>
          <a:r>
            <a:rPr lang="en-US" sz="1100" kern="1200" dirty="0" err="1"/>
            <a:t>haya</a:t>
          </a:r>
          <a:r>
            <a:rPr lang="en-US" sz="1100" kern="1200" dirty="0"/>
            <a:t> comida,</a:t>
          </a:r>
        </a:p>
      </dsp:txBody>
      <dsp:txXfrm>
        <a:off x="5384463" y="1349462"/>
        <a:ext cx="1321203" cy="1079996"/>
      </dsp:txXfrm>
    </dsp:sp>
    <dsp:sp modelId="{AAD584E5-2664-6247-8F16-3DBCFEDF260A}">
      <dsp:nvSpPr>
        <dsp:cNvPr id="0" name=""/>
        <dsp:cNvSpPr/>
      </dsp:nvSpPr>
      <dsp:spPr>
        <a:xfrm>
          <a:off x="5237592" y="560493"/>
          <a:ext cx="1614946" cy="775174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38100" dist="254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9521" tIns="165100" rIns="159521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04</a:t>
          </a:r>
        </a:p>
      </dsp:txBody>
      <dsp:txXfrm>
        <a:off x="5237592" y="560493"/>
        <a:ext cx="1614946" cy="775174"/>
      </dsp:txXfrm>
    </dsp:sp>
    <dsp:sp modelId="{4722C786-8D90-3547-9A75-850CC4D1675E}">
      <dsp:nvSpPr>
        <dsp:cNvPr id="0" name=""/>
        <dsp:cNvSpPr/>
      </dsp:nvSpPr>
      <dsp:spPr>
        <a:xfrm>
          <a:off x="7128605" y="629464"/>
          <a:ext cx="1321203" cy="179999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9521" tIns="0" rIns="15952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·El </a:t>
          </a:r>
          <a:r>
            <a:rPr lang="en-US" sz="1100" kern="1200" dirty="0" err="1"/>
            <a:t>número</a:t>
          </a:r>
          <a:r>
            <a:rPr lang="en-US" sz="1100" kern="1200" dirty="0"/>
            <a:t> medio de </a:t>
          </a:r>
          <a:r>
            <a:rPr lang="en-US" sz="1100" kern="1200" dirty="0" err="1"/>
            <a:t>zorros</a:t>
          </a:r>
          <a:r>
            <a:rPr lang="en-US" sz="1100" kern="1200" dirty="0"/>
            <a:t> </a:t>
          </a:r>
          <a:r>
            <a:rPr lang="en-US" sz="1100" kern="1200" dirty="0" err="1"/>
            <a:t>es</a:t>
          </a:r>
          <a:r>
            <a:rPr lang="en-US" sz="1100" kern="1200" dirty="0"/>
            <a:t> 100 y de </a:t>
          </a:r>
          <a:r>
            <a:rPr lang="en-US" sz="1100" kern="1200" dirty="0" err="1"/>
            <a:t>conejos</a:t>
          </a:r>
          <a:r>
            <a:rPr lang="en-US" sz="1100" kern="1200" dirty="0"/>
            <a:t> 500 </a:t>
          </a:r>
          <a:r>
            <a:rPr lang="en-US" sz="1100" kern="1200" dirty="0" err="1"/>
            <a:t>en</a:t>
          </a:r>
          <a:r>
            <a:rPr lang="en-US" sz="1100" kern="1200" dirty="0"/>
            <a:t> el </a:t>
          </a:r>
          <a:r>
            <a:rPr lang="en-US" sz="1100" kern="1200" dirty="0" err="1"/>
            <a:t>área</a:t>
          </a:r>
          <a:r>
            <a:rPr lang="en-US" sz="1100" kern="1200" dirty="0"/>
            <a:t> </a:t>
          </a:r>
          <a:r>
            <a:rPr lang="en-US" sz="1100" kern="1200" dirty="0" err="1"/>
            <a:t>observada</a:t>
          </a:r>
          <a:endParaRPr lang="en-US" sz="1100" kern="1200" dirty="0"/>
        </a:p>
      </dsp:txBody>
      <dsp:txXfrm>
        <a:off x="7128605" y="1349462"/>
        <a:ext cx="1321203" cy="1079996"/>
      </dsp:txXfrm>
    </dsp:sp>
    <dsp:sp modelId="{CD8E254F-D2A4-564C-9695-6774F2831FF2}">
      <dsp:nvSpPr>
        <dsp:cNvPr id="0" name=""/>
        <dsp:cNvSpPr/>
      </dsp:nvSpPr>
      <dsp:spPr>
        <a:xfrm>
          <a:off x="6981734" y="560493"/>
          <a:ext cx="1614946" cy="775174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38100" dist="254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9521" tIns="165100" rIns="159521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05</a:t>
          </a:r>
        </a:p>
      </dsp:txBody>
      <dsp:txXfrm>
        <a:off x="6981734" y="560493"/>
        <a:ext cx="1614946" cy="7751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7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65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9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9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82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07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16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9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3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2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5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799EF-B37B-BF4D-BA50-3720E68C08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419" dirty="0"/>
              <a:t>Modelo Lokta-Volterra</a:t>
            </a:r>
            <a:br>
              <a:rPr lang="es-419" dirty="0"/>
            </a:br>
            <a:endParaRPr lang="es-419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2C9E56-63BF-044A-B599-AECE4C4501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419" b="1" dirty="0">
                <a:solidFill>
                  <a:schemeClr val="bg1"/>
                </a:solidFill>
              </a:rPr>
              <a:t>·Jorge Zuñiga</a:t>
            </a:r>
          </a:p>
          <a:p>
            <a:r>
              <a:rPr lang="es-419" b="1" dirty="0">
                <a:solidFill>
                  <a:schemeClr val="bg1"/>
                </a:solidFill>
              </a:rPr>
              <a:t>·Noe salinas</a:t>
            </a:r>
          </a:p>
          <a:p>
            <a:r>
              <a:rPr lang="es-419" b="1" dirty="0">
                <a:solidFill>
                  <a:schemeClr val="bg1"/>
                </a:solidFill>
              </a:rPr>
              <a:t>·Douglas paris</a:t>
            </a:r>
          </a:p>
        </p:txBody>
      </p:sp>
    </p:spTree>
    <p:extLst>
      <p:ext uri="{BB962C8B-B14F-4D97-AF65-F5344CB8AC3E}">
        <p14:creationId xmlns:p14="http://schemas.microsoft.com/office/powerpoint/2010/main" val="205883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1BD69-F779-EC45-AFAC-ACE1848FB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Ecuaciones diferenciales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2A8CE-F9B9-8248-8976-74F54C6DF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Una ecuación diferencial es una ecuación que involucra una funcion y una o más de sus derivadas.</a:t>
            </a:r>
          </a:p>
          <a:p>
            <a:r>
              <a:rPr lang="es-419" dirty="0"/>
              <a:t>Se dice que esta resuelta una ecuacion cuando se descubre la funcion </a:t>
            </a:r>
            <a:r>
              <a:rPr lang="es-419" dirty="0">
                <a:highlight>
                  <a:srgbClr val="FFFF00"/>
                </a:highlight>
              </a:rPr>
              <a:t>y(x) .</a:t>
            </a:r>
          </a:p>
          <a:p>
            <a:r>
              <a:rPr lang="es-419" dirty="0"/>
              <a:t>Son importantes en la simulación debido a que los fenomenos cambian o evolucionan conforme al tiempo. Es por esto que son “descripciones de como cambian las cosas en el tiempo”</a:t>
            </a:r>
          </a:p>
          <a:p>
            <a:endParaRPr lang="es-419" dirty="0"/>
          </a:p>
          <a:p>
            <a:endParaRPr lang="es-419" dirty="0"/>
          </a:p>
          <a:p>
            <a:pPr marL="0" indent="0">
              <a:buNone/>
            </a:pPr>
            <a:endParaRPr lang="es-419" dirty="0"/>
          </a:p>
          <a:p>
            <a:r>
              <a:rPr lang="es-419" sz="1400" dirty="0"/>
              <a:t>Fuente = lazarusA/Clase8_ModeloAhorro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A01BB71-5F7D-5A4A-9A7B-ECA687209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31" y="1724314"/>
            <a:ext cx="1231114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87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A635F-3E1B-CE4D-BEA8-297C157B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922" y="2363779"/>
            <a:ext cx="3498979" cy="2456442"/>
          </a:xfrm>
        </p:spPr>
        <p:txBody>
          <a:bodyPr>
            <a:normAutofit fontScale="90000"/>
          </a:bodyPr>
          <a:lstStyle/>
          <a:p>
            <a:r>
              <a:rPr lang="es-419" dirty="0"/>
              <a:t>Conocidas como ecuaciones depredador – presa.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58AC4C-6F33-5645-89AF-4BB0599E8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Objetivo = Describir la dinámica de los sistemas biológicos en que dos especies interactúan.</a:t>
            </a:r>
          </a:p>
          <a:p>
            <a:endParaRPr lang="es-419" dirty="0"/>
          </a:p>
          <a:p>
            <a:endParaRPr lang="es-419" dirty="0"/>
          </a:p>
          <a:p>
            <a:endParaRPr lang="es-419" dirty="0"/>
          </a:p>
          <a:p>
            <a:endParaRPr lang="es-419" dirty="0"/>
          </a:p>
          <a:p>
            <a:endParaRPr lang="es-419" dirty="0"/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endParaRPr lang="es-419" dirty="0"/>
          </a:p>
          <a:p>
            <a:endParaRPr lang="es-419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529623-3AEB-C143-89EC-B362AF995F4E}"/>
              </a:ext>
            </a:extLst>
          </p:cNvPr>
          <p:cNvSpPr txBox="1"/>
          <p:nvPr/>
        </p:nvSpPr>
        <p:spPr>
          <a:xfrm>
            <a:off x="1260764" y="181494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Modelo Lokta Volterra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9D720DD-510E-BB42-A5C4-F3ABD5E9A62C}"/>
              </a:ext>
            </a:extLst>
          </p:cNvPr>
          <p:cNvSpPr txBox="1"/>
          <p:nvPr/>
        </p:nvSpPr>
        <p:spPr>
          <a:xfrm>
            <a:off x="1136073" y="5444836"/>
            <a:ext cx="3325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Son un par de primer orden, no lineal, diferencial ecuaciones.</a:t>
            </a:r>
          </a:p>
          <a:p>
            <a:endParaRPr lang="es-419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99D28C8-D728-E446-928E-BB0DC2DF9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562" y="2363779"/>
            <a:ext cx="5962668" cy="373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2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" name="Rectangle 208">
            <a:extLst>
              <a:ext uri="{FF2B5EF4-FFF2-40B4-BE49-F238E27FC236}">
                <a16:creationId xmlns:a16="http://schemas.microsoft.com/office/drawing/2014/main" id="{A2027178-7D50-45EC-B6F1-B308D927D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BFB0784-3787-467E-A6EE-25169A9E34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12" name="Freeform 5">
              <a:extLst>
                <a:ext uri="{FF2B5EF4-FFF2-40B4-BE49-F238E27FC236}">
                  <a16:creationId xmlns:a16="http://schemas.microsoft.com/office/drawing/2014/main" id="{6EFDEEA2-9104-45E6-AF84-02D4F2AF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6">
              <a:extLst>
                <a:ext uri="{FF2B5EF4-FFF2-40B4-BE49-F238E27FC236}">
                  <a16:creationId xmlns:a16="http://schemas.microsoft.com/office/drawing/2014/main" id="{6F06355B-DEC0-45C2-89B2-1A247E3B8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7">
              <a:extLst>
                <a:ext uri="{FF2B5EF4-FFF2-40B4-BE49-F238E27FC236}">
                  <a16:creationId xmlns:a16="http://schemas.microsoft.com/office/drawing/2014/main" id="{569C34B8-F819-4420-B1A9-64D1B5B4B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">
              <a:extLst>
                <a:ext uri="{FF2B5EF4-FFF2-40B4-BE49-F238E27FC236}">
                  <a16:creationId xmlns:a16="http://schemas.microsoft.com/office/drawing/2014/main" id="{A5F616BE-1406-4447-A183-8EE3C7BD2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9">
              <a:extLst>
                <a:ext uri="{FF2B5EF4-FFF2-40B4-BE49-F238E27FC236}">
                  <a16:creationId xmlns:a16="http://schemas.microsoft.com/office/drawing/2014/main" id="{2A37FA47-1FC3-4334-AC18-5B6ED741A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0">
              <a:extLst>
                <a:ext uri="{FF2B5EF4-FFF2-40B4-BE49-F238E27FC236}">
                  <a16:creationId xmlns:a16="http://schemas.microsoft.com/office/drawing/2014/main" id="{7B04A83D-947D-46A6-8469-7BE0DF3D9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1">
              <a:extLst>
                <a:ext uri="{FF2B5EF4-FFF2-40B4-BE49-F238E27FC236}">
                  <a16:creationId xmlns:a16="http://schemas.microsoft.com/office/drawing/2014/main" id="{906C381D-DFD2-47A1-AA8D-815909213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2">
              <a:extLst>
                <a:ext uri="{FF2B5EF4-FFF2-40B4-BE49-F238E27FC236}">
                  <a16:creationId xmlns:a16="http://schemas.microsoft.com/office/drawing/2014/main" id="{A1433A25-4155-4825-B971-1D074BD07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3">
              <a:extLst>
                <a:ext uri="{FF2B5EF4-FFF2-40B4-BE49-F238E27FC236}">
                  <a16:creationId xmlns:a16="http://schemas.microsoft.com/office/drawing/2014/main" id="{E01A32C9-289C-421C-B41D-0169056552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4">
              <a:extLst>
                <a:ext uri="{FF2B5EF4-FFF2-40B4-BE49-F238E27FC236}">
                  <a16:creationId xmlns:a16="http://schemas.microsoft.com/office/drawing/2014/main" id="{53463A9E-88CC-4811-BB2D-5778FA9C0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5">
              <a:extLst>
                <a:ext uri="{FF2B5EF4-FFF2-40B4-BE49-F238E27FC236}">
                  <a16:creationId xmlns:a16="http://schemas.microsoft.com/office/drawing/2014/main" id="{7F4D8BF6-631F-4175-9011-8D40AC236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>
              <a:extLst>
                <a:ext uri="{FF2B5EF4-FFF2-40B4-BE49-F238E27FC236}">
                  <a16:creationId xmlns:a16="http://schemas.microsoft.com/office/drawing/2014/main" id="{EAE207AB-C806-428E-93DC-6B56AFA94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7">
              <a:extLst>
                <a:ext uri="{FF2B5EF4-FFF2-40B4-BE49-F238E27FC236}">
                  <a16:creationId xmlns:a16="http://schemas.microsoft.com/office/drawing/2014/main" id="{32DD6688-FAE4-4C88-A2D2-06E78EEC7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8">
              <a:extLst>
                <a:ext uri="{FF2B5EF4-FFF2-40B4-BE49-F238E27FC236}">
                  <a16:creationId xmlns:a16="http://schemas.microsoft.com/office/drawing/2014/main" id="{38F11FA6-F020-4212-9F82-3FD3620F8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9">
              <a:extLst>
                <a:ext uri="{FF2B5EF4-FFF2-40B4-BE49-F238E27FC236}">
                  <a16:creationId xmlns:a16="http://schemas.microsoft.com/office/drawing/2014/main" id="{40C14816-DF20-412B-950D-FE7633961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20">
              <a:extLst>
                <a:ext uri="{FF2B5EF4-FFF2-40B4-BE49-F238E27FC236}">
                  <a16:creationId xmlns:a16="http://schemas.microsoft.com/office/drawing/2014/main" id="{0AC1E853-8099-443B-A67A-1E376A20B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21">
              <a:extLst>
                <a:ext uri="{FF2B5EF4-FFF2-40B4-BE49-F238E27FC236}">
                  <a16:creationId xmlns:a16="http://schemas.microsoft.com/office/drawing/2014/main" id="{028938CB-121E-4406-B8F9-BC7FF1B43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22">
              <a:extLst>
                <a:ext uri="{FF2B5EF4-FFF2-40B4-BE49-F238E27FC236}">
                  <a16:creationId xmlns:a16="http://schemas.microsoft.com/office/drawing/2014/main" id="{5ED914C0-4CD8-4F58-87E0-5D5F15CC8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23">
              <a:extLst>
                <a:ext uri="{FF2B5EF4-FFF2-40B4-BE49-F238E27FC236}">
                  <a16:creationId xmlns:a16="http://schemas.microsoft.com/office/drawing/2014/main" id="{6D40C2DC-80E0-4AD7-87E2-18591B0AE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24">
              <a:extLst>
                <a:ext uri="{FF2B5EF4-FFF2-40B4-BE49-F238E27FC236}">
                  <a16:creationId xmlns:a16="http://schemas.microsoft.com/office/drawing/2014/main" id="{C037FE17-4C37-4F17-9CB2-07E73D211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25">
              <a:extLst>
                <a:ext uri="{FF2B5EF4-FFF2-40B4-BE49-F238E27FC236}">
                  <a16:creationId xmlns:a16="http://schemas.microsoft.com/office/drawing/2014/main" id="{89DA310C-435C-4F9B-B5A8-AD646724A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EB198604-08D7-456B-AE20-46A30AD51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F1BE5B2-B6C9-4994-8846-E4B4DA3E4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Isosceles Triangle 22">
              <a:extLst>
                <a:ext uri="{FF2B5EF4-FFF2-40B4-BE49-F238E27FC236}">
                  <a16:creationId xmlns:a16="http://schemas.microsoft.com/office/drawing/2014/main" id="{5157B8F2-712A-40CD-937A-F89CFA9F6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ED7B0AD3-0B85-4F09-91AF-61749A015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81EE9FA5-73EE-3E4D-83BC-3DB9B9534D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56" r="21306" b="-3"/>
          <a:stretch/>
        </p:blipFill>
        <p:spPr>
          <a:xfrm>
            <a:off x="5112331" y="807763"/>
            <a:ext cx="3059586" cy="2977469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9FE21C49-A3B0-194D-816A-F4C5458D0E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38" r="15380" b="-2"/>
          <a:stretch/>
        </p:blipFill>
        <p:spPr>
          <a:xfrm>
            <a:off x="8330883" y="804036"/>
            <a:ext cx="3059586" cy="2977469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graphicFrame>
        <p:nvGraphicFramePr>
          <p:cNvPr id="110" name="Marcador de contenido 2">
            <a:extLst>
              <a:ext uri="{FF2B5EF4-FFF2-40B4-BE49-F238E27FC236}">
                <a16:creationId xmlns:a16="http://schemas.microsoft.com/office/drawing/2014/main" id="{16ACA09F-3371-49A2-8EDD-D91FAE59D1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6077435"/>
              </p:ext>
            </p:extLst>
          </p:nvPr>
        </p:nvGraphicFramePr>
        <p:xfrm>
          <a:off x="3257959" y="3936491"/>
          <a:ext cx="8601847" cy="2989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ABAE78F0-EC44-A640-93A4-B7A8DF4C4226}"/>
              </a:ext>
            </a:extLst>
          </p:cNvPr>
          <p:cNvSpPr txBox="1"/>
          <p:nvPr/>
        </p:nvSpPr>
        <p:spPr>
          <a:xfrm>
            <a:off x="888631" y="2358391"/>
            <a:ext cx="3498979" cy="2453676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Parámetros</a:t>
            </a:r>
          </a:p>
        </p:txBody>
      </p:sp>
    </p:spTree>
    <p:extLst>
      <p:ext uri="{BB962C8B-B14F-4D97-AF65-F5344CB8AC3E}">
        <p14:creationId xmlns:p14="http://schemas.microsoft.com/office/powerpoint/2010/main" val="382263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55196D0-95AD-4497-84D1-430C6EBB2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DDA3D29-E716-4F33-AB4C-8ED10BB36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5D79944B-9254-4463-AD5B-36257D494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DDA31B6-BB0C-47FB-B78E-A35B59D8B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B460420D-1A32-4F29-8E6A-0BF0E3A59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5744D7E2-E0C1-445D-81C0-6C9E382D5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5CE3C75D-E7AA-450E-AE72-A8F8660A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E82641D-7380-4EBC-A0B4-A21F9B703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06D3136D-2941-41F5-9CA6-0CD6378DB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459DAFD1-A8B5-4AF5-BBC4-82DBC67B6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73B5597B-C549-4923-9582-01359B7ED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484FB59A-C29A-4BC3-AED4-5CBDEEBF8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3E875A1F-55ED-4D78-BFCD-DEAB4B1F2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1AF6A9C4-B5C0-45CF-BEA4-E5E138FB5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B7A35A07-8906-46C9-A385-386C890B4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EDC56392-B772-4465-9844-E65545FE3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4E1EB07B-37CA-4168-8167-98F2E181C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F79CCCC1-44E4-40E6-BEC7-4D67883CA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BA2BCCEB-7B0D-4604-A0D9-C97985394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3E9BE4C6-A966-4993-B450-34D205DCE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D6D0BD97-50C4-4381-B670-2D0ADD588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EA367D7-D8FE-4C9E-B6C6-5285FC7B5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3"/>
            <a:ext cx="12192000" cy="6014522"/>
          </a:xfrm>
          <a:custGeom>
            <a:avLst/>
            <a:gdLst>
              <a:gd name="connsiteX0" fmla="*/ 0 w 12192000"/>
              <a:gd name="connsiteY0" fmla="*/ 0 h 6014522"/>
              <a:gd name="connsiteX1" fmla="*/ 12192000 w 12192000"/>
              <a:gd name="connsiteY1" fmla="*/ 0 h 6014522"/>
              <a:gd name="connsiteX2" fmla="*/ 12192000 w 12192000"/>
              <a:gd name="connsiteY2" fmla="*/ 5663459 h 6014522"/>
              <a:gd name="connsiteX3" fmla="*/ 6299617 w 12192000"/>
              <a:gd name="connsiteY3" fmla="*/ 5663459 h 6014522"/>
              <a:gd name="connsiteX4" fmla="*/ 6096000 w 12192000"/>
              <a:gd name="connsiteY4" fmla="*/ 6014522 h 6014522"/>
              <a:gd name="connsiteX5" fmla="*/ 5892384 w 12192000"/>
              <a:gd name="connsiteY5" fmla="*/ 5663459 h 6014522"/>
              <a:gd name="connsiteX6" fmla="*/ 0 w 12192000"/>
              <a:gd name="connsiteY6" fmla="*/ 5663459 h 601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14522">
                <a:moveTo>
                  <a:pt x="0" y="0"/>
                </a:moveTo>
                <a:lnTo>
                  <a:pt x="12192000" y="0"/>
                </a:lnTo>
                <a:lnTo>
                  <a:pt x="12192000" y="5663459"/>
                </a:lnTo>
                <a:lnTo>
                  <a:pt x="6299617" y="5663459"/>
                </a:lnTo>
                <a:lnTo>
                  <a:pt x="6096000" y="6014522"/>
                </a:lnTo>
                <a:lnTo>
                  <a:pt x="5892384" y="5663459"/>
                </a:lnTo>
                <a:lnTo>
                  <a:pt x="0" y="56634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F9C2EB70-BD21-5E45-A312-8956770D7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191" y="1971651"/>
            <a:ext cx="11230555" cy="171265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F65CC40-AD70-4A4D-B0E2-1DCEC074AE3C}"/>
              </a:ext>
            </a:extLst>
          </p:cNvPr>
          <p:cNvSpPr txBox="1"/>
          <p:nvPr/>
        </p:nvSpPr>
        <p:spPr>
          <a:xfrm>
            <a:off x="560914" y="1045951"/>
            <a:ext cx="10739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419" dirty="0">
                <a:solidFill>
                  <a:schemeClr val="bg1"/>
                </a:solidFill>
              </a:rPr>
              <a:t>Librerias.</a:t>
            </a:r>
          </a:p>
          <a:p>
            <a:pPr marL="285750" indent="-285750">
              <a:buFontTx/>
              <a:buChar char="-"/>
            </a:pPr>
            <a:r>
              <a:rPr lang="es-419" dirty="0">
                <a:solidFill>
                  <a:schemeClr val="bg1"/>
                </a:solidFill>
              </a:rPr>
              <a:t>Condiciones iniciales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AB3285-67D4-6C40-B417-2AAC417F802A}"/>
              </a:ext>
            </a:extLst>
          </p:cNvPr>
          <p:cNvSpPr txBox="1"/>
          <p:nvPr/>
        </p:nvSpPr>
        <p:spPr>
          <a:xfrm>
            <a:off x="5145423" y="4779357"/>
            <a:ext cx="4151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dirty="0">
                <a:solidFill>
                  <a:schemeClr val="accent1"/>
                </a:solidFill>
              </a:rPr>
              <a:t>“Código”</a:t>
            </a:r>
          </a:p>
        </p:txBody>
      </p:sp>
    </p:spTree>
    <p:extLst>
      <p:ext uri="{BB962C8B-B14F-4D97-AF65-F5344CB8AC3E}">
        <p14:creationId xmlns:p14="http://schemas.microsoft.com/office/powerpoint/2010/main" val="341710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B55196D0-95AD-4497-84D1-430C6EBB2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DDA3D29-E716-4F33-AB4C-8ED10BB36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5D79944B-9254-4463-AD5B-36257D494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6">
              <a:extLst>
                <a:ext uri="{FF2B5EF4-FFF2-40B4-BE49-F238E27FC236}">
                  <a16:creationId xmlns:a16="http://schemas.microsoft.com/office/drawing/2014/main" id="{8DDA31B6-BB0C-47FB-B78E-A35B59D8B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7">
              <a:extLst>
                <a:ext uri="{FF2B5EF4-FFF2-40B4-BE49-F238E27FC236}">
                  <a16:creationId xmlns:a16="http://schemas.microsoft.com/office/drawing/2014/main" id="{B460420D-1A32-4F29-8E6A-0BF0E3A59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8">
              <a:extLst>
                <a:ext uri="{FF2B5EF4-FFF2-40B4-BE49-F238E27FC236}">
                  <a16:creationId xmlns:a16="http://schemas.microsoft.com/office/drawing/2014/main" id="{5744D7E2-E0C1-445D-81C0-6C9E382D5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9">
              <a:extLst>
                <a:ext uri="{FF2B5EF4-FFF2-40B4-BE49-F238E27FC236}">
                  <a16:creationId xmlns:a16="http://schemas.microsoft.com/office/drawing/2014/main" id="{5CE3C75D-E7AA-450E-AE72-A8F8660A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10">
              <a:extLst>
                <a:ext uri="{FF2B5EF4-FFF2-40B4-BE49-F238E27FC236}">
                  <a16:creationId xmlns:a16="http://schemas.microsoft.com/office/drawing/2014/main" id="{4E82641D-7380-4EBC-A0B4-A21F9B703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11">
              <a:extLst>
                <a:ext uri="{FF2B5EF4-FFF2-40B4-BE49-F238E27FC236}">
                  <a16:creationId xmlns:a16="http://schemas.microsoft.com/office/drawing/2014/main" id="{06D3136D-2941-41F5-9CA6-0CD6378DB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12">
              <a:extLst>
                <a:ext uri="{FF2B5EF4-FFF2-40B4-BE49-F238E27FC236}">
                  <a16:creationId xmlns:a16="http://schemas.microsoft.com/office/drawing/2014/main" id="{459DAFD1-A8B5-4AF5-BBC4-82DBC67B6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13">
              <a:extLst>
                <a:ext uri="{FF2B5EF4-FFF2-40B4-BE49-F238E27FC236}">
                  <a16:creationId xmlns:a16="http://schemas.microsoft.com/office/drawing/2014/main" id="{73B5597B-C549-4923-9582-01359B7ED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14">
              <a:extLst>
                <a:ext uri="{FF2B5EF4-FFF2-40B4-BE49-F238E27FC236}">
                  <a16:creationId xmlns:a16="http://schemas.microsoft.com/office/drawing/2014/main" id="{484FB59A-C29A-4BC3-AED4-5CBDEEBF8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15">
              <a:extLst>
                <a:ext uri="{FF2B5EF4-FFF2-40B4-BE49-F238E27FC236}">
                  <a16:creationId xmlns:a16="http://schemas.microsoft.com/office/drawing/2014/main" id="{3E875A1F-55ED-4D78-BFCD-DEAB4B1F2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16">
              <a:extLst>
                <a:ext uri="{FF2B5EF4-FFF2-40B4-BE49-F238E27FC236}">
                  <a16:creationId xmlns:a16="http://schemas.microsoft.com/office/drawing/2014/main" id="{1AF6A9C4-B5C0-45CF-BEA4-E5E138FB5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17">
              <a:extLst>
                <a:ext uri="{FF2B5EF4-FFF2-40B4-BE49-F238E27FC236}">
                  <a16:creationId xmlns:a16="http://schemas.microsoft.com/office/drawing/2014/main" id="{B7A35A07-8906-46C9-A385-386C890B4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18">
              <a:extLst>
                <a:ext uri="{FF2B5EF4-FFF2-40B4-BE49-F238E27FC236}">
                  <a16:creationId xmlns:a16="http://schemas.microsoft.com/office/drawing/2014/main" id="{EDC56392-B772-4465-9844-E65545FE3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19">
              <a:extLst>
                <a:ext uri="{FF2B5EF4-FFF2-40B4-BE49-F238E27FC236}">
                  <a16:creationId xmlns:a16="http://schemas.microsoft.com/office/drawing/2014/main" id="{4E1EB07B-37CA-4168-8167-98F2E181C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20">
              <a:extLst>
                <a:ext uri="{FF2B5EF4-FFF2-40B4-BE49-F238E27FC236}">
                  <a16:creationId xmlns:a16="http://schemas.microsoft.com/office/drawing/2014/main" id="{F79CCCC1-44E4-40E6-BEC7-4D67883CA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21">
              <a:extLst>
                <a:ext uri="{FF2B5EF4-FFF2-40B4-BE49-F238E27FC236}">
                  <a16:creationId xmlns:a16="http://schemas.microsoft.com/office/drawing/2014/main" id="{BA2BCCEB-7B0D-4604-A0D9-C97985394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22">
              <a:extLst>
                <a:ext uri="{FF2B5EF4-FFF2-40B4-BE49-F238E27FC236}">
                  <a16:creationId xmlns:a16="http://schemas.microsoft.com/office/drawing/2014/main" id="{3E9BE4C6-A966-4993-B450-34D205DCE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23">
              <a:extLst>
                <a:ext uri="{FF2B5EF4-FFF2-40B4-BE49-F238E27FC236}">
                  <a16:creationId xmlns:a16="http://schemas.microsoft.com/office/drawing/2014/main" id="{D6D0BD97-50C4-4381-B670-2D0ADD588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4EA367D7-D8FE-4C9E-B6C6-5285FC7B5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3"/>
            <a:ext cx="12192000" cy="6014522"/>
          </a:xfrm>
          <a:custGeom>
            <a:avLst/>
            <a:gdLst>
              <a:gd name="connsiteX0" fmla="*/ 0 w 12192000"/>
              <a:gd name="connsiteY0" fmla="*/ 0 h 6014522"/>
              <a:gd name="connsiteX1" fmla="*/ 12192000 w 12192000"/>
              <a:gd name="connsiteY1" fmla="*/ 0 h 6014522"/>
              <a:gd name="connsiteX2" fmla="*/ 12192000 w 12192000"/>
              <a:gd name="connsiteY2" fmla="*/ 5663459 h 6014522"/>
              <a:gd name="connsiteX3" fmla="*/ 6299617 w 12192000"/>
              <a:gd name="connsiteY3" fmla="*/ 5663459 h 6014522"/>
              <a:gd name="connsiteX4" fmla="*/ 6096000 w 12192000"/>
              <a:gd name="connsiteY4" fmla="*/ 6014522 h 6014522"/>
              <a:gd name="connsiteX5" fmla="*/ 5892384 w 12192000"/>
              <a:gd name="connsiteY5" fmla="*/ 5663459 h 6014522"/>
              <a:gd name="connsiteX6" fmla="*/ 0 w 12192000"/>
              <a:gd name="connsiteY6" fmla="*/ 5663459 h 601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14522">
                <a:moveTo>
                  <a:pt x="0" y="0"/>
                </a:moveTo>
                <a:lnTo>
                  <a:pt x="12192000" y="0"/>
                </a:lnTo>
                <a:lnTo>
                  <a:pt x="12192000" y="5663459"/>
                </a:lnTo>
                <a:lnTo>
                  <a:pt x="6299617" y="5663459"/>
                </a:lnTo>
                <a:lnTo>
                  <a:pt x="6096000" y="6014522"/>
                </a:lnTo>
                <a:lnTo>
                  <a:pt x="5892384" y="5663459"/>
                </a:lnTo>
                <a:lnTo>
                  <a:pt x="0" y="56634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7" name="Imagen 6">
            <a:extLst>
              <a:ext uri="{FF2B5EF4-FFF2-40B4-BE49-F238E27FC236}">
                <a16:creationId xmlns:a16="http://schemas.microsoft.com/office/drawing/2014/main" id="{BF295147-A4B6-3344-9BA5-0E3450D65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789" y="2558197"/>
            <a:ext cx="8220367" cy="1823163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E91B18B8-C487-CC48-ABDD-8C1E229AD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28" y="189680"/>
            <a:ext cx="8243361" cy="224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73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5196D0-95AD-4497-84D1-430C6EBB2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DA3D29-E716-4F33-AB4C-8ED10BB36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5D79944B-9254-4463-AD5B-36257D494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DDA31B6-BB0C-47FB-B78E-A35B59D8B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460420D-1A32-4F29-8E6A-0BF0E3A59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5744D7E2-E0C1-445D-81C0-6C9E382D5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5CE3C75D-E7AA-450E-AE72-A8F8660A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4E82641D-7380-4EBC-A0B4-A21F9B703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6D3136D-2941-41F5-9CA6-0CD6378DB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459DAFD1-A8B5-4AF5-BBC4-82DBC67B6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73B5597B-C549-4923-9582-01359B7ED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84FB59A-C29A-4BC3-AED4-5CBDEEBF8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E875A1F-55ED-4D78-BFCD-DEAB4B1F2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AF6A9C4-B5C0-45CF-BEA4-E5E138FB5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B7A35A07-8906-46C9-A385-386C890B4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DC56392-B772-4465-9844-E65545FE3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4E1EB07B-37CA-4168-8167-98F2E181C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79CCCC1-44E4-40E6-BEC7-4D67883CA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A2BCCEB-7B0D-4604-A0D9-C97985394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E9BE4C6-A966-4993-B450-34D205DCE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D6D0BD97-50C4-4381-B670-2D0ADD588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A367D7-D8FE-4C9E-B6C6-5285FC7B5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3"/>
            <a:ext cx="12192000" cy="6014522"/>
          </a:xfrm>
          <a:custGeom>
            <a:avLst/>
            <a:gdLst>
              <a:gd name="connsiteX0" fmla="*/ 0 w 12192000"/>
              <a:gd name="connsiteY0" fmla="*/ 0 h 6014522"/>
              <a:gd name="connsiteX1" fmla="*/ 12192000 w 12192000"/>
              <a:gd name="connsiteY1" fmla="*/ 0 h 6014522"/>
              <a:gd name="connsiteX2" fmla="*/ 12192000 w 12192000"/>
              <a:gd name="connsiteY2" fmla="*/ 5663459 h 6014522"/>
              <a:gd name="connsiteX3" fmla="*/ 6299617 w 12192000"/>
              <a:gd name="connsiteY3" fmla="*/ 5663459 h 6014522"/>
              <a:gd name="connsiteX4" fmla="*/ 6096000 w 12192000"/>
              <a:gd name="connsiteY4" fmla="*/ 6014522 h 6014522"/>
              <a:gd name="connsiteX5" fmla="*/ 5892384 w 12192000"/>
              <a:gd name="connsiteY5" fmla="*/ 5663459 h 6014522"/>
              <a:gd name="connsiteX6" fmla="*/ 0 w 12192000"/>
              <a:gd name="connsiteY6" fmla="*/ 5663459 h 601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14522">
                <a:moveTo>
                  <a:pt x="0" y="0"/>
                </a:moveTo>
                <a:lnTo>
                  <a:pt x="12192000" y="0"/>
                </a:lnTo>
                <a:lnTo>
                  <a:pt x="12192000" y="5663459"/>
                </a:lnTo>
                <a:lnTo>
                  <a:pt x="6299617" y="5663459"/>
                </a:lnTo>
                <a:lnTo>
                  <a:pt x="6096000" y="6014522"/>
                </a:lnTo>
                <a:lnTo>
                  <a:pt x="5892384" y="5663459"/>
                </a:lnTo>
                <a:lnTo>
                  <a:pt x="0" y="56634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3952457-4BC1-8F4D-8DAA-431AA4BC1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905" y="330262"/>
            <a:ext cx="11230555" cy="188111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896FA2F-6BAD-7645-82F3-5EAFFDB22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633" y="2264051"/>
            <a:ext cx="5328095" cy="296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06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37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3" name="Group 58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4" name="Rectangle 63">
            <a:extLst>
              <a:ext uri="{FF2B5EF4-FFF2-40B4-BE49-F238E27FC236}">
                <a16:creationId xmlns:a16="http://schemas.microsoft.com/office/drawing/2014/main" id="{970A98CA-71CF-41CD-937B-850795886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65">
            <a:extLst>
              <a:ext uri="{FF2B5EF4-FFF2-40B4-BE49-F238E27FC236}">
                <a16:creationId xmlns:a16="http://schemas.microsoft.com/office/drawing/2014/main" id="{6F326EE7-A508-4EF7-AFBF-63D7A596E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E5D2B1BD-1F12-4523-A9CC-D3186D542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741741D2-ED67-4813-83F3-5EB418BB6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FF2A87CA-AEEF-44CB-AE35-AA98FE9B4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651423C2-A694-4809-8972-E7C432E60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B49B31D5-A22A-4C8A-8516-3DEEFAF46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177DF76B-4383-4F06-8125-43E9162D2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1F488673-3613-4D34-BF97-A4B6ADA63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26877494-71D4-4879-8E63-55A8239A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8DC06A40-DE2B-41AF-A528-2E900DD56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768B663C-FBC1-4556-9328-EAF4995DC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2BD7EBB2-5F33-4651-9A8D-22BB0EFE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6">
              <a:extLst>
                <a:ext uri="{FF2B5EF4-FFF2-40B4-BE49-F238E27FC236}">
                  <a16:creationId xmlns:a16="http://schemas.microsoft.com/office/drawing/2014/main" id="{515B1D80-2CCA-480A-9E73-5AE4D385D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FDBE8DEF-819D-4AA7-8815-52EB22ACF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AE90681D-42FE-4C0F-80CA-EA05785E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9">
              <a:extLst>
                <a:ext uri="{FF2B5EF4-FFF2-40B4-BE49-F238E27FC236}">
                  <a16:creationId xmlns:a16="http://schemas.microsoft.com/office/drawing/2014/main" id="{FA86AD07-319B-411F-AC45-AA52F8D3C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0">
              <a:extLst>
                <a:ext uri="{FF2B5EF4-FFF2-40B4-BE49-F238E27FC236}">
                  <a16:creationId xmlns:a16="http://schemas.microsoft.com/office/drawing/2014/main" id="{C859D20C-F34C-48EB-BE36-9CEE77C2C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1">
              <a:extLst>
                <a:ext uri="{FF2B5EF4-FFF2-40B4-BE49-F238E27FC236}">
                  <a16:creationId xmlns:a16="http://schemas.microsoft.com/office/drawing/2014/main" id="{E65C4ECC-A417-4C0C-B0DA-45536454B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CC6F4AC2-FAA9-45AD-A4BC-8237BCE70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3">
              <a:extLst>
                <a:ext uri="{FF2B5EF4-FFF2-40B4-BE49-F238E27FC236}">
                  <a16:creationId xmlns:a16="http://schemas.microsoft.com/office/drawing/2014/main" id="{4A9DE6F0-4620-4084-B281-FE044DB2C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6" name="Rectangle 86">
            <a:extLst>
              <a:ext uri="{FF2B5EF4-FFF2-40B4-BE49-F238E27FC236}">
                <a16:creationId xmlns:a16="http://schemas.microsoft.com/office/drawing/2014/main" id="{57FEE73E-FB69-4E9E-BF08-78CA18862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1979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0F5B784-8691-CE49-A943-710B7B42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0" y="1040599"/>
            <a:ext cx="5973588" cy="2120622"/>
          </a:xfrm>
          <a:prstGeom prst="rect">
            <a:avLst/>
          </a:prstGeom>
          <a:ln w="12700">
            <a:noFill/>
          </a:ln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D1B2312-F0BD-034B-BEE5-C639CF408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63298" y="80815"/>
            <a:ext cx="5114165" cy="4040190"/>
          </a:xfrm>
          <a:prstGeom prst="rect">
            <a:avLst/>
          </a:prstGeom>
          <a:ln w="12700">
            <a:noFill/>
          </a:ln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9D45FA45-1472-4C71-BA56-6BFB628AD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90" name="Isosceles Triangle 39">
              <a:extLst>
                <a:ext uri="{FF2B5EF4-FFF2-40B4-BE49-F238E27FC236}">
                  <a16:creationId xmlns:a16="http://schemas.microsoft.com/office/drawing/2014/main" id="{72B03240-6F06-45A1-9634-C4D45839D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3366D9C-D995-48FE-B2BD-ECE2EE2A4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A7058055-0474-8A44-A29E-63717518A51C}"/>
              </a:ext>
            </a:extLst>
          </p:cNvPr>
          <p:cNvSpPr txBox="1"/>
          <p:nvPr/>
        </p:nvSpPr>
        <p:spPr>
          <a:xfrm>
            <a:off x="5111520" y="4491000"/>
            <a:ext cx="4721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dirty="0"/>
              <a:t>“Gráfica”</a:t>
            </a:r>
          </a:p>
        </p:txBody>
      </p:sp>
    </p:spTree>
    <p:extLst>
      <p:ext uri="{BB962C8B-B14F-4D97-AF65-F5344CB8AC3E}">
        <p14:creationId xmlns:p14="http://schemas.microsoft.com/office/powerpoint/2010/main" val="145080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3810556-FA40-5241-A777-67821C834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96" y="138112"/>
            <a:ext cx="9646871" cy="557106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996E4D5-7744-2345-8F11-F693B9B30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027" y="2322490"/>
            <a:ext cx="4114974" cy="412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500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{2366D6C2-CA20-2647-BB95-21AC113F580B}tf16401369</Template>
  <TotalTime>86</TotalTime>
  <Words>205</Words>
  <Application>Microsoft Macintosh PowerPoint</Application>
  <PresentationFormat>Panorámica</PresentationFormat>
  <Paragraphs>38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Calibri Light</vt:lpstr>
      <vt:lpstr>Rockwell</vt:lpstr>
      <vt:lpstr>Wingdings</vt:lpstr>
      <vt:lpstr>Atlas</vt:lpstr>
      <vt:lpstr>Modelo Lokta-Volterra </vt:lpstr>
      <vt:lpstr>Ecuaciones diferenciales</vt:lpstr>
      <vt:lpstr>Conocidas como ecuaciones depredador – presa.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Lokta-Volterra </dc:title>
  <dc:creator>ZUÑIGA ORTIZ, JORGE LUIS</dc:creator>
  <cp:lastModifiedBy>ZUÑIGA ORTIZ, JORGE LUIS</cp:lastModifiedBy>
  <cp:revision>6</cp:revision>
  <dcterms:created xsi:type="dcterms:W3CDTF">2018-06-27T01:33:48Z</dcterms:created>
  <dcterms:modified xsi:type="dcterms:W3CDTF">2018-06-27T03:09:33Z</dcterms:modified>
</cp:coreProperties>
</file>