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notesMasterIdLst>
    <p:notesMasterId r:id="rId37"/>
  </p:notesMasterIdLst>
  <p:sldIdLst>
    <p:sldId id="256" r:id="rId5"/>
    <p:sldId id="262" r:id="rId6"/>
    <p:sldId id="285" r:id="rId7"/>
    <p:sldId id="264" r:id="rId8"/>
    <p:sldId id="286" r:id="rId9"/>
    <p:sldId id="266" r:id="rId10"/>
    <p:sldId id="294" r:id="rId11"/>
    <p:sldId id="297" r:id="rId12"/>
    <p:sldId id="267" r:id="rId13"/>
    <p:sldId id="271" r:id="rId14"/>
    <p:sldId id="272" r:id="rId15"/>
    <p:sldId id="282" r:id="rId16"/>
    <p:sldId id="270" r:id="rId17"/>
    <p:sldId id="273" r:id="rId18"/>
    <p:sldId id="280" r:id="rId19"/>
    <p:sldId id="281" r:id="rId20"/>
    <p:sldId id="283" r:id="rId21"/>
    <p:sldId id="284" r:id="rId22"/>
    <p:sldId id="287" r:id="rId23"/>
    <p:sldId id="292" r:id="rId24"/>
    <p:sldId id="277" r:id="rId25"/>
    <p:sldId id="278" r:id="rId26"/>
    <p:sldId id="296" r:id="rId27"/>
    <p:sldId id="293" r:id="rId28"/>
    <p:sldId id="260" r:id="rId29"/>
    <p:sldId id="279" r:id="rId30"/>
    <p:sldId id="290" r:id="rId31"/>
    <p:sldId id="276" r:id="rId32"/>
    <p:sldId id="274" r:id="rId33"/>
    <p:sldId id="275" r:id="rId34"/>
    <p:sldId id="291" r:id="rId35"/>
    <p:sldId id="295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FAD32-27A7-40C1-88DA-6E702962A0D4}" v="190" dt="2023-12-20T14:26:29.455"/>
    <p1510:client id="{1833EBE7-28E0-4C15-B9CF-63E41050FF4A}" v="36" dt="2023-12-20T13:50:09.412"/>
    <p1510:client id="{18F989C0-EDBE-44C5-85F7-C20D85014A55}" v="457" dt="2023-12-21T12:29:28.576"/>
    <p1510:client id="{1C9E9924-FD83-474A-9EDF-6F6B948E21C3}" v="701" dt="2023-12-21T11:14:44.925"/>
    <p1510:client id="{2A345A8B-6CDD-4D12-8F85-DE5DEB68DAD6}" v="348" dt="2023-12-21T13:05:14.945"/>
    <p1510:client id="{2C40618E-D1C0-4EF7-865B-A8C748FDF2A9}" v="75" dt="2023-12-21T11:32:58.109"/>
    <p1510:client id="{2E1D9AD7-6E58-421A-ACB8-C14BB2CF69BE}" v="121" dt="2023-12-21T14:10:21.755"/>
    <p1510:client id="{39D2D2B2-1207-4507-ACCA-99933CCFC66A}" v="7" dt="2023-12-21T11:14:11.115"/>
    <p1510:client id="{4A6D2430-F4E6-4A5B-B3BC-2A16F72024F3}" v="17" dt="2023-12-21T08:15:50.249"/>
    <p1510:client id="{5261D142-E281-4C6D-8BED-CB581C3FE071}" v="22" dt="2023-12-21T13:44:31.175"/>
    <p1510:client id="{55ADC037-3CF3-48C2-8937-B2F7689CE1A0}" v="444" dt="2023-12-21T14:09:37.014"/>
    <p1510:client id="{5F1CE213-C471-4002-9707-9209E86F4E3C}" v="8" dt="2023-12-21T10:32:51.793"/>
    <p1510:client id="{7552966D-CB40-4CD1-89D8-23B383A68E3A}" v="9" dt="2023-12-21T12:34:33.330"/>
    <p1510:client id="{7B15677D-3E52-428F-8EC0-9DC9F5844B0E}" v="677" dt="2023-12-21T08:25:18.764"/>
    <p1510:client id="{86A22A2F-2200-4FB3-893C-F537AD54A809}" v="471" dt="2023-12-20T11:53:09.480"/>
    <p1510:client id="{9765170C-1906-4B3E-80E6-9E9D9E24254D}" v="348" dt="2023-12-21T10:43:31.338"/>
    <p1510:client id="{98D6D329-2330-4FC3-BD83-9F524CAF5F9F}" v="152" dt="2023-12-21T13:05:49.704"/>
    <p1510:client id="{C7781EE2-4773-4749-9406-3CC4835BF93B}" v="51" dt="2023-12-20T11:44:42.078"/>
    <p1510:client id="{D578D0AE-7C1B-48BD-9642-010B2D639EB9}" v="233" dt="2023-12-21T11:05:17.781"/>
    <p1510:client id="{ECA951BF-1249-4762-A7B6-C57E9E4D63B7}" v="1" dt="2023-12-21T11:16:03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BATAILLE" userId="S::vbataille@diginamic-formation.fr::c5b18661-77cc-4e19-974c-aaca7f71d1b5" providerId="AD" clId="Web-{1833EBE7-28E0-4C15-B9CF-63E41050FF4A}"/>
    <pc:docChg chg="modSld sldOrd">
      <pc:chgData name="Vincent BATAILLE" userId="S::vbataille@diginamic-formation.fr::c5b18661-77cc-4e19-974c-aaca7f71d1b5" providerId="AD" clId="Web-{1833EBE7-28E0-4C15-B9CF-63E41050FF4A}" dt="2023-12-20T13:50:08.912" v="34" actId="20577"/>
      <pc:docMkLst>
        <pc:docMk/>
      </pc:docMkLst>
      <pc:sldChg chg="modSp">
        <pc:chgData name="Vincent BATAILLE" userId="S::vbataille@diginamic-formation.fr::c5b18661-77cc-4e19-974c-aaca7f71d1b5" providerId="AD" clId="Web-{1833EBE7-28E0-4C15-B9CF-63E41050FF4A}" dt="2023-12-20T13:46:07.405" v="0" actId="14100"/>
        <pc:sldMkLst>
          <pc:docMk/>
          <pc:sldMk cId="1048830099" sldId="264"/>
        </pc:sldMkLst>
        <pc:spChg chg="mod">
          <ac:chgData name="Vincent BATAILLE" userId="S::vbataille@diginamic-formation.fr::c5b18661-77cc-4e19-974c-aaca7f71d1b5" providerId="AD" clId="Web-{1833EBE7-28E0-4C15-B9CF-63E41050FF4A}" dt="2023-12-20T13:46:07.405" v="0" actId="14100"/>
          <ac:spMkLst>
            <pc:docMk/>
            <pc:sldMk cId="1048830099" sldId="264"/>
            <ac:spMk id="9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1833EBE7-28E0-4C15-B9CF-63E41050FF4A}" dt="2023-12-20T13:49:40.833" v="17" actId="20577"/>
        <pc:sldMkLst>
          <pc:docMk/>
          <pc:sldMk cId="1419278220" sldId="279"/>
        </pc:sldMkLst>
        <pc:spChg chg="mod">
          <ac:chgData name="Vincent BATAILLE" userId="S::vbataille@diginamic-formation.fr::c5b18661-77cc-4e19-974c-aaca7f71d1b5" providerId="AD" clId="Web-{1833EBE7-28E0-4C15-B9CF-63E41050FF4A}" dt="2023-12-20T13:49:40.833" v="17" actId="20577"/>
          <ac:spMkLst>
            <pc:docMk/>
            <pc:sldMk cId="1419278220" sldId="279"/>
            <ac:spMk id="7" creationId="{00000000-0000-0000-0000-000000000000}"/>
          </ac:spMkLst>
        </pc:spChg>
      </pc:sldChg>
      <pc:sldChg chg="ord">
        <pc:chgData name="Vincent BATAILLE" userId="S::vbataille@diginamic-formation.fr::c5b18661-77cc-4e19-974c-aaca7f71d1b5" providerId="AD" clId="Web-{1833EBE7-28E0-4C15-B9CF-63E41050FF4A}" dt="2023-12-20T13:48:23.878" v="2"/>
        <pc:sldMkLst>
          <pc:docMk/>
          <pc:sldMk cId="1619361734" sldId="285"/>
        </pc:sldMkLst>
      </pc:sldChg>
      <pc:sldChg chg="ord">
        <pc:chgData name="Vincent BATAILLE" userId="S::vbataille@diginamic-formation.fr::c5b18661-77cc-4e19-974c-aaca7f71d1b5" providerId="AD" clId="Web-{1833EBE7-28E0-4C15-B9CF-63E41050FF4A}" dt="2023-12-20T13:46:17.655" v="1"/>
        <pc:sldMkLst>
          <pc:docMk/>
          <pc:sldMk cId="3482525741" sldId="288"/>
        </pc:sldMkLst>
      </pc:sldChg>
      <pc:sldChg chg="modSp">
        <pc:chgData name="Vincent BATAILLE" userId="S::vbataille@diginamic-formation.fr::c5b18661-77cc-4e19-974c-aaca7f71d1b5" providerId="AD" clId="Web-{1833EBE7-28E0-4C15-B9CF-63E41050FF4A}" dt="2023-12-20T13:50:08.912" v="34" actId="20577"/>
        <pc:sldMkLst>
          <pc:docMk/>
          <pc:sldMk cId="3281477160" sldId="290"/>
        </pc:sldMkLst>
        <pc:spChg chg="mod">
          <ac:chgData name="Vincent BATAILLE" userId="S::vbataille@diginamic-formation.fr::c5b18661-77cc-4e19-974c-aaca7f71d1b5" providerId="AD" clId="Web-{1833EBE7-28E0-4C15-B9CF-63E41050FF4A}" dt="2023-12-20T13:50:08.912" v="34" actId="20577"/>
          <ac:spMkLst>
            <pc:docMk/>
            <pc:sldMk cId="3281477160" sldId="290"/>
            <ac:spMk id="5" creationId="{4DF3F3C7-EA61-421D-C030-F8B5E9898090}"/>
          </ac:spMkLst>
        </pc:spChg>
      </pc:sldChg>
    </pc:docChg>
  </pc:docChgLst>
  <pc:docChgLst>
    <pc:chgData name="Vincent BATAILLE" userId="S::vbataille@diginamic-formation.fr::c5b18661-77cc-4e19-974c-aaca7f71d1b5" providerId="AD" clId="Web-{D578D0AE-7C1B-48BD-9642-010B2D639EB9}"/>
    <pc:docChg chg="modSld">
      <pc:chgData name="Vincent BATAILLE" userId="S::vbataille@diginamic-formation.fr::c5b18661-77cc-4e19-974c-aaca7f71d1b5" providerId="AD" clId="Web-{D578D0AE-7C1B-48BD-9642-010B2D639EB9}" dt="2023-12-21T11:05:01.811" v="226" actId="20577"/>
      <pc:docMkLst>
        <pc:docMk/>
      </pc:docMkLst>
      <pc:sldChg chg="modSp">
        <pc:chgData name="Vincent BATAILLE" userId="S::vbataille@diginamic-formation.fr::c5b18661-77cc-4e19-974c-aaca7f71d1b5" providerId="AD" clId="Web-{D578D0AE-7C1B-48BD-9642-010B2D639EB9}" dt="2023-12-21T11:02:53.074" v="129" actId="20577"/>
        <pc:sldMkLst>
          <pc:docMk/>
          <pc:sldMk cId="2935992840" sldId="275"/>
        </pc:sldMkLst>
        <pc:spChg chg="mod">
          <ac:chgData name="Vincent BATAILLE" userId="S::vbataille@diginamic-formation.fr::c5b18661-77cc-4e19-974c-aaca7f71d1b5" providerId="AD" clId="Web-{D578D0AE-7C1B-48BD-9642-010B2D639EB9}" dt="2023-12-21T11:02:53.074" v="129" actId="20577"/>
          <ac:spMkLst>
            <pc:docMk/>
            <pc:sldMk cId="2935992840" sldId="275"/>
            <ac:spMk id="4" creationId="{00000000-0000-0000-0000-000000000000}"/>
          </ac:spMkLst>
        </pc:spChg>
      </pc:sldChg>
      <pc:sldChg chg="addSp delSp modSp">
        <pc:chgData name="Vincent BATAILLE" userId="S::vbataille@diginamic-formation.fr::c5b18661-77cc-4e19-974c-aaca7f71d1b5" providerId="AD" clId="Web-{D578D0AE-7C1B-48BD-9642-010B2D639EB9}" dt="2023-12-21T11:00:49.930" v="98" actId="14100"/>
        <pc:sldMkLst>
          <pc:docMk/>
          <pc:sldMk cId="1414260493" sldId="276"/>
        </pc:sldMkLst>
        <pc:spChg chg="mod ord">
          <ac:chgData name="Vincent BATAILLE" userId="S::vbataille@diginamic-formation.fr::c5b18661-77cc-4e19-974c-aaca7f71d1b5" providerId="AD" clId="Web-{D578D0AE-7C1B-48BD-9642-010B2D639EB9}" dt="2023-12-21T11:00:49.930" v="98" actId="14100"/>
          <ac:spMkLst>
            <pc:docMk/>
            <pc:sldMk cId="1414260493" sldId="276"/>
            <ac:spMk id="4" creationId="{8E6FE283-0FED-5D53-6D6B-CCE91BBC87CC}"/>
          </ac:spMkLst>
        </pc:spChg>
        <pc:spChg chg="mod">
          <ac:chgData name="Vincent BATAILLE" userId="S::vbataille@diginamic-formation.fr::c5b18661-77cc-4e19-974c-aaca7f71d1b5" providerId="AD" clId="Web-{D578D0AE-7C1B-48BD-9642-010B2D639EB9}" dt="2023-12-21T10:59:29.991" v="87" actId="20577"/>
          <ac:spMkLst>
            <pc:docMk/>
            <pc:sldMk cId="1414260493" sldId="276"/>
            <ac:spMk id="7" creationId="{00000000-0000-0000-0000-000000000000}"/>
          </ac:spMkLst>
        </pc:spChg>
        <pc:spChg chg="mod">
          <ac:chgData name="Vincent BATAILLE" userId="S::vbataille@diginamic-formation.fr::c5b18661-77cc-4e19-974c-aaca7f71d1b5" providerId="AD" clId="Web-{D578D0AE-7C1B-48BD-9642-010B2D639EB9}" dt="2023-12-21T10:56:26.799" v="69" actId="20577"/>
          <ac:spMkLst>
            <pc:docMk/>
            <pc:sldMk cId="1414260493" sldId="276"/>
            <ac:spMk id="8" creationId="{52D600F7-E8B4-183B-8633-0F07D7FEB69F}"/>
          </ac:spMkLst>
        </pc:spChg>
        <pc:picChg chg="add mod">
          <ac:chgData name="Vincent BATAILLE" userId="S::vbataille@diginamic-formation.fr::c5b18661-77cc-4e19-974c-aaca7f71d1b5" providerId="AD" clId="Web-{D578D0AE-7C1B-48BD-9642-010B2D639EB9}" dt="2023-12-21T11:00:19.320" v="91" actId="1076"/>
          <ac:picMkLst>
            <pc:docMk/>
            <pc:sldMk cId="1414260493" sldId="276"/>
            <ac:picMk id="5" creationId="{5E8139BD-73AE-E2F4-B546-3607A7BEB9CB}"/>
          </ac:picMkLst>
        </pc:picChg>
        <pc:picChg chg="add del mod modCrop">
          <ac:chgData name="Vincent BATAILLE" userId="S::vbataille@diginamic-formation.fr::c5b18661-77cc-4e19-974c-aaca7f71d1b5" providerId="AD" clId="Web-{D578D0AE-7C1B-48BD-9642-010B2D639EB9}" dt="2023-12-21T10:59:15.225" v="82"/>
          <ac:picMkLst>
            <pc:docMk/>
            <pc:sldMk cId="1414260493" sldId="276"/>
            <ac:picMk id="9" creationId="{00000000-0000-0000-0000-000000000000}"/>
          </ac:picMkLst>
        </pc:picChg>
        <pc:picChg chg="del">
          <ac:chgData name="Vincent BATAILLE" userId="S::vbataille@diginamic-formation.fr::c5b18661-77cc-4e19-974c-aaca7f71d1b5" providerId="AD" clId="Web-{D578D0AE-7C1B-48BD-9642-010B2D639EB9}" dt="2023-12-21T11:00:09.429" v="88"/>
          <ac:picMkLst>
            <pc:docMk/>
            <pc:sldMk cId="1414260493" sldId="276"/>
            <ac:picMk id="11" creationId="{00000000-0000-0000-0000-000000000000}"/>
          </ac:picMkLst>
        </pc:picChg>
      </pc:sldChg>
      <pc:sldChg chg="modSp">
        <pc:chgData name="Vincent BATAILLE" userId="S::vbataille@diginamic-formation.fr::c5b18661-77cc-4e19-974c-aaca7f71d1b5" providerId="AD" clId="Web-{D578D0AE-7C1B-48BD-9642-010B2D639EB9}" dt="2023-12-21T11:05:01.811" v="226" actId="20577"/>
        <pc:sldMkLst>
          <pc:docMk/>
          <pc:sldMk cId="3817150091" sldId="291"/>
        </pc:sldMkLst>
        <pc:spChg chg="mod">
          <ac:chgData name="Vincent BATAILLE" userId="S::vbataille@diginamic-formation.fr::c5b18661-77cc-4e19-974c-aaca7f71d1b5" providerId="AD" clId="Web-{D578D0AE-7C1B-48BD-9642-010B2D639EB9}" dt="2023-12-21T11:05:01.811" v="226" actId="20577"/>
          <ac:spMkLst>
            <pc:docMk/>
            <pc:sldMk cId="3817150091" sldId="291"/>
            <ac:spMk id="4" creationId="{00000000-0000-0000-0000-000000000000}"/>
          </ac:spMkLst>
        </pc:spChg>
      </pc:sldChg>
    </pc:docChg>
  </pc:docChgLst>
  <pc:docChgLst>
    <pc:chgData name="Vincent BATAILLE" userId="S::vbataille@diginamic-formation.fr::c5b18661-77cc-4e19-974c-aaca7f71d1b5" providerId="AD" clId="Web-{9765170C-1906-4B3E-80E6-9E9D9E24254D}"/>
    <pc:docChg chg="modSld sldOrd">
      <pc:chgData name="Vincent BATAILLE" userId="S::vbataille@diginamic-formation.fr::c5b18661-77cc-4e19-974c-aaca7f71d1b5" providerId="AD" clId="Web-{9765170C-1906-4B3E-80E6-9E9D9E24254D}" dt="2023-12-21T10:43:31.338" v="270" actId="1076"/>
      <pc:docMkLst>
        <pc:docMk/>
      </pc:docMkLst>
      <pc:sldChg chg="modSp">
        <pc:chgData name="Vincent BATAILLE" userId="S::vbataille@diginamic-formation.fr::c5b18661-77cc-4e19-974c-aaca7f71d1b5" providerId="AD" clId="Web-{9765170C-1906-4B3E-80E6-9E9D9E24254D}" dt="2023-12-21T10:36:28.402" v="259" actId="1076"/>
        <pc:sldMkLst>
          <pc:docMk/>
          <pc:sldMk cId="197189601" sldId="267"/>
        </pc:sldMkLst>
        <pc:spChg chg="mod">
          <ac:chgData name="Vincent BATAILLE" userId="S::vbataille@diginamic-formation.fr::c5b18661-77cc-4e19-974c-aaca7f71d1b5" providerId="AD" clId="Web-{9765170C-1906-4B3E-80E6-9E9D9E24254D}" dt="2023-12-21T10:36:28.402" v="259" actId="1076"/>
          <ac:spMkLst>
            <pc:docMk/>
            <pc:sldMk cId="197189601" sldId="267"/>
            <ac:spMk id="21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9765170C-1906-4B3E-80E6-9E9D9E24254D}" dt="2023-12-21T10:42:13.070" v="261" actId="1076"/>
        <pc:sldMkLst>
          <pc:docMk/>
          <pc:sldMk cId="462333769" sldId="271"/>
        </pc:sldMkLst>
        <pc:picChg chg="mod">
          <ac:chgData name="Vincent BATAILLE" userId="S::vbataille@diginamic-formation.fr::c5b18661-77cc-4e19-974c-aaca7f71d1b5" providerId="AD" clId="Web-{9765170C-1906-4B3E-80E6-9E9D9E24254D}" dt="2023-12-21T10:42:13.070" v="261" actId="1076"/>
          <ac:picMkLst>
            <pc:docMk/>
            <pc:sldMk cId="462333769" sldId="271"/>
            <ac:picMk id="3" creationId="{00000000-0000-0000-0000-000000000000}"/>
          </ac:picMkLst>
        </pc:picChg>
      </pc:sldChg>
      <pc:sldChg chg="modSp">
        <pc:chgData name="Vincent BATAILLE" userId="S::vbataille@diginamic-formation.fr::c5b18661-77cc-4e19-974c-aaca7f71d1b5" providerId="AD" clId="Web-{9765170C-1906-4B3E-80E6-9E9D9E24254D}" dt="2023-12-21T10:36:22.824" v="258" actId="1076"/>
        <pc:sldMkLst>
          <pc:docMk/>
          <pc:sldMk cId="1050489172" sldId="272"/>
        </pc:sldMkLst>
        <pc:spChg chg="mod">
          <ac:chgData name="Vincent BATAILLE" userId="S::vbataille@diginamic-formation.fr::c5b18661-77cc-4e19-974c-aaca7f71d1b5" providerId="AD" clId="Web-{9765170C-1906-4B3E-80E6-9E9D9E24254D}" dt="2023-12-21T10:36:22.824" v="258" actId="1076"/>
          <ac:spMkLst>
            <pc:docMk/>
            <pc:sldMk cId="1050489172" sldId="272"/>
            <ac:spMk id="4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9765170C-1906-4B3E-80E6-9E9D9E24254D}" dt="2023-12-21T10:36:15.965" v="257" actId="1076"/>
        <pc:sldMkLst>
          <pc:docMk/>
          <pc:sldMk cId="4210223776" sldId="273"/>
        </pc:sldMkLst>
        <pc:spChg chg="mod">
          <ac:chgData name="Vincent BATAILLE" userId="S::vbataille@diginamic-formation.fr::c5b18661-77cc-4e19-974c-aaca7f71d1b5" providerId="AD" clId="Web-{9765170C-1906-4B3E-80E6-9E9D9E24254D}" dt="2023-12-21T10:36:15.965" v="257" actId="1076"/>
          <ac:spMkLst>
            <pc:docMk/>
            <pc:sldMk cId="4210223776" sldId="273"/>
            <ac:spMk id="21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9765170C-1906-4B3E-80E6-9E9D9E24254D}" dt="2023-12-21T10:43:31.338" v="270" actId="1076"/>
        <pc:sldMkLst>
          <pc:docMk/>
          <pc:sldMk cId="3888056668" sldId="278"/>
        </pc:sldMkLst>
        <pc:spChg chg="mod">
          <ac:chgData name="Vincent BATAILLE" userId="S::vbataille@diginamic-formation.fr::c5b18661-77cc-4e19-974c-aaca7f71d1b5" providerId="AD" clId="Web-{9765170C-1906-4B3E-80E6-9E9D9E24254D}" dt="2023-12-21T10:43:27.932" v="269" actId="1076"/>
          <ac:spMkLst>
            <pc:docMk/>
            <pc:sldMk cId="3888056668" sldId="278"/>
            <ac:spMk id="19" creationId="{00000000-0000-0000-0000-000000000000}"/>
          </ac:spMkLst>
        </pc:spChg>
        <pc:spChg chg="mod">
          <ac:chgData name="Vincent BATAILLE" userId="S::vbataille@diginamic-formation.fr::c5b18661-77cc-4e19-974c-aaca7f71d1b5" providerId="AD" clId="Web-{9765170C-1906-4B3E-80E6-9E9D9E24254D}" dt="2023-12-21T10:43:31.338" v="270" actId="1076"/>
          <ac:spMkLst>
            <pc:docMk/>
            <pc:sldMk cId="3888056668" sldId="278"/>
            <ac:spMk id="21" creationId="{00000000-0000-0000-0000-000000000000}"/>
          </ac:spMkLst>
        </pc:spChg>
        <pc:picChg chg="mod modCrop">
          <ac:chgData name="Vincent BATAILLE" userId="S::vbataille@diginamic-formation.fr::c5b18661-77cc-4e19-974c-aaca7f71d1b5" providerId="AD" clId="Web-{9765170C-1906-4B3E-80E6-9E9D9E24254D}" dt="2023-12-21T10:43:23.682" v="267" actId="1076"/>
          <ac:picMkLst>
            <pc:docMk/>
            <pc:sldMk cId="3888056668" sldId="278"/>
            <ac:picMk id="2" creationId="{B2A2DE02-4A38-EF94-22F0-517443C8C337}"/>
          </ac:picMkLst>
        </pc:picChg>
        <pc:picChg chg="mod">
          <ac:chgData name="Vincent BATAILLE" userId="S::vbataille@diginamic-formation.fr::c5b18661-77cc-4e19-974c-aaca7f71d1b5" providerId="AD" clId="Web-{9765170C-1906-4B3E-80E6-9E9D9E24254D}" dt="2023-12-21T10:43:23.697" v="268" actId="1076"/>
          <ac:picMkLst>
            <pc:docMk/>
            <pc:sldMk cId="3888056668" sldId="278"/>
            <ac:picMk id="3" creationId="{58CEB6ED-78DF-379D-6DC3-060C56734A74}"/>
          </ac:picMkLst>
        </pc:picChg>
      </pc:sldChg>
      <pc:sldChg chg="modSp ord">
        <pc:chgData name="Vincent BATAILLE" userId="S::vbataille@diginamic-formation.fr::c5b18661-77cc-4e19-974c-aaca7f71d1b5" providerId="AD" clId="Web-{9765170C-1906-4B3E-80E6-9E9D9E24254D}" dt="2023-12-21T10:35:58.198" v="253"/>
        <pc:sldMkLst>
          <pc:docMk/>
          <pc:sldMk cId="1623496055" sldId="281"/>
        </pc:sldMkLst>
        <pc:spChg chg="mod">
          <ac:chgData name="Vincent BATAILLE" userId="S::vbataille@diginamic-formation.fr::c5b18661-77cc-4e19-974c-aaca7f71d1b5" providerId="AD" clId="Web-{9765170C-1906-4B3E-80E6-9E9D9E24254D}" dt="2023-12-21T10:35:51.620" v="251" actId="1076"/>
          <ac:spMkLst>
            <pc:docMk/>
            <pc:sldMk cId="1623496055" sldId="281"/>
            <ac:spMk id="9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9765170C-1906-4B3E-80E6-9E9D9E24254D}" dt="2023-12-21T10:42:29.461" v="262" actId="1076"/>
        <pc:sldMkLst>
          <pc:docMk/>
          <pc:sldMk cId="345473836" sldId="282"/>
        </pc:sldMkLst>
        <pc:picChg chg="mod">
          <ac:chgData name="Vincent BATAILLE" userId="S::vbataille@diginamic-formation.fr::c5b18661-77cc-4e19-974c-aaca7f71d1b5" providerId="AD" clId="Web-{9765170C-1906-4B3E-80E6-9E9D9E24254D}" dt="2023-12-21T10:42:29.461" v="262" actId="1076"/>
          <ac:picMkLst>
            <pc:docMk/>
            <pc:sldMk cId="345473836" sldId="282"/>
            <ac:picMk id="6" creationId="{00000000-0000-0000-0000-000000000000}"/>
          </ac:picMkLst>
        </pc:picChg>
      </pc:sldChg>
      <pc:sldChg chg="modSp">
        <pc:chgData name="Vincent BATAILLE" userId="S::vbataille@diginamic-formation.fr::c5b18661-77cc-4e19-974c-aaca7f71d1b5" providerId="AD" clId="Web-{9765170C-1906-4B3E-80E6-9E9D9E24254D}" dt="2023-12-21T10:35:57.511" v="252" actId="1076"/>
        <pc:sldMkLst>
          <pc:docMk/>
          <pc:sldMk cId="1285696204" sldId="283"/>
        </pc:sldMkLst>
        <pc:spChg chg="mod">
          <ac:chgData name="Vincent BATAILLE" userId="S::vbataille@diginamic-formation.fr::c5b18661-77cc-4e19-974c-aaca7f71d1b5" providerId="AD" clId="Web-{9765170C-1906-4B3E-80E6-9E9D9E24254D}" dt="2023-12-21T10:35:57.511" v="252" actId="1076"/>
          <ac:spMkLst>
            <pc:docMk/>
            <pc:sldMk cId="1285696204" sldId="283"/>
            <ac:spMk id="8" creationId="{00000000-0000-0000-0000-000000000000}"/>
          </ac:spMkLst>
        </pc:spChg>
      </pc:sldChg>
      <pc:sldChg chg="delSp modSp">
        <pc:chgData name="Vincent BATAILLE" userId="S::vbataille@diginamic-formation.fr::c5b18661-77cc-4e19-974c-aaca7f71d1b5" providerId="AD" clId="Web-{9765170C-1906-4B3E-80E6-9E9D9E24254D}" dt="2023-12-21T10:35:19.853" v="250" actId="14100"/>
        <pc:sldMkLst>
          <pc:docMk/>
          <pc:sldMk cId="3391074834" sldId="286"/>
        </pc:sldMkLst>
        <pc:spChg chg="mod">
          <ac:chgData name="Vincent BATAILLE" userId="S::vbataille@diginamic-formation.fr::c5b18661-77cc-4e19-974c-aaca7f71d1b5" providerId="AD" clId="Web-{9765170C-1906-4B3E-80E6-9E9D9E24254D}" dt="2023-12-21T10:35:19.853" v="250" actId="14100"/>
          <ac:spMkLst>
            <pc:docMk/>
            <pc:sldMk cId="3391074834" sldId="286"/>
            <ac:spMk id="3" creationId="{00000000-0000-0000-0000-000000000000}"/>
          </ac:spMkLst>
        </pc:spChg>
        <pc:spChg chg="del mod">
          <ac:chgData name="Vincent BATAILLE" userId="S::vbataille@diginamic-formation.fr::c5b18661-77cc-4e19-974c-aaca7f71d1b5" providerId="AD" clId="Web-{9765170C-1906-4B3E-80E6-9E9D9E24254D}" dt="2023-12-21T10:35:17.666" v="249"/>
          <ac:spMkLst>
            <pc:docMk/>
            <pc:sldMk cId="3391074834" sldId="286"/>
            <ac:spMk id="4" creationId="{00000000-0000-0000-0000-000000000000}"/>
          </ac:spMkLst>
        </pc:spChg>
      </pc:sldChg>
      <pc:sldChg chg="modSp ord">
        <pc:chgData name="Vincent BATAILLE" userId="S::vbataille@diginamic-formation.fr::c5b18661-77cc-4e19-974c-aaca7f71d1b5" providerId="AD" clId="Web-{9765170C-1906-4B3E-80E6-9E9D9E24254D}" dt="2023-12-21T10:36:06.949" v="256" actId="1076"/>
        <pc:sldMkLst>
          <pc:docMk/>
          <pc:sldMk cId="1744618020" sldId="287"/>
        </pc:sldMkLst>
        <pc:spChg chg="mod">
          <ac:chgData name="Vincent BATAILLE" userId="S::vbataille@diginamic-formation.fr::c5b18661-77cc-4e19-974c-aaca7f71d1b5" providerId="AD" clId="Web-{9765170C-1906-4B3E-80E6-9E9D9E24254D}" dt="2023-12-21T10:36:06.949" v="256" actId="1076"/>
          <ac:spMkLst>
            <pc:docMk/>
            <pc:sldMk cId="1744618020" sldId="287"/>
            <ac:spMk id="7" creationId="{00000000-0000-0000-0000-000000000000}"/>
          </ac:spMkLst>
        </pc:spChg>
      </pc:sldChg>
    </pc:docChg>
  </pc:docChgLst>
  <pc:docChgLst>
    <pc:chgData name="Bassam LARAJ" userId="S::blaraj@diginamic-formation.fr::940a7ace-2ec0-4496-baee-6206ca52e367" providerId="AD" clId="Web-{5261D142-E281-4C6D-8BED-CB581C3FE071}"/>
    <pc:docChg chg="modSld">
      <pc:chgData name="Bassam LARAJ" userId="S::blaraj@diginamic-formation.fr::940a7ace-2ec0-4496-baee-6206ca52e367" providerId="AD" clId="Web-{5261D142-E281-4C6D-8BED-CB581C3FE071}" dt="2023-12-21T13:44:30.784" v="20" actId="20577"/>
      <pc:docMkLst>
        <pc:docMk/>
      </pc:docMkLst>
      <pc:sldChg chg="delSp">
        <pc:chgData name="Bassam LARAJ" userId="S::blaraj@diginamic-formation.fr::940a7ace-2ec0-4496-baee-6206ca52e367" providerId="AD" clId="Web-{5261D142-E281-4C6D-8BED-CB581C3FE071}" dt="2023-12-21T13:17:03.610" v="0"/>
        <pc:sldMkLst>
          <pc:docMk/>
          <pc:sldMk cId="2825400719" sldId="277"/>
        </pc:sldMkLst>
        <pc:spChg chg="del">
          <ac:chgData name="Bassam LARAJ" userId="S::blaraj@diginamic-formation.fr::940a7ace-2ec0-4496-baee-6206ca52e367" providerId="AD" clId="Web-{5261D142-E281-4C6D-8BED-CB581C3FE071}" dt="2023-12-21T13:17:03.610" v="0"/>
          <ac:spMkLst>
            <pc:docMk/>
            <pc:sldMk cId="2825400719" sldId="277"/>
            <ac:spMk id="23" creationId="{00000000-0000-0000-0000-000000000000}"/>
          </ac:spMkLst>
        </pc:spChg>
      </pc:sldChg>
      <pc:sldChg chg="modSp">
        <pc:chgData name="Bassam LARAJ" userId="S::blaraj@diginamic-formation.fr::940a7ace-2ec0-4496-baee-6206ca52e367" providerId="AD" clId="Web-{5261D142-E281-4C6D-8BED-CB581C3FE071}" dt="2023-12-21T13:23:30.012" v="9"/>
        <pc:sldMkLst>
          <pc:docMk/>
          <pc:sldMk cId="3888056668" sldId="278"/>
        </pc:sldMkLst>
        <pc:spChg chg="mod">
          <ac:chgData name="Bassam LARAJ" userId="S::blaraj@diginamic-formation.fr::940a7ace-2ec0-4496-baee-6206ca52e367" providerId="AD" clId="Web-{5261D142-E281-4C6D-8BED-CB581C3FE071}" dt="2023-12-21T13:17:42.267" v="2" actId="20577"/>
          <ac:spMkLst>
            <pc:docMk/>
            <pc:sldMk cId="3888056668" sldId="278"/>
            <ac:spMk id="5" creationId="{85982BA0-C9E7-B30C-143E-EE2788180034}"/>
          </ac:spMkLst>
        </pc:spChg>
        <pc:spChg chg="mod">
          <ac:chgData name="Bassam LARAJ" userId="S::blaraj@diginamic-formation.fr::940a7ace-2ec0-4496-baee-6206ca52e367" providerId="AD" clId="Web-{5261D142-E281-4C6D-8BED-CB581C3FE071}" dt="2023-12-21T13:17:50.237" v="3" actId="14100"/>
          <ac:spMkLst>
            <pc:docMk/>
            <pc:sldMk cId="3888056668" sldId="278"/>
            <ac:spMk id="11" creationId="{2AFED61B-B187-939B-8177-0CAB80392630}"/>
          </ac:spMkLst>
        </pc:spChg>
        <pc:picChg chg="mod modCrop">
          <ac:chgData name="Bassam LARAJ" userId="S::blaraj@diginamic-formation.fr::940a7ace-2ec0-4496-baee-6206ca52e367" providerId="AD" clId="Web-{5261D142-E281-4C6D-8BED-CB581C3FE071}" dt="2023-12-21T13:23:30.012" v="9"/>
          <ac:picMkLst>
            <pc:docMk/>
            <pc:sldMk cId="3888056668" sldId="278"/>
            <ac:picMk id="3" creationId="{9167FDAE-D45E-D9A1-086F-8A4FBAC271B4}"/>
          </ac:picMkLst>
        </pc:picChg>
      </pc:sldChg>
      <pc:sldChg chg="addSp modSp">
        <pc:chgData name="Bassam LARAJ" userId="S::blaraj@diginamic-formation.fr::940a7ace-2ec0-4496-baee-6206ca52e367" providerId="AD" clId="Web-{5261D142-E281-4C6D-8BED-CB581C3FE071}" dt="2023-12-21T13:44:30.784" v="20" actId="20577"/>
        <pc:sldMkLst>
          <pc:docMk/>
          <pc:sldMk cId="3501822043" sldId="296"/>
        </pc:sldMkLst>
        <pc:spChg chg="mod">
          <ac:chgData name="Bassam LARAJ" userId="S::blaraj@diginamic-formation.fr::940a7ace-2ec0-4496-baee-6206ca52e367" providerId="AD" clId="Web-{5261D142-E281-4C6D-8BED-CB581C3FE071}" dt="2023-12-21T13:44:30.784" v="20" actId="20577"/>
          <ac:spMkLst>
            <pc:docMk/>
            <pc:sldMk cId="3501822043" sldId="296"/>
            <ac:spMk id="9" creationId="{FA1910A4-BE54-C31D-B678-46ABFD82018C}"/>
          </ac:spMkLst>
        </pc:spChg>
        <pc:cxnChg chg="add mod">
          <ac:chgData name="Bassam LARAJ" userId="S::blaraj@diginamic-formation.fr::940a7ace-2ec0-4496-baee-6206ca52e367" providerId="AD" clId="Web-{5261D142-E281-4C6D-8BED-CB581C3FE071}" dt="2023-12-21T13:42:32.002" v="12" actId="14100"/>
          <ac:cxnSpMkLst>
            <pc:docMk/>
            <pc:sldMk cId="3501822043" sldId="296"/>
            <ac:cxnSpMk id="3" creationId="{F3137EF5-F92C-C267-1342-CFF7B4E34731}"/>
          </ac:cxnSpMkLst>
        </pc:cxnChg>
      </pc:sldChg>
    </pc:docChg>
  </pc:docChgLst>
  <pc:docChgLst>
    <pc:chgData name="Abedayo Candide ALIOLI" userId="S::acalioli@diginamic-formation.fr::c0bf3a19-1525-48d9-9265-377e7f788938" providerId="AD" clId="Web-{C7781EE2-4773-4749-9406-3CC4835BF93B}"/>
    <pc:docChg chg="modSld">
      <pc:chgData name="Abedayo Candide ALIOLI" userId="S::acalioli@diginamic-formation.fr::c0bf3a19-1525-48d9-9265-377e7f788938" providerId="AD" clId="Web-{C7781EE2-4773-4749-9406-3CC4835BF93B}" dt="2023-12-20T11:44:42.078" v="33" actId="1076"/>
      <pc:docMkLst>
        <pc:docMk/>
      </pc:docMkLst>
      <pc:sldChg chg="addSp modSp">
        <pc:chgData name="Abedayo Candide ALIOLI" userId="S::acalioli@diginamic-formation.fr::c0bf3a19-1525-48d9-9265-377e7f788938" providerId="AD" clId="Web-{C7781EE2-4773-4749-9406-3CC4835BF93B}" dt="2023-12-20T11:44:42.078" v="33" actId="1076"/>
        <pc:sldMkLst>
          <pc:docMk/>
          <pc:sldMk cId="1414260493" sldId="276"/>
        </pc:sldMkLst>
        <pc:spChg chg="add mod">
          <ac:chgData name="Abedayo Candide ALIOLI" userId="S::acalioli@diginamic-formation.fr::c0bf3a19-1525-48d9-9265-377e7f788938" providerId="AD" clId="Web-{C7781EE2-4773-4749-9406-3CC4835BF93B}" dt="2023-12-20T11:38:55.785" v="10" actId="14100"/>
          <ac:spMkLst>
            <pc:docMk/>
            <pc:sldMk cId="1414260493" sldId="276"/>
            <ac:spMk id="4" creationId="{8E6FE283-0FED-5D53-6D6B-CCE91BBC87CC}"/>
          </ac:spMkLst>
        </pc:spChg>
        <pc:spChg chg="mod">
          <ac:chgData name="Abedayo Candide ALIOLI" userId="S::acalioli@diginamic-formation.fr::c0bf3a19-1525-48d9-9265-377e7f788938" providerId="AD" clId="Web-{C7781EE2-4773-4749-9406-3CC4835BF93B}" dt="2023-12-20T11:44:27.359" v="32" actId="1076"/>
          <ac:spMkLst>
            <pc:docMk/>
            <pc:sldMk cId="1414260493" sldId="276"/>
            <ac:spMk id="7" creationId="{00000000-0000-0000-0000-000000000000}"/>
          </ac:spMkLst>
        </pc:spChg>
        <pc:picChg chg="mod">
          <ac:chgData name="Abedayo Candide ALIOLI" userId="S::acalioli@diginamic-formation.fr::c0bf3a19-1525-48d9-9265-377e7f788938" providerId="AD" clId="Web-{C7781EE2-4773-4749-9406-3CC4835BF93B}" dt="2023-12-20T11:44:42.078" v="33" actId="1076"/>
          <ac:picMkLst>
            <pc:docMk/>
            <pc:sldMk cId="1414260493" sldId="276"/>
            <ac:picMk id="9" creationId="{00000000-0000-0000-0000-000000000000}"/>
          </ac:picMkLst>
        </pc:picChg>
        <pc:picChg chg="mod">
          <ac:chgData name="Abedayo Candide ALIOLI" userId="S::acalioli@diginamic-formation.fr::c0bf3a19-1525-48d9-9265-377e7f788938" providerId="AD" clId="Web-{C7781EE2-4773-4749-9406-3CC4835BF93B}" dt="2023-12-20T11:43:03.059" v="11"/>
          <ac:picMkLst>
            <pc:docMk/>
            <pc:sldMk cId="1414260493" sldId="276"/>
            <ac:picMk id="11" creationId="{00000000-0000-0000-0000-000000000000}"/>
          </ac:picMkLst>
        </pc:picChg>
      </pc:sldChg>
      <pc:sldChg chg="modSp">
        <pc:chgData name="Abedayo Candide ALIOLI" userId="S::acalioli@diginamic-formation.fr::c0bf3a19-1525-48d9-9265-377e7f788938" providerId="AD" clId="Web-{C7781EE2-4773-4749-9406-3CC4835BF93B}" dt="2023-12-20T11:32:46.209" v="2" actId="20577"/>
        <pc:sldMkLst>
          <pc:docMk/>
          <pc:sldMk cId="3817150091" sldId="291"/>
        </pc:sldMkLst>
        <pc:spChg chg="mod">
          <ac:chgData name="Abedayo Candide ALIOLI" userId="S::acalioli@diginamic-formation.fr::c0bf3a19-1525-48d9-9265-377e7f788938" providerId="AD" clId="Web-{C7781EE2-4773-4749-9406-3CC4835BF93B}" dt="2023-12-20T11:32:46.209" v="2" actId="20577"/>
          <ac:spMkLst>
            <pc:docMk/>
            <pc:sldMk cId="3817150091" sldId="291"/>
            <ac:spMk id="4" creationId="{00000000-0000-0000-0000-000000000000}"/>
          </ac:spMkLst>
        </pc:spChg>
      </pc:sldChg>
    </pc:docChg>
  </pc:docChgLst>
  <pc:docChgLst>
    <pc:chgData name="Imad BRADY" userId="S::ibrady@diginamic-formation.fr::0d04dd81-4fb4-4b32-957f-1ffa5a77825d" providerId="AD" clId="Web-{ECA951BF-1249-4762-A7B6-C57E9E4D63B7}"/>
    <pc:docChg chg="modSld">
      <pc:chgData name="Imad BRADY" userId="S::ibrady@diginamic-formation.fr::0d04dd81-4fb4-4b32-957f-1ffa5a77825d" providerId="AD" clId="Web-{ECA951BF-1249-4762-A7B6-C57E9E4D63B7}" dt="2023-12-21T11:16:03.685" v="0" actId="20577"/>
      <pc:docMkLst>
        <pc:docMk/>
      </pc:docMkLst>
      <pc:sldChg chg="modSp">
        <pc:chgData name="Imad BRADY" userId="S::ibrady@diginamic-formation.fr::0d04dd81-4fb4-4b32-957f-1ffa5a77825d" providerId="AD" clId="Web-{ECA951BF-1249-4762-A7B6-C57E9E4D63B7}" dt="2023-12-21T11:16:03.685" v="0" actId="20577"/>
        <pc:sldMkLst>
          <pc:docMk/>
          <pc:sldMk cId="2495668578" sldId="295"/>
        </pc:sldMkLst>
        <pc:spChg chg="mod">
          <ac:chgData name="Imad BRADY" userId="S::ibrady@diginamic-formation.fr::0d04dd81-4fb4-4b32-957f-1ffa5a77825d" providerId="AD" clId="Web-{ECA951BF-1249-4762-A7B6-C57E9E4D63B7}" dt="2023-12-21T11:16:03.685" v="0" actId="20577"/>
          <ac:spMkLst>
            <pc:docMk/>
            <pc:sldMk cId="2495668578" sldId="295"/>
            <ac:spMk id="4" creationId="{83901B10-6CB8-88E3-1AC7-843713D38A6C}"/>
          </ac:spMkLst>
        </pc:spChg>
      </pc:sldChg>
    </pc:docChg>
  </pc:docChgLst>
  <pc:docChgLst>
    <pc:chgData name="Imad BRADY" userId="S::ibrady@diginamic-formation.fr::0d04dd81-4fb4-4b32-957f-1ffa5a77825d" providerId="AD" clId="Web-{7552966D-CB40-4CD1-89D8-23B383A68E3A}"/>
    <pc:docChg chg="modSld">
      <pc:chgData name="Imad BRADY" userId="S::ibrady@diginamic-formation.fr::0d04dd81-4fb4-4b32-957f-1ffa5a77825d" providerId="AD" clId="Web-{7552966D-CB40-4CD1-89D8-23B383A68E3A}" dt="2023-12-21T12:34:33.330" v="7" actId="1076"/>
      <pc:docMkLst>
        <pc:docMk/>
      </pc:docMkLst>
      <pc:sldChg chg="addSp delSp modSp">
        <pc:chgData name="Imad BRADY" userId="S::ibrady@diginamic-formation.fr::0d04dd81-4fb4-4b32-957f-1ffa5a77825d" providerId="AD" clId="Web-{7552966D-CB40-4CD1-89D8-23B383A68E3A}" dt="2023-12-21T12:34:33.330" v="7" actId="1076"/>
        <pc:sldMkLst>
          <pc:docMk/>
          <pc:sldMk cId="462333769" sldId="271"/>
        </pc:sldMkLst>
        <pc:picChg chg="add mod">
          <ac:chgData name="Imad BRADY" userId="S::ibrady@diginamic-formation.fr::0d04dd81-4fb4-4b32-957f-1ffa5a77825d" providerId="AD" clId="Web-{7552966D-CB40-4CD1-89D8-23B383A68E3A}" dt="2023-12-21T12:34:33.330" v="7" actId="1076"/>
          <ac:picMkLst>
            <pc:docMk/>
            <pc:sldMk cId="462333769" sldId="271"/>
            <ac:picMk id="2" creationId="{8760EF28-3F72-E04B-7A35-D92712775E90}"/>
          </ac:picMkLst>
        </pc:picChg>
        <pc:picChg chg="del">
          <ac:chgData name="Imad BRADY" userId="S::ibrady@diginamic-formation.fr::0d04dd81-4fb4-4b32-957f-1ffa5a77825d" providerId="AD" clId="Web-{7552966D-CB40-4CD1-89D8-23B383A68E3A}" dt="2023-12-21T12:34:26.424" v="2"/>
          <ac:picMkLst>
            <pc:docMk/>
            <pc:sldMk cId="462333769" sldId="271"/>
            <ac:picMk id="3" creationId="{00000000-0000-0000-0000-000000000000}"/>
          </ac:picMkLst>
        </pc:picChg>
        <pc:picChg chg="del">
          <ac:chgData name="Imad BRADY" userId="S::ibrady@diginamic-formation.fr::0d04dd81-4fb4-4b32-957f-1ffa5a77825d" providerId="AD" clId="Web-{7552966D-CB40-4CD1-89D8-23B383A68E3A}" dt="2023-12-21T12:34:27.940" v="4"/>
          <ac:picMkLst>
            <pc:docMk/>
            <pc:sldMk cId="462333769" sldId="271"/>
            <ac:picMk id="4" creationId="{00000000-0000-0000-0000-000000000000}"/>
          </ac:picMkLst>
        </pc:picChg>
      </pc:sldChg>
    </pc:docChg>
  </pc:docChgLst>
  <pc:docChgLst>
    <pc:chgData name="Abedayo Candide ALIOLI" userId="S::acalioli@diginamic-formation.fr::c0bf3a19-1525-48d9-9265-377e7f788938" providerId="AD" clId="Web-{4A6D2430-F4E6-4A5B-B3BC-2A16F72024F3}"/>
    <pc:docChg chg="delSld modSld">
      <pc:chgData name="Abedayo Candide ALIOLI" userId="S::acalioli@diginamic-formation.fr::c0bf3a19-1525-48d9-9265-377e7f788938" providerId="AD" clId="Web-{4A6D2430-F4E6-4A5B-B3BC-2A16F72024F3}" dt="2023-12-21T08:15:48.202" v="7" actId="20577"/>
      <pc:docMkLst>
        <pc:docMk/>
      </pc:docMkLst>
      <pc:sldChg chg="modSp">
        <pc:chgData name="Abedayo Candide ALIOLI" userId="S::acalioli@diginamic-formation.fr::c0bf3a19-1525-48d9-9265-377e7f788938" providerId="AD" clId="Web-{4A6D2430-F4E6-4A5B-B3BC-2A16F72024F3}" dt="2023-12-21T08:15:48.202" v="7" actId="20577"/>
        <pc:sldMkLst>
          <pc:docMk/>
          <pc:sldMk cId="1414260493" sldId="276"/>
        </pc:sldMkLst>
        <pc:spChg chg="mod">
          <ac:chgData name="Abedayo Candide ALIOLI" userId="S::acalioli@diginamic-formation.fr::c0bf3a19-1525-48d9-9265-377e7f788938" providerId="AD" clId="Web-{4A6D2430-F4E6-4A5B-B3BC-2A16F72024F3}" dt="2023-12-21T08:15:48.202" v="7" actId="20577"/>
          <ac:spMkLst>
            <pc:docMk/>
            <pc:sldMk cId="1414260493" sldId="276"/>
            <ac:spMk id="7" creationId="{00000000-0000-0000-0000-000000000000}"/>
          </ac:spMkLst>
        </pc:spChg>
      </pc:sldChg>
      <pc:sldChg chg="del">
        <pc:chgData name="Abedayo Candide ALIOLI" userId="S::acalioli@diginamic-formation.fr::c0bf3a19-1525-48d9-9265-377e7f788938" providerId="AD" clId="Web-{4A6D2430-F4E6-4A5B-B3BC-2A16F72024F3}" dt="2023-12-21T08:14:26.465" v="0"/>
        <pc:sldMkLst>
          <pc:docMk/>
          <pc:sldMk cId="3482525741" sldId="288"/>
        </pc:sldMkLst>
      </pc:sldChg>
      <pc:sldChg chg="del">
        <pc:chgData name="Abedayo Candide ALIOLI" userId="S::acalioli@diginamic-formation.fr::c0bf3a19-1525-48d9-9265-377e7f788938" providerId="AD" clId="Web-{4A6D2430-F4E6-4A5B-B3BC-2A16F72024F3}" dt="2023-12-21T08:14:31.653" v="1"/>
        <pc:sldMkLst>
          <pc:docMk/>
          <pc:sldMk cId="1175900541" sldId="289"/>
        </pc:sldMkLst>
      </pc:sldChg>
    </pc:docChg>
  </pc:docChgLst>
  <pc:docChgLst>
    <pc:chgData name="Bassam LARAJ" userId="S::blaraj@diginamic-formation.fr::940a7ace-2ec0-4496-baee-6206ca52e367" providerId="AD" clId="Web-{2A345A8B-6CDD-4D12-8F85-DE5DEB68DAD6}"/>
    <pc:docChg chg="modSld">
      <pc:chgData name="Bassam LARAJ" userId="S::blaraj@diginamic-formation.fr::940a7ace-2ec0-4496-baee-6206ca52e367" providerId="AD" clId="Web-{2A345A8B-6CDD-4D12-8F85-DE5DEB68DAD6}" dt="2023-12-21T13:05:14.945" v="338" actId="14100"/>
      <pc:docMkLst>
        <pc:docMk/>
      </pc:docMkLst>
      <pc:sldChg chg="addSp delSp modSp">
        <pc:chgData name="Bassam LARAJ" userId="S::blaraj@diginamic-formation.fr::940a7ace-2ec0-4496-baee-6206ca52e367" providerId="AD" clId="Web-{2A345A8B-6CDD-4D12-8F85-DE5DEB68DAD6}" dt="2023-12-21T12:42:36.915" v="103" actId="14100"/>
        <pc:sldMkLst>
          <pc:docMk/>
          <pc:sldMk cId="3888056668" sldId="278"/>
        </pc:sldMkLst>
        <pc:spChg chg="del mod">
          <ac:chgData name="Bassam LARAJ" userId="S::blaraj@diginamic-formation.fr::940a7ace-2ec0-4496-baee-6206ca52e367" providerId="AD" clId="Web-{2A345A8B-6CDD-4D12-8F85-DE5DEB68DAD6}" dt="2023-12-21T12:32:32.832" v="12"/>
          <ac:spMkLst>
            <pc:docMk/>
            <pc:sldMk cId="3888056668" sldId="278"/>
            <ac:spMk id="2" creationId="{01A5B83F-DDDD-0729-C2FF-9FBD8BB83C92}"/>
          </ac:spMkLst>
        </pc:spChg>
        <pc:spChg chg="mod">
          <ac:chgData name="Bassam LARAJ" userId="S::blaraj@diginamic-formation.fr::940a7ace-2ec0-4496-baee-6206ca52e367" providerId="AD" clId="Web-{2A345A8B-6CDD-4D12-8F85-DE5DEB68DAD6}" dt="2023-12-21T12:42:25.493" v="100" actId="20577"/>
          <ac:spMkLst>
            <pc:docMk/>
            <pc:sldMk cId="3888056668" sldId="278"/>
            <ac:spMk id="5" creationId="{85982BA0-C9E7-B30C-143E-EE2788180034}"/>
          </ac:spMkLst>
        </pc:spChg>
        <pc:spChg chg="add mod">
          <ac:chgData name="Bassam LARAJ" userId="S::blaraj@diginamic-formation.fr::940a7ace-2ec0-4496-baee-6206ca52e367" providerId="AD" clId="Web-{2A345A8B-6CDD-4D12-8F85-DE5DEB68DAD6}" dt="2023-12-21T12:36:46.513" v="45"/>
          <ac:spMkLst>
            <pc:docMk/>
            <pc:sldMk cId="3888056668" sldId="278"/>
            <ac:spMk id="9" creationId="{24BD1A69-281D-54F6-A0B5-C07106C9929C}"/>
          </ac:spMkLst>
        </pc:spChg>
        <pc:spChg chg="add mod">
          <ac:chgData name="Bassam LARAJ" userId="S::blaraj@diginamic-formation.fr::940a7ace-2ec0-4496-baee-6206ca52e367" providerId="AD" clId="Web-{2A345A8B-6CDD-4D12-8F85-DE5DEB68DAD6}" dt="2023-12-21T12:38:34.141" v="70" actId="1076"/>
          <ac:spMkLst>
            <pc:docMk/>
            <pc:sldMk cId="3888056668" sldId="278"/>
            <ac:spMk id="11" creationId="{2AFED61B-B187-939B-8177-0CAB80392630}"/>
          </ac:spMkLst>
        </pc:spChg>
        <pc:spChg chg="add mod">
          <ac:chgData name="Bassam LARAJ" userId="S::blaraj@diginamic-formation.fr::940a7ace-2ec0-4496-baee-6206ca52e367" providerId="AD" clId="Web-{2A345A8B-6CDD-4D12-8F85-DE5DEB68DAD6}" dt="2023-12-21T12:41:21.272" v="88" actId="1076"/>
          <ac:spMkLst>
            <pc:docMk/>
            <pc:sldMk cId="3888056668" sldId="278"/>
            <ac:spMk id="13" creationId="{28412E64-7358-2680-2071-47A56DC9A2E2}"/>
          </ac:spMkLst>
        </pc:spChg>
        <pc:spChg chg="add mod">
          <ac:chgData name="Bassam LARAJ" userId="S::blaraj@diginamic-formation.fr::940a7ace-2ec0-4496-baee-6206ca52e367" providerId="AD" clId="Web-{2A345A8B-6CDD-4D12-8F85-DE5DEB68DAD6}" dt="2023-12-21T12:41:47.226" v="92" actId="14100"/>
          <ac:spMkLst>
            <pc:docMk/>
            <pc:sldMk cId="3888056668" sldId="278"/>
            <ac:spMk id="16" creationId="{DB394258-1B7C-75CA-5A95-83F76BC46EF8}"/>
          </ac:spMkLst>
        </pc:spChg>
        <pc:picChg chg="mod">
          <ac:chgData name="Bassam LARAJ" userId="S::blaraj@diginamic-formation.fr::940a7ace-2ec0-4496-baee-6206ca52e367" providerId="AD" clId="Web-{2A345A8B-6CDD-4D12-8F85-DE5DEB68DAD6}" dt="2023-12-21T12:41:26.241" v="90" actId="1076"/>
          <ac:picMkLst>
            <pc:docMk/>
            <pc:sldMk cId="3888056668" sldId="278"/>
            <ac:picMk id="3" creationId="{9167FDAE-D45E-D9A1-086F-8A4FBAC271B4}"/>
          </ac:picMkLst>
        </pc:picChg>
        <pc:cxnChg chg="add mod">
          <ac:chgData name="Bassam LARAJ" userId="S::blaraj@diginamic-formation.fr::940a7ace-2ec0-4496-baee-6206ca52e367" providerId="AD" clId="Web-{2A345A8B-6CDD-4D12-8F85-DE5DEB68DAD6}" dt="2023-12-21T12:42:27.618" v="101" actId="14100"/>
          <ac:cxnSpMkLst>
            <pc:docMk/>
            <pc:sldMk cId="3888056668" sldId="278"/>
            <ac:cxnSpMk id="6" creationId="{EE1BCDF7-3BD7-8FEB-1BAD-B2B0C24D0FF2}"/>
          </ac:cxnSpMkLst>
        </pc:cxnChg>
        <pc:cxnChg chg="add mod">
          <ac:chgData name="Bassam LARAJ" userId="S::blaraj@diginamic-formation.fr::940a7ace-2ec0-4496-baee-6206ca52e367" providerId="AD" clId="Web-{2A345A8B-6CDD-4D12-8F85-DE5DEB68DAD6}" dt="2023-12-21T12:42:31.024" v="102" actId="14100"/>
          <ac:cxnSpMkLst>
            <pc:docMk/>
            <pc:sldMk cId="3888056668" sldId="278"/>
            <ac:cxnSpMk id="10" creationId="{F5975A20-3C09-F7EE-78CA-A70A47B884AA}"/>
          </ac:cxnSpMkLst>
        </pc:cxnChg>
        <pc:cxnChg chg="add mod">
          <ac:chgData name="Bassam LARAJ" userId="S::blaraj@diginamic-formation.fr::940a7ace-2ec0-4496-baee-6206ca52e367" providerId="AD" clId="Web-{2A345A8B-6CDD-4D12-8F85-DE5DEB68DAD6}" dt="2023-12-21T12:39:44.675" v="80" actId="14100"/>
          <ac:cxnSpMkLst>
            <pc:docMk/>
            <pc:sldMk cId="3888056668" sldId="278"/>
            <ac:cxnSpMk id="12" creationId="{057507B2-4408-71A2-EB55-AFA4D669559F}"/>
          </ac:cxnSpMkLst>
        </pc:cxnChg>
        <pc:cxnChg chg="add mod">
          <ac:chgData name="Bassam LARAJ" userId="S::blaraj@diginamic-formation.fr::940a7ace-2ec0-4496-baee-6206ca52e367" providerId="AD" clId="Web-{2A345A8B-6CDD-4D12-8F85-DE5DEB68DAD6}" dt="2023-12-21T12:42:36.915" v="103" actId="14100"/>
          <ac:cxnSpMkLst>
            <pc:docMk/>
            <pc:sldMk cId="3888056668" sldId="278"/>
            <ac:cxnSpMk id="15" creationId="{862849CD-BA6E-3E42-9494-35D4D5E53042}"/>
          </ac:cxnSpMkLst>
        </pc:cxnChg>
      </pc:sldChg>
      <pc:sldChg chg="addSp delSp modSp">
        <pc:chgData name="Bassam LARAJ" userId="S::blaraj@diginamic-formation.fr::940a7ace-2ec0-4496-baee-6206ca52e367" providerId="AD" clId="Web-{2A345A8B-6CDD-4D12-8F85-DE5DEB68DAD6}" dt="2023-12-21T13:05:14.945" v="338" actId="14100"/>
        <pc:sldMkLst>
          <pc:docMk/>
          <pc:sldMk cId="3501822043" sldId="296"/>
        </pc:sldMkLst>
        <pc:spChg chg="add del mod">
          <ac:chgData name="Bassam LARAJ" userId="S::blaraj@diginamic-formation.fr::940a7ace-2ec0-4496-baee-6206ca52e367" providerId="AD" clId="Web-{2A345A8B-6CDD-4D12-8F85-DE5DEB68DAD6}" dt="2023-12-21T12:44:44.451" v="109"/>
          <ac:spMkLst>
            <pc:docMk/>
            <pc:sldMk cId="3501822043" sldId="296"/>
            <ac:spMk id="5" creationId="{E72C8D1D-D376-A4F3-A3CA-AE2F20888272}"/>
          </ac:spMkLst>
        </pc:spChg>
        <pc:spChg chg="add mod">
          <ac:chgData name="Bassam LARAJ" userId="S::blaraj@diginamic-formation.fr::940a7ace-2ec0-4496-baee-6206ca52e367" providerId="AD" clId="Web-{2A345A8B-6CDD-4D12-8F85-DE5DEB68DAD6}" dt="2023-12-21T12:58:27.150" v="330" actId="20577"/>
          <ac:spMkLst>
            <pc:docMk/>
            <pc:sldMk cId="3501822043" sldId="296"/>
            <ac:spMk id="9" creationId="{FA1910A4-BE54-C31D-B678-46ABFD82018C}"/>
          </ac:spMkLst>
        </pc:spChg>
        <pc:spChg chg="add mod">
          <ac:chgData name="Bassam LARAJ" userId="S::blaraj@diginamic-formation.fr::940a7ace-2ec0-4496-baee-6206ca52e367" providerId="AD" clId="Web-{2A345A8B-6CDD-4D12-8F85-DE5DEB68DAD6}" dt="2023-12-21T12:51:40.715" v="294" actId="20577"/>
          <ac:spMkLst>
            <pc:docMk/>
            <pc:sldMk cId="3501822043" sldId="296"/>
            <ac:spMk id="10" creationId="{FA1910A4-BE54-C31D-B678-46ABFD82018C}"/>
          </ac:spMkLst>
        </pc:spChg>
        <pc:spChg chg="add mod">
          <ac:chgData name="Bassam LARAJ" userId="S::blaraj@diginamic-formation.fr::940a7ace-2ec0-4496-baee-6206ca52e367" providerId="AD" clId="Web-{2A345A8B-6CDD-4D12-8F85-DE5DEB68DAD6}" dt="2023-12-21T12:53:12.140" v="300" actId="14100"/>
          <ac:spMkLst>
            <pc:docMk/>
            <pc:sldMk cId="3501822043" sldId="296"/>
            <ac:spMk id="12" creationId="{C51FD460-E72A-86C3-0DBC-08D97621AB52}"/>
          </ac:spMkLst>
        </pc:spChg>
        <pc:spChg chg="add mod">
          <ac:chgData name="Bassam LARAJ" userId="S::blaraj@diginamic-formation.fr::940a7ace-2ec0-4496-baee-6206ca52e367" providerId="AD" clId="Web-{2A345A8B-6CDD-4D12-8F85-DE5DEB68DAD6}" dt="2023-12-21T12:53:36.844" v="302" actId="1076"/>
          <ac:spMkLst>
            <pc:docMk/>
            <pc:sldMk cId="3501822043" sldId="296"/>
            <ac:spMk id="13" creationId="{ACCEE355-D317-50D6-CDDB-904A6BA2B157}"/>
          </ac:spMkLst>
        </pc:spChg>
        <pc:picChg chg="del">
          <ac:chgData name="Bassam LARAJ" userId="S::blaraj@diginamic-formation.fr::940a7ace-2ec0-4496-baee-6206ca52e367" providerId="AD" clId="Web-{2A345A8B-6CDD-4D12-8F85-DE5DEB68DAD6}" dt="2023-12-21T12:44:27.950" v="104"/>
          <ac:picMkLst>
            <pc:docMk/>
            <pc:sldMk cId="3501822043" sldId="296"/>
            <ac:picMk id="2" creationId="{61659BD0-CFB8-B4DB-5CDE-6CD689FEBC38}"/>
          </ac:picMkLst>
        </pc:picChg>
        <pc:picChg chg="add del mod">
          <ac:chgData name="Bassam LARAJ" userId="S::blaraj@diginamic-formation.fr::940a7ace-2ec0-4496-baee-6206ca52e367" providerId="AD" clId="Web-{2A345A8B-6CDD-4D12-8F85-DE5DEB68DAD6}" dt="2023-12-21T13:04:32.428" v="331"/>
          <ac:picMkLst>
            <pc:docMk/>
            <pc:sldMk cId="3501822043" sldId="296"/>
            <ac:picMk id="6" creationId="{8283E245-1D5F-1906-D9B9-215B460ADE96}"/>
          </ac:picMkLst>
        </pc:picChg>
        <pc:picChg chg="add mod ord">
          <ac:chgData name="Bassam LARAJ" userId="S::blaraj@diginamic-formation.fr::940a7ace-2ec0-4496-baee-6206ca52e367" providerId="AD" clId="Web-{2A345A8B-6CDD-4D12-8F85-DE5DEB68DAD6}" dt="2023-12-21T13:05:14.945" v="338" actId="14100"/>
          <ac:picMkLst>
            <pc:docMk/>
            <pc:sldMk cId="3501822043" sldId="296"/>
            <ac:picMk id="17" creationId="{89D4B216-637B-D996-40A6-BD3AE0313054}"/>
          </ac:picMkLst>
        </pc:picChg>
        <pc:cxnChg chg="add mod">
          <ac:chgData name="Bassam LARAJ" userId="S::blaraj@diginamic-formation.fr::940a7ace-2ec0-4496-baee-6206ca52e367" providerId="AD" clId="Web-{2A345A8B-6CDD-4D12-8F85-DE5DEB68DAD6}" dt="2023-12-21T12:54:04.110" v="305" actId="14100"/>
          <ac:cxnSpMkLst>
            <pc:docMk/>
            <pc:sldMk cId="3501822043" sldId="296"/>
            <ac:cxnSpMk id="16" creationId="{C25C3C71-615C-8214-D280-248280CFA49F}"/>
          </ac:cxnSpMkLst>
        </pc:cxnChg>
      </pc:sldChg>
    </pc:docChg>
  </pc:docChgLst>
  <pc:docChgLst>
    <pc:chgData name="Vincent BATAILLE" userId="S::vbataille@diginamic-formation.fr::c5b18661-77cc-4e19-974c-aaca7f71d1b5" providerId="AD" clId="Web-{2E1D9AD7-6E58-421A-ACB8-C14BB2CF69BE}"/>
    <pc:docChg chg="modSld">
      <pc:chgData name="Vincent BATAILLE" userId="S::vbataille@diginamic-formation.fr::c5b18661-77cc-4e19-974c-aaca7f71d1b5" providerId="AD" clId="Web-{2E1D9AD7-6E58-421A-ACB8-C14BB2CF69BE}" dt="2023-12-21T14:10:21.755" v="89" actId="20577"/>
      <pc:docMkLst>
        <pc:docMk/>
      </pc:docMkLst>
      <pc:sldChg chg="modSp">
        <pc:chgData name="Vincent BATAILLE" userId="S::vbataille@diginamic-formation.fr::c5b18661-77cc-4e19-974c-aaca7f71d1b5" providerId="AD" clId="Web-{2E1D9AD7-6E58-421A-ACB8-C14BB2CF69BE}" dt="2023-12-21T14:10:21.755" v="89" actId="20577"/>
        <pc:sldMkLst>
          <pc:docMk/>
          <pc:sldMk cId="2935992840" sldId="275"/>
        </pc:sldMkLst>
        <pc:spChg chg="mod">
          <ac:chgData name="Vincent BATAILLE" userId="S::vbataille@diginamic-formation.fr::c5b18661-77cc-4e19-974c-aaca7f71d1b5" providerId="AD" clId="Web-{2E1D9AD7-6E58-421A-ACB8-C14BB2CF69BE}" dt="2023-12-21T14:10:21.755" v="89" actId="20577"/>
          <ac:spMkLst>
            <pc:docMk/>
            <pc:sldMk cId="2935992840" sldId="275"/>
            <ac:spMk id="4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2E1D9AD7-6E58-421A-ACB8-C14BB2CF69BE}" dt="2023-12-21T14:09:25.488" v="28" actId="20577"/>
        <pc:sldMkLst>
          <pc:docMk/>
          <pc:sldMk cId="2430663172" sldId="297"/>
        </pc:sldMkLst>
        <pc:spChg chg="mod">
          <ac:chgData name="Vincent BATAILLE" userId="S::vbataille@diginamic-formation.fr::c5b18661-77cc-4e19-974c-aaca7f71d1b5" providerId="AD" clId="Web-{2E1D9AD7-6E58-421A-ACB8-C14BB2CF69BE}" dt="2023-12-21T14:09:03.206" v="23" actId="20577"/>
          <ac:spMkLst>
            <pc:docMk/>
            <pc:sldMk cId="2430663172" sldId="297"/>
            <ac:spMk id="11" creationId="{8CE83AD3-66B4-D174-8DFA-FF41C77A0A88}"/>
          </ac:spMkLst>
        </pc:spChg>
        <pc:spChg chg="mod">
          <ac:chgData name="Vincent BATAILLE" userId="S::vbataille@diginamic-formation.fr::c5b18661-77cc-4e19-974c-aaca7f71d1b5" providerId="AD" clId="Web-{2E1D9AD7-6E58-421A-ACB8-C14BB2CF69BE}" dt="2023-12-21T14:09:22.285" v="26" actId="20577"/>
          <ac:spMkLst>
            <pc:docMk/>
            <pc:sldMk cId="2430663172" sldId="297"/>
            <ac:spMk id="16" creationId="{341A55C5-BE83-C3E1-ADEE-ED3101EE1BDC}"/>
          </ac:spMkLst>
        </pc:spChg>
        <pc:spChg chg="mod">
          <ac:chgData name="Vincent BATAILLE" userId="S::vbataille@diginamic-formation.fr::c5b18661-77cc-4e19-974c-aaca7f71d1b5" providerId="AD" clId="Web-{2E1D9AD7-6E58-421A-ACB8-C14BB2CF69BE}" dt="2023-12-21T14:09:25.488" v="28" actId="20577"/>
          <ac:spMkLst>
            <pc:docMk/>
            <pc:sldMk cId="2430663172" sldId="297"/>
            <ac:spMk id="18" creationId="{8B8CBC0E-2623-B08A-CADD-F290D9AE263E}"/>
          </ac:spMkLst>
        </pc:spChg>
      </pc:sldChg>
    </pc:docChg>
  </pc:docChgLst>
  <pc:docChgLst>
    <pc:chgData name="Imad BRADY" userId="S::ibrady@diginamic-formation.fr::0d04dd81-4fb4-4b32-957f-1ffa5a77825d" providerId="AD" clId="Web-{5F1CE213-C471-4002-9707-9209E86F4E3C}"/>
    <pc:docChg chg="addSld modSld sldOrd">
      <pc:chgData name="Imad BRADY" userId="S::ibrady@diginamic-formation.fr::0d04dd81-4fb4-4b32-957f-1ffa5a77825d" providerId="AD" clId="Web-{5F1CE213-C471-4002-9707-9209E86F4E3C}" dt="2023-12-21T10:32:51.793" v="6" actId="14100"/>
      <pc:docMkLst>
        <pc:docMk/>
      </pc:docMkLst>
      <pc:sldChg chg="addSp modSp add ord replId">
        <pc:chgData name="Imad BRADY" userId="S::ibrady@diginamic-formation.fr::0d04dd81-4fb4-4b32-957f-1ffa5a77825d" providerId="AD" clId="Web-{5F1CE213-C471-4002-9707-9209E86F4E3C}" dt="2023-12-21T10:32:51.793" v="6" actId="14100"/>
        <pc:sldMkLst>
          <pc:docMk/>
          <pc:sldMk cId="1161354261" sldId="293"/>
        </pc:sldMkLst>
        <pc:spChg chg="mod">
          <ac:chgData name="Imad BRADY" userId="S::ibrady@diginamic-formation.fr::0d04dd81-4fb4-4b32-957f-1ffa5a77825d" providerId="AD" clId="Web-{5F1CE213-C471-4002-9707-9209E86F4E3C}" dt="2023-12-21T10:32:35.886" v="2" actId="20577"/>
          <ac:spMkLst>
            <pc:docMk/>
            <pc:sldMk cId="1161354261" sldId="293"/>
            <ac:spMk id="7" creationId="{1816A8FD-FB08-E172-1622-C01046994136}"/>
          </ac:spMkLst>
        </pc:spChg>
        <pc:picChg chg="add mod">
          <ac:chgData name="Imad BRADY" userId="S::ibrady@diginamic-formation.fr::0d04dd81-4fb4-4b32-957f-1ffa5a77825d" providerId="AD" clId="Web-{5F1CE213-C471-4002-9707-9209E86F4E3C}" dt="2023-12-21T10:32:51.793" v="6" actId="14100"/>
          <ac:picMkLst>
            <pc:docMk/>
            <pc:sldMk cId="1161354261" sldId="293"/>
            <ac:picMk id="2" creationId="{EB4616F6-BC26-C2D0-C743-FF97238E7454}"/>
          </ac:picMkLst>
        </pc:picChg>
      </pc:sldChg>
    </pc:docChg>
  </pc:docChgLst>
  <pc:docChgLst>
    <pc:chgData name="Vincent BATAILLE" userId="S::vbataille@diginamic-formation.fr::c5b18661-77cc-4e19-974c-aaca7f71d1b5" providerId="AD" clId="Web-{98D6D329-2330-4FC3-BD83-9F524CAF5F9F}"/>
    <pc:docChg chg="modSld sldOrd modMainMaster">
      <pc:chgData name="Vincent BATAILLE" userId="S::vbataille@diginamic-formation.fr::c5b18661-77cc-4e19-974c-aaca7f71d1b5" providerId="AD" clId="Web-{98D6D329-2330-4FC3-BD83-9F524CAF5F9F}" dt="2023-12-21T13:05:49.704" v="120" actId="1076"/>
      <pc:docMkLst>
        <pc:docMk/>
      </pc:docMkLst>
      <pc:sldChg chg="addSp delSp modSp">
        <pc:chgData name="Vincent BATAILLE" userId="S::vbataille@diginamic-formation.fr::c5b18661-77cc-4e19-974c-aaca7f71d1b5" providerId="AD" clId="Web-{98D6D329-2330-4FC3-BD83-9F524CAF5F9F}" dt="2023-12-21T12:47:05.965" v="35"/>
        <pc:sldMkLst>
          <pc:docMk/>
          <pc:sldMk cId="1789099431" sldId="256"/>
        </pc:sldMkLst>
        <pc:spChg chg="add mod">
          <ac:chgData name="Vincent BATAILLE" userId="S::vbataille@diginamic-formation.fr::c5b18661-77cc-4e19-974c-aaca7f71d1b5" providerId="AD" clId="Web-{98D6D329-2330-4FC3-BD83-9F524CAF5F9F}" dt="2023-12-21T12:46:56.292" v="34" actId="20577"/>
          <ac:spMkLst>
            <pc:docMk/>
            <pc:sldMk cId="1789099431" sldId="256"/>
            <ac:spMk id="7" creationId="{59905AEA-3D1B-9B95-E397-8F6B84305C79}"/>
          </ac:spMkLst>
        </pc:spChg>
        <pc:spChg chg="del">
          <ac:chgData name="Vincent BATAILLE" userId="S::vbataille@diginamic-formation.fr::c5b18661-77cc-4e19-974c-aaca7f71d1b5" providerId="AD" clId="Web-{98D6D329-2330-4FC3-BD83-9F524CAF5F9F}" dt="2023-12-21T12:47:05.965" v="35"/>
          <ac:spMkLst>
            <pc:docMk/>
            <pc:sldMk cId="1789099431" sldId="256"/>
            <ac:spMk id="10" creationId="{00000000-0000-0000-0000-000000000000}"/>
          </ac:spMkLst>
        </pc:spChg>
      </pc:sldChg>
      <pc:sldChg chg="addSp delSp modSp">
        <pc:chgData name="Vincent BATAILLE" userId="S::vbataille@diginamic-formation.fr::c5b18661-77cc-4e19-974c-aaca7f71d1b5" providerId="AD" clId="Web-{98D6D329-2330-4FC3-BD83-9F524CAF5F9F}" dt="2023-12-21T13:01:49.728" v="109" actId="1076"/>
        <pc:sldMkLst>
          <pc:docMk/>
          <pc:sldMk cId="3767622694" sldId="260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3767622694" sldId="260"/>
            <ac:spMk id="4" creationId="{2BA892C3-FB76-43C9-C81F-8DC5022BF598}"/>
          </ac:spMkLst>
        </pc:spChg>
        <pc:picChg chg="del">
          <ac:chgData name="Vincent BATAILLE" userId="S::vbataille@diginamic-formation.fr::c5b18661-77cc-4e19-974c-aaca7f71d1b5" providerId="AD" clId="Web-{98D6D329-2330-4FC3-BD83-9F524CAF5F9F}" dt="2023-12-21T13:01:35.524" v="106"/>
          <ac:picMkLst>
            <pc:docMk/>
            <pc:sldMk cId="3767622694" sldId="260"/>
            <ac:picMk id="2" creationId="{00000000-0000-0000-0000-000000000000}"/>
          </ac:picMkLst>
        </pc:picChg>
        <pc:picChg chg="add mod">
          <ac:chgData name="Vincent BATAILLE" userId="S::vbataille@diginamic-formation.fr::c5b18661-77cc-4e19-974c-aaca7f71d1b5" providerId="AD" clId="Web-{98D6D329-2330-4FC3-BD83-9F524CAF5F9F}" dt="2023-12-21T13:01:49.728" v="109" actId="1076"/>
          <ac:picMkLst>
            <pc:docMk/>
            <pc:sldMk cId="3767622694" sldId="260"/>
            <ac:picMk id="6" creationId="{AC57C4A5-D0D5-802E-7974-E60CB60BD94B}"/>
          </ac:picMkLst>
        </pc:pic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1596696435" sldId="262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596696435" sldId="262"/>
            <ac:spMk id="6" creationId="{2A3D0B42-7E13-6CF3-83B0-A03331B1C1D2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1048830099" sldId="264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048830099" sldId="264"/>
            <ac:spMk id="5" creationId="{5C576D93-F6C0-B23C-FA64-A31A9C098624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3508689928" sldId="266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3508689928" sldId="266"/>
            <ac:spMk id="4" creationId="{0910A290-FBDD-FD86-973F-D3D7CC6EED0D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197189601" sldId="267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97189601" sldId="267"/>
            <ac:spMk id="5" creationId="{F1AA3C5D-7D06-8410-2735-C55D1A6129DB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211985145" sldId="270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211985145" sldId="270"/>
            <ac:spMk id="2" creationId="{81889BB3-0667-6C31-9B2C-25FF8B7DD4E5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462333769" sldId="271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462333769" sldId="271"/>
            <ac:spMk id="3" creationId="{19587ABD-BAD8-04A4-CA66-A3E57E5855DD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1050489172" sldId="272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050489172" sldId="272"/>
            <ac:spMk id="2" creationId="{94C717F2-6AC9-0278-38E4-C13C196EBD7A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4210223776" sldId="273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4210223776" sldId="273"/>
            <ac:spMk id="2" creationId="{2A7DA32D-65DD-B341-508E-00FD6386CD22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3712656562" sldId="274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3712656562" sldId="274"/>
            <ac:spMk id="4" creationId="{ACE32EA5-6E2E-31D1-52E3-38CEA881957A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3:02:32.995" v="115" actId="20577"/>
        <pc:sldMkLst>
          <pc:docMk/>
          <pc:sldMk cId="2935992840" sldId="275"/>
        </pc:sldMkLst>
        <pc:spChg chg="mod">
          <ac:chgData name="Vincent BATAILLE" userId="S::vbataille@diginamic-formation.fr::c5b18661-77cc-4e19-974c-aaca7f71d1b5" providerId="AD" clId="Web-{98D6D329-2330-4FC3-BD83-9F524CAF5F9F}" dt="2023-12-21T13:02:32.995" v="115" actId="20577"/>
          <ac:spMkLst>
            <pc:docMk/>
            <pc:sldMk cId="2935992840" sldId="275"/>
            <ac:spMk id="4" creationId="{00000000-0000-0000-0000-000000000000}"/>
          </ac:spMkLst>
        </pc:spChg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2935992840" sldId="275"/>
            <ac:spMk id="6" creationId="{272D050F-788D-737F-6F34-57417D85B750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3:05:49.704" v="120" actId="1076"/>
        <pc:sldMkLst>
          <pc:docMk/>
          <pc:sldMk cId="1414260493" sldId="276"/>
        </pc:sldMkLst>
        <pc:spChg chg="mod">
          <ac:chgData name="Vincent BATAILLE" userId="S::vbataille@diginamic-formation.fr::c5b18661-77cc-4e19-974c-aaca7f71d1b5" providerId="AD" clId="Web-{98D6D329-2330-4FC3-BD83-9F524CAF5F9F}" dt="2023-12-21T12:59:01.238" v="102" actId="1076"/>
          <ac:spMkLst>
            <pc:docMk/>
            <pc:sldMk cId="1414260493" sldId="276"/>
            <ac:spMk id="4" creationId="{8E6FE283-0FED-5D53-6D6B-CCE91BBC87CC}"/>
          </ac:spMkLst>
        </pc:spChg>
        <pc:spChg chg="add mod">
          <ac:chgData name="Vincent BATAILLE" userId="S::vbataille@diginamic-formation.fr::c5b18661-77cc-4e19-974c-aaca7f71d1b5" providerId="AD" clId="Web-{98D6D329-2330-4FC3-BD83-9F524CAF5F9F}" dt="2023-12-21T12:58:38.237" v="97" actId="1076"/>
          <ac:spMkLst>
            <pc:docMk/>
            <pc:sldMk cId="1414260493" sldId="276"/>
            <ac:spMk id="6" creationId="{E397DB18-535A-A9B7-8CD7-458E7F4B9F24}"/>
          </ac:spMkLst>
        </pc:spChg>
        <pc:spChg chg="mod">
          <ac:chgData name="Vincent BATAILLE" userId="S::vbataille@diginamic-formation.fr::c5b18661-77cc-4e19-974c-aaca7f71d1b5" providerId="AD" clId="Web-{98D6D329-2330-4FC3-BD83-9F524CAF5F9F}" dt="2023-12-21T12:59:09.238" v="104" actId="1076"/>
          <ac:spMkLst>
            <pc:docMk/>
            <pc:sldMk cId="1414260493" sldId="276"/>
            <ac:spMk id="7" creationId="{00000000-0000-0000-0000-000000000000}"/>
          </ac:spMkLst>
        </pc:spChg>
        <pc:spChg chg="mod">
          <ac:chgData name="Vincent BATAILLE" userId="S::vbataille@diginamic-formation.fr::c5b18661-77cc-4e19-974c-aaca7f71d1b5" providerId="AD" clId="Web-{98D6D329-2330-4FC3-BD83-9F524CAF5F9F}" dt="2023-12-21T12:54:00.150" v="50" actId="20577"/>
          <ac:spMkLst>
            <pc:docMk/>
            <pc:sldMk cId="1414260493" sldId="276"/>
            <ac:spMk id="8" creationId="{52D600F7-E8B4-183B-8633-0F07D7FEB69F}"/>
          </ac:spMkLst>
        </pc:spChg>
        <pc:picChg chg="mod modCrop">
          <ac:chgData name="Vincent BATAILLE" userId="S::vbataille@diginamic-formation.fr::c5b18661-77cc-4e19-974c-aaca7f71d1b5" providerId="AD" clId="Web-{98D6D329-2330-4FC3-BD83-9F524CAF5F9F}" dt="2023-12-21T12:58:56.160" v="101" actId="1076"/>
          <ac:picMkLst>
            <pc:docMk/>
            <pc:sldMk cId="1414260493" sldId="276"/>
            <ac:picMk id="5" creationId="{5E8139BD-73AE-E2F4-B546-3607A7BEB9CB}"/>
          </ac:picMkLst>
        </pc:picChg>
        <pc:picChg chg="mod">
          <ac:chgData name="Vincent BATAILLE" userId="S::vbataille@diginamic-formation.fr::c5b18661-77cc-4e19-974c-aaca7f71d1b5" providerId="AD" clId="Web-{98D6D329-2330-4FC3-BD83-9F524CAF5F9F}" dt="2023-12-21T13:05:45.767" v="118" actId="1076"/>
          <ac:picMkLst>
            <pc:docMk/>
            <pc:sldMk cId="1414260493" sldId="276"/>
            <ac:picMk id="9" creationId="{00000000-0000-0000-0000-000000000000}"/>
          </ac:picMkLst>
        </pc:picChg>
        <pc:picChg chg="add mod">
          <ac:chgData name="Vincent BATAILLE" userId="S::vbataille@diginamic-formation.fr::c5b18661-77cc-4e19-974c-aaca7f71d1b5" providerId="AD" clId="Web-{98D6D329-2330-4FC3-BD83-9F524CAF5F9F}" dt="2023-12-21T13:05:49.704" v="120" actId="1076"/>
          <ac:picMkLst>
            <pc:docMk/>
            <pc:sldMk cId="1414260493" sldId="276"/>
            <ac:picMk id="10" creationId="{95A2AA91-994B-08A1-3FCF-4B646ED216C6}"/>
          </ac:picMkLst>
        </pc:pic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2825400719" sldId="277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2825400719" sldId="277"/>
            <ac:spMk id="2" creationId="{29AB8D60-FB54-AF7E-26AD-EDB1ACFC8E8B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3888056668" sldId="278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3888056668" sldId="278"/>
            <ac:spMk id="2" creationId="{1207E1B5-3249-8F97-2EC8-66C602497B83}"/>
          </ac:spMkLst>
        </pc:spChg>
      </pc:sldChg>
      <pc:sldChg chg="addSp modSp ord">
        <pc:chgData name="Vincent BATAILLE" userId="S::vbataille@diginamic-formation.fr::c5b18661-77cc-4e19-974c-aaca7f71d1b5" providerId="AD" clId="Web-{98D6D329-2330-4FC3-BD83-9F524CAF5F9F}" dt="2023-12-21T13:01:55.869" v="110"/>
        <pc:sldMkLst>
          <pc:docMk/>
          <pc:sldMk cId="1419278220" sldId="279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419278220" sldId="279"/>
            <ac:spMk id="2" creationId="{234E85D3-13FF-AD46-8799-883348250745}"/>
          </ac:spMkLst>
        </pc:spChg>
        <pc:spChg chg="mod">
          <ac:chgData name="Vincent BATAILLE" userId="S::vbataille@diginamic-formation.fr::c5b18661-77cc-4e19-974c-aaca7f71d1b5" providerId="AD" clId="Web-{98D6D329-2330-4FC3-BD83-9F524CAF5F9F}" dt="2023-12-21T12:57:42.860" v="89" actId="20577"/>
          <ac:spMkLst>
            <pc:docMk/>
            <pc:sldMk cId="1419278220" sldId="279"/>
            <ac:spMk id="7" creationId="{00000000-0000-0000-0000-000000000000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1416870490" sldId="280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416870490" sldId="280"/>
            <ac:spMk id="2" creationId="{74B011F7-138C-521E-ABF5-B0480E3AFD7E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1623496055" sldId="281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623496055" sldId="281"/>
            <ac:spMk id="2" creationId="{BD78E127-B8DB-7F25-DF5B-0AD0B5974BC2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345473836" sldId="282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345473836" sldId="282"/>
            <ac:spMk id="2" creationId="{79427223-DB51-98BE-3A32-A4EDB3ADEACC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1285696204" sldId="283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285696204" sldId="283"/>
            <ac:spMk id="4" creationId="{FECE69BC-ADC6-F488-1167-FA8C6538BD8C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1364749479" sldId="284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364749479" sldId="284"/>
            <ac:spMk id="4" creationId="{8F4C2C9A-89E7-D316-839F-8BB2548BA327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1619361734" sldId="285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619361734" sldId="285"/>
            <ac:spMk id="5" creationId="{F8FE3B45-EC20-7482-82F7-033A915D66C8}"/>
          </ac:spMkLst>
        </pc:spChg>
        <pc:picChg chg="mod">
          <ac:chgData name="Vincent BATAILLE" userId="S::vbataille@diginamic-formation.fr::c5b18661-77cc-4e19-974c-aaca7f71d1b5" providerId="AD" clId="Web-{98D6D329-2330-4FC3-BD83-9F524CAF5F9F}" dt="2023-12-21T12:44:57.851" v="1" actId="1076"/>
          <ac:picMkLst>
            <pc:docMk/>
            <pc:sldMk cId="1619361734" sldId="285"/>
            <ac:picMk id="7" creationId="{C27A3C02-9ABA-BB03-8FFB-4DE1497BDA2F}"/>
          </ac:picMkLst>
        </pc:picChg>
        <pc:picChg chg="mod">
          <ac:chgData name="Vincent BATAILLE" userId="S::vbataille@diginamic-formation.fr::c5b18661-77cc-4e19-974c-aaca7f71d1b5" providerId="AD" clId="Web-{98D6D329-2330-4FC3-BD83-9F524CAF5F9F}" dt="2023-12-21T12:45:02.148" v="4" actId="1076"/>
          <ac:picMkLst>
            <pc:docMk/>
            <pc:sldMk cId="1619361734" sldId="285"/>
            <ac:picMk id="9" creationId="{5CD65487-B489-507F-54A6-DD28A502A4C8}"/>
          </ac:picMkLst>
        </pc:picChg>
        <pc:picChg chg="mod">
          <ac:chgData name="Vincent BATAILLE" userId="S::vbataille@diginamic-formation.fr::c5b18661-77cc-4e19-974c-aaca7f71d1b5" providerId="AD" clId="Web-{98D6D329-2330-4FC3-BD83-9F524CAF5F9F}" dt="2023-12-21T12:44:59.117" v="2" actId="1076"/>
          <ac:picMkLst>
            <pc:docMk/>
            <pc:sldMk cId="1619361734" sldId="285"/>
            <ac:picMk id="10" creationId="{BE9DA400-D50D-815B-368D-68603C275B46}"/>
          </ac:picMkLst>
        </pc:picChg>
        <pc:picChg chg="mod">
          <ac:chgData name="Vincent BATAILLE" userId="S::vbataille@diginamic-formation.fr::c5b18661-77cc-4e19-974c-aaca7f71d1b5" providerId="AD" clId="Web-{98D6D329-2330-4FC3-BD83-9F524CAF5F9F}" dt="2023-12-21T12:45:00.961" v="3" actId="1076"/>
          <ac:picMkLst>
            <pc:docMk/>
            <pc:sldMk cId="1619361734" sldId="285"/>
            <ac:picMk id="11" creationId="{708D1850-D9B8-C589-C413-0D06CC2D03C8}"/>
          </ac:picMkLst>
        </pc:picChg>
        <pc:picChg chg="mod">
          <ac:chgData name="Vincent BATAILLE" userId="S::vbataille@diginamic-formation.fr::c5b18661-77cc-4e19-974c-aaca7f71d1b5" providerId="AD" clId="Web-{98D6D329-2330-4FC3-BD83-9F524CAF5F9F}" dt="2023-12-21T12:45:03.664" v="5" actId="1076"/>
          <ac:picMkLst>
            <pc:docMk/>
            <pc:sldMk cId="1619361734" sldId="285"/>
            <ac:picMk id="1030" creationId="{00000000-0000-0000-0000-000000000000}"/>
          </ac:picMkLst>
        </pc:picChg>
      </pc:sldChg>
      <pc:sldChg chg="addSp modSp ord">
        <pc:chgData name="Vincent BATAILLE" userId="S::vbataille@diginamic-formation.fr::c5b18661-77cc-4e19-974c-aaca7f71d1b5" providerId="AD" clId="Web-{98D6D329-2330-4FC3-BD83-9F524CAF5F9F}" dt="2023-12-21T12:46:31.479" v="26"/>
        <pc:sldMkLst>
          <pc:docMk/>
          <pc:sldMk cId="3391074834" sldId="286"/>
        </pc:sldMkLst>
        <pc:spChg chg="mod">
          <ac:chgData name="Vincent BATAILLE" userId="S::vbataille@diginamic-formation.fr::c5b18661-77cc-4e19-974c-aaca7f71d1b5" providerId="AD" clId="Web-{98D6D329-2330-4FC3-BD83-9F524CAF5F9F}" dt="2023-12-21T12:45:53.650" v="12" actId="20577"/>
          <ac:spMkLst>
            <pc:docMk/>
            <pc:sldMk cId="3391074834" sldId="286"/>
            <ac:spMk id="3" creationId="{00000000-0000-0000-0000-000000000000}"/>
          </ac:spMkLst>
        </pc:spChg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3391074834" sldId="286"/>
            <ac:spMk id="4" creationId="{9A362154-C5F4-F097-1177-877FA2DF9FA2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1744618020" sldId="287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744618020" sldId="287"/>
            <ac:spMk id="2" creationId="{1BF2E598-5081-68CA-EF9F-F14249B02709}"/>
          </ac:spMkLst>
        </pc:spChg>
      </pc:sldChg>
      <pc:sldChg chg="addSp delSp modSp">
        <pc:chgData name="Vincent BATAILLE" userId="S::vbataille@diginamic-formation.fr::c5b18661-77cc-4e19-974c-aaca7f71d1b5" providerId="AD" clId="Web-{98D6D329-2330-4FC3-BD83-9F524CAF5F9F}" dt="2023-12-21T12:58:15.736" v="93" actId="1076"/>
        <pc:sldMkLst>
          <pc:docMk/>
          <pc:sldMk cId="3281477160" sldId="290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3281477160" sldId="290"/>
            <ac:spMk id="4" creationId="{DF0F98EE-AA2D-43F1-E5DA-A2649CD2296D}"/>
          </ac:spMkLst>
        </pc:spChg>
        <pc:spChg chg="mod">
          <ac:chgData name="Vincent BATAILLE" userId="S::vbataille@diginamic-formation.fr::c5b18661-77cc-4e19-974c-aaca7f71d1b5" providerId="AD" clId="Web-{98D6D329-2330-4FC3-BD83-9F524CAF5F9F}" dt="2023-12-21T12:53:55.619" v="44" actId="20577"/>
          <ac:spMkLst>
            <pc:docMk/>
            <pc:sldMk cId="3281477160" sldId="290"/>
            <ac:spMk id="5" creationId="{4DF3F3C7-EA61-421D-C030-F8B5E9898090}"/>
          </ac:spMkLst>
        </pc:spChg>
        <pc:picChg chg="del">
          <ac:chgData name="Vincent BATAILLE" userId="S::vbataille@diginamic-formation.fr::c5b18661-77cc-4e19-974c-aaca7f71d1b5" providerId="AD" clId="Web-{98D6D329-2330-4FC3-BD83-9F524CAF5F9F}" dt="2023-12-21T12:55:25.137" v="57"/>
          <ac:picMkLst>
            <pc:docMk/>
            <pc:sldMk cId="3281477160" sldId="290"/>
            <ac:picMk id="7" creationId="{00000000-0000-0000-0000-000000000000}"/>
          </ac:picMkLst>
        </pc:picChg>
        <pc:picChg chg="del">
          <ac:chgData name="Vincent BATAILLE" userId="S::vbataille@diginamic-formation.fr::c5b18661-77cc-4e19-974c-aaca7f71d1b5" providerId="AD" clId="Web-{98D6D329-2330-4FC3-BD83-9F524CAF5F9F}" dt="2023-12-21T12:54:39.573" v="51"/>
          <ac:picMkLst>
            <pc:docMk/>
            <pc:sldMk cId="3281477160" sldId="290"/>
            <ac:picMk id="8" creationId="{00000000-0000-0000-0000-000000000000}"/>
          </ac:picMkLst>
        </pc:picChg>
        <pc:picChg chg="add mod modCrop">
          <ac:chgData name="Vincent BATAILLE" userId="S::vbataille@diginamic-formation.fr::c5b18661-77cc-4e19-974c-aaca7f71d1b5" providerId="AD" clId="Web-{98D6D329-2330-4FC3-BD83-9F524CAF5F9F}" dt="2023-12-21T12:58:13.721" v="92" actId="1076"/>
          <ac:picMkLst>
            <pc:docMk/>
            <pc:sldMk cId="3281477160" sldId="290"/>
            <ac:picMk id="9" creationId="{3E5C482D-1BB0-799B-64E3-C74EF8DEAA47}"/>
          </ac:picMkLst>
        </pc:picChg>
        <pc:picChg chg="add mod modCrop">
          <ac:chgData name="Vincent BATAILLE" userId="S::vbataille@diginamic-formation.fr::c5b18661-77cc-4e19-974c-aaca7f71d1b5" providerId="AD" clId="Web-{98D6D329-2330-4FC3-BD83-9F524CAF5F9F}" dt="2023-12-21T12:58:15.736" v="93" actId="1076"/>
          <ac:picMkLst>
            <pc:docMk/>
            <pc:sldMk cId="3281477160" sldId="290"/>
            <ac:picMk id="10" creationId="{47A0A12F-B16C-FE44-52BC-23D88567656A}"/>
          </ac:picMkLst>
        </pc:picChg>
      </pc:sldChg>
      <pc:sldChg chg="addSp modSp">
        <pc:chgData name="Vincent BATAILLE" userId="S::vbataille@diginamic-formation.fr::c5b18661-77cc-4e19-974c-aaca7f71d1b5" providerId="AD" clId="Web-{98D6D329-2330-4FC3-BD83-9F524CAF5F9F}" dt="2023-12-21T12:49:14.578" v="40" actId="20577"/>
        <pc:sldMkLst>
          <pc:docMk/>
          <pc:sldMk cId="3817150091" sldId="291"/>
        </pc:sldMkLst>
        <pc:spChg chg="mod">
          <ac:chgData name="Vincent BATAILLE" userId="S::vbataille@diginamic-formation.fr::c5b18661-77cc-4e19-974c-aaca7f71d1b5" providerId="AD" clId="Web-{98D6D329-2330-4FC3-BD83-9F524CAF5F9F}" dt="2023-12-21T12:49:14.578" v="40" actId="20577"/>
          <ac:spMkLst>
            <pc:docMk/>
            <pc:sldMk cId="3817150091" sldId="291"/>
            <ac:spMk id="4" creationId="{00000000-0000-0000-0000-000000000000}"/>
          </ac:spMkLst>
        </pc:spChg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3817150091" sldId="291"/>
            <ac:spMk id="6" creationId="{90D56EC9-A64A-7F5E-E2ED-071A3FC34EC7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620238633" sldId="292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620238633" sldId="292"/>
            <ac:spMk id="8" creationId="{AB05B358-EE89-2A90-02AC-AEBBF74E7438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57:31.969" v="88" actId="20577"/>
        <pc:sldMkLst>
          <pc:docMk/>
          <pc:sldMk cId="1161354261" sldId="293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161354261" sldId="293"/>
            <ac:spMk id="3" creationId="{89E7EFCD-293B-DF71-4695-E744ADC2766F}"/>
          </ac:spMkLst>
        </pc:spChg>
        <pc:spChg chg="mod">
          <ac:chgData name="Vincent BATAILLE" userId="S::vbataille@diginamic-formation.fr::c5b18661-77cc-4e19-974c-aaca7f71d1b5" providerId="AD" clId="Web-{98D6D329-2330-4FC3-BD83-9F524CAF5F9F}" dt="2023-12-21T12:57:31.969" v="88" actId="20577"/>
          <ac:spMkLst>
            <pc:docMk/>
            <pc:sldMk cId="1161354261" sldId="293"/>
            <ac:spMk id="5" creationId="{7423D44F-9F12-61D1-112F-8B17A9CCB19B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1549605060" sldId="294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1549605060" sldId="294"/>
            <ac:spMk id="4" creationId="{A35EC27D-9540-32B9-EAC1-8FD9BF5C0200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2495668578" sldId="295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2495668578" sldId="295"/>
            <ac:spMk id="6" creationId="{6F2DD12F-ADC7-2C3C-C741-F8D626D47A8F}"/>
          </ac:spMkLst>
        </pc:spChg>
      </pc:sldChg>
      <pc:sldChg chg="addSp modSp">
        <pc:chgData name="Vincent BATAILLE" userId="S::vbataille@diginamic-formation.fr::c5b18661-77cc-4e19-974c-aaca7f71d1b5" providerId="AD" clId="Web-{98D6D329-2330-4FC3-BD83-9F524CAF5F9F}" dt="2023-12-21T12:46:18.901" v="24"/>
        <pc:sldMkLst>
          <pc:docMk/>
          <pc:sldMk cId="3501822043" sldId="296"/>
        </pc:sldMkLst>
        <pc:spChg chg="add 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k cId="3501822043" sldId="296"/>
            <ac:spMk id="2" creationId="{7799FC5F-8A56-046A-CACF-43D6FD379211}"/>
          </ac:spMkLst>
        </pc:spChg>
      </pc:sldChg>
      <pc:sldMasterChg chg="modSp mod modSldLayout">
        <pc:chgData name="Vincent BATAILLE" userId="S::vbataille@diginamic-formation.fr::c5b18661-77cc-4e19-974c-aaca7f71d1b5" providerId="AD" clId="Web-{98D6D329-2330-4FC3-BD83-9F524CAF5F9F}" dt="2023-12-21T12:46:24.682" v="25"/>
        <pc:sldMasterMkLst>
          <pc:docMk/>
          <pc:sldMasterMk cId="4014114005" sldId="2147483689"/>
        </pc:sldMasterMkLst>
        <pc:spChg chg="mod">
          <ac:chgData name="Vincent BATAILLE" userId="S::vbataille@diginamic-formation.fr::c5b18661-77cc-4e19-974c-aaca7f71d1b5" providerId="AD" clId="Web-{98D6D329-2330-4FC3-BD83-9F524CAF5F9F}" dt="2023-12-21T12:46:18.901" v="24"/>
          <ac:spMkLst>
            <pc:docMk/>
            <pc:sldMasterMk cId="4014114005" sldId="2147483689"/>
            <ac:spMk id="5" creationId="{00000000-0000-0000-0000-000000000000}"/>
          </ac:spMkLst>
        </pc:spChg>
        <pc:sldLayoutChg chg="modSp mod">
          <pc:chgData name="Vincent BATAILLE" userId="S::vbataille@diginamic-formation.fr::c5b18661-77cc-4e19-974c-aaca7f71d1b5" providerId="AD" clId="Web-{98D6D329-2330-4FC3-BD83-9F524CAF5F9F}" dt="2023-12-21T12:46:24.682" v="25"/>
          <pc:sldLayoutMkLst>
            <pc:docMk/>
            <pc:sldMasterMk cId="4014114005" sldId="2147483689"/>
            <pc:sldLayoutMk cId="1006905501" sldId="2147483690"/>
          </pc:sldLayoutMkLst>
          <pc:spChg chg="mod">
            <ac:chgData name="Vincent BATAILLE" userId="S::vbataille@diginamic-formation.fr::c5b18661-77cc-4e19-974c-aaca7f71d1b5" providerId="AD" clId="Web-{98D6D329-2330-4FC3-BD83-9F524CAF5F9F}" dt="2023-12-21T12:46:18.901" v="24"/>
            <ac:spMkLst>
              <pc:docMk/>
              <pc:sldMasterMk cId="4014114005" sldId="2147483689"/>
              <pc:sldLayoutMk cId="1006905501" sldId="2147483690"/>
              <ac:spMk id="5" creationId="{00000000-0000-0000-0000-000000000000}"/>
            </ac:spMkLst>
          </pc:spChg>
        </pc:sldLayoutChg>
        <pc:sldLayoutChg chg="modSp mod">
          <pc:chgData name="Vincent BATAILLE" userId="S::vbataille@diginamic-formation.fr::c5b18661-77cc-4e19-974c-aaca7f71d1b5" providerId="AD" clId="Web-{98D6D329-2330-4FC3-BD83-9F524CAF5F9F}" dt="2023-12-21T12:46:24.682" v="25"/>
          <pc:sldLayoutMkLst>
            <pc:docMk/>
            <pc:sldMasterMk cId="4014114005" sldId="2147483689"/>
            <pc:sldLayoutMk cId="3195886421" sldId="2147483691"/>
          </pc:sldLayoutMkLst>
          <pc:spChg chg="mod">
            <ac:chgData name="Vincent BATAILLE" userId="S::vbataille@diginamic-formation.fr::c5b18661-77cc-4e19-974c-aaca7f71d1b5" providerId="AD" clId="Web-{98D6D329-2330-4FC3-BD83-9F524CAF5F9F}" dt="2023-12-21T12:46:18.901" v="24"/>
            <ac:spMkLst>
              <pc:docMk/>
              <pc:sldMasterMk cId="4014114005" sldId="2147483689"/>
              <pc:sldLayoutMk cId="3195886421" sldId="2147483691"/>
              <ac:spMk id="5" creationId="{00000000-0000-0000-0000-000000000000}"/>
            </ac:spMkLst>
          </pc:spChg>
        </pc:sldLayoutChg>
        <pc:sldLayoutChg chg="modSp mod">
          <pc:chgData name="Vincent BATAILLE" userId="S::vbataille@diginamic-formation.fr::c5b18661-77cc-4e19-974c-aaca7f71d1b5" providerId="AD" clId="Web-{98D6D329-2330-4FC3-BD83-9F524CAF5F9F}" dt="2023-12-21T12:46:24.682" v="25"/>
          <pc:sldLayoutMkLst>
            <pc:docMk/>
            <pc:sldMasterMk cId="4014114005" sldId="2147483689"/>
            <pc:sldLayoutMk cId="618083026" sldId="2147483692"/>
          </pc:sldLayoutMkLst>
          <pc:spChg chg="mod">
            <ac:chgData name="Vincent BATAILLE" userId="S::vbataille@diginamic-formation.fr::c5b18661-77cc-4e19-974c-aaca7f71d1b5" providerId="AD" clId="Web-{98D6D329-2330-4FC3-BD83-9F524CAF5F9F}" dt="2023-12-21T12:46:18.901" v="24"/>
            <ac:spMkLst>
              <pc:docMk/>
              <pc:sldMasterMk cId="4014114005" sldId="2147483689"/>
              <pc:sldLayoutMk cId="618083026" sldId="2147483692"/>
              <ac:spMk id="5" creationId="{00000000-0000-0000-0000-000000000000}"/>
            </ac:spMkLst>
          </pc:spChg>
        </pc:sldLayoutChg>
        <pc:sldLayoutChg chg="modSp mod">
          <pc:chgData name="Vincent BATAILLE" userId="S::vbataille@diginamic-formation.fr::c5b18661-77cc-4e19-974c-aaca7f71d1b5" providerId="AD" clId="Web-{98D6D329-2330-4FC3-BD83-9F524CAF5F9F}" dt="2023-12-21T12:46:24.682" v="25"/>
          <pc:sldLayoutMkLst>
            <pc:docMk/>
            <pc:sldMasterMk cId="4014114005" sldId="2147483689"/>
            <pc:sldLayoutMk cId="3651905523" sldId="2147483693"/>
          </pc:sldLayoutMkLst>
          <pc:spChg chg="mod">
            <ac:chgData name="Vincent BATAILLE" userId="S::vbataille@diginamic-formation.fr::c5b18661-77cc-4e19-974c-aaca7f71d1b5" providerId="AD" clId="Web-{98D6D329-2330-4FC3-BD83-9F524CAF5F9F}" dt="2023-12-21T12:46:18.901" v="24"/>
            <ac:spMkLst>
              <pc:docMk/>
              <pc:sldMasterMk cId="4014114005" sldId="2147483689"/>
              <pc:sldLayoutMk cId="3651905523" sldId="2147483693"/>
              <ac:spMk id="6" creationId="{00000000-0000-0000-0000-000000000000}"/>
            </ac:spMkLst>
          </pc:spChg>
        </pc:sldLayoutChg>
        <pc:sldLayoutChg chg="modSp mod">
          <pc:chgData name="Vincent BATAILLE" userId="S::vbataille@diginamic-formation.fr::c5b18661-77cc-4e19-974c-aaca7f71d1b5" providerId="AD" clId="Web-{98D6D329-2330-4FC3-BD83-9F524CAF5F9F}" dt="2023-12-21T12:46:24.682" v="25"/>
          <pc:sldLayoutMkLst>
            <pc:docMk/>
            <pc:sldMasterMk cId="4014114005" sldId="2147483689"/>
            <pc:sldLayoutMk cId="2932027790" sldId="2147483694"/>
          </pc:sldLayoutMkLst>
          <pc:spChg chg="mod">
            <ac:chgData name="Vincent BATAILLE" userId="S::vbataille@diginamic-formation.fr::c5b18661-77cc-4e19-974c-aaca7f71d1b5" providerId="AD" clId="Web-{98D6D329-2330-4FC3-BD83-9F524CAF5F9F}" dt="2023-12-21T12:46:18.901" v="24"/>
            <ac:spMkLst>
              <pc:docMk/>
              <pc:sldMasterMk cId="4014114005" sldId="2147483689"/>
              <pc:sldLayoutMk cId="2932027790" sldId="2147483694"/>
              <ac:spMk id="8" creationId="{00000000-0000-0000-0000-000000000000}"/>
            </ac:spMkLst>
          </pc:spChg>
        </pc:sldLayoutChg>
        <pc:sldLayoutChg chg="modSp mod">
          <pc:chgData name="Vincent BATAILLE" userId="S::vbataille@diginamic-formation.fr::c5b18661-77cc-4e19-974c-aaca7f71d1b5" providerId="AD" clId="Web-{98D6D329-2330-4FC3-BD83-9F524CAF5F9F}" dt="2023-12-21T12:46:24.682" v="25"/>
          <pc:sldLayoutMkLst>
            <pc:docMk/>
            <pc:sldMasterMk cId="4014114005" sldId="2147483689"/>
            <pc:sldLayoutMk cId="101437262" sldId="2147483695"/>
          </pc:sldLayoutMkLst>
          <pc:spChg chg="mod">
            <ac:chgData name="Vincent BATAILLE" userId="S::vbataille@diginamic-formation.fr::c5b18661-77cc-4e19-974c-aaca7f71d1b5" providerId="AD" clId="Web-{98D6D329-2330-4FC3-BD83-9F524CAF5F9F}" dt="2023-12-21T12:46:18.901" v="24"/>
            <ac:spMkLst>
              <pc:docMk/>
              <pc:sldMasterMk cId="4014114005" sldId="2147483689"/>
              <pc:sldLayoutMk cId="101437262" sldId="2147483695"/>
              <ac:spMk id="4" creationId="{00000000-0000-0000-0000-000000000000}"/>
            </ac:spMkLst>
          </pc:spChg>
        </pc:sldLayoutChg>
        <pc:sldLayoutChg chg="modSp mod">
          <pc:chgData name="Vincent BATAILLE" userId="S::vbataille@diginamic-formation.fr::c5b18661-77cc-4e19-974c-aaca7f71d1b5" providerId="AD" clId="Web-{98D6D329-2330-4FC3-BD83-9F524CAF5F9F}" dt="2023-12-21T12:46:24.682" v="25"/>
          <pc:sldLayoutMkLst>
            <pc:docMk/>
            <pc:sldMasterMk cId="4014114005" sldId="2147483689"/>
            <pc:sldLayoutMk cId="1137947649" sldId="2147483696"/>
          </pc:sldLayoutMkLst>
          <pc:spChg chg="mod">
            <ac:chgData name="Vincent BATAILLE" userId="S::vbataille@diginamic-formation.fr::c5b18661-77cc-4e19-974c-aaca7f71d1b5" providerId="AD" clId="Web-{98D6D329-2330-4FC3-BD83-9F524CAF5F9F}" dt="2023-12-21T12:46:18.901" v="24"/>
            <ac:spMkLst>
              <pc:docMk/>
              <pc:sldMasterMk cId="4014114005" sldId="2147483689"/>
              <pc:sldLayoutMk cId="1137947649" sldId="2147483696"/>
              <ac:spMk id="3" creationId="{00000000-0000-0000-0000-000000000000}"/>
            </ac:spMkLst>
          </pc:spChg>
        </pc:sldLayoutChg>
        <pc:sldLayoutChg chg="modSp mod">
          <pc:chgData name="Vincent BATAILLE" userId="S::vbataille@diginamic-formation.fr::c5b18661-77cc-4e19-974c-aaca7f71d1b5" providerId="AD" clId="Web-{98D6D329-2330-4FC3-BD83-9F524CAF5F9F}" dt="2023-12-21T12:46:24.682" v="25"/>
          <pc:sldLayoutMkLst>
            <pc:docMk/>
            <pc:sldMasterMk cId="4014114005" sldId="2147483689"/>
            <pc:sldLayoutMk cId="4230719937" sldId="2147483697"/>
          </pc:sldLayoutMkLst>
          <pc:spChg chg="mod">
            <ac:chgData name="Vincent BATAILLE" userId="S::vbataille@diginamic-formation.fr::c5b18661-77cc-4e19-974c-aaca7f71d1b5" providerId="AD" clId="Web-{98D6D329-2330-4FC3-BD83-9F524CAF5F9F}" dt="2023-12-21T12:46:18.901" v="24"/>
            <ac:spMkLst>
              <pc:docMk/>
              <pc:sldMasterMk cId="4014114005" sldId="2147483689"/>
              <pc:sldLayoutMk cId="4230719937" sldId="2147483697"/>
              <ac:spMk id="6" creationId="{00000000-0000-0000-0000-000000000000}"/>
            </ac:spMkLst>
          </pc:spChg>
        </pc:sldLayoutChg>
        <pc:sldLayoutChg chg="modSp mod">
          <pc:chgData name="Vincent BATAILLE" userId="S::vbataille@diginamic-formation.fr::c5b18661-77cc-4e19-974c-aaca7f71d1b5" providerId="AD" clId="Web-{98D6D329-2330-4FC3-BD83-9F524CAF5F9F}" dt="2023-12-21T12:46:24.682" v="25"/>
          <pc:sldLayoutMkLst>
            <pc:docMk/>
            <pc:sldMasterMk cId="4014114005" sldId="2147483689"/>
            <pc:sldLayoutMk cId="1003435977" sldId="2147483698"/>
          </pc:sldLayoutMkLst>
          <pc:spChg chg="mod">
            <ac:chgData name="Vincent BATAILLE" userId="S::vbataille@diginamic-formation.fr::c5b18661-77cc-4e19-974c-aaca7f71d1b5" providerId="AD" clId="Web-{98D6D329-2330-4FC3-BD83-9F524CAF5F9F}" dt="2023-12-21T12:46:18.901" v="24"/>
            <ac:spMkLst>
              <pc:docMk/>
              <pc:sldMasterMk cId="4014114005" sldId="2147483689"/>
              <pc:sldLayoutMk cId="1003435977" sldId="2147483698"/>
              <ac:spMk id="6" creationId="{00000000-0000-0000-0000-000000000000}"/>
            </ac:spMkLst>
          </pc:spChg>
        </pc:sldLayoutChg>
        <pc:sldLayoutChg chg="modSp mod">
          <pc:chgData name="Vincent BATAILLE" userId="S::vbataille@diginamic-formation.fr::c5b18661-77cc-4e19-974c-aaca7f71d1b5" providerId="AD" clId="Web-{98D6D329-2330-4FC3-BD83-9F524CAF5F9F}" dt="2023-12-21T12:46:24.682" v="25"/>
          <pc:sldLayoutMkLst>
            <pc:docMk/>
            <pc:sldMasterMk cId="4014114005" sldId="2147483689"/>
            <pc:sldLayoutMk cId="510567914" sldId="2147483699"/>
          </pc:sldLayoutMkLst>
          <pc:spChg chg="mod">
            <ac:chgData name="Vincent BATAILLE" userId="S::vbataille@diginamic-formation.fr::c5b18661-77cc-4e19-974c-aaca7f71d1b5" providerId="AD" clId="Web-{98D6D329-2330-4FC3-BD83-9F524CAF5F9F}" dt="2023-12-21T12:46:18.901" v="24"/>
            <ac:spMkLst>
              <pc:docMk/>
              <pc:sldMasterMk cId="4014114005" sldId="2147483689"/>
              <pc:sldLayoutMk cId="510567914" sldId="2147483699"/>
              <ac:spMk id="5" creationId="{00000000-0000-0000-0000-000000000000}"/>
            </ac:spMkLst>
          </pc:spChg>
        </pc:sldLayoutChg>
        <pc:sldLayoutChg chg="modSp mod">
          <pc:chgData name="Vincent BATAILLE" userId="S::vbataille@diginamic-formation.fr::c5b18661-77cc-4e19-974c-aaca7f71d1b5" providerId="AD" clId="Web-{98D6D329-2330-4FC3-BD83-9F524CAF5F9F}" dt="2023-12-21T12:46:24.682" v="25"/>
          <pc:sldLayoutMkLst>
            <pc:docMk/>
            <pc:sldMasterMk cId="4014114005" sldId="2147483689"/>
            <pc:sldLayoutMk cId="4163366724" sldId="2147483700"/>
          </pc:sldLayoutMkLst>
          <pc:spChg chg="mod">
            <ac:chgData name="Vincent BATAILLE" userId="S::vbataille@diginamic-formation.fr::c5b18661-77cc-4e19-974c-aaca7f71d1b5" providerId="AD" clId="Web-{98D6D329-2330-4FC3-BD83-9F524CAF5F9F}" dt="2023-12-21T12:46:18.901" v="24"/>
            <ac:spMkLst>
              <pc:docMk/>
              <pc:sldMasterMk cId="4014114005" sldId="2147483689"/>
              <pc:sldLayoutMk cId="4163366724" sldId="2147483700"/>
              <ac:spMk id="5" creationId="{00000000-0000-0000-0000-000000000000}"/>
            </ac:spMkLst>
          </pc:spChg>
        </pc:sldLayoutChg>
      </pc:sldMasterChg>
    </pc:docChg>
  </pc:docChgLst>
  <pc:docChgLst>
    <pc:chgData name="Bassam LARAJ" userId="S::blaraj@diginamic-formation.fr::940a7ace-2ec0-4496-baee-6206ca52e367" providerId="AD" clId="Web-{18F989C0-EDBE-44C5-85F7-C20D85014A55}"/>
    <pc:docChg chg="modSld">
      <pc:chgData name="Bassam LARAJ" userId="S::blaraj@diginamic-formation.fr::940a7ace-2ec0-4496-baee-6206ca52e367" providerId="AD" clId="Web-{18F989C0-EDBE-44C5-85F7-C20D85014A55}" dt="2023-12-21T12:29:28.576" v="454" actId="20577"/>
      <pc:docMkLst>
        <pc:docMk/>
      </pc:docMkLst>
      <pc:sldChg chg="addSp modSp">
        <pc:chgData name="Bassam LARAJ" userId="S::blaraj@diginamic-formation.fr::940a7ace-2ec0-4496-baee-6206ca52e367" providerId="AD" clId="Web-{18F989C0-EDBE-44C5-85F7-C20D85014A55}" dt="2023-12-21T12:29:28.576" v="454" actId="20577"/>
        <pc:sldMkLst>
          <pc:docMk/>
          <pc:sldMk cId="3888056668" sldId="278"/>
        </pc:sldMkLst>
        <pc:spChg chg="add mod">
          <ac:chgData name="Bassam LARAJ" userId="S::blaraj@diginamic-formation.fr::940a7ace-2ec0-4496-baee-6206ca52e367" providerId="AD" clId="Web-{18F989C0-EDBE-44C5-85F7-C20D85014A55}" dt="2023-12-21T12:29:19.950" v="451" actId="20577"/>
          <ac:spMkLst>
            <pc:docMk/>
            <pc:sldMk cId="3888056668" sldId="278"/>
            <ac:spMk id="2" creationId="{01A5B83F-DDDD-0729-C2FF-9FBD8BB83C92}"/>
          </ac:spMkLst>
        </pc:spChg>
        <pc:spChg chg="add mod">
          <ac:chgData name="Bassam LARAJ" userId="S::blaraj@diginamic-formation.fr::940a7ace-2ec0-4496-baee-6206ca52e367" providerId="AD" clId="Web-{18F989C0-EDBE-44C5-85F7-C20D85014A55}" dt="2023-12-21T12:29:28.576" v="454" actId="20577"/>
          <ac:spMkLst>
            <pc:docMk/>
            <pc:sldMk cId="3888056668" sldId="278"/>
            <ac:spMk id="5" creationId="{85982BA0-C9E7-B30C-143E-EE2788180034}"/>
          </ac:spMkLst>
        </pc:spChg>
      </pc:sldChg>
      <pc:sldChg chg="modSp">
        <pc:chgData name="Bassam LARAJ" userId="S::blaraj@diginamic-formation.fr::940a7ace-2ec0-4496-baee-6206ca52e367" providerId="AD" clId="Web-{18F989C0-EDBE-44C5-85F7-C20D85014A55}" dt="2023-12-21T11:22:24.278" v="363" actId="20577"/>
        <pc:sldMkLst>
          <pc:docMk/>
          <pc:sldMk cId="2495668578" sldId="295"/>
        </pc:sldMkLst>
        <pc:spChg chg="mod">
          <ac:chgData name="Bassam LARAJ" userId="S::blaraj@diginamic-formation.fr::940a7ace-2ec0-4496-baee-6206ca52e367" providerId="AD" clId="Web-{18F989C0-EDBE-44C5-85F7-C20D85014A55}" dt="2023-12-21T11:22:24.278" v="363" actId="20577"/>
          <ac:spMkLst>
            <pc:docMk/>
            <pc:sldMk cId="2495668578" sldId="295"/>
            <ac:spMk id="4" creationId="{83901B10-6CB8-88E3-1AC7-843713D38A6C}"/>
          </ac:spMkLst>
        </pc:spChg>
      </pc:sldChg>
    </pc:docChg>
  </pc:docChgLst>
  <pc:docChgLst>
    <pc:chgData name="Abedayo Candide ALIOLI" userId="S::acalioli@diginamic-formation.fr::c0bf3a19-1525-48d9-9265-377e7f788938" providerId="AD" clId="Web-{1C9E9924-FD83-474A-9EDF-6F6B948E21C3}"/>
    <pc:docChg chg="addSld modSld">
      <pc:chgData name="Abedayo Candide ALIOLI" userId="S::acalioli@diginamic-formation.fr::c0bf3a19-1525-48d9-9265-377e7f788938" providerId="AD" clId="Web-{1C9E9924-FD83-474A-9EDF-6F6B948E21C3}" dt="2023-12-21T11:14:44.925" v="508"/>
      <pc:docMkLst>
        <pc:docMk/>
      </pc:docMkLst>
      <pc:sldChg chg="modSp">
        <pc:chgData name="Abedayo Candide ALIOLI" userId="S::acalioli@diginamic-formation.fr::c0bf3a19-1525-48d9-9265-377e7f788938" providerId="AD" clId="Web-{1C9E9924-FD83-474A-9EDF-6F6B948E21C3}" dt="2023-12-21T10:58:42.966" v="139" actId="20577"/>
        <pc:sldMkLst>
          <pc:docMk/>
          <pc:sldMk cId="1414260493" sldId="276"/>
        </pc:sldMkLst>
        <pc:spChg chg="mod">
          <ac:chgData name="Abedayo Candide ALIOLI" userId="S::acalioli@diginamic-formation.fr::c0bf3a19-1525-48d9-9265-377e7f788938" providerId="AD" clId="Web-{1C9E9924-FD83-474A-9EDF-6F6B948E21C3}" dt="2023-12-21T10:58:42.966" v="139" actId="20577"/>
          <ac:spMkLst>
            <pc:docMk/>
            <pc:sldMk cId="1414260493" sldId="276"/>
            <ac:spMk id="7" creationId="{00000000-0000-0000-0000-000000000000}"/>
          </ac:spMkLst>
        </pc:spChg>
        <pc:spChg chg="mod">
          <ac:chgData name="Abedayo Candide ALIOLI" userId="S::acalioli@diginamic-formation.fr::c0bf3a19-1525-48d9-9265-377e7f788938" providerId="AD" clId="Web-{1C9E9924-FD83-474A-9EDF-6F6B948E21C3}" dt="2023-12-21T10:58:27.434" v="136" actId="20577"/>
          <ac:spMkLst>
            <pc:docMk/>
            <pc:sldMk cId="1414260493" sldId="276"/>
            <ac:spMk id="8" creationId="{52D600F7-E8B4-183B-8633-0F07D7FEB69F}"/>
          </ac:spMkLst>
        </pc:spChg>
      </pc:sldChg>
      <pc:sldChg chg="delSp">
        <pc:chgData name="Abedayo Candide ALIOLI" userId="S::acalioli@diginamic-formation.fr::c0bf3a19-1525-48d9-9265-377e7f788938" providerId="AD" clId="Web-{1C9E9924-FD83-474A-9EDF-6F6B948E21C3}" dt="2023-12-21T11:14:44.925" v="508"/>
        <pc:sldMkLst>
          <pc:docMk/>
          <pc:sldMk cId="3888056668" sldId="278"/>
        </pc:sldMkLst>
        <pc:picChg chg="del">
          <ac:chgData name="Abedayo Candide ALIOLI" userId="S::acalioli@diginamic-formation.fr::c0bf3a19-1525-48d9-9265-377e7f788938" providerId="AD" clId="Web-{1C9E9924-FD83-474A-9EDF-6F6B948E21C3}" dt="2023-12-21T11:14:43.690" v="507"/>
          <ac:picMkLst>
            <pc:docMk/>
            <pc:sldMk cId="3888056668" sldId="278"/>
            <ac:picMk id="2" creationId="{B2A2DE02-4A38-EF94-22F0-517443C8C337}"/>
          </ac:picMkLst>
        </pc:picChg>
        <pc:picChg chg="del">
          <ac:chgData name="Abedayo Candide ALIOLI" userId="S::acalioli@diginamic-formation.fr::c0bf3a19-1525-48d9-9265-377e7f788938" providerId="AD" clId="Web-{1C9E9924-FD83-474A-9EDF-6F6B948E21C3}" dt="2023-12-21T11:14:44.925" v="508"/>
          <ac:picMkLst>
            <pc:docMk/>
            <pc:sldMk cId="3888056668" sldId="278"/>
            <ac:picMk id="3" creationId="{58CEB6ED-78DF-379D-6DC3-060C56734A74}"/>
          </ac:picMkLst>
        </pc:picChg>
      </pc:sldChg>
      <pc:sldChg chg="modSp">
        <pc:chgData name="Abedayo Candide ALIOLI" userId="S::acalioli@diginamic-formation.fr::c0bf3a19-1525-48d9-9265-377e7f788938" providerId="AD" clId="Web-{1C9E9924-FD83-474A-9EDF-6F6B948E21C3}" dt="2023-12-21T11:02:55.100" v="223" actId="20577"/>
        <pc:sldMkLst>
          <pc:docMk/>
          <pc:sldMk cId="3817150091" sldId="291"/>
        </pc:sldMkLst>
        <pc:spChg chg="mod">
          <ac:chgData name="Abedayo Candide ALIOLI" userId="S::acalioli@diginamic-formation.fr::c0bf3a19-1525-48d9-9265-377e7f788938" providerId="AD" clId="Web-{1C9E9924-FD83-474A-9EDF-6F6B948E21C3}" dt="2023-12-21T11:02:55.100" v="223" actId="20577"/>
          <ac:spMkLst>
            <pc:docMk/>
            <pc:sldMk cId="3817150091" sldId="291"/>
            <ac:spMk id="4" creationId="{00000000-0000-0000-0000-000000000000}"/>
          </ac:spMkLst>
        </pc:spChg>
      </pc:sldChg>
      <pc:sldChg chg="addSp delSp modSp">
        <pc:chgData name="Abedayo Candide ALIOLI" userId="S::acalioli@diginamic-formation.fr::c0bf3a19-1525-48d9-9265-377e7f788938" providerId="AD" clId="Web-{1C9E9924-FD83-474A-9EDF-6F6B948E21C3}" dt="2023-12-21T11:13:51.313" v="506" actId="20577"/>
        <pc:sldMkLst>
          <pc:docMk/>
          <pc:sldMk cId="1161354261" sldId="293"/>
        </pc:sldMkLst>
        <pc:spChg chg="add mod">
          <ac:chgData name="Abedayo Candide ALIOLI" userId="S::acalioli@diginamic-formation.fr::c0bf3a19-1525-48d9-9265-377e7f788938" providerId="AD" clId="Web-{1C9E9924-FD83-474A-9EDF-6F6B948E21C3}" dt="2023-12-21T11:13:51.313" v="506" actId="20577"/>
          <ac:spMkLst>
            <pc:docMk/>
            <pc:sldMk cId="1161354261" sldId="293"/>
            <ac:spMk id="5" creationId="{7423D44F-9F12-61D1-112F-8B17A9CCB19B}"/>
          </ac:spMkLst>
        </pc:spChg>
        <pc:spChg chg="del">
          <ac:chgData name="Abedayo Candide ALIOLI" userId="S::acalioli@diginamic-formation.fr::c0bf3a19-1525-48d9-9265-377e7f788938" providerId="AD" clId="Web-{1C9E9924-FD83-474A-9EDF-6F6B948E21C3}" dt="2023-12-21T11:12:21.185" v="425"/>
          <ac:spMkLst>
            <pc:docMk/>
            <pc:sldMk cId="1161354261" sldId="293"/>
            <ac:spMk id="19" creationId="{E6E546E3-F7E8-E692-28C1-145B25DC30DC}"/>
          </ac:spMkLst>
        </pc:spChg>
        <pc:picChg chg="mod modCrop">
          <ac:chgData name="Abedayo Candide ALIOLI" userId="S::acalioli@diginamic-formation.fr::c0bf3a19-1525-48d9-9265-377e7f788938" providerId="AD" clId="Web-{1C9E9924-FD83-474A-9EDF-6F6B948E21C3}" dt="2023-12-21T11:11:36.058" v="423" actId="1076"/>
          <ac:picMkLst>
            <pc:docMk/>
            <pc:sldMk cId="1161354261" sldId="293"/>
            <ac:picMk id="2" creationId="{EB4616F6-BC26-C2D0-C743-FF97238E7454}"/>
          </ac:picMkLst>
        </pc:picChg>
        <pc:picChg chg="del">
          <ac:chgData name="Abedayo Candide ALIOLI" userId="S::acalioli@diginamic-formation.fr::c0bf3a19-1525-48d9-9265-377e7f788938" providerId="AD" clId="Web-{1C9E9924-FD83-474A-9EDF-6F6B948E21C3}" dt="2023-12-21T11:12:21.185" v="424"/>
          <ac:picMkLst>
            <pc:docMk/>
            <pc:sldMk cId="1161354261" sldId="293"/>
            <ac:picMk id="8" creationId="{2254F649-3039-8B97-AF37-FDDF230003EA}"/>
          </ac:picMkLst>
        </pc:picChg>
      </pc:sldChg>
      <pc:sldChg chg="addSp delSp modSp add replId">
        <pc:chgData name="Abedayo Candide ALIOLI" userId="S::acalioli@diginamic-formation.fr::c0bf3a19-1525-48d9-9265-377e7f788938" providerId="AD" clId="Web-{1C9E9924-FD83-474A-9EDF-6F6B948E21C3}" dt="2023-12-21T11:09:08.458" v="420" actId="1076"/>
        <pc:sldMkLst>
          <pc:docMk/>
          <pc:sldMk cId="1549605060" sldId="294"/>
        </pc:sldMkLst>
        <pc:spChg chg="mod">
          <ac:chgData name="Abedayo Candide ALIOLI" userId="S::acalioli@diginamic-formation.fr::c0bf3a19-1525-48d9-9265-377e7f788938" providerId="AD" clId="Web-{1C9E9924-FD83-474A-9EDF-6F6B948E21C3}" dt="2023-12-21T11:09:02.146" v="416" actId="1076"/>
          <ac:spMkLst>
            <pc:docMk/>
            <pc:sldMk cId="1549605060" sldId="294"/>
            <ac:spMk id="2" creationId="{34483D66-8FE4-9642-25F4-7D7AC876618C}"/>
          </ac:spMkLst>
        </pc:spChg>
        <pc:spChg chg="add mod">
          <ac:chgData name="Abedayo Candide ALIOLI" userId="S::acalioli@diginamic-formation.fr::c0bf3a19-1525-48d9-9265-377e7f788938" providerId="AD" clId="Web-{1C9E9924-FD83-474A-9EDF-6F6B948E21C3}" dt="2023-12-21T11:07:11.157" v="339" actId="1076"/>
          <ac:spMkLst>
            <pc:docMk/>
            <pc:sldMk cId="1549605060" sldId="294"/>
            <ac:spMk id="5" creationId="{772F22B7-C4F3-ABE3-968D-F6264D026920}"/>
          </ac:spMkLst>
        </pc:spChg>
        <pc:spChg chg="mod">
          <ac:chgData name="Abedayo Candide ALIOLI" userId="S::acalioli@diginamic-formation.fr::c0bf3a19-1525-48d9-9265-377e7f788938" providerId="AD" clId="Web-{1C9E9924-FD83-474A-9EDF-6F6B948E21C3}" dt="2023-12-21T11:03:55.696" v="242" actId="20577"/>
          <ac:spMkLst>
            <pc:docMk/>
            <pc:sldMk cId="1549605060" sldId="294"/>
            <ac:spMk id="6" creationId="{2EDAC484-A7EA-5E3D-EF3C-8A50AB6AE99F}"/>
          </ac:spMkLst>
        </pc:spChg>
        <pc:spChg chg="add del mod">
          <ac:chgData name="Abedayo Candide ALIOLI" userId="S::acalioli@diginamic-formation.fr::c0bf3a19-1525-48d9-9265-377e7f788938" providerId="AD" clId="Web-{1C9E9924-FD83-474A-9EDF-6F6B948E21C3}" dt="2023-12-21T11:05:36.028" v="290"/>
          <ac:spMkLst>
            <pc:docMk/>
            <pc:sldMk cId="1549605060" sldId="294"/>
            <ac:spMk id="7" creationId="{B99159D9-092E-6273-B4A5-E6C6BB04DEBA}"/>
          </ac:spMkLst>
        </pc:spChg>
        <pc:spChg chg="add mod">
          <ac:chgData name="Abedayo Candide ALIOLI" userId="S::acalioli@diginamic-formation.fr::c0bf3a19-1525-48d9-9265-377e7f788938" providerId="AD" clId="Web-{1C9E9924-FD83-474A-9EDF-6F6B948E21C3}" dt="2023-12-21T11:05:39.919" v="291" actId="1076"/>
          <ac:spMkLst>
            <pc:docMk/>
            <pc:sldMk cId="1549605060" sldId="294"/>
            <ac:spMk id="8" creationId="{97644F13-DED4-202F-2D98-9F733DE94545}"/>
          </ac:spMkLst>
        </pc:spChg>
        <pc:spChg chg="add mod">
          <ac:chgData name="Abedayo Candide ALIOLI" userId="S::acalioli@diginamic-formation.fr::c0bf3a19-1525-48d9-9265-377e7f788938" providerId="AD" clId="Web-{1C9E9924-FD83-474A-9EDF-6F6B948E21C3}" dt="2023-12-21T11:09:08.458" v="420" actId="1076"/>
          <ac:spMkLst>
            <pc:docMk/>
            <pc:sldMk cId="1549605060" sldId="294"/>
            <ac:spMk id="10" creationId="{CE3CC0E8-92D2-B402-8247-525D4C91B032}"/>
          </ac:spMkLst>
        </pc:spChg>
        <pc:spChg chg="del">
          <ac:chgData name="Abedayo Candide ALIOLI" userId="S::acalioli@diginamic-formation.fr::c0bf3a19-1525-48d9-9265-377e7f788938" providerId="AD" clId="Web-{1C9E9924-FD83-474A-9EDF-6F6B948E21C3}" dt="2023-12-21T10:48:43.599" v="9"/>
          <ac:spMkLst>
            <pc:docMk/>
            <pc:sldMk cId="1549605060" sldId="294"/>
            <ac:spMk id="38" creationId="{3888DBFE-6F0A-EAF9-237F-55EF42639D37}"/>
          </ac:spMkLst>
        </pc:spChg>
        <pc:spChg chg="mod">
          <ac:chgData name="Abedayo Candide ALIOLI" userId="S::acalioli@diginamic-formation.fr::c0bf3a19-1525-48d9-9265-377e7f788938" providerId="AD" clId="Web-{1C9E9924-FD83-474A-9EDF-6F6B948E21C3}" dt="2023-12-21T11:07:07.907" v="338" actId="1076"/>
          <ac:spMkLst>
            <pc:docMk/>
            <pc:sldMk cId="1549605060" sldId="294"/>
            <ac:spMk id="54" creationId="{65AAA7FE-3D37-8DA2-164E-D987BBFD5560}"/>
          </ac:spMkLst>
        </pc:spChg>
        <pc:spChg chg="del">
          <ac:chgData name="Abedayo Candide ALIOLI" userId="S::acalioli@diginamic-formation.fr::c0bf3a19-1525-48d9-9265-377e7f788938" providerId="AD" clId="Web-{1C9E9924-FD83-474A-9EDF-6F6B948E21C3}" dt="2023-12-21T10:48:09.988" v="2"/>
          <ac:spMkLst>
            <pc:docMk/>
            <pc:sldMk cId="1549605060" sldId="294"/>
            <ac:spMk id="55" creationId="{7B171430-3A91-653C-D995-9F9ECBC670BE}"/>
          </ac:spMkLst>
        </pc:spChg>
        <pc:picChg chg="add mod">
          <ac:chgData name="Abedayo Candide ALIOLI" userId="S::acalioli@diginamic-formation.fr::c0bf3a19-1525-48d9-9265-377e7f788938" providerId="AD" clId="Web-{1C9E9924-FD83-474A-9EDF-6F6B948E21C3}" dt="2023-12-21T11:06:41.781" v="302" actId="1076"/>
          <ac:picMkLst>
            <pc:docMk/>
            <pc:sldMk cId="1549605060" sldId="294"/>
            <ac:picMk id="9" creationId="{9DCD2C6C-1C3D-9E6E-BB3D-0CAC467651AE}"/>
          </ac:picMkLst>
        </pc:picChg>
        <pc:picChg chg="del">
          <ac:chgData name="Abedayo Candide ALIOLI" userId="S::acalioli@diginamic-formation.fr::c0bf3a19-1525-48d9-9265-377e7f788938" providerId="AD" clId="Web-{1C9E9924-FD83-474A-9EDF-6F6B948E21C3}" dt="2023-12-21T10:48:04.160" v="1"/>
          <ac:picMkLst>
            <pc:docMk/>
            <pc:sldMk cId="1549605060" sldId="294"/>
            <ac:picMk id="23" creationId="{6FA5C977-0EB1-3BA5-6334-938772421442}"/>
          </ac:picMkLst>
        </pc:picChg>
        <pc:picChg chg="del">
          <ac:chgData name="Abedayo Candide ALIOLI" userId="S::acalioli@diginamic-formation.fr::c0bf3a19-1525-48d9-9265-377e7f788938" providerId="AD" clId="Web-{1C9E9924-FD83-474A-9EDF-6F6B948E21C3}" dt="2023-12-21T11:05:50.404" v="294"/>
          <ac:picMkLst>
            <pc:docMk/>
            <pc:sldMk cId="1549605060" sldId="294"/>
            <ac:picMk id="29" creationId="{1A81E8D6-84E2-6FEF-66C8-6C260B9DACA7}"/>
          </ac:picMkLst>
        </pc:picChg>
        <pc:picChg chg="mod">
          <ac:chgData name="Abedayo Candide ALIOLI" userId="S::acalioli@diginamic-formation.fr::c0bf3a19-1525-48d9-9265-377e7f788938" providerId="AD" clId="Web-{1C9E9924-FD83-474A-9EDF-6F6B948E21C3}" dt="2023-12-21T11:09:02.161" v="417" actId="1076"/>
          <ac:picMkLst>
            <pc:docMk/>
            <pc:sldMk cId="1549605060" sldId="294"/>
            <ac:picMk id="36" creationId="{57758BED-DB65-F6E5-E524-1C1A1BCE926B}"/>
          </ac:picMkLst>
        </pc:picChg>
        <pc:picChg chg="del">
          <ac:chgData name="Abedayo Candide ALIOLI" userId="S::acalioli@diginamic-formation.fr::c0bf3a19-1525-48d9-9265-377e7f788938" providerId="AD" clId="Web-{1C9E9924-FD83-474A-9EDF-6F6B948E21C3}" dt="2023-12-21T10:48:45.005" v="10"/>
          <ac:picMkLst>
            <pc:docMk/>
            <pc:sldMk cId="1549605060" sldId="294"/>
            <ac:picMk id="40" creationId="{F4A43678-84BA-2DCC-AEC3-D3DE97067141}"/>
          </ac:picMkLst>
        </pc:picChg>
        <pc:picChg chg="mod">
          <ac:chgData name="Abedayo Candide ALIOLI" userId="S::acalioli@diginamic-formation.fr::c0bf3a19-1525-48d9-9265-377e7f788938" providerId="AD" clId="Web-{1C9E9924-FD83-474A-9EDF-6F6B948E21C3}" dt="2023-12-21T11:09:02.177" v="419" actId="1076"/>
          <ac:picMkLst>
            <pc:docMk/>
            <pc:sldMk cId="1549605060" sldId="294"/>
            <ac:picMk id="42" creationId="{9DC59EFB-13BF-3E98-AE31-677AFC34154D}"/>
          </ac:picMkLst>
        </pc:picChg>
        <pc:picChg chg="mod">
          <ac:chgData name="Abedayo Candide ALIOLI" userId="S::acalioli@diginamic-formation.fr::c0bf3a19-1525-48d9-9265-377e7f788938" providerId="AD" clId="Web-{1C9E9924-FD83-474A-9EDF-6F6B948E21C3}" dt="2023-12-21T11:09:02.161" v="418" actId="1076"/>
          <ac:picMkLst>
            <pc:docMk/>
            <pc:sldMk cId="1549605060" sldId="294"/>
            <ac:picMk id="61" creationId="{3258ABF5-634A-8D59-B75A-79BED9B5F7DB}"/>
          </ac:picMkLst>
        </pc:picChg>
        <pc:picChg chg="del">
          <ac:chgData name="Abedayo Candide ALIOLI" userId="S::acalioli@diginamic-formation.fr::c0bf3a19-1525-48d9-9265-377e7f788938" providerId="AD" clId="Web-{1C9E9924-FD83-474A-9EDF-6F6B948E21C3}" dt="2023-12-21T10:48:47.224" v="12"/>
          <ac:picMkLst>
            <pc:docMk/>
            <pc:sldMk cId="1549605060" sldId="294"/>
            <ac:picMk id="2050" creationId="{C4EBDE1E-185D-A31A-3830-7813D069980D}"/>
          </ac:picMkLst>
        </pc:picChg>
        <pc:picChg chg="del mod">
          <ac:chgData name="Abedayo Candide ALIOLI" userId="S::acalioli@diginamic-formation.fr::c0bf3a19-1525-48d9-9265-377e7f788938" providerId="AD" clId="Web-{1C9E9924-FD83-474A-9EDF-6F6B948E21C3}" dt="2023-12-21T11:05:47.888" v="293"/>
          <ac:picMkLst>
            <pc:docMk/>
            <pc:sldMk cId="1549605060" sldId="294"/>
            <ac:picMk id="3074" creationId="{9BBCA5C1-78C9-FB36-7CC5-8121BED45899}"/>
          </ac:picMkLst>
        </pc:picChg>
        <pc:picChg chg="mod">
          <ac:chgData name="Abedayo Candide ALIOLI" userId="S::acalioli@diginamic-formation.fr::c0bf3a19-1525-48d9-9265-377e7f788938" providerId="AD" clId="Web-{1C9E9924-FD83-474A-9EDF-6F6B948E21C3}" dt="2023-12-21T11:06:05.795" v="296" actId="1076"/>
          <ac:picMkLst>
            <pc:docMk/>
            <pc:sldMk cId="1549605060" sldId="294"/>
            <ac:picMk id="3082" creationId="{0F04525C-D72B-4B00-66B2-50D666C0A585}"/>
          </ac:picMkLst>
        </pc:picChg>
        <pc:cxnChg chg="del">
          <ac:chgData name="Abedayo Candide ALIOLI" userId="S::acalioli@diginamic-formation.fr::c0bf3a19-1525-48d9-9265-377e7f788938" providerId="AD" clId="Web-{1C9E9924-FD83-474A-9EDF-6F6B948E21C3}" dt="2023-12-21T10:48:10.988" v="3"/>
          <ac:cxnSpMkLst>
            <pc:docMk/>
            <pc:sldMk cId="1549605060" sldId="294"/>
            <ac:cxnSpMk id="16" creationId="{E886ED7A-8952-904C-ADDA-D89ED34A3282}"/>
          </ac:cxnSpMkLst>
        </pc:cxnChg>
        <pc:cxnChg chg="del">
          <ac:chgData name="Abedayo Candide ALIOLI" userId="S::acalioli@diginamic-formation.fr::c0bf3a19-1525-48d9-9265-377e7f788938" providerId="AD" clId="Web-{1C9E9924-FD83-474A-9EDF-6F6B948E21C3}" dt="2023-12-21T10:48:12.660" v="4"/>
          <ac:cxnSpMkLst>
            <pc:docMk/>
            <pc:sldMk cId="1549605060" sldId="294"/>
            <ac:cxnSpMk id="22" creationId="{58B9FD3D-861A-F06C-19D9-334EC0F8D6F4}"/>
          </ac:cxnSpMkLst>
        </pc:cxnChg>
        <pc:cxnChg chg="del">
          <ac:chgData name="Abedayo Candide ALIOLI" userId="S::acalioli@diginamic-formation.fr::c0bf3a19-1525-48d9-9265-377e7f788938" providerId="AD" clId="Web-{1C9E9924-FD83-474A-9EDF-6F6B948E21C3}" dt="2023-12-21T10:48:45.849" v="11"/>
          <ac:cxnSpMkLst>
            <pc:docMk/>
            <pc:sldMk cId="1549605060" sldId="294"/>
            <ac:cxnSpMk id="37" creationId="{86674288-8B1B-FC89-FC70-3F7FE0ABEA09}"/>
          </ac:cxnSpMkLst>
        </pc:cxnChg>
        <pc:cxnChg chg="del">
          <ac:chgData name="Abedayo Candide ALIOLI" userId="S::acalioli@diginamic-formation.fr::c0bf3a19-1525-48d9-9265-377e7f788938" providerId="AD" clId="Web-{1C9E9924-FD83-474A-9EDF-6F6B948E21C3}" dt="2023-12-21T11:05:52.467" v="295"/>
          <ac:cxnSpMkLst>
            <pc:docMk/>
            <pc:sldMk cId="1549605060" sldId="294"/>
            <ac:cxnSpMk id="49" creationId="{6EFD243D-5963-6D4F-CEFC-4FF3DC447200}"/>
          </ac:cxnSpMkLst>
        </pc:cxnChg>
      </pc:sldChg>
      <pc:sldChg chg="modSp add replId">
        <pc:chgData name="Abedayo Candide ALIOLI" userId="S::acalioli@diginamic-formation.fr::c0bf3a19-1525-48d9-9265-377e7f788938" providerId="AD" clId="Web-{1C9E9924-FD83-474A-9EDF-6F6B948E21C3}" dt="2023-12-21T11:02:27.115" v="221" actId="20577"/>
        <pc:sldMkLst>
          <pc:docMk/>
          <pc:sldMk cId="2495668578" sldId="295"/>
        </pc:sldMkLst>
        <pc:spChg chg="mod">
          <ac:chgData name="Abedayo Candide ALIOLI" userId="S::acalioli@diginamic-formation.fr::c0bf3a19-1525-48d9-9265-377e7f788938" providerId="AD" clId="Web-{1C9E9924-FD83-474A-9EDF-6F6B948E21C3}" dt="2023-12-21T11:02:27.115" v="221" actId="20577"/>
          <ac:spMkLst>
            <pc:docMk/>
            <pc:sldMk cId="2495668578" sldId="295"/>
            <ac:spMk id="4" creationId="{83901B10-6CB8-88E3-1AC7-843713D38A6C}"/>
          </ac:spMkLst>
        </pc:spChg>
      </pc:sldChg>
    </pc:docChg>
  </pc:docChgLst>
  <pc:docChgLst>
    <pc:chgData name="Abedayo Candide ALIOLI" userId="S::acalioli@diginamic-formation.fr::c0bf3a19-1525-48d9-9265-377e7f788938" providerId="AD" clId="Web-{55ADC037-3CF3-48C2-8937-B2F7689CE1A0}"/>
    <pc:docChg chg="addSld modSld">
      <pc:chgData name="Abedayo Candide ALIOLI" userId="S::acalioli@diginamic-formation.fr::c0bf3a19-1525-48d9-9265-377e7f788938" providerId="AD" clId="Web-{55ADC037-3CF3-48C2-8937-B2F7689CE1A0}" dt="2023-12-21T14:09:35.749" v="262" actId="20577"/>
      <pc:docMkLst>
        <pc:docMk/>
      </pc:docMkLst>
      <pc:sldChg chg="addSp modSp">
        <pc:chgData name="Abedayo Candide ALIOLI" userId="S::acalioli@diginamic-formation.fr::c0bf3a19-1525-48d9-9265-377e7f788938" providerId="AD" clId="Web-{55ADC037-3CF3-48C2-8937-B2F7689CE1A0}" dt="2023-12-21T14:09:35.749" v="262" actId="20577"/>
        <pc:sldMkLst>
          <pc:docMk/>
          <pc:sldMk cId="197189601" sldId="267"/>
        </pc:sldMkLst>
        <pc:spChg chg="add mod">
          <ac:chgData name="Abedayo Candide ALIOLI" userId="S::acalioli@diginamic-formation.fr::c0bf3a19-1525-48d9-9265-377e7f788938" providerId="AD" clId="Web-{55ADC037-3CF3-48C2-8937-B2F7689CE1A0}" dt="2023-12-21T14:09:35.749" v="262" actId="20577"/>
          <ac:spMkLst>
            <pc:docMk/>
            <pc:sldMk cId="197189601" sldId="267"/>
            <ac:spMk id="6" creationId="{293137C7-C021-7DB4-651A-931EC1FEBF77}"/>
          </ac:spMkLst>
        </pc:spChg>
      </pc:sldChg>
      <pc:sldChg chg="addSp modSp">
        <pc:chgData name="Abedayo Candide ALIOLI" userId="S::acalioli@diginamic-formation.fr::c0bf3a19-1525-48d9-9265-377e7f788938" providerId="AD" clId="Web-{55ADC037-3CF3-48C2-8937-B2F7689CE1A0}" dt="2023-12-21T14:07:46.397" v="260" actId="20577"/>
        <pc:sldMkLst>
          <pc:docMk/>
          <pc:sldMk cId="4210223776" sldId="273"/>
        </pc:sldMkLst>
        <pc:spChg chg="mod">
          <ac:chgData name="Abedayo Candide ALIOLI" userId="S::acalioli@diginamic-formation.fr::c0bf3a19-1525-48d9-9265-377e7f788938" providerId="AD" clId="Web-{55ADC037-3CF3-48C2-8937-B2F7689CE1A0}" dt="2023-12-21T12:58:27.121" v="134" actId="1076"/>
          <ac:spMkLst>
            <pc:docMk/>
            <pc:sldMk cId="4210223776" sldId="273"/>
            <ac:spMk id="4" creationId="{00000000-0000-0000-0000-000000000000}"/>
          </ac:spMkLst>
        </pc:spChg>
        <pc:spChg chg="add mod">
          <ac:chgData name="Abedayo Candide ALIOLI" userId="S::acalioli@diginamic-formation.fr::c0bf3a19-1525-48d9-9265-377e7f788938" providerId="AD" clId="Web-{55ADC037-3CF3-48C2-8937-B2F7689CE1A0}" dt="2023-12-21T14:07:46.397" v="260" actId="20577"/>
          <ac:spMkLst>
            <pc:docMk/>
            <pc:sldMk cId="4210223776" sldId="273"/>
            <ac:spMk id="6" creationId="{FEC5B2F9-9C40-D7E4-0ABB-5570C4D2D15E}"/>
          </ac:spMkLst>
        </pc:spChg>
        <pc:spChg chg="mod">
          <ac:chgData name="Abedayo Candide ALIOLI" userId="S::acalioli@diginamic-formation.fr::c0bf3a19-1525-48d9-9265-377e7f788938" providerId="AD" clId="Web-{55ADC037-3CF3-48C2-8937-B2F7689CE1A0}" dt="2023-12-21T12:58:27.042" v="128" actId="1076"/>
          <ac:spMkLst>
            <pc:docMk/>
            <pc:sldMk cId="4210223776" sldId="273"/>
            <ac:spMk id="10" creationId="{00000000-0000-0000-0000-000000000000}"/>
          </ac:spMkLst>
        </pc:spChg>
        <pc:spChg chg="mod">
          <ac:chgData name="Abedayo Candide ALIOLI" userId="S::acalioli@diginamic-formation.fr::c0bf3a19-1525-48d9-9265-377e7f788938" providerId="AD" clId="Web-{55ADC037-3CF3-48C2-8937-B2F7689CE1A0}" dt="2023-12-21T12:58:27.089" v="131" actId="1076"/>
          <ac:spMkLst>
            <pc:docMk/>
            <pc:sldMk cId="4210223776" sldId="273"/>
            <ac:spMk id="14" creationId="{00000000-0000-0000-0000-000000000000}"/>
          </ac:spMkLst>
        </pc:spChg>
        <pc:spChg chg="mod">
          <ac:chgData name="Abedayo Candide ALIOLI" userId="S::acalioli@diginamic-formation.fr::c0bf3a19-1525-48d9-9265-377e7f788938" providerId="AD" clId="Web-{55ADC037-3CF3-48C2-8937-B2F7689CE1A0}" dt="2023-12-21T12:58:27.089" v="132" actId="1076"/>
          <ac:spMkLst>
            <pc:docMk/>
            <pc:sldMk cId="4210223776" sldId="273"/>
            <ac:spMk id="16" creationId="{00000000-0000-0000-0000-000000000000}"/>
          </ac:spMkLst>
        </pc:spChg>
        <pc:spChg chg="mod">
          <ac:chgData name="Abedayo Candide ALIOLI" userId="S::acalioli@diginamic-formation.fr::c0bf3a19-1525-48d9-9265-377e7f788938" providerId="AD" clId="Web-{55ADC037-3CF3-48C2-8937-B2F7689CE1A0}" dt="2023-12-21T12:58:27.167" v="137" actId="1076"/>
          <ac:spMkLst>
            <pc:docMk/>
            <pc:sldMk cId="4210223776" sldId="273"/>
            <ac:spMk id="19" creationId="{00000000-0000-0000-0000-000000000000}"/>
          </ac:spMkLst>
        </pc:spChg>
        <pc:picChg chg="mod">
          <ac:chgData name="Abedayo Candide ALIOLI" userId="S::acalioli@diginamic-formation.fr::c0bf3a19-1525-48d9-9265-377e7f788938" providerId="AD" clId="Web-{55ADC037-3CF3-48C2-8937-B2F7689CE1A0}" dt="2023-12-21T12:58:27.027" v="127" actId="1076"/>
          <ac:picMkLst>
            <pc:docMk/>
            <pc:sldMk cId="4210223776" sldId="273"/>
            <ac:picMk id="9" creationId="{00000000-0000-0000-0000-000000000000}"/>
          </ac:picMkLst>
        </pc:picChg>
        <pc:picChg chg="mod">
          <ac:chgData name="Abedayo Candide ALIOLI" userId="S::acalioli@diginamic-formation.fr::c0bf3a19-1525-48d9-9265-377e7f788938" providerId="AD" clId="Web-{55ADC037-3CF3-48C2-8937-B2F7689CE1A0}" dt="2023-12-21T12:58:27.074" v="130" actId="1076"/>
          <ac:picMkLst>
            <pc:docMk/>
            <pc:sldMk cId="4210223776" sldId="273"/>
            <ac:picMk id="12" creationId="{00000000-0000-0000-0000-000000000000}"/>
          </ac:picMkLst>
        </pc:picChg>
        <pc:picChg chg="mod">
          <ac:chgData name="Abedayo Candide ALIOLI" userId="S::acalioli@diginamic-formation.fr::c0bf3a19-1525-48d9-9265-377e7f788938" providerId="AD" clId="Web-{55ADC037-3CF3-48C2-8937-B2F7689CE1A0}" dt="2023-12-21T12:58:27.136" v="135" actId="1076"/>
          <ac:picMkLst>
            <pc:docMk/>
            <pc:sldMk cId="4210223776" sldId="273"/>
            <ac:picMk id="2052" creationId="{00000000-0000-0000-0000-000000000000}"/>
          </ac:picMkLst>
        </pc:picChg>
        <pc:picChg chg="mod">
          <ac:chgData name="Abedayo Candide ALIOLI" userId="S::acalioli@diginamic-formation.fr::c0bf3a19-1525-48d9-9265-377e7f788938" providerId="AD" clId="Web-{55ADC037-3CF3-48C2-8937-B2F7689CE1A0}" dt="2023-12-21T12:58:27.152" v="136" actId="1076"/>
          <ac:picMkLst>
            <pc:docMk/>
            <pc:sldMk cId="4210223776" sldId="273"/>
            <ac:picMk id="7170" creationId="{00000000-0000-0000-0000-000000000000}"/>
          </ac:picMkLst>
        </pc:picChg>
        <pc:cxnChg chg="mod">
          <ac:chgData name="Abedayo Candide ALIOLI" userId="S::acalioli@diginamic-formation.fr::c0bf3a19-1525-48d9-9265-377e7f788938" providerId="AD" clId="Web-{55ADC037-3CF3-48C2-8937-B2F7689CE1A0}" dt="2023-12-21T12:58:27.058" v="129" actId="1076"/>
          <ac:cxnSpMkLst>
            <pc:docMk/>
            <pc:sldMk cId="4210223776" sldId="273"/>
            <ac:cxnSpMk id="11" creationId="{00000000-0000-0000-0000-000000000000}"/>
          </ac:cxnSpMkLst>
        </pc:cxnChg>
        <pc:cxnChg chg="mod">
          <ac:chgData name="Abedayo Candide ALIOLI" userId="S::acalioli@diginamic-formation.fr::c0bf3a19-1525-48d9-9265-377e7f788938" providerId="AD" clId="Web-{55ADC037-3CF3-48C2-8937-B2F7689CE1A0}" dt="2023-12-21T12:58:27.105" v="133" actId="1076"/>
          <ac:cxnSpMkLst>
            <pc:docMk/>
            <pc:sldMk cId="4210223776" sldId="273"/>
            <ac:cxnSpMk id="17" creationId="{00000000-0000-0000-0000-000000000000}"/>
          </ac:cxnSpMkLst>
        </pc:cxnChg>
      </pc:sldChg>
      <pc:sldChg chg="addSp delSp modSp add replId">
        <pc:chgData name="Abedayo Candide ALIOLI" userId="S::acalioli@diginamic-formation.fr::c0bf3a19-1525-48d9-9265-377e7f788938" providerId="AD" clId="Web-{55ADC037-3CF3-48C2-8937-B2F7689CE1A0}" dt="2023-12-21T14:07:03.315" v="241" actId="20577"/>
        <pc:sldMkLst>
          <pc:docMk/>
          <pc:sldMk cId="2430663172" sldId="297"/>
        </pc:sldMkLst>
        <pc:spChg chg="del">
          <ac:chgData name="Abedayo Candide ALIOLI" userId="S::acalioli@diginamic-formation.fr::c0bf3a19-1525-48d9-9265-377e7f788938" providerId="AD" clId="Web-{55ADC037-3CF3-48C2-8937-B2F7689CE1A0}" dt="2023-12-21T12:59:44.798" v="149"/>
          <ac:spMkLst>
            <pc:docMk/>
            <pc:sldMk cId="2430663172" sldId="297"/>
            <ac:spMk id="2" creationId="{A9FFCB7D-0C18-D739-DBB6-57B2933D7329}"/>
          </ac:spMkLst>
        </pc:spChg>
        <pc:spChg chg="del">
          <ac:chgData name="Abedayo Candide ALIOLI" userId="S::acalioli@diginamic-formation.fr::c0bf3a19-1525-48d9-9265-377e7f788938" providerId="AD" clId="Web-{55ADC037-3CF3-48C2-8937-B2F7689CE1A0}" dt="2023-12-21T12:59:44.798" v="143"/>
          <ac:spMkLst>
            <pc:docMk/>
            <pc:sldMk cId="2430663172" sldId="297"/>
            <ac:spMk id="5" creationId="{C9DA34D6-F12A-0ADD-BAAC-8DBB866EA3EA}"/>
          </ac:spMkLst>
        </pc:spChg>
        <pc:spChg chg="mod">
          <ac:chgData name="Abedayo Candide ALIOLI" userId="S::acalioli@diginamic-formation.fr::c0bf3a19-1525-48d9-9265-377e7f788938" providerId="AD" clId="Web-{55ADC037-3CF3-48C2-8937-B2F7689CE1A0}" dt="2023-12-21T12:59:57.846" v="159" actId="20577"/>
          <ac:spMkLst>
            <pc:docMk/>
            <pc:sldMk cId="2430663172" sldId="297"/>
            <ac:spMk id="6" creationId="{46475BB8-397E-C99A-3B99-92BA5DE34A60}"/>
          </ac:spMkLst>
        </pc:spChg>
        <pc:spChg chg="del">
          <ac:chgData name="Abedayo Candide ALIOLI" userId="S::acalioli@diginamic-formation.fr::c0bf3a19-1525-48d9-9265-377e7f788938" providerId="AD" clId="Web-{55ADC037-3CF3-48C2-8937-B2F7689CE1A0}" dt="2023-12-21T12:59:44.798" v="142"/>
          <ac:spMkLst>
            <pc:docMk/>
            <pc:sldMk cId="2430663172" sldId="297"/>
            <ac:spMk id="8" creationId="{7014C87E-8829-AC18-D3FB-457B58337402}"/>
          </ac:spMkLst>
        </pc:spChg>
        <pc:spChg chg="del">
          <ac:chgData name="Abedayo Candide ALIOLI" userId="S::acalioli@diginamic-formation.fr::c0bf3a19-1525-48d9-9265-377e7f788938" providerId="AD" clId="Web-{55ADC037-3CF3-48C2-8937-B2F7689CE1A0}" dt="2023-12-21T12:59:44.798" v="140"/>
          <ac:spMkLst>
            <pc:docMk/>
            <pc:sldMk cId="2430663172" sldId="297"/>
            <ac:spMk id="10" creationId="{21771B41-FF90-9133-238F-DFF9B6C12571}"/>
          </ac:spMkLst>
        </pc:spChg>
        <pc:spChg chg="add mod">
          <ac:chgData name="Abedayo Candide ALIOLI" userId="S::acalioli@diginamic-formation.fr::c0bf3a19-1525-48d9-9265-377e7f788938" providerId="AD" clId="Web-{55ADC037-3CF3-48C2-8937-B2F7689CE1A0}" dt="2023-12-21T14:07:03.315" v="241" actId="20577"/>
          <ac:spMkLst>
            <pc:docMk/>
            <pc:sldMk cId="2430663172" sldId="297"/>
            <ac:spMk id="11" creationId="{8CE83AD3-66B4-D174-8DFA-FF41C77A0A88}"/>
          </ac:spMkLst>
        </pc:spChg>
        <pc:spChg chg="add">
          <ac:chgData name="Abedayo Candide ALIOLI" userId="S::acalioli@diginamic-formation.fr::c0bf3a19-1525-48d9-9265-377e7f788938" providerId="AD" clId="Web-{55ADC037-3CF3-48C2-8937-B2F7689CE1A0}" dt="2023-12-21T13:00:18.113" v="162"/>
          <ac:spMkLst>
            <pc:docMk/>
            <pc:sldMk cId="2430663172" sldId="297"/>
            <ac:spMk id="13" creationId="{A52C09AF-7F18-67B4-00EA-1D8EC830D34A}"/>
          </ac:spMkLst>
        </pc:spChg>
        <pc:spChg chg="add mod">
          <ac:chgData name="Abedayo Candide ALIOLI" userId="S::acalioli@diginamic-formation.fr::c0bf3a19-1525-48d9-9265-377e7f788938" providerId="AD" clId="Web-{55ADC037-3CF3-48C2-8937-B2F7689CE1A0}" dt="2023-12-21T13:00:37.115" v="168" actId="20577"/>
          <ac:spMkLst>
            <pc:docMk/>
            <pc:sldMk cId="2430663172" sldId="297"/>
            <ac:spMk id="14" creationId="{A24097C5-9390-E358-82B7-9F0EB37EBAED}"/>
          </ac:spMkLst>
        </pc:spChg>
        <pc:spChg chg="add mod">
          <ac:chgData name="Abedayo Candide ALIOLI" userId="S::acalioli@diginamic-formation.fr::c0bf3a19-1525-48d9-9265-377e7f788938" providerId="AD" clId="Web-{55ADC037-3CF3-48C2-8937-B2F7689CE1A0}" dt="2023-12-21T13:32:58.711" v="230" actId="14100"/>
          <ac:spMkLst>
            <pc:docMk/>
            <pc:sldMk cId="2430663172" sldId="297"/>
            <ac:spMk id="16" creationId="{341A55C5-BE83-C3E1-ADEE-ED3101EE1BDC}"/>
          </ac:spMkLst>
        </pc:spChg>
        <pc:spChg chg="add mod">
          <ac:chgData name="Abedayo Candide ALIOLI" userId="S::acalioli@diginamic-formation.fr::c0bf3a19-1525-48d9-9265-377e7f788938" providerId="AD" clId="Web-{55ADC037-3CF3-48C2-8937-B2F7689CE1A0}" dt="2023-12-21T13:33:14.447" v="231" actId="1076"/>
          <ac:spMkLst>
            <pc:docMk/>
            <pc:sldMk cId="2430663172" sldId="297"/>
            <ac:spMk id="17" creationId="{042FD979-35B3-8F40-B818-7D853BE9C29C}"/>
          </ac:spMkLst>
        </pc:spChg>
        <pc:spChg chg="add mod">
          <ac:chgData name="Abedayo Candide ALIOLI" userId="S::acalioli@diginamic-formation.fr::c0bf3a19-1525-48d9-9265-377e7f788938" providerId="AD" clId="Web-{55ADC037-3CF3-48C2-8937-B2F7689CE1A0}" dt="2023-12-21T13:32:53.633" v="229" actId="20577"/>
          <ac:spMkLst>
            <pc:docMk/>
            <pc:sldMk cId="2430663172" sldId="297"/>
            <ac:spMk id="18" creationId="{8B8CBC0E-2623-B08A-CADD-F290D9AE263E}"/>
          </ac:spMkLst>
        </pc:spChg>
        <pc:spChg chg="del">
          <ac:chgData name="Abedayo Candide ALIOLI" userId="S::acalioli@diginamic-formation.fr::c0bf3a19-1525-48d9-9265-377e7f788938" providerId="AD" clId="Web-{55ADC037-3CF3-48C2-8937-B2F7689CE1A0}" dt="2023-12-21T12:59:44.798" v="145"/>
          <ac:spMkLst>
            <pc:docMk/>
            <pc:sldMk cId="2430663172" sldId="297"/>
            <ac:spMk id="54" creationId="{BC9253D3-FFD8-DD87-4637-35DE305D686C}"/>
          </ac:spMkLst>
        </pc:spChg>
        <pc:picChg chg="del">
          <ac:chgData name="Abedayo Candide ALIOLI" userId="S::acalioli@diginamic-formation.fr::c0bf3a19-1525-48d9-9265-377e7f788938" providerId="AD" clId="Web-{55ADC037-3CF3-48C2-8937-B2F7689CE1A0}" dt="2023-12-21T12:59:44.798" v="141"/>
          <ac:picMkLst>
            <pc:docMk/>
            <pc:sldMk cId="2430663172" sldId="297"/>
            <ac:picMk id="9" creationId="{F4E3A7E6-198B-89AA-ED68-F0581586B6F1}"/>
          </ac:picMkLst>
        </pc:picChg>
        <pc:picChg chg="del">
          <ac:chgData name="Abedayo Candide ALIOLI" userId="S::acalioli@diginamic-formation.fr::c0bf3a19-1525-48d9-9265-377e7f788938" providerId="AD" clId="Web-{55ADC037-3CF3-48C2-8937-B2F7689CE1A0}" dt="2023-12-21T12:59:44.798" v="148"/>
          <ac:picMkLst>
            <pc:docMk/>
            <pc:sldMk cId="2430663172" sldId="297"/>
            <ac:picMk id="36" creationId="{959A9B57-36AF-0399-3953-FB64E16ADFDF}"/>
          </ac:picMkLst>
        </pc:picChg>
        <pc:picChg chg="del">
          <ac:chgData name="Abedayo Candide ALIOLI" userId="S::acalioli@diginamic-formation.fr::c0bf3a19-1525-48d9-9265-377e7f788938" providerId="AD" clId="Web-{55ADC037-3CF3-48C2-8937-B2F7689CE1A0}" dt="2023-12-21T12:59:44.798" v="147"/>
          <ac:picMkLst>
            <pc:docMk/>
            <pc:sldMk cId="2430663172" sldId="297"/>
            <ac:picMk id="42" creationId="{A9568624-B697-9B2E-A9E9-D050218CC008}"/>
          </ac:picMkLst>
        </pc:picChg>
        <pc:picChg chg="del">
          <ac:chgData name="Abedayo Candide ALIOLI" userId="S::acalioli@diginamic-formation.fr::c0bf3a19-1525-48d9-9265-377e7f788938" providerId="AD" clId="Web-{55ADC037-3CF3-48C2-8937-B2F7689CE1A0}" dt="2023-12-21T12:59:44.798" v="144"/>
          <ac:picMkLst>
            <pc:docMk/>
            <pc:sldMk cId="2430663172" sldId="297"/>
            <ac:picMk id="61" creationId="{9E420079-CEDF-8847-6482-E6AF52BFF6CF}"/>
          </ac:picMkLst>
        </pc:picChg>
        <pc:picChg chg="del">
          <ac:chgData name="Abedayo Candide ALIOLI" userId="S::acalioli@diginamic-formation.fr::c0bf3a19-1525-48d9-9265-377e7f788938" providerId="AD" clId="Web-{55ADC037-3CF3-48C2-8937-B2F7689CE1A0}" dt="2023-12-21T12:59:44.798" v="146"/>
          <ac:picMkLst>
            <pc:docMk/>
            <pc:sldMk cId="2430663172" sldId="297"/>
            <ac:picMk id="3082" creationId="{3382445B-5CC3-2547-F16A-38C02F7F7857}"/>
          </ac:picMkLst>
        </pc:picChg>
      </pc:sldChg>
    </pc:docChg>
  </pc:docChgLst>
  <pc:docChgLst>
    <pc:chgData name="Abedayo Candide ALIOLI" userId="S::acalioli@diginamic-formation.fr::c0bf3a19-1525-48d9-9265-377e7f788938" providerId="AD" clId="Web-{08DFAD32-27A7-40C1-88DA-6E702962A0D4}"/>
    <pc:docChg chg="modSld sldOrd">
      <pc:chgData name="Abedayo Candide ALIOLI" userId="S::acalioli@diginamic-formation.fr::c0bf3a19-1525-48d9-9265-377e7f788938" providerId="AD" clId="Web-{08DFAD32-27A7-40C1-88DA-6E702962A0D4}" dt="2023-12-20T14:26:28.830" v="116" actId="14100"/>
      <pc:docMkLst>
        <pc:docMk/>
      </pc:docMkLst>
      <pc:sldChg chg="addSp modSp">
        <pc:chgData name="Abedayo Candide ALIOLI" userId="S::acalioli@diginamic-formation.fr::c0bf3a19-1525-48d9-9265-377e7f788938" providerId="AD" clId="Web-{08DFAD32-27A7-40C1-88DA-6E702962A0D4}" dt="2023-12-20T14:23:48.793" v="52" actId="1076"/>
        <pc:sldMkLst>
          <pc:docMk/>
          <pc:sldMk cId="3888056668" sldId="278"/>
        </pc:sldMkLst>
        <pc:spChg chg="mod">
          <ac:chgData name="Abedayo Candide ALIOLI" userId="S::acalioli@diginamic-formation.fr::c0bf3a19-1525-48d9-9265-377e7f788938" providerId="AD" clId="Web-{08DFAD32-27A7-40C1-88DA-6E702962A0D4}" dt="2023-12-20T14:16:53.371" v="29" actId="1076"/>
          <ac:spMkLst>
            <pc:docMk/>
            <pc:sldMk cId="3888056668" sldId="278"/>
            <ac:spMk id="19" creationId="{00000000-0000-0000-0000-000000000000}"/>
          </ac:spMkLst>
        </pc:spChg>
        <pc:spChg chg="mod">
          <ac:chgData name="Abedayo Candide ALIOLI" userId="S::acalioli@diginamic-formation.fr::c0bf3a19-1525-48d9-9265-377e7f788938" providerId="AD" clId="Web-{08DFAD32-27A7-40C1-88DA-6E702962A0D4}" dt="2023-12-20T14:16:43.667" v="26" actId="1076"/>
          <ac:spMkLst>
            <pc:docMk/>
            <pc:sldMk cId="3888056668" sldId="278"/>
            <ac:spMk id="21" creationId="{00000000-0000-0000-0000-000000000000}"/>
          </ac:spMkLst>
        </pc:spChg>
        <pc:picChg chg="add mod modCrop">
          <ac:chgData name="Abedayo Candide ALIOLI" userId="S::acalioli@diginamic-formation.fr::c0bf3a19-1525-48d9-9265-377e7f788938" providerId="AD" clId="Web-{08DFAD32-27A7-40C1-88DA-6E702962A0D4}" dt="2023-12-20T14:23:43.824" v="51"/>
          <ac:picMkLst>
            <pc:docMk/>
            <pc:sldMk cId="3888056668" sldId="278"/>
            <ac:picMk id="2" creationId="{B2A2DE02-4A38-EF94-22F0-517443C8C337}"/>
          </ac:picMkLst>
        </pc:picChg>
        <pc:picChg chg="add mod modCrop">
          <ac:chgData name="Abedayo Candide ALIOLI" userId="S::acalioli@diginamic-formation.fr::c0bf3a19-1525-48d9-9265-377e7f788938" providerId="AD" clId="Web-{08DFAD32-27A7-40C1-88DA-6E702962A0D4}" dt="2023-12-20T14:23:48.793" v="52" actId="1076"/>
          <ac:picMkLst>
            <pc:docMk/>
            <pc:sldMk cId="3888056668" sldId="278"/>
            <ac:picMk id="3" creationId="{58CEB6ED-78DF-379D-6DC3-060C56734A74}"/>
          </ac:picMkLst>
        </pc:picChg>
        <pc:picChg chg="mod">
          <ac:chgData name="Abedayo Candide ALIOLI" userId="S::acalioli@diginamic-formation.fr::c0bf3a19-1525-48d9-9265-377e7f788938" providerId="AD" clId="Web-{08DFAD32-27A7-40C1-88DA-6E702962A0D4}" dt="2023-12-20T14:16:46.089" v="28" actId="1076"/>
          <ac:picMkLst>
            <pc:docMk/>
            <pc:sldMk cId="3888056668" sldId="278"/>
            <ac:picMk id="14" creationId="{00000000-0000-0000-0000-000000000000}"/>
          </ac:picMkLst>
        </pc:picChg>
      </pc:sldChg>
      <pc:sldChg chg="addSp delSp modSp ord">
        <pc:chgData name="Abedayo Candide ALIOLI" userId="S::acalioli@diginamic-formation.fr::c0bf3a19-1525-48d9-9265-377e7f788938" providerId="AD" clId="Web-{08DFAD32-27A7-40C1-88DA-6E702962A0D4}" dt="2023-12-20T14:26:28.830" v="116" actId="14100"/>
        <pc:sldMkLst>
          <pc:docMk/>
          <pc:sldMk cId="3482525741" sldId="288"/>
        </pc:sldMkLst>
        <pc:spChg chg="add mod">
          <ac:chgData name="Abedayo Candide ALIOLI" userId="S::acalioli@diginamic-formation.fr::c0bf3a19-1525-48d9-9265-377e7f788938" providerId="AD" clId="Web-{08DFAD32-27A7-40C1-88DA-6E702962A0D4}" dt="2023-12-20T14:26:28.830" v="116" actId="14100"/>
          <ac:spMkLst>
            <pc:docMk/>
            <pc:sldMk cId="3482525741" sldId="288"/>
            <ac:spMk id="3" creationId="{2B717799-4766-1E63-2941-F87DF911459E}"/>
          </ac:spMkLst>
        </pc:spChg>
        <pc:spChg chg="del mod">
          <ac:chgData name="Abedayo Candide ALIOLI" userId="S::acalioli@diginamic-formation.fr::c0bf3a19-1525-48d9-9265-377e7f788938" providerId="AD" clId="Web-{08DFAD32-27A7-40C1-88DA-6E702962A0D4}" dt="2023-12-20T14:25:56.704" v="79"/>
          <ac:spMkLst>
            <pc:docMk/>
            <pc:sldMk cId="3482525741" sldId="288"/>
            <ac:spMk id="7" creationId="{00000000-0000-0000-0000-000000000000}"/>
          </ac:spMkLst>
        </pc:spChg>
      </pc:sldChg>
    </pc:docChg>
  </pc:docChgLst>
  <pc:docChgLst>
    <pc:chgData name="Vincent BATAILLE" userId="S::vbataille@diginamic-formation.fr::c5b18661-77cc-4e19-974c-aaca7f71d1b5" providerId="AD" clId="Web-{86A22A2F-2200-4FB3-893C-F537AD54A809}"/>
    <pc:docChg chg="modSld">
      <pc:chgData name="Vincent BATAILLE" userId="S::vbataille@diginamic-formation.fr::c5b18661-77cc-4e19-974c-aaca7f71d1b5" providerId="AD" clId="Web-{86A22A2F-2200-4FB3-893C-F537AD54A809}" dt="2023-12-20T11:53:09.480" v="413" actId="20577"/>
      <pc:docMkLst>
        <pc:docMk/>
      </pc:docMkLst>
      <pc:sldChg chg="modSp">
        <pc:chgData name="Vincent BATAILLE" userId="S::vbataille@diginamic-formation.fr::c5b18661-77cc-4e19-974c-aaca7f71d1b5" providerId="AD" clId="Web-{86A22A2F-2200-4FB3-893C-F537AD54A809}" dt="2023-12-20T11:35:43.688" v="10" actId="1076"/>
        <pc:sldMkLst>
          <pc:docMk/>
          <pc:sldMk cId="3767622694" sldId="260"/>
        </pc:sldMkLst>
        <pc:picChg chg="mod modCrop">
          <ac:chgData name="Vincent BATAILLE" userId="S::vbataille@diginamic-formation.fr::c5b18661-77cc-4e19-974c-aaca7f71d1b5" providerId="AD" clId="Web-{86A22A2F-2200-4FB3-893C-F537AD54A809}" dt="2023-12-20T11:35:43.688" v="10" actId="1076"/>
          <ac:picMkLst>
            <pc:docMk/>
            <pc:sldMk cId="3767622694" sldId="260"/>
            <ac:picMk id="2" creationId="{00000000-0000-0000-0000-000000000000}"/>
          </ac:picMkLst>
        </pc:picChg>
      </pc:sldChg>
      <pc:sldChg chg="modSp">
        <pc:chgData name="Vincent BATAILLE" userId="S::vbataille@diginamic-formation.fr::c5b18661-77cc-4e19-974c-aaca7f71d1b5" providerId="AD" clId="Web-{86A22A2F-2200-4FB3-893C-F537AD54A809}" dt="2023-12-20T11:47:04.778" v="284" actId="14100"/>
        <pc:sldMkLst>
          <pc:docMk/>
          <pc:sldMk cId="211985145" sldId="270"/>
        </pc:sldMkLst>
        <pc:spChg chg="mod">
          <ac:chgData name="Vincent BATAILLE" userId="S::vbataille@diginamic-formation.fr::c5b18661-77cc-4e19-974c-aaca7f71d1b5" providerId="AD" clId="Web-{86A22A2F-2200-4FB3-893C-F537AD54A809}" dt="2023-12-20T11:47:04.778" v="284" actId="14100"/>
          <ac:spMkLst>
            <pc:docMk/>
            <pc:sldMk cId="211985145" sldId="270"/>
            <ac:spMk id="10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86A22A2F-2200-4FB3-893C-F537AD54A809}" dt="2023-12-20T11:53:09.480" v="413" actId="20577"/>
        <pc:sldMkLst>
          <pc:docMk/>
          <pc:sldMk cId="2935992840" sldId="275"/>
        </pc:sldMkLst>
        <pc:spChg chg="mod">
          <ac:chgData name="Vincent BATAILLE" userId="S::vbataille@diginamic-formation.fr::c5b18661-77cc-4e19-974c-aaca7f71d1b5" providerId="AD" clId="Web-{86A22A2F-2200-4FB3-893C-F537AD54A809}" dt="2023-12-20T11:53:09.480" v="413" actId="20577"/>
          <ac:spMkLst>
            <pc:docMk/>
            <pc:sldMk cId="2935992840" sldId="275"/>
            <ac:spMk id="4" creationId="{00000000-0000-0000-0000-000000000000}"/>
          </ac:spMkLst>
        </pc:spChg>
      </pc:sldChg>
      <pc:sldChg chg="addSp delSp modSp">
        <pc:chgData name="Vincent BATAILLE" userId="S::vbataille@diginamic-formation.fr::c5b18661-77cc-4e19-974c-aaca7f71d1b5" providerId="AD" clId="Web-{86A22A2F-2200-4FB3-893C-F537AD54A809}" dt="2023-12-20T11:52:27.916" v="411" actId="14100"/>
        <pc:sldMkLst>
          <pc:docMk/>
          <pc:sldMk cId="1414260493" sldId="276"/>
        </pc:sldMkLst>
        <pc:spChg chg="mod">
          <ac:chgData name="Vincent BATAILLE" userId="S::vbataille@diginamic-formation.fr::c5b18661-77cc-4e19-974c-aaca7f71d1b5" providerId="AD" clId="Web-{86A22A2F-2200-4FB3-893C-F537AD54A809}" dt="2023-12-20T11:52:27.916" v="411" actId="14100"/>
          <ac:spMkLst>
            <pc:docMk/>
            <pc:sldMk cId="1414260493" sldId="276"/>
            <ac:spMk id="4" creationId="{8E6FE283-0FED-5D53-6D6B-CCE91BBC87CC}"/>
          </ac:spMkLst>
        </pc:spChg>
        <pc:spChg chg="add del mod">
          <ac:chgData name="Vincent BATAILLE" userId="S::vbataille@diginamic-formation.fr::c5b18661-77cc-4e19-974c-aaca7f71d1b5" providerId="AD" clId="Web-{86A22A2F-2200-4FB3-893C-F537AD54A809}" dt="2023-12-20T11:50:38.443" v="348"/>
          <ac:spMkLst>
            <pc:docMk/>
            <pc:sldMk cId="1414260493" sldId="276"/>
            <ac:spMk id="5" creationId="{9F733377-6A18-FB46-FA12-A1A7C1CECB3C}"/>
          </ac:spMkLst>
        </pc:spChg>
        <pc:spChg chg="mod">
          <ac:chgData name="Vincent BATAILLE" userId="S::vbataille@diginamic-formation.fr::c5b18661-77cc-4e19-974c-aaca7f71d1b5" providerId="AD" clId="Web-{86A22A2F-2200-4FB3-893C-F537AD54A809}" dt="2023-12-20T11:48:10.937" v="290" actId="1076"/>
          <ac:spMkLst>
            <pc:docMk/>
            <pc:sldMk cId="1414260493" sldId="276"/>
            <ac:spMk id="7" creationId="{00000000-0000-0000-0000-000000000000}"/>
          </ac:spMkLst>
        </pc:spChg>
        <pc:spChg chg="add mod">
          <ac:chgData name="Vincent BATAILLE" userId="S::vbataille@diginamic-formation.fr::c5b18661-77cc-4e19-974c-aaca7f71d1b5" providerId="AD" clId="Web-{86A22A2F-2200-4FB3-893C-F537AD54A809}" dt="2023-12-20T11:51:41.211" v="405" actId="20577"/>
          <ac:spMkLst>
            <pc:docMk/>
            <pc:sldMk cId="1414260493" sldId="276"/>
            <ac:spMk id="8" creationId="{52D600F7-E8B4-183B-8633-0F07D7FEB69F}"/>
          </ac:spMkLst>
        </pc:spChg>
        <pc:picChg chg="mod modCrop">
          <ac:chgData name="Vincent BATAILLE" userId="S::vbataille@diginamic-formation.fr::c5b18661-77cc-4e19-974c-aaca7f71d1b5" providerId="AD" clId="Web-{86A22A2F-2200-4FB3-893C-F537AD54A809}" dt="2023-12-20T11:51:42.242" v="406" actId="1076"/>
          <ac:picMkLst>
            <pc:docMk/>
            <pc:sldMk cId="1414260493" sldId="276"/>
            <ac:picMk id="9" creationId="{00000000-0000-0000-0000-000000000000}"/>
          </ac:picMkLst>
        </pc:picChg>
        <pc:picChg chg="mod">
          <ac:chgData name="Vincent BATAILLE" userId="S::vbataille@diginamic-formation.fr::c5b18661-77cc-4e19-974c-aaca7f71d1b5" providerId="AD" clId="Web-{86A22A2F-2200-4FB3-893C-F537AD54A809}" dt="2023-12-20T11:51:48.587" v="407" actId="1076"/>
          <ac:picMkLst>
            <pc:docMk/>
            <pc:sldMk cId="1414260493" sldId="276"/>
            <ac:picMk id="11" creationId="{00000000-0000-0000-0000-000000000000}"/>
          </ac:picMkLst>
        </pc:picChg>
      </pc:sldChg>
      <pc:sldChg chg="modSp">
        <pc:chgData name="Vincent BATAILLE" userId="S::vbataille@diginamic-formation.fr::c5b18661-77cc-4e19-974c-aaca7f71d1b5" providerId="AD" clId="Web-{86A22A2F-2200-4FB3-893C-F537AD54A809}" dt="2023-12-20T11:38:52.884" v="95" actId="20577"/>
        <pc:sldMkLst>
          <pc:docMk/>
          <pc:sldMk cId="1419278220" sldId="279"/>
        </pc:sldMkLst>
        <pc:spChg chg="mod">
          <ac:chgData name="Vincent BATAILLE" userId="S::vbataille@diginamic-formation.fr::c5b18661-77cc-4e19-974c-aaca7f71d1b5" providerId="AD" clId="Web-{86A22A2F-2200-4FB3-893C-F537AD54A809}" dt="2023-12-20T11:38:52.884" v="95" actId="20577"/>
          <ac:spMkLst>
            <pc:docMk/>
            <pc:sldMk cId="1419278220" sldId="279"/>
            <ac:spMk id="7" creationId="{00000000-0000-0000-0000-000000000000}"/>
          </ac:spMkLst>
        </pc:spChg>
      </pc:sldChg>
      <pc:sldChg chg="addSp modSp">
        <pc:chgData name="Vincent BATAILLE" userId="S::vbataille@diginamic-formation.fr::c5b18661-77cc-4e19-974c-aaca7f71d1b5" providerId="AD" clId="Web-{86A22A2F-2200-4FB3-893C-F537AD54A809}" dt="2023-12-20T11:46:35.793" v="280" actId="20577"/>
        <pc:sldMkLst>
          <pc:docMk/>
          <pc:sldMk cId="3281477160" sldId="290"/>
        </pc:sldMkLst>
        <pc:spChg chg="add mod">
          <ac:chgData name="Vincent BATAILLE" userId="S::vbataille@diginamic-formation.fr::c5b18661-77cc-4e19-974c-aaca7f71d1b5" providerId="AD" clId="Web-{86A22A2F-2200-4FB3-893C-F537AD54A809}" dt="2023-12-20T11:46:35.793" v="280" actId="20577"/>
          <ac:spMkLst>
            <pc:docMk/>
            <pc:sldMk cId="3281477160" sldId="290"/>
            <ac:spMk id="5" creationId="{4DF3F3C7-EA61-421D-C030-F8B5E9898090}"/>
          </ac:spMkLst>
        </pc:spChg>
        <pc:picChg chg="mod modCrop">
          <ac:chgData name="Vincent BATAILLE" userId="S::vbataille@diginamic-formation.fr::c5b18661-77cc-4e19-974c-aaca7f71d1b5" providerId="AD" clId="Web-{86A22A2F-2200-4FB3-893C-F537AD54A809}" dt="2023-12-20T11:46:18.917" v="279" actId="1076"/>
          <ac:picMkLst>
            <pc:docMk/>
            <pc:sldMk cId="3281477160" sldId="290"/>
            <ac:picMk id="7" creationId="{00000000-0000-0000-0000-000000000000}"/>
          </ac:picMkLst>
        </pc:picChg>
        <pc:picChg chg="mod modCrop">
          <ac:chgData name="Vincent BATAILLE" userId="S::vbataille@diginamic-formation.fr::c5b18661-77cc-4e19-974c-aaca7f71d1b5" providerId="AD" clId="Web-{86A22A2F-2200-4FB3-893C-F537AD54A809}" dt="2023-12-20T11:46:16.589" v="278" actId="1076"/>
          <ac:picMkLst>
            <pc:docMk/>
            <pc:sldMk cId="3281477160" sldId="290"/>
            <ac:picMk id="8" creationId="{00000000-0000-0000-0000-000000000000}"/>
          </ac:picMkLst>
        </pc:picChg>
      </pc:sldChg>
    </pc:docChg>
  </pc:docChgLst>
  <pc:docChgLst>
    <pc:chgData name="Vincent BATAILLE" userId="S::vbataille@diginamic-formation.fr::c5b18661-77cc-4e19-974c-aaca7f71d1b5" providerId="AD" clId="Web-{7B15677D-3E52-428F-8EC0-9DC9F5844B0E}"/>
    <pc:docChg chg="modSld sldOrd">
      <pc:chgData name="Vincent BATAILLE" userId="S::vbataille@diginamic-formation.fr::c5b18661-77cc-4e19-974c-aaca7f71d1b5" providerId="AD" clId="Web-{7B15677D-3E52-428F-8EC0-9DC9F5844B0E}" dt="2023-12-21T08:25:18.764" v="593" actId="1076"/>
      <pc:docMkLst>
        <pc:docMk/>
      </pc:docMkLst>
      <pc:sldChg chg="modSp">
        <pc:chgData name="Vincent BATAILLE" userId="S::vbataille@diginamic-formation.fr::c5b18661-77cc-4e19-974c-aaca7f71d1b5" providerId="AD" clId="Web-{7B15677D-3E52-428F-8EC0-9DC9F5844B0E}" dt="2023-12-20T14:08:46.057" v="162" actId="20577"/>
        <pc:sldMkLst>
          <pc:docMk/>
          <pc:sldMk cId="1596696435" sldId="262"/>
        </pc:sldMkLst>
        <pc:spChg chg="mod">
          <ac:chgData name="Vincent BATAILLE" userId="S::vbataille@diginamic-formation.fr::c5b18661-77cc-4e19-974c-aaca7f71d1b5" providerId="AD" clId="Web-{7B15677D-3E52-428F-8EC0-9DC9F5844B0E}" dt="2023-12-20T14:08:46.057" v="162" actId="20577"/>
          <ac:spMkLst>
            <pc:docMk/>
            <pc:sldMk cId="1596696435" sldId="262"/>
            <ac:spMk id="3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7B15677D-3E52-428F-8EC0-9DC9F5844B0E}" dt="2023-12-20T14:09:05.808" v="165" actId="1076"/>
        <pc:sldMkLst>
          <pc:docMk/>
          <pc:sldMk cId="197189601" sldId="267"/>
        </pc:sldMkLst>
        <pc:spChg chg="mod">
          <ac:chgData name="Vincent BATAILLE" userId="S::vbataille@diginamic-formation.fr::c5b18661-77cc-4e19-974c-aaca7f71d1b5" providerId="AD" clId="Web-{7B15677D-3E52-428F-8EC0-9DC9F5844B0E}" dt="2023-12-20T14:09:05.808" v="165" actId="1076"/>
          <ac:spMkLst>
            <pc:docMk/>
            <pc:sldMk cId="197189601" sldId="267"/>
            <ac:spMk id="14" creationId="{00000000-0000-0000-0000-000000000000}"/>
          </ac:spMkLst>
        </pc:spChg>
        <pc:spChg chg="mod">
          <ac:chgData name="Vincent BATAILLE" userId="S::vbataille@diginamic-formation.fr::c5b18661-77cc-4e19-974c-aaca7f71d1b5" providerId="AD" clId="Web-{7B15677D-3E52-428F-8EC0-9DC9F5844B0E}" dt="2023-12-20T14:09:02.792" v="164" actId="1076"/>
          <ac:spMkLst>
            <pc:docMk/>
            <pc:sldMk cId="197189601" sldId="267"/>
            <ac:spMk id="19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7B15677D-3E52-428F-8EC0-9DC9F5844B0E}" dt="2023-12-20T14:03:49.614" v="4" actId="1076"/>
        <pc:sldMkLst>
          <pc:docMk/>
          <pc:sldMk cId="462333769" sldId="271"/>
        </pc:sldMkLst>
        <pc:spChg chg="mod">
          <ac:chgData name="Vincent BATAILLE" userId="S::vbataille@diginamic-formation.fr::c5b18661-77cc-4e19-974c-aaca7f71d1b5" providerId="AD" clId="Web-{7B15677D-3E52-428F-8EC0-9DC9F5844B0E}" dt="2023-12-20T14:03:49.614" v="4" actId="1076"/>
          <ac:spMkLst>
            <pc:docMk/>
            <pc:sldMk cId="462333769" sldId="271"/>
            <ac:spMk id="14" creationId="{00000000-0000-0000-0000-000000000000}"/>
          </ac:spMkLst>
        </pc:spChg>
        <pc:picChg chg="mod">
          <ac:chgData name="Vincent BATAILLE" userId="S::vbataille@diginamic-formation.fr::c5b18661-77cc-4e19-974c-aaca7f71d1b5" providerId="AD" clId="Web-{7B15677D-3E52-428F-8EC0-9DC9F5844B0E}" dt="2023-12-20T14:03:44.567" v="2" actId="1076"/>
          <ac:picMkLst>
            <pc:docMk/>
            <pc:sldMk cId="462333769" sldId="271"/>
            <ac:picMk id="3" creationId="{00000000-0000-0000-0000-000000000000}"/>
          </ac:picMkLst>
        </pc:picChg>
        <pc:picChg chg="mod">
          <ac:chgData name="Vincent BATAILLE" userId="S::vbataille@diginamic-formation.fr::c5b18661-77cc-4e19-974c-aaca7f71d1b5" providerId="AD" clId="Web-{7B15677D-3E52-428F-8EC0-9DC9F5844B0E}" dt="2023-12-20T14:03:44.520" v="1" actId="1076"/>
          <ac:picMkLst>
            <pc:docMk/>
            <pc:sldMk cId="462333769" sldId="271"/>
            <ac:picMk id="4" creationId="{00000000-0000-0000-0000-000000000000}"/>
          </ac:picMkLst>
        </pc:picChg>
      </pc:sldChg>
      <pc:sldChg chg="modSp">
        <pc:chgData name="Vincent BATAILLE" userId="S::vbataille@diginamic-formation.fr::c5b18661-77cc-4e19-974c-aaca7f71d1b5" providerId="AD" clId="Web-{7B15677D-3E52-428F-8EC0-9DC9F5844B0E}" dt="2023-12-20T14:04:20.866" v="18" actId="20577"/>
        <pc:sldMkLst>
          <pc:docMk/>
          <pc:sldMk cId="1050489172" sldId="272"/>
        </pc:sldMkLst>
        <pc:spChg chg="mod">
          <ac:chgData name="Vincent BATAILLE" userId="S::vbataille@diginamic-formation.fr::c5b18661-77cc-4e19-974c-aaca7f71d1b5" providerId="AD" clId="Web-{7B15677D-3E52-428F-8EC0-9DC9F5844B0E}" dt="2023-12-20T14:04:20.866" v="18" actId="20577"/>
          <ac:spMkLst>
            <pc:docMk/>
            <pc:sldMk cId="1050489172" sldId="272"/>
            <ac:spMk id="4" creationId="{00000000-0000-0000-0000-000000000000}"/>
          </ac:spMkLst>
        </pc:spChg>
        <pc:picChg chg="mod">
          <ac:chgData name="Vincent BATAILLE" userId="S::vbataille@diginamic-formation.fr::c5b18661-77cc-4e19-974c-aaca7f71d1b5" providerId="AD" clId="Web-{7B15677D-3E52-428F-8EC0-9DC9F5844B0E}" dt="2023-12-20T14:03:55.412" v="5" actId="1076"/>
          <ac:picMkLst>
            <pc:docMk/>
            <pc:sldMk cId="1050489172" sldId="272"/>
            <ac:picMk id="3" creationId="{00000000-0000-0000-0000-000000000000}"/>
          </ac:picMkLst>
        </pc:picChg>
      </pc:sldChg>
      <pc:sldChg chg="addSp delSp modSp">
        <pc:chgData name="Vincent BATAILLE" userId="S::vbataille@diginamic-formation.fr::c5b18661-77cc-4e19-974c-aaca7f71d1b5" providerId="AD" clId="Web-{7B15677D-3E52-428F-8EC0-9DC9F5844B0E}" dt="2023-12-20T15:20:08.800" v="592" actId="1076"/>
        <pc:sldMkLst>
          <pc:docMk/>
          <pc:sldMk cId="3712656562" sldId="274"/>
        </pc:sldMkLst>
        <pc:picChg chg="del">
          <ac:chgData name="Vincent BATAILLE" userId="S::vbataille@diginamic-formation.fr::c5b18661-77cc-4e19-974c-aaca7f71d1b5" providerId="AD" clId="Web-{7B15677D-3E52-428F-8EC0-9DC9F5844B0E}" dt="2023-12-20T15:19:55.065" v="589"/>
          <ac:picMkLst>
            <pc:docMk/>
            <pc:sldMk cId="3712656562" sldId="274"/>
            <ac:picMk id="4" creationId="{00000000-0000-0000-0000-000000000000}"/>
          </ac:picMkLst>
        </pc:picChg>
        <pc:picChg chg="add mod">
          <ac:chgData name="Vincent BATAILLE" userId="S::vbataille@diginamic-formation.fr::c5b18661-77cc-4e19-974c-aaca7f71d1b5" providerId="AD" clId="Web-{7B15677D-3E52-428F-8EC0-9DC9F5844B0E}" dt="2023-12-20T15:20:08.800" v="592" actId="1076"/>
          <ac:picMkLst>
            <pc:docMk/>
            <pc:sldMk cId="3712656562" sldId="274"/>
            <ac:picMk id="6" creationId="{C1C797FB-4EA8-AF88-04A0-07530BD9340F}"/>
          </ac:picMkLst>
        </pc:picChg>
      </pc:sldChg>
      <pc:sldChg chg="modSp">
        <pc:chgData name="Vincent BATAILLE" userId="S::vbataille@diginamic-formation.fr::c5b18661-77cc-4e19-974c-aaca7f71d1b5" providerId="AD" clId="Web-{7B15677D-3E52-428F-8EC0-9DC9F5844B0E}" dt="2023-12-20T14:17:39.922" v="588" actId="14100"/>
        <pc:sldMkLst>
          <pc:docMk/>
          <pc:sldMk cId="2935992840" sldId="275"/>
        </pc:sldMkLst>
        <pc:spChg chg="mod">
          <ac:chgData name="Vincent BATAILLE" userId="S::vbataille@diginamic-formation.fr::c5b18661-77cc-4e19-974c-aaca7f71d1b5" providerId="AD" clId="Web-{7B15677D-3E52-428F-8EC0-9DC9F5844B0E}" dt="2023-12-20T14:17:39.922" v="588" actId="14100"/>
          <ac:spMkLst>
            <pc:docMk/>
            <pc:sldMk cId="2935992840" sldId="275"/>
            <ac:spMk id="4" creationId="{00000000-0000-0000-0000-000000000000}"/>
          </ac:spMkLst>
        </pc:spChg>
      </pc:sldChg>
      <pc:sldChg chg="addSp modSp">
        <pc:chgData name="Vincent BATAILLE" userId="S::vbataille@diginamic-formation.fr::c5b18661-77cc-4e19-974c-aaca7f71d1b5" providerId="AD" clId="Web-{7B15677D-3E52-428F-8EC0-9DC9F5844B0E}" dt="2023-12-20T14:16:24.932" v="574" actId="1076"/>
        <pc:sldMkLst>
          <pc:docMk/>
          <pc:sldMk cId="2825400719" sldId="277"/>
        </pc:sldMkLst>
        <pc:spChg chg="add mod">
          <ac:chgData name="Vincent BATAILLE" userId="S::vbataille@diginamic-formation.fr::c5b18661-77cc-4e19-974c-aaca7f71d1b5" providerId="AD" clId="Web-{7B15677D-3E52-428F-8EC0-9DC9F5844B0E}" dt="2023-12-20T14:16:24.932" v="574" actId="1076"/>
          <ac:spMkLst>
            <pc:docMk/>
            <pc:sldMk cId="2825400719" sldId="277"/>
            <ac:spMk id="3" creationId="{C4011B70-8ED6-8E25-C16E-AA4EF71C47DA}"/>
          </ac:spMkLst>
        </pc:spChg>
        <pc:spChg chg="mod">
          <ac:chgData name="Vincent BATAILLE" userId="S::vbataille@diginamic-formation.fr::c5b18661-77cc-4e19-974c-aaca7f71d1b5" providerId="AD" clId="Web-{7B15677D-3E52-428F-8EC0-9DC9F5844B0E}" dt="2023-12-20T14:06:18.656" v="85" actId="1076"/>
          <ac:spMkLst>
            <pc:docMk/>
            <pc:sldMk cId="2825400719" sldId="277"/>
            <ac:spMk id="21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7B15677D-3E52-428F-8EC0-9DC9F5844B0E}" dt="2023-12-20T14:16:49.809" v="577" actId="20577"/>
        <pc:sldMkLst>
          <pc:docMk/>
          <pc:sldMk cId="1419278220" sldId="279"/>
        </pc:sldMkLst>
        <pc:spChg chg="mod">
          <ac:chgData name="Vincent BATAILLE" userId="S::vbataille@diginamic-formation.fr::c5b18661-77cc-4e19-974c-aaca7f71d1b5" providerId="AD" clId="Web-{7B15677D-3E52-428F-8EC0-9DC9F5844B0E}" dt="2023-12-20T14:16:49.809" v="577" actId="20577"/>
          <ac:spMkLst>
            <pc:docMk/>
            <pc:sldMk cId="1419278220" sldId="279"/>
            <ac:spMk id="7" creationId="{00000000-0000-0000-0000-000000000000}"/>
          </ac:spMkLst>
        </pc:spChg>
        <pc:spChg chg="mod">
          <ac:chgData name="Vincent BATAILLE" userId="S::vbataille@diginamic-formation.fr::c5b18661-77cc-4e19-974c-aaca7f71d1b5" providerId="AD" clId="Web-{7B15677D-3E52-428F-8EC0-9DC9F5844B0E}" dt="2023-12-20T14:06:58.065" v="95" actId="1076"/>
          <ac:spMkLst>
            <pc:docMk/>
            <pc:sldMk cId="1419278220" sldId="279"/>
            <ac:spMk id="19" creationId="{00000000-0000-0000-0000-000000000000}"/>
          </ac:spMkLst>
        </pc:spChg>
        <pc:spChg chg="mod">
          <ac:chgData name="Vincent BATAILLE" userId="S::vbataille@diginamic-formation.fr::c5b18661-77cc-4e19-974c-aaca7f71d1b5" providerId="AD" clId="Web-{7B15677D-3E52-428F-8EC0-9DC9F5844B0E}" dt="2023-12-20T14:07:00.018" v="96" actId="1076"/>
          <ac:spMkLst>
            <pc:docMk/>
            <pc:sldMk cId="1419278220" sldId="279"/>
            <ac:spMk id="21" creationId="{00000000-0000-0000-0000-000000000000}"/>
          </ac:spMkLst>
        </pc:spChg>
        <pc:picChg chg="mod">
          <ac:chgData name="Vincent BATAILLE" userId="S::vbataille@diginamic-formation.fr::c5b18661-77cc-4e19-974c-aaca7f71d1b5" providerId="AD" clId="Web-{7B15677D-3E52-428F-8EC0-9DC9F5844B0E}" dt="2023-12-20T14:06:54.549" v="94" actId="1076"/>
          <ac:picMkLst>
            <pc:docMk/>
            <pc:sldMk cId="1419278220" sldId="279"/>
            <ac:picMk id="8" creationId="{256E4B03-D107-D6B6-ABBF-47979A4B6FEE}"/>
          </ac:picMkLst>
        </pc:picChg>
      </pc:sldChg>
      <pc:sldChg chg="modSp">
        <pc:chgData name="Vincent BATAILLE" userId="S::vbataille@diginamic-formation.fr::c5b18661-77cc-4e19-974c-aaca7f71d1b5" providerId="AD" clId="Web-{7B15677D-3E52-428F-8EC0-9DC9F5844B0E}" dt="2023-12-20T14:09:39.967" v="169" actId="14100"/>
        <pc:sldMkLst>
          <pc:docMk/>
          <pc:sldMk cId="1416870490" sldId="280"/>
        </pc:sldMkLst>
        <pc:spChg chg="mod">
          <ac:chgData name="Vincent BATAILLE" userId="S::vbataille@diginamic-formation.fr::c5b18661-77cc-4e19-974c-aaca7f71d1b5" providerId="AD" clId="Web-{7B15677D-3E52-428F-8EC0-9DC9F5844B0E}" dt="2023-12-20T14:09:39.967" v="169" actId="14100"/>
          <ac:spMkLst>
            <pc:docMk/>
            <pc:sldMk cId="1416870490" sldId="280"/>
            <ac:spMk id="7" creationId="{00000000-0000-0000-0000-000000000000}"/>
          </ac:spMkLst>
        </pc:spChg>
        <pc:picChg chg="mod">
          <ac:chgData name="Vincent BATAILLE" userId="S::vbataille@diginamic-formation.fr::c5b18661-77cc-4e19-974c-aaca7f71d1b5" providerId="AD" clId="Web-{7B15677D-3E52-428F-8EC0-9DC9F5844B0E}" dt="2023-12-20T14:09:33.779" v="166" actId="1076"/>
          <ac:picMkLst>
            <pc:docMk/>
            <pc:sldMk cId="1416870490" sldId="280"/>
            <ac:picMk id="4" creationId="{00000000-0000-0000-0000-000000000000}"/>
          </ac:picMkLst>
        </pc:picChg>
        <pc:picChg chg="mod">
          <ac:chgData name="Vincent BATAILLE" userId="S::vbataille@diginamic-formation.fr::c5b18661-77cc-4e19-974c-aaca7f71d1b5" providerId="AD" clId="Web-{7B15677D-3E52-428F-8EC0-9DC9F5844B0E}" dt="2023-12-20T14:09:37.216" v="168" actId="1076"/>
          <ac:picMkLst>
            <pc:docMk/>
            <pc:sldMk cId="1416870490" sldId="280"/>
            <ac:picMk id="8" creationId="{00000000-0000-0000-0000-000000000000}"/>
          </ac:picMkLst>
        </pc:picChg>
      </pc:sldChg>
      <pc:sldChg chg="modSp">
        <pc:chgData name="Vincent BATAILLE" userId="S::vbataille@diginamic-formation.fr::c5b18661-77cc-4e19-974c-aaca7f71d1b5" providerId="AD" clId="Web-{7B15677D-3E52-428F-8EC0-9DC9F5844B0E}" dt="2023-12-20T14:05:07.760" v="47" actId="1076"/>
        <pc:sldMkLst>
          <pc:docMk/>
          <pc:sldMk cId="1623496055" sldId="281"/>
        </pc:sldMkLst>
        <pc:spChg chg="mod">
          <ac:chgData name="Vincent BATAILLE" userId="S::vbataille@diginamic-formation.fr::c5b18661-77cc-4e19-974c-aaca7f71d1b5" providerId="AD" clId="Web-{7B15677D-3E52-428F-8EC0-9DC9F5844B0E}" dt="2023-12-20T14:04:54.306" v="44" actId="20577"/>
          <ac:spMkLst>
            <pc:docMk/>
            <pc:sldMk cId="1623496055" sldId="281"/>
            <ac:spMk id="9" creationId="{00000000-0000-0000-0000-000000000000}"/>
          </ac:spMkLst>
        </pc:spChg>
        <pc:picChg chg="mod modCrop">
          <ac:chgData name="Vincent BATAILLE" userId="S::vbataille@diginamic-formation.fr::c5b18661-77cc-4e19-974c-aaca7f71d1b5" providerId="AD" clId="Web-{7B15677D-3E52-428F-8EC0-9DC9F5844B0E}" dt="2023-12-20T14:05:07.760" v="47" actId="1076"/>
          <ac:picMkLst>
            <pc:docMk/>
            <pc:sldMk cId="1623496055" sldId="281"/>
            <ac:picMk id="7" creationId="{00000000-0000-0000-0000-000000000000}"/>
          </ac:picMkLst>
        </pc:picChg>
      </pc:sldChg>
      <pc:sldChg chg="modSp">
        <pc:chgData name="Vincent BATAILLE" userId="S::vbataille@diginamic-formation.fr::c5b18661-77cc-4e19-974c-aaca7f71d1b5" providerId="AD" clId="Web-{7B15677D-3E52-428F-8EC0-9DC9F5844B0E}" dt="2023-12-20T14:04:38.336" v="32" actId="20577"/>
        <pc:sldMkLst>
          <pc:docMk/>
          <pc:sldMk cId="345473836" sldId="282"/>
        </pc:sldMkLst>
        <pc:spChg chg="mod">
          <ac:chgData name="Vincent BATAILLE" userId="S::vbataille@diginamic-formation.fr::c5b18661-77cc-4e19-974c-aaca7f71d1b5" providerId="AD" clId="Web-{7B15677D-3E52-428F-8EC0-9DC9F5844B0E}" dt="2023-12-20T14:04:38.336" v="32" actId="20577"/>
          <ac:spMkLst>
            <pc:docMk/>
            <pc:sldMk cId="345473836" sldId="282"/>
            <ac:spMk id="13" creationId="{00000000-0000-0000-0000-000000000000}"/>
          </ac:spMkLst>
        </pc:spChg>
        <pc:picChg chg="mod">
          <ac:chgData name="Vincent BATAILLE" userId="S::vbataille@diginamic-formation.fr::c5b18661-77cc-4e19-974c-aaca7f71d1b5" providerId="AD" clId="Web-{7B15677D-3E52-428F-8EC0-9DC9F5844B0E}" dt="2023-12-20T14:04:33.430" v="25" actId="1076"/>
          <ac:picMkLst>
            <pc:docMk/>
            <pc:sldMk cId="345473836" sldId="282"/>
            <ac:picMk id="5" creationId="{00000000-0000-0000-0000-000000000000}"/>
          </ac:picMkLst>
        </pc:picChg>
        <pc:picChg chg="mod">
          <ac:chgData name="Vincent BATAILLE" userId="S::vbataille@diginamic-formation.fr::c5b18661-77cc-4e19-974c-aaca7f71d1b5" providerId="AD" clId="Web-{7B15677D-3E52-428F-8EC0-9DC9F5844B0E}" dt="2023-12-20T14:04:33.445" v="26" actId="1076"/>
          <ac:picMkLst>
            <pc:docMk/>
            <pc:sldMk cId="345473836" sldId="282"/>
            <ac:picMk id="6" creationId="{00000000-0000-0000-0000-000000000000}"/>
          </ac:picMkLst>
        </pc:picChg>
      </pc:sldChg>
      <pc:sldChg chg="modSp">
        <pc:chgData name="Vincent BATAILLE" userId="S::vbataille@diginamic-formation.fr::c5b18661-77cc-4e19-974c-aaca7f71d1b5" providerId="AD" clId="Web-{7B15677D-3E52-428F-8EC0-9DC9F5844B0E}" dt="2023-12-20T14:05:34.043" v="61" actId="1076"/>
        <pc:sldMkLst>
          <pc:docMk/>
          <pc:sldMk cId="1285696204" sldId="283"/>
        </pc:sldMkLst>
        <pc:spChg chg="mod">
          <ac:chgData name="Vincent BATAILLE" userId="S::vbataille@diginamic-formation.fr::c5b18661-77cc-4e19-974c-aaca7f71d1b5" providerId="AD" clId="Web-{7B15677D-3E52-428F-8EC0-9DC9F5844B0E}" dt="2023-12-20T14:05:26.043" v="58" actId="14100"/>
          <ac:spMkLst>
            <pc:docMk/>
            <pc:sldMk cId="1285696204" sldId="283"/>
            <ac:spMk id="8" creationId="{00000000-0000-0000-0000-000000000000}"/>
          </ac:spMkLst>
        </pc:spChg>
        <pc:picChg chg="mod modCrop">
          <ac:chgData name="Vincent BATAILLE" userId="S::vbataille@diginamic-formation.fr::c5b18661-77cc-4e19-974c-aaca7f71d1b5" providerId="AD" clId="Web-{7B15677D-3E52-428F-8EC0-9DC9F5844B0E}" dt="2023-12-20T14:05:34.043" v="61" actId="1076"/>
          <ac:picMkLst>
            <pc:docMk/>
            <pc:sldMk cId="1285696204" sldId="283"/>
            <ac:picMk id="2" creationId="{00000000-0000-0000-0000-000000000000}"/>
          </ac:picMkLst>
        </pc:picChg>
      </pc:sldChg>
      <pc:sldChg chg="modSp">
        <pc:chgData name="Vincent BATAILLE" userId="S::vbataille@diginamic-formation.fr::c5b18661-77cc-4e19-974c-aaca7f71d1b5" providerId="AD" clId="Web-{7B15677D-3E52-428F-8EC0-9DC9F5844B0E}" dt="2023-12-20T14:05:55.092" v="74" actId="1076"/>
        <pc:sldMkLst>
          <pc:docMk/>
          <pc:sldMk cId="1364749479" sldId="284"/>
        </pc:sldMkLst>
        <pc:spChg chg="mod">
          <ac:chgData name="Vincent BATAILLE" userId="S::vbataille@diginamic-formation.fr::c5b18661-77cc-4e19-974c-aaca7f71d1b5" providerId="AD" clId="Web-{7B15677D-3E52-428F-8EC0-9DC9F5844B0E}" dt="2023-12-20T14:05:46.763" v="71" actId="14100"/>
          <ac:spMkLst>
            <pc:docMk/>
            <pc:sldMk cId="1364749479" sldId="284"/>
            <ac:spMk id="7" creationId="{00000000-0000-0000-0000-000000000000}"/>
          </ac:spMkLst>
        </pc:spChg>
        <pc:picChg chg="mod modCrop">
          <ac:chgData name="Vincent BATAILLE" userId="S::vbataille@diginamic-formation.fr::c5b18661-77cc-4e19-974c-aaca7f71d1b5" providerId="AD" clId="Web-{7B15677D-3E52-428F-8EC0-9DC9F5844B0E}" dt="2023-12-20T14:05:55.092" v="74" actId="1076"/>
          <ac:picMkLst>
            <pc:docMk/>
            <pc:sldMk cId="1364749479" sldId="284"/>
            <ac:picMk id="2" creationId="{00000000-0000-0000-0000-000000000000}"/>
          </ac:picMkLst>
        </pc:picChg>
      </pc:sldChg>
      <pc:sldChg chg="modSp">
        <pc:chgData name="Vincent BATAILLE" userId="S::vbataille@diginamic-formation.fr::c5b18661-77cc-4e19-974c-aaca7f71d1b5" providerId="AD" clId="Web-{7B15677D-3E52-428F-8EC0-9DC9F5844B0E}" dt="2023-12-21T08:25:18.764" v="593" actId="1076"/>
        <pc:sldMkLst>
          <pc:docMk/>
          <pc:sldMk cId="1619361734" sldId="285"/>
        </pc:sldMkLst>
        <pc:picChg chg="mod">
          <ac:chgData name="Vincent BATAILLE" userId="S::vbataille@diginamic-formation.fr::c5b18661-77cc-4e19-974c-aaca7f71d1b5" providerId="AD" clId="Web-{7B15677D-3E52-428F-8EC0-9DC9F5844B0E}" dt="2023-12-21T08:25:18.764" v="593" actId="1076"/>
          <ac:picMkLst>
            <pc:docMk/>
            <pc:sldMk cId="1619361734" sldId="285"/>
            <ac:picMk id="1030" creationId="{00000000-0000-0000-0000-000000000000}"/>
          </ac:picMkLst>
        </pc:picChg>
      </pc:sldChg>
      <pc:sldChg chg="ord">
        <pc:chgData name="Vincent BATAILLE" userId="S::vbataille@diginamic-formation.fr::c5b18661-77cc-4e19-974c-aaca7f71d1b5" providerId="AD" clId="Web-{7B15677D-3E52-428F-8EC0-9DC9F5844B0E}" dt="2023-12-20T14:07:21.113" v="97"/>
        <pc:sldMkLst>
          <pc:docMk/>
          <pc:sldMk cId="3391074834" sldId="286"/>
        </pc:sldMkLst>
      </pc:sldChg>
      <pc:sldChg chg="modSp">
        <pc:chgData name="Vincent BATAILLE" userId="S::vbataille@diginamic-formation.fr::c5b18661-77cc-4e19-974c-aaca7f71d1b5" providerId="AD" clId="Web-{7B15677D-3E52-428F-8EC0-9DC9F5844B0E}" dt="2023-12-20T14:06:10.436" v="84" actId="14100"/>
        <pc:sldMkLst>
          <pc:docMk/>
          <pc:sldMk cId="1744618020" sldId="287"/>
        </pc:sldMkLst>
        <pc:spChg chg="mod">
          <ac:chgData name="Vincent BATAILLE" userId="S::vbataille@diginamic-formation.fr::c5b18661-77cc-4e19-974c-aaca7f71d1b5" providerId="AD" clId="Web-{7B15677D-3E52-428F-8EC0-9DC9F5844B0E}" dt="2023-12-20T14:06:10.436" v="84" actId="14100"/>
          <ac:spMkLst>
            <pc:docMk/>
            <pc:sldMk cId="1744618020" sldId="287"/>
            <ac:spMk id="7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7B15677D-3E52-428F-8EC0-9DC9F5844B0E}" dt="2023-12-20T14:06:37.829" v="90" actId="14100"/>
        <pc:sldMkLst>
          <pc:docMk/>
          <pc:sldMk cId="3482525741" sldId="288"/>
        </pc:sldMkLst>
        <pc:spChg chg="mod">
          <ac:chgData name="Vincent BATAILLE" userId="S::vbataille@diginamic-formation.fr::c5b18661-77cc-4e19-974c-aaca7f71d1b5" providerId="AD" clId="Web-{7B15677D-3E52-428F-8EC0-9DC9F5844B0E}" dt="2023-12-20T14:06:37.829" v="90" actId="14100"/>
          <ac:spMkLst>
            <pc:docMk/>
            <pc:sldMk cId="3482525741" sldId="288"/>
            <ac:spMk id="7" creationId="{00000000-0000-0000-0000-000000000000}"/>
          </ac:spMkLst>
        </pc:spChg>
      </pc:sldChg>
      <pc:sldChg chg="modSp">
        <pc:chgData name="Vincent BATAILLE" userId="S::vbataille@diginamic-formation.fr::c5b18661-77cc-4e19-974c-aaca7f71d1b5" providerId="AD" clId="Web-{7B15677D-3E52-428F-8EC0-9DC9F5844B0E}" dt="2023-12-20T14:17:05.544" v="578" actId="20577"/>
        <pc:sldMkLst>
          <pc:docMk/>
          <pc:sldMk cId="3281477160" sldId="290"/>
        </pc:sldMkLst>
        <pc:spChg chg="mod">
          <ac:chgData name="Vincent BATAILLE" userId="S::vbataille@diginamic-formation.fr::c5b18661-77cc-4e19-974c-aaca7f71d1b5" providerId="AD" clId="Web-{7B15677D-3E52-428F-8EC0-9DC9F5844B0E}" dt="2023-12-20T14:17:05.544" v="578" actId="20577"/>
          <ac:spMkLst>
            <pc:docMk/>
            <pc:sldMk cId="3281477160" sldId="290"/>
            <ac:spMk id="5" creationId="{4DF3F3C7-EA61-421D-C030-F8B5E9898090}"/>
          </ac:spMkLst>
        </pc:spChg>
      </pc:sldChg>
      <pc:sldChg chg="addSp modSp">
        <pc:chgData name="Vincent BATAILLE" userId="S::vbataille@diginamic-formation.fr::c5b18661-77cc-4e19-974c-aaca7f71d1b5" providerId="AD" clId="Web-{7B15677D-3E52-428F-8EC0-9DC9F5844B0E}" dt="2023-12-20T14:15:01.301" v="449" actId="20577"/>
        <pc:sldMkLst>
          <pc:docMk/>
          <pc:sldMk cId="620238633" sldId="292"/>
        </pc:sldMkLst>
        <pc:spChg chg="add mod">
          <ac:chgData name="Vincent BATAILLE" userId="S::vbataille@diginamic-formation.fr::c5b18661-77cc-4e19-974c-aaca7f71d1b5" providerId="AD" clId="Web-{7B15677D-3E52-428F-8EC0-9DC9F5844B0E}" dt="2023-12-20T14:13:09.262" v="388" actId="1076"/>
          <ac:spMkLst>
            <pc:docMk/>
            <pc:sldMk cId="620238633" sldId="292"/>
            <ac:spMk id="2" creationId="{6582BD9C-C36C-1626-2366-29EEDCACE785}"/>
          </ac:spMkLst>
        </pc:spChg>
        <pc:spChg chg="mod">
          <ac:chgData name="Vincent BATAILLE" userId="S::vbataille@diginamic-formation.fr::c5b18661-77cc-4e19-974c-aaca7f71d1b5" providerId="AD" clId="Web-{7B15677D-3E52-428F-8EC0-9DC9F5844B0E}" dt="2023-12-20T14:13:37.545" v="401" actId="1076"/>
          <ac:spMkLst>
            <pc:docMk/>
            <pc:sldMk cId="620238633" sldId="292"/>
            <ac:spMk id="4" creationId="{00000000-0000-0000-0000-000000000000}"/>
          </ac:spMkLst>
        </pc:spChg>
        <pc:spChg chg="mod">
          <ac:chgData name="Vincent BATAILLE" userId="S::vbataille@diginamic-formation.fr::c5b18661-77cc-4e19-974c-aaca7f71d1b5" providerId="AD" clId="Web-{7B15677D-3E52-428F-8EC0-9DC9F5844B0E}" dt="2023-12-20T14:15:01.301" v="449" actId="20577"/>
          <ac:spMkLst>
            <pc:docMk/>
            <pc:sldMk cId="620238633" sldId="292"/>
            <ac:spMk id="13" creationId="{00000000-0000-0000-0000-000000000000}"/>
          </ac:spMkLst>
        </pc:spChg>
        <pc:picChg chg="mod">
          <ac:chgData name="Vincent BATAILLE" userId="S::vbataille@diginamic-formation.fr::c5b18661-77cc-4e19-974c-aaca7f71d1b5" providerId="AD" clId="Web-{7B15677D-3E52-428F-8EC0-9DC9F5844B0E}" dt="2023-12-20T14:12:18.352" v="311" actId="1076"/>
          <ac:picMkLst>
            <pc:docMk/>
            <pc:sldMk cId="620238633" sldId="292"/>
            <ac:picMk id="11" creationId="{00000000-0000-0000-0000-000000000000}"/>
          </ac:picMkLst>
        </pc:picChg>
        <pc:picChg chg="mod">
          <ac:chgData name="Vincent BATAILLE" userId="S::vbataille@diginamic-formation.fr::c5b18661-77cc-4e19-974c-aaca7f71d1b5" providerId="AD" clId="Web-{7B15677D-3E52-428F-8EC0-9DC9F5844B0E}" dt="2023-12-20T14:12:20.353" v="312" actId="1076"/>
          <ac:picMkLst>
            <pc:docMk/>
            <pc:sldMk cId="620238633" sldId="292"/>
            <ac:picMk id="12" creationId="{00000000-0000-0000-0000-000000000000}"/>
          </ac:picMkLst>
        </pc:picChg>
      </pc:sldChg>
    </pc:docChg>
  </pc:docChgLst>
  <pc:docChgLst>
    <pc:chgData name="Imad BRADY" userId="S::ibrady@diginamic-formation.fr::0d04dd81-4fb4-4b32-957f-1ffa5a77825d" providerId="AD" clId="Web-{39D2D2B2-1207-4507-ACCA-99933CCFC66A}"/>
    <pc:docChg chg="modSld sldOrd">
      <pc:chgData name="Imad BRADY" userId="S::ibrady@diginamic-formation.fr::0d04dd81-4fb4-4b32-957f-1ffa5a77825d" providerId="AD" clId="Web-{39D2D2B2-1207-4507-ACCA-99933CCFC66A}" dt="2023-12-21T11:14:10.209" v="5" actId="20577"/>
      <pc:docMkLst>
        <pc:docMk/>
      </pc:docMkLst>
      <pc:sldChg chg="ord">
        <pc:chgData name="Imad BRADY" userId="S::ibrady@diginamic-formation.fr::0d04dd81-4fb4-4b32-957f-1ffa5a77825d" providerId="AD" clId="Web-{39D2D2B2-1207-4507-ACCA-99933CCFC66A}" dt="2023-12-21T11:07:37.823" v="1"/>
        <pc:sldMkLst>
          <pc:docMk/>
          <pc:sldMk cId="1623496055" sldId="281"/>
        </pc:sldMkLst>
      </pc:sldChg>
      <pc:sldChg chg="ord">
        <pc:chgData name="Imad BRADY" userId="S::ibrady@diginamic-formation.fr::0d04dd81-4fb4-4b32-957f-1ffa5a77825d" providerId="AD" clId="Web-{39D2D2B2-1207-4507-ACCA-99933CCFC66A}" dt="2023-12-21T11:07:17.291" v="0"/>
        <pc:sldMkLst>
          <pc:docMk/>
          <pc:sldMk cId="1744618020" sldId="287"/>
        </pc:sldMkLst>
      </pc:sldChg>
      <pc:sldChg chg="modSp">
        <pc:chgData name="Imad BRADY" userId="S::ibrady@diginamic-formation.fr::0d04dd81-4fb4-4b32-957f-1ffa5a77825d" providerId="AD" clId="Web-{39D2D2B2-1207-4507-ACCA-99933CCFC66A}" dt="2023-12-21T11:14:10.209" v="5" actId="20577"/>
        <pc:sldMkLst>
          <pc:docMk/>
          <pc:sldMk cId="2495668578" sldId="295"/>
        </pc:sldMkLst>
        <pc:spChg chg="mod">
          <ac:chgData name="Imad BRADY" userId="S::ibrady@diginamic-formation.fr::0d04dd81-4fb4-4b32-957f-1ffa5a77825d" providerId="AD" clId="Web-{39D2D2B2-1207-4507-ACCA-99933CCFC66A}" dt="2023-12-21T11:14:10.209" v="5" actId="20577"/>
          <ac:spMkLst>
            <pc:docMk/>
            <pc:sldMk cId="2495668578" sldId="295"/>
            <ac:spMk id="2" creationId="{2DF39355-CAD7-45C6-DD7A-65A254E0B4B5}"/>
          </ac:spMkLst>
        </pc:spChg>
        <pc:spChg chg="mod">
          <ac:chgData name="Imad BRADY" userId="S::ibrady@diginamic-formation.fr::0d04dd81-4fb4-4b32-957f-1ffa5a77825d" providerId="AD" clId="Web-{39D2D2B2-1207-4507-ACCA-99933CCFC66A}" dt="2023-12-21T11:12:14.487" v="2" actId="20577"/>
          <ac:spMkLst>
            <pc:docMk/>
            <pc:sldMk cId="2495668578" sldId="295"/>
            <ac:spMk id="4" creationId="{83901B10-6CB8-88E3-1AC7-843713D38A6C}"/>
          </ac:spMkLst>
        </pc:spChg>
      </pc:sldChg>
    </pc:docChg>
  </pc:docChgLst>
  <pc:docChgLst>
    <pc:chgData name="Abedayo Candide ALIOLI" userId="S::acalioli@diginamic-formation.fr::c0bf3a19-1525-48d9-9265-377e7f788938" providerId="AD" clId="Web-{2C40618E-D1C0-4EF7-865B-A8C748FDF2A9}"/>
    <pc:docChg chg="addSld modSld">
      <pc:chgData name="Abedayo Candide ALIOLI" userId="S::acalioli@diginamic-formation.fr::c0bf3a19-1525-48d9-9265-377e7f788938" providerId="AD" clId="Web-{2C40618E-D1C0-4EF7-865B-A8C748FDF2A9}" dt="2023-12-21T11:32:58.109" v="47" actId="20577"/>
      <pc:docMkLst>
        <pc:docMk/>
      </pc:docMkLst>
      <pc:sldChg chg="addSp delSp modSp">
        <pc:chgData name="Abedayo Candide ALIOLI" userId="S::acalioli@diginamic-formation.fr::c0bf3a19-1525-48d9-9265-377e7f788938" providerId="AD" clId="Web-{2C40618E-D1C0-4EF7-865B-A8C748FDF2A9}" dt="2023-12-21T11:31:39.482" v="33" actId="20577"/>
        <pc:sldMkLst>
          <pc:docMk/>
          <pc:sldMk cId="3888056668" sldId="278"/>
        </pc:sldMkLst>
        <pc:spChg chg="mod">
          <ac:chgData name="Abedayo Candide ALIOLI" userId="S::acalioli@diginamic-formation.fr::c0bf3a19-1525-48d9-9265-377e7f788938" providerId="AD" clId="Web-{2C40618E-D1C0-4EF7-865B-A8C748FDF2A9}" dt="2023-12-21T11:31:39.482" v="33" actId="20577"/>
          <ac:spMkLst>
            <pc:docMk/>
            <pc:sldMk cId="3888056668" sldId="278"/>
            <ac:spMk id="19" creationId="{00000000-0000-0000-0000-000000000000}"/>
          </ac:spMkLst>
        </pc:spChg>
        <pc:picChg chg="add del mod modCrop">
          <ac:chgData name="Abedayo Candide ALIOLI" userId="S::acalioli@diginamic-formation.fr::c0bf3a19-1525-48d9-9265-377e7f788938" providerId="AD" clId="Web-{2C40618E-D1C0-4EF7-865B-A8C748FDF2A9}" dt="2023-12-21T11:28:32.087" v="3"/>
          <ac:picMkLst>
            <pc:docMk/>
            <pc:sldMk cId="3888056668" sldId="278"/>
            <ac:picMk id="2" creationId="{BB3506EA-82A5-80AA-E63F-0CE6CEF440B0}"/>
          </ac:picMkLst>
        </pc:picChg>
        <pc:picChg chg="add mod modCrop">
          <ac:chgData name="Abedayo Candide ALIOLI" userId="S::acalioli@diginamic-formation.fr::c0bf3a19-1525-48d9-9265-377e7f788938" providerId="AD" clId="Web-{2C40618E-D1C0-4EF7-865B-A8C748FDF2A9}" dt="2023-12-21T11:31:04.684" v="20" actId="1076"/>
          <ac:picMkLst>
            <pc:docMk/>
            <pc:sldMk cId="3888056668" sldId="278"/>
            <ac:picMk id="3" creationId="{9167FDAE-D45E-D9A1-086F-8A4FBAC271B4}"/>
          </ac:picMkLst>
        </pc:picChg>
        <pc:picChg chg="add del mod modCrop">
          <ac:chgData name="Abedayo Candide ALIOLI" userId="S::acalioli@diginamic-formation.fr::c0bf3a19-1525-48d9-9265-377e7f788938" providerId="AD" clId="Web-{2C40618E-D1C0-4EF7-865B-A8C748FDF2A9}" dt="2023-12-21T11:30:32.715" v="12"/>
          <ac:picMkLst>
            <pc:docMk/>
            <pc:sldMk cId="3888056668" sldId="278"/>
            <ac:picMk id="5" creationId="{A13E7DBE-6C23-75BF-CEE5-0957D6C475D7}"/>
          </ac:picMkLst>
        </pc:picChg>
      </pc:sldChg>
      <pc:sldChg chg="modSp">
        <pc:chgData name="Abedayo Candide ALIOLI" userId="S::acalioli@diginamic-formation.fr::c0bf3a19-1525-48d9-9265-377e7f788938" providerId="AD" clId="Web-{2C40618E-D1C0-4EF7-865B-A8C748FDF2A9}" dt="2023-12-21T11:32:58.109" v="47" actId="20577"/>
        <pc:sldMkLst>
          <pc:docMk/>
          <pc:sldMk cId="3817150091" sldId="291"/>
        </pc:sldMkLst>
        <pc:spChg chg="mod">
          <ac:chgData name="Abedayo Candide ALIOLI" userId="S::acalioli@diginamic-formation.fr::c0bf3a19-1525-48d9-9265-377e7f788938" providerId="AD" clId="Web-{2C40618E-D1C0-4EF7-865B-A8C748FDF2A9}" dt="2023-12-21T11:32:58.109" v="47" actId="20577"/>
          <ac:spMkLst>
            <pc:docMk/>
            <pc:sldMk cId="3817150091" sldId="291"/>
            <ac:spMk id="4" creationId="{00000000-0000-0000-0000-000000000000}"/>
          </ac:spMkLst>
        </pc:spChg>
      </pc:sldChg>
      <pc:sldChg chg="addSp delSp modSp add replId">
        <pc:chgData name="Abedayo Candide ALIOLI" userId="S::acalioli@diginamic-formation.fr::c0bf3a19-1525-48d9-9265-377e7f788938" providerId="AD" clId="Web-{2C40618E-D1C0-4EF7-865B-A8C748FDF2A9}" dt="2023-12-21T11:32:41.937" v="44" actId="20577"/>
        <pc:sldMkLst>
          <pc:docMk/>
          <pc:sldMk cId="3501822043" sldId="296"/>
        </pc:sldMkLst>
        <pc:spChg chg="mod">
          <ac:chgData name="Abedayo Candide ALIOLI" userId="S::acalioli@diginamic-formation.fr::c0bf3a19-1525-48d9-9265-377e7f788938" providerId="AD" clId="Web-{2C40618E-D1C0-4EF7-865B-A8C748FDF2A9}" dt="2023-12-21T11:32:41.937" v="44" actId="20577"/>
          <ac:spMkLst>
            <pc:docMk/>
            <pc:sldMk cId="3501822043" sldId="296"/>
            <ac:spMk id="19" creationId="{5E7E9363-4177-F5A1-A572-568FAAE97475}"/>
          </ac:spMkLst>
        </pc:spChg>
        <pc:picChg chg="add mod">
          <ac:chgData name="Abedayo Candide ALIOLI" userId="S::acalioli@diginamic-formation.fr::c0bf3a19-1525-48d9-9265-377e7f788938" providerId="AD" clId="Web-{2C40618E-D1C0-4EF7-865B-A8C748FDF2A9}" dt="2023-12-21T11:31:10.403" v="21" actId="1076"/>
          <ac:picMkLst>
            <pc:docMk/>
            <pc:sldMk cId="3501822043" sldId="296"/>
            <ac:picMk id="2" creationId="{61659BD0-CFB8-B4DB-5CDE-6CD689FEBC38}"/>
          </ac:picMkLst>
        </pc:picChg>
        <pc:picChg chg="del">
          <ac:chgData name="Abedayo Candide ALIOLI" userId="S::acalioli@diginamic-formation.fr::c0bf3a19-1525-48d9-9265-377e7f788938" providerId="AD" clId="Web-{2C40618E-D1C0-4EF7-865B-A8C748FDF2A9}" dt="2023-12-21T11:30:43.559" v="14"/>
          <ac:picMkLst>
            <pc:docMk/>
            <pc:sldMk cId="3501822043" sldId="296"/>
            <ac:picMk id="3" creationId="{30F57571-F272-D14A-AAEA-650622BAC6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B3A63-CE9A-450F-A34D-284AC4B6C7B8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FC602-0337-45DA-9C85-EE746CF0C8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36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9DEA97-0410-4877-9C09-B4DDE9FFC315}" type="datetime1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21/12/2023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0690550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5C6A-0064-4566-9230-BCE53AD1C339}" type="datetime1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56791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2233-F7D5-414D-B79E-C9F9B51CBFC9}" type="datetime1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36672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75D8-1952-43A8-A8A6-88782BCAE2DF}" type="datetime1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88642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6FFE3B-3814-4DDF-9FBE-334C700788CD}" type="datetime1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21/12/2023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1808302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01C3-D401-41FF-A587-ACEB4E568EF0}" type="datetime1">
              <a:rPr lang="fr-FR" smtClean="0"/>
              <a:t>21/12/2023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90552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0427-6267-4C9A-8DD6-625965F14D91}" type="datetime1">
              <a:rPr lang="fr-FR" smtClean="0"/>
              <a:t>21/12/2023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02779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2D98-9E0F-4BB7-A674-84589D981156}" type="datetime1">
              <a:rPr lang="fr-FR" smtClean="0"/>
              <a:t>21/12/2023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3726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B620-1EEF-4E2E-962A-63C82C8FC639}" type="datetime1">
              <a:rPr lang="fr-FR" smtClean="0"/>
              <a:t>21/12/2023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94764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3BC1C3-10FF-4208-B2AF-748BC26B22DF}" type="datetime1">
              <a:rPr lang="fr-FR" smtClean="0"/>
              <a:t>21/12/2023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21/12/2023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071993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1EEBAB-C794-42D7-AE54-5AC4C45ECB65}" type="datetime1">
              <a:rPr lang="fr-FR" smtClean="0"/>
              <a:t>21/12/2023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21/12/2023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43597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C549FC9-EA30-4C96-A805-8C96F7874ABC}" type="datetime1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21/12/2023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E204C35-2785-42EA-8E47-15EF156112B9}" type="slidenum">
              <a:rPr lang="fr-FR" smtClean="0"/>
              <a:t>‹#›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411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1252" y="4802630"/>
            <a:ext cx="2405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600" spc="-10">
                <a:solidFill>
                  <a:srgbClr val="C00000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 MT"/>
              </a:rPr>
              <a:t>Groupe 3</a:t>
            </a:r>
            <a:endParaRPr lang="fr-FR" sz="3600">
              <a:solidFill>
                <a:srgbClr val="C00000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  <a:cs typeface="Arial MT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440873" y="1407254"/>
            <a:ext cx="10058400" cy="3566160"/>
          </a:xfrm>
        </p:spPr>
        <p:txBody>
          <a:bodyPr/>
          <a:lstStyle/>
          <a:p>
            <a:pPr algn="ctr"/>
            <a:r>
              <a:rPr lang="en-US" spc="251" err="1">
                <a:solidFill>
                  <a:srgbClr val="C00000"/>
                </a:solidFill>
                <a:latin typeface="Century Gothic" panose="020B0502020202020204" pitchFamily="34" charset="0"/>
                <a:ea typeface="Source Code Pro Semibold" panose="020B0609030403020204" pitchFamily="49" charset="0"/>
              </a:rPr>
              <a:t>Projet</a:t>
            </a:r>
            <a:r>
              <a:rPr lang="en-US" spc="251">
                <a:solidFill>
                  <a:srgbClr val="C00000"/>
                </a:solidFill>
                <a:latin typeface="Century Gothic" panose="020B0502020202020204" pitchFamily="34" charset="0"/>
                <a:ea typeface="Source Code Pro Semibold" panose="020B0609030403020204" pitchFamily="49" charset="0"/>
              </a:rPr>
              <a:t> Hadoop Big Data</a:t>
            </a:r>
            <a:br>
              <a:rPr lang="en-US" spc="251">
                <a:solidFill>
                  <a:srgbClr val="C00000"/>
                </a:solidFill>
                <a:latin typeface="Century Gothic" panose="020B0502020202020204" pitchFamily="34" charset="0"/>
                <a:ea typeface="Source Code Pro Semibold" panose="020B0609030403020204" pitchFamily="49" charset="0"/>
              </a:rPr>
            </a:br>
            <a:endParaRPr lang="fr-FR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1852863" y="5504747"/>
            <a:ext cx="3237140" cy="11430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fr-FR" sz="2000" b="1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"/>
              </a:rPr>
              <a:t>ALIOLI</a:t>
            </a:r>
            <a:r>
              <a:rPr lang="fr-FR" sz="2000" b="1" spc="-105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"/>
              </a:rPr>
              <a:t> </a:t>
            </a:r>
            <a:r>
              <a:rPr lang="fr-FR" sz="2000" i="1" spc="-10" err="1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 MT"/>
              </a:rPr>
              <a:t>Adebayo</a:t>
            </a:r>
            <a:r>
              <a:rPr lang="fr-FR" sz="2000" i="1" spc="-10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 MT"/>
              </a:rPr>
              <a:t> candide, </a:t>
            </a:r>
            <a:r>
              <a:rPr lang="fr-FR" sz="2000" b="1" spc="-60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"/>
              </a:rPr>
              <a:t>BATAILLE</a:t>
            </a:r>
            <a:r>
              <a:rPr lang="fr-FR" sz="2000" b="1" spc="-55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"/>
              </a:rPr>
              <a:t> </a:t>
            </a:r>
            <a:r>
              <a:rPr lang="fr-FR" sz="2000" i="1" spc="-10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 MT"/>
              </a:rPr>
              <a:t>Vincent,</a:t>
            </a:r>
          </a:p>
          <a:p>
            <a:pPr algn="l"/>
            <a:r>
              <a:rPr lang="fr-FR" sz="2000" b="1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"/>
              </a:rPr>
              <a:t>BRADY </a:t>
            </a:r>
            <a:r>
              <a:rPr lang="fr-FR" sz="2000" i="1" spc="-10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"/>
              </a:rPr>
              <a:t>Imad</a:t>
            </a:r>
            <a:r>
              <a:rPr lang="fr-FR" sz="2000" spc="-10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"/>
              </a:rPr>
              <a:t>, </a:t>
            </a:r>
          </a:p>
          <a:p>
            <a:pPr algn="l"/>
            <a:r>
              <a:rPr lang="fr-FR" sz="2000" b="1" spc="-10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"/>
              </a:rPr>
              <a:t>LARAJ</a:t>
            </a:r>
            <a:r>
              <a:rPr lang="fr-FR" sz="2000" b="1" spc="185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"/>
              </a:rPr>
              <a:t> </a:t>
            </a:r>
            <a:r>
              <a:rPr lang="fr-FR" sz="2000" i="1" spc="-10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"/>
              </a:rPr>
              <a:t>Bassam</a:t>
            </a:r>
            <a:r>
              <a:rPr lang="fr-FR" sz="2000" i="1" spc="-10">
                <a:latin typeface="Source Code Pro Semibold" panose="020B0609030403020204" pitchFamily="49" charset="0"/>
                <a:ea typeface="Source Code Pro Semibold" panose="020B0609030403020204" pitchFamily="49" charset="0"/>
                <a:cs typeface="Arial MT"/>
              </a:rPr>
              <a:t> </a:t>
            </a:r>
          </a:p>
          <a:p>
            <a:pPr algn="l"/>
            <a:endParaRPr lang="fr-FR"/>
          </a:p>
        </p:txBody>
      </p:sp>
      <p:pic>
        <p:nvPicPr>
          <p:cNvPr id="6" name="Image 5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1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9905AEA-3D1B-9B95-E397-8F6B8430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78909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4241" y="973380"/>
            <a:ext cx="222496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Mapper 1 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8" name="Image 7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10</a:t>
            </a:fld>
            <a:endParaRPr lang="fr-FR"/>
          </a:p>
        </p:txBody>
      </p:sp>
      <p:pic>
        <p:nvPicPr>
          <p:cNvPr id="2" name="Image 1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8760EF28-3F72-E04B-7A35-D9271277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626" y="1032077"/>
            <a:ext cx="8324191" cy="5575140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587ABD-BAD8-04A4-CA66-A3E57E58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46233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4941" y="529329"/>
            <a:ext cx="2630295" cy="99257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 err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Reducer</a:t>
            </a:r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 1</a:t>
            </a:r>
            <a:endParaRPr lang="fr-FR" sz="1600">
              <a:solidFill>
                <a:srgbClr val="C00000"/>
              </a:solidFill>
              <a:latin typeface="Roboto Slab"/>
              <a:ea typeface="Roboto Slab"/>
              <a:cs typeface="Roboto Slab"/>
            </a:endParaRPr>
          </a:p>
          <a:p>
            <a:pPr algn="ctr"/>
            <a:r>
              <a:rPr lang="fr-FR" sz="2000" b="1" i="1">
                <a:solidFill>
                  <a:schemeClr val="accent6">
                    <a:lumMod val="50000"/>
                  </a:schemeClr>
                </a:solidFill>
                <a:latin typeface="Source Code Pro"/>
                <a:ea typeface="Source Code Pro"/>
                <a:cs typeface="+mn-lt"/>
              </a:rPr>
              <a:t>partie 1</a:t>
            </a:r>
            <a:endParaRPr lang="fr-FR" sz="2000" i="1">
              <a:solidFill>
                <a:schemeClr val="accent6">
                  <a:lumMod val="50000"/>
                </a:schemeClr>
              </a:solidFill>
              <a:latin typeface="Roboto Slab"/>
              <a:ea typeface="Roboto Slab"/>
              <a:cs typeface="Roboto Slab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7686" t="20574" r="51904" b="13021"/>
          <a:stretch/>
        </p:blipFill>
        <p:spPr>
          <a:xfrm>
            <a:off x="3782121" y="1373459"/>
            <a:ext cx="5257801" cy="485775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9" name="Image 8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11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C717F2-6AC9-0278-38E4-C13C196E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05048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8126" t="16145" r="32138" b="9115"/>
          <a:stretch/>
        </p:blipFill>
        <p:spPr>
          <a:xfrm>
            <a:off x="3960542" y="1043568"/>
            <a:ext cx="5981610" cy="420765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7541" t="46875" r="32342" b="29427"/>
          <a:stretch/>
        </p:blipFill>
        <p:spPr>
          <a:xfrm>
            <a:off x="3951248" y="5253450"/>
            <a:ext cx="5981611" cy="1334133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11" name="Image 10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10115" y="501451"/>
            <a:ext cx="2936953" cy="99257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 err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Reducer</a:t>
            </a:r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 1</a:t>
            </a:r>
            <a:endParaRPr lang="fr-FR" sz="1600">
              <a:solidFill>
                <a:srgbClr val="C00000"/>
              </a:solidFill>
              <a:latin typeface="Source Code Pro"/>
              <a:ea typeface="Source Code Pro"/>
              <a:cs typeface="+mn-lt"/>
            </a:endParaRPr>
          </a:p>
          <a:p>
            <a:pPr algn="ctr"/>
            <a:r>
              <a:rPr lang="fr-FR" sz="2000" b="1" i="1">
                <a:solidFill>
                  <a:schemeClr val="accent6">
                    <a:lumMod val="50000"/>
                  </a:schemeClr>
                </a:solidFill>
                <a:latin typeface="Source Code Pro"/>
                <a:ea typeface="Source Code Pro"/>
                <a:cs typeface="+mn-lt"/>
              </a:rPr>
              <a:t>partie 2</a:t>
            </a:r>
            <a:endParaRPr lang="fr-FR" sz="2000">
              <a:solidFill>
                <a:schemeClr val="accent6">
                  <a:lumMod val="50000"/>
                </a:schemeClr>
              </a:solidFill>
              <a:latin typeface="Source Code Pro"/>
              <a:ea typeface="Source Code Pro"/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12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9427223-DB51-98BE-3A32-A4EDB3AD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34547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9651" y="822633"/>
            <a:ext cx="2190750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Résultat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sp>
        <p:nvSpPr>
          <p:cNvPr id="9" name="AutoShape 12" descr="data:image/png;base64,iVBORw0KGgoAAAANSUhEUgAABkAAAAJxCAYAAAAaZX68AAAAAXNSR0IArs4c6QAAAARnQU1BAACxjwv8YQUAAAAJcEhZcwAADsMAAA7DAcdvqGQAAP+lSURBVHhe7J0FnFVV1/+/d7q7u5spurtDUkpAFKTtpEFE7EAQREpCRERQSglRkO6OYbq7e+b+9zn3ToA0GP/nvb/3M+8jZ99zzj5r7bXWb+1UmJiYKNHgoaFQuPH04kV0i/uUwQv2qq9qoIEGGmiggQYaaKCBBhpooIEGGmiggQYaaKCBBv8mtPX09Gar/1uDh4Syuojkaxe4nJCrvqKBBhpooIEGGmiggQYaaKCBBhpooIEGGmiggQYa/JvQrADRQAMNNNBAAw000EADDTTQQAMNNNBAAw000EADDf7noKX+Xw000EADDTTQQAMNNNBAAw000EADDTTQQAMNNNBAg/8ZaAZANNBAAw000EADDTTQQAMNNNBAAw000EADDTTQQIP/OfyrZ4CY2nvSsnU7wkMC8PU2Jfd6MkUY4dOsHa1clVxNfPQzNXyb9cBVN4u03BL1FQ3+W9DC0jmAVmHOpKVnUVFZrb7+cHBs0I72XlpcS8xRX/kXYeZHx64tcDOpIDUllyr15ccPM0I6dMbPMI/4jCL1tYeDrqEpjRo1pKIgk6KySvVVDe4FLX0jQpp3poWnAbEpWVRWaXYWvC10DPGNaEnLUFty4tMorv735WTm25wurRoSFBiIs1kVmZnZlAtj1dIzJFjWqRFxsk7Vvsnam45tWxIWEkSAtxtVRZlkF5SpyjRQwdSepi1b0zg8hAA/X8zJJSnr0XyTBv8y9C0JbdaKpoHmZMZX0qBLRzz0isnIzqfybzJjLW1rGrdrjl5JJrlF5eqrGjw2mNjSuHkbmkQIO/X3w1o7l4RH5BD/GrR0cPRrSrsmrhQml+HephMR7iKvSEmm5DGRL/OANnRrGUFgYAAOBkWkZom2L8KCjpEFkS070sRVhxtJ2VQr1QZhF0A30X5DgkWscLenMC+T/OIKVdl/BN5Ne+JtlENydrH6yn8IQqfOoW3o2DycgIAA/C1KH0te+H8ZDsGtaeet+9/IkW4H80C6dG2KlaISI5cQmjcJQDc9hozSv4sr6uMW1pxW3vrcEDL5X2Puhhb2NAsPIC87i7KKvy8LfWhYedK+TUvCGwQT4OMOxVlk5peqC/8/g44JAQ1b0qKBNVlxZQR06oyvWaXIKXKoeLSuDRlmfi3pKuKPjZaI05n//ThtEdSebk0D0BL8LeM/plOLwHa08dMlOSGbW3s6bHwa0dbPhOjkbGpC+X8RtbwjXNiOiI8GBVdILVAXaqDBfxE6+nhFtqVtkzC5zXqbFnM9OU9d+M/i710BYhnCyJenMrKpvvpCHQzNAhg5ZjiOxlJwyMSs2WjGjeiArcKMhn2f5vknwtS/fDQ07DOOjmFO6n/9b0Hh0I7nZ86go6/6wr8NbQMadOpHtxB3DBzaMmXGZBrbKNSFd4IWjr4tGDWoI+ZGeuprDw+fdsOZ8pjazqNCYdOYkVOmMKxrKEbqa38HFAob2oyYzICWnuorDw99E0t6PdEXN1sT9ZX/HiS5jps6i0Hh/50FbDqGZrQbNI5nezTASO+fqVfogNd5e9485om/Sf0iMDdQF9wFCkUoo95+W76n/t/0V8YR5KD+0V3g2XIgb86suWc8wfdxz03QNaNx16FMGdMdV31d9cV/ER4tmPT80zQ1yZPjUE5+idyhJUHbwJQ2A8bzbM8wjPXr6bSihByRTGZl6dN++DM09rVRF2hQi6py8nOyhUx1aDp8In2auqkL7g8Gnj2ZPPkp7iRax44TmDdr2gM/V4NHQLUFjXoOZfKznXAxcKXX2OfoEuKBwWNIEBW2TRk/bRYDwm72nTq6zvR6aiShnlbqK48JukY0HDC51v/Nnf38fXCV/0FUVZCfmyXsVJvGwyYx8AE5hI5bd6a8+CwBduoLt8Cxwzjenj3jgZ/7UFDq4OLXgWfHPoGPuSttRk5m1MDmWD2uDgzfjrzy8tOE6UvyyiS3sJRqdazQNben+7AJjO7ij55OvXZUUSziRBb5xRb0GDqEABcLdcF/BxF9JtCjkav6X/81KCkrzBXyriKw5ygm9wlVX78/KOxbM2XWHLoH3t62bRr1462Zc5k2OEJ95X8fXq0HM+mJCMEF1Rf+Y1BU+dL3+Yn0bNaAyI6DmPRCX/yVj4dT24UNZNzwdtjdlN4YESzeM7FfI7S0Hq9QFP5dmTpzjjrOzOCp1j4YaqsL/yFIE00HPdEVm/tJEP4NVJbKfDozU4+2w8fS/E7B5A6wCR3A+BEdcTBVX7gFHj1eZN7U52nqZ6u+8nfCmJB2/ZnwbDdc9Jzo8qzgvs38MX5MMcim8QCmTJlMpxAz9ZW/GfrWdBgyidGdnNF9iHZr12I4U8aPJsLdWH3lb4apFwPGv8qoVmZ39W8KRSADXnmR1q4ihquv1Ydro+4890QTdO7HH2jpE9h+JGP6hmH2T5qYQgv3TiN5soUHFXmZMicpfAzz8ExajKrlxa/1D6mTgWtDxr8yXV02l4mD2mL7H3UpfzcUTp144a2Xedy0SculK8+/OuHB+1UeAQrbZkycMZt+DR5z7JO41+w59Ay65bnKakoKckR7VRLSdwzjegSpC+4Pcr/3jGm081FfuAW2zQYzffbbvNr/3lzxb+2pU+jbENSwKUGOf/WcIYMn4JB1kl0/7eTgwYNs/WID2o17EODzDzn2/wUYuxDZvBlulo+34T40dPVwDQzCxkQPpbErEc3CcTBUl/0fhDJ+C688NYKpi3bz74xv/o/C0IHQps3ws/uPtHuBivwMVs0ZyzPvbiG36O9fORM26C3ejMzky0Vf8MXGPdi0f56XezoLsqL+wR2gVF7jpy++YOHChbV/X17UIzLEBYN7VNsuoDnju3ix6/sVLPxiEb+VhzBxRB+cHsRll2ayddE0Rkz8nAtF//6qicDwFkSaJ7L1pz/lOHTqSiIl6gm6lYVZrJkrdDr/B7IL683azU/m1LHD/PnnWTI0Cz9uj+IcLp85JmR0muSSB8/+tM29CA8PwuLW+GEVzgvvfcn0kALKfZvg7aDhC/8YKqooq6xCmZZGdFUMWVlVlJdV1nYCPxKETw9r1px/pI9CQmUpl/Z8W+sD9xZGMkEkHv7m6vL/KyjJ5erZ47KdJhU/uJ1qmXkS3rABVrfO8LAUseGdL5geWkKZT1P8nP8BwSqVVJaVU5WTTUJlNMkpStE2y6h8TAuHwpt2JMLoGlu2qmLFmagMeaWghNL0aD5/6xnGfPgLxTUXJeTEc/zIIY4cvUi2ZgHTg6O6iswbZ0T7PEFsbtmDz84XOVJEi+b8ZfxU15R2I2cyu5srSu9IGvs9WKerBn8jikoorawkPy+e+KwiKqtKKX1Mk90Nbf0IC3TlMcy1uy8oY//k6yWL5RjzzS8XaDjqFUZFWPOYx1n+/0Z+CmeOHxE2fob0h+DThjZ+hAa6/0WnCoe2zPxyJa/6ZKHrG4nDX4LU3wDBjyoqBCfKSCem6gbp6dVUlFdS9ZgW3sRveZunnhrBp9ti1Ff+Zmgb4OofToibCdoP0WZjNrzBsGcmseV4qvrK3ww9C/zCGhPsdA8Db9Sanq43OPBTIo+cwmlpY+0aTKiPLXr/4OCmlnhv65YtSL5whN/2H5Q5SVSmuvAhoWg5kSUv9CJun9SvcBqnfm/x/lN+qsLUS2xc/ZXsy5au3ohB8xGM7hCEkY6q+P8UjN2JaNIQB9PH68gVJh5ENArD5h8aL5Rh5CRyrxb42D7moGTkTETzln/lXlUVpFw9Lfz9SeLzH4IUG7sS2bwprha31Fffil4T5jG7vRUVPo1p6HPviala0iiinr4+ulq6GBgbYyz+jAz16wVoBboGRvJ1+c/g5lm70jYhtWXiPoU87Kq+x8hAHj3U0a+530g4CPFK3a480bmK3T/tpUTXQC5TlJzlYlwVlpYW4m4Vau8Tz9GuN5yrpaOPUc07jQzRFc+shfidXr366t/ikLT16n2LoV7tuyRo6erXlYnn6tR4fIU2+obiPXp17zUScqh/720hZKtvoI+O+huNxPv09CV5iWepv0ehrYOhkfqd4s/gFg96k3yNhTzFtdp7xPOkL9c1qCmXnivfJgnppufq1xu+V4j6GOrX1EVdfosT05Zkbyjkfr9MTUtPlo2Bnq7QmwFGvq44kEZ+rpH87vt5St23inaiU08OkhwN677F6JbKSt9T+x26N/cA/1WndeUKEUAMbvtcYRPiuqHQRW1bMtLnvmJb/fanDyWFhRSXVtyUuNXZg/irb0/aurLtaSt0MVSXGz7AagKFkFPt94j61r/zVjvVqmdP0ntr24qR0c2d6LfY093tX9iT+rFaOnoYGugJe7uDTu+FejqttZeadiB9m/i3jn5duZ66nWrrGYj36Irf1ejt5u+p31ak+taHVv0yyeeonyndYyDs2EB6ptQOtNVtXVdH1a51RHsXtlJdVkRxWaXQdY22RR1FfQxFu6rzO6IN1rMpLVHXWl+m/jMScruX2Z374X1GzlxFckoqqedPcehKOhHN2ou63UvGpeSkpZGm/kvPNqdvlxASD2/n9D3IU8bVI0yd+yFnL0eTlprKjV92ouMeiYX5vWe11spWyFXqfCwsKqWqnlXc6tPr26mWkKG+bj2dirb0MLORbgc9HR20kuM5X3ZLL65UH0mn5ZJO69f0PiD7lTqbMbifykr3iDamrZaT5J/1Zbur8+mK+nYq/up8uspfSb7XoNaOa+xfisWGwrdp3zGeyn6n9rlCtvUMRtKbgZ6IFeIZNe99LCT/Dj69th0Y6gqRCJkYmah/I8U+U9r1aE/F/s9448tjFD/QOGN9n65+r1pGqjgg4tRNjkKK+UZCd/cwxLtBrdOa+C/5Q31Zjg+o0xo51depiN2STuU4LZcJ+dyi07rnSr637ttkf/ZQOs0jLSWTvLwSKpTlFBcWyVtqqGxD0qd4j3huzXslviPVSKVTifvJP1RB8E0pxknxutanS/5Sv0bfQkY3+UmVz5Wfewv3qpWB9CfajQr1fW/Nd4pn1vgVaRZSXlatHzyydCsZDl4I+nl3PBad6vyHdHoP3NFO1foQ8tYWtnKznRrTsmN7FEeW8taXhyl6oP3R7sy9FFoSv7mbnVZRWJBIZmYJ5dXllBQJ7lVSftsZng8DPWGLisQYLlbc8j1C9lLMriwVsaL+4Mf94CaefrNO7wohf2Mjwa/UvFu6/yZfdRefLpG0+jldXTvRUl2vx/F0JNu5hfPV569SW659q2gr9bniTTxd+ACJb+nUi/O3PPahcTs+Lft06fvlHEn6XnW5bKcKrGw6Eml/jY8+30JK/oNsSSb5KEPhV26xU7WvkupiqC/aSZ1QZBlKv69vyg8MqZ1Lfqd+ni6+tdZFSjq9SQ4350gSR60pk/iI6jYF2pId1+bt0mtEexTvqZ8f1Pe9Mjer9x135NNSu1bnMjX1lXzx/ckgmtiYIkrKyigrLaGoUIo3ks3dnk/rCr8gQZb9LdxZ4lOSPqS8QPq9kZCLlsTfa/yV2rfUoC5W1OlUwsPFaYGyQtLTVTHm+p+nOZOmi7tvXZ50N9zTp9fTaf3cS4Y6R5HKJB5b13kt/LnIier7Gck26r5Hgsj5an2+8Lf1e77Fc2vfWb+PROCvuZeU66gLHwGKW/oyavpIanIKSafaUh51k06dGfB0W9LXTuWN5ee4ld7fHXeO06p2cItM1PVTmVwxmRnp5OaINiv+r6SoiNJyKSd8RNRwVMopLCyk7KYtlv/KveT2oC7TFWVSPK31+ZJ81NXX1pXynHp5ez37l2zMRI5JwtfJdqGS700+/05Q24ueUsr1iqmoV1+FxBdEm6zfnyb7TLm0Jv7r1PGOWntS2X/9eCTXX9i8dK9k/yZqXyz5ZhP52RJfuLn/SaHlwKAnmpP30xp215+cJcUodX3kb6x3k0LygbVtsM5+VP0fgn8I+Urt0UgtI0mmNU3/tn0k4v9JvLF+nitBfo/sN9UX7gH96iqSs3O4ae6KaI9yLnkH3yv1E92O0ym03Bk1tAsGZ5ey/DepX2Er289XE9yxC55ShSpKyM5Ml31ZQlQMJ08kY+llKmK6fPs9IfdP1Zdh/U+vJ3u5TC0XSaZS26hzxUK3kpxv8fMPg1t9ul49n64vrtfP23WEj5TaZO09RlKd6stR4r3iTqlc1E3mTepvkXyrqqqq59a9R+V75XhcE2OlvFfmtPX59H3gDjqV3qkn+eN6fEDmS5IN1dwjeKQkS916/WkSR5Ls9M793io7rc/xVM8VMqrhXjXPvYV73Q/kZ6nfWcvpavq9peeKWtTm8ernOrh0xEdxhPkLd5Jxn5OQFSZOvsoxL07G+Eo2Nm0t0SkywEw3l40LP+NgdAGmfk15atRIvBV5lGCNv+Vl5r7/DWdjsjF08KPrmOfpbpRPFoa4mGazfs1adp9Opvngl+kR4UFgsBckn+JyqpQYZPDHsvWca/wa7zc4yEe79Rnatzk2roHYXV3C/PgGBEUdpLzLs4y0PMm6JHeCDRQ4upWydcGHbLyQDoaWNO46gB6RnnIiZCIc4rmDa1m34zQl5dUY+7fiuWFP4GpQQal4pbNPCGfXT+XjLRcwdgmh93OTaaOTTS5meJonsHTpWvafS0LPwpE2T01ggJMeOUK4luK9R/Z9x4ZfzggNhvDGZy9TkXhNyMZM6N4AS8NYFs5fxsWMQpUkbwc7f155cSTFWeX4ufpiZ3KJwxesadfZnF9eepmvb5Tg1rgLgzo3x8pQSzQWG7RzdvHelz+TWSBIuYkb3Sa+QX/nPFTbPUbx3fSVRDk3YOig/ni5eRHewJmsq0dJkLfFjeWnOSs5UqWFa5t+jGsTKgxRBAktS4oTt/P56t1kFZRh1GceS9qWczalGms70dCcwsjbOYX31kVTM9Gm2SvfMiM4mjnvLODYjXtvKqhw7MhrL3Yj1MOLovRYSsx9aGBdyLmz4pt/2sS2I1cFNbgddAhqN4q3nvLj90RdQvTKURibkXRsA0u/P0ie0Kmpr2iDA3riaiYZmy3OekeZuWANcZllYONNm2ETGeVZRlqJtJ1oGH7xX9PhjR+FTh1oPWw8A1wMhL7BQiQhx3//jm93naZUJLEeLXoxqkd7jBUlVIrn2vEncz/ZREKmFaMWfUGnrO85WhWBq5Chg3MpP7+/kO8vpsi1vhO09U1oP/R5Ovip1ljb+zem8uQXvDl/q2hXArb+DB46lDAHKVmwxNcyirffXcq5+EIUEUNZ+3wwO77JJORJO/QULhjFreXdj/cSX3bnxFqh8GLCyi9pmfcb5/NssNQxwds3i8UvzWdfotCopRtd+g2lrY+5aNkGOJvksmbl1+w9k4xS1wjPDkN5oaMvpZXVgnQb4mNRzrsLPuBEVCbWgS0Z8dRQ3BT5lAr79zG7wNwP1nIhLgcjpwC6CfvvapAr7N8YN9N0vlkt7P9kEn4th/PCQBdOZpnTwLCKagMDMs7uYunGfWTXTLG/E4ycafzsW7wYlI94jUAsP7+9iuNaJnQfPpHmgZ40CPGgNPYY1zOkyJ/M7k/W8HtWEQ2ensuTxqKuziLpVOpiau/CsRWv8d3BNMptfOk4fDT97aWuPHO8LYQNL1rLQUmnpva06fUknYIdBYHSxtqgmj3bVrHl92uY9J3H++2riM+2o7F/Oqs35tOhh7CZQ6v5+Js9ZIUM4Z1B4Zjbu+NT+ifD3/pavYetGZ0mTmOU+w12ZngRYqWNvZ0Of675kjUHrlMlkomm/ccwuJG/aI+FaDsGEWZbyelti3lvzR9k3/dKEku6vzCdMfaHGTpzM+X3fY6OAS5PTuXrp8z5YMyL7E2vz6LuBQVO/n2ZOSWITxcs5Epivvr67WHfZjSTuvjI5NTEzh0/4ytMHfsBpwqFnIysaNptIN0j3AXx0cZMJJMnfl/Lhl1nRZuEoFHzGGGRT5G9IUZIOnXjxKpX2PBH2kPP3tFxDKSJp6W8pdcQ72w+XL+fivIyUmOuEZeWR3XEYOZJOhV19Sk7wsipy0jPu/kcKS2tAKYun030qmms//2G6qIgQI7Ne/Fcx8aCHIh/K6wh+xc+WraT9LudQ+XRgndf7Mn16HIifb3RqrzMjTRHWrczZIuIWauSFQS27UPfVqGY6oukRtuSnKjNLFr3G/kl7kxeuRDfuJ9JE77AVCSDLq6FrJ75CXtiteg3cwFP6v/OjpKGhBmWi2+q4sDXX7PmaBTVeqb4dHmS8Y29qRDuVV/HjMQLP/D1poPyXvWOg+cz1a+IJEGqzcQHmTgGEL3xBZZuSxB84N5QKLzlujnsm8m0b06or4JTwy6M7t8TC0WRSBNtcdI5ytyPvyPPuQPP9WqMhZ03IR76xF27gkps11g3bTUX1RvyKhS+vLLyQ6p+nMYnWy/I1+4GhcKN0V8upl3GRk5WhYsYovLpW9/7nO2ZlkyZ9joWf7zPnC1XKBfJmol3R2a8NZyUNS/y2e/5D5fAujXl7Rf7EBtXTriPD3rVl7iaLGJSeyN+GjeFlUlK/Fv3pl+bcMwknYo4nR+7hYXf7CVP6HTiyi8IjN8qvJs3ZpJO3YpYM/Njfo1R8MT0+Qwx+pPtxZGESzq1rebgiq/55oikU2O8Ow1ifFNfKoVO9bTNSLm8ma82Sjotx/7J+cwKKiKuSgdzE0mnQcT98DyLt8bfl05vB4XCj9dWLMAk7pAg87bCzg2ws0zhy7mLiXF8ggUzexL14XjeO6jav9+62SQWTm3OzvkvURA+jib+XjRo4EFJ9FGiMiVpJ/HLR99wpMiTaUunQ8o1dCsFEdaywt78Iu9P/5IrOWUYuzagv7CPptpZ5Kt9+udfrOHPSwW0Gf06zwSmsTvdlWDhe22s9Tm56StW7bt0SwcCuHaby8xepXw2dz4SzbwjXBsy+4X+JCWW08DLByOtS1yME7GjgzE/T3yeFQnVIvb1ol+7CMyFTnVEfYsStvL5qt3kFrsxYcViQhI2k4AfFiJzdHYtYu3sT9h1Q0mfqe8w1PQIO4ojiBA6NRU6PbRqBasPXaNaxGmvjgMZ19yfalmn5qRf+5ElG/4gr6gcm4HvMC+0hOgyLSzMDDBxCibpx+dZuDnuDrzrZsgcQtTN99BsXlp2RH1V2Eh4R0YNegJbRSHiLbjqn2DuRxvIsmvN2N7NsBR2GupjTPzVi6iOkLjGemGnF2rt1IcXV36C4Y4ZzN8ouPQ9oFC4MuoLwb1yNnGkMgI3Yaf2TqVs//ALtiYbMH7adOyPfcqcH85TVqnE2KMNb705iqyNr/Lpbzl/y37dhi7BRLiZ49dpNEOcopi35iDVlcXEX79OcnYhWo2fYm6/Bli5eOOds5N+b3xDYenNHMfIvDEzP3iGPYvnsedMkuqizL0GMK5FoOBh4p/aFmRFbeFLEYvudd6NNFPz58lOfPdNNkHdbTAw9sHw8sfM/Pgo6cKn+3UdzPhGnpSJXNtA8MHYs5tYvvkwhYJ7GXo345nhA/ExLpfPRnH0DSdm8zTe3pDK0Pc/YVT5erpO+0l+T8uJXzLDdQ/d3vpB/MsI1yA/eoyYRJAyU+QKVWSf/YXlPx0mRzzINKg1z/brjrOxUvbpDlqHBZ/+nti0AhQd32Tb08Lv/VKIe6QFRtZB6J2ayfTPzpEtv+nuUCgcGSLqNrpiPV2mquomwdgtlEHPTaKhVhYFWAjueoOPPlvDuXwLnhw8FH+Rj4SHupJ77Qix8ovi2DZvFYeKVcxBITj2iM8X0j99CX3f/kW+dndY0vO1uQy3Ps2OojAiDcswsVZydN0qVh+8StPRnzDU7hALvthEYkEV2oZWDHp+Dn6JK/n4+1MUPuwqIIdg3nxxGLmHsnDtaY12gTGmVVGs/HQFp1KK0fNqzIjB/QkwVQpOZIOH0Wnmfrhe8LI84Wy9aD5kIuN8y0kWNmrp3gC/pNV0euMnGohc+83uurw4W/AbEWil80GmPdWSjz5dJOvNQOSgnYcPorWXM1VVpVSWZPLr+mUckHJCGx/aDRvNkw4KOZ/2Mo/nyyVr+f18srz10+cvtOH4DxkEilxGp9wW48xf+fTjLVyTctuHgsitxr7FaN8EduUH0MSoFH0Lbc5tXc+KPWfxH/QBkyNu8OH7X3Etq1LEIQM6jZlPW7axPtqVwa39MHPww8e6hBs3EpGO4inOPcmaD/YR9NJsJgek8G2Ck9BpBZbim/Yv+4K1R2KEbRoQ3nsUwxp6izyxQs6nC+N/ZuGaveQUujBJxGn/mM3EKr1E3mCFv28mC198h/1JN3teI5cmvPrmWIq2Cs6yJ517HX8nxemZgUXEK0WcNpbidCCxm57ny58E97L2pNngZxjtoi3nXu5maaxcsZY9p+KFw7IgoPsoXmzpQE6ZEj0TkWfqJvDS3C+ITnXgzZXvkLxmKqv3XpffM0Tkps7Hp/PRj+fFv2wIaR1M774jsSpLE19bTtKvX7Nof6IwNlHW5ynGB9uRryXijIhvx/Z/J3j6GUpFHZs+O4seWnlUeRljIIiHqa0jfy57nc1HM8RT7g2JQ7y5cj6pa6eycs811TUdPQI6PsmIthFoi5atVNigl7+H95f8jDJ4IBO7BmBm74uPbZnQaQKC3lCSd4o1720SWaMKegahTF/0MieXzWLrkTj11TtD4qwTVnxBcMIWEvHFXMRpFzlOf8whRTjTZo6mZP0bzNmVJPNCi9AhvDe1O6c+HsPSYw/btu8BYWtDnxxEAxd7PMKCSNk8g1eWH5WLJLm9uuI9zG7sp1jXAVNdG9wdb/DBa59yNsuKYR99Ru+SLewrb4yvfhW2juX8+tli1p9Jp2HfibzetowJM5fL5xi6NOzG9IHBvP3hEnSaPse4tq64evtjVnqDywmFos2Wc3X/T/z46ynBt+4CtyZMGtINZwtrfIJc2P3lVJb9clUuMrZswpsLniUvNgZjIzMMdW0x0zrOh8IvxxQ48eyyL2mZ8h3nqxtgr6uFk0sxm975jK1Xy+gyeTrPu5+l/1vr5Tw3uPcUZrQo5tk5q/Hs+TLDmot8LUBw7czzXEqWWl0ex7/byM6zMdScQGLq35O5b3XmxDtTWXddbaOWbjQeNJ4pwSB1mZg7+eGXtYWeb4j3CC4b0u4J+rQIwURPIXOvtMubWPrdHxi3GMvkjp5Yu/jhpJ/JtVhpVaiSzNgDrPtqF2lWHnQfMIzWnlJ/kBFuphl8tXQZR2MreH7me1z+bh47TsbXTtJwaTea+QMsmPfGYq6pY9RfYO5EhJ+ryC/16PrUixSeWMvBS2lQmsqZU9EUe7Xhgxe7cml7Jr79BRcvtcQk70++ELH4cm45Lk168HSfzpgpiuU4bS/i9NsfbyTOrCtffTSSqx/258PDBnj4dWXY5J609DNhzaQhbLha57C0jawZ8sJsvOKW8/GmM9z7eD5bGnZpTM8ufTAuzxbMoZyon75kxRFRbwMbgge/xKxWWkTJ/Tnp7F+yjr3xGdh3m8Hc9lm8/8FyrmWWoRCcqcOYtxlo8iezvvyJ9MIHmgVXC219YyKeeJqh4R6iJhUy98qJ/onFIp/OLXLl+ZWfYfnrDGavPyX/vsfcnfROnceb+7QZ1a8TDg6CVwTZkHLlFCJMCtxg04xvyG80iBeHenMmy4QQw2qq9A3IvrSbJet3k13qwasrP6Bk01S+2HZJfm7/d7YRdmkmn563Y0yflljZeRHmb07C5XNkyU3zOhumreLcPYitc+NujO7bDXO1Th21j4h8eiOx6eaM+GwhAzKX8sTcXfJv2760imm2P9LrvSP0Gf4ckb5ehIa6U3TjCDfkSbCJ7Hp/Nccr/Xn948mUJkVjqWuCUssQc70bLFywnCtZNoxespjOUR8xVMRPCR3e2MgL+isYsjSKgUOGE+gpcS838q4dJqaGe72zmkNFKkuUuddnnzMw6yv6zFHVTYKJezhDxo6ngVa24JiW+Fle512RC16tcGWYyEU8XMVzQ5zIvHoM1XFwMfw0exVHylW+V6FwF3VbROcbHws+q6rbnaAaZjPyoGmjIn79dK5w7vPYl2pOsyBvDHUCGPDKqxid/pQZU6cydeos5t8I4K3nh+Bu4kCH0S/QnU3MnTZNlM3g7d/LGPf8GFrZVnJw7btM++BbrgotXv1pjiiX7heJXkwFrZr6E3/pPI1bNeTE5jX8ciOf3Nxbph/buVCw63Omi+euv2DO0P6R4sPEdW1dSi/t4r23Z4jnTePDNb8R3rwN9haGotyeHk+NovzEaqZPk943lZ1RNQ3HnR7Pv0nrvBXMkusyk3dOmTP1rfE0tjEkpP1Qetqd57N50nOnMmvNYRr3GUx3PzN5xEvX1AKLnMssWTBLvnd/WUN6tg0W1OMeEIlJS6PDLFh2QGQagRRd/ZNjsUZ4h4nMRHxQRfp1Vn+qks+MOR+Q49adJuqNzxUisD4TWcnq91XfMnXqCs4K1lSUcI6vP57NtIW/kl5eyr5Vkvyl8q84UlYhCHkQwzv7sG/Nx0wT12cuWEx5SA96BLshdbtLI3827l5knV7LvOniW5cdwr3bCHxM6kbnon9dJpL2H4nJqDu4ytTeg8HPvcqrr46jozQqgA4ekV0Y3j0cg6zfhOze49CZy6z+4h3WHc2k9PJWob932HjHwY96sLDB5MxG5kyfxvtfbcM1rAk26iWr1RWl7Fo+X/2Nszlq2pt+zdylm2j21CtMcDjO3BkqGa07lKzew9+AoNaD6el4mYXvqNrKrNUHiOg5mB5+5ujph9NvaGcubF4g6ijdO4ctFc2FE2qKpSwkaTDFVwSoD+U2+OUpa555YyBeqqI7oqqskD2rauo6lS2Xb3HQwvHGbP9IXT6LzaVt5H0Wa2HRiHZNb7Bq1lSmf7yBstA+dHL+6xk6f4FoSzraFez5Snr3bLamRTK4V6CqTNeQosNfq79zBqsuGjFW2t9SWxtL54aMauvI9hXvy3V6+71PuJihuk3eJ/PFKSiPfKy+dzYfJ4Tw6nP9cDF2EsnFy3Sr+pbZ6ue+/SdMfmksLe1VbsXExRuziz8yV+h07ucbsGjeiRZOVjfNuLodFEF9eKunLds+r2vXh0vKqSzK5uev5jFNJFHxgume+X66uvwLfsvIU5EIXXMCgvU59d0nzBA+YNHOBBo0bYWNvhUtnn6dkRZ/MFO+ZyZL43yZ8daTeEv3aetTdOp75s6S3jmNL36No3vHlpgZSSPlujiaG3Lot91EEcAToTdY+/VJ9FysMBQOQHl6g/y8r388RM5tiICFbyjGfy4Vv5nOV7tT6dCpIfp62hhZBNCjjS+7v3lfttO5H6znUsw1Nv96+AEGP8TzXTxpFOjA9TMXUT7AoeIKi2Ce6hpC/N4VHH2gwQ+pbSgI69iVytRoCvPvad2k/bGSmaIdSPr68ocDZNfvaRU+veTCdt6dq/K9H204JB+gbVuzZ7GOKX5BRkLfnzJT6HTh9lgaNG8rdKoqfhho6ZtiZWWFqZGePOhnaWmJlaWFIJWqGQ7K098Jncxk2aaDZD9ATmNo7sfgHhEc+/4z+VtmvP0xaR7deSLCS3ike8A0iLZGe3lv9QnMXZ2JOfA7p9Ot8Y8Q9iQSzrK44yz+YLb83LkfLsMkqCMB6q1lpNkRliY6bP9yvqj3DL6+6suo8V0FFVLBKjCSir1fCDuezuf7Sug/ZQDB4h5br+aMbmnG94sXyM+d89l67Fv3poObrcpOBfl3E/Hoxu6lzBayX/DtOfza9cb5EXYTUCiCGTBmCLE73qv1K98WNmbCoLYoLm7l3TnTmStiUkrKFVZ+LJVLf6tqBz8eBVYi7p379gNZRkvO2PHMa/1xyIjl8Kk4vNq0xFFepWZAg0aNMYzbyvfHih9t9p5poNDpPt5beQwTVzfiD//B6VQr/COFThXalCecYolap3M+WIp+QCeCXFXLEKSZNJZmBuxaqtLpssvejJrYnZrNWiwDIqjet0hws+l8treAvpMG0ED4dGv3Jjzd2ooflryneu6na7Bu2ZtOnnaq2URa+rj42BO77yvmCJ3OX3ca3/Z9cX3EHSK0DQyxKEvhm48EjxT1/Sk7jAF9mlB5aie7r2rRuFdbVKuhnenWvzlFv33MliMZbFkifPonW0kUPv70xhqfv4jfswpUshdJhEHKaZa+J3GvOZzXbkGjUGmTXC/6vDKdyLQlap8u+Ol5e6a/OZYw9bJrC58QzI4sF2XTWLwtiuZtG2FYMxvK0p0+IyYIPiM4zQg/Tv+wjut3G/yogWkArY32s2DFEQydPUk+foCTKYKoS2dSCW5VnniGrz5U6XS24F7afp0JcbeUb5VWMVhZmvCrHKdn8NVlL56e1B0HmdyqdKr8bbGwi2l8tjuX3hP6EaojbNulISPb2LH1K1WsmP3xKkyb9qazl4Nap3o4+ziS8MfXgo9PZd43J/HpOAC3R1hKL9vp+JGk735fbadzWJnTkMnDOqFzZbvMwWcuPUhKZgzffFpnpzWDH48CK08/rm78SPZXX56ykrmXc04yR09cx61Fc5x1pa/WJzCsEaYpO/jhaOHfdlipdBaUFCtMDEVskGKFlRQrzDFUz+SrPL5WfPds1v56loL7DtsKLJzCGdHOkW3LJX8kdPrhcgwb9aKLrxOqOW/3gFUzIrxPs3imiDOf/4x+21G0t9fB3rc1zzQ3Yv1CqY1N4+3FP+Davg/tXazRETlSt6efw+DSOpkfSTrbfu3+JkwYu4bz7MtjsT/yNbPke+fw7cEoiqsVaGk70mvYYHL//Fr+Fqlsv0EnRnWNoGZrfj27RlhX7+UjwdVnfrkX6x7jaWpdl3M8OLzp+9pMghMX1+Wnl1yY8cYzeJVck/OqaZ/vIrVC5KNravzK0trBj0eBhV842n8sEe+dxie7Mug2th9hoj1c27eZCpcGeFiby8m1qVkYwY6Z7Dl0Xe6cfSSY+NKyaRbbFsxk2pz3OVPpRSs/0Va07On69HhMLq+rjaebK9oxYUhrrBTmNBn6Ai95nGGOOkdacyCuduu2u0NBgz4T6GifzYr5Kq799nsruV4k2Z4lzUe+yhjbP2v59JIYT5F3D6H2SErzUDq0TGLDnGlMf28Zac6t6eBhpu50eHiY+zTA7NhKWfYf/HCF5kP7EGmsT8yedWSY+ePtqOIuevqhNAvX4cDB01z9dTWzZkzj0+9Ok3BpN5++q5LFvPd/IK7Gb9gIWR6QdDqd5X/k0617JLq6Wlg4tKZPMxO2fDlXvmf6u4vJ9e7Gk80FpxMvkuO0iZ7gXu+I8llszWjEwB4B6oeK8qCecox5/fnBWMT8wqZDufcc/JAh4rSrjx0xe5fKcfrddWfxk+O0OY0HP8/Lnqdr+zIWX7LildcGE6ilg1NIR8Y01WHNQqk+U3lv0WpiVPMO7gnbZiN4c+oQ4r8RtiM/+yP2pko2qoNnk96MDy9k8QKpv2Ia731/ipYD+tHMykTmzOhaEtRAh2NrPpTtcemeZMIaN6vNpx8GRmZN6Nvdn9+/eUeuz7RZ73HKrB0jOjag6OgaWacfbxA6vfwbn6t1+na9wY+HhaRTKwsjfq3lXl6Ce/XA8MYJ9p/PJ7RrW+zkKehWtOzYlOpTK9h08uE6Y+8LmVF8u/hdpk37nD/T/2q82gYGWJalsvojSTez+bO8Oe2bu6lLRS39wkj96RM5ni46asioN57E7x6uN27HJ0yd8xF7zicTJXjmbNl/zGb1vQY/JMQfY9H7ggdOW8Sp27Q9fQsbLFJO8Mk7M5k+813ijZsT4l+3ZY2VsyvHRF4s9b0sPe/MMy+Ldn+P+l744X2mvruc0wm5XNuxQLxbqu97/Fhv8ENEMSKbN0b3+i/sja+JA8aE9R7Di77XeUfO/6fy9a6zdYPVgqeXRR9m4XszVe3rk9XYhHbAx9GMlL1LmDZzDmv3XCP2+HcsmCu9U7RJafBDulfXiMKDS+T7JDtdG+PACwMaiQIl+ZVVWAm96do25ekXnibCWg9HO1uq0uNJqrpLW9IxwNxCcBDBQwyEfzI0MZf5idRe1cxWBJ5g2jVPYdPbwvfOX0ycZWPaeVqiqxPKgFG9ubZVyEeu0xx+KG3Kc/1aYiW+x1I7j+xMXbxb9GVwZysObz1CZpUFFtbq5/q0Y8qLL/P6yxNpZBLLjv1RCNp+T9i3GsML4zpyYsks9Xs/5mC2qrYK95Y839uLEytnq+X0Kb/GZyC18rwT20myCCTC1VHmRHr6TjQMMuGPP8+R85CDH+KNWLu0o08jXX5YpPJz0xcspTSgOwObuP9l16D6yLvyh/AzIv5+8RvphVn8+GUNr1jOqSoVjzJx8cL80lbeFr5pzidrMG7UkZauNnft98o5t4sP5s1g+uI/SMtJFNxNeqb0t/Kegx8KrQYMeGYAN7bV5dPfFTdh/MDWWN+lj6Q8L41Ni99m2qc/k1RayYkNNf1pi/kjt0jOvfTMLLHIPM/id0XuNW0Wf1Y1pkeroLueaVySFsWaz4RcP9spuFcVf66tx73Ugx93gjSY2//NWXhGL1RzutnMv+rF9FdG4JhzWs6rpn2+m/SyYnavqHnustrBjweFmoukcHTzbo5FlVNdls8vyz5k5YGrlDTsTE/nQi6fiEK1ziGVU7vOUe4UhkfjQNoFGAnHeIpkWUGFRJ24TLJRA1oF3pniKBQmmBhnkZpohbNVObEpxji76BEbrRoRq0X0EX46dkM4LmGQ2WUYGKpPLStMp8qvL+8v/JoVK75m3uvD8LE0REtaBuvekY6+Oly7duUv22MogprQww8u7jmNqn83m4sHLpJq1Zgm4WYEh3mSd+YicbIgq0iPjyK21JGmgQaizuJScTZHjp0ivrBUNIw8zkZl4uLiKB96JM0uHfX+clGfFeq/DxjoVeOKCrh24ho5wjgqSypJir1CrrSPtlRUVY7SyJGJc5fK930ljKmprQ46uur05/x+rip8mfLuQia087qrYdaHsVEgfmFNeXb2hywTz1386as0Fgm4jX7NcqpqMuOPcuBArEzKc498KTfOa6V1hpZ+fh+//HGCjJrl4drCKXYbSkBZFL8erabf24t5qqEBnsGtCPOWltsphSFKnfAKKisrMDEyRFlUVLui5J5IvcKWA+fJqa6irDydyioDlU4FlAWZ9HppsVq2b9PRQUs4QqEXuzD6NHEl9tg24m5diGNkSmC4NwVnLxFXptJpRmIUMcX2NA4yRK9ldyJ104mKTVPPTknk7J8J2Hi6CTIrX6D42mH2X04W5UWcuiQolW0IAQ73iML3QuIp7Ad+pv6WBfTzNcFI1LUOV9i9bBdX04Ujif6dd197l60pd3caMqqrSb14lNOJ0uh6KukZ1fIyNBnpV6lqNZ2v5Xcu5LmuIdiYCdKq0MLevwVWpde5nHIbUt60K10d8rhyJkY9gJXCqV8vgkswrk0a0DFAn6t7TomrEvK5duwSKabhtAhQyyjtKluFTrNF3fILM0gpMSHY3RhpdaOZSIbf/LzGXlawZOF0mtXsQXjlMEezTBkwbQmvD2mF1QN1dBdy5c8/OHwuFyke3RAk7uNv9pJZ6UHLRo7Yh4/gA/mdH/BMU1e07e2wkww8N57qiLF8sUSy4694Y3QXXMyNZBlJ9pKbnkiStDIAQ1LP/kaKtKxX9cJ7I/4UG07Ei/8oE3IoQFtH6EW8s7Iyl9wqXRxEW5ZMW9vNFxvtciorVC1SW8eLcR/VyWjFivfo6XJz+9M1FHKa9CYNSo7wjUhsKx9gAMSvZWvCdS/wzdpLav9+/2g16UueaWvCwd8OkPrQRESNgjSqAwfx0Rcqnz735SfxtKizf2lZ+bVDv3P4bI48uBm961M+Wvkr6fdUgBWdJs5l6fIa+X3B5C6B8p6l5bHH2LZtG4cvJlIm7GPnjh1s27mbC/GZPMrXGBoEERwRyUhBvCXfu3TRW7TyFARVWkqq/s2dkcvlw1fJE99YmpdHYmK0+O9qVawoL0ZpH8lb730lf8vCD18iVBBm7Zr1x4IwJ5w/xvmUHGH/BRw5F42Rgz9ONVvvxxxl82FBVkUbvBydQJmZHw3ddLCx8sWjQVsmv/cZy8VzP3t3IkFuVtjpiWfLN5YTf/5P/jyWSrkQTOr+hcz7eCMJj9KH1KIXrcwyuX49Wb2CJ4nTf8Rg5uGFzR0OsnxcKBI+/cDVFGG7RZy8GIOWXQj+dqWcOHCUFOuODGsttGRsjk+gOdf3XCRTWoJ0D0gzTsZ8WN9O36ePW03bzePykavkCrssyysgKeEGecIxyTqtKKbaJpQ31Dr94uOXCa+vUxELky4c5WxSfZ0G4Fyz92nMMTZJHWtCildiEig186Whuw7WFn54NmjN5AWfqnS6YDIhrkKnujXL8stJvHhI6DSFMvF56b9/wdz3v6U2H3xYiDZ67tQpbuQUCT+Zz0kRO21FImtlnMmODb9RGjSEjg0UKHxCae6Wxm/rL4mvug8U53Ds+CniCiTulUh2joj/evooQlvS26eKi/vOqmeRZ3Lutwtk2TYi3EMto4QzwvdK3SFC40V5aGnX+HQBwSWP7tvO5s2b+XL1CUKeGEmk7/2cKSNiotCpZKdlBUUkCa6YV6XmdBUlVFsH8eq7Kp0u/uxVObHV0VbrVFlNitDpGTlOF3BU6NTQIRBX1fgIgsyw6c9rQqflXI1JpNRE0qnUGeOPd2grJs7/VI7jn7//PKFulvXsVHDLK4c4eCRZXjWXcWARs+avFRxWLnw4NO9BO8tsrl5JUncgCDsVCa+Ruy/2f/NZ3qXXD/PbpSQhhWJOX1ZxryCHMs4cPk6yRRsGtxKkwMgEzxAbYvZfJF2azv0IUChs6fHqh3xdGys+57mWrkg7qhZGHZFjxbHrGVSkX2b79u1s27Wf6zIfeFgoMDcLwEe04fHzPpF1uvDDFwgTPN1OtO37o/oX2L1qv7z6u/DSFqZNfodfsxXY2/rg3qAdL3ywUNj/cj6e+xwBwv7tJft3a09XwduuXTnPg4ZtG1cnXPOi+eb3c+TKOV8FSUnChwh+LQ2WNWnsS89xM1kiy28uPb3NMDU1FYxJhfKS0/z24ymyRFKQf2oNr4ybz6GC++crt0IR3oYnfCq4uF/UR76Swdm9F8gV3DLE7Wae9NgRd5zvD1wRUaSCqLhESoy9aeShRXbGNc6lWdOlhT16wuQNm7XBMOE8MQkF92wr0iqXfjMXqduf9PcJo8IsxHX1D0jg4Le/ciy2iirhuzZ++j7rTiVQoQykRVN32gx9nUXyffMY4G+GkbkFxjYh9GzsTvzRn4m5L2dbD+K9AcEenDt8hOt5qokA5eU5pKbmiDq506KhEzYNhvO+/M4PGdPCHR17+9rBXGnHgn3Ld3I2WcS+lHMsmr2ATTcexWbUSDjNt8LmC4QHjU9JJl/PRY57RQU3OHZFSevmbhiLvFy3RWdc8s9z/ZoUP+8DcSf4TtZpCXn5hSIPV3XsWzRri1V6DDHZKh2WlcRy+UYlfr5Wqm3cqoXvvXyS6/JuEKrcy1CaGaWGMv64HGO+WbdTcIzWTHoyuHZ73bujnAQpTh9NleN02u8LmfvBBhGnnWgS7oy530Dmq9vJ+A4B6DvY4aRjiG9QQ3TTznA5XdWJ9SDwbx6Jxbk9bD4bL94uoYArVxLE/4pc39ULx6BuvPHFEvHOZcx9vj8uzjY4adds8VLApf2/c+RiPtICy6vbPuGzDX+Q/YB+pj6MhA49SxK5kZIt8/KqyngunMnG1dsBk3vOKHoEKKtIvnCMM0mqOC1xL0PBvVws8vl9+0GyPfszoIn4agc3woQPOrHlEjm3rCp9UCgUzgyY86WQbY39f8zIEFO1bO+B8hLOXzhPqrzzQBKZWQr09esO0Ku6cYidp+MEUyzh7NU4qqxDCHVWF/4bKEjnwJkrFAiyolQmCnvTRlfEpxrkXznMkRvSCqRCjl+IEX4lCO97b+l/TxjYCdtpaM3FnRfJqhkFNvekQ0Nv0s78IvzcbXRYJuzeuTkzPlwm6+Wz96cQYiVidA2nuxvSLlHVdq5an5/ydGsfLEVMrBR8MT43HysDQ9xb9mZQzyfp3NhV6Eyf8jLJbu/SlrKi2b97l+AhO7khbPzSid9lfrJt34V6A1PiN6t2cTpRSbmISV+/s4CNV7NE7tWDxgYZXI8R+Zz8u0TOHIzDytMdK3W/l1nryUzpbMNvm7/lQJTg8vWrknyen7f8yHffb+VYug3DBjTDxPDebCWwdRN0Tu9hb1SaOr/O59o19UrY+IucFP/ZfNISwVUmElDvuLjighhOX1USGWmLgaB8ep5tcayM4vz1ONE27g5pQnyft1R5bY38n21sJ/teq6YtMUuJJjqnUPbppUVxXBU0M8Dfknq7Oj0c0q7z08HzZIk8r7Aok6QiI7nf63FsB3g7aLXsSXORY12/IbiYfCWJM3/EYuHhifWj5tNFWRw6foaEojJhp3mci87C1cUe00eYfHpXRLanr3cpFw9cUrflNE7vPk+RYyR+TvflCR8IapVUUFosknKpoYsErTA7Td7uo9rYSJDXCqlvpQ7l4t8KbbSNdDHQVt58wGBlJZVKHeks7LvACUeHaiorpL3wqqgWQdvNMJvE6AqcTIxJL5KW2gtUlKsN9Ga4Nu7JlJEhnFgwncmTJjH9/S+JqllDrWcs6lRNlSAkf4GhPobifZXl9ay5QlrQqoOOvpaoszZKaW/fmmLReKuqteQtpGSxCy9QWdMZJVAuvlVbWz5CRXbg62dOZpKoj+pvBltja+og3qneM1gpBFxdT5gGZraMmPIchdsW8aq4TxpZ/a3e1AVlwQneHjWUL3Yk0u7VL9m6fRXDvO9tRQqFLunnfmLemxPk+kycMJ6h/UfzxcGL6o5sUStpOXONgMuySUpIpeQ2YquBdOCSp7Mzack3uPbnSl796AQ9393EW510+P6XGzR5YT0/freGPu2bMW/x97zVzRHjVi+yZfWntA+6j2xZBITyO4x09ntzEU6xPzBDLd/Nl9W/k/YH1FVQoe4wvgna0p64Oiqd1kDWqUIQW/HfpkboKW8+wFUp2oNCInM1dlZZUdsZWi7+W7xQde8joNPUH3gq8DKfqr9l1dFbt1cpEU5f/Z+VRaQlJpFVcn8pQ7Vok7cj+o1GzufNAUo2T5kiv/OzH09SIHtKhbw/pZYge0ph93+BibB/ISPx2DpUVFCtpYOWkR4GWsKO64teyE+2/xoZVdbptFrYjyR7XfU+1QUZp/nk9Rp7mcSLr33AcXnrE6GHwnN8/MwAXv/wF3yGzmL91jVMDLvf6cnVlJeKOqoFUSECUGpGLhXV0sAiHPp6XO07xw7vT+/eczgm6hjQ7TleHmrHb1NflcveWfYjKfVGBaqFT6kRUUXFA/YUirZzuzuqlWVCPs4Mnb+In3buZO3EhuxaNV+QFlXlqypjWTmtTkaTJs3kF5FM1keDZz6jn3MiX369jsupDzBb3dSLti3DSNq3muO5D9Z55DHoHd7s7c3VzXP4/nCSesXVw8OjeT+mjPDnyLypsk+f8dHXRN80a0joVDpsWa3TSqHTlHRJp6p/3xk57P/6HV6YXCO/V/lq39W7+rlHhWjhZF3dy4Kpat87cQLDB4zk419O3ccgU12sqBaOSfqrgZmjD88+14u4Ve/xonjuy2/O4ESyulCGiC317L+8vFz4MWlvZPUFYbfl6tZRKX6nlOO0sH8tXRIPrWL6qxPl+k4YN5Yn+45j5YU4dfyVYnUdB6guySI5OZO77Mh3bwjfqy/8Sv2DISXfK+1zXDvm9TdBes+tPl1b+IWy2LMcT6qmfYdOmJoa41yWyb54QSjvw6CUygRWT7/ZTnck1uhOvE/tI6uFA6muacQCpvaePDu+LwlrPuAlcd9Lb0zn6F11KnU0Cp3W5Bui/nU6lXy4SqcKodOko2trdTpx/HM82e85lp+LVetUcBkRM+XPF6gulXSaIW8Z+kgQfrRKKLXmy8uFrLWkWCF0WnR2D8dyLGjUsCGBQX5wbDc/3W653O0gnltRj3vVwkjEfy3B4eq7L1m/Qka1MUj43jvpsKKEtKR4oqOjuf77Ui4TTAN3N+7N7SU7laQoVU3iFHWCM7F1Y/T4gaSs/0jW6YuvvcURdZ4nQ3zLTToVlZd0Kpq+CrKdqlApjE4pvkVXVEjidEnH1zPzNbVfETod3G8sy05Hq2OLSqdValkoJZ0mpT+aTtV2Wu/zJKNB+Y/YaT3uJStYxb3K4i9wMrGSdu07Iu2v7K4sZL80UHQfdno3KJWZ/Pr5dKbUxorXWSUUd+8Y8/CQ9J58ciOzX6/R6TiG9BvD0hPX681YvRtKKKmZYVRRQHJcIjmiMUhtJf7g10x9pcanj2FQ3wmsupJAhZQj6ajs9EGgQA9LC3uMtMoovO0kC12RRtxgydzxavlN4uknBzL1q13qCWeSjEsoq/mw8lwSYxPJu08XcFtI9q+41f5Fu6kf9/4uiPfUcDrZTpXact5bVZTLtahEAiNbCK6rS8vIIM4fP0zqfXAOpTKVn997pVZ+kya9xfoLeZLLUEM610Y0SNnxVJKXkUqGIPJKoZvq0kzWvFfHbZ8Z3I/Jb28gSUdfniV82xzpHpC2r3N11KJMfOtfW4uKTx9dUafvscMH0KPHDA7VVriU4kL1f4t8MzM5mcwHO7jr9pBlr3qu1I6V1UL2+gqU5cXEXLmKW1ATDA0MadeyCVF//ErM/X66HE//Ci1jA7RE7ljb7MX/Vlcq0RJyrckVq0U97mhRhelyjIk+t4/frxbi36Y9PvflQKX+FeHT1SKridNlUi6jo+DMuro+h+dGDKJnj2nsF7LX0RMBo1o6d7KmwvcHhcIJdzdDoTbhV9TX6iCt8tIm6pcPePkFlV8Z/+wo+vd5gY0pOeqYL/K9ejy9olDkXpl5j+RDFdIe+NKEkXrPUIoHKnTqZP93QSnaQ41Oa+K0xL1KrhzicKo+bdu2xcXZEdPYc+x4pMFwFZTKZH6a/1KtTidNmsq3lwrvT4tC71Kn+p3qIMXTGjdZIf5b5hV37af7myH43G05nRqS7OvHfymvetS+F6kNW1n7Y5d/lT2JGdR2Denooa+nIzj07R2FtGXg2DGdifpqPi8Ivbw6dS6n7/NM9+bPfcbU/qVsmKyy1UU7LyHtAK4UfL0grRgzJxMC/A345atfsGzUGg8zc3Ky42/K/R4OZRQXqT+wuoys1BQyi4TeTW6Te0mcTjRsrfRM0ipt6NjVkPXzFnMisYgqZ2lAO42MmrykOIvY2Biir57n+JnzWIW2IsDQUEj2zpAmiHt56Av/JU2/+yuUJTdY8dponhr3GXkBA/j8u+94o4u3POFbWZbL+ZOHsfVujL6+Ab5tmlMde57EzPpB//ZQKtPZ8fEbcp+Cyp7e5JtTGfLgrLbgDgrJr9Q2QImXKwVvkM6+UF96WAjh1vZ7if8VrxFtV/j7v8tfqXVan6dLea5SxJhH5ulSv7ckJ/U/yyuqhIxU/d5/C4wNMbqV04m8V87p7j3O9sC4+2dcv8i1MhEU/S2F+5FgjH0Tf3STDxJ1KIXobEM8Gzqi2jlJEGR/D+zKDrBnt9p4hZFXigYgHQxUB2F8lRJBLRMO2ZDwZv6YYYC1Sxu8LHKIjk+4i8M3xNEhBNu8KPbn51JSWoaBmTXqM7Hk+iYqjbC1cRIfZoSD5zDaRKpbXUIM1/Kt8GnkoF6+Y4BNqDd2Bbs5sKeE9ORirAMcsZAaqnS3vQP2+lf5Y29JHfGpgb41kd62pCSlUSSPKAhnLpGGkpq/0vsK+gYGrfE1z+FMego54j49cwdMbnLyUmduHgc3vMeQ3hPZnGhDr76t1GUComFI7UQ6TKk+ysqi0DcLxMnGXD5ErrZOkiXeJ4xs3fF0FbJSn1QkbUP14/zJLNl9ntLqSkrPL2Fol250GTWV49cz2ff+UIaMXMHR8zt4aeQ4EbizuLJuPH1Hvchvl+5z/e1toFC0JyKgipj4aFLEd+iY2WNe00ORHE9Ufjke/uFSeMTctg2tG1sj72IiMq2MpEKsanWqwMhO6NQgioP7iqm8dIEMfWccHIzVs+1McWggdHrhKllZ8oU66JrSONCTyryLiFz7oaFQNKVJUxPKLp3mkvgWhaEl5oZ/lyepgQfBwY4YXT3JvhLx3UJOJsLJyI5RsMri2Gi0rF0xNTQWEjIVsuyHb83K2asXuFHphJuPudr+TXBo5EN1/BFijyRyI8cEb2FPKuvWw0rIyK5kP/v23WowCiwsRSA1LuR6dLHEfUTgqarXNksoFbZcN4FG2FNZCdFnNjOu7yhWn1bSa1AHdZmAcO4SeZEOvbt/xIt3lxDZsjf6UseB+r0lpSLBwAJPT28ski6yp7BAJHyVGJuY/W0j9jUwMvTDPHc/U0b2pFv37vTq05+1x8rr+RvJ/uvVtaSsbrDByAqPIe/wXidtfl7/Fb9dzK4XzFUwtnbBy9sbN9tb5CSil3tgCJHu+Rzckyv8gvp6PVg6eePt7nTTIVfSgKN9h7G8O8CLlB3zmP7ddRHcb36pnrEFrh7iXieL+4z3Rjg5BWGbfY39BXmUlJVjaGZV59MfCVICWSbyuRr5lSLtG3uLmB4ryiuuCyF442JvI5LBuvdKvvdR3mti2hx3rWSOZmdSIJ6pZ25P7XnPt0LPgpYNvCnMvEbGrb5M24Bgbze0pVVfUZUUFMYJXTfEztxA2GBNfUVs/kvQe4y4fI5ELWecXEzqfG+YI9lXLpAmrxsXELFNqSN1sjx4lmZgbou7sGdvx3pTiW6F8OlNgjwpz71IXJLkCpPZ8N3vFDTqyFN+HcmOPUZi0v2uX/xr/L+fQUFj4xa466RyPCuDfLVOpdVJt4WsUy+h06uk30anQV5u6AidXhI6LSqKxdw+Qt4W9Gad3n/8f2ToW9EkwInMlATyCiT5XmfZ6gPYNu7LgBAtftl6Rj6zrRZqn274ID499jpX8m3xibQTbE6CIbbhPljm7uH4sQdrvwoTK4y0KoXvr+laezgYGbfEUz9N6DRdrVPBoe6i0xYhQqdZV0m7ZQdYaUvGQE83dAWXu3S9SvDMGMxsw3GwNPrndHrlvIiaTji7mQrWIEHE/wgXCq6fJbkmIRb+WhoQqT97835hYGZzX3Yqca8Kwb2iE6R2lMrGTX+QH9meEX7dKE45Qlz8g65fvB2kWFGqlqv0J2LFA/DlB4dSvCMGE+tQHKyM63GhR9VpFfkF8di4NMHOTK9e7JO4g2jZUZeIr9LHzt5FzpHsPYbQrlFNpBa+Q+qdMTISmZ4WxpaBBHqZySt2lZSTmZFIrksoT7raqGO7NiYmgj+LHyi5QmaeBV5Cn5XlNe8UMhTk4m+LJDHXuFxgh094jf0bYRfpi3nWXk6fli/U5kjSAcIPCumAXUc30T6drQVfvgOb0dLDz8MVvfJoLl4XelOWcOjwYeLtgxjqN4pIlz84+EfKfcpAtEGRt9Rvg/UPD74zrpCQoo+ff6jI0+ruLZM6tlITic4rxSMgQjB0bcysm9OqkZ28OkV6nzQwUqmjh6lCmgxhjItHKFam8kOFrUURlawgPDAQOzUh0xaxRjqYVVqNEiXz6SeE7GveKf1JfPofgkIHDxdnjJWJXLomDUJVcO78ca4ZujHQfwRtAw6wY3v8TbJXivagJfSqXTvifG+UXr+B0sEJG1PVYcva+pY4OJdx8UgqxQ9yaJbgzyaGepQX5dd2Rj8MlMoUouMKiWw1AGOtW2RfUUFuUhJGjt4Yi+/U0rLCL6iT4KPqm6WO0bJq9IW/1hEtwtq1LYHuqrYtdcBfv5wNjdvTWb39tAhSWMvTiMvIzErFPaAdNkaS76p5p/ArtyYejxEV165SZOGEnbWB3Fml0DbHwdeA6FNx5Kunu0s61ZZWQj7EqKeRlROeXt64292Fd6i5V5Ecp5XCLmJZsWofWk17MjjQi3NHTpHzSCO5NRD2eKv9P24ermNMpL8HyoKLXI8RXl0aYBPtxESyf21T3DyCsKgvCqkDV8RB6bDkR+8ZfgjomtEs2JPSnEvCx1VRWlZBtYGh7K90Dezw9pTOwlD/VoLU5yjip8Qj/1JbYfPOYY3IjbpIVv3zHAX/js8qwNknFOm4dUPTEJpEeEnj6wJamJs3wbU6gcPZWercy+7m3EvISJrUoqOv3olGDWk7n9BQWwwuHuf34mKqtPQxlTrepYpVVVGQmE6FWSta2p1j146dRBs0JMCliKTo0ps6sx8nlILTpeo64eRYL/cKtSfj4mUyTh3nl4u5VF+N4pqWkLOOCY2CvCi5vINDtx6dI2RpIHhCdVkR5ULeNa3U0MIOD2FP3o51K6mVynguX8zBqFFbGktb5sjQx6om0EhxT3CvosIzzHmyN2+vu0ijTq3Q1ZOErOTGjRgSbT3p5diEjo0M+fPXX8i9L7O4QzwV+iq+EYuWo/DpJuoD9A0ssXcs4tzhDLlfuaikEl19fXTF/1k6taCB1y3xQrIboWvpgPC7wVTIw8m0RMTKIqFyyfdWoSd8lY54rpVLa4JrVqrXQPDpaplP3/259aG8co5kbWccnern0w5kXb5EenqF+JZyFIL/iNaJqXUDkSsKdlf/tRJHEjKpv2rxdlAYWBPhbU2yaLfF4plFxRUojAxF/Be8wi6SEG/RttW/lSFzr3s/9ybcuMKlQge8Q23UE9GMsW/kh1H6fi5eVCtdPLdSvKn+CreHhbaeqfXsyNZN0Tp/kjNpuTeTl/xrxOfq0arnYEIE0QiO7MHghlmsW/otZxPiSUwrxO+J8bS2tcErsg29Ik04sHE9u2JzVAZRLBq1iSvdu7TGxNKNCOFUdFJuQEA/fAs2svWCNtbZp9h8OA1DG0Ou7t/KsWglwZ260pBLfLPnilwN14bdaWsZx7q9F6nQNiaoWVMC7Z3wbRBKZHgwjvpF/H7oJDmFNyhR+tG6dUN8vVrSqW0R2cUuVMYc5PDJk8SkldGg/3iaiPr6RnakX2QV25Z/w964TOED03BuN5xO7m54hEbSoWEQKce3seV8nGiQ9rTp3x0PC2PcfIKIbD+MBuU7Wf/zQZLudqCbsQ0t2jRH59oBDuV707uDK+f2HcSySVss43ey+1IetkEtaOzrgodPIK2bh2FmakzChT+5mpSHdaO+DO3WQsgtgsjIVoRaXmfT5l+Ikk77lpBfRJm9P51bhGPj6CN+50TphRiSy3Iot23IoPbBOHv6ExoWQYSfEzmZqfLhiroBHejplsP+3WfIUz3pL2g4YQnvPenH5bPHSLrPmZpGLk1pEVTBiZMVtOsfSer21RxKuFcyp4WtRzitAw3Y8/sJEWAqMLJ2ok2ED8ePHSWrIANtx8a0CXPHxdVXyCgcI+FUquMO8ueli2RkmBDWsyv+1l40a+EkgrloixVX+OaXs2SL73VsO5TOHu5CpxG0axhCxmmh07NxlGZdotDYh86t2uPn40NoZG/auVxj/aZfSSwwIrxnD8LtDNG39hBEsw8d7a6yeeV3/JF835t6yfDv8BR+FSfYI20pRxGF+oG0beWHvYULzZqFY2rrimvRSTYeiEbh2ID+be25sOk3rj1A8q1QWNL4iZ5YJ+znl1OqERof0ZYblP/JlsPXKNFzpUmbcNzMHAhtJP5XJKleRPPdvvPCRLOwDWxHE38f/IK70appHlplBpw+fpTk2NMkFprQpvsAglxdCYnsyYDQNNYt/56LCbHEpxXj328CrWyt8Y5sR++G+uxbv45f4gqwdgulTZtILC1sCWoQTpMmLSg6vZHNJ6MpvsfooGVoN4b0aCPavNTumxNqm862n3dxKUHd0VFYTKG5Jz06NhMO3UO0e3eqoxNIL6/CvmEHAkquc/RS/C2zKAtJTSvAptkwejYww8VX2ISwqzDrYs5Ep1OmY0N4y8b4WjsSEB5OYJA/rjoZbP/jDErvdnR3yefA6Swatm9G1bnvOZUXRqPAUo4fvYhu8BMM7d6SiPAwvF0F4TGzJzDAmaLYWCxC29DMMp2Ne8/LgwW2fo1p61bFz7+fpVyhT2SHHoT5eOATECLXJ8LflYKsFLILbzdXogaG+Pd/nk+eaY1WxiXO55io7hV/NiXnic6U5GtMhykLeOel0bQwvs7mQ3VLy6QDwDqPnILd5Z9Ze/gSxZW3sglrRn+yjqk93Dl35hRJ0p4Vwk6t/dvxlnien1Y8u65WEibkJL3TWTtJ+FZpqaw2fm2GMPvtmYzwy2XNnosS1/gLbH0b0TbYmEM7D5EiiES5jinBzYVPt1P59IiwIJz0Ctj35ynyRJC1Fb46pCKKIxeE3aqf8bjgENSKtk4F/PCbSj81sI5U6zQiDF83O7VOXSiOvUqFc2P69uhC0yaRhIf5YiVIgLOXG4Zp14nNzaLEPIT+HcKEnfnSQPK9AW4UZqfKhwzeERauIl5FUHJ6DycrG9C1sTEnf7+EW4e2GF/5kd3XyvFo2IpwN2e8AoJp0TQUayMtLpw6SmKmdJh+b4IsBFlz9iWy7UA6mh9h/TdbOZepTWDbTjTysEZPxODIZh1p617E/g3fsjMuV5DCPKpd2zC8nRf27kGEh4v6elmRnJJKUWklpg060tIkiYNHRCKqrur9wNDemy49etOmWSMhIz9sRcZg6eSCaV48CXGnyVA407m98NteXsL39qKzVwzrvt1OTJ4qnirzS7ANbUKjYD88RcyNiLAl+/QNdH0a0qN7d5o3jhB19cfaUA87N1eMs2JIkO/Vo+HAF3h72ksM8Uxj1W4Vh1AozIno1ZMwWwMMbDyJbP0EHWwu88PKjRxMUa+LTMmgMnwQw7tZ8su333Ix40F6N24Dcxc6tI2k7Mw+TlQE062pGad+P49L27aYXNvC7quluEe0IsLDGU//YFoKnVoZ63Dp1BHiM/Ro0q8PwZa6WDj5ENlmIJ0sjrJ+9Y+czdAioE1HGnvaCp26Etm0A208Svl9o9Cp4F4lpXlUObdmWDtvHIROwySdCuKaInQqHc5sEtKRNmbJHDh0+YG3vrsTFAprWg3qja+FPo4eAUS2G0JTrT2s27SX6JrOgeQsvPsPJ7ToFGv2nSCv/vKEGp/eoSlmQj8REW5U3Uggq8qKNj2bk3JqP1elA30Fwjs9iVbMXk6fO0l0ajmR/cfR0M4W/8jODIgs5cevvhFxukLItiXN7XL5Ye85eQDS2jOMtt567Dpwmkrhe1v2HkGnFiq/GdGjE7oHt7LtyHF5Fv0dYe5EuzaNqDj3G8fKgujRwpJT+8/g1KYtpte3Cp2W4BreikhJp35BtGwm6VSXq6cPE5uuS2O1Ts0FX4tsM4BOlsf4dtVmTqcr8G8tdOpVo9P2tPGs4MD337IjJpfSUsHNnVoypL0vju6Bap3akpaaouJMwR1pZ5XKgYP3ua2YGgY27nTq/gRtmzcUduqPnaEOZo4umBUkkiDif1qVPR1EjArw9KSBsNPuvoKHr/2JqFy1TgUHtQhuRJMG/nh4BwpZ2pFzJhotz1C69+xJC2GnYcJOJfu3dnHBJCeORNEelCIBDO8zkbkzXmWoV4aw08vy4yQ7De9Rn3v1poPdNbas2sDvNQOSqZlUhg1kRG9bmW+cETzkn4BzRBfaWifz7b6b45pdk/4METw9PLwBno5W6FsIDuEj5BAbhcKrNQN6Cr02iiA0xBsLYxM8fD3QTb5MTHYOlY7NhU79ZZuRdSruy0hLJV8aiLgLFG6NGdbWnENr996y373UOSl8ult74dM9sPcIVvl0TwsSkyWfHkthhRet2jbGx6M5ndqVihzJDe2Eg/x+/gbpGToECS4ZaWonfGSI4NoOgk9fFrH8Mvk5ueTk2NLt2Y7Y2QrdCH4W7qxPVFwyJeVZ5Ahb7dKpDQFeHoLziXc2CES3JFXwh2Ihh1YMa6LFb98dUG+Zen/Q0tEntOOT9GzXRLTPQBzNDNCxcMZJv5TkG8e5nFRBo/5jiLCzIyCyCwMbFvH90jUcqvHpon0WWfvQrXUkViImRUQ4U34phlx9E9r2Hk4HYf/Scx1M9dCzcsFOkUdyei4SJbJ2a8K0jz/nufBKNu07J0+ekLiXX8v2NPF1wEBw+IimbWnjreDw5g1sj1Yfwp9bQJVXB8ZMbkrcioX8eP3hJ4DVwsSOVm1CKTh8hPPq/bnrkEdGocjTO3QRXNIZ/xAh+7AGWCkzhH+MJTPTiJAe3QiwdqdJcw8UBlZ4VFxj7d4LFIp80EHEj3ZubniGtqBRQzvMqwr5TeTTuUVlJMVmE9ZG6DTUn6DABkQ2CEKvKJ64jHRS0wuwajKMPmFmOPmId0p+1LaU0zcyUdj40L2tB3Hb/+CSvAXx44Aeng1b0yzEXbRLJ8IbNqNloDUXdm7gp2sZKv5WUCT8ZHOentKKrG8Wsu7SzbMFqkuUBLVui5+XNwHie4J8TUi/lI5jc5EDmSayQXBWadaufWAL2joX8+P+cxRlXMcwsBOdG4ThFRhI48hOOJQcYuM+wU/LzGnStwemsfvZe1Y1KuzT/imCSw7w09F4XBv1pG+X1jSUcpnWLQlQZrHrh3UcT7tbkFFBitOtTZM5ePjKLXG6WNhpAYYRwxnc0AQ7L7Xs7cs5E5VCUXERLo0E5/P0wD+sKxGhJRiVVfH74ZOCg6ZTqHQR3KsJPm4NhL06UVptQ2XsQQ5fSScpOpayKj86DWmCk8Q7IhsSZpbN8ag08gtEbujbk1FtHLF2b6B6p5shUfGplFcrxDvb4ZV/lWNXE2870/tOMPGIpE+PrjQXfDpMcEVrI4lDCD6dHkVMnPC1gm93btQMbz8/IiJ70MD4LN9uO0i6ejVRdXE1AS1FG/X2xj8whGB/U9JErmAe2oHe3drLvjesgQ+Wxsa4ebthkHpN5LWSLRvRdtxc3nllLO0sovn+YLT8PIXCSsTp3jfHaQspTv/I6ZozURPTMBE5dme3bH74+RcS8x/HAMidYSD8bacefeQ4HSbFaSMdUTdVnE7MNabFE50oPi840Q1Vew/uOBTLlN/483IxDbp2J9LJBF1LdyJb9qC9YwLbVm9gj+BThYUVOLXsRDtnkVeESzHMHqvKXHYfPC3zCmn7h1Ida9p2aoutvbt4dwi22kWkJGffdRBPOsi4d89usk4l/i/p1MHDFaOMG6RV2NO2czhRxw6IvLFAXlnUsH0fiq79xuVEiOzTS97e18jWS8i+Lx2tz/H9yu85kppHdq4Sry7daGVth3+TZrh72uNYmcjm3wTHk/xzWTklhk50FjZnLvxdRIQ/RvmZpOUUotAJ4KlxnTn10xouJNfPJPPJztYlsEt3QuxchU8Pw8zKCJeKeL7bd0FeFebVqCWhLk54i/bVvEmoPAh45sQxkrNFnBH+oqLSgEbt2+Hm4klwSCjeTjqkXIsmS8+TZm1DcTZxIEJwIUc3T7yrr8l9mQbWznQd0hPlvrVsOh+FrpuIX20M+WPTfq5k3seWiVpCbh36UnL9Ny7F14sxQs9d2vqSvPsgF28570qZd5k8UadOIn/w8/GW+706uF9n3Xe/EJefw9WYVIzD+zOwka3gsb3oYB/FuhXrRB5Zja1fE3p170pTYU8RTRoT7CLyma3f8md8trzKQRrUaDLkVd5+63kGuKbwzV7VofcSEq9Ho2fcgNa9InB395f9ir9hGmdicjD1bkLfnp3FcyPF9caEuRlw/M/dnBY+XU7J8wupcm1N7z6Nsc7eyjcbbvWHD47S7BsYh3Slc0gIXkFBNInsiFX+Qb7//azIS3LIzLegbfc2+Nn70aGjO6UKB6wyD7P9uLQdoEBeITqC47ZpGISz+J6ICHsKzwom5hxMm/aNsLawIVDEi6bN2lJ6diObT0RRVJ5Dbpk9HTu1wNcliE6dXClV2qGbeJD959WsSHyrsX8kzYSNu3up+HSu4NN3YxCSTrN1XOncrjP+wgdK+XQnj2jWbdhJbF4OaSLvCBMxKtTMkSZtBCczccSr/AJravQj5V4WXnQXMcHcVsq9XKm8HkcOtrTp3w13c2PcfYNETjdUxLXtrN92iOTCHFLT9GjctyvBgge1aOcr1O+Ie/Fpvv09SvVcEYsLrbzp1qYhlvZe4rmCe12OJVvbgMZdBonrjYVvCMDBRF9wL2fBvfJJunGCK8lVNOs7mlAHewIju/JkZB4blq7lRJraZoWMyh0C6Ng8DDsRoyIiHCm9EE2BsRUd+wylXXOJ04nnirzLwMYF64pMkoQ93W4uicLE3Erp4OaEIj2V1CJpj+WbIRmZk3cw1urBlvLMG6KCdV0hlm7BuFqoxp0q81O4npB586wVA1v8JLIoD3uWkXEjjvKuc1gYeZjJ07eo926uDz1sPb1wIIPzMSpnbubojZt+HhdiM0HHSDQ4N5FU6qFQVpOXmYJC14DU1FRKy6vQ1bfA3ccNI1GlwuRLZApjNy1LVnfiCVLr2QBnU9U4VUVOvEiqc2tnXMvvsVGNjlWX5hEXn0iBSNL1jcKYvvgNkneuFAFFNUU1K+4cSXcaPaiBriEubi4osuJJLLfE192M9NgEDJxEEM67QWyWEgsRVFzsTJDGjUszo8lW2KLMTyaroAxDBz987WpGTIXss2K4knRzeqtl7CQCv416hl4RSRdj5L3ndE1t8HBxlLeIklFRJL4ngTxBeLVEYuljVkJcTNodiYqZSwBuRqXyPZIM7gc6ps64WVeRkl4mknRbSuKuk1J8m1Z3ExQYmdvjaqMtyE6KnGRI5xq42luKIJskEishfwtXQdYs5dFNSQbJSgfMypNJzJR0aoCTvy82+gpKc5NILTfFzaBAtBVV2zF18MLdVshX1mk+cQnie0pU36NraIKruxcm6smLBSnX5EPf5TNdFn1B38ItzFx7Qi4rTL1KjPiue33Nreg9byedkubzypcHkOmaoQOBvsLpif+syEsiodxK7mi/LG3kbGJLgJsx6VfiyK7XGXtvGODo54NhfpxIeFTtw9I9BLvKBHkgTVqx5OPjKGxCi+qyAlLzK7HVK+VKfKaI3QrM7V1wtrNAR8goJ+kK1Ub2wq5SKRQESEtbByevIKzU9l+WEcXVmuRSwNJd2L+5yv4r8pK5nphFZZU2/q2GM22kP9+s2Spvp1dVVkRC3A3kLUrvAQM7L3wd6mZwVOSK75DstL5MDO0J8LUX3kJCCalXY8koq8TI0R3rymySM/JV8r4Fps4BeApyVQNlfhLnpbaiayYCjgvm0rZpVRVkZWdjpKcgLjEdpSAU3qZl8oCPo7sz1emXSS21x8GmkpSkDLRsfIWd3jwaXV1VTNL1WJQ2rjgbFHE5RgrmSoysHHEzU3I9Pg2L8JHMGu3L/p9+Vg1qausT0nYwvkVb+GztQXLv2P+qg5WLB06WRjeP5AvkJ10QfkViI7rYuHviaG5ARXY8V4T8aiAdmO3s5QeZ8aQIYvhX6xZ+K9BXJNCFwiYle5GorgJDM1vc3BzQv2VlTJGUqAjZVIu2ZCy+z9XJBr3iFM5HZ9zWXgK7j2dGJ21enLFMJDGCXupIMw9dsZQOJFdWkZuZhrauHskpwj9VVGHk4IFtVQ5JGXm31emjwFjox92knCtx6bJ+amDo8FedKqtLBJG7TpGhIBDO4hu16wtftJnoayQVVonPscTd1Rlj9eo5KsV98fF3H9QyMMNDyLYyNYaUalu8HPVIjc/ATMQ63ayrxOZoY+vsLs8Al95anBlLkZYFRdlSB6gbU1Z9gc/5FXz9q4rUFIh2ECPagbS3fb+ZCxhvf5bXlu6XO2hKsmKJSRH2oWbYelInl7Nt3feU5XEjLkkeANGz88BFt4DEpKzbbg9xJ/xFBjIqyYm/IRK2MnnrPTcvX0zVpliUep0b6fUavEILExs3PBxrDk0tIO5cDOWWDrg52d1yHlYl2bHXScqX5ptoY+EgbM7WDO3CJM6pOYTk00d/uZheuT8we/1J+Vph6hXh02s2kVLBb+xy5gQe4tU3lpP0qP02+qYqnabFyjr1dtInRbSz+jq1cXLHUSRbKp3GUKhlRYnQaX6JK5NWLiLo8kqW7FR1Dtfp1IYnps9nguNFXpd1qhQ6jRM6FfZRo1NzBzyFTvUlpy6hLF/oNFHWqa5Ipt30C0lIzHwgnd4N0my3N1d/gHL/V+w4oUoScuLPk1BvqpaW4Gl93/gMt7NLWbb9FNJuLjfhVp9+JZbMSj1cfZwpTImTOZEEe49AkYDEiqRW1V5svUJxVM9arMiOExxJ2jZGWxXXjEWcixW2LWKHoYU9bhZa3EhIE8mlNs7egViq6ZWyOo/YC3H3HjzQN8HdzZGq9DhSKm3wdhHcMy5NPuBeL+casdkKrB09cLQWvln8vEToNF/otCwnhbxiFyauXEzYtVV8sU115l1B8kViMiUPbE2fqe8w0eUybwqdSr6oRPjt2JS6FXrSCiFPZ9H2a3RaXkC00KkUpyWduhsUEi/49wPZqaG58OmumNzk1CvJTYgWuiuVO6BdvPxrV90Wp12vm4AjQ/A3azdRL3P17DO1nZrb4eYsYsVNk3KFncZFCd4s2ZxWHe8oTBZ2qloCo1C4MuqLL+hf/BPT1xyXr8ncK0Pag1j+pwy/Mct4J+w4r7yyjPj629r+jZC2rHMzLORS7M1xzcjRHx/bm2fsVVUI+4qKpszUVdi95S2rSSvIvHGVZGEAumZ2eLrYY1BPpzFCp6qYexeYORHspkfihdjbTmLSs3DEW8Qo3Xo+PSo2iWLBkXT0zEVC646xlCOlXCZD1wPLihTi5TMMJC7pi62Bgipp/+pioX/9/Fo+Lc0udA10w1I+AL6agrQEEqS4LGxZ8ukugk9b1OwJXl1JZnKsqpNIcPhgJ8GnLsU/UOeFlH/auvnjYFa/ISkpyhTcOTUbaRGZnbB/QRdllGfHCq5487ayCiNpQMpW5txS53HyxWhyFBIHCsCiLr0SuPl79AxFDPNyxbAsnYvRaeoJEpb0fG0uk7yimbZ0n3ytNCeBmOScWjuV4N5/NosHVTD92fmcvmcOdB/QM8LVzY7yxGTSS2+OWRIU2ro4uAu9majlJOXGIu7Epd+s07I8keeXCT0JTnpRyqdlLukuuKS05qdacK8UeYVEquBepfIH6WAp4qmTnals39Uij0y4caN26zITJ3+8bOq1/QJ1zBWy83Y3Jy8qQfjwvzLMh4MJ7ce+xYsN85m37FeZG5blp8ocXYS1Wrh0f5nPh5vw3oR3OFpwy7u1dLEVMddBHXOrKnKIvZyCvuBWTnr5QibCtoVwjW1ccDOp4KqaFxrW4x1K0a7TE6JIk4Ug8k+Re+nlxRGbVpd72Yrc65qIQ/X7FGSOGCfiRp7gyvIv7w494dNd9QtEnL4997q1fwDJj0ardGopvsfZSlrVX01WSiy6Ruak3aaPpDafLhP5tLqPREvbGq9gZ1RrQOp8lQR94et9HC3kVWEySrK4EiPydiFmU0c3LMqySM6STme5f/wlrskQsooRnK6gUtAoK9xcXTCUmrZo1zlJ10nIrseltXQEjxIx9yadJqCwc8fNzvwvvjcr+qrg6dL36GLtJu6zMKQqJ16VgwsoFN4iTi+iwdVVLN5+a5yuQ7MXVzKw6nveXbyDrMfVxO8AHaE/N9fbx+nEXAXOvp5UZMSQWsOJPIIxKIwVOjVn2EefMUJ7D68vPyyXFaVfF/lazc4mQgauQgbSObrVVWRnpaOnq0NSSrpsXzJEvPDwdMZMDubCR6YnkZgq/J2q9LbQFTr1uoNOU0sE9/e0Jyc5Xp6QK53JJvkuibtlFTjw7LIv6Zz2Le98d0a+S4pR0Rk1b9MT/t5b+HtdlBUlpOcWY6FXQVSCegBUQr3+Dumd2SL3SsktEj75A6Z2TOKDVz7l6l/6IfSx9/HBXhhFRXEuaaLd2RtUqPpIFLrYCR8praiWvqZI5F6l2hbkC19ZG6e1DXFyc8PaVF/+TVlRBnE3Uig1sMFX1MVQOICqkhxSCrXkCduXhO/VNbEQOnWiLDmKRJG7GFq64umoS/KNBHJv4+P/AoUCR3d/KkXMy6jfsWJgjqebJYUxiWRU/DVj1jEwxs3Du7bfqzD1GtHpdffr2HgS5KRanVEkuFe0mnvJfReOUp4olYh2kCF8Rkr9gTCRewkf4GxjipaIA3K/Sj3o6tvh5S84ofyvctKvXxVtQSlzlfr5tMQ7oqUt+eutENe3cpF5VEVmFNdT79gx8kCo/z1Sn0+a8Onp6jOPtbRNcPP3QqIdFTlxxFfZ40gqUcnqZWcCeuYu+LpbqXmv4Hvn47Fu8iTTx4Syfu2Psi1WlReTGBtFnlq89bmXxFWSqh2wqkxWx2kVDCzd8HYVPlb+VwHxgk/fbQBEgrT6yNWzLp++WaeGOPv7ygeiVxakkVRqIuJKbj1OJ2DoIHIvu9rcK+WKyEX1Qpn+xcvEbV/FEelQYoHM2HPUiUDwiABfrMRNUt9/Qpk5rrpZXIrPUZcLGDoS6FuPe12KIUupsvdariJD8iuCe6WruJe9dyj26oUj5VnRIqe7mTVqmzjh71Wv3/uCkJHIVer3KahQRb7IHRMyC+8wAGJick87e9xQ6IXwxtKZ5G+cxWKR3CsUHoz4YADnXvuYM/WznP8I5AGQz1/g2Fez+fmYdJixBv/LqBkA6ZX4OQPn71FfvT+YmnaiffsUfvrpIgqPgSxZ+CynFvRh6Z93owv/a9BRDYAMsmXq21+qB6o0uBWObV7nw+G6vP/Op5yNL0LbwJTB0xcTfuMr3l1/4O4zkf8/gkIRwrhxjixfvo8KbSuefH42LfKXMXX5GR7x7FoNBKSEbcrKz7HbM5Ppa1Wd+zWoHQAx2knXNzfd1In4fwk1AyBdYj5hyHt71VdvhqL5c3w/rTVbXxvLusul99VJ8XdB0umklQtx2T+LN1epOoJrUDsAYrqbbm98/5/QqTwAsnI+qWunsnLPNfXVm2HYfRpLeir5ZM77nM2ovHeC9z8GhcKLiSsW4XVwNq8sP6q+WgP1AIjFPnoIndYfjP2/hJoBkN7JXzDgnd3qqzdD0fRZNkxrx843x/LNpX/XTjX4vwb1AIjtn/R+87u6Trf68O3Ah1OHkb78TT46mPnPbQn1Pw/1AIj/NQZPXSt35v8Fro2Y8eYYKn+Yx4e/Jdbt86+BBvcJ1QDIF3j+MYtXVxxTX70ZirYvsXGSN1+/9jK/xt1HZ/W/BOlcF2kAZHjRKnrM2K6++t+F1BcoDYC0ubSAkR//rr766FAo3Hl26WKcd7/AvO+jND5Zg78B2vg0Hcz04a7MmrfopkGN/x9hYBLJjE8mcHDJXHaeVK98+R/DTWPj/xSU5RdY9Or7WPWfxYYNG/j22wUEn9r6nxz8kCDtLZqbnSWvRtDg/wIqKcrOIKNm2PYBUFB+hHynkap2vWAg1z/ty1f/pwY/JEh7mRaRlZNP1X3tYfx/Eyknvua7K1a89f5yub2sW7WURiV7WbLp4P/M4IcEpfICS8+4s3zlGjasWkjTil/44FvN4MfjQyUFWRnybKpbIZ21U5yXRVru49wmxobu42azUrRZqd3e+vfNsoV09qs/8+u/gCoKs9PJvM0SNBvvSGZ9Ifz1C2Fsf30sa/7lwQ8V1DotvJ1Oq4VOs0nPeZw6fVRUkCfqK22xdStCnniJr1ZvYNlQC9bMf5cz/wcHP1SQdJpOzm3sVJoBVfLYdWpJp9HTWXEbG5X+1qxYQo/A/6Kd3p57WbgGMu1zYacvNeSXqeNYrRn8+P8cCpz9hvDZbdpmzd/zbVTzIP87EHaan0PGbeKpNJN58GxR77eHEb9mPp8d1gx+PF4oKS3MJSOn6LaD/n2mf8uGDyZSumsxCw9oBj/+G/Bk6MyPWXsb25b+vvrgLcKd1T/9z6CCgkwRp2/DvTxa9OfjZSIGTfBi4xsv8Mt/ePBDhSqKckQ8vfN2Av8xVFIoOFJm/uNNgJXKOJaP68Xc/w8GPxSKRryw4pvb2ov0t+C5VtQe0aPBfwoV5VK/Vx6V/wP9XkplOXlyv/fj3nfjv4N/ZQWIBhpooIEGGmiggQYaaKCBBhpooIEGGmiggQYaaKDB34l/ZQWIBhpooIEGGmiggQYaaKCBBhpooIEGGmiggQYaaKDB3wnNAIgGGmiggQYaaKCBBhpooIEGGmiggQYaaKCBBhpo8D+Hx7oFlpaOHga6UFpS/lj35tXS0RfPVT7252qgwd8FhbAFQz1hDFVlFJf97+6h909DW8hVT0f4mLLy2+4D/HdDS9cAAz1tpJ3TqyvLKSuvQD4HU6FAT98QXSqFvuvVTVsXQ31dtEQ5ymrKy8qoqPrvezFt8S0GWsLnivre9qDPvwGSbA11taisKKOs4vHv1KoldKGvq/jX2s5/Bdq6+uhrV1N8m/MaHhu0tNHX10dHS7IUJZXlf49ONfh7oCPsX1+rWraVf8r+Hxo1vlchfK9o08r/iHHL/kzECgnVwqeVVlTKfkehpSXqa4COskJVX/kXAtp6GOnriM+RYkUVZcL3/lN7CctxTfje6kpRz/+PzrrT0hE+XUfj0zXQQAMNNNBAAw000ECDe0NbT09vtrGtKyHBwXi6u+LsYEdlQQo15zTqOATQtIEvrq6u4s8Onfw0cstul2kYEjr0DeYPseX4vsvkq7MRI6cAIoN9sNYtJq3eQUxSJ4x3gyb4e0nPdcWoPImsInXhTTCm4TOzWTDQhEN7rlCgvmrkHEzDIC9MFEU3HWyqpWeIV2AEAd7u8nPtzSE7I/++Dz4ydm1Aw0B39KoKbnsIFlaeNAkNwMFGl/y0XO7ZhWTqQGhIEF4ebqI+zljoVZGfX0ilWoS6JtYEBDfAx1OUu4hy/Qpycorub6DH2pumYf64ie90MNMiJ6+gLmE2tiE4OEg81x0XJwe0SrPIK7m7FIxtXAj2caA0K5fSep0e1t4RhNhWk6xWkJFjABFCp3am1WRnFtTK1imwGSG+Kn1Kf9bauaTlSTI0xSM0hAAvC4oTM5FbgYUbjUI90cpNI/8R++G0TD1oEOhEeX4Gpf+RsQanThNZ+uFsBrvHs+GPGPXVvxEKLez9Ign185Blb6ubT2puvYPEjF0IC/dFqzCFwv/AAduGzkE0DvGpbStODgYUJGdz96rpEdFzPB+MjeC3Q+cp+acHlsyc6DpxDlMHtCS8eWsCrUu4Hh0vH+atZ+HAuHdWMbOzITsOXqSkphPJsyUvjB1J9y59eHbMYKoTT3MxPkdV9m9BoY2lsz/edgry8ou5XR9bq1fWsmRMGJfOnSY5+585QM/7qU9YP388jkWnOXApQ3318UE6wHDBc+05fPwsRf8/DkrqWeAn4rSdVgaZhQ8/iNbwqbdZONCG73+7qBq8+ztg68/wUc8wsNcTjJo0kVCty+w7m6wu1OC/jnavr2fxyEBOnzkteNtfD6T+R6FtiKtvEC5GhWQV1BswUEPH2IqRc1czr4cluw+fp/C/QAIsXOn1wgLe6NtExIo2+BqncSk6DSksGAvu+sb7X/Fa8yp++ONy7YC4wq8jr49/im5d+zF2eCdSrp0mNq1QLvu74Tn0Pda99yIB1WfZczZVffURYWhPSHgwZuXJZP9N5/V7tR7C+2NacuDoubqYq4EGGmiggQYaaKCBBhpocBtom9m6zB4yfCQ2hkp5NpV9q6H08i7l8vVouaNU28aLUE87jIyMcG0zmOGtnUg5d5LkWxMa6yBGPtWcuLWr2ZdShFLfmla9nqR3swY0Gz6e9vqX+OlovPrH0GzQS3QNsaS4rAqjiH5M6OJD6vWjJOaqf6CGwr4R456O5OKSZexPFxUycqJT/yfpERlAy+FjCak4y956HStBfcYzuKk7VcVl6Bo1ZNiUrlRHnedqas3QyR1g4kHPwYPpGupL62FP45BzisNX0tWFNTCj8eg3eWfKUzQOUHJs61Gy1SV3hIkNAV6uWJqbYmbrRMeePbDOvsw1kdgq9Ixp+9Q4urqYUVKlxMSyGUNGNiH14nmS6w0W3RZuTRk7+SV6OiWSWOFM+27dCTJO5dT1DKr1zWjx5GRGNzchu0iJZUBP+rWw4PrVKHKL79w5YBfenTfHtiHm9+Mkl9WNSjQb8zFvNcpk/f7r4l9mtBo3g1FN/WjRzpNLvx0mUz1O1OP15QwKqCA9swS9iL68+EQYiRd/JzHPj5HvTGN410iMbxzmuGg8ivBBLJo1hPI/t3I2+9F64fT9hzP3lY7EH/tVvEt98V9GdVkxabGXOXTkOLEZf38HUli/l3h2YGsMC9Ko0jXCKaITDvlHic5SlSvc+7Pg3TGUnf6eS2mqa/8mDBx8CHazkf2Ke8dnGd/PjtMbD3L3rhdtHP0b0dJTyY79p//xARDXdk/zZndDVr41g69++pUj51WDHxKU1dUU5aRz7vQJridm182azonn8IH9/PZ7LP6d25B5+rd/fwBE24CI3i/wdNMyjp65QfFtxnkrCnOIvnCSi1EJlJT/MytWKkvySb52hqMnz5H+qKOit4GlWxBt/EzZe/Dk/5cDIAqrcCZPf4PGZTvZe+nhRzGdwjrS1jad7/Zd+PsGQIoyOXv0AHv3XsOxS3dMYn7TDID8f4RyYf9RF09w6UYSpRX/8oo1I0cGTHiDblbn2H9e8q3q67UQvjc3gwtnTnAtIfMfWzVxN3j1eIHpncv5/OXprNi+h2NXVIMfEpRVFeRlJHHq5HFuJOfV2WDWDQ7s38fh4xmEtA0j6tiBf2wApEr43pTrZzl84jSpubcJCA8BhWMHZr33Bu4J33Ig+u/RiZVHA9r6GPLrgVOaARANNNBAAw000EADDTTQ4K7QqijOZef3q/l+0yZ+/vlndq7/CfPwLrg7WMs/qIg9Jl+X/r79ZDu5jfrRxEfa1qI+dPANjsA55yzbbxSIhE4Hr+CuNHEuYN+WPUTl/zUxufz7JlauXC0/d9vSFVx17EaXpsHq0hroEdKkEbYJB9kaU4ISfUJb9CDMOJldP+4j+pZZsAqFO527tSbl3G6+l+u8mB8v29C6VRiqr7kTjGnerTcB1VfZ9sM+4otvn6zZNOrK6LZabPz2nPrKfSA7lt/37JK/c8umbZyI1ycs3E7exsfA2J8Oka4cO7KLLaL8p5+XcSzfndaBnqJGd4MpLbs+QW+zk8xdIr7zx/VsP59Pi26d8NbVwcK6Af0amfHjj9vYvEWUf7+MYpd2NHSzF5q6M6TtfKqqbtaVQmGHnZ0umemqziuFdSCtgnW4/OMmorRD8POxkK/LUFaSGnWSXZJOl+wkzrMF3Zs3UBdC9JFofHq2wFL97/9lFCVeYM+u7ey/9Pd3disUjek5ogvVJ1exapPKVjdv/J4zSf9+R9CdUHj9sFxP6e+Pq//ygMB9wtrCDJ3kaxzJ/WuHYHV5MRcO/cLuEzGUVf7LHYaPASln97LrwCmyCh//QMSdkH/tT7bv2MWFxNsuBdRAAw3+ISSd2cMvB8+RW/TfHyiUtpe6euRXdh+L+scGa+8FWytLtOIvcTzvrzG4siiHk3/sYs/pRCr/thHIB0N+1BHhe3dwOvafGXDRQAMNNNBAAw000EADDTT4p6FVVVFOampq7b6/1QV5VCh00db5a1d5uYUxlqJMR1d9oQa6hrj7e5F1+RKZxdLM1Epiz37PwmVbuZBUdNtZprmpsXVbVxXmkS/ybH19Q9W/a6Bvir+/E4mnz5Mjr0go4+L+1Xz+zS9cSfnrmnqlMoG8Qn1MjYzQk68UYmZoQWlJMXef01bMsa1L+fy7P7ieVnqHvYRtadG6BUbnd7AhLV99rQ46JlY8PX8D62cNxMb0VgGpoNTWQs/QEANd1QBSdXUSxZVGWOrpIe0UrVAUYaxjRFF5We22UvpWLrzw8UbWvtUDU0PVftKYu9AwwJXrx38iNV8k/NXmONrbYeLbjI5+Opj6tcS48ApxSWmy7HUJxTnQmQhfe4xuX7U6WNvirqU640AFXXR1FFRWqiRoGxiAb+V1/jhziqNXy/Hz9sFILrkFRSXyVlf6BnU6rbj6KzcsmuNtfesA2j1gYsewmcvYuXOn/Pf92lcJUShw7DiBNZt+5scP++HpFsGcparynTvn0UraR9u7DQvenUxD8x68s32HXLZwShusaips7cXEBatqn7t0cit1gQqNJq+oLdu5YLCQg5bqnrdeouOQafy4dRsr3x/LqMkfsmXnJ/S3MkUh2mznlxbV3rdlRjf101QDdKMW/cj7Y5sz6cONqt+smoKPlniuGq2fX8627ep3qv9WTgxVl94JxhgbKTAyMKBU3XDKshPJLAKr8B58unoLOxYNx1200efeV8lh58736CadUWLlwfg3xfd49mbapi1y2fK5o4WOVM9B34SOL35RW5etM7urC1TwGVVXtvOT57Ay1VfdM+4Nho59g2++/ZGfl42nY4+32LRzCSP9nO86CFeDwDFL65774SiMDW6+y3vYR2zfIco2f8XQZj5qe1fBttkQlq7/ScgtTH3lMaKigrJbHISi41t1df10HNaSDO4XHi2Yt2SD6t6fNvPmwPuvs1eNDKR7v3gRVxtp2FSBvU9X5s0cT7ux8/jhp+3s/Pl7Xh/cTB5U9Rr2Idt/3sycUU0I6fqKsB/p/h2s+GQMntLdzcby/ZafVc9c+Q6NfW2lV9XCod2zrNqoLv9+JQNbSndJbduHKYu+YfzY4Xy0UtWONn0+CkfJDu8Fj+bM/fJb1TN//pGpT4arC9Qwd+bZeXW2uGHFCwTcz3MFFE3HsPFHVX2XzBqHZ73xWuyDeOWjNarn7tjBZ881ly8rFG6M/PwHPhrblLHvqXWz6nn8tFX+VxHSl6WfTKSBYQ8+VNfpo9FBGNb4VvemzFlc9z3TB0eoC1Qwc/Jl7nLVfTt3rmSIV923eA39gG01Ol30Mu52JlKF6PjaN+xYM5c2ntY0GvcdO+R7VzGhWQAG0o0iBreY9Ln6mTvZMbeX/LwaKDq8ob5nJ++MaIppfYN5CCgU9gycu4Jl40Jo/+o3qveueZMI01ti+J1g6sCoOctr67vqpbbqAhVCx39dW7bz/eHyuTs1UDR5hu82q9vgztVMbBFI7Vvt/HnhA3V9xN+iCS3UBXeDMa1HzWTD/Lr3+HQYwddznsHcSC0o10bM/GK9+rnbWDxnOK6qEhleT71f+86d7/STVHZf8Gkv3rNRfZ/6b10Nh9DRp8n4T+vK3u6tvsuaXm8sZOnESJo+v1JVtn4WzW3NauO2Irg3i9f8oCr7YQ3D2/moS4R/7DeDGaOG8uz0hSJu7WTb1s081VB1p6LFBDaLuCbf9/UsQj2s5Ov10ebFleo2uoV3R7fH+j7dXchzdTF85wdPYagv+XR9Ivs8zyev9CRi7EJ2SM/94UuebOQlmIf6nh+WMbyVFxHDv2DLz9L9m5k9sgNSzRTtX1PdIz1z4WQcLW9mI+79Z/Hjz+qY9/VswjxV32Ns2ZhpC2bRZ+zrwgeK792xjU9f6UF99/DIELHiVt5p0GNWPRmMkM/8uF8oAnuwcPUm1b2b1zGqo6+6ROAW3vHzlpk0vp9G6BzOW5+tVd23/WcWPN1YXSDeJ3z681+sYuzYUTKHkH7z3SdP4VDvufrd633Pzg/pY2KAnoUjEz8UPmrZ8wSaGdDhNXV72vkFQ5ytkdmOxDveVbdd8ffVlJu5V8P63Ou9IehJ3EsNRfPn2LRF9czF00bjbq4u0EADDTTQQAMNNNBAAw00uAvqsgo1LB3D0VdmUlSg3jJKJDvGNs54eXkxcGRPLC+t4oeDqqIaGJva0SLUhnOXkilRTxiurqoQ+V/VX/Zrvh1MbCPwsi8nOTFBfUUFC/Hehu7aHL+YWbt9QFWleO4dZ1hXs2vjdoL6DmdQx2Z0fHkx3fUOsnXL/tqzQ24PJdJA0J2fq8A5LJyOXvl8vero7WcZVldTkJVKak7RXw8NNbbB09OLBmHBNHYtYseeZEpFZlxSWMCe/Vfp+fxYejUKpfPLnxOQ8St7jl6gZtMkZVUluZmppOUWS69QwdwUG9NSUmPKUBja02HUZCKNc0nONcDVWwtdNzuU0jkeFWa4tJnM/PmdSD18BVNHw78OXtVDZl4exWXimSK/tfAayfz3JuFnqS8PgCQmRInWYkZYsA955w5zsbycK4cuYhfgK+qibkYKLYwt7fHw9qbNlD64Rx9j247jqjIJyits25NDWNNgecDnfuHa8jla6f3JxOHd6d69O4Oe+pALSiUpe79kxMDe9Hv1R2LiTzNrnKq8e/fpHJQ6qRU66Dl3Zt6KwcS83Ysnp8yjMHIAve1t0NYxpd2o8Rgc+JxB4p4ePd4mre3zTOwZInfQSx3BneJny8/r0eNlttkOZvmEUNkedG2b8lrnPKbO2I5eeCtsCuO5FONI0056UF7A7k8miXueZe3lQvTqddxJ7UhX34DIHmPJ2Py6+M3r/KrbldeeDRRl2nj1fpkX2ibzQb/edB86js2n0rjx4+tMWHb3FUdK5X5WrjyBfbc3WfzWCBoFeuNmo+oSzD6zgxdH9aXHpHXEFWbz1es91DJ6g13lwliFznRtm/Dax0MoXTKMPkNGc9KoIT38/TFQ6OM9fA49FDsZKcthJgdDJvHFlPbygIMiYgjDiz9TP+851hY3ZeGEJvKB39pmvjzdVpdFn+0i270N3RuWcVT4jdDWpndtg9JZQhHjFvJO+4u82UOq62RWV7ZhywcjsKzptPXrwUu+x5nUqy+vfnaG3mOexMvOVF0onTtfSEZaCuny+TOPDrPOL7FixQpef7I55mH9WPrV16xY8hFDWvsj9f0p974r6vkEUxftIE+pK5rIfXQ8CWibOvP0Mz258dVUnhAyHDhiKQ79J9CnsftfHfNN0CNw8Aze7ZXKO717ineP5NOrTiyeMxJHE220tLSxbdiXSaHJzBjSn8FjPsSm7ZM0DnIkZv2r9Ozdn1mrj3Hhl4+E/Ui668EzL32NdFKN8sgyBvXtzdDR87lapi+eVfMtCqwDO/DiUC+2vjyKntI9036h6zNjaO5rI0oVGFo7Cz/mzZo5z4i2MptzLgMZ0t1Nff9dEHuYmROGinumsCtLOuS+3tcLWfq2GUNE+S88N0Rl30Oe+Ywrtx+lrgfhiyL6sei5YLZNHyLfN37OUmLUWyxq6VvS4+mRlO94nwGirGev+RR2msLoTgHCElV2GvbE8+gfFOU9nmZ5Wis+nNdH1dGurYO+W2/e+2YgJ6b2YPi0ZRiL9v+EhTHaJo48NboP8Stn0Fc8t/+wxVj1nUi/pp6yTg1thrBg2Uxi17xMP1Heo8csCgIbSU+VO62frFhJn15Sux/B4igX3h7bUj7kd+8HI+kxYiZ/xGRxYulgeoh7u3d/mi+PXBGxQg/3YfMYZvYbo+VnTme3/0SWv9ZZlOhg3uUlNo93YPFzKtuftuYoBY9sGgp0hIw8B7xDz/J1DO0xjM/Ou/PuO4MwvWf716fhyFdxvvi1aB9SfecS0/IFXh8UqfK9TUbzRNo8ua49ejzPFpM+rJocKd+pcGjOnHFdiVo1Qi2DUSw+dFkebFfomdNl1DOw+yMGyvfOI6fDC4zpGnSPeCP8la4ehnrCdtVXpAPzDaQBYumCrildeg/D4spihvaX3tmLibPWoWIrelgP/oC5jS8zTn7nm2x3fZqNs3qpBqbuAkNbHwYPasIfb4+nj7h35KLDZFz9TbSPH8ksUOAybD6j7Q7yjPzcafziO55Vb3ZFX8hXR08fjydmM7xoiajPM6y4ZM+kZxuira1AzymM159txG8zJ9BLeu4rW2k3egwtfGzlz9HSN6ft0KF4J61mZL/uvLollfZDx+AphKQ89CX9n+jFU+M+ILq8vv1LO+f5MHbBEia6/8kLfXqJ9w7lh/N5VBnefb2q5NMjJyxiTqszvCb79CmsoSM/f/gUFsKna4uA4NxxAq/7n2B8rz48/+khYZuD8LAx4cJXY+k+YCzrDkZzet1k+vaW5N+f2d/sk7cfVf72gZBNb155bxNZ1Xoyd1FBB8+uE5jVt4JFg/uJewYwe1cp0994Gm8bA/E7bSz8WvK0dzavPDuQJ/p/RFn4EzQNu/ta4XvBuffrcqx4sWcghmGD+Xr5clYsepueoW7ygE7pjjmiLgN597ujlGrVtbd7QdchWNSzGQfmTpZ1OuKFH2gx6jla+9nLz7BqPIEnPeN47WmVj+zddy7H7+kjBZLO8O4LTwkZTuLndF30detbihZGNq70iXTm6xmjxW/mcMltEAM6u8ilioBRLH+hERun13CKV/mpsJTy3BQWvyp81NjPuZxfyr4PpLYilU9mQ1IWSm1j2oyciMmhRTwprkvcK6XNC0zuHarmXmPokiDJSSp7iZ+tBrFcnswgfHrDQSx5LpCtbw2Syye+s5K4/8i2pxpooIEGGmiggQYaaKDBfxs39bN5tx3G5Fe6k3ZkP7Fp6hUWIlG08g6ndevWGOXFcDVZn8Dgm6dcOTcehmnWcc7eSORBN0yQ9iOfMvdpnC/9xC8nbj6cwL1Rf5TRh7iQlH7fh5iXZERx7kISxn4htA0xIPZUHNWmJurSh4O2nhNte/Qi5s/tnMnIve0B5ZXFufzw0Yu8/PlOcm7dNsLai+YtWxIZEkhmYgaunpbo6ArRV1eSEXuVC1eysA5vSEtfbZKuZ6A0rOs6Kc9LZfX853nly/0Uld0iBVeRwE+YQmjZbhat209m/UUxll50Hz6e8Y0z+Graa+y7n3O4S8oorjTA1EqBV89mOCnMsbHzxsZGtSJEz8qBBgGmXDkaQ1VlNcWxp9F2DsHdzlLVkKS24hJA80ETebWHLWdWLeL31JuT8PwzB9ETv3Ewut/UH6qK01FaBNNn4GBaON+rW+lWZPDruy+w/Eg1BYlX+fHbnVytKhXyj6Bbcy+sQpoxaPRonn7aH2W+AldHJ3kWqNQRvK2sA6PlsmbYVetia+eseiSlnNq5i5iKCqqKtLl++neiS8vu7+B6gdTTm9l2KBal8jznL5ZjbeskrupgZmKEdkEe6VLHRXkZefmF8qH+UufyvRC1cQYvTvuUA8mmPPnWxyx8+0W6NLjfzcZy+WPxDBbuK6aiMJe932/mdHYO1VoNGNYrGANLb3rJcghBK6MCcx9fJEkoT29gXUYTWUajR3fC09QQWxtH1SOp4MrBA0QVFKKstiLp8BYu5xeJq3eHwrElwzvYcuTLpZyVO3Bu8N26P8jy7cOTwWo5JP3OzLnfEVtdRlTccfELFzo4CNmpi7NPb2P6S+N4Y91l1YX7gjHBHfox6mnpW6S/4XQIckAy0/zdn/DMM8/w/sbD5J39kXHPjeGZ8a+w4cDVexzafndYmEXS0NsR+zadGS7eOWSwp5CVCf6WVrdfVVUDyyB6t/bkwjcrOSKPioo2vvMAiXbtGRWhnlGceYaPP97I5eIyioqjhewNaOZijeFNHv8BoK2Pb0Q7OLeXP7KyRVtXkpLyB4eSrOkVaYM8kbm8kP27t3EpNlu07aNcvKzA3OLROhSlEfSK4gwU1uH0HTyY5k41o2D3gI4pbZo1o+rsJn64/tfVggb6kXSI9MA6shWDhexHPe2HslAHTzt7zNS/yTq1kZU/n6JYmca+w9fRCW5JI7MaW0xh++wJbDitJPvKMb5du5tonQrMTCNp4ueMfauODBPPHTbEC2WlEX7W1vIKnLCnB2B8ais/7r8sD3IrlfFs364aJFZe/JmNqSGMHPW0aH+9CXY0w8bS4Z4DagpFA4Y/EYKuiRvdxTuffjoU7YwyTPwCcDP2Zli3hiTv/JztCffRIfqgiNrMvM9/IVeZw+HTUVT4NaOjiB93g0IhdNnBT/iRSPrL9Q1AmaPE0cVV3qpSeWwlmwrbynb49NOtcNTSq/O9FYXkFBZiETKE4UN64FEvtOsLn96psQdW4S14Ur5X6DRfCw97Bx5pkriyipKibPRd2jJk+CAa2dYZkUIRyNMDwkS9LOgovzMS/ZwK9AND8L2H3nR0TISdl5NdWSHHjqr0ZAqVumhri3irCGGE0KmOgTPd5OeGoZNRLnhNAO418SB6K3NWHBP/kUJ0bCam5pLv1cHVKQIfayucezzBSHFv3x4uYGRLqImp3Akv3kTc8a18/f0JpEW4N3YIee+9SOFdB6bBJsCbMNM0Pnt3I9GVEhcp4cSJU+Tm3n3LOoVTG57qaMPhJV/JExdEo+HbNQfI8uvLwCD1tyTuZ7rw6fHVFSQk3yDV2J2ODobUG395MBg50rZ5MAlbv+OPMslLF3P0yAGu6UYyPFLEVOm5gs+u3PgrWXmlVFUfJj5RH0PD++GKpoR2G8zTQraqWDGUNt6WcvxJ+vl9OVZ8uv0yJWe/Y8yzz/LMpBlsPxd/z9h3Z2jhbB+Jn501zt17q3TaW+jUwJoGpqbyZITqkjTKDd3o2m8IrdxNHl5ut0Ka0LFrB1fjc4SvOsKlq1qYmatXBZVmkFlYjn/rEXRr7IOxOvTcCzo6EXRv6Y1lcBMGym3bX+iiPvf6mp9K2qvtvzn2wiZk+9e1oEPLppSf3MCmqL//XDUNNNBAAw000EADDTTQ4H8LtZm8fetRvD5pNBbnPuOrLcepPQexupKEo9tZvXo1q5cu4rLTkwx9onlth4JC4ULrXg2IO/YnyQ+4fbCJZ0OeHjOeiKxvmfXxd1yvt7OUQuFKi47eXD55mox7nAdeA+meAeNGohV3kNXLV/DJ7I/IazGCAV2aytslPCz0mz9JJ9dsDvx+Tj4Y/oERf4z1a9ewetVK9kaV0bFfL3wM9DAyC2DI0PbEHt7G6pWr+HzBYvS7jKBnuN/dO0CLSsgv1afJoNYo9q5jzY9/kqFvioVuAVkp1VSl52MXEYxt0jGWf/UDZ3MVGFjoUppdTtXdRqhKSymu1MfU0oVQz3xOnsjExdoWA3LISFXw/9g7C/AqjrUBvyfu7gJJSAIJIQSCB3f34q4tTlvaIqVACy2ltIUaUKS4Q3Eo7u4SJERIiLv7+WfPOQnBqd3bv3dfnm1zZnZnZ+ab+eYb2Rlruwp4unnRcPgU5n+7gFlT+4jf3tSuYIPqQwdp8OLmcdb/MJf1F/VpMKYHPs8MAqWlPCAZGyo42bzxVyAJFzbx7aJdFHq3YuzM+Xw5ewLV3nhcNYHHoZqJo9xELvy2n3OPMlGKrrZ2cTJ3rp3mypUrqmvbwlks2X0RaUFhYP/PmNC/Mmkav7DEPJ4sqMwlK71I9bu4uIi83OcHWF9FUUYGzz+RR3xSGgU29Zn69Tcs+GoWDYxusWrfLfIK32DgUllMwj2R9yuXMm/6h+zMbcTAoR14g/X3glTiIvPVXxgV5XLv/BFO3Y2noNgCI4M8Hlw/XppH+5fMYPbCXcSIW6t0eY/J4+pRfPWqyi8kJqPMAbUF5GRJZ8qIqIlfWVlvuEzTwQYHvTwyU8ukOSOLDKUJJiVKJyuLZI0w8qRtRgqyhQzE7zfIppeTT3zoHa5eVafzypXrhMZL5xlpvP8GtLTMyc+I4NbVc6p3Xjp/ll/mzWHDxQeqFe0vxdIUG+NislOlaQgNWdlkFhliVjLnJepyamGhyr9ICDY7pxhjUx3pg58/hrY2hg7maAmZiiKvplCU/TwFhmbSgK34Ld6Tk5P7mu0Gfy9Kos9sYMHP+8G3LeNnfc0XM8fw2rk9HX0sLMwpyEkT9fR5ISoUojDlx3H76hm1vC9fZvOCWSw/dL30a8GijHRKhnZT0jPEM6YiDzUOxBFVcrBvdhTHd+7hQkw+WiLcgsxH3CyR6YVzrPpqDuvO3SNH4UjFCmbkxsUKjfo8lVoNZ9LYhuhev6Z69n5UEgXPzHm/GHNMDAsIKVNPD/48gxnztvHYyBI7cwMyM6T18n8D6WlCe2j+zMwU9cVUtB8ah5diib52BsHXTpXGd8f3M/h+8ylVvlTv8wmThgWQpdEroQm5peVcmXSX1V/PZfGeSCp1GSXSOJdhTStipCPJ1AJFQSJ3SmQqri0LZ7L0wBWe37Tyd1CYw5Wdy/h+7XlM6/Rk0pxvmD6+l2byxRwzUwVh14+WvvPQ8k+ZMnMtoS8od2XJz08iVVmeAe9/wrcLFjBjRCOu7V3FgzipBgmZGhU9LdOlM/hk7haiSnJDlM/kJxpAgwIdHVMy44O5ceWC6rkLp4/y/Wfz2BESrVmgUkRWWgrZGnutIO4i+/adQWTzK9DGwtwes7xUwjV65Y0ROt1RN5eMkoIikZ5JpqTTS2YbJZ2uUba5+QVCr+tiaqH1BlP/L8HIAEtzXfKk8+dKIpsrLfDQE+2IJtT8fDKkRQzqX7+DfGIf3CyVy5UrNwhPznnjBRC/H7VMsxLulsr04unj/Dj7S369/1g1sZJxfZuwydaR5tiAd6bPY/5Xkwmy+wtmQYSyz8nNeeHkjTL8CF9OncWhMCM6j/2Eed/MpLvXmyxQEbaXMuVp2+u7mSzedUFte/X7lHcH+pGu8QsVtpdKhroGKp2e/xKdLiMjIyMjIyMjIyMj8yrUw2GejXl3cCe8H6/i3R+OEPuyrWNyE0hIV6JvYqr6VF2FexNqOcRx+/rD3zfwZWBOw+7DaKp/gcnf7yT48TOrCD2a4W8Zzb27kb/jq5JKVPLW41HYQ7Lzi0l5dJuLYanYO5fD/E98BNK4eUvcvIOYuXgDv/76K9vH18O6fFu+/vVHBvqVV63AeyOKC8jKzEBpYIKRlhZ6ehVxsMwiLCKagiIlieE3CY4rolw5Wwxfta92ymOCw1MwirjO2hv3SBL9Q1s7G0zSb3PsVhFZd8+TGBXLoVs3Cc8oFJ1nHRxMi7h1P7F0i7JXUq4x/onH2BsRg7O7HYaG+eTna2PjVZPi62uY/ulkpn/yCdMmf8rSHSFUrOX19FZPGfFsOXEFA7uWtGkpfd3whKLsDMKTiqnkbIPeGw7GFuSl8uDWKZZOH8877y8l2bUxTYKePTD/9yGtvM7O1CUrNZnr169rrpuExaZQqAikWYdqWN4/wk6NX4TI5L+3y22Gj6crIZsnM/6T6Xwy5UOmzF3BhdDs3zkIn09C+F1OB0djYGWD4WtWIb+aSBITtdCnqEweXefuwxjyFBUJal6D8hEnWHftmso9LO6PTxgUxcWSIP2RkExCgSUO5crE29EWey3xjjOa32WQzvsxyc8kNFO9ivqPU6D6GutGaTpvEZ6YhaiWfxuFhY/RLjYkLjqqNG+vX79DZErmqwfl0jJJzjHG1rXMWT22ltjq3uXS0ecjrCvqv7WFNgkxua+eAH0VRcVC/eegb1NmGz19PUzNUrh/MZPCN9Erf5D8nGTu3zrJkqljeHvScjLcmhBUq6LG9yXk5ZOWmoG5nQsKLUk3GeJgXxFLzSRacXEk+bn6pCUllMl7IfP41Be2N25ODuKZGBJjNQ4vobAoCkWRocjr6DLh3iYyOYNCZTyJSUrMfP1w09z/BFcC69fCI/Y8a66r61PI42QK3qhQRxGfoMBYW1nmndcJvv+Y3KQ0EnLycHBSn9Uivaeil60kur8cZztbtLViiYnQOLyUCCEbHfKz0svE9yYPpQkfRVUat6uO3YMjbNPolfDEnDKTzwUkRtwX9XQ/c4YPYvH+KBq1bY6piYHQPZHk5eiRkZxYJlwh07gXy/Tl6GNuZoV+aRusJCslhuCbR/huwhDGTt+EgV9TfCtKX6U8Jjq2GHszgzLvvM6tO5Glk2cvw8SoAtqPf+Ozzz7kY9GefvzeaFYeFc+pDKko4oRCNNNVPBXunXuPXz05KrRgXl4cJnqmhIeFlnn2LjGZuX9CRxaRm5NKnqsX9fUNnv50+HUInR5fYPW0Tne2Ezr9KjfOaX6XwcxY6HTDHGIjCsvI/XeSm0dahjaWTrpPJn3NTbEyCOfaSaGs/pRezyP+4Z0ybcVtHqW87Oy4vwKlkGksxromPAoPe0qm0RnqiZeiwgxCb59l1RcfMvq9RTyybUDH1upt4/4+com+d50ju5czaewszmW7M7h/c43fyymxvbJTU8qk5SahMcnC9qpOU43ttUPjV2p7CT0m6XQLe1e0VOemGePk6CnqquQpIyMjIyMjIyMjIyPzarS0LcrxztsjqV14kuELjmJoZo2dnZ3qMGPpM3pDCzvVb+my7/AeQ71SObJ9M0mqx/VpO6g7hmc2cPTx011rbV19LG2k56ww1lGgY2Qu/rbF3FDa91iHCr0/ZVKtYr5dtZf0IkNV+DZWFuovCUS4HYb1hDPbuBD/dLg6eoZYacI1FOHqG1uIv20wUx2S/JDIBG1qBNbHW4qvfTe6N9Ai+E4w8a/5OkXHwBhr25JwtTA0tVSHq6/NvultadaiFR06daFLly50XXiGpIh9vNd1DKtuRagmfnRNrBn21Xa2zu6FbZlD0HUNTbFRhSsuD18aNahD5JEt3M7JpqAglBQ9Fxr7VKW88Hd27EYj30yu3o0q/dJE38qV977fweZPOmBWcgh6cTJ7Dx4jzLYL07s7YudWjW7NaxByeCPXc/JJTLjCkXALBrb3o7yLHR5BI6mqe58LD0PIf1UnPSmNuGwT2o/pRnHoPRJS03Bo0Zy6Ftk8DlVg7mbK46uhREemkpoqXfFExcRg6lMHf+OnV/4VHFrHulCoWLMutmW3RlDm8uBBNE7lHNB96nyMl2NgZqOShbmJIfr67lgZphCbqBouV1H84AFJOhZU8Kmuzmc7C1GCXk1h4R3O3S2mfZvGVKmgkY+tjeaw7RjCwjLRcvagkr09jQdMYVCQXekWS69CIZ2DYqGOr4meFlr6ZuJvWyxNDF6zLYWSgsJC/AIaYGBggJ6eHoYm5thYGIswNbegRd3h89n921G2THky0KAo15m5kztr0i7KffXBTGxhyJWtW7hXMiojZP8wW4lvYCPNfZavnRxRKu9x+GQElZt0p1EV+9LwLU2k3E0iMjKNAgd3qoo8qtGmPwNbVnlyEPRr8O81nuY+9qKOtqRPK0tuHTvKYxFXZdRvbDoUhu/bn9JahGtvH8TEfoGEb17J4fxiCouKKNY2xMbGFjvH8gQ16kDRvcNcT00pHdOyC+rHiq0HWDf+6cOn/y50jK1EvthiYWqEtp6RqO+22NpaYSCKt7aBibr+21qir6ONiYV0rw2megoys25zM9WVwR0CqeCqzls7G/Hc6+pF0lX2H7tJuf5T6ergKPKoCgM7BpF2dDu7szUzEdr6WFmLPBJhetcfRkBRMIciHqm2XZJmQVLDI7GsEIizq7vqHmtLE9WktqSnbcVvGxuhi3X0sLCS2gNrjLVyCL20k9wqQgd6++JoZ0+Ab0cqFj1g/+O4F64QflO0dA2wVMVVrdMNTJ7oXqmEltZ/Y1H/9TywMEgmPlndAr0UZSr3g2+idKtLbSdnvP36MHBwbUw19SE//w4Xww3o1jYIX3dN3ttaP3Uosbah1GaJ+lS1FxNa23BzwxouvWZGLDvrDjeSHBkoZOpZ7lmZFrFvxWoyzOrQrGNNddj2Nej7lnT4ejoxMSnk2ZYjwN4B37otGdCpMZYGT96nFDrvYVwK/vVFXbeXwrbGVF9UOOV9Dh17iGej3jQPeFJPpTZcWRzM+XMRmAS2poaDGy179adVdRd0nxkBrjdmKb8dOsLc/j5PFje8Cfqm6nRUasWwVu6EbVnN4YLip2Rq9FQ7LfJBGczJK2k0a9mS6t6aPBJ1xlSlPOKJCMtAKXRvZVH/6/d6l0ENXSg5FkZL1C8rqe6LtJsYGGEmymtSUpRKdxYU3OFCiA6d2zagskdJuCU6/VVkcud2MAluVenm6ETFqq3o27MJlprHJJ1uotHpZkYGGIg2SF+RQGq6iKfyIQcP3sCs3gi61H6S9zZmr18Jr1QWY+/kgZWVnUrf6+sbYG4h9ISutvB7wKGjD3Br1JeW1Z6W6aspJj7+Fg8UNZjYpRIujpp8sDZ/+mydl6BjZKGu/1bm6OrqYWklpVvUf5EXj+4Gc+6mgoEfdcXB0UG4l6d1swbi3levLlFG7mPjoXD83p5FS5VOb8B7/asTuvEXjpYYJLpqvWnn5Eajxm0wCj7CvtR09YRNVhbR0fF4BLbAwcFJvFfoWmFvSKnRMZZ0hWiTzI2FzWmItVQ2hO41zHnE6VNnseowlh4uruIedzo1aYL2rcPsTs1+pvT/55DsRJUdbCzsaz1jVV7bWgtdKxKjbWgm2g2R97bCftHRxdxSY0foKklMusX94mqM6+KLq1OJTCUdrZapnqk6XKkN0td3w84kjchY6TvNV6Ml7HQLVT0Vuk/UUz0hf3U91Xnt1zc6qjot4iviYWRgL+zeAh5GhGt8BVFRBCdlUK1BiW0i+gLaWhSJtujMnULatmmCv6cmLaKemhhI9T+WcI3t5SPKSqP+kxkcZK+2vZRJ3L1zG4V7kEqnV6rah359a2Dy1MyTFoG9p7Nt31EOfNZe4yYjIyMjIyMjIyMjIyP6XJaWbjPcXIyJTlNQydePqlWrqi5HrRhCopKp2GoEnRsHqNz8raNYOWU2+x6pJyVM3bsycqgHZ39cyLXEp7uUpnZutO7Uk/o13dCKe0hcsY0Iwxvj1AjCEwyoFliOtMRUbFw8S9/p7WJB3KO7FDv3ZtQwV059/x03n9m5w6JcZdp17ELdGuVRxoaSoWuvCtcwIYTQpGhunb6FpX9tAgNFfP0tiNr9M9/vuPbaATpbr5p0aNeO2iJehbHhFBo7i3C90Iu+S2hK2e2PBNJ2U/lRXLsWWrrKUxokMTQ2ITPqNlfvR5Ov2bbI0a8hndq1pGZ1kUaf8kQdXccve4PJLoKC3HjuB8fjVEPEt1pVKlcy4MrmpWw6/bB0Bbi0etnIyIiU8JtceRBHYckS+/i77LudjF/1pgRU9iDt6hZ+2X8X1fhnfjZ37oVgUr4WdWoGUsE8lR2rF3PrNauXRZcWIzNdsuJuc3DHUR4m5FNMIalCftfP38XY2YWI4EuEJ2ZoVpIWkZmbj5aOIbmRN4gtNiX90XXuP0oST6VxJyoHJ2MFkREPyNPTJuneVe7GFpEjrcg10SEzLoIbF64Q9ZqlshWa9OWt5rVUZcTf35L7m+az/my8xlfEoiicOw+LqFa7BtVVZcmK2HN3SdbRw0w3n9Ab94gueGYNcHERj0RaCm2rCZlXV4Vd1ceTwtRHPEqIJfhGtEivG37C3TzuOMuPhqFMDOFCSBLGoqOe8PAOISnSCt10gq/fIktLl9TQG9xP0iGwdR/aNayEXmokoVmmIuzKWJNCxONkdEwNSX94jWuhmilEE0uKYm9y+VEWpm5+1PJ2xNbZU6RTxKdOK4Z1qyVEfZaIZKlEGGFtb05RajQPbl3hUkiiKgzS7nIsvRIjujRW55G7IZdXTWHxsbKV5xGXLiXjVb0aNVR5ZEPKhbvEo4WxoQ5x9x8Qlflkq5kS4m8dJUbXi9o1AtV55F8Fm+Jobkc85kFwNFoWzlSuFoCDkMGWI1fIig/n4v049A2NyI15wP3YHIz1cnhw9SLx+QZC9ve5F5lJ5mMFdXu0p7a/PYn7f2D+7ieH1ERd3k9wti91hd7x93ch88wavtx6hyIhs8zcPLTMXAkM8KdqFV+MUi6zftth4kr2LRJI56YYkUPE3StcCfvrTkiVJjO1M6O4fO/xU1+62NTqRv92dXA0LSYqRYl3pcr4VnQk+d5N8lzr0r19S2pUKyfSHo2hjZvIxwpoP7pFSHw690W+G7rWpGZgNXX+ejqSGBNBorQ5/yuIvX2S2ynlqdFUkksFlA/2893mi6ov30ytvWjcuiGONjZU9PGjvFECG1Ys4nZ0iRYsJjE+gmQtB+rWCiSgqj9u9hBxKwL9Ki3p3a4Jlb1F+UhMw87VS4TvTuGDawSHP+JuZDEVg+oRWN2fclapbF+3ifsxOUL/6WBsoU/s3WuEa2abDU2tyHh0lfuPXy0DI6dKtO3Qkfq13CmODSNb30G80xuD+PuECd3r3bQf3ZrVVOWPpNPvbPyarRc0Zf8VJIeHEok9tYJq4umUy571KwmLEXopJJLc3FzCRVwV9oHUKqn/ldzJTYogOlmXau3bUdXeGDN7D/w9zLi56VO++00zoChtxaKdxd3L90S79vQEfbHQvffv3cXApYxMvZxIiX1EfJqoXyk3OXU6AZ8mQdRWpceSazt28Tg7l7CQGIpNnfCtHoCbST77Dh8jIUa0M/eiRXmTClwKN65GgXNF6ol6LMlFK/qxKHOZxN88wiMtd6HLaqjfKS4nRQw3wpOJuXGVx8YVCapXBYPUS6zbc56sxMdcuhdTWt9zlK7Ub+aDpX4a5/a9fssohcIEv+atqO5qhZFNefy97Qg/8B3f7gxRfTVl6OAlZNpJyNRDyDSUTF2NTEU7HZaUQ9Tt0+RYVRXx1eiVyt5oZwh9GRvD3ZvRGNiXp7Jwt0q5wKqjDygSuvf83TiMy/nTsUM76tWU0l8Z89w7rNx4gNjUApRFhYQHX0VpV+2JTH0qkCdkGpX06kYmK0rIvcCWSvUC8XLU4tDeXUJfx3LzQRTFon2r1bo3bRuq89a3oj5n1y/iWLC6XKfcPMitHHuRFnUZlS4P/QSuPHx1GdW2dSOgWhW8yrlQ0bcKVavVoG3bdtgWh3I3Iom464cJU5YXuveJTF20YrkeloqBiSH5sQ+4cFddJlW6KV3o+LuPyU9P4ObDaKw86lBDlCXVs+XNiYh4RLowELQMTDFICyc4NPa5M4wsq7amT7tG+FSwIikxE0c3b/G8O/kPrhKZnMTV4zdJdPGhaU0pf73IEXrsrniXUDuvJPLSPu7n+ml0ujMZp1Yyd2uwKCvaOPvUIqimL9Y2jlT29UEv4TzL1u0hLr0k0BwePnhEnqUHQTWk9/pgXpjCo8hEzGt2pV/burhaaxOdUkiFir5UqewqmsTr3Ll9lTsJwu5sUotqAT6irbjE0o3HSMosFHaVrrCrinkYHExSRh7SOVtGJmbEht4iNuUN91x9BXpGZihSQ4V8ojUuahzr9aJv60CsdbKJSNXGt3IVvN2tiLsXDF5N6dm+Kf4+9qQlJGHlVEGk1QNl6DUexiRyKyQKy6dkasGjR5GkZedTrmEferWsrXL397cicvt8lhx5+t0vwsDWg9btO9OwtodoVB6SomUnwqiIUdJDYU/nY2iuR3TwdWETldHpEVcJiUnHqlp7+rZrQECA9E4XMs6s4sttUjutulUQy8WzUZh6+6l0XdWqzuTeeajSdZF3LlJgE1DG9vKiOO0REfExwvZ6jLGTm6r+m8edYMUxYXslibJ+L56k0BCitJxUOt3DIYtdG9byKDaV20KnFxRKLxa62cZCVOh4QoX8z917+lxBGRkZGRkZGRkZGZn/XRQmJibPjnm+IWY0mfAZI+wOM37qTvXBzX8JFrT86CuGmW1n1JQ9vH6YS0bmX4B5RcZ+PI068T8zaP5J1ZZoFtW688WU7oR9O5S5p1+3oYqMjIQCR+82zBhfi2+/+JbgyLIb78u8CQpFeYYs+pFmIV/RZ95Rjeu/G/v6E1nwSXvuLB7IF1uiXrudpULhQM8vvmaYchPNP/pV4yrzeyjXbDKfd83n09k/cTc6G20jS3p+8BVVw39mzvpzpP2R88b+36FPza5jmNQgm5EfLyflDx2yJiMjIyMjIyMjIyMjIyPzal6/J8JLyeL8L7MY98X+v3DyQyKD04snM/qLg/Lkh8z/DhmhrNpxFKqPYvXa9axfv54l07sSu/FLll7+fYesy8jIyLwRxq70fv9LFnxYg6uzh/Dt7tdPfsj8NURf38LpjMrMXrBCpe/XrviR+jpXWLf3KhmyEGRkZGRkZGRkZGRkZGRk/jL+xBcgMjIyfykKLXS0n56TVBYXUfRHTxaX+Z9E2o5PS0tBsSg7f+nc9P8MCrS0tdGiiMK/8xT8fwSatCqkXQELn9ra7dWU5JF0Ls9r9j+SeQlP8r4UZTFFIj//l6qttM2ntkIplyMZGRkZGRkZGRkZGRmZvw15AkRGRkZGRkZGRkZGRkZGRkZGRkZGRkZG5l/Hn9gCS0ZGRkZGRkZGRkZGRkZGRkZGRkZGRkZG5p+JPAEiIyMjIyMjIyMjIyMjIyMjIyMjIyMjI/Ov42+bADEpH8D0z6fSyMX6/8Esiz41Oo9n9edDMTfW07j981G49+LnXXvYt28f+9bPoUk5m3/ljFb5PnPVaZSu2V3QUpTdNF3m91K1+0esn9ETXZ1/ZmlRNBjLjpJyvegjvJ3NNT7/23gO+I6Vc3pi+x8s/86tJ7D+p9F4aetSoVZPFs+bgKuNscb3j1Nn2Ndsn9GJ/981WYF7s0ls3jiPVp4OaGtcZWT+0zg1H82aH8dQUUcqhcbUHzCNDTvVbebW1T/R2FN935ug8BzEypL2dvVkqpsZanzMaT7qC7bsUvut/+kzarpqvH4n5bt+wvYlb+P2H9Rl1tU6sOCb9wg0N9K4/P9E4TmQlTs3MrFrTV6XEoXCji7Tl7BzVkeNi4zM34uiXCe+27qDVZ//Z22V/zQB7yxl39qFtAhw1rj893Ds8blaX0vX593RLnOwlCJoNNt37lb7LZmGbzkLjY+MjIyMjIyMzP8ef98IqEILPX09/tNjrK6dPmL58uWqa+32A+zc+CF+b2CEa+noYaCv++IBOW09qvb5+Em4v/7G5uXj8dJ4/9fQ0hGGbgw/jGhLm95TOPookX/jMaIR6z6kbdv+LDr1CIWursb1zVCU68iPO/czufmzw5MKDMzsCWg/nJ837+fol1007v9+XlnW/wEoT35Hpw7tGfruj0QW6v2+CS8jR/p/vIT5Q30weLao6FniVsmPkZ+v4eCSSX/JQP5/CoVxM4b1cOXC9k0kaE42lwbCftm9nd7V/iZJ6nnToYUvd/ds4mFxsVDpOugLna74CwY1tHQNMNTX0fz6/0tBThpxcclkFxb+ZQdXK/QsaDv1F44dW8ZAd83EikIHc1tnavWeyoY9h1n/QVPVvU+jhUmdfqzevp9jR+dSXyMnRb232blvJ5tWrChtwya1sVYdvq2jb0zjfh/w/ZKVKvely5bQtaYlehp1qWNkQ+XGXfl61S6OzO+NjvYT2SsaTmD/wd1s1IQpXe+1MC3VK4YW9rj1FPFdpvabNbQh1poqV65z2XZ6DWPrO2NcpjiYuVSk/Xtfs1pzz8SmBmoPt7pM/vw7lduKlSv47tOxBDoZqtIiHf7vWrM1s75dwUrpuc17mNLJAUNNWkzsyjNy7kb1e9dv57t3auJopsmjKl3E/dvY8ssvpfGa+lZFDJ/SIbpYdprBoSOHWPbFQMppXPWtXOgxYwVrVc9tYPfGj6lvb6ryUwT2Y8OOX9lcJu8/6uSKroiTrWsnPte4qa5fVrJl935+HFMfS0OwcKnE4M9WsEby27iThUO9MH/R+gw9D9o08+PBgS2EFBUJhyxOrfqMXh3b0Hb8NjIM9CkjttejpUt+8nWm9xd2Rf/PuZKeo/FI49CPH9G9Qxu6friHbAOhm/+AfacwqE7P9l5c3byK8BJdVq4TP+2S2um/yWDUMqNGjTqkXTvM3ZxsjeOrcWnyET9+PpQK1hqHfwoFmSTExZOWlfcGOkeBjt4rdK22PtaOrtQdNJtt+w7yzfA6Go+yaGPWbAzb9x5kz7apVC3R/8Y2eA/6ml83iPK5aiNrZvXGy1EzJaNnjGObCWxYs4wVK35h5Q9zaV/L5Sn9IbQLFq0nsfe3w2xb9S6VSvRVnWEs0+iM1ZtWM6NbdWwNNc/pGGHvUp76I75m165tjGhdSe0uoWdE3cEzSuvTmq0rGVTDHgNR1xSKarzzw6IndU26Nu3mN9G2dfMTYeua4FiuPI1HfcduoY/eCnLXBCqe1dahQtPefP39Cn4Rz61csZ75H3TDQaMczJ08GTd/gzrMjTtYOMyPEtNC19SWBuMXanTkaratm0f3quVU+kpbyKVyx7f54acVrBD+S39ZQc/aFuhqqoCNexUmfbNeE+5OvhlUEStN9hpZO9Nnxmq135qN/DCpPZ52GhnbVmT41PlqvxXL+XnRHJp4mJb2xbS0dbGv04nZ8xep0rPkxwW08VHnr56FA80++JkN0rPL17Jj/We09bBV+b0xhVkkxsURn5xJkaZ+/504NPiARV+NoaKdxuFPovDozYrfDrFjo5QHUjlazbS2fjhaPK1889MTCH8USXJamsblv0fMpsm0adOH7w8/QCnkWxbl6R/o0rE9A0d/Q3jB77SnZWRkZGRkZGT+ZfyHpyf+fiJ3fMGQIUNU14ydYX/NoFRRPtfXfVoa7sw9kRoPmf8Uf7wf9WJjX1u3Ih1HjKCuzmMuRiVT+Pf302T+qzjTYMhYhrSsRuad00Tnapz/X2CMT7emeIRtYc8ljdPfjjYOAf5U5CZ7T2f9ifr3b0ZJ1JkljBn3OSfD/7rJZ5favWnpo018fJbGBczsatJ7YC98Es5yLDZP4/o0epbl6NUugMehCRQVPyuw2ywaqm6/pGveviSkWwzMrDGMOcO0d4er27Y112nXcyBudtKq/wq0HjWOlk7F3I6IIveFCbzJ90OHloY7/2CGus21cKH72PEMt7zFx8OHqfymLztBkiZJj3590k6Pm3WRgPdmElROo6vdg5g0cxIu11YyRnPPN0c0FTb8LJ9PFvVYuA0dMYHDiRXo1qYqpnoi/YZ+DBjejdtrpzFC8p+8AuduM2lcST2CbVepLkk7P1I/+958UutMZ2ZPb5WfmnusGTWyNF6zN98jp0DjJTDzasL73V24fCla4yJhQaPx39BRbx9jVc+9z9JwXyZO7syT8bhglo9Q5690fbEjkoIiSIjcwWSNm3S9M+4zjt+5z8U7CWTnu9Nn1teUe7CA0cJv6Ac/UthmLmOalteEWYIWdr6Vqah7jwOnM1Uy/WejR/lGtfBKP8H2k2Uy92/G0Locfu55nDsXQ26+xvH/KcqIrbw/fCzLD9ygZGrqj6GDU6Vm9O/bBffQ3zgSL02ePY+Roz/DO1bk7q1Y0Q6UFDBT/PtNZWHDTGa9L8rvO5M4pNuOLye0xFIhwg3swKxO5Vj/9QSGDB3OvF1hdO3bg4qWRqUWmUm5Wozu4sG1K2Xrk0jfuaUM1eiqUZM3Y977IwYHSoO6hlRs2I2hvdrgdHMbp5LU95eSn83ZFTNK69P7825Td/QEqoiKqFRe5afRb5f6DRkykYUnIsiNOMXVCFP8WvZmWI9W2F7bzMUUTXgajKwq0b9rHU4smc4w8ezI8V+S6tmC5tXcRWkG+4q1ebBukircoZO+J7/lfD7sKE2gGBLw1kQ+rB7K1GGSDhzFl79l0e/dHlTS1cXOvSkDWlizec4Ehopnp/58hoZdh+Blr549sfOowvllE9XhfrgIRfuFjGml/uTKxqMaWifnqNMy9hPu2PVket/q6sHthHv8PPs9td+QYSw5rKRd9+bYaSZPrGq2Z3wHHw59M02VnhGjxrMvWJKrKXWGzuIDn6tMUj07ge+vWDB+Zm/cf8eguTL6EDNHjRD5v4dkjdv/N6Ry/ttCdbs2Ztoy0prPYM7ElpSdCrqzdjLvTJ7H5bBMjYuMjIyMjIyMjMw/HW27cnVnDOxdH0W5+owd2o8ObZrgqJXAvZA4CsUN0krdxoOnM2FgJ1q3bk3r8pnsv/xI/bSGZqO+YXzfNsK/HuZRVwlOyEXXwpH6tSsRfu484Wk52AX2Y+qHvXBJe0BwdBoKQ3PaDf+YUX07qsJt7JDCoWuPNSFCrcFfMmlQO/U7NZdX8U0uPMxAUbEl0999my4dhX+QP2kxD4hKfDJYVIJ1tfa09EzlyJbTxGvcPLtMYfrb3dRhesHRq2EUFWvh7FubINd8rhg0YcqI7rRp7E9+VBiRiRnPDWxZB3aimWsch3ecLzXwK/f8mKnDu6rDrVDIwcth6kFDj/p8MLAWcVfN6Tv/ffoI/0p6IVwPTaZQE7BNre58OHYYtQzvcvr+m68mUlj506mNG8G7d3E/XeMocGo+hLZ1fGjToRc9mlgTkViFCVO7Yx0TycO4FIp19Gg46BMmlsjULYv9lySZmlO//xj6eKWQ4v+OOj1Brjy+do+E3ELsKzRkYBd/Cso3593hfWjXqiEWeTGERCSqyoq06q9Oz4m8P/QtVbhNnVI5eDVK8kHh35W5gysR/bA8wz8bSzfh7557msvhbzoaYUSlhs2oaRDG2kN3nprY8ug8hU9KZOqt4NiVMBTGNnR7ZxrDu9ajgoMF9u7VqNtYKkd+FF6+TXhWLpkJdzh3IRLXoOYEat1l9aG7mhBfhQH+rfvRr4YO8Z79xXtFWhv6kBn6kMep2VR6ayrDgiwJu3uPDGl8R6GNe/2BDGxsxsOQCLL/6JiPoQUtunfDKduKJu++w+BO7alTyZrIBzdJkUZBtLTx6jie6e/0ekamaqSVyN98MIQ2bVpTv3ol7HOCRT7ewqpcPUYNbELkwxDSReSkVdsD+vcjOy6EpAz1QKutV03eHv8BPTu3pmWLamRdP80jTXVT1BzItx8MVr/Tx4AzN0LJk0b3bLwY0KcFRFjS4dPxDGjblgD7HO49FHnwRiJXYGrrTeNajpw9dZ7E9CczFnb1+jBl7GA6thM6p64PCVEhxCRn49bpI2aM7Ei1iuVxdPOlZr1mtGrdFDe9dELuPSY3J4JzR06QZFCJhn4mHDl+UZXm12FgXIm+I7tj6eTNwAGD6NKhDf722dy4/girRkP4eGw7uHWS0Az1/QrnVnw0ZRB6j44S9heMACgs/Rg8uBEJW5awKywLM886vDNmHL1a18DN3pJyXtVp0FQq256kH72GTvP+NK3hR6euveneyJKotKqMn9wF80fhhCWa0OnDjwi0LaROl1H07y50ZHVDrp26x1MaVMeEOi074hB9ip1Xw8krUmDl4kfDKmbc0w1kwpC3aNsiCKOMKEKjkpGGznSMLek08mPe7qPW6Q3skjhy/cnglnbtIXwzaaDKr56/B9bpV1l1MFjlZ1unl5DpEDq2FzKtV5nkxyE8TlKv1NazdKLXqCkM7dlB9WwNizhO3IpFobCl1bjJdHGMxqjBBMYNEPqsthX3zwSTUvzq6Qg9I2+GTBiMTuID1Xukr1raDp9OuaIHhMcb0fa9j2lrH4Nj8wnq9NQy586pYNKEUreu3oH3x4yka8e26nLfwJvUByFEp+eo9JKph6gvYybQu6ton1o0xUkZwdVQ9WidVq3BfNTaGQOXpgwb1Z8O4nmLuAOI5KhQKKozdM4Q8i9uJVHfmrSz57mRminakgJiHl7l/M1MKrdpR4WUs2w9HaZ+SIUO7v6d6FIjlxVnMmhWXY8Taw4jaQCFaw16N7Lg3LrDhJVVnIL87DRCwh6Rm68e/NTHgoaNfLh6/hLxqTkUiPb6rEi3ZdUG1DKJYr3QGSWD7IrydejXyISTq9XvKYuDb306ehewYvl2HpSdRXgBuTqetGtfhbCTW7knGurqvT+hZdYq5q6+QJlm7TmUCl2cKgXha/qQk1ceUVyuIx1r5vLbtn1ESzoxORx9/w645d7l+v1YEiNucScyVfWsIrMI58YtqaMbxvpjISjsfejUyJl7vx7jrqS/nsOeFkOHUj/vAF9eMqWRcxLHD11Haq39Wg/EN/8Ce47dJU/E2LZaT+raRnBw71XSHf1FHbTj+qajhLymTFo1HkYvt3i2bD9EnHkzhvZ25vTixVyXBmTTokhxbUM7L2HPHJXeo0HbkOrNOlE++Ty7LoWQ+0zUFdaBdG7myo3DO95YF0nPdGhsxeX9h4l+yccSuva1aFvXnMvHDvL49yyANrCjTde26FzewY7geLRMben+9ova6coUXrpNTEBfxrb3wqdONwa1dSUk0oOxnwzGWytVtKdFNJ04lY4O0Vg2mcDofqKe1rbg7ulgUp+ZCbLz70JT5wT2Hj1PSp7Gz64ig94ez6Cekh3UkgAPbUIuPsBEyGH62P40r1sZt/LuVAmsT/OWrWlU15rwY6K99WrGtMHVib5uw8B57wo93BpvxW2uhKWr64ZzNUaPGUvf7iI+zRthlRfOzQj1qLpCW5f6wvZ6d1Bnte4oaaelZ/o3INOoLlPH9aKctQm+DbsysK8/GYevkmhdjn6jP2JQj/bq51o0xLJA2F7hCSrbS9vAhNbDPmZMP7VN18w5TWV7KRQinKYtCdS+y027Hnw0tItoMx2JuHSXxHzxZFEWYbcucOFuIdWFPW0deYwDV9Q2mxpDAloIm8IphAVnlLT2L+LI5lPE29Rg1Ij2ZP72CStOZ0KBJQHthH3mX57o48exqd8Tz6y9LN37QNgDWtgJHdS0Y22U145yNSZL6Ekz6nYV7ZTxJb48o0cb31wO/3qORM1bSyjQdqRR6wbo3d/MkfuicOcnc+fiGdEP0KFep+bk3jrM5ZBnn1KTp1eRNs3LcfvkPjTVvhSFT1tmDQnkypK57AkRyiI/gRtnT3I5wpAG7RuQcPVoqa4wMDGnUeN6RFw8SUh8OgqdXPwbtEd5/ww3hO0bH36TkBi1plKkF+Pash1+ebfYfjYCj1qiHXRIZsduYWso8zD3qE1jP33O7zwLVdrhr3uHvaduqGzF4qxUKjZoTEHIDULFe+LDbhIRrx5cV6QV4Sb0vnvqNfZeiiQt+j43wjTpzi3GvnoQje3SWX/4trrfUYJo14wdalLXM0PYureRzKhG/SfD2Z/YcfWx2m4vQ8VG3aln/pAtu68KeyALK99WNPXOEX2oMyRo7nkR0td3tQd8wqTBmnItrjoeRVy/GEqJ5Vax+zQ+HqHpI3kWc1jY6cVShSlfm4kD6pJ804JeX71HX+Hva/SIGw8TVBPFL8O+4WBhew2kZVBlypcrj5/Ig2YtWtOkgR2PrmfQuk8rtK1qiba6P9U9DLGt1JZhQ2qRe/I6Saa+9B/YSrTD1Xh78ABhSzangkkad4Ifi6JchU7tqxFzfDUXI0X2JoZzK8mJzt3qE3thN2EOrZnx7kg6dxDt+zO2Cia2dOjRGatkS5p/NJpB4p5aHkaEhQjb4ZWLbkS7O2gcfSokkF51NJOHiXpaz5nIK/dIzCsS7VxTRvepS8j9EDJFX8zYxpUhfbur3p2aVWJQG+Jdrwm1jNXt9FPlQGBsWYEm9cpx8fQ54l8dGRkZGRkZGRmZfy1augaW+LcdxqwejuxfMJf5Px7Gr11v/L3Va10MmoylauI6ZsyYwcyZB8ju8AFTO6k3f1AoavDuqvUMrRjMjzNnCv91GPgHqozusigq9OfzyW0JO7SJLZeFgVkszL1GQ7F58Ism3ENodZ3EqOZOqvvLdZ7G5B5a7JfCXH0MPbsKcPkbfjkRCy6BfDS6AY9W/sCsGZ+x7nghb4/tR3k7E9Wzr8Ltrc/4vL8hO1Rx3UR0QH/WT2ml8RVU6szcjkWsnvUlu67qM/ydzlhblOx//XIUjSYywGCnJi3bSaw3gq/6qTfIkgbiK9btx7cbP0b3wEy+23EJ355DaGn8ZPsdaQuNylWqUtHpr9mb2sDZn6Hd6xJxOwHTGq0YNcyP1BBz6jZ0wUgkR7/JeGqlrNfEdz/Z7d7n486STHWxLl+RhsO+Ykq9WH6a+Q0n0n34eEIbtLW10RdpqdZpNLPfsmLHV5+zcNkZ6nXtiXd5S9V7bdpOpLtLpHhOyt9D0PVDPulTXeWHuTNVGg9n1ufduLl6JkvPpdFywns0+CN7aJTBrfss5g40ZpfqnRuI8uvDuimtKcxKYs/yucz8bjdR2QVc3zZLld4ZMxZzKimDouIkwu8/IuvZHuBr0cbCwY16/WexoEshK2Z+zvYb2owY3hEzYz3izj7CuW4tnB3U5VFbR4dmHVpSJN6Z9WY7b7wYbT3sfZszdcFH+D1YzOwvvyHGuT5t/Sqr9gHXbzGJ9xvksVyVD/vIavMe379dT/Woonofln/UjPtrPlXlwcqDt8hSjUkq0DOypqKXG0aaLTK0dfVx8/DAVLO9g4llR6bNGUbqydXMEc/O+fwANjVEHRcoag9hzZSK/KZ65y88cGkv3tNWvQpR34Ty1TszZ8UU3C/MZe6itRjWFZ1jJyf+zMZHllVa8sHIQO4t+oaZM+aw9bI+E8b1xsnKiKjffmTmnIUcuRVN2ImlzPlMkvcc1hy8Srr49+j2PWL/gAy0dEyp1LgbH/auwvmVC5k9ewPG9QfTrHZ5Es6HkV8piOb1n6zMbtBzIHWsonkY/uarJl+FV82a+Os/5tAV9QxLZvgVln07h5mLjpKQm8WhlTM1ZfsXLhcUYVyuOiPfCuTulTgs6rRhWH8fMiNtqd/QAQN9Q1yr1GHAoAEUXdrE5zNXEOE1mPcH1lCFXYKRmSm1/Z24czuW3PwyPWn35nzcXo+tX3zO0s1xNO3aDGdb9fZEVo0GYXJnuSouM2ceRq/7+wxr4qDyk7ZhWju5AZeWqeO6/mxU6eCGReVmTBpZkwc/f6uS6aZzWowZ2wcXaR8RhRYNhk7BK+kE36rK2TFs+kxiaIuK4kl97L38aD3yc1qaXOabmYu4YdaG+R82Vwf8CrS1TXD39sbKVF/josDRwxd7lb43wNG7Ch2GTMU1eod45w6S/XowsbdohwQptw6x4Et1Xfp68RqKbTyxNtQTIQgMLagVWJFL2xao/L/89jpVeg+mrpeZ6lms3Wneayy9AnNZ++1MVt03odvY0VTUtJn1x4ynYc4hNvxaZpBbkJcdx6OoRPJfMoaua2BAy26NuLH3GCGJLyrkAby3bTu//vor84bXwlyzo9Sz6OqKNrg4hfw8aYAkhbDbIaS+csKyOh9tV4f7xQBfzZZRhpR39UeZbkSv739mu/D7dcMi+tb3Vq2YfpaGvTth9egQl+8KKSiq0ri+LXGh1kyXnpOun8dT+bn97ISURBtas6oVVy7EkCWiqzA0wFjfFFHENWSTka/A1sLyBWcl2GFvq0N8bNmvOSszcv1G1Tt/mNyDcupmTYVL9UDaemXzy+KTJBWVHVnKZf+63ejV6kW/dgF4tX2XsY0K2ffTOh6XjkD5M3bzFlW4305oxYtMFYXCgx49g0gMvU10kshwUZ4MFJaYlW7Xnktqeh4GTi5PrUI2MDGmTqA794OjyS5bT/+hWDs7EVhOm4s3kigU+ViYmcRuqZ3+fg9ROaKd3lqiy5ZwKjkThahb7dp3xCAzDS3PID6cXItHh7MIqOuHtaU+Dl5VaDviU+pwlvkzF3PLqhNfvvf89nCNOrYgJTSEpHSN0tExIqhlfwK0zom6LL1vFj+uOqIa5E04u545nwpbbcs1ou6f4Kf56jh98fV2IoS/wtQe36CBfL3qXbJ3zeTHA3cJHDSSlqIOSttC9RjcGa2Tm/lc0g8/BdNo2NsE+dqrXqvXZAL10jaqwpNsr6y27zO9i2g7hN6QzliaN9iSXfuSRBvSEvOkYsxcW9KiiRZ5SVFsXvS5Jm9mcEfbj3K2ZqXnDlUd/AWtrO6zSKUjD6Ls8gGz+qnbaRXVhjO+agTfz1zJA/MGzPmgtWinlWQkPyYyLv2lX8Aa29jQupEbBzceJ6p0oFXg7IKHSRoPbiWLuDvQ4/2J+KbeJ07LDU9ffaydjEkKS6RQGPvm1YYyvFcgWcnFeHjqqroHluXL0ybQjO2rThCb93IjzK9RHbzyLrD9mCS3ApIeRxCVnPNGXzo16dMJ7ZBTCDPvGSxp2aYJrvnX2af63COP+IgwHgtF9+ygsURmWiKXQooY/oEoLxbGVO7/OVULr3Lm1gOeV42OONprkRAnLeYq4Pyh0zyybsGXX/TCq0Iterbx5eqqddwsLERhYIyZqQE6GtVWVJxNjp6wmwyNXmAjOYtwFSQlxGh+l8UcaytD4Rf1XPwVwr4OahFA2FWp7Et6pjH1qpviUqM7SzX6dc28Pjio2p98ju04RFy5Lkx7vy1etboxtLk1R75bzr0XZUwZlMpirm79prR8Hsv0xNfTDl1Nu6ZoMI4RZns05X4LsTUG881AqQ0XfkZWeNXpw9cbpmF8SNjVm0/i0XkArczN1G3qS0g8L+yXz2aKvtVVHoeeY8nX6nr6+ZdbCdMzplxAR2YPsmf7tiiqdGxLBVE/DS3r07KpHjp65vi17MfHPStwdNHXzJ2/C5fm/agjbJ4XkZMmbC89S+ydbFCGHOPrubP54qttFDhXLGNDCHT0cfJrzfSfJuN7+zvmfP0DaV5NaevtJayKl6NQ6GLjVknoiq8Z73pJ5NFygg3qMK6/H1paCgzN7Kjo6YqBtHeiQEffCA8PN4wN/ow1LSMjIyMjIyPzv4dq9Fkr8x7fzfqZU1GxxMRd5W6uBfUc7ZC23c05OJ9lJ5PR1dVFR+cy127p4y46LxJuXdvT1OohP767lPspKaSk3GXV+sPqVT0SWnqY+Q9ixbddSdq7gKW7r5GVX6RaJZt0YAFbL6drwr3AzXtGuDg5CUPQlsDq3pjevchREWbqjQucCEnAzNySzDwtqvjUxCU9gnMF+WjrahGffJV4Uw8am5qWdgZfhEKvDn27V+bGok9V4aaknOGr5WfRC+pHb0+NmZ10mo/H/sCV5Ggu3TxNjFUlWpgavnafMOXxb5m1I0aTlmBu3QNPD/VgmQoRwLUlb/HNvhRCr9/idhRYl9cqNe4fi7x4q31zhi1Rr4b+K4i9c5nLEeHkK1wouryeE+EJ5OkoVJ3P3EPzWXwsSRPfK1y9rYeHm5vmSdBOOMjH7y7jXkoEZ66FoQisSxt9dS5opd9i/tTFnI2JJyr2OmFadjSws8ZAUYkBXWoQee8mKTo6KpnuOZ6Je7UASoeGhSF/dNHb7Lqcwu2TpwlOMcPu2R09fgcKvVr06ebHrcWzOKyS6Tm+/uUcuvX60sdDSXZGGqkZOaJzryQ/K5XUVOnKIPc1K3HfBK2kk0we9T3XU+K4ce8+WR5VaG1iQFbaXkJTHKns6oK+yGtt4/Z420Vx8cY1cl7dh3w9IrwHO6cxa2OYag/waxcfoG0tOtB63gzr04j4a2eJVeX9VXYdScWxbm0qadvTpW0jik98z+IrSao8yMwpeOOtUqoM6Y7i0gH2Hr5CvHg2MfEKO/ZeEuXIkR6dGsG5Q1xSlaNoTl+OQr9WPZpJG1xLiMJ2e81IZmyNJybiETfuJmHiqPuH9o1XoTChWrUGFJzbwK+PI0lJjefUpX3c1fZnYIAFytx0UtLSVKvZC3IzNPKW0pv/p7cnUuRGs3bhCo7ciyAx6TJnI4qp5l4e07xjHBLl3K1eU5x1Rf3Sr0fjIEPOrPuZiII/K3DxXm1rfH28CTu6iRvSKK+guDCfjHSRtoxcipTF5GSWlO1M1IubFUTfOMuVqEhR/10puLxB6PZk8qVNwCXRFOdz/dBGNh+6QlzKdfadicelVm0qlJGLuU0bTHKucSU8nKfW76de4YsPF3E+XtT/mKPkFDpgYKju2icc+I6d1zI0euW80IPGuDgKna5djv7dGpO9fx5rbwqdLskkV90OoGVM1aoNKbq0mV+jHqlkevbKPm5Tmf4BluibdKR1dQWHT+wnXFXHf+WrdZHUrlcbNxN1OcsJ28U33+4gQrQ/h84/xqhhExoKXScpXkMzK2xtbTWXDebSRIWmeL6OlPu72bD9onjnUU5fKcLd3UPlXpyfQ3qaOs/T0jNUE/ql5KRyfOc27sYVqPIBxVkSkq2xMNNMgAiyEx+y8pdV3A5P4eq+Q4TnW2NurcDQuyu9GhhxfO0SQvNesfT1OXSwqvkOVY0fcPbWTaHfni53yjOL6dS2Le27dGHQ5AUogz5mycTG6JfUUw0G5rZ0Gd+bzOBgkebXzxQqTyygTcvWqnCHzVqBSet5rJhYTzXopaWlQ4VW7tx6byzdu3Rn/NzfaNijB14u5up2z8SOXh8uYOPGjYyum8Vvq3aQoi0VQF10hewqdXVnTdeudO06khWPA/h2dneMNGM9iup9WbpyLSt/XoBz8iVuRURTKEItuH+UsCJnatcIwsXODrsaw+nf8PkDHLT1DGk4rDf1jRM4clj91Z/y5q8M7dGJtp270GvIWO7bvsX8iV2xMtQRZowVAXWbkXZlFxfjk5/6+lAiL/gXpk1eR4Xe05g32oO9E6ey5aFa5ygvr6V35/a0E3nUb+zHJFZ8m+/fFXWrZKN/DQZVWlPbIpUzJ46QJr0g9CTHH+RTq21PPKW0BPRhXDsX1b1l329q1Q5r5W2uPHzIP37+Q6GDg3ND8sOPcVXoD1X+iLZY1U6nZ6vOC8jPLtFlT9rpzPjHXLl9jUylI/rX1rHvdgTpQpcpNFmY8WAHPyzaS2RKMAfPPca0YWPqquq/Gl2TzlT3SuHihXMiDI2jtrYogobkpxaJkqNNYVYa6ZlCnwqvorwsVRzSs/IpLMglI02ts9LSsp+smBd15+KiXiw5nMKDS1e5HaODnZsCa8sAAq2LuZqeglLU/4LCs9xKtqC2vb1qEi7v8Hx+OppYantdK2t7KbS5s2sF1zML0RK67vLlM9zLVaoGyJXFhWRJ+aTKm1Ryy8wZKAza0ruNLSd3reGuSkfu4ZMfb+LdoA3+VpqbYvcwY/JKQlKu8uuhe2jVrE8LvdcpQh2cag/CJu0C50PDeKo5E+nXEiVRKepGnQ6D8UzczrxNd0R7oCV9jKrSsUptI2xqjOTz8S5smT+Pa9FKkUTRRmoZ4FG7B7qPjnExKlqV589i2W6KSjd83MeXy5u28+hNlbZDZcbNXqR6dkjVeI5uP0zGMwaHjr0nNb2suLBxGcFPKe8Xo8xP48Cyb9kQbMvERSuY3CyRVXNX8TC9+Km6qGtgQsuJQ6mnFcHJkyEqt4LwfUwd+RlXrLvy+VfvkLN3JavOPia/qJjU4LMUu9ejjrcvDqKOe9btT0Mf0+f0i66RGW0/eptahSGcOx+ucVWjEJnt17opTTx0OHXkDiVblCl82/PN4pVsWLeWBiZ3uXzjvrAFpDzUw9haH0XcJd5T6deJnDB9i3f611adEZL/YDPvD5lDgt8Q5k5rxe2F81l1Pf2FMnqWfFGHSsrns5Ox0rluH2+L0pT7+9x5UIyXR5lTFEXcrv/cm3l7kgm/HcztRwVYuUoFSeP/AqR6mibeJdXTooI8YROp62lqWpbaZhF5c2//ei6nZqHM0SX40lFuZxVIa4lUKLLDWPrlUo6HRREv7NrrSQbUdHXihUvpwqOJF3HRkspSYa6q/U9Ly3y67S9B3HJv6yRmbIokPiaW61cj0LPRF/3V8gxesF5VNsteK77/nNqa7R+1En7j0/n7RR2+IXReIk7Oks3xhmVfRkZGRkZGRkbmtah7BulpROWqO3+FhUUkphZi42AoDFXwqNeR9z/5lNEDBzJw4ADqlS9ZcSI6Ma526Ny6xukyA8pPLRQycKJB+xo4x19i07Gnty2q1Lg7k6ZO521NuLWd1VFRKhNEp1B0iqq0YlT79rQb0I8go3AOnr8vPHUwNrLGyKUS3Xr2UT3XvWkgcTcu8kB0oJ/tODxFFU+qGKQTF1kmrtEJxCntsCtZ9JOQQFihumeZlplFVq4CM0sRr9fYn87VWjDxi/lM1KSloZeJehV8KcFcPqY+JFeZfI0FH05h+XXNXukSItOkjstTefenKCQjNQPVIl4R+dhYad3iE9zrdOC9mbNLZRpU/pnVtbHRhGkG0eKSkkWZsMFJdO5VpKbwKC9PNXiRX1BAcjrYOumLvoYrDo76eNduzQBNuDWV1zh+/h5Pdsi9xs3z6nCVj39jyuB32RL2+g7oS/HzxM8wg7hHz8rUFjtnjcPfRUIcoaKuSKRkZJCTZ4pjeS3ys7M4feYhtRtXwdxUB9euzTG4c4SQyL9CuLHcvZpOvrQ0vCiH85u+5tttl8kocMLRQRtH/+aleV9f9xaHjt8i1cKFis4WJMWFv7p+vBAzKrpaEhsWSmyZwqn+0xJb0ZHWcq3NgAEDVO9s7pTJ8UMXy6x8DuPGWaFXpGzKiWPrt5/x0/GIl65ify1GhjhUsKIgLk8dpkCZmUNqlj5WTjpvPLD9h8jOJi4rS7XiU9RUouPTMbcxQU9fyYlVvxDr2JKgaubYNq5NpYQD7Dn1J8p1Gcyc3anmkce5U4lIO5a8GQWkp4i4aj4hiIuVlsCWkX5xEZlJSaRr5BT6OAY9A1tMS1ebm1N3YBPSr10hNqnMcxIpyUTkv3hCyafJW0yaPK1Up9fS6HTsvKjibCTUSujzZdDQQHhbUyjJVJM+ZVYOaVl6WEsybVSdCvlJZKpGhdUUPE6k2MwMfc2y/qKYaGI0aYmMixPvcMRONVZsjE/jDvQdIMVHunrT2NcBPU20XkdBXEzpgfPq/76+gEkrM5v0HcVHY8cxRLyzX5+eVCwZhNSQnRFMdLgm3LANTHp7JhfyytN7QHP0jy1k4fHfd6C6wrkJ74+uyc3ta7gR/aInS9oXJanB59l38T7GlWvgXmZg0LRCLcZ+uY6g3H2s3XOS+DfaIeNJuIlXjrD7ahQW/rUpr6mIj0/s53hmOkXKQiKigwnBlY7e5urDeDPj2TB3PD179qTn20txG/8zQ1p4UtIS3duykuvCrigujmPnkWsU+bejvas6XOWVtQwb2JeevQex5o4ZE98fiLu5vtC9waz4cjUFnnXpJXTSgICHHD2dQmxyUun2btKWnnW6jWFoXVOO/Pwl60NKhvaepCU3OYbjx05S5FYFD11dLHxa0corjc37br1gGxNTfDpP4eMRVVg9bRDvzj2F78eLmT+xCWqxPwk3M/I+h05fQcerGhUk46oEEzf6DWtL9unFnLyrKRfKCNZ88BnnclzoLKWldioHTqeR8yicONUdEmbUG9qSnOtC58b/nhLz30Fb15ra7XwIu/AAaUH1myHkkZNClub+mMdhktNTFMbGiDZf7fgoVuSOwgEbR9VPgSn1xvfE+t5eboeWeTAvmxt7tnHPqA4fLPyJ6YM60qx+AFZlFnO/mltcOaEeAFcmnOfLCR+x4nYOOrpOmDu70LLjW6q2uO9bndCPvMTNaGFHiXvdarfnvVmzGaPRkUFuumW0SjKxkUVC9kJHiARnZ7/h2QIi3pWLE0gpsxNU8aNYsgytMS6ZdxU6MkJj00UnJFJUbIx5mS+cXoTCtQWjelXgxM4DhD+7fVpOHtnF+lToPZ4W+jdYtekYidqGGClyyE4vpiBPiV3zPrzXSMHaD6dzMlkbfd0icjOL0XFrRf+WluzffRrNzlHPkbJnjko39Bj6BdltZvH9u41ePDD9LLG3WTj1bdWz/SauJ3Di13Ss4fxkcZSWHgFBQbimH2XdkYw3Wgiib+rOgAljcY/awogBvfhqazb95s2hrf+Tr1l1jMxpOWQaQ/wy2bVwNtsjpID1Kd9wEN/O60fM8jEMG/clWXWHMn9WL9x1tYh7eIZlq8/g2Kgt/UQdb+4awu3LMYQKO6Nk0YGeuT0dR81msFessJ/msC/q6QiXq9uFd3o05cGvP7DqVnpp1VDe2c3EkQPp2asXM9c+ZMC74/B3NFWVtXzR37t0+QyJKv0axuZD93D3r0kFUyM8W4/j+3ndubpgBKOnrsOi/yf8OLMTTn/SuHIKaMaEud/wnqbcNxLtwNPz73dFfSpQlX1l6h1+mvYxS6+kqH7/cdKIf6wOsyA/l8yM1KdVR2Ym0dk5qnpZJPIiNjkHKzsjdF/0maLoP5YT9+TlvcmpO4+5cykD0T0SL87g2Kp5LNwjfXUdwYrxvdVtXplr8JjJnH+kiVnMY1FP/xrbUUZGRkZGRkZG5nmeGwrS1tbC3ESbtOQ8iouq0G3cSEzub+TLr77iK3Htv19imivVX3pU8MLvZQND2eHsWfItS6KqMHHsSPw0nVJpm4tub/cj9/Ia5mnCPRRaMhBhgZe7DQ/3ruNyejrpD86x7IcFbL4sTXCIDlReOoXRN/n5x4Wq59TXSs4kpL1wUK4oNUW9j3hqBqlFZsLALRNXawusFCGEveDDC2NDAwzzk3gQV/hCI7wwLVU1sK9QeNNp3DgCUncwVxOfXTdFXF7wzD8DP7qNfwfLh09kuu/ey/c4sTQ3FWUijaSY5xOkq62N6DORmlggykK86IDncfv4Zo1MpGs+K7ac5tmzKv8yVDI1fUam5lgqHhJ6R/P7P4CpkRH6ejkkxYoSWJRH8K1zZNhXJsC4Dh2b5nNw7Ym/Lw9UJJKcXMTjSzvL5P1X/LT8ILEZWaTl5WNh7aCppdY4O1mi96JOnkBHx54nu7OJDrKWDlaOTprBvLKIvE8vQDvyxFPv/Oqrzdz5uwp/URE5mcUYWpb5isRQHxPDZCLuvHj7ir8DhfhnY2FMVproPAt1qIw7zqbzifj6tKRdLRNOLt7NnaK/oBOr0MLavSa6kde5lqA+Z+PvwNHGmoL8VJG36t8Kp8Y0cM/g0oUbQspvhqTTu4/oTfrF1aV65UjJ5KaopykFRViXjko641bOWFqErZJpbnqRWqYlo1QGQqYGKWqZxiaTrWuG4ZMdA9G2MSE3PoHMF5w9YGdpKaSTTIpqw/IMruxcybfzS8rmd+y4/IgXfVyhUDhhWToB9McxsQyiUzMPjm1dpHrnNwu+59qTEeuXYufpQw2vchj7tuOTGTOZNXE41cp502T0RD6Z2Q+fVwxA+bXrTjVrI6q0HsqsWbOY2asWujre9J45mV4N/Z4ZODTGwswA7dTk0kkjytfhnXETaaM4wOxvf+ZaxBsOvD6FKRYWemilJBKrLCQ3N13I213oE7WiMdDTx9igUMjl+fZUGX+am9E62Njao08qyalFuFeorPHVyFSRRErJQV4lFOUSF3WfAjMXHHSlLciKiHl4mCWa8jd/WTJOFSAiMrR0qxqLoAG83cqLo5t+YPH+ENFOv0hp6AodaIpudioxxcVU7/AWHi6e9B35vip/J7f3wcG7KWNnjaaJQx269KlB4vltXA3PJPTEBtaei8YuoDkVLZ6VmQGmJkboZCQTXWaQy7tZP1pVjObQmnNPnXlSkHeNNSVpWRKGe4A5IdfOlS4oUDg2prFnFpfOXFadRfJPR9elMb4mMVy9G/onD+9+OfZW0qh+MmmaBldhV5t2NbS4sP23MhNHEqKs3DvNsgVfMmfW1+wLNaPdwGEEepXdYOz3U1SURG5sBJtXLdboHOlazMF7URQohO01YRQ2oZtLbcV998pudPcHSUghTcsSU3PNb4HCzhLtjMjn64zA2twcrbRw7r/qUAdB1c598bM1p8lbo9R6pXtVDM2qMmTme3QwyyE4Xhc/g2B+WL2HqGyw9SiHRdplLl3PITo0BnvdGBYtWsnpuGKMzM2w0Y7j8u1cqnbqg4+DHe37j1OH21XoKJuajJw5ntaejqWToCpS73A9LAdzNy9hq79cB76I4tiT3E82wtbCqjRMAzNr6jeqSuiRczzKerO8NzUPwM8plX0nb5GdX8zVnT9yPtWCap4u6q/SRDtdrvkQBtYwYNOyhSw5VLLnlh31mweif28H607HkRoZzK5jF8GzEY2cpcYuixtHN/Odpiys2Z0jbOp4ooQOVWkHHQOh24fR1yeHFT99w/KjT85IlFBUfYsPR/Ym8fQKvt9+mewXNWxCv2VEXyVV1w57A+lr9niysvWFrn2y1ZOD6Afl5aSTm1Oelp0CUV7dwK4rScTcPMaWU3cxrNKKOuod3P4gnnQYPZY6Wbv5QpPWndeT/1F9JC0hQyszfTJSnizEKIt/3Rpox1zkxr03nrl9DoXCgXbjZ6jKfNlryrsj8bX/fWVbV9cW0e2QkZGRkZGRkZH5nTw3AWLh8xYNrJI4HRZJjjKfgkIF2tJny8JPOph8WM2SJXJ5nP3tFFFG9Rg3oq7KRTLwunRpoNqztJTEEH79aixn9FoxakBXXFSDTCLcIgU6ujqqlVl1Ry5kYIB6LZVCYYClhSHlzbU5ceKE6roWlqY5MLyAqJgH5Lp04p2mls+sIFJTpesgqog+sEJRjfYtnIi5dEa1Il0ZcZDdVwuoM3IM/qIjpVBUZGD/+uQcWc1vCc9Y4jrGVK/dHJ3wM9zITEehq0dgu25I27grFDXp1MqJqCvnNQerF4o8Eu76+uiJcP06T2RwPTu0f4c969BwMD8uW8Pc3p4al78PhaJAFV9tkSYpx2sO/ELI9CXnnJh50rV5TQov7uFAyd7ZZbD160Z1vUhORMaQV3yHszdyqdusAxX/3BjCG6OMOMSeq/nUfnssASqZejOgX33yjq7hQIlMYxKJLSrGr6q6jP4e9E0sefuL9ayfM1RzNsAL0DMnKKgRZmGn+C1JOgRZdDgfPuRmoh0jFnxAk+jj/PbMSbLG1s68O389P05oialh6drEP4xSeZcTF5Lwaz6A6updUp6QL+JyNxGHwEaUF3XLr2FP3mrhh5Gq5heTlhFOjJ41NYyN0VW40+fjKar6oyaTg9tP4larGZV91D1gHZ0KtGhRTbwzmovXojBrMImhtX9f5+0Pk5dK8LXLWDfvSWMTaTWjHr4+Il05N9kbnopqa/6cfNXWBB6+gWhrl6zPfHMajFvK+hWL6NO4zBZ2z6BdoSc9hb66FHyHVFW1yCRk1xXK9RjIWw6p7ApNenqloaDJuytZ+eMXNPZ581F26WDRoMa1uHP1OrGZLxjciIglSUcXtwq+Goffj8K1I+91dufhyf081IwS1+/VB5vbuzkZ8UafAWgQekXS6TpqnV7vnR/oX1VdtpU517h0OxPXOk1xVpjTuO8QOge6oNqlJi+de9cvYtH0LRqbSnt+61LJuxEeBcHsDUuh4OYvnEtzo2HN2kiLmRWKBgzp6cXNi2eJLTnMWIPCrh4jOlQm6dBGTmc9K4GnKSgI416yAh9rG4wVrvT6Yh7NXrz99+9COqy8SOSAgba2SAs0G7+YFuqds15JcvBxPhk3nHdnL+Cnn37ip7XbuBcbwcVNa1myaC9hLxyoVxOy6WP6DxjOjK/Fc+LZRQduU1gUwYFFyzlwJYSy2selei2aibK77bv9ZEiTdDZejBw5kpbaJxny8WJuSyOZfwCPBk1p7pPLhvn7yRR2w+0H14kxq0pXb2PRTutQzrk29pm3ORyT8tx5A4r6Y+jmkc2tGxfJUoazYddVjGt3pbGDpNMr0bFlRZVMTz4rUwMzfOu1oOjecR5kZz5V5xSu7fnil48xPfktR4LVUwbSe34a04p7B1ew/kgweWqj4jlMbO1p1tSTU2sPkZiVz7kfRzNs7Id89Z06f5efDCMp4iIbFm3iUlIkKelKHGoGIW1kJNkdTetbURAfQtQz80jWHl40r2fLgaUHSdEcOo9VVToKfVxwYh17418cH4Vtbd7/+iOq35zLgt+ejFoH9eyFY/AuDof+nnr636NBj7fg5hFuxL1gwYWmna7s//vb6RIU9g15p6MP8Yc2cz5bXRpqdOiIX+gu1lwv+QboWXJ4dOMcp88InW2iI2zXJzIojIrH2LE8pmav+VSiDJlZt4nWCqBfUw+Mn1tkINnTov3Q01UNyNcYMEfYXn9+FFN5R9g7YVY0aNUGO/FboajDmLdrEn5iDyHPVmdLP3q3rkbYbxu485qV5vfWvM+AwaOYvUCjVw7dJy/rPjsWreb4zRMsFW2eUtSzltWEprOpweC2Vbi3awnX07OFbXCRR0p/ujc0RKFjSJWaLTGKOsn52BRuLB/PoOHj+WKhJtzDD8lOvc3WRes4E5n4ZJsxgbSVU88altzcv5noV+jAF6HTaDxNrOO58/DJeUoWvl0JMAjnyL1I6ezwN6KoKJViO3cCRVsh9X709evj715ARHyaajJdt8lE5vWtxoHNy9h5Ppyi0pH9HLKyCjCu25ggVWfFHv/Kbhhlh3HzmT6Hwr0HM2b35MHBrdyPU8fWvOW7TG/nyvqVy4Qej35qwkAR2I+fpw7E8v4q5q8/Tlr2C0btJYQN4dCgD9YJl7mfIvJWeZvNRyOpGlAN6chBhaIe3Vs6EHzhJI8LMsjIKBI2XXOqqyabPKkT6IRO8gPulvkCSGrb165awTjR1r4JCoXURxKR19NHX4Tr03YUg+o7odrx8C+gMDIOfXsXzM2f3+7wTTHy7kEbt1zOhTwk45lyEdh3FlPa6LNv0WIeCF3/R1Eqkzi5frG6fS9zLV+zldBnv7R9imKSUiJIMHGglnQ+jJYHfSa/T6UyE54yMjIyMjIyMjJvhtoEdanLF9+vZOfOnSyeWJtfF87gzENh9Cvvs/Srndi0GMta4feO1T4+3SE6QZrTa3PvbeTtzgtJ7DBZ9eyOHV/iGntXsvTEVUx+Xr5q4qIgI4GN8+aSV30I4ztXxlD3Liu+O0SlHh+xXjw33GAjs3c/JF/crCSRnYeuolVzrCpM1bV7Lwe+7Im+jvC98Rtfrj2KV5/F/LpD479wIm6ak0UTrxcyZpUUl0+pcvZTxi+/rV45XZjN3jl9WB7SmNk7dgj/r2gc+QvDvzlHrugehYY/IM6mFavXb2HntvUMrpzAz2sOEZdVTHFBMZmJtkxeK4X7CZWOTuajtfdU4SqVYSyft4l0794sF+F+4B/Fj/tukFmySXNxEXk5Ih/Uv16Ilp4RZubmf8lguISyME/IqFC1b3ReTo6q81FUlE++kFtxsZDpvF+xaDJKJdNRtgf5bOc91bkJpQQMFencwc6131AldhXjvz5IRsnBr+Ubs+Dntap8/3a4L2sXfsnVSGk7rwJO/zCGwwX1+Gq5Ri6/bmVmX81BnEUF5Ih8KPOWN6bBBNGx3LmC4fVcUVYeIOS+ne+nDcTdMId9n/dj6b2GolxKMp1P0+jVjPj2rJCpGmXBGeZ8uIG8Jh+q47TzG95ytEJXV58h8yR5LmVAgA2FfkOF3za+GtdZ1TGU0NGtgHM5CyxMjZ6e1JPw7cmGLdvYuWUN3RzuMOubTcSoTxYXZe0RR07fRWmYxp6Ve0o73yUUiLws0jHEp2MHWhoZqQZKX4uoUwWiPhW88MuCQq78MJxfIsoz6ydN3ovrx3eChJ+Qy8/fsjm9AQt+3cT7HY1Yv24bkcm5qgHDzKgQDhyPpc0Xi9m6YyFu1+az81qiaj92iZhj3zBnZRTDvlyqCnPLpvfQv3dd+BRxf/00xm99TNePRVnRvHPnrM7q7d+URer6/zsHLSSkg+23/fori78ciYtHbeb9tFqE/TPdyyu5d2gVi/YX0O/ndezYuYUZPe1Zs3QLYSI9KkQnc/fGLVw1bs26TUI+OzcxY1BzpK5xo4m/iGe2MX9yD2w9G/PjivX8uv1H2rmoJaBQuOLuZYWFhRmGes9Mnlh78+6cxao0bv2qBxe/G8mOy3GlX52lJuzn+sMULh45SUrW8+ubY9MLcfXxpYFfZd6036pj0IbKXpmEh95XT+48g7JA1N2P9+M36AtN/s+htb6u0FdS/S8qrf/5UnkrVNd/FbqG1B/0meqZHT+OIG3FW0xff1elo7R0G9C0sSnXTu0n95nKqgpPyFTazkeFtCWEtB2WyASlMphffjxKlT5T2SDCHaq7hjl7QlU6XRr4OzRvBtuKO7Boxxp6lr/Hd+uPkpyZLwXKg6PrWLw3hz6L1wr5bOXTAa6sX7aJ0KQcivNSWfvFFIzbfqzSVzt2fIiJ0MErjkaW6hKzhhPUaVk2BZMjkxiq0umvpjA3nVNbD+E9/FM27PiRJmFz+fagdDC7FF9pC5ecp3RiUX6u+P0SLS6yo2Q3+LTkK+w5nkLfWd+zTcSpXcrXrDwTK9pBTZ4J3ZyTW6C5+wmFuVkkxMUQE6O54hJIzcggJT5W/E5Gz7ECnyyW0v893VwVmDd6V6R5A1M7V0U7M/7Jc9KVmEp2djqJMXGkZObi3P4Doat+VeXRT6ODWDdzBsvuR4s4a1HetQpVve0p8GjLQo1el64vB/pipAvdPpXq9ipGNfVC4duXbdtFvfx8FN5moino8glbtqvr/oK+bix8/2N+CZcG6JXkPzzB99vuUn/SMqGvtzFnaAU2LF1PSKK6bvT5XKMvxLXjIwd+7NOXrVeEvEUpzNg7m6mHjHn/Z0mnzyMo7GfRTp9XydSzST8WrdM8u2k5DfN/Y8bXh4gX7bSWniGdp6jtmB0/difim4FM++UaOUItKxQu9OnWEFMjQ+r2nsKmLdtV923fsoFe1RTYBfVj8RpJX+xk/fefELLucxacukOeKOuZyWXyVlyxSelkpqcQF51ARsE9lgwbz1XTznwnvVfYHc3DV9Jj3HKiRLvr2OwdftmgftcvswZx4vvP+OlqaKlerODvR0XbaLb8dAnNmH0pfsN+Uqdl+TiUu2fwzldHS7fg0tKtR5NGZlw5sfe5evpPREu3GY0b6HHr8skXboEotdOzP9hAQdOPVGmW2unuop1WCLslV+icYsmOys0hT+SpNMmYn6fe2kbCuul76nxa+gH6+8YxYuFFVZurpVOFenXsuHZiB5nPVF0dIwv6zpTaFXVZ2rxuGNFrP+fgzSffasY92sG2K0Z8vHCV6p71v0ykstS2CVsmV2XTPVuLhU2cFMGKFaswaDyd9Vs05XT5XOr72ov4PuDnudsxafgOa4T7aPsjzN55V61npPTl5al0tXRGkyrNQjcWiDSXNc3KIi22UMWgIIONnwwk2msUy0S4O3ZMo8LBaXy6+T4FynguXnlIZqXB6ris+hz3uwuYsfGR6swYJ/+mzP9FemYB7eyVVOw8Tdy3hneblKcoTdI9Zcp+UhpZWWkkxMSTlpNN+v4v6LbkDv0lHbFiBjbnZjBtU4ywOJTk3T3E+4sPULH/UnZs28g7NbNZvmYfMRnFZKe8INzMNOJjEkgXcm04caVoB9R5t2NuS058NJQpm9UTIxVbDWPpeim+82loZ0CnMfPEfb8wKtACfRMLxn6ryXNxbRxjzAJRN489yCuVVKMOTYm6cJawiDJb0AqqdHmPVZt2sm3rF9RysGLg5IUijOWM9DciNeYUK5ZdoP6UBWwW4a5bNogoYRuvOH5XtGxu9HurIUamNnQZPYet29R6dtOqRTT3TmLnl5+z8YEXHwi9uXPnUoaXC2fU2G+5LGxFQ3tP3vtmver+HQtbcWb2CFYdDhdtkKSv3OndpR76luUYOOkrld6V7lu3eC513Wzp0CoIW2NtzOsOZ82GrSo/6XqviTYOlRsyb4UmH4StPDEglNkz1oj2VCpIBYRu/pI7Nt1YvEHKxylY7/qIBXvChE56zLoPprAttiazJPtfspWLj/LW0G8J1pzpoVA441bBCksLc4xedwC3aPOkp6Tt/FZ+vYUEt+4sFeFOqZPOsgNXycjW2Muqui3Ziuqfv5ek6B1sPKXgg69/UaV509pJVJX6n7m5mvok6mtunmqbqwLJrUQX2Fdl+tfLVc+snt6Sw9+9z6HbiWo7R9zfdrK6bZvZMpsv+4lydy1DZXM4tRjDqo3b2bh2JlWdXRgzQ9LTyxjmqy8lVm2nv/DzlgLS48uUe80VG59Irkh8obAxcsrYGNK5JurfStJCbrLvdBpdvl0mbONvsb+8gAO3koVeVL+nzhjJPl/FO008UVTuy3bJfp79jrqd7qpup5ctGEd590A+/17SZz/Tw/2Neh4yMjIyMjIyMv8qFO5+nZWzJjXix3nfcPO5jX7/8ygcGvP5/Im4np9O34XSQCsY+vXnp7k9uDa7E9+eeUHv+X8URYV+LFvYmG1vD2f3X3LGhA2dps1hlNlBWn+4RdjyZcPUopx/Zz4Z7sPnc74j5GWbN//rMabhoElMrPKIflNWkZX3zMiKhIEZtd8aw3CvMD6btYlwzVkhJWjpWtB+5Az6+j9g1vvLuJ3+uuFamf8mRuY1mT5vCId//IyD157ehqIEE6+6jOvfnAurF3P0QfxzE33m7kP5+rumnJg3nfXHH5ZuyfNyDAn6cBmDjLfx8fQtxGpc/ywKhSfjVnyLxYHpzFx/ReNagh7+gz5lVotYPun3Ldefqv//PKRB7f4Lv6Nr/CI6f3pA4/p3o4+DgxnJycnk5xdhW6kRHw2ow88//MDdx39k6ygZmd+LHn79PmFW6yQ+HfANV1842KZG4T2cFbPrsnqK0F8PNI6vQXpmyScVWDJ+MhcTXxy2of8Yvp9YjiUzPuD800eMvQADAkd9w7SaN/hoyCLu/UV6RaEoxyBR79pGLuCtzw9pXEvQxqP1CKb3tGDZ6PmczH69xv3nosDIyAY9vUxSU3OECeLChM+/JnHLu6w5EaW5R0bmv4dCYYOLSyGRkalCOdgzYPZy6gZP4Z2f1X24fxrmDg2YOaMzG76Zy7l7L9gnTkZGRkZGRkZG5l+JtqVdpRlNgty4eOYc8VLn6r9NcT6Zll40DaiIo2cAdevWpUnz6hSdW8fGw/dJerNte/8nUFj507VDDZysnPDxdSI1LJKknD/T0TeiUsNm1NQPZc2hZw/RUGBuX4nGgbacOnmB5My/RhCGpoH0Ht2LZkLOkqyfvRxzr3I39tnh5P8mepQPCKKufRrbDl9/7ouMwK4T6NW5CQH6UWxcuZXbqU/LQ2EXxPDRb1HFMoe9a1ZxPjL9H7UX8t9PBdqN6kf7+iIPXyDvCiaphD1OfOmq1/8GugbONGpZjbCLJwiNfXoP6AqNetOvcwvqNa5N3IGV/HYzkryyRcK8El37v0WXXkHEb1/C1lPXSHujqmOEqV4aN44f4X7KXzd4p1BYUbtzawweHuX4rRiNawl6GOvmcu/YIc7FvWzLmH8OCoUZVdu0xSfrEhtOPNS4/t3oY1+9Cd07tKZBvXrUqlGTsLOrOXc79h9VZmX+zeiKeprHgxNHOPvCeqqPV7229OjSjoa1A/C01eLi4R2EveH6FoV1ID06B+Js64K/jzUxwRGkqSbxDfFt2pkeHVsRVKsq5c1yOHfsII9fewCJvtBlWdw5/BuXE/46G1OhMCegXTu80s+z+VSoxrUEbQx1lDy6fJozj6WvmTXO/y9RYGTrQ9seXWlRvy71mnXHOnIlWw9eR147IfNPQKFlS61evejUsB71mnQSbfKvLN18jGfMpX8MBibladK4ErfOnSYq6Z9v68jIyMjIyMjIyPw1KCysHJUOdiYkxsc/vQ3SfxMTWzzszdRb6agoJC06koRseYTpKfQtKedijZ6UTUXZxD2OJ+Nl27S8ETqY2ztio53Bw+hUjdsT9AzNsbc2ID4usXQbtD+Lto4FTm7qvZVfRHZCKNFp/6SvfrQwsbLD1iCfiJgUnj1E18LJExujYrKS4ohPzXp+6yJ9a9xcLShMTyIuMZWC/7kPmoxx8HDA5EUH+Ajy0uOISczQnPnzz0BL2wgHJysyEuPIkPbTKYOxjQsO5gYopfoXFU3Ws9VP1xQnZxsMtYtIjHxE2n99IbI+tuWc0c6IITblHzDh/afQxcrZBfPCRMLi/oMjLYYWlLO3Qk9HS7XdWHxsJH/RfLCMzF+Apo2yNFGdRVZcmE9CzCMy3rSMqtooS9UZYRRmEh0ZT7Zqol8bU1sHbM0MVeevFeULnRcbzX/v4wo9rFycMStIJPw/Wf//G+gIvW3vgLmh+jjvtNgQEuQPzmT+QRhYu+BiaaD6OzsxjGj1AWn/SLR1hB3qYE5qQvyLv+KWkZGRkZGRkZH5V6IwMTH5n1p/LiMjIyMjIyMjIyMjIyMjIyMjIyMjIyPz70d9CLqMjIyMjIyMjIyMjIyMjIyMjIyMjIyMjMy/CHkCREZGRkZGRkZGRkZGRkZGRkZGRkZGRkbmX4e2np7eDM3ffxrb2m/xYd/KhJ67S9ozZyP8GezrD2BqH0/unr7Lv3ynZ5nfiSKgJ19NGkqbNq1pHWDH7bsPSX/mnAbn1hOYOaIjVnnh3IpI0bjKyPx16JhY0XnEVEYEmXHuRuhfdkaOjMw/EyuajniPMYHF/Hb5kcbtj9N02GcEGoZxJ/L5s6dkXo9Nre4q2yvsL7a9ZGRkZGRkZGRkZGRkZGT+Dai+APFs3JcfV29n+/btbFy1hNaVnhxQbNJ2mspdff3MsMovO67ahWatm2EYd5FY5ZMTjMt1nsbGLdv4ZlgdjYsaA3NbJiwoCXc7k5qpjtx8ARVo07kpupFniONJx97trc/YsnkjU3sGaFzU6Fs5M3ru6tJwV8zugV3pYeqvx6P3l2zbuJq32/hoXJ5GUWc46zdtZem3w/HQuL0KhU8bvlm6ThOfzXwxqh0OhhpPgXnF+nz643q1/zbhP6YF5hq/16GoP5rNW7epnl05sz8uVk/Lxrn1RFZvEHEd11Dj8noC+33Kus1P5KK6ZnVDR1uXCtWGsGT7Anp7OKgPSDWxpefkuUxqXREDbbDpNOPp57Zu4pPe1VXhSiiaTCr1WzapNaaG4qE/ifLOLj777DOWbr6ERbnyGOo/H6ahgzf+VXwx183VuPx5FK4d+XrDZkbWffOyJdHk/bVP5dHit6ujKp5mngyd8T1bloyhoq66LlRsOYwla7czvZ0xFo5BzFn15Lntm9YyrmNl1X3/P9HDv9VwlmxQp2fD6rk0tP99efkfxdSDwdO/45O3nNF5wXdzWjp6OHtVoby1LlqK/8wJ7gr3nixc+wtdqvx1+VZr0Fw2bHlSzpZ/2B4Lo5fp5v+/mPgPZ8X6H+ld10uURJGXCi36zNnOdx90xeVNFfC/BIVdEB//tIppbdQH2L4JCoUedhV8qepho3H5c9h7VMHFxljz69+Fwu0tFq5bQ8+Av0u/OdNUsr3iLxFT1vbqNJUNm7fx7YgntpdC0YgZ29Q2Q9nrlwXTqe6ivqfJJI09Iq4vBlbBWKogb4hVQDu++nkj22d0FO96Or2+Q75/8s6fJ+Bn+IYBW3sw8tMlpc9+3LmcxuP11B72NZs0+uzHqX1ws9J4vAH1x/38JL6L38ZD64niVwSNYrOwayW/lbMG4mqtsb2MbXjroyfpXL/yC+qXade0dfUZPFcTprimtzXS+MjIyMjIyMjIyMjIyMj8nWiZ2LnRvY4T300dQteuXZmwI4H+I9+lsqN6IDlz32yVu8rvl8d0+nYFvSo825FXoFvBHX/HeM4dSKWgWPy2rMiIGd/xgetDTmabYmakq7lXTau3vyBr72RVuN3mHyVownaG1H22Q6xAr3JFqltHcGJPOoVK8du+OhPnLuJ9m2ucyjHDxKBsuDo0HT0b25vLGNqtG926fcPjyr0Z0LUqrx5qV2Dg2oCpC5Yy0eQMZ3PNMdJ/ftBPW9+NAd3qY2hoirmZ0WvCVKMM3s+7w/uq0tl76LvEePVgZCtfDEXwuqb29B7Rj9j1n9FXxLdP/2UYNOxNs7ruIkavQguDuoNYN6EZF37sRbd+YzlUGMTc0c0w0dNC28iJHu/NZ0rlFC7mGIq8f/MRjMtrp9O3R1eGf3mcsDv7mDSwG10/2UZhUbHovBtSVOxMux5+GOqJ1CtEPExMMRZ5JY11aBnoEXV2LaNFWlRlpntPZm24IkLVpVL/L9g1sQK/TJDk8h6HLbux+fM+mOi+OqWvJT+b1JRU0jOyKXrJwteQlaNp0bYLi4881rj8BWjrY2Zhwe/IWhV6xhbkhWxmpFQ+P/0V8/afM72Nkcg8XUyMjTB0a0hzHy3x25ZK3l7Y2IsyrqdAS/ibZt1n9gcjVHk7ZO4J6vQeTZtAV7T+ZBb+N3D1Hci4IZXYMWssPUReDB31C8a1gjDR+P/jUGhjaGKGqTTT9wLyU2P5fkJnun28hZSsQo3r34y2AWbm5hj8hfMTukamWOQcZ1L37nSbME/oq8HM7Ob4/7KMvQqFgQlmti5UreSMib74bdiButX1MTIyEHVNc9P/Ctp6mIhyZKL/LxPyPwWpnoq2wvBpE+gvQ9fDTdheCZwXtldhsfht4c2w6Qv5oFwYp3NEOS8z0aBUnhD1WdM+S7ZXN2GPbApBpzidrAyoNfhLhmmvEu6ifXr/WxSNZjK7u6OqfX81BlRqP4U5Pf2Jy80T9ajsYgxtfAYv4KsOscySwu02mX35tfhmdmdetpymBIWOEQ36T6Jq2g7eEbZIt/c34yZsiZ51HV5jI0kLCIYy0OY8g/r1oNuAkZzSacaHfepg+tpyro3fqOWMq3KdSar4fsZJ07bMndZKWDLC5qkzkLUTmnNxUW9he43mt7w6fD66OaaSTZSVyJa5Y0vzd/5ZawZNGImnZlK16fgluF77VJ33X+zFf8wOJjV/84lHGRkZGRkZGRkZGRkZmT+GNgXZM06dOkNimnp1vFZiHjVb1iHsxhUiE7JUbiWkRxtQvXtzCq+t5nzZXS+0DKjRuDN+eVdZfTaYnAIF9i6+GCYcZfmvEfi0a4dL7Al2lnno3umdXHmYqP4RmYhty3aUT7/D4evRajcJbRMateuKe8wxVlx8SEGRDuW9fCi6v5Ole+Ko1qENpuHHSp9RKGxp17sryVf2cO5BPEXKCHQ8u+CvG8qlCw/IUd31Igzw9q9Exvl1LDmQRq2OLeHuEc7ejdf4SxhSpctg+vs95qsNqQRVyuLwjvMka3y1dPXxrtmEao4QnZBGYfHzo/GF+Qqs3WrgbXKbE9di0TZ0o33rmlw7fYh7sWkUKx5jE9AR5/gb3HgQg7SRk7a+MX61G1PFtpCo+HRUweo50r1/H7yjVvDhulCK8vIxKe9P40Y+JBw9RrxORRy0r7Nq0208mrfBK+08m0+FquLwphi61KFhxXwunLpMcp7kooW1cw18bDPIdbQn7/xFHhYYEFC/MZaPL3L6QQL6vs1oZBHNyVN3ntqqTGFZh9GjWpC9dRYLzqSgVKZwK0yPRn26Ynd7K5diX79lh5mTJ3Xq1MXPxxuP8rZkx0aSWbrTlQJz+0o0rmHH6ZNCJhmqCIuHHKktngmoXAkvDzcMilKISy1TCgzMqBxYj1oBlfH29sZRP4OI+EzhYYxXvcb4mGRg6FGPOgE+eLsakhgRT6GRJQG1G1I9oDq1A9zQzkxE29pbPG9L4aNYUotevfpf+toqQPcG+w7eEmkQZaZ7A6oVR7MpuIDWgSacCbYiwPQKR+KMCbQzJsHIHuu44xwPt6ZJQ0+unTlDdHI2+akhaPu2p45WCBfuRlHoHEiQuyn61p7UqBVAJZEe/cwHqJIjMPOqR7M6/qp0etsbEB2fLOqTEoty1WlY3wvt+ERS8gpQ6BnhW6sx/nZFZFj40aCaKzkirzM0ea1l6UP92p7kJUeRla92c/RvSj1PM5KTk8gteJOvH5wZPGc8MZvms+X0Q/KVSgryEwm5/whNkFj6NKRZbT91fG20CI9JEWVf1J9yvlRzNybHsjKNa4n0eDihzEwlNUvIXMuSqvVqYmZiil9AoCgrFXG1KibmcQolUxL67rVoHRSgDtdaycNoqTxqPAXO1VrSMLCS8HfHrCCFhPQcrCo3pkmtqlSv5oeNbi4FRq54eblhUphNcmomRc7VaNcwULh54WWrQ2Rssqb+6+LsE0iAo5JMm0Ca1hLpcbMmJzGJjDx1jEwdPES5rqcq16o4iau8BcQmpqrk8yL0rV1Fua6Hf9Xq1KnqQrFIv7G99Kw1eaHRqi1wDO0rUK9Obfx8K4o8Ko9OfjKJ6a//AqpczXY0ck1iz7ZzIm06lAuqTVOnAtYevK3OJyt3GtWTwhV55O5CUZhs+MsAAP/0SURBVFYSKZkaqeno4141iKBAtdw83ExIDY0t1bsWlZ6RaayQabECK1cf6vjaEivKZKFIs5GlIzX9PEhJTia/UJRRr+pUMDHCvnIAgf6V8SzvLMpfOCXJkb6+qVyvNTWrSHngim7SIxJyNHln70OL+jXxqSTywcWKtJRkskTeG4p0NjR7THJSBtfvhWDRZQhVg/eRbGTIjSs3Sc0uxt6/idApat3gbVVEiCgrkkydKlWnqiRT6+o0ldLjZkNuUrKQqbqS6Fu5UEvIp2pl8U5PD8xII0bU2RK867YTclPLWro83cuhyIolOVOUCSd/2jQIpKLk52BEbIKUB6JOiXpZqYpoU3MM8WxYm+o+lXCx0iM1OYHcN5hvM/MOelL/7fSIikumSDT/HoFNqFcjgBoB3hgXpFJoVkHc44S2SE9yTn6Zby6fRqEwwa95K6pzm8OJTqLO+OJdzoSUqESyi9U6wNjVj0Z1A9V5X96B3PQk0rM1ikTXiIqBQdSpps7fqtUDyX1whHP31G2utW9jUV80eW8NoWXqqUn5ajSuW51KFYWfizXpqUlkiUzQ1rGmau0AjE2FHqgWSGVR/53Ni4gVz74yiwwtqOLvjY6RM0F1quFirYOB0Ok1arhSFKHW6XqWTtRUyVSUe88KWCjSVHq4BDOvOjSvW1UdX29LskKiySt5pmo1alctJ/RUMoZ2kr81+WExpEk6wtxZ1P86VPUTbUwF0UYJnROvscV0ygVSp7ypeMaLGjWrqnS6XsYDEjQ6XYWwvao37IR/4Q3WnLlNtrC97Jx8MUo+zopfw6nUtj2ucSfZcT5C88AzODZh+vgWhGz+jt13Unl87SDbToWIvFaiTMnCpEpd2pQvZM2hYM0DL0ahqERQIwXbftqGrl8jauqHimfuaHzNafhWH6qln2TRgVtC3yeSZxtEy/om3NxwghjNXS9C37YJo/r6smftKq4/yhZxSsGzbXfKZYVw7VYYua9obpIeXmXPqdsUiPqjzC8U9dKNFtVs2Hv8Brn56i0KjZwr07BuDVx1E4lILNGP1jTrNwCPqP2sPfGAAmUMuQ6taOZfwMW9j2jUV9he0b/w0dqHwvYqwKRcFRo39iXx2DFCpDpchuxkG+o0tuHWuVOqtjj0zK8cv6VJcXQyZk3aUVMRxq/nXiIfGRkZGRkZGRkZGRkZmb+E59a6amnboKOdTUG+ZhC5DD5tGuGVcZlLdzUOGvSMTagR6MG9G2Hk5EodyyJiQo6z/+Rd3mwxtC2W5koyM57e/9vQwooavtZcuxxOvmpgtYDQa4f47UI4qtc8g1IZx6lTYdRp25ZAZyucm4ygs3cWF05dJE1zz4vJ5c6pvRy8HsPLxm/NnTzpWNeRo6t2c010pp9FW9+Ehj3GMKpr7Zdu7WRobkZlD0Pu3UkXnXLx1uworj0spHPPNlQyN6JcixHUNn7MpeCQ0kFD6WyBVn3H8U6HAAz1NOKydsDTSZ/gK8Eo0catTg+aVbQg19CdOv7apCWcZ++By6SWjCb/lWTdY+NF6Nm5qsbh9ZhXdMfDNIlLx8sMdYTd5EqiEe5eDhqHl2Nh14jR7w+kspU+OZmZFBXbUMm3vMb3FRQXiTzOIivLlCaDx9ImULPHh4SWDhVa9qJDVVeKRZhZWZ70en8Czao6oVBYE9RvLB9++AFtA2yFnx1Nh49nZEtXlFKYOdlk5eSpJqMKcrPIFM9nZuZQUHYk/Q2wrlEFL/0sLp29qXGB0L1HKW7RmcYVqqJMTyA1oxArK3uN7xOkNawKRR7pKXkUibKkU7ULH06eyvAOVTEozsSsdn/Gvd0BJ3GfTY0uTPqgOxWkeGfpE9BuIJMHNEBHS4tiLSNqthnAO1380dPRwsq3E2/3b4mNiTbFBV50GT+OZn6WqndKBPaYxIC2VcQ7NA6Cim1GMrZ/2+e2YHsZCqdG+NpkEfEohOe1DNg3GMDkSZ1xypJkZ0H9AaP4uH9t4aND+arNePv9aUzvVY3s7DxsKzRnSK/6WBjroK3tRIdRHzJ1eEesDERRzapAt/FjCPJWL79VVBF5NL4ttqpwbWkiZDqtd6DKT9rCr/WICUx9uzHGKn8Flav6oK+vS1GeyLdsId+iYorypTyU5J1NnqjEKokX5onfudhWbMjwnk0xKV3qbYhPk+6M+/BjpnXzFfeIvGrwFiO6VEVfVwsdIwta9R9EI2cz8iVPvy683acNdkYF6onOl6AUAs+RynV2vrhPSX7OkzIoaSY9C0e6DB1APStDcoW7lmEgI0b3xcvJTB3AG2Li5kwFG12un72uGhDFsjxdh/Sgpsjr7MwsDK3qMurt7qVbF1lU6sjgno0w05biItWpXNESqLGv35/JH3bGRZW35qJ+CZn2qy3KsQ6ufk0Y0auZ0JvqfDN3qUjfbq2xNhPlSaHAqUFfpkybSv8ga1HfMnFtMYQ+LQNVWwUqFFXo9/EUejfxpFgVtgkNmmi2RXSuxrDR3fFXFpKVWYBL1fa8O6x16Rdx6ZExpJg74VOhDcNrp3DsYgqGxqbo6OiiqNqdfrXMNOlwoMWo9xjRzFk8ZUClRt1UMv34LT/hr8SrXjdGdA3AQMgU0Q5UrVMPB+Mi1bMFSj96v90fX2f1VjfOLUYxWtQ9EymuzvUYM/5dmnvkqCZ6qNCId9/rjldOjnhWB7+WffloYCN0pT3XDC1p2H0k0z6ZRg9/0XYUa1O/5yBaebuotvB6FYqKLRne2F7ITEqLEYFdhjC6Q0XVVz0FuVLZFjpEyLcwv6QcZZP/moncUrza8Y5Iu5aQab1eIxnVzkO9Mt/Wm3b1K6FdlCvCy8HCtQlD+jbB2kQtY8cm/enf3A/dAnVZ0YxHq3BoOJgP322HvUqe1jQaMpZP+tVS+Zl51WXE+F74i5KelZmPk19bIdM2ov7roaPvSpcxHzF1Qk8qGGqRnWVG66FjaeDnqHr2pZg60KqPKI9j22JjHcTwScNp26A1b4ky2rOOEQo9Y6rUaYCTabEmrpXpNWogfi7qcq9was47Y4fgblqSf7mqelhaT3NEPRWaIr+0rRD+Un0ytKBpzx40sDdR1VOlbjWGjh2Ij6uFKlz9at1UOn1YO5FPRUKn1xnAmBHtKJsaPSNjatTw5MGNULJVRlExsaEn2H8imGfG4l+AFQ369cS/6BK/nQrXuJXFBDMzPdJSEsTfr1BIAqXyFjt+3kLYCw9pS+XUgYtkerVhaOcaOPs2oUeQDVfWbOXua9pMrSq1cSyIJj4mCYVdPd6ZNhmX1PvYuLlg/rs+F9TByNBEyCNFtOFPyraln2hPxr3H4MZSS1lCIkd3nUO3Wjth83nhXLMr/esacH7DTiIt7fB0NuDe1WChe7UoV+stmvtYqWyv2lWet/sC2jdEKdq5hBcebWONtaWC1FTNQiAZGRkZGRkZGRkZGRmZv43nJkAajxiIYVw4SQnpagcdfQIHfca6deuYPdCds999zYWEpzutRkb1cTaO5PKDh+S94bhJWeqMGEoN/XjuXH+6E25uXg/LgttcjHhMwav7yaVc2zqPjVd1GTlvEQvercihDz9i182EV68AfR1aupSr0R77tHMcuhmm2mbiWQqzU9k4523e+WqXeiVvGRQ1B7F85RpW/PQl5ZLOcOTaI/JFGEV5Gexe8g1H032Y+tNy5gy2Z8esLzkXkUbJK/JTYlj6yXBGLzxEZsmsj64OejpF5GUXo1+xNyO7O3F45yEiU7UwMH7d9g5/ljyidl8ivlVLaj23L4YuFRsPYIEoK1J5Wbv6F95u5oi+nh5aKY+5l1FWiLnk5hRjaPj6fd/9evbCKvwyO7bv5Mjx4xw5tp9zt1+1blRDZjzXL57h+PFLRD/z+Y+Oricdmlbl9qX9HBBhHjv2M3vDnWhcrRKlw/154exdt034rePgLSPq1fKhKCedO5dPcfziQzKLi4m+c1yEL11XiXrBxNiLsKvam+/XruXHaf6cfP8jfjgVi6mREcaGhpCwnzVXKtOkviNJMWFkvWCiT8Kk4ls0d8rg7MNwslSFRciiKIsje9ax98Bxtm45iY53EC7W5WnZuS1G535g2bGjIi07WbD7NhVa9KBXBS3SI86xcNVBTJr2oXfF5oz5sAMPDm1g+5kwkkM2cuq+KRX9q6i2plIoatOqjSM3DqwjsszHYecXj2P4tJ+4F/NkRfQrqeSOs1L66uP5GTqFwpcu/dvD4S9ZfeyYiO9mvtjxiMBuA+lYTl3e9HSS2b9yE8ePHebI+XNYOnhjZKiefNFW5HPn7HEO7/9NJdMrMeWo4G4vwnWka/9euITsZL0q3HWsPFtMvZ5tqC7KsXVgXbq0cOfi3AVsV/kfZMvBK2TnFpLy4ALHTl8mMjmblPCLnFDJ+zR3ohJVX2kRd0f8Psn1+1EvnJg10Elg589rxT37OHQ5As+KldDR1sbYzIc6HsYcO3+UQ1IZFDriRlI24dGv/pImPzWGq+dPcvyykH1hPqHXS8rgdaKLlNg5NqeyYRjbj+5S1Ze9h9dxo6gS3QLL8UbHedi14AtRPpfNH0DKph+Yt/s+xUpt3CrUop55MttPH+bo8WPsP7GLTKdqNLG1Up0JZFw5EIecCM4eVcfn1JlgpHE/hcKHzv3ao31kHis1Mp27M5zqXZ/I9JVo6UHKedau38nhI8fZd/AONl6VMDeCcl360qWaLr8t/JkDqrD3sv6gtFpdn+q1mxIo2o9VJ0S5P36QX09ewrx6PZoYG+LmaC/q92OO3yoioGU9yocc4FaZ4qu8f5hfNuxVpePYsTX89tCOlrUqaXwlmSZqZLpfyDQMdxEfXR1t1ZZ8t07sY+/+w+pnT6whTlmJcvaWIh9cada1HcYPfmObiOvxVWvYG5mHMu0xEYn6NGndHv+kEywXeXv8+G42nXmEZ4umNNHRCE3XHEXUWr5bdpAjh49zJbyAChVsRX1Qe78MpajjKzfsFnkgpWU7h4ILqV+tsmqCOPLWWY6fv0NyTgHJD4ReE/ccP36R0LSs0jbolRSEsm3BEvYKmR68UUStGr4qVUTKIw7s3sOhI1JajnL04ilsHH0xM9YX+eBOl/b1uH1yO7sOqstKqPRxjUCa0Oo2uD2FB79krUqeG5iz4zG1egymnYsp1eq0xuHRTlYePSTSc4jVB46iEHqrl6+ZypjRVuRxY99utuzdz9FjWzgZa0U9fy/UUwqvQE9o/fu7+PVKhPjbjqhrx7iaqMDcTiSmMIc7J/eyZ1+JTFfyuLAS5R00LYVPXWpbp3JBlVYpPTeIl/Rbumh/Log8vRROdmEhETfUaT1+/BqPi4qxtK5CE3ddDp09pKqnh46v46FOJZqUc0S1KZLQS4rCFH7btZ59v6l1up53PZyezEdjKGwvV9PHXHoQ8rttL4VDAO2qO3H91yXczX7ewHKrV4f6FYy5curW6+Y/Xkv82Z94d8Iq7N/6mAWz3yJ2+Tzm/XqHp78xfh6FkQHaRfkUWtTivWk9MTrzFcsPxEuNAFovXmfyQoxtrGnQuCqR1++SX6adjhOyHDOsPx+sC9G4qIk9/jWffH6IemPnsmBaY27NnsJ3B8PI0dXW2F5KIYvevNPLlSM7DxKZoqDUlClfl6lfLVbZQKMa5HNk6x7iX/D5cWD/vgSZp3Ll3H2Ni4yMjIyMjIyMjIyMjMzfRekEiEJHj9bTtvJ29TxOHNhFaJqmN12Yx5XVMxg4cCA9x2/DfdJKZvTQrPJUoYVf/04YhAUTE13wu/rJCtGDrTXgUyZ1KE/U1nnsDCs7gKxFlZ4tKbgTQmLim05faFGuwRB6+Wfx1YfDWHzamaE//kDvBk5l4vv70TeuQo/2Hvy2/xyRqS8ekZa+DEhPiiUuWfpC4elcUF5ezchhg+k/ZDzH8msxY0JbzA11RJ6bENTjbVoZnue90UPYcMePsV/PoqGvVWl8lcWFpCaKcFOyn6wKVypFPivQDnqXdTNrc3LhV5yLlPyF+6uWjv9FKHOOcORKDeo1EmnQuKkp4P6JtbwnyopUXgYNGc7PR2PVq8etbHB5asJEIeSvEH6vG7XRooKzLXfvBvNYM3BRXJxPTs6f+7xFS8sLL/9KjPp0GTt27WLXro28XctE5KGIl+ae/Ij7PMiUvlHIIy+vGO2Sgcg/ScLNTUyc+TMRya40b2tPjkiWlsgbLdVBC7nc+O0Cek76PAq/TUxcLvaObuoHHWvw6YJfRFx3sWJyY/Z9N4Vj95I1da6Y1Phr3LuVqZqgy7+5iBH9p3LJwo3qLlpE30pGvStQIVnhj4lRulDRS1R/ZSEZF7ew5pI+Pb7+kCqFVzj461X1inRy2LvhILYB9angJMpb4wbU0T7PhWOirElBachJjVNt2aR+5g3Q1lYpnufmzyT8q1DPJofw68kiJyTySb/7iBgdDzzdVQ4Q+4gLieki3UqKiiT5aD8ph7nZhMXEkKGapcwhP18qZ9LbXPH2MMa9/Sy2qOS9lc+7eFGk0EZak27vYIf5w1tsjUlWT2qIFGZn56jL7p8l6iFnk6ShvmIKCgtFukU5EhHOyQ3nUb4x1WxthT4wxLRhGzwUKUhfmPxhFFpYBAVgEp9Iapb6C5WivHTiY4uxL2/MGxXhhMNMG/Uu265rU7d+OZSqU9+1MTN1xbVONxas3Kwqg+sXf04tVwPho0oOmSd2k+rTi582r+c9oXOlSSltyaNKZera5paRaQHp9x4RLWTq5aFyeA2ZPLx+j8jH+ZLq4/GReUz+Yj2R2Qo8K4q26NIpTqSVlMlC0tOlmQxD7GztcGowjOWbt4v47mTpzOGUt9JTyVtXlRFFhF+9i6W3CWcO3SIrL0IkxAo9PWnQNYc2M3ayR1VWtjC2gbV4puTLHsHjh5xLlORUTGFhQalMRYXCqVorvl25U5VHWzcuo4WbKIOisCuVUVy8Ho9ppSp4Cnkb1GpCE9tiHkdHiucscXW2wq7RRNbvkJ79lYWj22BmpFPmC49ILh8KIyFV2tInjX0/fMzcX6+9dqW/tqgjNcev1aRlO9N6BKrbH43/nyLiLleTRJsnZJqXL3SktrqAKUS7VanrZNZvltKykyVfTsLXRlNSPJtRw6GQuLjo589tqlaVBtZZhN9I0Xwdlk9acATRup5U8DfB08eWrIdJmvqtJDchgdhsczw81edQkZ1BSHQ0aYVSOy3ao0eJ2DpYI80tKxQejFmqlov6WsZA75IKkUbk/RTyRftZkJdHUoK06EITOfF/R/9mfL1S/dy2zSto7S7pa6leCI5t4lyRHzNEvZjeuSqWJvqoqsxrMND3oHzN5nz20zp2SmVl7U+09jYUOVTSBhWRFH2dB3eyhE0hcuLGT4wcNJ0rpV8TSLZXZ4wihO31+PfZXpKeCGzeGK/so6zakfbcAhFz54oMHzEEk6urWHQ59feF/RwKdD268Om340haP55ZvwRT94P5LHinukp3vBKR9wprL8ZM7IfWzgX8cDyMNKnp/x0R0tIRbdvUZVTPPcP60w/ILtNOFeakERcbQ0J6WXtCxNerN1Mmd+LkglHM35FN+3mLmd2vElriUalYaAdNYMNndTm94EvOPhLyEW6lptej88z9aLTKBho9/w5vfTSVWp5lvr4Tee/faTzvdvUj+dcvWH1Xsy2cjIyMjIyMjIyMjIyMzN+GuptubE2DYXMYXy2THd+/x+qTsU/1L6WtHAoKCsgP2cT2KwrcqtXASuOnMK5Bkyp6XDh1kriyD70OLR3cG/VhZHN3bq59jzErpC0FNH4ChXFN6nkWc/bKZZLfMFxp9Wj/AQEc2r6DO5HpHPyiFz8HGxJYOwjHNxn4ewn2XYdQWS8FPSN7AmvUoIa7JXqGdvjWrIKLqaEmE19BcZEq/wqy4rl54ypabtXw1tPD1DyQtrV0WbbhCLEp2ez+rCe7U5yp7+OD2asCTUkmKlGLpvVy+bzPePY+KkTXwRY7rcfcuVN2aPrvophDK1bxf+ydBXiUx/a4380m2bi7KwRLkOCQ4O5QXIu1pUC9UOrtrbu70tJSw624u5MQkkDc3X3/8+1uBE/l3v+9/c37PPvAzuw338w5ZyQjZ5yHzcbrGrkqC0E1SlkNH2UxKDszi+JKU+wcm0y52QbT0r2Mi+evGAJujErlgYOTGnONmW7i8m9DW0FBUhQvPTCRkSNH6j4jho3jqa93NNzrosyy/BGTbi6KjKov7ebzLeewHjSbiZ5X+/KoOP8J9y95lfP54v1KBupXCtKP88TS2bq8jps0nV9O1+jjDej8ttd/1wo91NRSJz7VdWpMlS3F9eI3McFUVUKhoWJp7FrSJsCI9AspVJra4exi0zAxVXbxdy7XuOLv0ZaRfVpw7pOvOfJXF9miL5CkMsPNzef6CTDFbrQmaMwN3xU0Ir8U0+AhTymn4b/Np5LKKi0nP5/TqO/hwxg+8mmOaEVdtLbG2M4K+xuuyvxVbpxftZEFRlWmhEyYxePPPcd9oeV8/PaLnEn7K/LVUldVg8pE3XiZtyiT2riW8iJhL81pHsSPagoz2bN5HXkhQ5gS6IKRSqRbV0Xqvs+YN22MQYYjGDZ0AV9FJ+sWjQrT9/PI5Ek8/fkBHEau4NPvP2Z8GxuhU9F/aI0RVbgRjSkaiii6zjWMyKtao6yRXYVuIcogFl0bo8wIq5xwcjDGyMYaa31UE+qorakhYdO/mDx+lD6/I5T8LuXn7MYTdtr0XTw+514+OldhSF5ZrLBj3As/M9Z6DfcYbOXVHTlX9U83s0Erx9bMnT+CI2/dx3jx3LiJU9jcsLncDFtrjej7vJkr9P3cqAA2vzqJN/couVH62Fou//IQY0br3zlyxHCGDn2EDRX1k7NN6regrrb2usX267Gk/9K3Rd9+hhWj9HJ48rujFP+19eNGbigHNcG9J3PPUEs+v3s6o8Q75z74PBcUT0oK5ZXUGCl6rm/RHbGpnx8WtlIl6r+uvapHsRVVEcWiPRRFxlhj1NAkKoZioq7QxTXQ5L9mpiaiP6oRtqtk9TLvzTPYgu4zl68v1U/9Xy3bpmlYOoRw58JxnHj3fiaI58beMZkNsYZIgbY2hldmjub+F1aj7Tqf939cydLuTobYm6PVVpJ5Yg333TmuIU/Dh83i/QNRDS4wFek25MvQptd/V1l2om+YhqP79tKMa7Suwsy9A0N6+nL6p++IEXZ3FY6BTFz6HK5XvmPZh9soKLvNCtttUKn8mLl0DHZH3uGNDQmcXfsu72yNw3XUTPpZ3Lq9rYuOosLaluj1X/He9su6E3bWAa6Up2VR0px1Ynsfhi/7gvH2p3jr/c+4kHq7MydKfluycPk4Knd9xC9HMjj0xTLe2J1LwIgpdCzLJyXXiL49KnlxylI2JOrHXq5i7BVdP/ZS2k/R9ijjn+Ko74guV1wJuugXMoXhurQfzNxRXUhY8wQLPzpzdbsikUgkEolEIpFIJJJ/C0aY2dJzwj0s7VTF1+/+iw+3N7mE/FqC+tI3QE3ChZMNrgtCRk6lRc5O9kUbfFg0E5sud7D0ju5EbfqIl3+Npu6avwJbjZmJd8ZuTsQbXHE1CxOMzE1wsrVF8UagXMzp4VZNZWUl1X9hXlMds41v1hyk1s4TLy8vPB3MUZtY4erpiq3GRDevrFxW3nPcQuaPCsfK7Cb7Gs1sCGgRQkXCWTKqq0QGxbM2lnhbWOj+ODYyaoWzXSVltdXUGvJrbGnPgEl3MU+5d0HxMa9QksLWg+coLrDHNUT8UONAr85hVJxbx++J/5ndhNqUHRzLbUlr76Yz1TdGm3KaA3EODHxgBuHKIoilD4PnDMUv/lfWn771X//KrulDB5MJ79UbP8NdAxqNOy1aKP74/zy1dWdJyHWiT/dwbG9fhOvJKyJf2KyXd5Ah4Gq8w4ex8N77uHdkW0PI9cTs3sLJLC+Gze2Fi0aDpqqK7NrapnNvf53MGI7FVtB63FBCdLOGdnSK6IhN8kZ+PV6r+Aah37RZhBVt4uXHnuaHWA9mzB+Fl71+33lF6WX2Hc1h4ORFTHA9zadbknThTQkeNJe7pwzGw/DM7VBs58ffU+k+QNiAi37xx9TMk/adQtAkHmNfvDEdJw1Hf+DDnYjhnTGL/oFNZ3UBfwqtNp5jp3JpO2QJTa+C0VNJ7Plo0uw68sCIUEOYJe3atcC03r9QRRWl4uPuE2w4qfPX0Wg8cVFd4ZM3nuahhx5i2eNPs/tqTyy3JruAYrUaF9cmBdJqKTi3n9qgToQ6OegWmKxsQmnnU8S+YymU/YGJ74yY8xyPM6L/nD64GNWRnXsJY6/BDO3ghPqmC7TFHPnpPR5/9Gsu1jniG+iCNvE4++LUdJg8HP2BDzd6Dw3H/OJqNp6pIb8wh1JrJ1oaKxPfPvQdORrPZlxXotVmc2D7aapaD2VcZx9DqBM9e7YR/5ZyJTkRx/bTGRGmv3+jKY421lSWFDdMNF+NB+5uRtRkZ+kWQ327jqZfC2vdnRm3w8TYB1vjUrIq9feftBu+kFDDFT4qlRuhrRy5vP1Dnb6Vz6f76nvSbKIupeETcQ9DWt2k//gTqFQOODuZYZSTSar47ugfRu+wAMyaLlwXlepOTPj6tzIE/FWMsRLtillFPqmiPTMy0dCp7yg8DatU2pQ9xORb4+Plh6kqgKF3PcyAYEPc5YPsidMQPnEo+luePIU9hKM5/x1bjhZwKToJt8g+tDNTXN6Z4B/SHs+qk2w4WnzdRLLKpSdjOtkRdfESBTe6bKiZGKt9sDMtI1voVFkKaDtsIe2vu5apmph9P/H8Y59wrNCCkFBvQ7ggp4BCIyNc3ettVE9J2QXKrbswKNwXzZ/YoKGMvULE2GvPhcYl+2ah1tCmayTB2nPXyy2oD4sefYbB6r289vlaknKvF1yLgXNYumQxY7sbTibeFmMhQxVaTy/0Tyj1S4x9ikooblLukCELuO/euxnYvrFvr0rcIfKYh62LBSZmep2Obm/D8RPHyDNkzcTMikHT7+O+qf2wtWzSB3mEMm3RcpYGxPDGm2+xL+b6m+DsWvVh3t1LmNG76c0qIr/GKozd3NGr2Q9PD6grLqWsMpXfD56lKN9OjL1ElKk9PcPbU3l+PdsSrm9cNa0H4aMSdS9P74bVJHQ09905gbyDX/PKT6eovJE/VYlEIpFIJBKJRCKR/O2oXX16Pr1wySwCnW1x8O/IiJEjGTVqFKHWyZy+lEHPRR+xYt5oXdioId6cfeFFvj4Sg+IxQKUKZcaKSZSte5b1F67+Q9nBP4zFy59n9sQBhHk74Ojdisj+vXEvjOFCig2TVqxgcLA9Nu4t6T9oqC79Ph39SI05Sk5pR+Y8NYm8X59hW8zVf1S6t+vDA4+uYPqE/rQV6Xr4t6XvwF44Z57hXHoiqUlaBs+ex9hhgxk+cjABGb/yzMdbyS6puuXEsjLJ9fDDDzFlfD9aezvh1yJM5KsHDsnH2XviNNEXL3LR8ImxCGdscBqfv7yKi2WVunSNzW0YOPNBhrqns+VQtPhDWf+HbVDfGSx7cDETxwn5jRyAdfJBvvxmE5eFAKsrcyhV+TB62nRGDh/KiGF94Nx3vPPzYYoq9LsuTWycGT37fvrYXWbDoVjxB7PytloKU2I4ZtSB5fMni3wOJ6j6OJ+u3Mjl/GosHT1ZuOIN5k8ZSHtfJ+w8WtK7XyS+1clcSMi66UXvCu3GPcQTS+YwIrItfn5BdOk9gGFBNWw+egV7j050CCzmyNGLlFRWUJ7vyYBxbcg9spMDsdnij/3+RNqls+9ANFdtzqwu5sq542QFTuf+mSMYOHQofllreO3TbcQX3X7BJivuIib+kUy7cxKjh4nn+7Qg+cB2Egpq8Br2IK88PIfBfTvj6eVHp64RDBvejeqTO8nx7suDDz3CjIkDaePtiE9QGP0G9cQh5QRn03NIySig5+g7mTh6GMNHCP0MjkSdF0NMKrQfPowWRUdYve+yLg/+PcbTQ3OO73cZtv5WZnI+zZ475k5jcP8hwn7bUrH3FFcqlfJYET56FrPG9qc1F1i5s3G7cFCfabQ3PctmxeVOSSbn1CFMG9iN8qxovFwc+f3AMYrLG2Xi02UkkcHFHNqVQ3hEEKcPHSQ97/q7Noxb9mOUfyG7tp7U3bvQQE0ZidGnUIcvZuGkIQweNZyuFjG88/GvRAtbCRn7IMt6GPHhJz9wJjON9MRUuoy5m3bGZzh6UdhKTS0VmNF7RE+yfv2MtTHX7IQXhE5Yxqz2Kg4dETpuhj4VN1+p0Rcx9YtkxtzJOp0O7teSlL1bicvIJvbMUSx6L2O+qONDRg2lQ/Uennt3A1eKa3FvGU5Pfy2bdp+ivLIGG7cAItq6se/QcWGTdkSM7E32qV1EJemlEDZgEiaJOzgRl0bmxeMUtJjMvVOGCBsU+hZtzjDfQjYeTaQ8L4UzR6ro8sBcJg5U2qN+OOVe4PildFFfRIFry0jKNqb7WGGDQ4YzcmR/PIQNXIrPwG3ME7z24DQiu7bF2TOAbr36MqhfO/JOHMW0TQTd7LNYveOcbre+c4vORPrUsn7PGUprq/HtNpYZY4czRMhA18ZGhJKdFEOKzmXWbahME/XHR9SLyQzV5bklRVuPEZ19hWKbMKZMn8mo0SLtyDBit33GumNJVF3nc+hqfDoPJ9I7l02/HSG/spB4rbto94dhkfAze86nk2ISxPTJkxgq8jtypMhvZ08uRMeQL9rXjrNe4tl7J+nKMXJkH8xPvc9bP5+lrLSA+LPH0PR6lIUTBgidDqNj7T6eV3RaVElpTiHmbQcydcIoBg+OwCjnJFXCjA4dPUVhWTXOHUVbXx3H4fOJBhdajRSlnOPsWWvGrhBtvk4G3eDEZo6llFKUcZlk264smDqOgUP0/dqoUCv2n4qlZb9pOKdvZ8e5xruEzGyc6N2/B9nHt7Aj2pxhk5S2ZiBdnbLYk+NEe6Pz/LA3Gf/w3nRzzOEnodMaoVOnoE5E+sHGvacpqSjA3KcnEyeMYMjQYbSsOkRUuRv5sYeJTcsgyaIdiyaPEX2h0mbobbCHQwY7ziSRlxhFsssgFk8bRf/BhvyGwNajcdSaWtOpdxc4e4LTWQW6xZXmUUZyrg09Rg5jSP9BRLRxICanhhYmKazeGaWvy9V5xGRYM2jaNIb2Hyze2wXTizHE5RU3nJS5FpXKirYDBtNRtG/fbL+oC1MWfSPtEvlux3kKRBMV2G0gY0S/NmTwACyKLlCjNeLIsVMUlGaTlW7MiHkLGD+iPy4pH/N7big2WYc4fC6WuDNHsOm7gnnj+zNUqf8V23n6nY0kFpWTlRBNbfAd3DltrIgbQWSgEWu+/57DV/JRmbgROWk8/bp2YZCoo6OGDyB34zK+2plI6a06PUsnekR0Rx2zj0PFyt1QXpzdcQCHrpHYJW5iy7ksNJ49hE5FXRI6bV19iLPl7hTFHeZSaiG+457itQem6/Q1cmQ/3OO/4ukvRR9ebtBSZTqX8jyYKurpkAGKjbai5PdjxJbkklbtyNg7pupOJ+nqU68QUq/EkJ5fjmlIP4Z557F7+2munbpXxl7TH5tE+frnrht72fu2Y/Fj/2oYezmJsVeEGHt5FF3ifEo+xhb2jJs3h+ItP7JJ1KmqhibBkUEL72dubz80Vg607txHb4Pi45S1kdOpWvFeFwYsvI9pfUJRpx/h99PKspqekQ9/ysNzhtAlxBtrt2B69e1PR28T4i4c5czRFDxHzWPKEKVNH0YvzWkeff4Lzqcr7tOU8rgxePGDTO3VguL4QxyMztSlqdWWkZCaR5dhM8SYbzQjhg4gf/NyVu5JbbhvydymDbMfvo8BroWs333S0H+a02nYdOaP7oqVpTUerbo3lCWoYi9Hruhl5thpFPdOH4VnwW7WHq8/olRA3PFkWk2+i0mD+zNM2GAP7R7uf34lV3KKyU+9xFFVe5YvmCLq6XCCa0/y2bcbiBf9qYWDB/PF2GvBFP27+nZSs/aF9zmYkivs34s7HnucsW0csXLxFzrRtwGDIzuTH7OLlOvXZyQSiUQikUgkEolE8jehsrax02o0ptftbq2rUVzG1KLWWGDasCG1jqoy/S5IBe+Rj/HevQ68N+IRfr9mgkG530Oj0VyTrpbaKpGuSMDU3Azja96puDapEvFeY5/nw7s1vDLkEXZfc6+AkdoYU+VS7WvSrRHPVdXUifcai/c2xmtrqihvxuXURsYmaExMxB/ihgAdIt3KiusnDY01mBtrqayoapwgEg+amIoyCelUVFUrG7F1GBmbojFt9LdeW11FVbXeN7+CkVq813CKRKG2WsinqUsKlRGmQo5qbTUVQnBX5URtioVh62idKGelkq74gUp5xsxM73+/CUraVSLta0pzFWoTMyGHa7Z311ZTVlkt8mqKiVrYQP17jEwwMzOmTqdTIXsTDRpVrbCba/JpwEikXX+Kpd6+bpWXRlQiX6aYmhjuetDWCdlX6PxuK7uLzUT41WipriinRiVs4Ua2YtCpTk4aIaeG4ioXc1cqXlgwMdNgXFfdYDtqU3NRNkUOTWxJlN/crF53dVSXi2d1ildhLN6rXIqsqq266hljUZ9MUHRp8Nku7MNC5F+5R0DxKV+ps51GqaiFTWmEzCsrajERulYuDr+h2xudTSq/q77hpKWxyL+pocJphT7rbVSnb7VW5EfYsgiotx1VbaN+bFv24vF7BrLplbfYnZqvz3cTFNmYGil6F+++Ud5uyPU6rRI6ra/uipzq2x2tkGG97auFvJRDGUp+dTYo2gONsZFoN8S7tSo0Qm+KnetcJAlMFF9aoizVhp22Oj02bXiu0o9os+rvrRBvU9oqpU1pKJFiT0Lfal0jIeJ1dblW2H2jXTegK0+lyICwA1Ud5bqFMUN7oJN3Na497+flGVa8/8ZHnE8pFa83o+uERxlp/zsvfLydnGasgahEnTQTdqEvUWP7rHuPieFeBCGo6qoKqm+z+KFQb28V5Ya2TbRP5qYm1FWX6dptlWgnzZq2k6LNrhA2qej9WtnWVVdcdZn7zXSq2IKxqUboVZGhqJ+6OzWMRJ4VnWp1ddxElOpmbZdy/4bGXNRz3TfxvKj7VYbXKv7/zRo7MKXhEbqo0uVVXae0mY1trb49MNXpvUa05PV1W8lrlVb0OyrlWdEnKnZr1FSnog0Xr9DXqaZlUV5XSa1IS0mj1ns87787n8JVS3lujf4klSpwBh883YMfHp/N5milrNfYkmiDykSdVgRuItoUnYs4xZ/TH0H0iWaGPlHnfk883tQmdejacpMGGVYL2731e0R+dG4JG9tEXVtiVKP/rpOlcheG3h5qRf+khNXrtGk/XVsl2mojUe+EPpT6pnCVrVzTh1/VR4nyVBraRI1le554Zyknv3qRLSdSdNE1lWWirdf99+YY9C4GEcJu1EJWoj0WNqISejSqqdDZvbGhrVJQdKrYh9IvKu3MtTrTivjya16qMhL1VPSVemmIelqub+t07VfTPkrp2yqFzYjyqITtKnWxSujpWk14j1jOu/c68sGoR9hWb+wGbj32Er8VtqT0e4h2slrkv7FOGXR67cBBUFMl5KhTgfiN6B9MROLXjlVMzETf1sR0FeqEjPRts5Bx0zGf0rcKu258t5Guz1Werx/LNXCNLV2rU5VKcfGojJGU+lnff17TvzRBsTf9RhLxK9FOmol2Uiv03LStUvJzVX4NY6AGmo69RN3WjXkUfSp5bTL20oo8Vda3pdemWY/SVyini65Wo0QikUgkEolEIpFI/kZUVlZWjX+D/iHs6X/3/fQr/pHHV15o8ofsX0OlcmLIfQ8TkfkFy7+PMYRKJJL/NJZO3jg7WNNl/Bz8o7/jg42nKW4yByT5azh3WcBzszz5beWPxKSXoTazZODs+7A/8iHvbzhJsw7TSP5nUHkN5blX7sZiz8u8s1W/c9533AoWBMbz+pMvcTJXFyT5k+gWQN5ezOGPn2HDsetd9f1zEGOvu+6jX8lPPP7ded3Eu0QikUgkEolEIpFIJJKb8xcWQCQSyT+ZwIgpRAaZUZBygT17jnIDd/CSv4KpBe16DaGzn50hQEthahR7dh8hR8r6H4kquD9zeutvt9BTzIk1P3MmT3bDfxVjE3f6DO9K8rFdxKRKf0ISiUQikUgkEolEIpFI9MgFEIlEIpFIJBKJRCKRSCQSiUQikUgk/ziu8dgskUgkEolEIpFIJBKJRCKRSCQSiUTyv49cAJFIJBKJRCKRSCQSiUQikUgkEolE8o9DbWpq+rTh/38ZS6829A51IT8lh4q/0bGWlW97IkMdyEnOQbrGl1yFezsG9+pEi+Bggt0tycrJp7K61hCpxya4O/06t8K8toCsgnJDqETy92Fkak6r8D6E+2pIycinpk56FpT8kzEnILwnXT0gLu2v37cR0Kk/HiYFZBdWGEIkfwQLTzH2Cvv7x14SiUQikUgkEolEIpH8E9DdAeIR1o/xQyJwNIfqsgK2rnqL48n6H5h1mcqyYS30XyjkyJfvsTmx2vC9Kc4Mvn85I7U/sOKdYxQaJgBdekxjfv8gco+v5qPN0bowBVNLO0bMvI9QV/33C2uf46dTV09c6/Fg9ONPMLjoYx599zTFhj/uXSNmszDCk7h9P/D9nnh9oMDE2omhk+bS0UsURlCSuIvPvtxDge7b7XHrO5+FPRw48fsqNhxNMoQ2omo1jOXjw6nIPc6qDzeRbgi/KT5duHtCf1xtNOJLLckntvHrtiPkG1ZyLL3aMmHsKPwdTUEr4k9v4oe1JyjVR98SVZtRPD6+A2ojFaWX9/Plb3vIKW7UjVPnccwd1JbqC7/xxppzhtBbE9x/FhO6+6MxNgQoXNnOc98exiWgP5OmB3Dm4x/Ym55PrbktkaPvwCVuC2tPpmDWbQYPDAo0PCSoqyFe6OfbXXG6r6qwO3hqbBvd/4subOQjUc6yqjrd9z+NS0siW3ng7NtZ5NuUJ557h9i0IkOknqDZH/DxJE9+e3sp721JMIT+NVTO3Vk4fwDJa55nY1TzZ5zC7ljO2DaKLejJP76SdzbGoTX3YOj4cYQ7JvPVextIrqnFu9NQxg/sSs7Ol1gTF8jEeXfgY2F4sKaCMztW8duhREPA/xrG+IcPYvTgLtiZiHanPIV1n3zGuXxD9H8b5u4MFvpxSfqR7/fnUHuN2ZraubHwmY8ZVLGaWc+tJq/kRm3k34vKLZJ7Znfh9I+vcuCKIfAv0nLQPCZ09cJErf9eHL2Fj9ceo6TiRm3z/y7mAcNYNDmQE2t+ZV9UKjUqFf3mPEXrku38sHE/Oc1pgP8p2LVh2szhaA+9xffHqgyBt0alcmPSS28wT7uaAcvWGEL/PFNeWIvrkRW8tfa8IeSfg8o1grvv7EHU6pfY3ThU+RtxYtDSZYwy+onH3zlKQW392GuqGHsFk3diNR9u0o+9VKpQpj85lkBh700pzYpjzeqVxOZc3UclH/iK73YlUFGj+3pbrAO7MGXUQDxydvLMykNom3SNvoPvZU53J/2XwjN89f56EqqakbCNO8PHTaKzn53ua+zvH/DdgSzd/29HyNCFTOjsjrER5F7ay+r1O8ksNkTehjZj7ueO9rb6L/nH+fjdjaQbxrWqNiNZMb6jSFeMva4c4KvfdpNdJNp8M1sixsygX4i+nFWlyaz77HPOG/o1I2MTBsxeQQ8v/fe4TS+x8qhc9JNIJBKJRCKRSCSSfzdGVi6+zB7dmzM7VvPJJ5+wId+fu+bPIcjwd2rVha26cOWzOc2LBa+8wjCvq/941uHpR7eQGo6vjaNY+SPRwotJD7zEEz0sqGnVi87BhgQNDFn0Gn6Fu3XpfnoOpj/6MePaXZ+uyr8lvYNLOPCzSFf529MmmDsff4PHO6moFem283PQ/9BAl1mPEW4Uy+pPP+XTT6PwGbeQOwbWL+DcAvtQ7n3hPVaEVkKrnrTwMPzh2wSVyplhE8bTt18/uncOxsoQfksyLvDLd1/pyvnVT5twGTCX2b2DMFODsYUdo+bOwUX8Af2tiP96ZSLhU2bTI8zD8PDNUbUdzZuPzME67is+XbmBiuCxPDWrKxoT8Ze+qR2D5z3NkwPcUYV0F3oxrDI1g+RjG/nqi0/46Vg1ztaFbPn+Uz7ZeBpFpdYOQbTpOJBpY1thorzH2Ay/dh1p42mLWnw1826NO0msEbLX2cxnX7DJsJLmNexBvnhiOGmbFb1so6bbnXz80BAh0xvY0h8hK4Y9e/Zw5FQsJTeZo0385Slm3LmQb/YYVvX+Diy9CI+IoIWz4XszcWvdizYO6fys2OfRAiJmP8/dPYTwTKwJCutK5Mjx9A8Q37Gnbde+9B/Uh1AvY0zNnekQZMfBrT/rZPvjcTWTFtxF9xAXfcL/Yzh6jOT++4eQe3ADX4jyrPrlIoG9ezavTv3/wMSKwNAuhPlacCOLrS7K5pvnFjL/5TUUlDVztvCvYuVH51498LH7i3WoCU5BHendqpotin1uPonngEXcN9AOo7/vFf8VGNsF02PgEAZ09MfKVHSERhEMm9yHLm19sBDf/y+hMnchtFtPQj0Nq16SvxcrX7r07oWfw7+pEnn40jWkTjf2KlIWPyw8uOM+MfbqaWUYezV2UlptLJvq+2fD59sr1oS39casDjrPepEVHdJ04Z/+fp7QiU/zwCDbG7Z51+Le/S6enz8U15A29GinzPA3PuUzegX/mufBEd24bDeV7cbxygP9DbG3QG1C6NgljPTJYc0q8ezvhQy650mGhF097rsRLQbM4UHRt37/zRd8+t2vVLeZzNIxbZpVv/0nvciDwzVs1+X3KMaRs3l6YQ9dnLL48cYjd2Ibr4y91lMWOIYnZ3XDTBkTVZVwapt+LK18TplEsHDBFHwNHVvfJR/Tz/SoXr4nK5jw8GfM6fIPa1wlEolEIpFIJBKJ5L8Qo5LsJF554Xn2nYgiLS2NK+t+ptilHa7O+knzutJcXbjyOfbFBi7YtiHQTxfVBBPatu6IQ/IJNuUUU4cxLdsNwD1/K89/uJP8iut3+W94427e/mGPPu0137GzwoNO7TsaYusxo0t4OObRe9mQp7guMiO810CsLq3iqY/2U1St341Xj0oVRK+O3ly+fJ7o1FRSU3/mp301tG7bilsvAVjTZ/gAVAc/5LGPDlNi2EF5NSrcI0cxqX0uH7x/2BDWFBXGpho0JsYiH4YghapSsjLTdeVMiIrlxNlcXAKtUKvB3LwlHd1NOJZwiXgRn5j8M7viLOjk4yVyZEAkZqJLV904naCyY/CASAIzf+LJn5JJjTvJ3tNXcAuPoLWpMa4eA2lrdZbX3ttIZskfm4ytKMohXeQlI7eUyooSstNTScspQWvYypkTdwWjsPaEiPdcj5aqskIyhezrbSa3uBKVUVvGjumMeu/bfHZU0csh3v/pBBY9JjEjqHl//KvUxmg0ZpiZmYl/TVE35zGVGlONBnV1MXn5+ZRXXaNXIVtFZ0qayse0ftu7QZemxkaN8RoT/YU5KiOdPpTvShbUJvpnzcyUPDWvLDUVRWQq8tlymFNG1vSN6CtM0BL7qrNsO2lHYLCwIUcHnItj2R+XSa3WkG5tBbnZGTq5xu77kK3Z3ozsFICtMqGjNhH5N8bY2BSNoTwNxRGoRHh9Oc1MRd4NSRqJ5zQi78pOVh0GmSj2ZqSkda2sjYyFTE2vmhBXm4jfizSbP0muZth9s0jf+AO/7T5BkijP5bgDrNtwiBLDL5R3N+a30daMhB0oemqIF/o1NtJpRokVuhFlMVbyqH9WI55tmi2V+sbp1qOURR+vEfLTp2ukhIkyK+8xMr46Xpe2IkNR/sqSAgpKKhvqimJHapFPfX7r7ehqO1Hp5GnIj+Gjy/MtZKky0tu1kn8jg770z4q0G37TJF1FRoayNIvaUrKFTlKPnud8fg29I/uL/BgyJN6tUd5dn+5VShflNWmUr6a+zhi4Vqf1Tyo6bVpmXflMmtiosYnIv7G+3unSFXX6quIobaQhXaEXZbd3A0IO9e2GInsjQ36NfBwpjTtLham1kJPI96B+WG7/jpgSlUjN8JsGWxCfBltRdKrUtaY2KOTeRA4N+jHkx+SqDCH0ZUiz/tNUjsKWGsJ19dQQruhZyEQt0jYxpK3IrLl17ur63yhr44a6q2q0UZ0Mm5mwoKHOKPpu8phKqRdNZN9URvryNMr3GhE1yYv4NMhez7Xp1utUPGWo/43xV/WbN0Np0xXZKs8pz4j3GQs7VtrF+rbvdjq9Sr6Geti0niryVt+gnir1qSFd8W99m6NDlFPXpuvyok/7WjkpY682rTrilHqKzTlFurFXcOuBeBb9zvMf7CCv/NqxVzm5St9j+KRnWjI0siVXjmznfB6cWPkE0578VheXenAPu5Oq6R0xQBTm1lJUqfoxZ64n37/5EeeTxXjBEK6gUrnTM6I99jGH2KYbl+3hp99TsekbSc/bpGuqac343m5s/X0fZ2LEswffZ2+WN6EtgrG8jWJjd37DPc98wuWEJFJjYzhx8hKBHXoL/TaewKwfVyh9fT0qlQ99+7dHffEIB3X53czKTTm49+lFOyM7BvXvI8ZeP/PEamXsdYp9p+Jx7aSMvUzEgLmW4rysBvke+mILpV4+2BgGdLveXsjjH2/Wx29YzaYiJyJ69NJHSiQSiUQikUgkEonk34buDpC6Jv7qzSyD6dMvkPMH95GSW2YI1WMXPozpvZ05vfEXzjfxQKA2s6HXyFEQvYtD0WlU19WRm3qaw6cTKKuxo+PoEXhl7GXdkUaXUlrxm/p5QhXu9Jo4CJOL29h9PlMfKDC2cmLgqIEUHd7KkfgcarU1pMUe48iFNCpq7ekyZhjWCbvZcSbN8EQeTq1H0s46i0tRCdQ6BzFy+CAKjq/jYEwmN18KqCLh7CGOXsoWeXeg++hBcHEnhy42FtLU0pdxk0djcnw1nxYGMq51OTvWHhFv1GNi5cic579lWW8tO4/FUFZ5/aKPsZUdvQYNwjz1CAeixbuoILDzYLxrU4iNTcPYqw3DIjoRd2gL51MLUFLQOHqz5OWvWdqxmC1H46isEUJzCmbsmIEU7v+UHdElWDl3YMDAXrRuH4LJhbVsO3+GQ4ejKaq2of3w4QQXHuGn/Zf1mWgmFl7diGhZzbH9J8nXeUUxwtEznA7uqRwq96OHNpo9KXW079UH+9RjHIjNRtO6P5F26ew7EN0wka2gaR/BvEFeHPpkJcdzDVpI1eI9agSuqWvZHXtrtyum5u70nzqLBdOmMqBfJH16hFGdeIYEfcYEKmxdQ+gT7sKBfUInxQb/Yp5hLFiwkDtGjWPO3fPxrTzHgSiDfalU2LTuzT0L7mbCsAH07T+R8T0sOX42jpIKd2a++xVLO9Xh1H0mE4eP4c6ZXSg6fpwUYzcmz3+AqcM64+9qh4t3K8J79Kd//2DKD50jqfLWro+C+kyjvelZNm8/T61TOwaP6Ujdqa1siIM+nf3ZvyuJwYM8OR9Xi4e5hlqXANpwiS3RZvSNCOL0oYOk55WhVZvg3bEnbllnOBidCkOf4YsF3fBqFcHYCcMYOf1ewo33c/R8IWpnPwYteoqHR/WhR/9hTBvWgaKsJBIyivHuMYdXXr+boLSLHE/Ow9yrI4889y+GeOSQ6D6bd1+aQvnxrVzK0x+vce/3OG881JvEY3vIMCg58uHveWtqAOfOnCJLcQNyG1SWI7lzYQinfvuK02mN7j/qFw7M3YIZft/z3DesNz37j2LW8JakJ14hObuKDiPu5sk7u2LVdiTTxgxhzKhh+KqzhLwyhExa8ciHr9MjxIe+Q8YwdNBEJo3yJurAKXIVF04OfvS+80GWjR9Er/5jmDMikMT4eFJzFX9HlniFhDDpwZeYNVDYfv9I2pjnc+ZyBv4jH+aRmQNpG+SJq3dLwrpE0q9fd5zKs4lPzKK60zReXjqdMZNmcXc/ZzbvOyvqv2LnNvS/6ymeGO2FOnQSs8YMZdKE/ljnxBGVmq+0vnQeO5cH586if98IBk25i6Wzx9LWNpfjUUmU38Q9nHVAF+YtuItxAzrg72aPp18buvZSbNCfwt2nSFOb0X70XB6eOZl+A/oyeMBo2nmWcS4m9br7ca7Fp/NwIr1z2fTbEUqsPOk5qCdOmUf55eBltKZW+A+azuOzJ9FvYH+GDRyOv10BF+LSqa6pw9StHXMfWs5sYWcRffrTq5sjibvO6tpIRafDlj7PA8PrdRpCetIVkrIqCR2ygNfu7sKeQ3q5ubeN5IUlEzh/9gyFZTW0mvkci3u0p+vYwYwYNJiRE6dil72Pi0ll1OJAq+4duXPpU4wVOunbvycBpdEcSxLGaelIyNgFPDt9LL0HDGL84AjMazO4lJiDSYu+dLbKpMLIktSkYgZPEDb9+wl8Qn04c+IMeRpvxt55P7PHDRZyHcvcEf5cOHuO7CINfec/yRNjfTDW6XQIEycMxC73MhdS8qgzMsGv61AWzJ3NyCEDGDRgPL1a1HDy/BUqqut092Qtee5tJkeGEzFuFg/cu5Ah4V7kJZzhcoU9oZMX89yU4aKeDmXKsE6U5SZxOa0ArY0H8x56iC52bRmxRNh2X1HH+4eRH3OS1ILqqyacr8PWiwHT7mXhpOGiLMOZPiyMzMQYUgtr6T1jGXeP70WwlxNOXq3o0K2f+E071JfiuFJQouuDboRKZUXbAYPpaFuMNmyq0OdQpk3rQc2F01zMEeMGM1s6DZvOXTPvYPDAAYwS/Z6jOoOLV7J09+NYBHXjniVLmTysH5H9+tPe34G0szs5HJOFuXtLRj8gdD60l6ino0U9bUHKlcuk5JRgYutK79kPsWzCUBE3gHGD+2CpzSImIRtj81CWvfMc4aGthOxHMXDACEYP8OPS8fPklt+iXXJpyQPLF9OqTS9mTZnL5JGBuAWM5uHHxmJ5aDenC+vw7jxE6HSOTqcDhU77tNKKviJep1MsPBmw+F8snxJJjwilHvqQ+ftJin3DmLNgERMGdsRP9BXuvm3ooqunARTvOU2yyhiP3uN45M6ZDBncX9jKGDr5VXImOlmkW4vlyGf5aHYXfEMjGTNeadMX09FoH8cuFIqxgx4jjTU9R4zGKGY3B6NSdWOvvLQzHD51RT/2En2sd+Y+1h65katEDe53LOHhzkV89cZXJAi1abV1NI4HbWnXvx/ttBdYteuSIexmXGHful2klpoTImTQWXOZldujDHElGLtHEBluTfLJaHJVtvQdNhKfzL38sPPqscK1mHacxrTwOnas+ZXUGldat5vM0JG+OFVmcOL0eYpuNXQQ/UljWUzwadudrh7FbNx9VidfBc9B9/LJ688w2OoYa49n68IUV69qz4H0bo2wHZE/C3eGjB6Dfdwm1kSrGCTGXsUHP2NHVDGWzu3F2CtCjL1aYhq1lgMpV9uZV9/JRLrlsH/fcZQ9PDr5GrKkwpXuE4bgkrSD9cdEHy6RSCQSiUQikUgkkn8b1+0nbDtoNObFyeTnGS42VZsQ0GcyS5cuZdldPcn4+TU2nrt6usXSuh1hPlXiD/MrlP8J7y/BA8YRZldAbNTVk/T2jmEE22RxMCaN5l4VsXPl+6Tbh7Pw/gd5+Mm7Mdr8Lqu3n+EvXX2tUuPbZQDtLS6ycsNZqpVFiGuorSzl4K+f8Om649f7yw/swz33LuH+xfNoZxLD+t2J4g9wqCorYu3KnzAJH8WS++7n/odnkPXrR2w/k9AwwVFTms+O1R/x2eZz+skWBQtzrM0qKciqxcQzkhlzh1F66QyJucY4ut9mW+RfJp89q07gPn0sQdftrVXj0SaSOcJWFHtZsngRA9vZY2dtjUlFKtEpTZWYS25eLY5O7obvN6f18EWMDK7i6+eX8dCDD7LimU+IrWyGH4vU03z48pM89NDrHMq9WmdqE09GTR5P1s4PeVik+eCDT3LQdigzB4RhafiNU1BbLv3woohbwerEYO6c1J6KnAS+eWMFD72ylrSqGg5+/ZCIV55/hz1FZbeeiDRg69uLuUuW8OCKvpSs+oy3fz6JuW6nsCjTmU38WNWDCT07UpIdT+FNJngsvHrQw6uaU3Gp+jqnMsLJvxWlF77jqYcfZPlHB/AfMYcW1s5EzLiP0WbrefphJa/LeGZXGXctmUdvYSuJh7/n1S9P03rSeCK8Qxl/1zyMLvzAy98fImbdp+zJciU0vA1murcGM35md65s/5boDF2Ajtjfv+DjH7aR1rAgdRtCg/GqraGk5EaXJ3sxZPEKhtZ8y+M6uT7Gv07Z8cRjdxHupLc3m4B2uJ5dycMPPcQrX++ndbcu2Onu2FEWIm1xKbvCB/96TDz7JKeMetOjo+JSzp5us5cz32U/jxnS/TilFc89Pgl/EWsd0IslTyzC/cA7LNfFP8XPp9Kp0qqI+VXYwBNvsOdiJpc2v8wjDynxT/DtnnO6yTvt8W/F92V8+NM+8m4gAvtW4Tgd+Uj85mE+3JbJwMHhaEzVWNiHMKJvCNs/f0Fn14+//D3RVy6yetM+cm9xh0hx/BHe/ddyHnpjKxnlxWz4sN4GP+BQVS1O3n0Y203DT289rkv30ec/pq7dKCZ09UVzXYt/A2xDmSbq7wOPjMc2ajtvfL0PbZ0K56BezI+0ZtWbz4h3PcQTb63Gb8BY+no763a0O3W9g46qM7z6hJKXB3nsyZXE6hL0ZPCixxihXWnQ6XKeP2HNiuUL6Xy1Z8QbY2xN6w62XPjpdR4Vsn9rYyJhPfriLFTu3HUWyx+fRsLXTxrq8cvszlPaBhP8u49jaXgxbz+1XJffF36JYvDUCXSxtcTZ3k40ZSnsTzOh58Cp9C3fxOHGtXdRwZzI2vqKrhxK/f+5IoIVk8IMkUKnLTvhcuxjEfcw729Ope+gcMw0Qgqir6jLieWzV1bonn30idepCBpOeJCjeMqRvoueo0329zobe+iJ9zmcUcml3z/g9/OVtBk+l4fbXubZRx4Wzz7KmweqmL94EmH1JyAs/endq4Ydr4v2Z9mT7Mx2oGfrIMwbjhPcBHM7ag5/aCjLMr6Kc2LphC6ic6lk9xfP8NAL33Ixt5ToX5U6o5fhxisZt9gw0AT3AKq2v80joj59d8GBGRM7KmvLQvzm1F7aLOrXIyK9h3jx6z107t0HVzszEe/C0Jl3Un3sSx4VbZXyzg16QxH4MOy+J+hX+gUrdHl5jOfPOvPME3fR0dGMtv2mMcbzAm8++aiIe5jHvz1Kr3FTGRxso+uNTG0ccSm+xPvPKTpfzt7arozs05b6q5NuilUL+toe4vkPdgtzbU3pxYMcTbAiuKMQrpEabd5lvnjNoNMVr1IUMJyuLfTGqwqbyvxONXz6vL4sDz74Mae0WkoSTvHBi6Kevr6ZzMpytn1SX0/f50BlNVaObZg5uAU7vnhJV0+XP/cB2g6jGd7GG13vJt7rEtiCwtPf8KSQ02MfHyRw+GyCmvgJVMZe7f1rOC7GTn907KWyC2XOsHYk7vyKE9nX91wuLUMJD7Ti3LFzopEzBP5JTq95jw9/y2HkI4/x8PJFBCds5tU315DRcFruxqhcHTGrLKJcHcSouQuY1FWMh34+JRpsC0yaMQSoR2NtR4cOIaTGXKS6ulFQBdG7+fyjd1m5v0mHJjj+wyv8dFjFlIce5eEVd+N14mve/GQbuRYarM2rKMyqw9gjghnzhlMeK8ZeOWoc3QzjIecWjJuxUDcGume8D0fXrRdjM31UUwIihtPZtZyzJy8aQiQSiUQikUgkEolE8u/iqumwbvPeZMlYH87v2sLlXMMEXF0tWVEH2bRpE59/sw/TiAXMHHj1HRVBIydilXaOy0mKC4Y/Ruvh9/DIwgi0uz5mXdTVewFbDhtB3aVzJGWUNvvvbyv3tgRZFbJrx3riC93oMHQUnVspk09/HhON+ON7ZBeObN/FpbzyG+alrrqCCwc2sflw7PU7tzMvsG3LZtau28rZIg+mju2EhTJZZmSCR4v2eJVfZN22jaRU+tN9yCCCvBocYFFbUcKpPRvZcvQKVdcuvITO5K2nxlPw+2esO3yFspvPmf69pG3j96xI+l3rsUxoPy85il2bN+vsZfMWUd4kw23CZuZY38bdxc1o1b4FUQcPEJ2n35FcXZ1HSsoNZhT+AGqjNnTu3JLhCx/nfZ2f7ycY6GeNrbW1YbIfymMPsj8uR/wvm+zsaiwsG/XyVyjLuciu89l4uQbgaZbIxUItpsbGmJgoE52p7PotAbe2liRePk9mbiWOzob65tKOB558ReT1U95YNpX4X19jW1S6YbGsjtyUI+zeHU9pFRQc+ogVj3/KJadgItvYEL/zOMm6raclxJ6IItW8rQgX1b+mlIvbvmZNsh8Ln13BUP90Nny30zABn8z61UfxCo/AzxlU4QPo6xLFgc1XMJyx0ZF6cisbdp+45aT9VVhb3XRCUtUynKEhaqK2HEU/JZXHub3nyXDoTI/6q3zSzvPjkXi02lrKy7PFv+YY1bvBKi/k6Olz5JQoOUwiN88IxRWUSuVHry4eOLedzIs6fb/IjE6eqN3ccBN26d7CH6+s83z6+1n0yzIVJCSkClu79YmJZpF0nO+OKJfvV1JYXITaxEoUVEVNTRFFtSY4K+6BRKyRhz/2RtXUVDdzIelGiHQdu/bCOi2e+HzFHaEQSellosXrW7e0R2Oi/9ktKUtk366DlJgHEmidT2yhcsJAjatzC/xa9+buF9/kk08/4ZWn5xLs5Yi74kJJPFYRdZTKoGE89fqrzAhtvDdA1aITQ0KMdTpN14Xkc36f0Kl9Z3q2bE6bUEbMgd3sO5VHjSjQ5c1v8+Y32xFVkpBenbE9u521Z5LQS62IqChlt7s5wf4BuLYcyIPvvC/0/SErFgzDzdMZL7UaOytlmbOMc6Ld9O7uxoWth8mtErlT2Yp6aKpchoT18Fd1de3TT//F6GAbrCxtdG/QkXyCleJZ5fRgcXEhamMrIXpRlpoKaiw8ufvpD3TPvv/2g3RyVFzTKYIvJiOrFFMHR72LQxcvfK2MKC9TbmV2pH1rX+yDR7Dio4/Fs2+zeHRnbNxd8Wlw8ZTB4Z83czC2irqKIrZ++gbfHBL9ze063YzzVHRfwSefKGV5g1kRLXAQ7dyfa42v4fJBfhV5qBA6zRFtlbm5QUbFGVQFjOLFt5SyfMzTD9xBgJ1ST4Wl+/RnQLAxFy9FU3rNpL2qdVdGCJs4v+04+vOXuZzdfY5Mp650a29HuzB/Ck6c5UqV0tbUkHHlElcqPeje2kzvfqssjwOHj5NYXCFstoBTsTl4e7lhIxp1xbXRjBc/0elF/3mJcf717rWKiTl6kbzaOmrKa0m5EkV+Ta2+r6+ppEbjwsInDTp992HChU51dqIQtY9YoyAWPfcWCyL8Ubr25mBl2YoWoZ2Z9cTLfCTSffu1JXTwtsNZ9JX6XNWRk3iYPXtE3y6MO//ghzz+5GfENbkzWxl72aSfIz6hUFfX/wghkf1orz7Dt99FXXcKw9LRkxn3LMA/dQuf7k9v9vjrZqisA+nZrxP5R37lSGwpvj2GM3FggCH2Ntj6MO2uuYRl/87H3/zCmaYLlc1kyL0v09chmd/2RItxUqOkSpPOsmXDWnYo/r+aoLJpSZcuAVzav4azaaa06DeGUb29DbGC0Bm8/cwEisXYa+2hy7o+t4GidI7u3a4bA638LZpOw8fQ0rt+W4WewMgp3H/XIMz3f8TKkzfaCCCRSCQSiUQikUgkkr+ThgUQ75GP8si4ULI2ruDjLbGNJy60dZRkJREbG8ulvZ+zJc2XLpE9qL+CUqUKpFd3dy4c3U9aM+c/67Fr1Yc5E4djffxF7nlXudPDECFQ7vPoEmbPydMnyWnmzkblmenzB3Ju1yZ2Hz7PqifnsK2mLZG9evBXroo2HTCVjqaXOXMqlj81H1qSTVyckN+FExw+G4t7eAQhGlOsbNsxbqA3a37byokzUax8ci5n7bvQt3VI4x0gN6K4lPxScwaM82DLg8tZfTKDCjs7nEwLyEj4o9MgfxwtJaz/agch48dx9dKSloqibBIuXdLZS2xsHJmFVWTn51Op1ep3tTbghrubmvQ0ZRLx5ig69fE0orKqqnk7kpuLSkN59kU++tdi3U5N5TN38mSe/npng1szbXVVw0mcv5Pq0hwu71rNd7uT8Zo0lT4Nd1joKT76Dg899CansyqortbqfOXryI7ig1ee0uX1/iUL+WpnKqWVjQZZWyN+X78yUZlL0hURr9x5YaylpukETXUN1VrlTgX9FKiq0hQTSw123i6Y1pRQUu9CTJB7/HeKrYPwcHenV+9uFG38lr0lf3E6LDGNfGMTbO1usDBpYYaFUR1XrQFUVws9mDTu+K2pvmoB5iqEndXU1d5gMlA8b6Li8Jf3Nuj77pkTGDX6WY5qzXBydMKsroKi2+xI/lOI/DeZs2ygTlsh6oUnU/71Pms2beLbRZ3Z9vULnE75K4suKtSWZhgpk7f1RRH/qROVR634uW/OrHd1IUnnjrN1wxa03YcywMpKPKbCSGVM8qGveWqZ4YTXoruYPO4evopO0dWT/LjNPDJ3CWvjLZj40g/8uvot+isn0sw1mBvVNtqmgmKDKDZo+H5L6qiqqFbW4nVUl2SRmpEnbNgTPx9ztGWlXO2sUcFId19G7JZXeeTB+3T5vXfBHMaPfoBfshsni6sTt/Hs3ffx1pEioQ/F6JT7Gozo9+iP3NnpCh/dp3/266P5jfJUEDqtvIGpmNu7MXPRbIrXf8Ay8eyDjz7G/mRDpLJYUlqDe7vJfCr0vfGVOWStmslrOxTrUGMs9BP1y2M8cL/+nYvmTmf0yGVsLK+vDFWUl4qcK+/V1lKUk0ZGflmDS52b0eXOV1k+vo7fHrhfl+6Hm87/fYvlol1uWlXr8ek8gntnteXUa09zv5DDM29+xuV8Q6TGCjN1HbW1N2jRdfVf2EbTRKtE/deaYGxmhIlGLdplbaMu6kQ6dcrdH43fa2rrGibsq4SdqY3VygE58UwKPz6rl63+8wwbEuvzIOzTcEeUzk1RbWMdNLNzYcbi+ZRu/kiv00eWsbfRmyfawqM8N3s6H2/PpP8jH/Lb+i+YEnB1m34jVCpTss9t4KXHl+jzs/hepk+YywcHogwnVkVbprTp9bKozCEpIY0yQ5Z1Y68enkQf2UfqH9WnbQgDerch+ffPOVpwvR46z3mR3ibHeOHDX0m40bG2P4ByB8jExTPpkLeBN747wNYvX2NVTB0dZ8+67R0gdUkZGHu4U3ZyMx/+cpQ0Yf/GnmL0mV9M5Y0a1RsQNOs9FnbV8Nu3H3EoruC29UWl8mXmsjtxu7KWlRuOsfbNZaxKcaTHtEm0LSkXYy8z+o31YOuDj/HDCWXsZYuzppD0REPClcWkJMbrxkBRe74iw6YjbT3cRA+kx8KjFZPFWMMl+l3uemMn+TftzCQSiUQikUgkEolE8neh3OqLfdeJPHFHGKW7X2HJlxeovuEl4AIza2w0KirLGn2DW3YcQQfzi5w598d2CRq7BDNu6nR8035m0QcHr3MbZRU+mlbqaC5eyvoD6frg5KSlvKQIlVZLTaWKzIJ8LG3sMLt6A94foluwFzXWrXjojS/46quv+Gp+Zxy8BvDsVy8xKcRL94etcuGpvas3Xi62V1/22hTxG425GXWVpVSL/BmrvbCwrKSmvEzkF6orVOQVl2PraNkwoaNc+OroJtJ1ttZdVKsjP4lj0UlUXYjjCGXUiBwE+op8pB9ma/QNJpX+DdREbeaCuistnW4/0VOXnsLlgmD6TPbCRhGW2hynwT3oVHOAXTtuvWCj1cYRnwptQ1rjZqrfWmtkpMHSsv6cxp9DWxdDYakjPl7eVFWUUVam/1RW1zTP3nSLCKJKmN34LIOZrTPePr74uDTxV9IUbS0HDh0ht7IDkxe0w1S5YLuujiphF9q6KioqKq+fqBHPVFSUG/Ja3rzFuJwsEvM0+LZ3MVwaa4JNkA+uNYfYsU0koDYlaMgdjPCN5dWRz3LKoidT5/TDzkSv19KSc2w9X0DP1pMY0f4iX31ygWtfa+Hkhbe7ExrDM7fl0jb2Jqlo064jDgb3PopOrW0sMUpNIq7IjsCOLpjrYjTYt/HHtWwn+/boAv4kScRfqaBDt6EY1zXqu6ysUpSnnMz0dIqDOjHZw87wezXW1iI/9XVZmWitrUMj9H2bObtmY2HeApuCXSyZNYJhw4YxavQ4vj0i8tPcBq+qmlqRGeWESyNayi4nYeTuhoOl4aJ+Mztc3Eo4eyi72ZOGygyzsmibkO3KxAWd0BjVUVySjKOH0JmlMeUN8hN2KGSjf0TYZ1kqv76wiFHDH2B/VRA9ItpBWjLxRbYEdnIxnPwROm3th0vZLvbu1oqqVEWtsamwT5WQtyWePm2wa8ZhK602ldiYfNSd+xBpq7cWxb7t7ZU6V05Wbhb+rSKx1dQ00XeFru1VTlzV1dQItdZQUV5xlYtFlaoLXbvaUHP+BGdKS3V3n1gpbU8z9G5u3ptg61xOZKWTJ55VWzpibjhkoFL5E9nNgw0vjGGo0PewwQN5cFUGuutiyCMlrYA24UOxNKqv4/r8/pUWXVlADg11x+LicXaWloiyqzE3M73ahmtqqREyMTe/SVv1hzHH3aMdroVx7BL9b6mwERMLW0zqT0bERpMmLMHJyV0MQMxx9plM7/rThMkJxBY7ENjBuaH+O7QLwKV0Bwe2l5OdXoFjS1dsdW2NCgsXV1w0l9i3s/z69tLUnvaBTmSkZgk5KgGifRV9baNsy5vlWtPMTOjUNo9TmWl6nVoInV51kqqOyvJ89n7/IpNHLmJNmgsjxja52FrU0xoh76vrKVRWxqOxaYmLsNeKhnyJPDVZwLkVlh2H09HiIqfOpv2hsZeyGhQUGkaYZy57txXqTlU1YOGA79RXeKxLBV9/+wOnE4quS1s5HeLr64urXX2dux0ueHiYkVuQgZF4WZ0QRlZBnqjArjh5Gn4isHTyxtfHG0fluI6B2ovbOBKVz5X8TAqUdsbUjvZ+9kRHxwhd6H+jjL2cPHzxdXcUY6omfZDGGo9Ry3lvvCunf32NVQfShI1cXRpjKwe8RD/tYd94MTq44+VlSn5BFirRGNdWi3FkfrZI2wVb42Td/UxVF2I5otWPvQJ89GOvbTcYexlZ2GBKtWjj9CtUKlsP+kxbSqfy7Tz80W7ymntqUiKRSCQSiUQikUgkfwm1nVfHp5c+ch+dLdJYf66ENm3bERYWhpdZPsmZRQRGTmNY7/a6sLBhQ2mTeIQf164mrkB53IupTyzFfveLfHH4ahcClk5e9B0ymh7hYbTv0ApX8TetqYMbtuUZpBWY0+fBV1jcScOhC6k4ewfr0m/h40hBRgLFlT7MeOZ+NNtf4IcTuhc1YOvZggGDh9G1kz5dJ/F3q5WLO1ZFqaQV5qC2DaBXl474ePjQOmwEQ9tl8+OqDUQnFlw3cdsUB/8wBg0aROeOIt2OITiaGmHv4YFFfiL7t/7Mb2vWsMbwWVvYghE+F3h8zr/Ym6N3+2Vi6cDUxz9iSecqdhy92HAJukvLrgwe2I/wDkJ+4eG09bThxLrv2Z9UQE1dOfYtOtErpAVe/kGEtR9Oe7d4Vv+8i8ScUl26GgdPFj79AfNa57H5iOESdKpISs+hrsUIFvR2wMavB5EhVhxct1KkW4KJhR29h91B786KjFrjbmEkFO2KY20+6XnFt5xg9ewwkOH9etKhQ3vaBjhhaeVMC6c6zifk4uARTofAYo6I8hVXFlBl1Imhg33JPrb7lpegU5ZGUk41ngPuYligFW5hAxjdppY9P6xic8Lt3T+kJuQR2rMXwW0CadGiNWFt22JdnUpCZgn2bQcyfmAP2rcPo1WwFxpzW4JDfKhNukiJfUudTruFd6CDQad27h5YCp0mF2ZRpPZkWN8u+Pl4E9JG6Kd1MEZlWWQWmNJ++DBaFB1h9T79vTT+PcbTQ3OO73cZnNUXl1PhHMjgXu2xdPAV9utBdWwSOTWKlWnoNv1RXnhsCWO9Ulm5s8HB/VWXoJdmJpPk0onR3QPIS04jxNOe9fuPUtTkwl6fLiOJ9Mpix74Cuje5BP1ajFv2Y5R/Ibu2nuSqGlORTWpOOSGj5tHTzg7v0B6M6OLE8bU/sOFyAa7dJ/LohA4cWPk+6+LPEJWiZsyokVgUif8nF1KrcxfiwshFo7Dc9T0fHk+8bqKx5+JP+dcYT06fOtmsS9CVS2YvRefTKaIfrdsFEBwsdBoaiotxPgkxZ7icU0u78QsJt7bBL6wP47ua8vvX37A1sRT3luH09NeyafcpyitrsHELIKKtG/sOHaek0o6Ikb3JPrWLKFG/FMIGTMIkcQfHYxPIyC7HrftkBoeY4RYg9C3anLYO5ZwT9pWfnUdJqRcj5kdgbeMp4trTwUNNdEIGygXfVNVSZeFOv/49sbLzJDS0JbY1RWRlF2HTfpiwwW46Gwz2cdJNkLYIcqcsKRn7sAi62Wexesc5aoXgnFt0JtKnlvV7zlCtMqdT/6G09vHEX5GB0sYGe1KsTPaVNGPXdaGwA9/WRHYSti3kEBbmSvmFBNJy47EJG0a/4JZ4t2xJePv+uFQc5qc9pyi89n6ia2h6CXp+UR6Zlv4M6d+V0hObOZleiJFff6b28sTeM0TIQOTXz4609Ezd5eXe3ccyum9nXTlCQ3sRYhPF+vW7SU6OF/W/lrZNdDquqxk7v/mGLaJdLimrwbN7P3q7uekvKu7mjUNtETsOnBBFrMa5Y3/aVsdx+HzidSdpUuKTUJm0pu+Y9rjqZNCRDo5FQt8ZFBWXoGk1ipk97LHxbKuXr6eGuOQsOgydg0PyZrae0zvlUjCzcaJ3RGcSj+0gttKXXt0DsbdwpWvPLjiL/sS77AQ/7EnGP7w33Rxz+EnoVLnQ2ymoE5F+sHHvaSpqKvEUday9tyteAS2JiOiKk40Zl88cIDatGHWLHkzu1hKNo9Jm6G0wwLKIiymZ5BaUYRE2kemdLbD1DtXHu0FUQhZ1ptZ06t0Fzp7gdNat+7KrqaTS3J+uvdviaupIuy6d8A9qQUDdJVbtuKCvy2WVVNj7MrRfN0ytFdv3Q52RSXap4kbqxjRcgs4Fvtmuv8PAO3yYaP8T+U6kW21sTZtunQmydyagdRvCO3fEU1PMLqHT/JI4qtSt6NmtHX7ePUQfUiuaU08q4vdx+MRxErLraD9+Ph1sbPEP68eErmq2fPEVv1/JJjc3B5/+U+nj5o5n2zD6dmor6vtGfjuTRJ2RK5Fjh+BlZYqnf0vCIqfSiR2sWr+XlOJbtEuWTvSI6I46Zh+HioMY2c+LszsO4NA1ErvETWyPLsa9XQ86+Aqd+rcQOu0mdGpO4tkDXEotxKHDCCYM7KrTV6iie5dE1v62hUsZhpvHisqo9QqhX+fW2Ln4i9+5URmdSEZVPjWu3bhDtOvOXkG0bSf0HehGQW6msPsqTEP6Mcw7j93bTxvc8jXFkymPL8Vhz0t8fujqsZeFo6cYe40RY69Q3RjJrWHslSnGXmUYmdsxdMYC7M6s4dsjMVQ0DAgsaT39Md6f1YWy5DPEl9nqbVB8rIrPkaxrUq0Zuvx9Xrp3In7VF/j9dOPl3aGDZjCohzLmaIu3vTlaSxd8HIzJTr9MfpklbUS/0kZjI3TalzHdzNi9fjWbDiQZ6rQNI5/8jBcXjsAq7wwHo/V+rurqCkgqs2Nk/24E+fsR0nMaHVU7+HHdbrIM3aCFbTAPvP0F9/U0Z8v+08KWFF2b4NNvJi/fPQyHogtsixN9gaEsLtWxXDEcK3bvO5+3nn2E3qZHmlyCXkp5hTUdhw8mSIzrgsMGMaF7LRt+/JG9pxKJy8ilNliMvSKUsVd3IlrZcHi9GHslFmNsYUuvoROJ6KJ/V+jAvmj3r2HzibMUVdnTbemrPNXfidPRV7BwVmwhjNbBvpRlXSL/L11UJ5FIJBKJRCKRSCSSW6Gyd/LRBrT0w/Iav9Vl2ZeJSy3APqAD3jb120VLSD4dR7Zhx69rr3t5c0UrVk9fzJpcfVg9ppa2+PkHYnWVi5Na8pPiSMzV4tUmBKdr3J/UlBeScCUey+4P8fZjAXw1cRGb8q+egjGzccbfz7thV62eGvISLpGYV4GxmQNNy1OVm8D5xKsnCG6EhYMH/t5u1/jvriH38kWSCqqunghyDKCdSzXx0ckNrleUkxruAa1wqsvkYmJWw30dVs4++Hs6od8cX0dhehJJ6XkG10oqLO3d8fMV79XFaylKjycuvUgXq2BkYqabSLOtSiU6MVc34daAvS8d/B11G5PL85K5nJKt202sNjXHL7gVtk03NSrvTr1MYlYRN7jDvQFbjxb4u1rp/anXU5zGqbhMzK09cXeoJMXwHlNzd4JbuVCeHEdCTinGLoH4mRWToJTf8GhTFNcPIW76XaOlWbHEpRVTe7XZ3AQ19u5+eLvb6nyj19WUkngxBuXObXO3YEI8rvVnX0Vq9HnyjJ11J2MsDK6e9DTq1EhjiW9AEHb1twjXVZORFE9aXh3uLVviVJmsmxxXsPdpg69xJqcvK3eCGLDwoG2Im8G1Vymp5+LJrFYmVoxx8PbH20nkqyiJ0/GNzzj6t8ddnU6MkKfOBhz8aO9tTV52GhbmllxJSqWyydEOO68Q/G1LiYsrwUPoOi0x0TDBczVGTgG0cqgg/lLaDd0tOfiF4uegrzQ1RWlcTBA6qtViLfQdbFvFxXhhy0KpalMzfINaY1IUJ/RTpNOPbctePL5kJHvfeIWN8bm6hbmm2Pu2xce8hPiE5OtOct0coVM3X7w97PQ6rS0lSeg0z+AOxCmwAz62er1V5yUSlZQn8qLC2skTXwctMZfTdAsTGmsH/F2sSUhKETZphl+IH6Xpl8kq0M8muQWGoi6IJzVXv13YxrsNQcrt2Qa0hUmcatCPHf5hftjrdhHXUpAST2J2SeOCocaB4GBvrHUnkURblppIcmYBpk3sup662jJRnjhwFnYrZHNO6FvZfawsDPvb1hF9JR3bsOk8NSeE/Zs2EZ8l8qvW0KbXePyLfuPt7w9Q2IwJMWMbb1oHOetkqLTPSadjyRFthKWjeI+XC0pWtbXVpCfEkHGzG/WbYOvVUuSvjJgLyXo3PDbutPN3oyTlNFdEu60syAYrrtLUhjpVUSB0kURpRQ12wg4CHBsb9bKMi1xMa1yscwxoj6+dfod2db7QqWiXlUUhZbLSyTcAL0dLjLS1urqguH1LSU2noqoWS49AXGtzSRKyvn6PtRCbsQvBoaKe675VkXUpipQSvZWauQQQ4mnX2J6VZXM+LlXktR1WpZe5nKHcv6HHWGMh+iwv0UclkIcTbQx1u7oghcQqB/xMsjl7RfSJnn74WJQJnWbodKpMOPvbQUxCmmif1Th6BuDtItpQ8Wy5aOfyjFypyU8mz6oHDz23CN8LX/DFHv0NNyqvoSwdb8+HTz3EoQTRnrm3oJV7k5MYJemcjhXvUZvi6ecFGamkldx8YeKGmDkT0lLIR+istjyfVFFkD00p5y5nKQd99Ji70irEA3Pd0ZBKMi+JdvCW7zHFNSgYD7JE36CfOFY2J/ibFYj2LkvZWo9PgC+OVhpU2jrys1MxMjYjLS2NcqFTkyb9dHHKWbI1QVhXJJOcra+nzkGN447qvCtcSMxvWHjVvUeRr4iuLS/gcoLSJtaisWzPE+8/Qtq2bzh8UX+DSPblk4aJ+1tgaomPGFMY5SSQVOFISKAN6fGJWHj5Y1YQQ3y2FgePAHxcrXU6rRA6zRE6rRN2kVNUgYWnqP+ujfW/KieO80mNfbiC2sqL1i1chKUriHHUGTGOEo2riY0LQb6emJsYDLSqhMtXEigorULtHEgLURevxIl6oI9twKXnPbz5eBt+FmOv364de1nY4Cf6tRuPvYR8hS35BLegLj2B1ALRvhl+odNpoNCpGDjUV5d68hJOkZCnKECDW4sWeFgaU5Rx9VjFvUVHmpquQkVhBldEvSivNdeN+Vw0hpSFXZ8R9Udf/xXMcA9pibsQY26qaHezmmyhMLHAxz8AJ0OBrtWp2sSWgFaBWFflcCG+vv9UY+fui4+b6F+uKUxxyjlis/R9qMbRmxZeTtTmXCIq1XCkRIdoC9qG4FAvw+IUTsbqbUpHk7FXhajb8cn1Yy/RBwW3bhh71VbnEX8uwbAhRMigtZCB2dUZUu6PS4qP4gb7GiQSiUQikUgkEolE8jehsrKyuvkcxy1xZMRjLzCx5lvmv7r/hv7Q/wwqlQtjn32NcYXvc+drR244kS6RSP5DmFrR964nGVyyide+30tORbNWrCTNwD3iEV6bZsIr/3qLM0mlqM2smfj4+3SI/5QXv98nfcP/w1D5T+bzj+aR9tk8Hv9JuRQfAma8x1uj63ht8VL2pv9Nnej/UXQLIG8v5vDHz7DhWJNLOv5xODB82QtMqvtOjL32/W1jL4lEIpFIJBKJRCKRSP6p/IUFEGWxQtnJ1uRC0r8J5RJaFXXXudqRSCT/OXot/oQlEbaknd7EO+98w+ViWSH/ViwcGXP3E0zrVu8Iv460s1t55+0viS+Ssv7noULd/yF+vLtLY5+pyubHhxfzy5XaP3aqQ3IdphZtuP/ZOzmx8g22N3HN9E/k3zX2kkgkEolEIpFIJBKJ5J/IX1oAkUgkEolEIpFIJBKJRCKRSCQSiUQi+W9E75BdIpFIJBKJRCKRSCQSiUQikUgkEonkH4RcAJFIJBKJRCKRSCQSiUQikUgkEolE8o/jb10AUamNMTU1RvFO/XeiUpug+TekK5H8HaiM1Jia/H32aWRsKuzdFLVR0xRVqE1EuEaj+5gaqw3hEsk1qFQYX2Urf7yZ19ugCUa6uwb+ryHkZ/rn5CaRSCQSiUQikUgkEolEIvnvQncHiIWDB35ebpgZQ11NJSnxF8gp1f9A7RxImLet/gtVZF2KIqWkzvC9KWa0m/wwj4bHs2LZDyTW6H9j7hpISw8bKrKvcDGlQBemoEyw+QS3xcFc/z0/8RRXcm90HYkFHeY8waNtT/HgQz+Rarj109wtmBA3S4oyLxOfXqQLUzAyMcMroAVOlqIwguqSNGIuZYicNw9z95aEuGrITb1MUnaJIbQJdt6E+TlRW5nD5ehkygzBN8XKmVZ+HpibKhPWdZTkpJKYmk1lrT7a2NIef18frM1EvFbE56VwOTGHGn30rbH3ob2fo26Ssroog9jEDCqqG3Vj5uxHC0976vITOJ+Ybwi9NTYewfi7WKNuOvdXnMqpuCzMrT0JCLIm9+JlMsoq0apNcff1x6wohcTcUoydg2jrZWN4SCDKU5Rxmbh6/Tj409HPXvffqvwkLibmUvMPuOk+qO90nhhkw/0vfE5ecaUh9CY0kUE91XkJnEvIM3yDtvd8zTsDtbz90uOsPZKiDzS3Y8Dkuxge6oNbixaYHniZ8S/8ro+7DTYeQUKnNtfoNE3oNBPtv/MWXY0DQcFe1GWc53LO1W2Gmai/rT2sDd8EdbXkpcWTkHWDOvefwsyFkJYelCWdJql51eWWGFvY4ufnh41St6+hMjuWC8nFhm83Q4WFoy9eNmUkJmdR2axGQWDlwqhp8+kb4ol7y5bU7Hye6a/tMkQ2j96P/MDT7RJY9uyrHIvNNYT+G9E40qKFF1WpZ0nI+w+1CWpzPIV+zEuvEJ9Z0XChtErly50ffUD/uNeY+uofk1tzMHfww8eugsQk0V43V6eSvwVlM4V7QCvc1Pmcj0ulyjBOkUgkEolEIpFIJBKJRPLPRW3j5Pn0HdNm4eVghrmFJV6R0xjmV0p0bAIlVWDs1oquIV7Y2dkR2G8yU7q5kHruFBnlhhTqcWjFzBk9SfzuS7anlqLVONBj6DhG9OhI5KxF9LeIZt2RJMOPocu4exnWyROtyhi7LhO4q78PaZeOk1po+IEBlUsnFs4JJ+rjT9iVWamsUNB39HiGdgmj3+y7aFdzlh1n0gy/hlYj5jG1VwjGdWBl35Vp9w6i+tI5YjNvM9lo5cuQ8eMZ1KEdA2fOxb3gJIcuZhki67Gh4+xlvHL/bLq1UXFs7REap61vgrUbYa1b4ObsgJOnHwOGDcYuJ5rYrBJUppb0nrKAEUGuQtAm2Lv2ZvL0jqRfuEBawbUCvgbvcGbf8yDjAvLJMRLpDh1MS7N0TsXlUKe2JKzPGMb06UqfGXcxyukKP+2/bHjw1tj7tKFNoCfeHcYwfURragqLMa0rJiapAL+waTzy3CzaFl9k76VMai2cGL/kUfqoYzkcl43tsEd5dmwwJfkVmAt7sbOzhdIMkrNLcewwkjl3z6SLJp9yTTADxvQj1LaII9Hphjf/7+LgH0pkoIat+05RXmVY2boJqoilfPZAT0qFPE10MrLDsjqb2LTGRbzailLSY09x6lwMheWG9GoquHx6P9u2ncWqxyBaFh9l9b7m6dTOuzWtFZ22H82M0e2ETouETouISc5tmPT9d6By7cWKFx+jXe4v7Lx0tVw8xi5n+SAfSoursVDkYGtNTVEmaXm3XVL8t6HyGsqLby7HNX4lhxIMgX8BY0sHWoS0xsvVAceQ4SyY2Qtyc1Bb2mFemUZ8xm3KqjLCv+9ilg6z5tTJCxRVGMJvR1UpMSf2CVs5j23kEPxzD/LrwT9WoJryEpIunuDcpUTKqv79k8Qq9348/epjBKX/wN74/9CktGjzpy59jMG2x9l1voD6tViVyo4OI4YTkHeQX/6g3G6PCp/ei7h/lANnTp6jsLk6lfxlVM7dmDVnDJERA5ja250dB05TIlegJBKJRCKRSCQSiUQi+cdjVF1exI41K/nxhx/49ddfWb9yHfYdh+Dn7qj7QfXlg7pw5fPNG5so7n4H3YKudYtiTFCbDngVnmFjbDF1WmP82wyim08l+9bv4FLR9RNasYc28PWXX+jS/e2DL4j1GsmQbq0NsfWY0qZLOC6pB1gbX44WDe16DKWjXQ471+4grvjqdJWduwOH9SXj7BZ+EOn+8sv7/BbjQmTvMPSluRmWdB00gjbGiWxbs4OEshvPCjt2GsTcPsb8/OM5Q0gzyL3Mjs3rdOX8edVvHE+xoENHV0yNwcyyBQM6+3L0wAZWK/n99SOOlQYQ0dpP5OhWWNNj8FjG2Z/huQ9+4dfV37LhXCm9hw0k0MQYR/e+9OtoyfHN27mYX214pnlkXNjHujW/sungZbLTY9ixQeh+X4zQqV4mOfHZuPXpiL+pie771dSSm3iGraIsOpv5bQ0HojJFeCDDZ0wkomQdb3yjxH3FO7uL6DNlDiO8/++5makovsyu337Ty0h8Nh1PNsToyT33O2s37yIp9zanSZpJZtR+1gudbjwgdJoRy856nf5/PX1TQ8alE2yut5U16zkWm22I+2dQVZDOgd/1dX/N7ljyClPYu0lf3q2n/7vLmnZyC+t3HiOn+I+1HxLJfyMqVShzn56K1fnf2Xf0IiVy3UMikUgkEolEIpFIJJL/MxjVVleSmppGeZV+RqCuqIBqlSlqY70LqaZUWZtjhwkmpoaAekzM8QsJJC/qAtllyqRtDYlnfuX9z9ZwNllZELl+ojUvNZ6s+lMOxfkUitebmVnov9ejsaZliCcpJ8+RV6lMxFURtWcl732zhahUg4+uJmi1yRSXabA0Nxe5VCjCWmNHZUX5bVxglXFiw2e8u2oXMenlN9kV70zP3j2wvLCZVenXHFMRGFs5MOtf37PyyQk4Wd9ocUDIVm2EiZkZ5ib6BaS6unTKayywVe57EN9VqhIs1BaUVlVRv19e4+DJ4td/4JtlQ/VushRsvQhv5UPssbWkFdaJhGxwdXHGqkU3+gcbC9lu5YN3v+PYlUJq/+ZJ7pqMC5xVtaJP4PVufW6GqlVrenrWcmTjAaFHJaSSnN+PcMIogNZBup/cFFX/5Xz++t3c+8QnbPxmOZ3az+PzDb/x6n2jcTP8ps38j9m4caP+88p0LDSK7ZrSYcQiXn9gOO3nvc2GDSLupw+Y2DlAbxtqEzrMWMad/caz5J2vWCee/fnbD+kXrETqcRz7fGO6L07EpIkPKVX3Bfz02zpd3LvLZuLdxPPXn0UVNoHPvvtV/75VHzOyi48hphkYGRM29/XG/D470hBxK1R4hAzj+cfnETHveX5Zs4GNa3/ggfGdUWqiShXAXe9/z/3zxvLcxz/r0l370Vy8VCoR58yYxz9izTON7wmf8TyrnxqHiaUtU5/5jg2fP0R7Zyu6L/7NkK8PmdHCk+tblutpNffDxrK8MhNLxT+fgn9Pnn/+XsLthvHcepFfEf/Okr44WgqND17Buy8u4pHnP2fj1w8T1m4eX278hWfvHIiT/mk63vNZY7ovTtLd86C403vk7dVs+HABgeYmDF2uT3fjxjcY52gjpKTHrY9I78e1fDzv2oXaP499u8G8/oVB52t/5tHxobpwvzueZ83adby9JIJWvebyyff6PH/36WJaGu7lCJjyKusVu1aefXcpXk63XjZtDqqu8/jxV71db/z8ecKD6yWnJqDzRF5cNpVu815mzTohozXfsnBIKGYiVqUK5N53v2bhvKm8ZijP6rdm4q6zFTcmPPcFa54apk9K0FXY6q9PjcLUxoX5L61iw6dLaG1nRuQDa/Xv3vguU3ycde3izVCpPJnyyne8M78Ddzy1Uv/cV/fTRtPY/nqPWi7q6Xp93Bf/onMLZ114+7s+ZeOP7zFB1LEO0z8U5VHeuZrH7ugl+jg9JtbOzHtxlf7ZLxcTrG7MjarnPfy61pDuxo+Z3drH0OfcHN/xz/LbuvW8/2BfWvWYxUffKc9uZNUXSwkx6NR/8iuNOn3vfnxE/bkdKpU/C97/kUfnDefJD37SP/vZQnwMaaq63MkP7y+go/sdfKDL70ZemOBC/RVDrr1n8/kqg9x/+opJvQP0EQZ8uozgXUNe1/z8DgM96muESHvAY/rnlM9rc7CxaJSCqsNkvvyhvu5/xwODO9JQGms3Zj4tdGB49ocv76OVIb/NIXD6m6z9aSXTeroYQm6NVnuBbx9+lI/3xJFbLFc/JBKJRCKRSCQSiUQi+b/EddvvbV1C0ZBDabHBZZRKhbmDG76+voybMQzHi9/wy359VD2W1s50D3XibFQa5YYNw3W1VVRW1dCc6XcLxzD8XatJTzXcd2DAztGDcF9jjkdlo/cspKW2RqRbXXuTdOvY8tNmQsdNY3yfzvS5/wNGWBxi3do93NoBlpaaqspb+ANX4REWRv+gUj7/8siNXcLU1VFWmEdeUdn1O+stHPD28aF12xA6+5SxeUc6FVVQXlLEjr2xjFo6n2Ed2tDv/ndonbedHUfPU+8ZRVtXS0mBSLe4orHMttY4WVeQcaUClZkzkTPupbN1EWkF5ngHGYlnqqmsrG6W7P8w2nR++CWWQbNH6SbJr0aFxsoeD2Erir34ijI7Wpng4uyEhTqT2ItNJp5qU0hOr8PLO9AQcBOMNfi3HYRRyiFOlvvxwFI3fnlqN1aBITi7izd2uZOJBS8zfPhwRoy4jzUWw/l8UQfxoHJpuAbvAYt4rM1p7h01hvvePsiwWXfg56SfhlNb+zDlwWnY73uaCaOH8+ZxIwb1G4qzkQl2Y5/jk1EZPDBihEj3YdY5TmDdS+MwF1XGInwiH9/Vhg0rJuneu/ilb0hu9GB1W9Qm1rgL2ehkJD5utvoVRe2Zn5k3bRxjxj3KsTJzTJp9CbMJrpNfZHHACRbo8vsE21ss5Nvlg7l2rfJaVEbGuHaZwBLvs8yYNIbZi3/Cr98ggnwUGRlhbufKoEF9OfHRQ4wdcRe/acfy6KJI8UZlMc8cS7PGCU+1iZluoaK2vIjvn5rGiLmvcTq7hEPvjtXJafjwu/n2UqrhfhvRrtg44mmQgY+3F/a6e3vMCFvwDi8MiGGFrixL+I4+rHllGjoxifxqvAbw/JdTSX1pNJMWP0dx+zGMdHMR7zenTVgv8i4c5IK2JY/c78pv/zqIY0gg9s7ijd0XMDz9eYOtPMQmpzv44p4wyjNieWXpREbc/QnxogHb/OIIQ34f4NfcooZ6VFdZSn5uLvmlf8+pCDOHQGbPHcr59x5knHjfHTM/w2XMXYzp5kfyz48zZvQolr6zl+j9n7NgqpKf4Uyb/y4xWi2qdmOZWvslo0cqeZ3Dp0kBvLCg+1++uFt75DMmjRvFtLkvE1tthtqoMT0j5f6EnjN40P0wE8eNZuHyLYQO6Ye3m9ISiHrh7M2ofh3Y/upixoy4m+1m41k0qyvGQtcmZhaGhUk9alNzLITtVBdl8emyKYyY/w5RBRXseWO0QfaLWZWU3bAQfGNEuuYWtBm/gpaXP2LyCEUOHXnzpfGingoCejPa5HdmCbsePnwCz64rYuHMAbo26fRH8xkx6V5+PprEqZV3M2aU8s6JvPDTfupvqrLvNAaLw68xccQytqkH8Oh8/cKXymsgry0eyIWPJxryupCvopK4nVUk/vIkY0eNZNEbu4g++DV3TdPrdMqdb3NRa0zLCY/x4ug8XhkzSoTP4p1oN95/egZuVrdbMjTCzNaRvkOGE/3VMsaNWMiqylE89WB/ff03NsUiYCKPv9CNn5aOYO4bmwmcs4zh5sbYB/dmyfSWbH50LqNEXu58dBP958yjR0tnIV1wC5nPkyKdrS8sZLSInzTtbSoCFTkYYztsGevv0fKkrp7ey6ra3vz88iQslYUMx1AeunMEGT/fzaiRSjmn8cbWk9Tf8OPXaz5dVbu5Z7peBpPnvEX0H/DHV1NWSG5uHmWVN+uzr6WWyrJymlyRJZFIJBKJRCKRSCQSieT/CFfNlvn3nMCih0eQfWQfiZkG//QqNS4h3Rg0aBAOFclEJUBwyNXb3T06TsEm7zhn4lOad3l3E9zbRnLvs3fiHbOBbcczDKF6fDqNRXvlIOdTs24zEdZIaXo0x0+nYt8unIFhGi4diKHK4vqp+j+C2tSNiCEjSDy4gdPZ+dxoDqWmrICfXrmXJW9tIq/0Gim4hNB/wEB6du5AXnIGrt42GCsTlXU1ZMSe41RUHh7detE3RMWVc0KGpsqeaj1VBRl8+dw93Pf+LkoqrpGCZzemLlhMJ+0u3vt2Jzn/qesTTm5ji91ARvhcu2PXCDvPEHoLW1HsZeDA/rT1Msi+opyS6ya4mjfhVVaYxpnT56jAnuIDP3JQyLB+klJ79AtWZndl2rRpTJ3aBRdMcXHxMsQKUnax4qkfSKirJjk9nnQLX/q7mht2P1dybv1HfLA+AeUA1Pn1K9kdnUKVcTAzxnagJl9N+NSpIt0OmBbWYNQ2jDBTewb07Erlse/5MfbPOfDXWHrT1SAj5dMl6K8dH1Gp2jJrnHJywJ4+uvy2oi6jEotWbfBvzq7q7FO89sUOyitrKC8/RkGRDab1NlhbwbFNP7D5lJCRNpltBy7j1Ko9AY0mej3NUqsaJ/82RNTbyoC+tHA3R+Xak2n9XTj8wYecFvai1cazauVecluMZlLr+rLk8vtLi/n4QC0lqXGs/+l34uoUF3lQmJXE2egYoVkHivd9x6GULOrXprSHPuGnwh4GW+mIQ40Jzq5NbOU2ZB1axQP33MmyVbGGkL+GfavR+BafZc/lKyK/ws7L9rLuYDm9O/pjdyv5CrTnfmNlcghThL6nTRtIkKMFTvbuwhaaoe9mcRMlZh7hX5/upLpGyL70FGXldpiYGpbZqovZ9esP7IxOpVqbxPajyXi0aIu35u/K040pPb+ad77dT7E2i71HY6lr04sIW/HOy/tYc8WRkeMnCxmNo3NrOxwsnVEbTnLczkxzT/7IF2tPUKo9x7moSpycPfURtcUUlpRg12oi40dG4qZbbfkD3OjFdi0Z3juAqG+/4ECt0s7nsG3rXpKcI7mzYzPOTNVWc/b3H1l/NJ5KbQpb98Vi2zqc4Ia8pfPb8w+zK05LxvHf+fb7A2RYmxDQvh/GF3axJydH18dmZu5hf5I9Izo4oxy66nhHf1I2/8buC/q+vbIynn37Lgg782XC0A5Up1UTomtzemBbKwrWOpSuig3WVQj7KMYqaBST7hhGoLUuEw3UVuaKMrdm6OhxdHHXGEKbT+KvT3PnXUv47XiOIUQikUgkEolEIpFIJBKJ5MY0LIC49JzOI0sW4nThXT757TD59T6j6mpIPLiGTz/9lE/ff49LvtOYPrY79VO2ihuS3qNCSTp2gNT67Z3NxMqvI7MWLCK8cDXPvP49MU08S6lUXvQYGMzFE6fIbubEvvLMuIWzMU09yBeffMLrz7xDWd853DG4C/aG3/wZNF0nMtC3gL27z1D8Z65lSDjIV198zqciT9vjaxkyfiSB5qZY2LRkyrSBpB7dwOeffsLbL3+G9Yg5jOgQfIPTFU0oK6e4QkP4HZFYHPiJb37eQ5bGCjuTEnLTbzet99fRahP47ZvLdJjUB1tDmJ5aMmMO8aNiK+Lz2edfsudiIQXFxVRrzLG/anLWEUcHNbk5t78EvbamRFk/0VFUlKv/j4GwOx7j0Xu6Q0wMFy9eJDW/4uoFqtIScur0IRVVyukhE2zEe/U5qSAvs5gqwzpG4eV9bNl7jqJqa2ysVCRHH9SlqXwO/vA6yx/7imgTcxzsbakqyxdy+HOyLiuIYs1nn+nrlPisO/FXJ/FsRX61JEYfacjv/m9f4JmXfyalOXksLye/5iantYTsKsrKdBP0CrkFRRibWCHU+RepIfnMXlYZZPD5l99yJK4YPJzxMK2kOL9JbopKKNZaY1Xvm4gsUkQ90lGZw+HNG9h/pVjoXUtNTSmV9fosvNpWOkx5igfndqKm3lYKqm7i7u4/g7G/O+YVldTUHx2o01JdUo2JpQlGt/Ew13LwfB65rz+WsZd0ZUnKKqL2P7G7XdhCXu1NTuCJDJQLW6rvOvIKizHRWGD6x+e3/xB1hYUNi1z5upOLNliLBt+783AWLx6Ja0qCTkZXUrKo/AMr9LVFRQ0nFpqiTT/FJy+/zNd7C+ky7X6efflZpnf1wvSvHL6xs0HxdlVW0ESJpeWU1FhgY9+MBSRtHVWiratfks0tKERtbI0Qv4EUUq8YtFYYw4bvfuFYHlh42mNUWoVuzUVB/KdStLVmNsYYGXkS6G1Gfl7uDeRgibWVmrRLjW3k4V8+YPkjn3JaaW/zL/PTh2/xxe/phIy7hydefJEFQ9tjYzgwlnHwB977cgea9qO47+mX+ddT99Dur3TSEolEIpFIJBKJRCKRSCQ3QT9lExjJA3PGEZL+LQ++t520gpvcmFGeSWahFjNrm0Z/53596eqexflT8be5Z+MazGyJmDCP/mbHeezdNZxPvuZOj4D+hNmnc/Hi7V2LNBJC6xANifGxlFbWknflDEcvF+Lm5YfdX3CPHzlwCP4tuvPk+9/rLjD+ZUl3HH2H8tqv7zGzje9t3Qw1UFdNSXEhWnNrLI2MMDUNwd2hlPgrqVTVaMmKP82FzDp8fZ0xv9WkYV4q0Yn5WKec5duTF8ipACflDpDiC+y5cM0pkX8TuQfXke7Wn8BmHF6oysghqzKQjpFNZnU7htHFOoojO//8sRXlYtu+IzrjeXknq48f58SJE8Rnld10UtvGwhIr83IykmpuM/GdSUZWLZ625ro06z8nhY0XllVQUFiCnYs3Rjr3QJZ4ugdh+zfcAfLnSSUjU4uNsfaq/J69kMT1N+X8Nfw93amsyEGY8TXY4+RkcduJ+9uSnU92tR1u3k0mfd2dcTU6w7lDhu9/AhUd6D86HKe4nfxqsJXLouL8f1z/oCY1F62NdeNiktoIMyctaVG5lN9Scb50iexGYMYhvjWU5VJK7n+dex8/d1fKS/Iovc7/oBMuLmai/hi+/o14u7qKdiGdrBQbWoX1pFVFFN+fOKaTUVR8MmV/9IjiDakkI/Y8x49t4Lm77uHn0zWMGDMATZO7R/4wxaXkl5nj5NWkAjna4Wwaw4k9f1yx/p4eVFdlKddr3RxlcVO0lxpHC0zqs25qgpVtEXEnSqiuziS/VIO3jx/6m1OakktWThUBzrYN7Y3+E0ueLr6GnMQYTp3YxEsLZ/PWLzF0HdgfB3u9+8HqijyiT+/m48eXcu9jKykNHEBE9xBdnEQikUgkEolEIpFIJBLJ34mRkZ03d921kG61e5n7+u+ozW1wcHDA1tJU5ybIzNpB9135OA57gPkhJexe+zP6vdWmDJ19BxaHVrM79eqJdyNjU2zslOdsMVerUJtZi//bY6VRPMIb4z/5WR7uouXNr9aTV2miS9/e1hoT3fyPKcPvnIzq0K8cy7x68ke5Z8DWXp+umUjXxNyQrqny4BVS80wJ79CdQEdHHB3HMC7CmEsXY8i+zUywscYcu/p0jY0ws1TkYI+lqRFbnhrOgEFDGTN+AhMmTOCO9w6Rm7iFRyYs4dsLibqFHxMrR+a9+is/Pz8Z5yaXoBubWRrSFfLzaUlE7x6k7fmFqPIyamquUGjmTWTLtniK/Lq6jCGydRlnYtIoMWy51zh48+C7a1n95EhszA2TY3V5bPx9L4ku41gx1hlH73aMG9CZKzt+5HRZJSojNdY62dthbqzCSGOlK4u1uQm385BjYmGDvaILaw0mJuZC1o442CgztFc/qK05z/Gzavz8Grbl3xRt+h7W7Eok5O6PmdNe6CWoLytmR5Cz/nu2VvyVWdtskpNLqXP3I0TIr5vQx5w+fgYbMmBsriuPo4sXPSOHYR27h815hTd0Y1aPcsJl5+4oTLotZmYvUX7xvO4jZII2h+ioaIyDehLu7EqLdlOYNq0zVletqKjoNPUpft28k83PDjeE3R61xsJgKzaYGquxtLbV6dDSRKXTqaWNve67com+SqdTB6FTZfktlh27Y/GOmMmgsMb82ok6rHCVTk2V+qPXqUhFF39LhMFoxPNKeo4d5vLQYAtObN7A5dpMDh+JoSS0J8Od3ImYMJMJPYLQNJ3UTk8nLq+Ejr3HGPJki4Uo163Qpmzj553JtL3nWQbq6nA3lk7vTPIv37C98q8sV2SRnFSGyt2XYJFur2nLuLOXG6J6NJKYxMWCUtr3GN6QX7P6m6IF7v3vZtXabXx1d1tDyF+j8Mw3XLHpwvDQzriLPHl7jmV4SBU7L16iRCmqsKnyywlYeLfBw9tflyd7O0vRehaRkVFItbM3bR2daNV9CDNHRTS4zVLudbGyNdiKKKC6vv6bifqv/8lNUZtZ6W3FTrTFxiZY29rp0rFohhcm8WJDuylspeNClvQx5uiuHSTXpXHwYAzlHXoz2NGTgTPnMa6TF8KMG0lN5VK+sJVeo3TP6/uN5q2Q6Ns38c5Wo7h3qBexP3zNvppK8vJzKbd2o62TE54BIUybdSc+Nk1sqLiYtIwcWoQPwsnJWaQh+hFRn24nIyPTxnqqUZuKZ8zJzk2lznDS7NYInV5JwNyrldBpgC7fOp3mnmXbvgv4Tl/GWGfRpjuK/I7oRem+dawrac4WANEX1tfT9nNYNtyWk+t+I/ZWWaqtJOHEWsrbjGJ0UAjOwgZbB4+irfEVtqakU6WtYcuqDbh36kuHri11abu7hTNkQKgwzVT2H4iipP39PDS0aRupN0IjY02T/l+NmYkDJSWZVFXrt0lorAx2JfptFd7YWRSRk3f1ia1bETTnA7at/5nZEa6GkNuj3E/l6OiAjZW5GEdoGvp7za2bJIlEIpFIJBKJRCKRSCT/46gdHAKfDg6wJ6vEhLah7QkPD9d9vIzTiUnOpfXIJUwa2FkX1sktna8efpqNifrFDiuf0SyYH8yRj97mZPbVk5PWbgGMmjiTfj2CMc1JINfITaTRFpuCK1zONqdL92BK84tw8wuhU6dOuvRb+TqQmRBFjdtE7lngx4EP3ubsNXMiDv6hjJ0wicjuQRhlJ1Ju7iWebY1l9iXiclI5vz8Kl8696da1k0jXmfSNH/PWrydvezrFJaQH48eNpVe3QLTZyWDrK9JthVlaFHF5FSjujuo/mNvjok3j5Im4Btcg9YsOFWkXOB6jP9Gh4BHWn4ljR9Cjq5BfaCBpu7/ji3UXKBUirCrP5NLFPPx69KJbl060b2fN6dUfs2pfbMOdJyq1MTa2dhQnneX4pQxqFD/rCpnRbIoqolOPIXQOa0nJmZ/4fFMUpaKgZjZODJu8gEG9WmCWn0x6rbMoSygOFWlcTsvHkLUbotwDM2Vkf0K9VBRXmBIUKnTjWsGhC6kYm1pjSgYxselU1EDRlVw0znD55Ali0ovB0gHrkgQuxKY1uGKpJ+XUNval2dO7XwSd2niRsv193vjt4m13rass7HEli9Nn4tCamZIde4LoDFOsrUuIvXCSo8czsPQKpL2wH9eSU3y7Oxby4jkYlY1Hqy707BqKh6cf7cPaYZl3jE+/XUt6kXipMrFvbYcqM55L6XnX3V1TcH47J4qc6N61p842lU97uwIORmeQGx9Hmqkfvfv2INizgnU/fEdaViFnLyVRrbtI3xxHN2dMKvNIjD6pe6YelYWDsJ10TjWxnXrsWvVh+oQRdAv3pyonCxv3YPHeEIwTzpBYbUWfsbMY0bcNZgXJpNU46XTqWJnBFZH/jNO/c1kVSO/u3RvyG2CayYm4HPy7j2PyqAGEeRtRXGZMYDtFp5UcikrByMQcK9MKLlyIpaSiWm9vlmZcjr1IQakV3caPop2rLd5BbegUZMnRzx/ii/36G1iKY6NJNw0iPKITLlUXWfX7aZHvRA5Hp+nilUWHE0fTsGzZnt6dlTz5Uxd7mZSSctTWDpiLtiA6IfO6upl8fBMx1R2IHNRZ1GF/Kg59wwurL1BbJwxX5NfRoo6EMxdJVS5uaYIiW+eadM6cT0RtbkxGzDFissywNC8kNvqszlbs/FoIW+mEU84+Pt8jfpcfx6EG/aRy+EA67u3D6amToSflp2NIM7zH2MIWO3UliVHHOHHlD9x6L1CZ2uCoKSBa5LvQMJ9dXV7MpbgMAnr2p2e3TrQL0bD3u4/Y18QXYFFRAtm17kT06kZnkafWQRoSj5/jTGwmakdh1107E2BTwaad+ynITOH4RVFPrZ0YOG4mQyNboclLJFPrIsrSDtvSZC5nFlLfhNwIx/YjmDN+EGGt3SjKL8EzoLV4toXQ20lhc5ZYqIo5GxWvuy9Gt8htZsylS5coLreh54TRtHOzw69FW2Er5uz/9GFWHdUf/yiKuUCGeQs69+6AfeEJvtl+kbq8y6Ke1rvAy+DYoXTs2nagl072vlRFxZFaVnnTUzoqlQ1hQ4fRwcsRJ+8WdApx4dJvL/Da+kTqtDWkpWZTa+lB+25dCA324sSOn4hPyRHtUyKVuoanlEsxKdS5h9C3e1edjOwqckhMKUTjZEP5ldMcj9W7pzO3cxX9zTmOxGRh27IXU8aPFH2FYp+iXck6yIer9pB/7d1PN6GkOIGMajd6C512EWVtE2wmdBor2rN9RBcF0WOoqMOdWmGS8Dtv/3CIkspbn+pTqRzoOm4UYaKeega2plOwFce/fJiPd+vPYoiGDldNIWcORpGtD2mgLDeVmJQ62vbto+uDgt3LWbPyO6JS9SfzylLPcDbFhO4DIuku8tqujRWnNm0hUzTwhRf3si9dQ6fOEUJ2+jYn3LmUA+fTsPBoxZjxd9CvVxchow54WaSz6rtfuZKt7xlCBs9l2jB929qpkxOXfnyVVYeydHHNwcTGGduqdM6eOkFSbvP8UrYachdTh3bBz9mEzCIVrdqG0SHMl8LoU2QaXCxKJBKJRCKRSCQSiUQi+eehsrKyusV02K2woc+S51nosYv7lq8h86od8H8FOwY++irz7dezaNm66yZsJJLmoSF87CIeiShn4RNfkF9/pEbSbFSqIO778k3MNz3BC6tPG0IlkutRqYJ5+MtXKP1pBe9vjDKE/ntR7nya8c67jMv6iDHPbTWE/t9DpQpk8Zfv4LL9SR5fecIQKpFIJBKJRCKRSCQSiUQiUfgLXthLOb7yee57adPfuPihUMzhz59g8Utb5eKHRCKRSCQSiUQikUgkEolEIpFIJJI/xV84ASKR/HdjZKRW7pWmpqb2/+tl1/+7qFCbGKOqq2l0vSaR3BC9rVBbo3dV9h9BvNPYGCNqDa7n/q9SX09rRT39vywHiUQikUgkEolEIpFIJJLrkQsgEolEIpFIJBKJRCKRSCQSiUQikUj+cfwFF1gSiUQikUgkEolEIpFIJBKJRCKRSCT/ncgFEIlEIpFIJBKJRCKRSCQSiUQikUgk/zj+1gUQj4GL+Pb9RbQwVhtC/h68RzzCjx/eRYCRyhAikfz3ENB7Eh89NQ97K40h5H8FFR4hw3jn1UcI9rAxhP0dqAnuPoWPXl6Mp6OFIeyPoVIbM+TRr9n44aMib7aGUIkee4YsfY2fnx2H0X9hm+g5eAnf/byOjRs38u1bywnzMET8G1BF3s+69Rt079r47n14O1saYhoJnPEWG375ngVDQgwhEolEIpFIJBKJRCKRSCSS/ysYGRmb0mXMXbzz6Xd88803fPXtSmb0dEBjrP+B5YAHdeHKZ9VvK1k+0B9rE33cVZgEMrR/O+K3/Ux8ba1I2QQ7Z3e6zHiWX7bs5LMlvQ0/1OMSGMbyd37Up/3zBl6e6oetmSGyCSrTNowZ2oqo9T9wRblcV63BwdWDrrNfYu3mLbw4q7Phl3rsAzuy7PWv+U6X51/48aNFtLBuxsS02gxHN0+6z3ud9RvX8cCYdoaIphhjM/RRNv++g5++WEqwIfRWqFoM4Pm3PtaV89vvvuGt5bNo7aRBpRJxRmq8e4zmlfe+5lsl/pvVvP/UFDzMbyTgazCzwXP806z7SZRz5fesfHUJ4UH2unRRqbF2cKXTpGX8sHE7q5f11z/TDMLuWM7HX3zDdz+tZ8umdaxaKdJfNgJjtQktuizi+x1fc28HP0yU91i7MutfH/D06DaYC3txmfQqWzf8xvc62YvPV5/z8PhQXbom1s74THmB31YpcT/w9bPTae1jp4v7X8fI2ARzM1O97P8/Ydr3Pr3MxWfVb5vYuesVIpuRIZWRMebmZhjd5Ld2Pq25++WV/KDYgUj7jbt7Y2duiLwpKozUpliYKXb+J4UiqnplSQEJSclUVFYYAvWovEfy3trNrBh0g4VWC3dmPPEJr89thVkzqtH/JiqMNeZYigL+fzS5G2Ia3If7J7XmwIuzGTliODPue5EzaYbIfwPaPW8yauRolj77HdlazQ3tuKaskOzsbDKzsg0hBqwDWfjil7w2U7Rnf9OavZHamLBB03n9E31/+vUPP3NXf2fMDP2pRCKRSCQSiUQikUgkEonkP4uRibk1DhWXeeGRecycOZOHPthH5JTFtPHS76Qt3f66Llz5LHp6Dy0efoMJra6dZDLCuW0bQkxi2Lq/hDqtEU5+vZg+eypt0nezPaPmuok696Aw9n20RJfurEc/xWrc+9zZx90QW48a9y4daFl1gg37KtBijEebgcyeNZGWiVvYmXXt/e0OjLjrQar2v8d8XZ6XsYMIpo7vwvX7gptiin+XkcybOZ7AS2vZk2MIvgYrn64sHhfAudMZhpDbo720ncfvW6gr55z5D3HSuCtTBrXQLRhobAKYOnkQp755ljtF/J0LnifJayBDuweLHN0KDQGD5/PuCCvef/JOZt55D99d8eTBu0bgYWqMpWMHJt05iw5FJ9mdXil+3/xp0jM/vcjCO2ey5PUdRJ1az+N3Czm+tIGa2jpdfFayli53dMJZvOd6qrm0dyUP6mQvPrPn8uovZ0W4M33ueZa3IjJ4epESdy/vp7Ti1WfvIdThv20K93+Tql1v6WUuPsu/P0llzbV148/gx4xnXsP7ylfcO1ef9ksnnGnhbIj+N6Ktq2HX+0tZ9OL3JOcqNnw10mr+O/F0dcahJJGdlytEP2AI/P9M4i9PMeeupaw9mWsIacrfa0lqUwucjPJ5e4W+zb/n5Q10mryczoF/5wkriUQikUgkEolEIpFIJBJJc1GrqX06Li6ekooaXYBxpRndB3Qk9uRRkrNLdWH1VKh8GTSmF8VHv+VIkiFQwdiC8AGj8ck5xLoT8VTUgkpbTWrMMQ6eLyd05Ai8MvayrslDmfFnSDKkryqoIWDYMFyzTrCj6XZhE1v6jByJ/aXfWXMuheo6MKor58q5QxyMqiF89FCsE3Y3eUZF95GTUcXt5PilDGrJw7vbNHxKT3L4xGWu3kfeFBVqbSmXTuznYIyKbqMHwcWdHLqYZYhXsKPXxFn0NzvCiwdMGRJSxo61R8Qb9KjNbRh653Kmhqo4fSmFSiWz11CHKX6hEQQan2H36QxUptZEDuhD2sm9xKQXoDUqolWvsWgSDnMmPhNFIyY2zoxfsIzxLSs4HpNGda0WrPyYMGU81hc+4INtmdTVaAgM70XP3m0oP7iFc7nV5CSd5uCpAloNGUZw4RF+2n9Zn4lmYuHVjYiW1Rzbf5L8KiXECEfPcNo655DhGIBt1AHOlWpo36sP9qnHOBCbjaZ1fyLt0tl3IJoSXSp6VH49uXdaOFe+fY3V0WUipIy0eCNCp4zFNXY1h5JuPlOqCp/B8vGBuLYezdyRASSm+7Jw+RxCHaqIv5BEufiN/6hHeHz+WAYNGsSgIBV7TydQU2dMi55jmdrTnnz/8SyfP4HBkaHUpCeQnFNMnZGIHzyN7rYOhE2exuwJo+nTLYzC+IOkF+nfbRu5gH8tnqJPN6CWnacSGiZ1VW1H8/z9cxk2dDAR3TrgTTK/7DyFVhPMnHsmU5sZT2ZBue50yIjZD+FSGddg7+Z2rkxb8gwzxop0B4XDhQPEF+sTVoVN4KUH5zBk8GAGhToTdekyRWXVurjmYtemHyM6qdn/7XYSDWEegxbz5F0TGTxYvLONDSejLlNWWYuNc0v6dHYj3qgVC6ZPYNjA3jjUZBCXkEOtKpzxd3Uhd89vbD+v3z1fmhpNaqHyPzsiZi/m7nAjtp/U1+uQIQu4L8JK2HYyjj6hRLSxJMq4E0tnjWNIv26YFaVwJS2fuk7TWXFHIE4tRzFvdCBJ6T7MXzaHDs41xJ9LpEKRwQNCBkOEDMJciL4Ur5OBsZUDo+ctY+7YHgR5OODi044uvRUZtqH2dDT0XcLj80bQIcQPd98QOnTty8BBffA1LSL+UhrKMop17/m8sGSqXqeBdezS6VTI3qcrS6d1JfecLRNfuo/JIj7ELIlzV3JEndMVD8eOI3ng7rl0t47jQEyBPvCWWNBx5CymhNaQFTyLFYqN9gwkX5Qno7gCS4d2zJs/muLUeHKKKjExs2LczLswLxbxXkP518xgSuwGcv/0TuQXujN58Z0M7mLH5QNXcO3Zjy4WiRyzHsmyuWMY1N2HjPOxZJXrKqsoTxeWLLqLO0YPZ1CfHmiKL3NJrzises5ididXXDoMY87siQwdMACztO1cuuaAxI1w6DCC+++Zy+jhQxjUuxNVOfEkZDXWdnufNkT6mbJu3wlhX/o+pTmoWg7iifvmMWr4UKGbbtjlpXE5LU/UU2/uWLIALxcnxkyew/iRQ+gq6uLZ41eatOdGOHi1JSLUlt17j1FYapCBd2cWL7qbiWP0MjAvuUKMQQbBY5fx2OwhhLXwxs2nNR279xPv7Y1bTS7xVzJRUnDsdxfPLZqst5VB/uTtOEWaYisGvIc/xGNTe1KSep6UPP0iXV1NJVfiYiks0+dBXWJE5yE9yDh7mLj6hkUikUgkEolEIpFIJBKJRPIf47o7QNRqT0yMi6msUCaqr6brmMEE5G5l21FDgAEzSyu6dfAlJiqN8iplgkhLaUEKCal5ukWL2+OFq7OW/LymCw5g5eBA5xZ2nD6fRVW1km4dhdlJJGYUoawDXE8ZO7eeJnL6NCKD3Qia/DLTW6Sxa8s+9NNeN6OG3NQrJGaX3nTXslNQMEPbm/PzV3tJrzLMiDbBSG2CZ8v2hIn3mhrfeFexlb0tHYOMOXw4l8pqKC/N48j5EqYvnU5HJ2tCpr9ML7NoDp6MapjcMzIxwzekA2EBzhjX+/u3s8fTsY7EizloVSa0GX43g/xNKKh2oFUrIyrL07mSkElls2T/B6lOZNX2XO6YHGEIuD1OXh44mucSfbLJskhhHJcy1Pj4+xkCboJjIAOGTyXAshKtT1cefLQHyb8XE9q9C+6uoOpxN0tcd/Hiiy+Kz69ktp/Ga7NaiQeNsHHxpee0Fbw+wZQfX3mNnw+VMHXWWJzszcWDKmz8u7LomUfoUbaFN195kcPaNozqF4mDeFrVeynvzXNmrS7dDRT0nMc3D+ldiSmTta88MJyize/o3vv5b3vIMVQXtbEtwa1DcLDWn+FRqYzwCm6Li63eb5RK1YfHPn0d94ytvCWefemlzbhH9NTHtRvDe4904NQbr4l0P+KEtgOvPjgai3p/dP+PvfMAj6rYH/a72Wx675X0hBQCBELvvQpKR5CqUhVEQRTsKKCCIAiCCNKkd0RAOtJ7Cy0EAqT33vebs7tpEIr1/u/9zvuwDzkze+bM/MrM7MyZmT+JNPkxc2Q1js2cIdJdRoRVC+a900X4uc793RszsYslu+fNYvGqB7R7pS/VvWxQq4+w42AWbV79kPd71sWiwpZSCoUhjr4h1PFz0IWApYs/tf0kpejs1LstH3Q1YuusWaz6JZ0eQ3tSzdlCo9NWnV4mwDKfYtdw3poodLo7gxoNG+LiJGqPiF3MnDGDpRvOYOPprdnqSaI4J409K7/hi+938TCngKvbpfJI+vmRY8mZ3N+/mC++WsCha3Hc/f0nvhI6/eKLr1i7/xKZ4n5F07EsGOHEds0920hpMJQVE9to0laY2RHY+GVmrZ6KxaHpLNh+muo9B9HO3LxsjYChjTuhtesQ4mamC3kW+ti4+9F8yDS+rHtXPPM7TqX5MKR/HYwM9NA3tCYg0B8LE52tKPXx8AsStmMI1h7UbfMagxrrEY83r49rSsyvSXjX60ygny5HoYP4sGUaS6cv5aqiFlPHd9Tq1NKVQcM6U/jbOr4UZf1+9QNeeH04YT62mtv0nYLoNWI8Xd3vsWzOF2yMcRK6eQUPTeyTMfMMY/RrrUjcsIQZX0xn+c4MXhn1Cv6uliiav8XGjRuZPWkIHnU6s2jZajau/5kPh7XAXHf/E7EKYuSw/ljfWcqM6ZJuvuWXy3e1daDCFP9GHRk3sAVRO5cxc/oaSuoPp0cbf82tTyX2EssXzBY+toZ091qVzge5u2chX3yzhBO3kog6spgvNc+dzebj10UrIh7r3Y+PXm3CmY1SuPT5mcu6VXClmLoFU6dmCPYVHeMR9PTcMTHOITen4pSwjIyMjIyMjIyMjIyMjIyMjMy/RaUJEAMzK158dxjKqOskxEtDhgJ9Q8KHzWDDhg2808GEvQtW8VBRed7E3KYDNiVXOHfnDpr5jz+AytiMTu+NonZBJOfP3deFarG2b4Mq5STnHz7UrIZ4Hu78No/vtiXS97P5zB5iwIpRH/B7bKF0pMCfRqE0xrded/Si9nHqYWyVkySFWcn88M5L9Hx/DYkZld/YV9Qfxsqf17FswUws7h3lysNEpCkUdUEWB5bPZuVFC95csIzPumXz0wfzuZZaXJbf/OT7fD22G70/2U5Grm7iRU8PPYWaEj0TnBuMZGizLH74cTsPM6SzF6qefPn7KCF3/3HOhLeklcGjz1JRvdVQvhO2ItnL+rWrGd3WRWRXD0VyPFGaSaxSSigpVqPUe/bm+/lZmVw49ztpJQ4YXdnAjguRpCj1JTGgPr6Q99ZEolarxec6V24V4+9TfjqLXtopPhk3n7OJcVyLvEaaSwBtzU21hq9Q8PD3RXz18zliE5I5e+AkheaWGJl4MqR/a7KP7eGqJt1L/HI4CZvmzaivZ07zxk0wv7aOeSdiSE5OJj0r5wkTco8TMHwggRkn2bDiNx6Ie5OSzrN8zVERY0W7lk0xufo7B4uKxDNTOHftNiWBdWiv+guHWej706VDHaJXzWBrUqLI7xWWbj5CYfALvBqkm1jJvMqcD77n9wexREXv4EKmA00c7DAknyNfD+ej5VcI6vc+P+/4jZ/GNcDU8DkPTEg7x8xJCzgRF8v1yD3c1qtGSxtLzfkxBdnZXDhzlNRie4yvbtLoNFmp1OhURJKSkkxqejYVd/JSl5SQnZFKSpoUrhZ2kayRf3JyOrnFJRTlpJGcmkpufhGFuemaNJKTU8jIyUet8GBwv9bkSCukNDq9wq4jiVgLnTYsnbARtnhlaX++2pHEnUtXiYgBe4/yssbsW0C/bu0YvOCKLuT50Es5wpRpm0Ve7nDl5h2sbT3Fo54tQ7VCn0u/bSCm0ALDm/vYcfqqqHtV6JfOhyXu5YPxi7iadJVdh69QHFqfToYqnB1rE2qcxan0ZApFWTOyjnIzz5FGdnaUHrOUdud3Fq3czq37yZz55TcSlA6YP+1IHoUBvv6tMYnczdY7N0lMTuLy9e2cyvCkTy0HDH6fTa9evZgwcxnR535hxNAB9OrzMp/+eEgz+fRULCxwtioi6UGxqBMKyRI6zMqvUGcXpvHLihXsOifapaQzHLiSR3BgAI7PquqK8klPS9HYh7QqsSKF2cJWUoTdFBZTKNmNzlYycwtEzSRwd8NVP420lBLyszNISc7QrCCqyPVFw2jfcwg7zle1tZZoT01Fe/rBKCwf3uChbuWJjIyMjIyMjIyMjIyMjIyMjMy/S9lMhql7KK9/sZpOqsP8vGEn0aW7XxXlc3rJJHr27EnPV7/DbMRPfDa4NuXHipvTcGg7ci+eJSbxOUeBdRhYOdP9jS8Z5hfLlm+n81tMxfstaNCvMQnnrpKU+rzpWtD0lXfp6HaXKa/3Y/J30XT8dikjOwfxzHObn4KhZzv6Njdhx46TlM4LVYU0QKvZTucR1CeXMKBfb3r2HcqO1ECmvNMXVxMDVCau9B47ntCMXxn5Sm+mrcmi/zez6F7XjYpD3o+lW1hIQZESl26jeadJLitnzON6rgpDvQJys/6YDv4M6pITbN9sTcMeHhXsQKKQ6/t/ZJRkK+LTq09/5u+NIS8/n2IbW6pVOqDYGGNjPXKe483owoJEMnQ2EBcTVWkyyzGwMaNnzmfKyJGMFJ/2NewoXdigISmByMIizT0Z2dlk5Rrj7KGvW6SQwd3r8WRlaFOMObqAz+ZvIzbXEWdHJRZB7TVpSp+ODnEcPHiJZGNLPKu5kJ0STbHQyx/DjEA/Z7KvXOJ2BX1KkzdSnI21KYbejXn19RGaZ/YMs+Xa6QvcL3r+rYQew9OFANtiku4Xi+dog9QJKSQU2eBSTaePtDSi8/I0k3IFRYUkp+djbqUvzQegLszm+JpPebnHUKb9tIXMBp/w4eDwZ5ypoyMlmagC7YBybl4+aVklWFgrNbIvKkwkXafTWEmnVfjN34sjTo76mAeW67STY4LQ6UWSyp4dwZmDIr/iUp16hW/fnczic2nl9ia+V6LxRd318xIfy23d6oE/dKs6nsRY7R0J8ffFsx8ZxY+N4Y4u3fiUFKE7E6zsFBgYOGPh4cdL/YZoyjn85R4YxFzkRnKGRseaFW/xkSTq6tuim8uZOO5LrjxtVy+VCusQN5RJOcIftUFq4dcZGXpYuxhoJ2R19ZSkS83fj9ZbTyL6Mhu3Hqaw7nC++nEhY3q2JszHAYNSPxYPTErPIFeX1L24JMysrDB6LiP8kxxewZKDcbR+YzqfjR9Mlw5N8bV4ZMZFrS1jVUU0cQ1i2Kc/0cviJGtXreGWro6RkZGRkZGRkZGRkZGRkZGRkfl30Q4xOYcyaNRbdDM6whdfzeXIjarfVlUnnuDk7WJsPbwp3QRG4dSc5r7ZnD5+7hnbTD2CgSl1u71Gf/8Mfpj3JT8cqHD2h0Dh3JIGbmmcvXCt0nkST0OhCKVdOzdOHz5KTFoBV7bOZsPVfPxDamFf+urzn6DWi/0JcHKkc/9RTJ06lSndArFwCOfVqaNo7eHAc29QVJjF/Xt3UNt54Kyvj4lZber6FvDrwfOa1R3nN87iQJwpNf29MH/aS//Jcdx8mEd183t89fWPnE8BS2cHbAtucvzSI4Ok/xCXN62gqE5ffEx0AU8hIy6B5FwHfEMrzEz4hlLH7j5nj8brAv4MXnQZPY7WJb8ybdo0zWfj6TiKnjAvYWJohJFhASkJ5ZMBVZNGanoJWVe2lqUrfabP3MDt/EKysnMxs7JHTzOLYoStjQumT5CDQuGEZdn5x+Kh4p+RhxePHvcPuWRl5VESdZAZ0z+v8NwVnMn7Y2eAaJDefJf+F3nNLDDSDIyX7eVkaY6l8j63Lj8uBH2lEnO9PO7F51BUyZRSObZ6HitOp+AcFMrj56CbYWFpyCOLw8owUKkwVWdyJz7/uVfL/L0InaaVkH11ewXZTuOL6eu5pfvGfxqlniMWz9wvqmqszM3Qz7rP9bgSiopSyXtwnWXff1OhrN+x93Ysf8KStJSUUJBegMrCEGVphacSdZhJFg9vCrv9S9VONhd2LufLL4SPffkjsdYNeO2VrthZVF1pO1hbkJudTcGTD3X6y6jVceycL/zws69YfyKNOv3f5K2Xaupin4G9P31fHceLFqdFeb7m10upuggZGRkZGRkZGRkZGRkZGRkZmX8bPcwc6DV4JN2sLjH2k4WcjXryEgdF+CAG1VZx6dAuSl8WbtS3H84ROzhwRzqO+vmxbz+Od1rbsmzJYnafi3lsQLrJywOwvLqLUw8e3XjkaaSSgxkBHt5Iu7koFI1pGm5EckIcGbq3lv8MV5ZN4NXRE/lm0VKWLl3KsiN3yU6NYNuyTZyJS9W8Va1vYkXvd79j3ltdsDF7wpSIqR1hDRqRdWkft/PzKClJp8jajVr2jpqtafT1m1Dbv4SHiWnk6l76l1bJDPtwIXPHtsLMSLdtTkE8Ow+dJcOiGS810QMTF9q3aEjqyQ0cT/kLBf0DqDNOcfaePX4ezx6xVT/4nT0Ximn29ud0dlOAdQgjXuuM8cl17Iz786PhCkWxdpBepcJAocCv9SAGNPVEVdXuQvrGhIa3xTnxHPviM7Xb3DwBtTqSIydjcW8zjg7VH3nruyiJ23fuYlm9Ad76KuxcOzHwlZbY6CasCgqjiMxUEWRtg4nCnT7TptO8bLYjmz3r9qDwaUOrJl6aEIXCgxdfbCj+SuXKjXsY1RnJmGZPnv2q2fNdFi1dybwR2nNDSvHpPYbWzlJefWnZ2IPU00e4ITlVwgUOXUgiZMhIGmn2l3Kkc6cmqC5tY8vDx1eW2AW9RKD+fS7GPaTI4yU+eL2RLkbk1b0rfRuZE3XiCA/USVyOiKU4uCb1FAYEt+pN72YBGFcle4USj5pdcM66xsXkBN0qhL9AXDLxRSWEhEpye4S8AtLTs/AKDENZNlIv6fQOv5+Kwa31ODoFPqLT58ShUX+++X4ZM19+jvMnnoPcvLvcKzQl1MISQ2EHfT/5lPrlR6o8P2YedG1Vn4SjW7lcVEhaRgTJpo0Y1NIVo+eenX0GRXncv3gQg/DONLexFQ2HAhfn5oSYPmDvrXgKnuZQz00WN44d4tL1TJQmChR6j9cNCs+eDG9uxeWLZ0j4CwujNGTnkpaZg29wuGabvscpIS32FscO3iZLZYCBUeUHevf5gqXzZ9AqqMLeYUaWtH95NL2d7/DO5ws5cUve+kpGRkZGRkZGRkZGRkZGRkbmP4merU0wTer6oOfdjq8WrmTnzp2az+wRDZDObe7y0daysB0f12DdwG58vSdTM4ipp2xIyxZWXDj6C6XHU5Ri71+fGUvFPTvm08NVgVunySKNNUzq4I+xvg/9ejTFzCmA16fMYdv2HZr0V877kDA3Kd1mtGllwaXjex/bu929bifmrpTS/ZbOLvqE9f1Y3LuKt5q7oa+4xuJJc7Hr8T6rpPzumILP73P44If9pD1jgM63xQAW/SzdM4e2Lsa0e32GSHcFbzSwIyf5AQ8eVPgkZZKXk07c/TjSS/eq19PDzNoeeysTlBW2egrqMoZl67Xy27luIdWj1/Pht8dIzSshK/kEyxYcpN7bs9go4jetGUP+ljks3H2pbLsXhZ4SCxuRrqUJpWegSwNz2ceWMXDhSdq+vYmd6xfTUr2Xr36+SGahGjMHD6YuksqygD7ehli1mCCev54PetZ5+soSQfigL1i/ZSfLP+hAcN0efLtG5PvzXugr9VCXSBMOpYIs4MraPaSbmWjDRH7VJUUUFpU8vs1PcS57Z73OxF1GjFkkdL1yJgG35zFq1iGyn7VFjibNYs1WOkWFhdoJD7XIR1ERJSX3WfXtZmLdXuKHHTv4pK0Baw+cJ6ui0QS8xKq1QkZbNzAqPJvZc5ZxN0376nhJcRHFJerH80sRVxaP5tNjKt6cpbVN6bNpSnsRV8ylLavZFBfIF+s28/2MDvy+dhERMTmaSbzCrBQObztO2Jtfsn7H97S4+zWLDsdRrCtn9rlvGT9+Dy3fn69Jc8eOjzC/elrElHD3l7m8tzGSNpJOdc/cOXNAhUPQbXDzcsXJ2RE7y8pvx9/fcZcuP0h5nUvr+FWM+PaU9m3/4nwOLZzAgrM1eH/rdhH/Iy9bn+O9b/eTLoSZmnaLe3o1mb1oteZ588eEsWv591yLF3YdvZWFyZ3L8rLj+1FkLuvDJ2uvi7SLublmERse1OSjHZv5sJstW/YcJzm7SOiniLiE28SYNeb7n9axc8c2PuvtwvoVa4hKEboRci+Q9CdkUiz+LyqWdCDpVHv2jWevz9iybTuLvx6Fh18jZn2/Sjx/Cb08tQ6gLjzBF++to6D1e7q8zaWPm512OVtJivCzTVy27MKajVLdtYFPhrbFTtLpD2P58IgeY78u1+kWYeca1NLKCZEn7VWVKI3MsbN3xNbsGU5UAcnGJPstneFVFxfrriE/LY4Du6/S9P25bBK+WvfW16w6kSjsWkQKGy8Q9i7JqKRMRiKPIqxYlPHi1Siy/F/R1p1rF9AgaxPT11wjW3wvO/YaC1dsxqHLTDZu1dnRkk+p62unyYPkU0VPWib1RNTcP7uLH7bH0WPOcrbv3MF3U5vx2/KVXI7N0uhN860SSY7PWmFVGeuQNny5ZKNOJ1v4ZKArK37cSEyqbvLb1Ikh783TxO/4bjh3Fr7C0gP3NW2QV7+ZQgZbmfvhQFwCWrJg6Vp2bF9Et2oK7MJ7MH/5Zk2d3trFhC6jvxJprGBsPRttXVoSy4afNnLduRcbt0i+sZb3ejXRTJ77DPxG3Ke1kx07phF6egajl1yTclOGytwWB3tbjMv26pKOMwmiVaNAlJ4t+PzbnzT3S59vx7XF/nnPzpeRkZGRkZGRkZGRkZGRkZGR+dtQmJmZ/YGhqoqoCB7wEZ91TuPTl7/i3B/eGP9JGBA6bAaft3vAe31ncemPjKTJyJRhSN0XRzOxWS6vT/2R1Kw/spJIRkbm/wJ6yuq898OHRC6dws+HI3WhMjIyMjIyMjIyMjIyMjIyMjIyz0dV+348J/rk3zrAghnL/8bJDwkVeTd28+0Xy+XJDxkZGRkZGRkZGRkZGRkZGRkZGRkZGRmZP8VfWAEiI/N/GQWm1g44CfO+F5Oo2UJIRkbmvwyFES6eruQlPSAlU17FJSMjIyMjIyMjIyMjIyMjIyPzx5AnQGRkZGRkZGRkZGRkZGRkZGRkZGRkZGRk/uf4C1tgycjIyMjIyMjIyMjIyMjIyMjIyMjIyMjI/N9EngCRkZGRkZGRkZGRkZGRkZGRkZGRkZGRkfmfQ2lgYPCR7u+/jF34S7zdN5A7p26Q8TceYO7Q6GUm9fHhxvEbZOrCZGT+r+BSszUjOodw+XoUBUUlutD/BhTYeTTktQHNeRB1h4ycQl34X0WJW0gbXu8Rxs2bd8jJL9KFPz8KPSUNXn6fN9tV4/rNyL8xb/8dKBROdJ7wHu1sYzl9M1EX+sdwbPIKk0e+TLh1Ar9fi9eF/nWcWr7K+yP6EGQUw6k/mbd/A6vAFozqX4+kS7dIKSrWhf7fwDKwOaNHjuClrh1o2bgu2VFHeZCui/yn0DehTqehjOlTg7iLN0nKf7pPKRSu9Hx7AgHqKK7/Q5lTODTmjXdH0q66gstn7pCnC68aFdWb9WREB0/OXo2i8L+qrpWRkZGRkZGRkZGRkZGRkflPoVkB4tO8P/N+2sjGjRtZvWwB7QMUmkgJ047vacK1n+8ZFmSoi3kUN1p3aot5ynkS1OUDE9W6vcfPazfw9bD6uhAtRpb2vDm7NN2NTGilr4t5FB86vtgWk7hTJFA+qeLR4xPWrVnN5F41dSFaDK1dGfXFT2Xp/vBpL+wV5eV5Fl59p7Nh9TJe71BdF1IZRf1hrFyzjkWzhuOlC3saiuod+Pr7Fbr8rOHzEZ1wMtZFCiz8G/PxvFXa+PVr+XxUGyx1cc9C0XgUa9et19z744cDcLOprBvX9m/y0+r1LBrTVBfybMJe/liUr1wvms9HL6KvVOFdewgLN86mj5cTSunLZvb0nvQFE9r7YyQCbF/4oPJ969YwtW9tTboSihYTyuIWT2iPuXTT/wAmNs6E+Lmj0v/PLagybPtuZdlvnELD57B7Q1N7ggN9MDWs2v+Uxhb0nrKkLN05gwJ0MU9DgamVCzWqe2Jk8Cd1rNDD3qcWAe7WGCgrD3QqXNry+dJVvNm8irSNHekx7ks+7OfHE4r0r1PtxQ9Ys26DRn5LPxmCp52RLuZpmOAeEkagm5Xu+o9j5OhDWJ26OJvk6kJ0KI2o89J7fDqqBbamurAKKLz78c2SebT20wU8gomTP3Xq1sXB+OnD1X8bRnZ0f2MGH74cgJFKF/YcqKycCAnywuI/6JdVYuFEt74vYnl9E7O/nM7Xcxdy4aEu7p9EoY+tWwB1avlipXoevzTBM6Q21ezNdNf/AMYOBNWuQ63qzhg8s77Sw9LRk5oBbqI9+nM61Te1YcCHP7JxxnDsLUv90I5OIz9lZVndWf75oIulqM0ErrWZ+OUPmrD1a1YxsrWz5s5Sen9axT06NH2V9Vr/n/VGOxwqitO7KZ9+u0wTt27lEvo1tNdFiNKqjOgycXFZulM6Vug4CLz6iL7KBt1zf3iXenbm2ufa+vD6JwvL7ls6/z1q2Whu0WBkYcvYWbr7xOed1pWdqmI7vWhCu0rttFOL4SxesVYbv3oBA5pWp7TX4dH7k7L7pM/PPy2iU+Cz2yAJRdjL/Lhijea+FbMnUdujgpBsvXjt4wVl6b7frZouQkvFfsfCUfXQ1yt/Zv2hX/HzOm3cvMn98LDWRcjIyMjIyMjIyMjIyMj8f4WeuaMnfRu7s+CDV+nVqxdv70jllRHjCXbWDjBk/zpdEy59JqyMp/s3P9LH5/EftfrenoS6JHHy11QKSsS1lT+vfjSPyZ73OJZviZWpge6bWjqMmknenqmadHvPOUKz8ZsY0uDR0S0FqiB/6thHc2RHOkVqce1Qm3Ezv2eS02WOF1hjYVIxXSUtR3+G47VlvNa7N717f0tCzf4MejH0GXt9KTB0bcx7c5fwjuVJThbaYFrFSJvSoBoDejTHwtwaaytTnmd8VX1jN++MHKQp54DXJpJYvQ+vtwvCWNysMneg32sDSFr3Ba9I8UN+wrRlP1o18Kw0gPI4Ir8NBrFqfFvOLR5A70HjOKhuwvRRLTEz0EPP2Jleb33NlNBMzuWbYmX2pEmrxzm/+mNe6d+LEV8fJfr6bt4d2pten2yhqLgEfZUJaqrRtXcwxuI50iC1sYUl5kJW0tiV0tiImFM/84aQvcZm+vZn2toLIlV9Al7+gu0TAlg1QdLLRA7b9WL9530x0X++ARKZp5P/28wyP31n7XVMLMyp7HF/BgN6f7aOtgbHmCjZgUj7u5JXebnOP68zdXEhOz7tTffx84iMf3wA39LGhirNWtikibmlqBf0NTb5n0WPOv2m8PUgL/Z+NEAjv0k7MuhQzwmjf2Fy5t6mj+nSoQ1vrbipCylFgYGJOZZCgBXGCstRmmBlY42RqmoB3lkziQ7t2vLhhju6kH8YhRJjM0ssJZ3qgv6bsTS3IMhOwYmL94lPSCY5JZW8P75I6o9TmMHe79+mU68POJ6UWeF1gv8c6ntbGPVCR3qNX0n837hq9HFUmNV+jYWLZ1G95DZ5RmYoy4w/iV0LP9S0wdo6tDcvf/gjcdlJJD5UozCxo8eQ0bhGLeXVV3ox5POD1B/8Hm1CbDT22OLtVTSM/lpzb+/pOwh+fR2T20uTK0rqDfqMrwfosXhAf3qPfI97Ht15vakvKtF86lm68erwYRifn82gl3sx+tvztB/6JvV9pAkUA16ctokupvsZL/Vlvt5LnTcWMyBAqtX18O4xlTkDi/m2bx/Rno5jXXQ1PprSHWNpYig5kkUfjdKVpRc/RfoybGgPXHWTne1Hf03xvg+0+f3mME1E32tYQ6m/o4dR6/HseLsFe74Wz3x9GpHeQ1g4pj76ojK1CW7NpCFB7H13NH169WPyNxfoMLgn3i7aVzaUxipu7vyeEbr2/+UhI9h1/Vk6FX26wHbMHtuNBxtH07v/YH64aMlbI17E2dIAhb4JTQa8Q+3sXxgzVOR30hZ8XplO7waO4k5RL3T+gOWv+LLsQ5HfsfNJazKFRSNDNS9oBLR/laHOZxk+qB+9hoziuGFbJvWvJ9qN/4VaREZGRkZGRkZGRkZGRuaPoJcZf5dpn8/g6r0USkpKyDq0k3hjd6ysdW8iqks04dLn3t7fuV7igKOLNqoMPSNq1wzH4NoJ9mdIAytKHB3ciD34HRO/O0ZeFVtVbPliCN/vuqZN+8h2fkvWx8+/8moOlKY0qV+HgpP72ZcrDYKq8HB35ObmGUz4/hxFJZV/XCsUDgS6W/AgMZ604mKKiw9y4GQ+jq6uVHgBsgqM8Pe15fyyqYz/4QolVQ7EGBHYpRftbC8ybdEpXVg5evqG+IY1o1lNDwyl0Y1SRFql8stNS+fG9QRMnQ3QE18xUDniYarmZnoauSK+oOAAp28r8ba1pfTFbD1DEwLDm9O0hhsqpe6Hu4ET3VrXh3Pz+Hp/AcVZidy68wCTmq1pZK3CwtyL/BtreX/ub2Tk/bGtX9Rl+lYLPUp5L9b8XUrazcskeNWlgXhOlUjlFbIvLbMkS4VVXfq08yBy1XQ23ZX0EsnKJbt56PcCr4Q8YzDCuQaNwwOoXrMRbZrWwNbGn8ZtWlE3qBql78Na+TekTZs22k9dH/Q1ctLDxr064cFu2PjX08a1aICnnbl2Mkwh4n1q4OfsQWD9JrQW8S2bNsTZQorUYuhRuzzdOp7oVRxRt/enRavWmrj6NXwx1YlD38CW2vXDcbTS5k7aysmvVkPc7cpftdc3MiW0kS7dNo3xNq+QrmMgrVpr023TMAQLkyfI+VEq+GlV9mvuHa57nvjUD8TkkeURptVq0rKViGvdnGAPO83knkLRjFpBBVw5sZ/IdK1Ob6x4m1VnpfSNqFazIa1quWvul7D1CaNFLY9KEw9mnmGiPCLdVk3xd7HWDExJOm1SL4CAUKG3pqHY2Qqdtm5FeIiHVqc6GbRu1YpW9ctloGdgTEDd5rRpFIilSolzsE5OberjZWKIlZ9Ir0VjfJwssPEK15anTUtq+7mUvaVsUK2iTr2EH+oya+lKvbrVsdF3pY4uPtzfVvicNlrC2MmfJs1b09D/eVdlOOHr7ULJhfWsuFmgkV/CqY0s/OWuZsDbwNiBOvVqY2uhfRNdT9+AwFr1cLY20VxL6BubE1KvhTa/jaujeS/azIHatatjJ3TWunVLwoL9CRI21rpNHdykAVADU/xqNxa6FPITMmxQ3VGTloS5d11xTwtq+dhh5RJM0xbasjYO98PO3pMGTVsJ+/DCTMg6MLxUvmE4S0o1tiI4vKku3ZbU8S1/W12kTHXhRwH+3tRt3FJzX4t6PmU+KuESKtLWpFf+CfN8+uoCC78GtGnZRPip0KlnuU7D/F2FBWqxCRB1Q2maQqflA9sV0FPh4l+Hlm2aEmhnqJ1IkcpTt0nZvfX8S8tjio+QeV1/O/zrCHuT4psEYlHRsB2qi7yUyqchvlam2nrluVCgyEjnfn4+j9bO5qJuleoiTboNgjAtnSlTGeMbHISrhTs1mmvl2zgsAJ3pPBVT9xpldVVrSXeNa2BnWF6vGDv60ri5TjctmuDlaK6L0WJg5Vym05b1fSm3Ti1OwU1oLnzHwvh5VpVoke7RPK9Na42NNq7tWaZPCetKOvV+TKfm3qV1en08bMyeQ/aewo5g2fjXWHM8SdSXumAd5e2e+ChNaNaoHgZXf2VlRA4WTo1o5pLAqj1XSMkW7fQtUR+WuFDTxwsTUeSDX73M+MXHtPee2cevDwupWauxEJwnoYF2XF42j/0Fop1OuMeRU9HU7NAaG5U+Dm6NqG1ynR/3RJKVV0LOrcPEGnlT28MFI8u2NArO5tD6NURL7enxjSy7ZEqbF1tiqDDF38sFgzs3Oa/p59zn7EVRp1Tzp67UsZDKU1oW8bn522nyrc0x1Al46xeD+W7nVW380R3sTdLHv3ptFMa+DH6hPtmHpvH9MZFu0i0uRqVh27AT4eb62Nk4YZ2ZwIW8PNH3KiA+8RT3S+wJNTbW1usC9SPtfxVNUWWErBuFN8Qqej1f70mnOD+H2EiRN6/6NLA3w9CmEd1qKtmy+zix6SUU3/6NS+mWBFcPwsoyhNG96vNgz5dsvyLyG3OB03fzcGnShWBTBTd2L+b1aT+TnSvq3ow0bly8gp1vHVSqv/5qgIyMjIyMjIyMjIyMjMx/F4+NG+gpbdFX5lJYkK8LKSegQzP8M89z7oYuQIeBiRl16niLH5iR5GgG3It5eHM/Ow5eI+u53my1Ez9m1WRlVt5n3NjKhrpBdlw4E0W+tKyEAm6f/ZVfjt+hqnF9tTqW34/epX6HDoS5WOPSfCjd/HM48/tZ0nTfqZpcLh/axq5zMZrVK1Vh4ezLC41cObR8G+cKHi+U0siMli+/xbg+jZ44EGRsaUGQtwm3rmdSKJLIy7nPhTtFdOvZHn8LY9xbDaWeWRxnIyJFjrSozGzpPPht3nwpTLvqQsLWCX9XIyLOXkUtVOhRryetAmzIN/WhYaiStIRjbNt5itQC7df/VrKus/6sHn26PTJZ9RQsqnvjbZ7M6YOxuhBB5CXOJpni7V8+OFsVitAeTJk8ga6t29B72BBGjelLfd9ODBvUBXcrER/UmWEtXbXfVbjRfvhYRrb3EFcqvOt24o1JU5gyphNOCn1cpTMBBnbCWlo6oKfEu+0QpkyZwqDmzpqB7qAXXqdPi1Ck4T9FSDcmvNGNagqFSNeTzqPeYmKvWprn4BbG8LGv08Hj8SUIhqa+9Bs2iKBq2kFyPaU+bfqMJNxPO7iqUIQyUCpPfV/NoLx01kPTpsGaODwbMnp8H2rrS4Oe5oS1H8Dbr7TA8Lm2q3kytmEv8NakfoRoBsdsaPjiUCYOaFy+jYx9EMMGtsPTUB8Lu6aMGN0XLydz4U9XOH05nwbdX6VvEz9MKsyZKBSW1O81gsn9wnUh4Nu8P+/0qS/idIOVTrUZNbgt7qI8Dh6tGfP6izjbmKCo8RLvCxm80LYtvYYMFjrtRz2h0+FDulXYokSBtYuQ86AXcbGpYp+mJ1I+UFp5yFRcB7/A2+O646HRqQedRo7j3d7aLdoUrrUYOuZt3hf2IG3bYuZRmyFjB9LAXORX8w2wDmnD2LcnM7KNmy7kWaRyPfI+Kv/uTJo0gnA7XbAOE6vqvDKkPz5C1hL6hiZ06jOUEE+dEBR6uAkbblfbAwOFPy+9PYlRnYPAIYB+r7+lsWtvnw6MmjiMdg06i/xOoHdY+cC2QmFHi+ETtff8jUgTza1fe5chbfx1IVKYE13GCl8b3R9fFwtxHUyfiRNoH6oti0PDfkx6tzf+km241GTI6LfpX89YfE8T/fw88n3HpoN4560X8dLotBodR4xjcp86uthyLAO68NaYl/HTva2ONNnUsQ9danprBt719Goy6O0xNAp0FOkIuQ17hymT3hKydxXX3nR9Y4KoZ3Qz/1bB9Bszgb51/thAqqJ6RyZNfo+3Rg3Dx686g0aM19Q/bw5sotn20KZWJ8ZN7EdNjZ9aUa/LYCYObKbdWs/Ehlb9Rmvss389E/SNLWgzYCgd/F3/0Eove79wXn21F37mRhpRGtl70fv1QTR1sNJ0BqydmzNqZM/yCVuVMXVbdaS+lwP6Qqd9J71Drybe2jgdNbq9wYRBHXG2+nMDyzW6i3bzFSEDnTE4NhnIxAkv4a3TaYfX3+S9fnU1cRrcGvLWq21xVBjiW7c744Z1wPKRFaaPc4stsxZxNP5ZI/Ki5rULoFldO47uP0defhGGIXUxSY8mNTkdhWMThr81Hoe8eKr5OGD62ASUNTZWCtLTkoTOjDA3MiibHBAtPjFxieQ5uROqVGIcXAt1fBSZ6VkonJozdPRrWBVl4+dvg5GbDTYVbF2tTiTidgrG1TxxUmdy9ugFElxb8OYrTXFxC6ZTEx9ub9vJpeLHO0ahbeqSdfchaVm6gErYavteGaKH5OZLDcdizh27JHU8qNd5MA2ss8m0CKVesOjT3b1FlNqLkUPb4mZgSGiLrhhGnuVccirabpMBfk27MU7YqGTXLzzr5QYJIxPcPB14GHGdQtEpMhPtQPc29VAY2BIWYoh+aAOci2KIj01CYV+fVydNplrWLew93bCqFUqYfTbnT10Vsnahw4CR1FLcJdMmjBo+uvTL0MfY2Ez0uVI1k0MyMjIyMjIyMjIyMjIy/3+hGwEtp9nwQRgnRJGcmKEN0Dck7JWPWbFiBZ8N9uHE/K85mVB5EMHEtDHuZg84ezuS/D/x27L+8KHUNUzk2qW7uhAtlpYNsSm6xmnx473w2eMWGs5v/JKNl40YMfM7Zk8I5uD7k9l2KZ6/tMOIngqP8C44Z55k78U7VHX2alFOGuumj2LMrB2kPDLro6j7Cot//Ikf5n+BR+oJ9p2/R6FIozg/gx2L5nAkJ5j35//AtGGu7PxsJsfuppW9GVyQFsuSj0fwxrz9mrdENahUGOgXk5ddgqF/X17r5cbBHfu4n6aHsdlzDDr8JfK4t/00yR3bEf7Y6KUK/+YDmSVsRbKX5cuW8FpLZ4wMDFGmxnAjo6LgcsnNLdEMSjwLhcKY6+f3E53vTPWio6zdfp5ME3MMjUF99zgr12zjt99+Y+/en9l925yODUN0d4KhQQb75i9i3d7d7DhyBoOa4TSz0L2trWeEMl3cv2oru/f8xq79N3Hy98PCxJkXX3mZane2sWrvXpHuCpadVNC8X0dqKkyo26Qd9QqP8c363Zrnnrx8m+znPKPbo+cQOvgW8+sPP7FLk+dtbD4qbSVkTpM2namTdZIf9u0V6W5jrQj3ad2KFgbPuQqkSqrR7sWuWJxZwA9794h0NzFnZwQB7fvQ21s3o1GSytGffmLN7t0iT2t4YBpIUxcHDIhjx8yJrLtiQt93vmDxshXM6PeEgyGqQp3IwcU/snbPbraL8mS41KSZnTXSrmcKhSm3zv/GvTwnAop+Z822c6Qba3VKfAT79+3j99MRZFRwpZKCXG6cOcRvxyJILywm9uo+jfx/++0kUTn5pN06zm8HjxIZl0FK1Gn275fiDnD+VgwFCme6D+yPZ9Q2Vmp0ulLoVNR3/TpRu9SODZ0wuD+H+Uv2sn3HQWJUvtT0Lp/kSji2mnEjBjNx9S1dyLPI5eq2BYyZe57qLbrx3rwVfPf+AKrZPj5xViVqNan3z7Np1Vp27V3KkoOirnypFZqxPUMHVDfWsfV8DMaiPrhy7DBXMoywdRZlKcgWsv1dlP04URUFKMi8c4Z9+w5yITKJtJirHDkoyeg3IetbJCXe5cSR/fx2MoosIeuI06XyPUes9Cp3bhpXTx8R1ye4J+qeR9FTFPPg2hn2bN0p5LuYo3erUSPQXejansadOhEYd4ClQvb71q7j14gESLvL2agqR2XLyLh1gt8OHOVWrNDp3dMc2KfV6bmbD8lX1KDn0G6U7P+SFRqdrmLa9nia9BtCe9cKdVO1Hnw6pTeJJ9azYs0uIpLyMTDyp3Njfy6c+oVfNH74PfsTPGhVw5fSRWAleff5dc1GEbecPVctadJAey6UwtWfNkFGXN9/QCef49xOy9YNAj8Z9b0TrBL14trNO3j44B67tqzlJ+F363dfIhtXWr/QFasLi1n8m+T/W/h252W8W/ekn6/O/1VWqBLW8d0Pu0R9tY+zd4vx9RV+WmFisiqy71/m4H6tLo9fuE5m2cS4PtV82lKdy6J+3MYeEb959zrum9WhV21nDDUj90XcO3uADRs2sVvodNVpExq2DqfiCRi/LxzHyE+XEZX4/GfCxF09qpPdb1yJL688FYoQegzpDge+ZHmpTrfF0rjvUDq56XRaEsfebxeyfu8uNu/7HYPQ+jQzK5+o/KtY+TXDJvUSJ+5p+x0KEyP0Cgsotm3Gex/3Rf/3OWw8kiyaD33NSs6K1Ozdi8Y2WZw5dl04Wzx3YrKp0bkbnkohTBMXWjQKw87eXLOSS0/avrOgkBKHNnz0eV8KD33Lr2cy0DdSonh4nqupZtRp0Vxjjwq3Trza3kU800gz4ZV4dhUT3/wBddu3mD3rTQyPrOKbtadJ063WVPi3YdqcRZp2eGCtdPb/eoTUx99pof6woYQbJXL1YpTUWGKkV0BOthrn8P50Ckxj45bTpOQbYmwi7OjhBeZ+uoDbwp+++nExfaqn8NPCjdxJz9csqLm/eQZvfTiDRcKmD2Z6MXzyPHrVr7hKrAqEAPUNFRSKvgDVXmLK5JZcFzZ45X4xRqZ6KMyM0S/Kp8ginPHv9cPy7FyW/Rov8qpCz8wIY0Ueufkm1O/SnzoGZ1m68RrZJUbadqQCprY2NG0eyv2LNyio4gUWGRkZGRkZGRkZGRkZmf9tyn6+S1v1tHtvA6PqFfP77h3iR61uOEf8+Lyw+jOGDRvGy+O34DVhKR/0qnj8t4Kgl7thfO86MQ8LH91Z4uko9Kg74GMmdvchbstXbLtTcRRZQUjv9hRF3CYx6Xl/sCpwbTSIPjVymfXeCH48WY2h386lTyOnvzQ4YmgcTM8uvvz26wmi06pYeiJQlxSTnhhDTFImxY9szaU+t5rRI15lyGtvc6ggnA/GdsBcWiWib0qDnq/SzuQ0k8a9xoabNRn95Qc0CSw/qVNdXERqwkNikrPKtzbS/K9Ar+F4fp7WhOPzv+Z4dJZ4bmncP4s6Zz8HLtanUVO9R+RayK0jq5k0fLjGXoa/NpIfD8eJcJEnG1tcH50wEdfSNlvPoiAvloS4PPFNJTG3L5JdWFQ2QaSXn0H9tzfxy86d7Ny5ibfbe2FSYXsX4u5y4mEyBeLulPQ00vIt8fXWnlkC6dw4e537MSJWZCNq90ymfLOF2NxqVPc1xbfbZ2zSpfvFSwGgMsDQxIagAB8yY66Q9ge3F5N05h/kR965Y5zLzNUNmBaSkZEj/rfE3cUOp+ZvsnrrdvHMbSyY8BL2VtIgj+aLfw5vL8Lc9Yi5nES2RtRFZN55QCzuBPrrEk6J5fzDBHKF3ebmp/MwBaq5myAtRMlLimLr/Lfp03sCu2KV1Bo0l8ndpBU2z4Gw29MPE8kTws3KSSU+wwBPD0PNoGFhvtBpbJ6Qgchb5EVyCgof2w7o78VN6NQM766flul0eo9AMBA61X0DrnBoQzQpQh3FCWeZPnY8Cy+klVmoNMkZ+/ABcWlVjCQ+AememJOLGNz5Bd78dB2K8EFMf70lZtrR5WegJuPeLe5lSbafy/nrdzEw88RRM6aYTNS1VArUCnIy0klJSRR/azztP0dhAQ8eCvlpBhhzyBNiUir1hW8lcel6POqgmtRRqdD3rUF9d3Ph09Ha+/4sYbVpZpdF1MUUtEPv+aReuUusoR8+pSZq15xps4Zgf2UZs9edJLdAa2X6Sj98a9di/MzlbBf2sGPHWoaHWwrbVJY1inn3bhCZJelaGmQVtY9SV69EnOS329Dm002s+eFj6jqoqt5261FyU3nw4D4PY+PJy80V5Y/h/v37xCRkUORRjVrVVMRdkfxU0mKR5q39WLWr8NPSHN3nzN5I4lNLUAs//WX+B8zcevE5V1lWgdCFQ71A9IWPpuVqEymS/DRJiaunsSivFFBITPRd4vOktj2HCzceYG7tgqVuIY1ETkoMDxOELRb9DdYndNLULlvoNLlMp2nXhE4NfPHx1ARA7F2Ox0h1egkJKUmiTreqUKf/RUSfpHXXJtw+eZb7iaWCFeVyDWfqe33JWzWNBUfvkZEvHlapuAoC2gxmXJ8G5OyaxY9Xhd0UJ7Nj1nKOmbRh7tZt7Fz5GR6GeWRGPuCOpGPpfu9WzPy4J6nfT+GHEw/JEl0gKVidf5UFoxdh1HUSayT7nBbCiaOizAnxpIpnKV1a8/43k7DZO5n3Zu/Aq/8UZo5qiEpnh+pbB/jonTGadnjqiniGvT2S6i4VNi8T5azT/0PeedGXhC1fsiVS2/dSS/2KZu/zzfBq7FqxmqsJ+cJ/tQVVWPoy4O03qHtvEa+OfoMI0xeYMrkfbrbaZTCFGQkae5Y+x+bP5LDak9AawZoVlU9FJK+oPYTVX3cm4svJ7IhIJb9Y9Aw0MhIfG1/GTHgFg13fMv/gbVIlw9AISeo9KHDo9B5Dg9NYt3EPUWk6nWmzrEGhp0+P95YQXniSn4/dJOfvsFMZGRkZGRkZGRkZGRmZ/yq0IyvG1jQc9gXjw/PZNX88yw7HVvz9SElRIQUFBeTfWsOmc3p4hYVjq4tTGIfRsqYRp44e4Tl2lyhH/Cj1aNqHEe38ub5mAqN+uErFeQOFSV0a+ak5fu4sKc+ZrkJRg1cGh7F38xauRqeze1ovFl83oU6Dpjg/z3jjE7B7aSgh+omolZaE1KhBDXdLVEa2+IUG4GSq3UrkqZQUaeRXkBnHpYvnUHrXIcDAEAvLOnSpb8CS1b8Rk5zNtk96sjPNnaaBgViWTU1VQWoqD5KVtGlWyIw+Y9lxtxB9J3sc9R4SEfGs95D/DkrYs2QFTl0G4/qIXKWJoML8fG15xaeoWE1CfCJZ+SosrCpIytwXf5c8bl579kHK2oEQ3d+VLNOMzlNXMirgMG936ULnzp2Zti0S3RinFnFvqUSUenriUyLypwsQqCWjK01b6KmoqFhcirwXqjm5YIAmTenTqUM7Onb5iFPFJRQXF6OvMpQMTtylxNDAWDNZUDXGlC7gkLYJcnRQojQxqbTfvZZiIatibm+YQLcXtGXp1LED7dqOZ0vW879ZXUZBPppiloj8liiluRuRASlAoNJHpcihbMc5SQQ6GUjnnOiTycMHOUIW2rCS4iLy8++x8p3+fHWskKBW7SkdiyxHpKk5GF93KaEZoNKip9AT30glOjpfylKlZ5YOsP2ziDpM6PT0woGVdNqh4wecKHu+dOZNaaZKKCosfOycoT+FWviE0Ef01e3MWrAedYNOtBf+/2i9Ia10Uj2y2EeSTWkOjAwMKMiJJjFRupIGCDXBOv6GfP4dVJkNFWYmKrITLegzaxazRnQkct1bfLit8paHfxjhq0VqFUKU5RgIOySLnEzdddIh3p++gdyQYYzsHIixTr5qdQGpt0/x0agXy+yhY/sX+WTN4fLtEivIviLqkhh+fncgXbqM4JcYO8bMXcrnfeuKtB/V6B9A46fCRwwqpFHmp6W5EPmpUL1LflmkmfX+k0jlK1Kjp9IrnzwQfqpUFpGXJerBMj8tl4KRyFNWehwZf1F1T0RUOkWaukR3LSEqUJUiu1ynFfSiVCrRK44nKqpICv7L2DSeRCv3B5w8dYYcXXqFNyIxdTHj98VzmHckliIhIws3c9IepGkm+SSks2oG9+pAyt5Pee2707pVomqKi07z5YBeWht76XX230gm934kN0Rdn3/rHo5eRuyc/jnzTyZTLBoRKwcViXczKRR1VXbaZsa070gn6d5BC9FztyPlVgTJCkdeGvoCXtcXM2F5BJHHt7Fg81HM2vali5muQdbUOdo2OPHyeh6qfPGz0p3BJPpe1Zr04vUO1bm59m1GLNb1vWJiiMo054W2eXw+bCon44sx8HDFqeQON26qCKnTnHD9s0xeclrYZBprvnmPaPcmdHCy1azqq0hJUTxpaaI+Ffp86sR2Xh5JsbmE11Uzf/Ab/HQ9Hz1Lc+xN0rlzo5DiiBsUWFlxY/tSvt0TiTRPZ+btSF5cItlX73I7x44mNWKZ+eEP3EovwcjHA8f8W9wtXUxs4UL7ScvoY3+FOfMXc+VBti5CRkZGRkZGRkZGRkZG5v8n9DCyoEHPUbxVv4Sf53/GnN0PdVFV4N2MZp5KoiMuIr2zLuHf9WWqJx/g6NUUXcjzYV7nJd7s3ZRbuxcybd3Vx1ZNBHR7hWrxhzgb+UdGWgzRN1Zha26uOahVofDH0b5QMxBQ9BcmQIyiDrFm1zkMXQOoXr061Z3N0Te0xrO6Nw4mhppZJKWhKQ1eGMqQTrUxM3rCwwzN8fL1Jy/6CvGFBSJ/higsTHAxNkYal9NTBGBjkU+euogS3YCCvokVLXoMY1D7YIxKD1fPus+e45fJSDbHStqG38CaxnVqkn9lO3uinnMvpr+I+v5eTqUEEuT++FD+o6jvX+RYpC3t3upLbWnmzNSdNoM74h21me2aA7X/HAqFMy7OKtRxD4lRq3EKaUaT6vaUHm1RCT0D/APr4Jh3k9+jsitNtj2KWn2b0+dTCO04hpqPHvifl8rdew+xCwjHUamPuU19unRtQemW+UXFicTnKnEzNcNAYUujvmMI1x0ZIZ1Rc2T3RQxrdaBFgIMmTDpvIDxc2lYqhRu3Y3Bv/BodAp9srB71X+DVEaMZXOH8BQnHBu0I0SwcciLI347sC6eIkIYJ425w5nY+Qd3bac9fwJLaTcKwfLiTTSdL33Aux6paA/xUKVxOSqDILpyXWld4jm0YAU6FJNy+Too6k+iHaZS4VcNHoY9bcCva1PXUbZvzCAo9nHzq4Zx7n8vpqX99pUdaJulCge7VqtiOq6CInJw8HFw9NW/zl6JWR3L6Qgo1Oo6ltvbImD+MhX9jXhk2gv6NK24A9BSM7GncoBYWZrrRXJUFTk5OlNy9yvXiIgoKE0kqNqSasQkqYQeNe4+gppP2q49hHcqANgFEHdnLU2ro56OkhIL0bCzsXVBJE3mPkpRGrkqFtY3WRv8qCuEHQf6OZJ1azNixYzWf2dujyH/c/KqmsIhcoVN7F0/NgHcp6jvHOHTHmDo92qB1MReada2L0dWf2XO5goOfWcan32/Gq8M4BrbyFPWolOQlYrKr0bxBKNKRQH8GdUk0yz+YxE+/3hH2742+/pP99pkkRnL+Vg7Vu7YhQLOvkjmhDWtjHbubjcefV1B/kOJC4q+cwyAknBArc007ZmkTgr9tHPtPJjyuH7u69GtWjVvnT5CsC5LwbzOIYS81x8Hikdm7P4H6zgkO3zGiTs+2uGtCnGnaRej02mp+vaQJKEdpSFBwGMYxV7mYm102KfKnsanFq8Nbkn1uK1cf6MIEmZH7OHwxGzMnA2k3TAycGtDEvYgTF69pthNTVO/AmNGvo7zyM1+sPklOVfuAKpS41nyBztXVrN91WNhfMcm39nM2ogALN5UUjZlrQ2paJIu+VBQ5FWVv7kPnAW/SQrGTH3+9KAL0hd8qKBR1iZ+mTrfGxsYEZU4OWVXYsln1ZliJujc2M10jI/OwF3mzTwvu7Pmez9ZdKet7qVOusuHQDQrTrbH0EmGine7UOJik31dxUMhDqadPia0Nvvr6KIS1GBq5Y6LII1u/5DHZ+7cdR1P3O5z5/UZZX7FKCrM4e+40D2MMsPLTE3IwIEC002Zxx9kXmUH+3b3sPJmKia0RStHVUNg3oGtNC86cPU3yvZP8tC8SRb4VplI7bRlA75aBRB/4idPSNq1OIfQZ/T5v+0cy95tZHIx4+klwMjIyMjIyMjIyMjIyMv+7KNyqt1dPmfUhdc0zuXU/qezH8N2DC5i/+SJ1hs+nbw3dwI55BudmrmDrncvEZ0oDWzUYt2oGVj/348PtlScqbDxDGfLaKPxsDLH38sQs5yFR8fGcWfktK44X03/eQgb5KnjwMJasPO2gfcaDSyxb/B0RCbV5e/0MlD/0ZPqvurNIdEiD3MMG9sfd0hAHLw8MMh/yICmOE0u+ZuXZNPwa9WTkq50wzs2gGAtMU3by7uxtxCVmPnXgtVq9rgzr0xlHU0OcvKpB2gPiUuM4umA6qy+lVl6d0v5j1vVJ4b2hcyg9DUA6rHzwx0vomL+W16dvIDFDWyafFv0Z3q0Z1tKe1HrFxJw7wpZN27iSmCN+7FvRpNcw+rcNRVGQixozMm+tY8bivSRnaLdIMrR1Z+wn39EgYTFDZ+4kI1dXClNbfF8Yz5dd7IjPNqAg+hBLV6zlQnQexjYuDHrjA2o6GmDn4YFlQTyRsfFc2vwDP+27SvZTxtNCuo9neJsAzCwdcbYqISE2kfyIzYyZux/vOq8xpO1D5n67hVihFs86b/D5zFbcnPs+M3ZexbzH50z1OCvCNlLhuHMN5o5eNBj8Aa9Wzyel2JS8iDX8sO4gV+4//Y1MRfuP2DLImM8/WU+b8ROx3DeCzw+2ZdJUT1Z/PptYz9eYO7UFedFJ5MRf5HB+TYab/Uq793ZR98XRTBzUhPSERGHXCorS77Ht54UcuJxCIfrUff0TOsRu49vNx3l0ms3IzpNOY6bTxyuNVN2J9AUXVvDGwt8xsQ5i4ORx1LdUk5tTwJW7V6hvX8xbM1aQKopTp8trvNq9rtBpCUV3N3PRsA2Je2ax6fhdzaB4eIN+DH4tDGWGtLIjixOLPmPZuTQMhMwbDvqI8Q0UxJWa/e1fGD93p27rHks6vvM5b3QIJmffNHp8vlf7HYG5ax/e+7Ql1gXGqBL28PWirVx7oD1fwcy+Gt0nzKCjVTqZqNBPOcP3S9dy5nYq5u61mPj+u7jpZ5BXWCzsXMHhVVPZciKBPH07QnuNYFRj3QyOoS0ZRz/mm003iUktwNAmnDe+eZdaOUlkpt3hWKYzvU2P8sKUTdgEtmTKhNewKEmnoKiE4vxsdq+Yxq/nhexbf8i2oeZ8/tFqmr8xEZtDY5j2W0ve/dSfNZ9NI6nGm0x+oTrGpta4OpoQFxMv8hbP5k+nsvuh5IimuLR8ja/frEt6nPRaeDRbP1zA7njpMF59rKp3YOrElzArLEStzuPqnrWs2HSMPDsPOo6eTj+fdM02VxJFF1cxZsERzWH6C6Y2Yc9rn7ApU6fwR3BpM4rZb75E/q5xvPLdFV3oU1Aa4djgBd7s0RQbE5XwfxUFD0/w85p1nLyZgVrPmCZ9xvBK6yBKCtXkR20jyrghV7bOYe/5JOq//SMfNVJzL0Ho0cCanFMz+HL1OWLtmjJz6iDiv5/IkqJX+HK4JQs+20qLzz/AZkN/Pv3dnv6vjae+hxV2np5Y5MVyJy6e8+sWsvzQTXKLFZg412Xs28PwtdSjuKiYxDu/sVD4rXZyxZLafSYwvns1ctIlG41g2ehvuewcxOBhw6nhbCnqdA9MsmNE3uI4vXwOK08a8eaSmWSvf5/5O69pUukxbQc1rn7AR6svY9vtXVYPCSSqzLAF19YxQtQrz0aJVUB73n+np7AnodOSPCL2rWf5+qMUO/vS792vaGwYR4602ip+FzO+386NmGzsG/ZlxiAP5r8zh/O5ejTt8xavdq3O+aVvMPu3dFzDu/DGoO5YK/O1b+znJLN55QL2nFcydOF3tL79Ff2/PKDJQat31/GG6ke6f/ordnVfZFzf1tiZScu+lCjTb7Jy5XKOXk14bCK/KixdA3hvzMusWDibK/dSdaHCqu3c6DZ+Op1ts7R+mnqeH5b9LGwlGbWFK6+9NwZWfs+yy3cpO8bjD+LZ8EWmDKvDj+/O4HhSJvrG5jQbMJ5+YR4UKQpRiDrg9x1zWbf/lvA5A9p/sJwRQbnEpwmfEP6fcvADZm2IIKlCtd32vXWMdT7OO58v5EZs1b7zNNpO3coIuw2MGreSeLUaC2cf+r77NU2FTrOFTlXxv/Llom1cf5iLW1Nh3yO6UJSdTrGoqwpTItm44juOXJe2ntQl+ATqD/2KweHmmFjaibZNj/sPE0X9fY+fp33O7wlqag+azWcDVSzs8zbbkyusutNTYl2rE5MGd8TWSI8iPQuubp7E0r33ySl0odvMbxlXx5LEuPui3dYuCSnITmHjd+8R4dCPt3o3wcpYSU7KXX5Z+SOHbyZp6kSUKuzr92DqwOYY6SlE/8SAk2vfZ+2RWHJF98Gv18dMaO0oLaDi4d7VrDt0RshXqrj0sXaty7DPJlA7P1nYigG2xbeY/cPPnL9wD6NqQaLvNRZ/3TLd3Pwotn75I8fjEikodmfQ/AUM9tPjYUwsmdKDBJkPr4q+17dczXYk4KWJTG9nSnyu1E7/zHcr93AzvhhjCy9eGv8m7V1NySkpwkh8Du9dzoZfzpGRX0TdQZ8zvKGNJj2LtAt8vGQb92/FPH0CRMLIAo92rzOjhzdpeUqK0u6yafk8DkdkUCR0bOrfhHHD++EtdFaosid65zvM234HTfNp4UKDAZMZX19FapEluefnMXvVMaJTjajdeyzvDemAfUki1++X+1nE+onM3SfqX921jIyMjIyMjIyMjIyMzP8+CnMLK7WRsRHKR7cwKMwjt6AIfSOzCm91F5OfnVt2ILl7l8nMG2vL/K4T2VNQefRBodTHyOjRdNUU5eeRLxIwMJXeetYF65C2IMrLy8Ot+6csGGXMzI7vcLD0YTr0lCqRriGVt1wX6eblkldUotnvuWJ51EV5ZOc9+w1aPX0DjAwNHku3MC+H/Ef3jNY3wtRAGvzOL9teCYUCAyNRJnUhOfnaMyUklCpDjAxK9ycX+ZS2JhJyLU1RKZ5raCSeq7suLsgt26deg0J609IYfXWBSFca0NWFS+gbYia9ziwoKconT8RL428K6R5jE/QrrYSQni1kL9J+pDSV0DcwxtBAWXl7nuICsnILhOwNMVSVkK97jp6ekJmJihKNTkWeVUYY6QkbkeJ1t1ZEz8AEE2mbJEFxodBX/tPzokEja4X4bgEqQyMUhTlCz5Jt6VGQn68ZNDIx0cpPXVxIfokeRooisvL0tBMgLYp564sVpGUJnRQL+xJ5LR0oUxoaoyoR9xSW66MiSkMTjEtX3UgIGWsn6xSiqEJOkoDVJRQUFgpZK8jV6b2iTktEOQulY2uL8ynU7osiVGqAsS7Pkl4KcrIpdR89IX8TIf8yhOyzhey1+St/7uN2rcLYzFCzxYkUlyPiKpZJ38gUI90+JWqRZk6eNq/S2T+Gwk+l/GsjS8jLzSk76F+hMsa0wrKOovwsdPOVAj0MTEyQVCr5rmS2Bopika9CrR9K/q8Tn7Q1Wr7wUU26kk4NFeK6QNib0GlRqU6VQqd5qPUfkYEGIeecnDI5SSt6SvWujcsVcboSK6Q6wLCsTMWFWt+QYp+oU1GvmBjpU5iTJ+q3ipIrR0/4m7GhSsg3V/hiBR99Gpp0y+urin4qoakfRJpStGQrRUKPJUXS1nElj+VVmkTKlepDIVtjYV/SofAFamFLGlkKGxTyVhRmi/pK8n9RZ1SqzErrXp3PaeoVI1Q6BZUI38nLLa/PNGUVdYtOguRl5VKs0amwscfSzRXpCt2bGCMqTG1dIFAJm1OWiGubJnw84028L0xnxGLt5IjCvSuzZ77MxZld+fZI1fKuxFN0qjIub6Mq+oVC+KGxMM58Ua5ioVNJ1oaS/gqEHAvUVdi+8EVRFukIE6ks+sJnc3TLICT/MUT4opCz1FYYi7ZCW6eL24TsJN8v2z7tGSj0RB0l7tfUX4/c86if5gof0XxF6MtAyF7a2q7gL2x7pZkA6ebB1OnfEytNaggqtVHC/yU/LSzW5kvfUOSnQkNd2f+1aGQj6tw/IoOKSBMgwwq/pd/037S2KXiiToU/GVfwJ0n2eXmSfrXXT6OibMsR5RX1SqEQqb7wNyOVWmPrFWtWDcJWpPpMayvCTnJFna0x8/I6sBLClvLzsoXPCD/SybbKvGp8WedTunt07lPB/8v7N+VIzzUWz9WVR7RjOaKdkM4Jk+zaSPh/WR9IxJX3VYTfV9n3Ej4unqExLVE/m4m6UKJyOy3aH9EGG6h0/QONrYj6UmePleQrfCdLN7nyXAifMtX5lEZOGt/Qxen6QCpdgQrzsiqtTqrYRhUX5Ajflm5UiCSFvxtIq1UqU1aPysjIyMjIyMjIyMjIyPx/g8LMzOxP/hK0oe3oCbTJ/Jl3l18pG7j4qygU9nSc8C4t4hczccV1XaiMzB/FUDsB0iyX16f+SKrmMGMZGZl/G4V9Q975dBy17i5i4sobmjDX9qN5u7UhK96dwLZoeTDyn8OLvkNCOX3kEgXFhjToOpSQrDV8vfqc9g36/wAKRVOGjjZj95bLKFzaMnlcc85/O5TFx0tHvP8MJti52VRxtpKWgsxEkjLyyyYeZf4t9LGwtcXcuHQytTLSSwmpyXHk/NklTTIyMjIyMjIyMjIyMjIyz8FfmACRkfm/jD5uIY1o4V3Ixt2nyX3uAwdkZGT+drybMbxNYIVVKdlc3b6OIw/licl/HI8GDGkbqlk5lvnwCnsPHEXaVe0/iV14N3rW0Z6l8+DYT+y49Me3zqqML51ea021MvuqTPyFrew8HatbtSHz72FFWLs2hHnbiRb5cQqzUzn861puJeoCZGRkZGRkZGRkZGRkZGT+AeQJEBkZGRkZGRkZGRkZGRkZGRkZGRkZGRmZ/zke3blaRkZGRkZGRkZGRkZGRkZGRkZGRkZGRkbmvx55AkRGRkZGRkZGRkZGRkZGRkZGRkZGRkZG5n8OpYGBwUe6v/8yJs7VqR9sS1pMCn/nzu6mbiE0DLIi5WEK8lmZ/39iaONGWFgYgXYl3I1L14X+BRR62PjVoVHtQLy9vfG2LCQqLkMX+d+H0jWUVvVCtGWxUXA/IZ0SdeXd7WwDGtGouiM5malk5/2Xnoli5kAtYQfBAX54e1bDpCSDxPT/0GnOGkzxqdeI6ua5PEjK1oX9MUxcAmlQJxQP01yiE//9wxlcarQgwDKLmJQcXci/jKk9NcPqEFJd0qkHZup0Eh7RqaGdB3WF3qvbFP9rfqqnMsK3VkNquxkRm5hG0X/rCdp2vjSrVxNfHx+8na3JTE8l55Ezkcw8atEoLAgHgyweJv87dmBoW406dWr/qzqVkZGRkZGRkZGRkZGRkZH5/w/NGSDONVrQvW1jbIyhMDed39bN49wD7ReM6vZhQntf7QUZnF6xkD3RhbrritjR7s3JdFOu5/1vTpKmGyyyb9CHoS18SD63kR/23NCESRiYWNLx5TGEOGivI3ZMZ9PFqk4odabre1PplPMDE+ecJ1M3qOvQeADDmroQ+fsG1h25owmTUJnZ0q7nIGq5isIIsqIPsWzFUZ53yNyp2RCGNrDm/L717Dp7XxdajiKgPW93DyM/5RzrFu8mThf+RNzr8Gr3ljhYGIqLYh6c38e2306TqpvJMXEN4qUXOuNhYwBqEX9pN+t3nOd5hqAUQZ2Z1K0mSj0FOVHHWLH9KEmZ5bqxrdONwa2DKIjYxrfbr+pCn45vywF0r++BoVIXIHH3ANN/Pom9Vyt69vXk0pINHI1LpcTIkqZdX8Q+ci87LjzEqF5/xrb20t0kKCnmzrH1/HwoUnOpqPES770QqPk7M2IXi3dcILegRHP9LOzqvsi0iSNwvDidFz8/wCNj+38chR62fnWp41mNej370TJ1Ja0nbdZFPgkFNm5hvNS3DrdWredobKrQqIQjLV7uTn2raH5a8Ctx/9hAqRlhL/SiTbALKr0Skm6fYsu2fcTngtKtFq0C3Qho2omO5mfoPXn5Y5Mc9cav5rM6sXzy2TSOXk/Rhf41FE4teLVPdU6sX8ilGF2gwNojhO7duuFirguQSLzGjxt2E/tXBtrNHQmrUR07M3faD+9L6sYpfLb2gi7yr2FXrwdDWgZgoK8gL/Yy67bu5n7y06dyFQpPhi76jhbXZzLw64O60D+Ge5eJfDu6PWk732HwvHO6UIFCgXPNbrTzjmPHryd4dFxa4diU1wbU4dLGbzh+Vxf4J+j0yS46x37K6AXHdCH/Mmb21K4RhL25O+2G9ydryxQ+Wl1BDgKHhv2Y/vYQbM5+Jvz/MH+Lhxk50OqF7jjFbGbtsUSKH6mKVBYOvPrxYjoVbWTwJ2tE3fpfOv1u70eLGh5YWAfwUmcfFn05g2MR8bpILV59Z/D98HpcXj6GCcufr614JjY1GTiwLVkHZrP50uNtu339XnzxzqvYnZvGi18c+ut1+nOgNDKn+UvDaWh0jXlrD5CeLenUgrqdutGidjWkVroid/bO5udTwvHsfOjZrQsBTmaimS7gwq9L+OVCeR3adOD7NKum/fvO3m9Ycyq7zEY1fZXm1dAT/pxweRfr954jrfTMd6cQBr7Yjmqi81WSn82xnUs5FKHtrSj0DQjvPpK2AWaa68jdX7HmTHl95Cj6KlIfSHPse9Yt1i/dzq2MXNQWznTs1oOwapaa7+Wk3mbrirXcydRcojKxEH2vsdTQ9b2ui77Xxgp9L0WoaKe7Vt1OW4e2Z2C7MMwN9URnMY1jv2zl6JUHSL0Oh6YDebVUCIKivAz2r/uW0493ox7HtwXjujfAVHQ88hNusnnrdiITdJOg5k506NaTOh7a8kTuW8SaE+Wnpls0KO93pF/YwIJdN4Uva6Uf0G4Y3es4oS+ym3LrKBt/OUTCvz/HLCMjIyMjIyMjIyMjI/MfRs/MvhqDuzcj4ug2VqxYwd5sf0YMH4SPnfYLBdf3a8Klz/5kT0ZMn05HN81P7sq4eNIwsJjTW26SIf34NHGl17jPmdLEUvygbknD6rpf2zraj5qJT+4Jbdo3DXll0nd0D3k8XYVXAM0Csvl9/U3t5IeFH4Pf+4r36xmgFOnW9rbVfVNL+CuTqW8YzTZNniPx6TWSXm38dbFPwboGoz6dw+TaJRjUbEGgu5UuohyFwo6OvXrRrn17mjasTsWx3SeScIPtG9doyrl22z5cxA/yQU19MFKCvokVLwwdivPDs6yX4jfE0eDlITQKddHd/GQUwV35euIwbO+LtDf8RnFQD6YMrIeh9EvfwIp2Qz9gals3DEOb0TTYWXfXs3l4fg9rVq1g+yUFrrZ5HNwk5Lj3CiVqBRa2/tRs0IGBLwZioBLPURnhXaseoUJWSnFp5FEDD4N4dmlkLz4rV/HbhYeadF07jmfx1K4kH5DiDqPXeBgL3movZFqFLVVB6pW9fDhuGKMWHP97BsrUJSTfPMXevUe4mZjN803DqMnMSkdlV48BvUJRSTIQWAWH0b1TUwwir5H6j43imVD/hVcZ19uHK9s2CBn+zOV4fXy9PFCJ2OIHF0RZ9nPxdjxPmlO6tOxthr4znbN30nQhfwMWvjRq3ggXi8p6zIyP4pcNQtcHUqneNJCY38Tf2w+TnPEXV2tkxnPu2CFR1hPc/xtfVPdp0Z8P33wR1YWNGtv9NUpFuwbemBnovvAPEnvwB0a/OphJK67oQkpRYO4aSr1QD0yqyoe5Nw1bNsfT+vl86P8sWYmcP16q06r9J/nCTt57Q/L/U3/P5IeEyhy/2o0I8zZFrwoRFmUls/qLUbw+YzOp2VVN+v+XkHiLg/t/4+CRC6Q8YQ7nwS9fMWzIK0zffFMX8tdRmLhQt3krQl219eSjpFz8lSkanZ78VyY/FB49mPHtV7QNsiG0ViDGBqWz/NncOLGbNaXtlvQ5Ekm1GtVxU6pQGFnQut9oWtndZeu6FWw4q6THiDdp4KvtATQdu5g+jhHa+y7n89L47xjeUFvm4BfeZNq4OkSv+ZkVO49i3+JlXg5z0QzIY2pHj0EjqW90iQ1rVrDzhhkDXhtGDXdTzb2t31zIwLrF/Calew36TpxGJ13fy7nNSD4fG8ztlSvFc38jzaUlH77RFqVSxGcnc3L3prKy3HfoxPC+7XAw0txKu1FfEZB3Uht/04CB7y7gpRradBV1B7Lo/aEoIkTc9vPYtxnFtJeDpblYzH3qM2ZEW/L372DlitUcuWrCwOE9cLHXTtCYeQdjlx3Jdt1zV6/dyPUETdTT8WggfPs1vNJEuj9vIMownPFD2mFrJlo2If8aL46lu08Gv24W6R7Jo+OYqbQPtdbcqmg0gjljuhB/UsTtjiKg7/t8KtpICb/Wg3irqSGb1q1mxcZfoGZ/3ugeVHVdKiMjIyMjIyMjIyMjI/M/jV5W0n2+mv45h09fITo6msitG8h2qomTvXbCoiQrURMufU7+sINrNjXw9dREVUBFSFAYtg/P8UtiJiXoExDaHvfMfXyxcB8peY+PyP4yZyxzfz6gSff+ppUcKHQnvHaYLrYUQ8LrhGN6/Qg7UqRXJo0Ib9oO6zvr+eT7I6QXVB41USh8aVrXgzu3L3FFk+d1rD9aRHCNQBx136kac1p2aY/q9A988P1xMouqHo1xbNqVvmFpLPzupC6kMnpKffSlmYCK5GcRF/NAU87bV25w9nIqjr7mKJVgbBxAHVcDTt+J4KaIv3N3PQciTQn3dKswuaJ4PF2FFW1bt8AvcRMfrLtL9I1THDp3F5fwZgQa6OPo2o6aVteYveAXYjP/2FZHuWkJPLgfzcPELPJyM4h7IOSYkIFaN0KVfOse+jVr4q/S11xXRk1+diqxGtmLz/37mu2JFIpgXnyxPobH5rH4uBR3lHkbL2LRpA8DfKoYeXwEhZ4SRVEeSQlxJKRXGMFT6Ak56mni9fX10dOTroWs9MX3NdGV46Vw6S3cv0JhWiRHjl3GvM2LdDSS3hc2o1bthnikHWPhsTjyJTGJZ2jzof1IK3TKUCg1edIry5OI10VL+ZS+WzG/pdk1s7enU1s/tn79A3uv3RAyvMvxw3s5fj1a8/btUxFyktIrykwgLjGFvMJH7FuSoy4v0qdcRlrbK5er+Ejy1ETp7tFc62xUc79W9kV52cTHCN+OS6NQXUBq7H2iY5MpKBJ1gZCBdJ+ecAJtGbVpaXSlS0uSw6NpPjel6VU1ql0l1gQE1cbsxhrmHbqtsd1rh7bw0683yNKYm6RPKZ/l6Ul5r2hLlWRQJiPpvnL70+hdV+ZSb5auycsgPi6W5KxyTZbZgFSGivqR0pOupWdp/q4sp7JaovQ7uvv0HpFFuY2V29/zUKqrsuc9j61o4rS2/Wd0KuVVUZhDUnwsCRlVj+CXpyvZry5QULGc+hodVgyX8i/9XX5vmc1Ifir+zkqJJz41u+yN8lKelK6IEeUX6VaUr5DJ81I53VL5CR6xJW26pbFauUrPeVz2z0J7rzpH1NuxsaRkP95ePK5zXYTg0fyWotGHJBfp7zL5ltuLdJ+iKFfU6VXr9Enpaup08SmPr2iDT0ahqMc7M9py6esJrDn8AKkaKqeYzBTR7pW2W9HxODm4YxXzOz9ezsXMPIQOwXqs/eUkV2+JdvroQi4X+BFSzV2zYuT3BaMZ/80Wzb33d25kd4YtrZo2Fw+tRq26wSRvncW6u1FEXzzL8Ws5tO7WBgORb1u7mrSslsaP285zIzKaW0eXck8VTLCTIwZ6LWje0p7zWxZySkp32xp+yQzmpRcbC5naEl6/Fm73TrNJk99TbD90C6P6jWkt5EJxASkJMbqyRHNs9SH0PF0wNdGW9tc5Y5i9er82v5tWsT/fnXphdYSMnOj5Yls87i5l+hZx7+Xd/Hopm+otWuOrZ4BbtWD8i2LZeTeSe9FRnLvyGw/NfWhuaSF6fBJqctOTeah77v0HMWQ+cy9UQ+qGNaJm0VE+W3eLe3ducub0UQx8GxAoMmxoEEiPpi7s2XuYc9dEukfmcijBg1B/P0z1qvFK/46YXlvG0v0i7uxatl1VUatNa9yFTdw+uIqxn3zPrUgh+xvXOHvuFn61m4o05RkQGRkZGRkZGRkZGRmZ/9/Qk169LCwsKjsvQFEifsoqSh47P0DCvGYAnkVppOq2UihFz8gEvxreRF+6TnauNIhXxI0TPzJryT7is0uqfGO3uLCAotI9R8Qz9cVji4srD74oTa0ICnTg+ukIcvOlLRryOL1zPrPXnCQl9/FJFbX6Njfv5OPl54uTsQHGDl7UdjPjwd1oHsnyI2RyYMVXzNl2mQxpBLuKDKuMq9GhWU3id21kR+7jv+qlrbeGzdzAuk/7YG8hvZP/OEoTI5ydLcjPLNS88VpQEEl0mhGhfp7YqJSYOXnha64mKiGp7AwVQ1s33pq7mTVTumBhrHtj1cadUB97Lp/YR0GRGlPbGtT2d8PAPYw2NZTER63jy1kbiM6oakuxv4Y6+TL7Et3p2qDyypunoapZndrWmfy+6xrFGtmqKT5+huPZ9nj7615LfQpO7cfwzTfzWb5hO3tm9CwfRKvdlxWLp9J96If8tGQRb78xng9nLGHHnrl0tDSiTrdxLJj2Oi9NnMXCb+awaMEsRnYOx0Tz+u2fRc2Vowc5FmVP3wlNsLWyIzDEioNb95GZLbSmp8SldlsmfvqVyPM3zP3mR758qytWJtohIkW7Kayb9y6vDZ/M1/O/YeHqbXz2cjVMFZa0HT2DpR/3p9s46V5R3iVf0T/cC31RXjObttgrIomIj6N0/kJdIvz0ObbbUgR24pMvvuLbeUvYsmIuLUMrrAjSFzbZoi8zv5jFHJHf+d8sYPyAppgZqVAofBi7ZDOfTxrKu9NmizwtZf2KydSxNcS6RjsmizLOfrstThYOvPyWFP+N+Iwk/BkDvoq2QgY/TOHNyXPZtOJTur3wJt8sXsW8DwbiYehM35mrWDG1OwPf/5Z5Qg4rfvyY7tWddHc/G4dG/Vmy7hdWjq2lC3kWxWTn5GDlGkxAUAD2wiTVJcVl9ZOJZV2mLZhHm5ralVnS4O7wz5bTs3H5TLCJewhvfDKXb79ZwobVH9HWwwacQ3n38w8ZMHIqCxau5oc5bzNmwmw27vyOge4mYGxJq8GThcwWsHrbr2yY3FaXmri19Ui++noWE/qG4VWrG+9/Jsn2Gz6d0ocavg0Y98FMZr/TEScjM7qOLpX9GBoZCDvTN8S5WW+mf/G1TqcLeXtgc8yNtfWSvlMAfSZ9zfffatPsG1p1ffUYBiYEdRjMtBmzNPct+GYew7uHYaTSE7biy/gf1vPB5NF8MmOOeO5Cli14m9r2ZpqB1T7TV7FyajdeLtXpkk/oHvgcK9OE7Xt0FvYh3bNpB3unv/jIwL4lvmHhTPx6mUhXKs/njGioW21obE3dnm/w5deSfOby45wveKGJL/pKBf49pvDN5xNpHexMQKd3+WqWdO8XDGldSzP5rAh/RVzPYfFPa/jl2zE4WGq3VJQwsHSk+egv+HH2HPGdefw052M6NfDVTEhYOjbm0zkzeW3CZKZ/9Q3fzv2Rr9/rg4ux1v+fipkDTV6ZzOzZUl6+Y8WcKTSp4ayp7xzLgk1sAAD/9ElEQVQ82zLj648YPOlTvp01h3nfzuejUd1wNJH81JtRP2xl5ntDeP/zuaLOWcjPP02lsWhrnomNJ/3e+FA8T9yzYw8LRzfRRWjRN7CjSc/BzJi1UGNLs2Z+QHs/7Rv/WLjQcvjH4l4pv9+zZs4EantbaVc2jv6M2e/3w8fCiFr9tXXhN99MpIOzDVIr5tpxrLgWOt24gz3TX5LUXIaRvRcvvL+QHzT3LGbdnDcJ87UXMYbU6/E23097lRfHTRdxc1myaC6vtquB0TNm8dTqU8zsO4Ll1/Mfm8x6FJWNKw0aeXFq1z6ycgswCmmOZfYdEuLiUBvZizqiL/6eBgQFuAqfEt2XogIKS2dUSqSJGVGjFIl+kKU5DhZFpMYUaNs9dRYRt+6SY+9GDaVo74Mbo5cUQXJysmY7tupBL+HhaUmtQHuMA9xxU6SQklCs6Y6oiyM5eCIGE08vHEnmzs14clyCaeHtgLGJBUHeTuREXONmFf022xq+GGTnijxqrx/re6lEeyz1vUT9V9/ThBMHd4kenD62Lk2o62uC2r0xLQKLSEmKJtnAhaair2Eq2jlHt2qYpSVyS9Sd2tT0MHdwIyAkhBDxcbN89sQUov7y8vch+uoxcvLy0Tf3oEZAHSw9/GkWYox+aGs8lHHcj76L2tAO36CBhHoXij6eN7ah9WjqocfJI79RrGeMi2dHwn2KRH6bEu4tyayIgkJdH0itEH6kJ9pLUc5nN5kyMjIyMjIyMjIyMjIy/2M8NlIZ1Lorxln3SUvRnZqhVOHVtCejRo1i4simJG3+iu0XK/+CNDOvQW3PIk5djSL38RdIn4lvy+7UtE7nVkT5WR4S1nahBFgmcux67BO39XmUfcsXkOzYkBFvjmPCh29gtG8+a/c835kaT0ShxLN+a8LMbvLTlgsUVrFCpDg/hxPblrLsl/Nk5z0y8eDdlFdfH8HYkYOpaXiLrfvvkVcI+dnpbF21CbPGLzFm7FjemDSc1G2L2Hv+Ttlh70XZaRzctISf9lwtf3Pf1BgL43xS44vRd27CgOEvUBB5iehkFXYuf2Vw/3lIZf/PZ3F/pQfej71jrMQ5UORH2IpkLyNHvEarICusLSwwyH9IxP2KSkwiKbkYO3tX3fWTid01hzFj3mft6ejH7cCmIZ0tdjB/y11q1jBiz5JdXMv3I0A39m3lXxev22t4Z+wbTF24n5BuXalra/5Yzv8QKRf56btfSWswiDf698I38xLbT0WjUbuwFb3sWJbNnCjyPIY33ppGkk93mgZJA3haLDzCMU7exofjxvDO/MN4vjSKmubaHNmENMH1zHxx7zjm702mY5dwDAz0MAj0En6ZQUHBH99CSn1tB++9M463J8/nWqWZQAWWbmG82t6dbd9+yFiR37c/XYJtsx6083PWvNWrp2+Ii4U+67+eLPL0Hr9kN6FHR39SL/3KZ5PHMXbGbmIz4lnx5VhNeceMmcepkmc7q7l9CMlXfuF0qgu9GieyeNpu8u3dsNJtvWdfsxm5e2cxbsx4vjluxogpffGpOEr6FLLunmXNskWsPKLdfu3ZZHB67xq+P27KpBnTmTp+FMN6tsbZ6vnfFFbZOHB55We8MWYSi254MmbyS2gs2zyYDnbH+GjuQQyqBZB64Sino60JrKcE6bylJZ8xduwn7LyTVWlcLmbvPMa9+QYzVp8l6vxmPnlXku0YJn/8M5duHePrD99i7PSdxOZmsnVuqezncLSgCAunmgzr6MUv332s0emEjxdhIeqY9gEuqBR2NB/+LjWSt/C2sD/pvlUXn7mGSIvKBP3og3z2/nhx31imzN5IUOO2eDhot+xRGprgKuqln2dOFs99m3WJdRjQvwnanfuFTmu1pGjfbMYLnc4+Zszr7/fF91k6Vau5u32WkNFUNpyPofAR07KrO5ipnw7jwfKpvKmRwTSOZGrzg7EVqoj1THzrDRH+Jl9ui+SFDs2wMjXgxvqPGTPxC/ZeieX6js8Y94Z07zv8sPe8ZrJcfWqpuB7HNyv2k1RpgYI5dV8cQS/H43ymS3fKlnv0eXUILatpJ0mMHTxwTzzOR5PGMX7iTFKdmhDk9xwTxmZ2qM4t5g1NXsaz8LwBo3o0RKWbsDV19cMj/iCfvP0m49+fRW5AG1oEumm2wNPTV+Fsb8mueVOF7Cew8FYwr4/tiM6dnkxKFKtmi3vGTmNvzON24Nd2LP0aWbJm2gSNLY1/Zy7XC3XytXBCdfIbkVet7JbH+jP15XCKc9PYMvddxn6yktsZeZxbOU73nS/4JSZZc27Sg53fiGdOYd3ZB4/o1I2Ob31Cx8KfmKRLd9pVZ6Z/PJJaNlpbsQwIx+vKMpEf4R+rzhHevD4Wf+NedfZezamuusfhCNHvEJlVOlqjzM4i37A63V8fTa8G6Rz7NQKVtZFmsqMiHg3aUte5gItnrkJeOgmpSoJbhuMgTQobCL/398TcxR4XYff6DhaoM3IoNAmh5+g36FwjiTNH7mFsY4gy/S4PcuypUT8QjVXZ1KJVqLV4po1mgu7K7uV8t/4hnd6fyoQJY6jHdRbMWc/dIl3fwzmE3q8M17TDg9rbceSXQ1R1zrxPi25CrhncvBYpGktzrFWZJMWqRbvZhoH9wrh75BSxeRbYOkL8zfOsWHuGmsPGCh8eRf8utTn003IuxKdpJkCSz/zKkahs3IKCaDZ4qrDTwdT3ecZGoSp9TCwUZCcVorYJ5+Uxw3FXR3LzTh7WTqItdbbDWMgxV+FDpyGv80qrPA6sOytszwSVqzW2ylSSEgzwbdidgd3dOLvlKElq67J2pBRDc0tq1qpOzM3rmhd+ZGRkZGRkZGRkZGRkZP7/otJoeb2hX/JGTy+uHviVO8m6UZ+SYpJuneXAgQOs+vko+g0H83KbymdU+HbuhVnMZSLvpT/nWQrlBHYcwTsjW8KhRWy/WnmdRkCHrpTcvMS9uMqDg0/DxNEfD6M0jhzdy/0cJ0JatKe2//OvVqgKlaEPXbrW59S+/dxIya0yLyWFuVw+tJVtR6+T8+gofeItDh86xO69h7ic7kjvF2pjLJ0yrqePg3cQjtk32XNoHwlFHtRp2Rxv1/JBg+K8TM7s28L245Ha7YMqUmMAX3/Yi+wDP7LlWCT/2jb1D/awN6k5rWvrrssoIS32FieErUj2cvDgYa7H6KaeDI0wfc4B7D9GCpcOXSETJRn3b3E3LoaMSiPJF1m1+zyp6mLik2JJwoEwDyMqbuPyZ0i/sYVl+0uo3642l4/tJbr0VNviAgoUZgx6dw4LFizg27njqWOtj0pVfrxuVspZ9v1yWXMQburJJbz/7kKu5ukyHX2K5ceixB+5pKVniPukN+gV6FmY8vdv3KHAxioQn+B6DJo6nfkiv19+OpxAV2ucjQw1b2pL5bl1+QyRidLJsfeJjZO2btMNgP4F8nJiuXM7lkKMSLx8gHupmaLE5RTfPsqW47fII4cL1+9SZB9K7WcfjaMh52EEv27bwM5zz7MBvRbNPT9/wztjJrLyaBr1+r7BuwOaYl666uoZZEQc4XBEjChPHPuFr+o718DfXjKyDCKOXyW5pITC7HzuR10npUj7Vvc/gwIry0B8g8MZOOULjU6/mvYaQW7WOBkZoe/ajJfqWnP9wjFSn7k9zSNkJ5Hj1JQp0+cJ2/6OT98bgJ+lkWbLJw2iDrxy+gTXEjKkmoCTVx5g6+qNvanW2Uoij7Lp95tCzzlcvHGXQrsQwp49//lUqjerh9XlvWw+F6VbNZfO5cuS/whSosjy68eXc74T+Z3L+IGtcLM0e64tk56IrQv1Qp2JOXKGO8XSYHM+d69GEK3wpUWIbjQ8/QF7Tl0jO7+I4uJ7ZGSqhB8/xyqbuGtk1HqDefMXiPx+xdB2IdhbmpevjhDl2X7gLHEFReTlJxKZoqC6uxWG0mOLi7grdHruvjTBkM7xC3cwdQ3EtXT26U8S1CCEu8cOczFe27YXFycTFaU7QP3BOdLrT9HUcwsWTKOXUKaV+V97oCKwAV0D9bi86wTapyRxbv9l4u0b0tBPEwAPL7Dy99vCh4rIFjaJwkSz9drfRYNObXhw8hg3K/Y77IN5/Y2hBD/YzsKfNnG1/AzuMqrV68rYkV2xOL2UZafSRCUXy85Fm4j27csX84UNfj2Zuu4WFMcn8bB0pYZLOG+9MwS/yHV8v2oHt3XnqqvTTrP4oy249JnKHEm+77ciP6GAwtQUzQSdwsSVsCZhFF/Yxu+i3rENakaXln7lW92lP+TM8SOadnjr/miadGyNm7S0rQLVO7wm+l6tUIi+19YrFfpetYfz8YgmROz8iV0XEyldRIHKAr+aoZjfPcT2w0cpMA+hZcvaWJprW6b0qwdYt26d5rN0xjwe+PWgfaNgdDtvPR3/F5jxySAsRHu46tfTJFV8Y8XCnb6vDaVO+gEWLV3DOdEGVcSq6Qheb2nDgY0r2XcjW7O69lHajfyCVvYP2XLoGjmPzqLKyMjIyMjIyMjIyMjI/M9TNmrg3mUik3qEkfTLVL7/9RaaHack1CVkxkURERHBtQNL2B3vTYPmDbHRRUvbbzRu5Mq1U0eJ/YMD8JaBLRjSpwuW56Yzeu5h0iq8aSttqVK/tg3nL54n6Tlf2JPuGfBqe64d2sWBYxdYNXUY+xShtGjWiMpHsP8xDFr3p67hXS6eu1k+GPBHyIzjxvUIIi6e4sTlSNzqNSfA0AAzyxr0aO/Bji27OHnuMis+eI2rdg1pFfSMA9Yzs0nNMab1S27smzSFtWdiyLWyws4gnbh7//yPezWZbF92gMAeL1J5aklNblo8t4WtSPYScf06MUKpiamp5KvVmv3Sy3HCyVFJbOxd3fWfpZAC3UCutO2I+tHtTQoLydONiBSVFFNcooeB4V8YAC0jk1M7jvEwL4Yb1+5TaqKG5ja8PHY0xYd+4sOJE3l38vscjtZF6igpzia/dCFHXiJ3bt6l7GiTApHfKobHix7Eg4U1hkbPNZz03OgpVMSd38T0j95mosjvOxPG80qfkfxwLlI7oCxkV1xUpHlr+2+lpFAas9VQUKrAihQUlK2CKhAyUaMSetMF/FPkpxB14zqnf1/HnO83YdmyG21NTZ9rtVCJyG9p9Zcv/i4pSSIjWboqolC3rV5JSclj2/z9EygUBsRf3MLMCjod1GcEi8/cJs/IHFN9NUXSFj1/EKfgpowc2phb38/kXZHuJ1/O44ZuwFaDsJUiYSulNZAkB83ZFKVzSELPpZqWdCpq1r+kU4XCBS8PE9TZWWTrwiri32Yw4wd4cOrzDzVy+PqnbcRK83h/BZUKIwM9iiuePyXKXFSiRFVarxSXUCDqmse9+OnU7vsBk/qYsPe9yZr8Lth2moyKriGeky9sSEpXOpNJWomoEnnRGqhauJTwKelPQV5+vpCPCiH+P420BZ6nm5J8UVlVZS2NRszn/Z5FbBJ5lfK79OBdzYqJv4SpMaZ6RZL7lyP5llolyqq7lur0Pyzd50PhO4iOIQWcPnOcDJ2rFj9IxCbAlYQ9a5m/9Txxou42cjSjIClHyooGQxs3Xuo/mGp3lzJ21m4SNRPaxaTF/sZnw0cw9p13mDj5Y/ZdekBxTCzXhB6LHqbiVsuVu2uXMG/HZRIL9TCxMyA7IY/iwjzuX1vKhIGvMUGS7wffEatnTt6DaBIUtnR6pQ8t1If56Pt9HNqykrWnYwjq259Wpc6Wk8qdWzc07fDFI+spdG9AsJ12+zEJy4Cmou/1AlYXZjB6jq7vlZxGYoEVnfu7s2PK5/x2PYVCRzsclYnEP9CnelhzOnol8/WS3Vy8eIGV33+LokFn2trZ6s4AKSc38Xci7iswMDIue2aViHogK1VNeHs3Tn76CYsORpFhaIq1aR5J90Vdci8OfRcXCi7tYeGGEzzIKkHfVfQ+UzPJj0oivtieFm1MWPflD5y5n0WxqyMO6gSSKkyS+LwylxENTdi6YiHHbqfxHLtGysjIyMjIyMjIyMjIyPyPoSetQrAM78mU3rXJP/oVb/x4+fGVBqUYmmAqfukW5JevgjCp1Znapje4eDnmD63+0Lf35sV+A/CJ38yY+b+TmVt55MQkrCuB+te5fjP+Dwx1eOBgryY7Iw3pV25RXgmxKWmYWVph9BdeWm9Y3Qu1VQiT5ixn5cqVrHi9Hjbubfls5Zf0C3TXbEEiHcpqaeeMs615hcNpH0FPD5WBASUFeUjDY/pKd0xN8sjPztYMkBbklpCUkYuVvWnZYI9CqY+1gwvONqblqxZS73M24j6FV29yrCiLQvTxcndFFXeCPdf++QFWicKru7imX58Au2e/eauOfUhUuj/NeztjLglLaYR12wbUVR/j4G9/+9B61Sj0cLBzxMoghVuR+VW+Jfookk6tHd1wc7CudBBvKSXSYK+68jkchobNCbTP4ELMfRIzM1EbWiAt9vmrZF47xANDT+p6VsNAYwgKDAyNMTZUPdcAfdWoycm9h4VtkGZboKysTDJFnjMzs8kv3SP+WRQIGQjZ6us/5zkSfxSlMTV8q0HuDSJ1L/Y/C6WxOY7OrjhZPefoukIfc3Pzsq2G1EKn6Vm55OVkUygMRa0u0Gy9ZqhUigpThZVTY7yftBpF35Q61T3Jvh3Bg+evuJ6IurBIVNEGmkO1H0PEFSsUoq6oXM7cvLuYWQdibWpYWafS9jiRN7lbpI+Ti6coiyHWTt1oVf95DFSFvX0YrnlRHExOIl2kqTA044nH6agsqOPvRlrifdIe3XpH+H+Ij6TTm9yuvOvhH0KtjuH2rXSU4c1pZlH6drsKS0upsrfEyysA27ir7E5LIysnF6XqkZVfJZLvlmj86Ll9KDOd2ERwDrLHTJOYHiZuzjgoL3Fw7x+fVCqnGsEh7ljcPsfuzAxy8otQiUbgSfkyMrHBw1ZB9L2MskH4MlTm1AvyIjs1Eul4iT+LWh1J5P0S/IJq4CadLSOQJtdMhV0pFMGE1XXA5PIJDgpbyC9WYKgSdlQxw8LeioT/GBmVn5/yTB5EE5lli3dNW7QaNcQq2AvH3P0cP6oJ+OcQcuvxaj9ME45y80ZRWb8jN+IAVyMSiEhPIEPUi0oja/ztlFyMiCZTmsg2saVO/8m0Up1i6qK9xJfNZksUk5edRVZmFgW4EuzjwNmz+4UvFpERcZjIiFguZSaTXazG0NQGT9MczkTEkSN0qlYXkiP5bk4RhubtaFYjnUNHD4t8WeHkZEZqWoyof4tFO6QmMVUa2LfH2UP32AroGYq+Q4l07oe2rVXaefFCv0H4Jm5h7PyjZJTuWxp3hcPXk9G7GsHp4hyK9YwIEn6qjtrPgVtKzMwdKCpKpSRPlE8IJysrj+x8Q+xdRRv0SD1gavsSDYOzib0Xo1mx8kTys7h5PYL0a3c4np9BvloPRwdHLLJucCAih8KIvZy+nkZkciypUpuksiTUw5rr12+SHHGSvdezKLlxg4iSfEqUJtQWfbW8W3s4Lb10YGCKY5dJzOvlypWts1h99OEzz3+RkZGRkZGRkZGRkZGR+d9Eaela+6M3J46nnsl9NpxJwb96IMHBwbgYpvEwMROvxr1o0yBEExbSqQthCRdYt3k1N1Ol213oN2U8dkdmsOR45ZEWExsXmrbuSL3aodSqE4yTgfiRbW6HRW4CcelGNB3/JePqGnDoQhRWTl6a9H3dbEhPiCarwI0BH03AZP90Vp/RPKgMC2cfmrdqS91a2nTtVYUYWDtglhlLbEYyBra+NKpTA2d7FwJCutClTjqb1+7gyt3Up77Fbu0RQquWLQirGUrtukFY6xdjZu+ISdp9ft+9nk2bNpV9Nqf508X9Ku8P+pRDSdJ2L+J3uakNL09dxJv1Ctl36jo5+doBZDvfurRu0YRaNYT8wupQ09OOiztWcVjkp0idh11QOA19vHFy9ySkRifCPaLZsGE/UYnih72439DGlREfL+S1kFR2nbxNvub8kXzuxaeiDOzKsAamGLs3pGUNG05vX8GRe1nom1jSsG03GobVoFZYCM7GJRSZ2GFdnEZcSpbuIPKqca7RknbN6lGzZm1qeNtgaGSFl3UJEdEp2LjUpbZPJidF+TLz0yhQhdOxjTuJZw7y+61EDINa09wqliO/R1DpReucGB6kqvFo/zpt3QywC25Dj1r6HFu3mh1RurNmnoJ7vS50bFKbmrVr4GGlIs/AFndrJckKBzo38eXe/p3ct21CXYc4jp7KoU7P5uT//jPRxuE0DvNBaWBJQFCosIuapJ7ayMaL0lkievg27ErbRiLdsFDcLZTki3SdTYpJSEzWDHgbW/gwYe4y3mpqwu7fL5CpOeC/HIVtGF1b2nJu12881G3ZoVYU4hTSiJputji6edO8dUucbUy4f+koEQ/SUPi2oHeNfPZtOUFljzHCp35z6lvGsXbfZc2kikNAfZq7F7D10EUys4TfpNjQtVdzbOycqF49iFpB3pCWQHxaDra1OtK1eR1Ca9XE19mCIpU13h62pN+/h8KjHp1aNaJWaE1qhvpirNTHuZoL+nGRRGeko1etOb0buWDh4EVgUDDB4r6kxASy8y1o0L0DqlsHOHJV+0qtf6sBeKcf4tdzDzTXivRczAJrEV7dAxtHT+HHdmRdi6bYwYNmrdoTHlaLOsGu6AvR2dtbEBuXSJ57E/rVNuTIwct41m+M8b1fOHLHiyatbLl65AL2DTtQ29GAfEMHQup3oINvBgdWreSXuxkYOXjTomUrwmvX1PipjbIYY1tHTNMfEJsprRQRz6nfm5mffUhnq4tsPPnIfilVoTKjRtN2NK5Xi+DAQEJq1qFJmB8xh9ex8cpD8guFjBxr0jLEByfXULp0r44hpjy8coSr0ek4hLensZuKElNnQhp2p4tnNGt+/IlL+Q40E75UcvUgJ3MC6NzUgQsHTuPYuDmWd7Zz8I6KWs0600w8t1adEFyM1RQa22FLhtB1prSQAHWBAbVaNBb1mRNePgH4ehiTdCtGu11Yeh76PiE0qeGDma27kL0DedejiS8QduYudNrYtVynot5JSUoUNhxFRr4PDZvUFHZZk/ZdzMkT9a1Z/DF+OXNfI44nUaIyIbB+fXwsrHDzC6Bxs6ZUM87l9xOnScowpXHPrngZF4tnirqsaV/a2p1j3dqdRCSrCGnbgTAnoVMDodN67Wnvl82hn1eyU9KpvRfNW7bW6LRW3WDs9IswsnHANOOhRqeeDbrSrrHW/6tZ6mv838UckuITibz9AAOTEJp1DsLKxp2QkDDCnXM4czOOYmMHagn/djW0xCs4hDr1wvHUj2fn4fOa7amk5XzFpi60btVApOEg5OSHZUk2iaJONw9pywst6hJasxYBHnai7Ob4+DiRc+c8t+Kz8e88iMbmFjgG1aZ9PT/uHdnC5quxou51F/YZyNUTR3mQlI1SZUi95u1JunaI27FVHMJQRgGFJp6ENxZtmtKCwDphBIXUwIso1u2/jKGFNy07NMLC0BgPb39qNe6GQ/wvrD18ibQ8C+q/1BV/UXcZSjJo0psX3CPYuHwDZ+JzsfBrqPH/mpL/C1sx0lfh6umKXuxt0oQ+GrZsT8M6kg2KdlpVoZ1OyyX6bjLB4Q3wDaqGh6cfNYJriu8kcuthPIVmATRo7I8FltRs2AAfP3+8C6+xYl+EtkhZBRQ5+tBB1N0YOwr7dIMHcSTlF+JRvyvtJZ2KNqqaqNOlutfVUo+kyNPcTFRSt+cQgg1NqBbSkt5Njdi/dCm77uXgFtyARu75bDtwQfhlMVZu1Wle3Yr9v58lK+/pk/8eDbrTvlFNrU497YXfW+AtdJr3IJLUAnBrNZ4JvSzYP2MW++PKN+QrKEolQd+Hni2CcHLxIKhRb3xzf2Pz3hOk5FkSOnIGX3V15+KVa8KenDV9mep+XhQm3aTAsQ4dWjUR7WkoDZo3w/zuDpbs0vYP8vJTSbUIpV8Lb2ydvAlp1B3bhF/YfuQiGSI/9rU70qVZGCENWtOlsSU313/D8uPSdIKwlRIzqnfpSg09I1yCG9FZ1N/Xjm5jy4E7qK2caNKmE/VqCb8XeanRohk5hzex+9JNcgqtaC76Xm/VF/Xv+SgsnaQ6W/S93EVbkRDB+cgUjGr0pH+YAeY+bWkXkM+u1Us5GZNPiVoPr+ZtqWdli4Pw/4ZhTTDMOsnGnedJEm1jNdFOt28s6lCRXpduYdw+vJ5tm05X7gs8hmhvU0RfyKM1w5raYuxUQ9hiKA+Pr2FfRBx5hancz7PlhZZ1qObqil+jl6lvdIR1W/cRn53J9XupONV7ifbVjbEP7kpnr1jW/7iU88KG3FoO5KuRXbBJu8D2qwWafEkfu0LR7iU/3VZkZGRkZGRkZGRkZGRk/rdQ2Nh7qv2CfDB7ZA+DrPib3Lyfio1vPTytSl/rzODumRvE694Od2g0illTQ9g4cAybk7RhpRiYWePr6495pZeTi0iOuk5UIlSrGYzDI1sRFeakEnnrJsb1JzBnii/L+4xiZ0rl0XpjKwd8vL0wrfTCeSFJtyO4k5KLysgWvyDfsvLkJ97mwp1nvwZraueGr4crRpXkUEDCzavcTS0oextUg50ftZ0LuXn5btnWKwqlCje/GtiVxHL1ThwFuoPSzR298HV3wEDzknUxqQ+iiHqYrNtSRIGZrRs+Xi4YSfHqEtIe3uTGw/JJAT2VER5+wVgV3OeyEFxRxdkLWy/Cfew1e9rnJEVx814C0rievqEx3tVDsa605bd4dvRt7sSlUcUZ7mVYuQfi62RBpQUPGfc5dT0OEwt3XO3yuHcvXvMcQxNXAmo4kRN1QzNho3Tyx9c4g0hR/io2NcLUvQYhLtotnLJiI7j+IEMzyPssbL1r4Wtf0ZDU5KTGEplUjJ+nHam3rpJq4o27WQZ37hXgVsuXojuXsGs+momdrPh+5R6y8gopyEzkduQdMqXMKfRw9K2Jp03FkzVKyEq8T+S9OM2B5kqVFb41AoTsE7h4I5q8R/c/M3UnxM+EB9dulG/fplBi4+qLt6uVZuuP3LgI4hUukHaPeOnQDztfarsUcfNSue1o0cfOwxcPIb/zN2IpUasxc/DA16qYy7dL31w1wa26L86WxugJGeSmxYnyRJMjjVlWCyXIufKb1kX56UReu06elTfB1ezQV1b0t3xir14iOqsEA2tXqgsbNFbplJ6XxvVbUaTn6OMZGogy4RaRuhN0HfzqYpt3m4j7aZprCSMbkb6fvW4bFPHMUzfIMrfFx0fUKxXFm5vMlZui3Gae1HHTF74eg42nN6qUa0KXNnj7mxIXmUuXabMZZHSUD5af0tyW+fAq1x9mSYu6UFk44O/tgZlhRQMtJFHYQFRKvsZPDaxdRHlcUaTc4OLdpw06V8DMnmDfaiJdbSny0mK5HRVNtkavCkxFmj4+bkhHgkg6jVO4opd+j7jUHEzdQghxLV9ilh59nuux4kZDc3x8PVDH3uJugSPBPmY8uBWNuZcvRslXuJ2kxF34tpNFxcqsmLQHkdyJTdUeDq00xMXTT/idqdC5KGleAjcvRpUNKupbehJa3VGzCk2qn6NO3yBBWtUg8hvg6YqJtEWSRF46N27fIU0USKlviW9odazETRkPLvFA6Us1HnA1uvJk82Pom1DNxxdHK2F/wj7T4iIpUlkQ//AB2fmevLN8NuYnf2KH5vVrSI48JcqoRqFwpu/M2Qw1Pc6Un05o4jJjrnLjgXYyVmVuj5+Ph2grNJWkDkmn14hKzcdO+L+3XUVDUpOd/JDIqIdICweV+o4E1vFEq4F84q5d4l6mEJ6BFX4BXlibiHuLCohPTMBUyOP23YflqxwNbQkI9MRS6F0h2qeU+1HcjUnB4BGdSkhb10VduUJSHsJuQ/FxEHIQLlWUGc/1yPtCBsXoG1jj5+dI7F2trKUVfB4+1cmOv01ieum+d0/AyJ6gICEHlZLivAwepuaJNjKfy5Gxom5oy8dTX+DA5s3cSxC+UJjPvZsXEH8K+fowdtl8Aq6vYPn+25qk0u6e4Ua8tr4ydvQlqJoN+pWWv+QTc+UisSUWePv6CRlVlL22nb6TmC18TomVoyfeop6VbEySwV0hg0SpKMbO1Ahxx0SkK8ngXpah5vytszd1Z4RIiDaiZohoVzUHmeTw4PJNYnLysfERdbrdI3V6SozwuQdICxIcA8r7HVIbfikqReRFgZWTJ15WhVy+9VC0hSWiP+Co0cOtqPuaCZGnYecTho9dpY5DpfLYeNYQaRVwW9Rfj3mCsRX+Pt5Yi46HuqSYhzfPoG2mjXGvEYKLScX6SKRblE+00E+6kSeBHtr2P19qf0S9mlVxHt3UlkBfTyxEx6P0nnjdkglzD1GnO0l1enn/pnzlojFuwUG4lnZ0suO5cEMrAwNTK3z8ArDQibcgJ75CX8UEr1ohVfS90rhzW7Rj0ryP6N/U99Fuclq5nRZtlKiLPBws0JduL8wh6s5tEnTnX1Vqp0XdeFL0GZ4bK3fCfJ1QiY6HJKfI0nZawsAUTx8/HHUFir91krsVtt4zcK5O7Wras2cy7l8UdW+ekJNoh9288XS2obRZKyX93jmux1V+mUFGRkZGRkZGRkZGRkbmfxuFmZlZ2U/qP4YNXSZ/Qe+Slbw28wilZzj/VRQKB1785Ct6ZHzH0C9PVDmQLiPzbAyp++JoJjbL5fWpP5KaJVvSfwPSuQ79vprNK7kr6TBluy5U5v86CoUf7yydSfb695m/85ouVEvpBMiQwtW0e2+bLlTmj+Dg1Y6P327CfCHHK/cqD89rJkCWzsXhtw+YsvKsLlRGRkZGRkZGRkZGRkZGRkZGRuKRd+P+CCnsnDGSwV8e/dsmPyTU6gQ2fziYgV+flCc/ZP4Caoryc8nIkt4G/RsNVOYfpoT8rEzSc2Tv/++imJzMDHILqtpaRug0O4N07XIamT9BSUkBWVk5TzjDoJhcIXvNtl7/n6JQNOH9dRsqbVVZ8fPFwCBMKi/+kPlXcKXHO1/ycxU6kT6rfviGZt66r8rIyMjIyMjIyMjIyMjI/EP8hRUgMjIyMjIyMjIyMjIyMjIyMjIyMjIyMjIy/zf5CytAZGRkZGRkZGRkZGRkZGRkZGRkZGRkZGRk/m8iT4DIyMjIyMjIyMjIyMjIyMjIyMjIyMjIyPzP8fdOgCj0UCr1UOgu/y4U/1C6MjJ/Bxr71PsvnUtUKP4DvqVAT6lETzz7/wwaOSjLPv+n8vYv8k/VtXp6Qq56/6RMhU1Jz3juvGtt8O9Xs5SuyMP/ZfN5qo4lOZbm/2/0U5GGJl3dpcz/AKU6/W9Rqsjov9HWaesh3afKOk/rV/92n0FRWj/KTijzH0YhbP/f8EUZGRkZGRkZGRmZiigNDAw+MrZ0wNPTAydHe+xsrCjOTSGvUPcFm2oEerlib28vPlYos9PIKqzq2BBDgnpPYvYwT87uu0ya7rBWQ9tq+Iv7LZX5pGaVH2ysp6/Cxas67s5SuvYYFiaRkaeLrIQRof+PvbMAjOpYG/azm427uwshQYMmuLu7u0OxFmipGy3UKFCkFHcvUKQt7u4BQpAQIkDcff85uxvBqd773f88l9ObnTkzZ87MO+/Ie2ZmwEd8P8CBE3uvklbsaudFgKczxoocUrNKD9dVqgxx9vTD3cVRE6+1KaSlZFGk838VRvbeIl5HVEXZZGTrMqEsFk4E+nhgY6kiMzmDVx47a2KDr7cnzo4OIj12mOkXkZWZTaEuC1XGlnh4eePiVOxfSEZ6zuul18KF8r7uOIj3tDFRkiHFW+aQXEMbV/y83LE1zCMx/fUOlTZz8MLHwwUHB225aC4TNQlp2RiZOeHt54heeibZBYVCOPSxd/PERpRtRm4BKltPAktkRbrsMJHKp/jwYys3gnzcNH7WhgWkCHn4Xzif3K9RH74ZXofDpy+TnSfy5T+A0tqd8rq81V4m5D5O5eWlrsA1qB1fvd+dm5cuvraMvApposXePQAvV20dLHtZG+STkunBW0sWEZxziXORCbpQ/2G86/DWhHH07tqDocP7Y5lymbN/IG0Goi56OJmQk5VJwesqm9fASNQZdzt9srKkuq1z/Afx7PIhq6dU5OTPp0nWub02Cj2snEQ7YlZAutDJxXVboXCm58xFfNUwj5X7bmod/27MfRnx4dfMGFqOCztO8egVmWVsHsJHcz5EP+YCkXHFrcpfx9KxLjNmjSc18gIPEjJ1rk9iaOWKh70h2VnSoeY6x2KM7PH1c0cvO5Gs5zQ/fx3RTveYxreDPTj3+1VSnlLAZk6VeHP6MFR3w7mf4sqkJT9Rvegyp24+1t3x53AsX4fPJ/XhxtVLov7/7x2Gb2gpytTB6Pll+g+h6at4uWh1q7UROWmZ5BW3/2X6HXY2lhTlpom2SZswhZ4KBw9/PHX62c5CSVpyJsUtl5GDr6ZvpY1XyGlKBnnPNNQKrH3r8M7UnuRev0aM6Lz9dzflenjU681nY8OIOnmVR6K/8o9gYk3LQW8xYVAfBox5g24eMWw4ckfnqcXUrQLvfL2Ed+or2HwonPy/Q2AUSizs3XG2hIysXMp0A0toOHUdi4dV4bJo6+OTs3Wu/yza/rQTBups0nX9aYXSGu/yPrjo+gTFl6WxUvSNte1n2b6klf6TYwdzJx98PZw1/V4rKUyZNlfPyFz0p31w1fWnlTkJlFU3hmLcUE5XZ6xU2SRllHoa2Xni7+WqidfCsIjMsv10U2s8y/TTjfXyyZD6r8JPIfpexf1ae3trVFnJT4yRLF0D8HXX1jVz/bwny8dY5IW3lyZeO1sryE0nq7ieavpR/qX9KEs90pIytPXU3JFAX88n+ukmRSmkZr+GLClV2Lp64+2mrePmigySM0vrg8Kq9H2k/lpyZpl+upk9AT6eODo4YGsp+pjZQjcUaD1Vhsa4+wSIvNemRz/3Mc/vUppQbeTXfN/TlEO/XidD5yojIyMjIyMjIyPzT6NnYefyYdc+A/FztcHK2gafxn1p7p7Cjcj7moGDvltlGlTxxdHRkfItetGjug0Prl7i4dPjJ+sg+vevy/01S/jtQSZqQ2tqNWtP63q1aTF0PE1Nb7D91H3dzVCtwyg6hPpjaGyKU52eDGvoxINb53l6LkphX40Rg2tyfeF89seL3rSxE/XbtKdFaE1aDR1N5aIr7LsUq7sbyrUaRL/GVTE3NMLWsS79xjQm9+YVIh+9optt6k7TDh1oVrM6bYcMwzX1AiduPNJ5FmNOlQHv8M2UodSppMfZn0+RpPN5IZZu1KpaEQ9XZ1x9/GnWsinmj29w+3EmGJhQp+cwOgZ7YWxujrNbI3r2rkLM1WvEpT7XGlSKWwh9Rr1J7+AcMk0CaNGqGT4GsVy8k0iRngkV67WlXeM6tBg8lo7299h49MlB+Iuw861KSJAPfrW6MqBjZfTyCjBXphMelYx35X5MnzGICmk3OHLrEYUmdnSb8A5NVJGcjHyMZdt3mNGzAoXZCqzEAMlRDM5U2Q+JEnlvU7kVfUcMpqGNKEOLYJq3r0+gWRpnbsbrnvx/FxvvSjTwNWTvkQv/OQOIa2UaVfXT1tPmA5g0LIhbK/cRpfN/Pgos7MvRsIYTx4+e+tsMIEo9A7wqhlLR1wWnoFaMm9gNx6wEFBYOWKkTuR2nIrR9U3Ku7vvvMYCkRHPswK/s2hWOZ4tm5F7b/4cMIA61RvNOPx+unztLYpbO8a+iUOLTZDyT2lly8fy1FxiI/16sghrRtlw2u7f9CQOIgQWN+75NnwqPOH7pAcVzjAqFORWataSq0NX/mAEENfk5qdyLuM7Vmw/IeoVlVd/QmQYtqhN19tDfagAxMvOgYaPyXDt59AUGEAWe9cfxZic7Lp2/wtNqXuHZlW++G4/yynoux+kc/06sgxkgtdOrf+K3GNFO65yLcQ0bQC3Dq/xy8CIZhbaEdWxO0fV9f9kAYmbvQf3Knpw8efp/0gDiVncsU7o5ceX8JVL+hbllq+CmDJ/Yn0r5+eg7lqNVjw7UME3iSHgMalN7GvR8g+H1bcjXs8KvRgealIfrEVFk5hbh3aQ/g9uHYaPSx9oxjH7jW2N49xpXY1M17fSoSX0pn5uHoWMw7ft3oKreQw7feEoYlfqUa9yHcpmn2XXiOln/mWbv9RH90SadOqA6u4M91+PQzdn+/eTnEHnukGhHLmIS1oyA1FNseLrvpS4iJz2Jq+dPceNB8nONFX8YlTG1uk1hcM0sTl26y/O+3SnMzyXm5jmuCDkonmT/xzBxpXE70Z+uVYM2Q0fgk3WJI9e0fT2l0pVqjariJfoqUn9FugJbD6FnBSXnzon649GYMePeoI6z6LM71aVv51DM0m5yNTpDY0gd1rsdpkZGOLh5U79Fa7zVEYTfT0Ohb0KTAeNoG+SOiZk5DvX70TUwiytX7pAh8kMR0IxxY0cSYpeFyq0hA7rWQj/hOtdjsnCp0pT+Y/pRTZSNyrMcLVrWwfTRdTFuyEZhbEGjvsNp5++CkYUlrp6N6da5PFFXrvNI9Jn0XCqV9r2a9aBbdTtir10mXugB9xptGNOrOXp6Khz9q9CuRT2s0y8THpOD2sSasO5jGdnIgUKVJd7VOtKyooobEffIyCnEo2E/hnapj61SDyvHUPpNaIvZ/XAuPUhBUWMAy2Z0wzQuA32pry2erZ8eSVTCq63mVjW7MbFfcxxMlZj7t2ZQx/Ik3LlGdKLo//nUZ/gbb9LSM51825p061gPu5xILt0TbaSNN20GTmRITQOy9R0JqdeOmi6ZXL0VS16hgnpdRtGwsgemIu+d6vdlYC0zboux19PNoMKlAZNGVOLM199xKOEfMkTKyMjIyMjIyMjIPAdlfk4Gh3euY82qlaxfv54tK3dgX70NXs42mhvybh3WuEvX0q93k1WvJ2H+Ty9cVuFboQruaZf55Wa6GNCp8A5qTh1fOL17H9dTnx0d3z37OyuX/KiNe+5P3PHqTJvaYpT+BAYE1ayOU+wxtt/KRo0hFWq3ooZ9Osd2/k5E+pODOIXCg+Ztm/Lw4i+sXLeOdeu+Z1ukM40aVMVWd8/zMaVm83ZUMYnn0PbfuZP5/BGpbUgzhjYyYMumqzqX1yDhFnu2b9a859oVmzgba0H1ak4YqMDYtBzNa/pw+sjPrBbpXbthPmez/WgQ7C1S9DLMqN2iMz3sr/Hp3PWsW7WU7VezadS2Gb76KmydGtGkhjWXf91HeNIf+4w49vIBNm9cz8+HI3kYc529W9ax/sB1inSj9Md3EnFtFIKX9ALPUCgGUufZKd5FU64bNnLoijRx4kObfr1okvsLX/0klctivj+SRfO+g2ntJh9D83dQePtIST3dfSHmb12F8EcpKsjl2uFt2vTsuURKQQrndmnTtv3kPQqKP6uUkfm7yEvh0uHdbNxxisf/1if4/+dQ4VexCm6pF/klQmqndc46pPazSYtyXDt/kYR/wdgm82exokbLjjTXu8hcoVPXrVvK0gPxVO7aktp6Kpw8atCtiopVazazRrTFGzetw7xic6o42aCncKdZl/YURuxhmaaPNIfVl2xo3DYMJ4Utoe260owzzNP4LWbpoVRq9W1DdcWT7bS+gTf1ajty8WI4Kf8H7FmWNgFUsEvn0LVYcv7Dxpr89ASO793yr7eF0ad2sOW30ySk/7E+4R/HmJBGbalqkcCRHb8TmfHkOxYV3uZ3XV9FujZsOE6BoR5XLl8hLsORNv2H0KRoP18vEDK47Ht2J5and8+mQj4VpMXfFmOUH4VsrmXd6jUcuJpO4yaNMTUywMikLvWqWnBw5xJWCfnd8MNyCiv3oFqgi2YVYrshw6mZ9RuzF4t4l37HnrQQenZtiJ3CnhrN2uEdvY5560W8K9dwOMqELh0bYyj6uWaW5WlexYnDB7Zp6tO6jYu5oSxP/QB38aai73XnaMm7LP1mF5lh3agboH3X5HtXWLN4HuulcMtWcSLRji6tGqDS08POuSrdq5uycb2op2tFPV2/Av3yzQhxtUOlcKNZt84Y3Nmrq6dzWXbWiiad6uOijVoQz/Ey+XjwRtYrV2EpRP3v0rsTmZd3sniFiPenmZxQNqZ1/UqYKexo3qs/XUyOMuMH4bfiB3bFudGtZ3NcFfoEVGlEd79k5v60kbVr17Dl9xP4hTUjyMpMxKzm+vFdrFr2kzY93//E43JdCKvgrX1wCaZUbxyK9Y3dbL39T8uhjIyMjIyMjIyMzJMoC/NyuB8dTZbuc92i1CTylIaoVPqa32XJNTXCEgMx+NU5FKNvhFegH0nXr/IoS5o5KeD+lW38sHgLF+6lUfScr3ETo28Sl6z7VDotiRTRFzYyfmra39CcwPJuPDh/mYQ8qbOcx42ja5m3YjdXop9d0aFWx5CRbYSJkRHa1Kdiom9Jbk62CPkysriwawlz1+4nPEYMIp47irAjrH5dzMJ3seZBis6tFJWpDf0/WcWK97pgZ/5s3kkU6SnQMzTE2EBrQCoqiiO70AQLfX30xG8xvMNYz4Ss/LyS7SgMrV0ZO2sNy6a2wtxIuktg6UaNIE8iz2wlOlncWWSOg70tZuVCaeKvIjn2NxbMXcXp2ylPbIn1d1AQd5XLyiAa+j7PAPJ8FOWDqetexOlfjiB9ZAY5PNp7inNKHyr4a255IYrGU/nxqxGMnr6AHcumEVJlCIu3b+bL8e1x1N0TNHQ+O3bs0F5f9MHEUEqbAVXajOaria2pMuRbtm8Xfuvn0a26j1Y29PSp0ncqgxp1Ztx3S9gmwm5Y/gON/CRPLbYdPy6N97Nu6OuVTgIpag9j/eZtGr/ZU/rhbqF1N7WqxkffzqResJPmt56+IYPfn0/bmh6a3xKmdu68M18X747F9PYtE2/dsWzZtl3rN+8t/Jx1Ef9FfHrN0uaBFO93Y3GxMdH5aPHoMJ2NW8Rzt65hQucalPW18KvNx/M3sGR8mMiDv2/XZutKLfnqp02aNK35qo9mgqMYgxbTdfkjri/7Ymr0annT0w9kypyFdKjtqXOB7u+vYGBT7WyEosFEVs0aRLOG41imi/vdloYavz+Le/u32bDlZxa/3ZSAqp34bqk23g2r3qSS7n28un5cWqY/TCXA1VLj/jI0YbZu47tx9QmsO5gFq7Txrlw4lgARryKkN8tmD6eSTQe+073L5z3cUelEya5mV+au2KJ95saVDGlWTuuhwym4HrOWacNt/3kB7dyfU67WFXhj5mJRN36ir59O97wA377fsmPzat7oUJGK7T5g9SYp7q18O7UrzkKzSUj7fjd9c6k2TUvforJoT4pRhPRi6drNWr/l39Kkcuk0z8vw7vklPxfLtXQtmUCQYan+dW83VdTTn7V+iz+hhr+9zkeLY72BLF6zVfhv54d3OmCtc5fQN7dnyOerWT5duJu+vr6TcG0+lpUbhH74eTOfj2qCVIs9O3/I5m0/M2dSQwLD+vPDSm2aVy9+g9rBjfnix41s/74PHiYW9PtUJy87ZtDayAA7z0Z8+N5IGg75QPs+29YztVfoE4ZyM88qvDd3PUsm1MOgWBDKom+Md6AvSeFSO/2c1V6+Tahm/5hbN2Oe2NpRWhUkpU1Kz4bZ/XEpU0/9BszRpVNcMwdiYVKa94oqPViyRlumS75+l+AyWW9o4874r9aWhP1pfH2dj5aKw4W+L453Ri+MDCT5M6Raxzf4ekILKg2ZzXbJb/33dKrqqWvvX4yixkBWzxlGra6fasJ0bj2EWcvXs2n9NKrq3sez0/ts3qrL9wXTCfYoIw3u1Zg+e4UuTduY834v3ISzFGaTCPPDW40pV6u3qHPaNK+R5FAXr6LeG2z9WRfvnEl4OZpr3KVtbPpMmEDLgHZMXbVB479kxhgCHbTeEqbuFXlnjijTiQ0w1C8u01QyMwpFs2+JjeYZuRiJPpgyK5tUpQrHcjXg4VnuxiVp+jKGigAcyvlQ098GA2UsGRmiD2JiInJTIg1TQ2sKsrPIVScLP9GPsrDEWhNvjsh3UxSZmSVbjxaj8mtIOeM4bt+N1/RVFApfxn73IwOHDODbpdoyX/VlLxxL8mAc62YPpn7IUH7S5OEOPmpb2sq4tZ7M2k26errkS+qU17buRsFDWb5jFZPb1ECXa9SbsIS1X42jyZB3RZhF9PIp0356dWfexvX0raZ9bjHmAbUxSbnDg8epJZPEFgF1+HSBVq53/LyFT/pW07hLhsD+32/k8yGhjJ65Ruu/eDS+mjM7LGg84lO+Hx1KpWIZXfUZjTztXutAPaOW72nDSFdJX+VJOn6sy4cdK3gj1IHiJtc+tCfzV+p0+obl9Gus7az49BZt+9YNvN0rhAotp7B8vRT2Z+Z/1h+p11G2r7Jj0QdU8X7ycyDnRsNYuk7SgcJ/zXza6foqmjKdvZghQ/rx9RJtO716Vu8n2unnk8Pl35Yzb/VvXHuQKc2Nv5xGfWntGM/pE5fIc6pG8wo2nD+8UbOSUpHviaePIUblGlHDFbKT47kV/Ujbry0sJFvIpsrITKRVgconALP0GOITMjVbyBYmneLEnULcHewwdK9NqwpWXDi6TbNCS5Hvg7evPmYB9ankZ42rHTy49IBkKd6CNK5cj6TIxQs/lZ54TDw5ahMs9VXaMlakY6QwJLMgv6SfXkyuqaGQEEMMdN2KjMf3uRmdqM2CvFwxPhF11VS0BgoltgGh6Cde4nZMgsYYbUCgqLteVPcX6dWLIz3dAEMT0yfraVbmK7Y1fQU+jQlzL+TalbOabY4VuUGiTTDELaASzn4VaRzswMWDa3mYLvwKnHH3MMEooBF1/U3xDaxASuRB7j0SBaNWYW7siXW5CtT1MxXjFzWPoiNLVxGnJpBWoMRQjMWeQOi8qkE23Dx6jiT5QwUZGRkZGRkZGZl/mWfGbBZ2FUSHO1EMsHUGBjGwMLKyx9XVlQ59W2MXsYotR7VexZiY2xNWyZ4r4XElS+8LC3LJyS145dhHwtiqIl6O+cTHPtC5aLG0daa6lz7nriWQp5mRUVOQn0OO+PH8eAvZu+lXqnTrR6d6IdQb/wMdzE+zY/shRH/+JajJzxXx5he+IF4FLpUq0dQ/iyXLTpH53O0DisjNSidds7/vU7EYW+Li4kpAoD81PbLZuy9OvIMYzGWksf/oHTpOGEbLiuVoMP57KqQeYP/pq2IIqUUtbZeQmS4GTnmlabM0x948h7g7OSgMbanXdyy1LDOISzHGw09JUVEeOeIB/8jwQh3Huq2RtBzQVvP125MoMDCxxFHIiiQvri4umolDB+ksENVDbl0vM61WGM39ODVu7r46hxegb4xvxZbox53hUq43kye4su3jw1j4lcfBWTyx1lB6p39F+/btxTWZneZtWTymqggoBsQGRng0G8e7la8yvlMXJs85SZsBXfGwk75YA5WFJ73f6o/d8U/o0ak9319Q0bxxS+yVKiw6fMyPnRJ4SxPvNHY5dGf7jE4YiSpjHNKNhaMrsuf9Xprnjp+5iujiGSKFCmNTE1RlDAXSNm8GOuOJgWUXvlz5FWk736OHJu5Pya5UW/goMQkbyIox1szt3kW492fOZRu+ea839kavmt57GfqU6/4+X3ZKYmanDiLeYSyK9uXHj/pgZ6Kb1Paow+iK0XzYtxuD3thCcMfuVC3nqJu2FkVeWEBWhpBtUblfpz6/FkZW1K/qyu+z3qBz+xnc8u1O12bSlKIYWLd5h83DCnhfkz+T2GLQnG1fdn+OvD2JQgzDjU1FXpeZ/DU0NiudOFQZ4RzSlz4ti5g5tD1jll6m9oSPqKv/qgmdFxO9fQbdu3Rk2Be/E3FhKxMGSWluT/e+X3FZrYdP2wl82iWPeT2kMu3LN2dM+XJ6P1wsnrYiP8m9Te/TpVMnJs45zI2jSxjZTxtvvxFziZD0i8oQM9+ufDq3Fb9Pa8+QWT/j0Xsi7UxFvBYuhDmnM2tSb02YgRO3UalzD6p4aqcQrT368/GnfTgzbzxdhH+nzjPJC5LqTCl6Fu70HDKE2kXHGNx7NKsiX/7Z9O1VE2nfpQ/fb7/ClR0f06eblN7OTPxyE3E6qVFWG0KrgvX0bz+RbamVmTqysigzBYblGvPliHJsfWMwHUSYKYtvMWTcQAIdX238u7tuKh07aPPm3RXHyFMaaYzJUn1ybzCA97oZs2xQT+HfnQ9/TuPNyQPwtddNvNr40KWygp8mDaJTx29IC+lB+yblShvFYt1b5jyT18KxIv0qZfDtiL707LcYg1rtCQmyJmrLh3QVdXDctwe5cXwFo/tr091n6PecvLafacO60X78au6LdmTle1q/9u3fZpfQ5UqlPo7VOzG+RiqfDuhBn2FfY1O/OzWDi81LUnILyZLSmyPp2WcTbCra6dCKdlwu006XYkyHYT1Q3TxM5OMyLYehObWr+nJ09iRRTz/nmmd3erfRTZDWGMiQ/Dm6dI5ni15j5o+qppmMNPRvwOcj6nDqm+GiTNsz+M1PuVayi5YJLcZ/jOmp7+mnCfsl9+qMY0r3augrDak8Yh4f1Q/nHY3fW2w2ac3Omb0wE/VUpS90evPxvF/pEuM6dGHKwot0GtwNt6cMus8g1Re/7oyvFcHq/Wl06e/P4dkHSDWvQ6Xq4l3KNaeb/g56d+8ontmLb44bMnlwAyyMVZIljGZthb6MXET/7lKaOjHu47VIvZWorR/TtXMHRn91gJun1jB2gOTfnt6DvyNcrcC07hBWj7FgdtfOwn0g8286a4wntpqJb5FPDtWZ9HV/9NYMo3OvgRwhmNYVKmKiK9Ri3ZshzVaWFKmaEzt2cja3Bp/OGU29hp3oXdeWX75fTHhREcau1uQ+Siev0BRHka/vTW/I46sx2LgbotQrZPearbg07kGPlqHUG/0tfZwvsXH5DpJFj+Hwps2cK6zDh18No16r/vSroWLzzEVEiHhLMabdwE7k3zxFVFJxovQwd/alW+Py7Pp8DJ3aj+OEdXcGdw/R1kehe22D+zCivy1zRrZn1OKzVBMy0FhfD5ewnkzvYcGqYZK+6sr0tbGMnTCQACczcq4vY8b8SwQ3CcXT1Ra7sAmMqJ3H8pWr2b9kJ+cKXKnfLFhX5w1p0bcTLnE/s++8xkGHCS07NSDu+g0Si1f3GppR3t+FjTMGacqra88fMGw5jOaVJOOAUvRjzKnZaSxFB2aKdnoEq9Ob8uX7rcUTFOgbGuPT4V2m+h5mRPsefL47m7GTumLzGu10zp5PxPN6MmvzOQr0pdhK0TdrxMdbt9KpaAVDdLIfZR8gkiM0krUH9RwT+Wy8ts8x5K2d1OzcjQruZtxZ8xYdOvXgi7XnubpnJgN7SGE7Mmr6CqRNZ9Unf6RHl04MGPUN9wqN0Svpmyiwq9CMSX282TFpiKinHRn7xUk6jxhCiLeN8NXDzFHoyFpeLP9ouIjzCyJFHerc1FUX/kWIfnrey/rTpSj0yzG6X33Sbx7gerxoY9yccDN4TPSdQoxdqjHuk2GYnDlGPK44S92DMij1jHB0cCEl4T4Fop5IdcVY2mbTykCTrwoDMzE2MRZ9ZQuMPFxwV8Xz4F4Rpp71mDprKMoDv/NY5Yq9Y6EIb457gBWG0qH1Cj0MDQ3Qc3bWGL0yUpI5ePohvaaOoFmQP43GfYVn7G8cuniz5MMqQwvtGKldL9F/vL2GjYd0HmVQGdrg6mRFfPRtkS9qDN1tyU9IJbdA1NOwsXz8cVMSLtzFyk20YSpRT1dtxLpOV/q0q0u9kV8xyCuc9T9uEaMzQU4qcbGuDFu1irUbt/LDm63wc3zK2PA8pHNDCuJJSlJhXbE7Xy8ZRPq2XeRZ2GEeYI+LURL3I/MxsPFn4LSRONy+RGyBI+7++lg4GJD2IJMChRk+zcYzuKM3D+9l4iTGaE8tEMPEugquNtkkPi67jbACN98AKlqmcvRa2r92VpKMjIyMjIyMjIxMMU90Wz1rdWDUlPYknjnK/Ye6jVuVKpwrNaRjx464FsVw5WYOXv7F3+JpcancE4vks1y6Hf3qQ8GfQtrTd9QnQ/C8tYffzj55HoR7lY6o7x7nSszDZ760ehHpDy5y4uwDHGvWo201A67uu0Sm4SsmR16BnoEjdZq3I/rEL1x8LE0TPEtBZgrrZ4xizNc7Scp4KhecK9FWDFqbNQglJToGa2czMcARA62ifGLCz3L6WgrejZvTMljNzTOR5IqBcTF5KXEs/nAEY7/fp9kXWItuAOtcnW6D36CW6jBzV+zj8d919sArUJ/9jb22zWjjVjyQLkaJrWclmgtZkeSlQ4d2hHhpjQ1kZZP2zCziq4bHWrJS47h48RLZWJNxbB1H78dTvAZHfWoxSx9UoWvXruKqjFWhSgyKy4yUYw7wzrtruFuYR3TcbeLMPGnqYKwT/Fyu7ZjP3O13xSBUzdWdazgWGU++vj/9O1cl92EBFTXxBqFOzEVZsQpVDKxpWrcWeWfWsDYiB7XmnV7vPSQqDeqK3bXtbPjlouacArX6Hlu3Hhc+tjSrUxWDpDwcOnUSz2yKm5UehV7lqKf6Y1+fP4FVMB0aenNlyUKOFRWJ58Wzc+chYlyaMqiKzgDy+Dwzv1hDeFYuKalHOfPQlDAXG4x02iH97lm+eGsI4xed+fu27MhP47cNa9l/I5Z89XGuhiuxtLZFofCiZ9sQ8h5k4afJ+yoYSAd0VqhCrVd+efpqcjNusWbOD4Q/VHP/0GZWbblIqtlffCdNOer+lqY2in8IWWtWJ5DI9cs4lJ8v3FM5ePAQdy1CGRTycgOIhDRJUhptmXhLeMiOT8aw85qaRxcPs2HzKR6ZCe2UFsvRy/EE122nqRctm9pgWmRR8jVm1T5tSD+wjb1n7mgONy4svMPevWVmDE396DhsEmEml3j7m40kvebZMJrUFf/nOektvLWJT7/bQ7I6kus307CxE/VUYUilwBAcFCqsW7SiS9eOVK9gQr6NOzWNjXUTmy9Hes4zeWNoS2jtqjzcvZ6DQveo1dmcO3eQcEVF+oSYIs1zkRHNqkVrOBOfQkHRIbYfSyXIyxMbXXXLz0hk9WcjGfPtblKy/kDLlhLBgu/XcCk5g7z8o8TEGWOsW92oSWZxUp+Xbs1P8R/pn8Zf46ol8TLfzFrDtYwcMrPvEJ5iSC03e4x19TQz+gpfTx3KGwtOlBxMWxbnKj0wSxLt9J0Hz7TTluW607pqAvvW7n7y7JeCTA5vXctvV6NFPT3B5asKrK21SznUZ5ax8G4FjYx17VoNO6U+DpLuVRpRtUoYpnf3svF6ivaDgDLJUXj1oE1ABodOntAcwq5WH2XRimv4V62Bd7kG9G9uz/EffuCKxu8Gy5cdJiWoC90CdRHE7Gfa9DVEFeVx78FtHlp463S6AguHANH+dKNbN+3VvlVdHEssp5kc3/ozCWpjsq8e5USEaA906VLf/JW1t+xp26GLeJdWBHmYYGPuqFm1JH3ckJebisq+lvBvTQXrp/SQ5v2KIypbpnY0rxeCKiEPx86dRbyNcTZXUORTnvp6xZKdzonFH/Dt3lTyszM4+vN2riSnUqQr06zY63z3tijT+cdFG1Xa81Cn3+HwrsPcSrOgTpPK5ERE8AjdBKiUPGtfmvUcw8RGqSx+dxrHo7VeEjnxlzl6PBKrirVpU8OEa3vPkW6sbafVaZEc2HGIqBxb6jcsR/KlazxWPbky16p8H5qWj+XgtgNPrgzJS2X3urUcuhVPgWjX9p+Nw9M/EBedqivIi2L9NzO5GKPmwZGfWbnxPMm2ltSsWZ3E3zdzMCNT5F0uly8f4nJ+IL1CzNFTF3Dj0DJ2xjgzpO9bzPq4Bhfnz2LPJWl1y0W2b76OdVhXKtsrUDjWo0nlbH5dtFGUa6nAWVccQnXHSE6evCz6EDpyMwg/exb7Sq008tuxg4NoZ4wwMdH1VwTxZ9axcrfUTsey71gkRhVDqWKmK/uoX3jr3fXEqrO4GhFJmltFWtu9XjtdJmlP4Ne2MVXTj/L5x1t5pJGjh/y8/ajQz6Lck+9z6HICleu316S3eWOh07HE0FBb5uLukiqm+fuZh4jfT7vpGRNYpT4F5/ZwIClJ1NNCoqIOcvKRE51CbNAsuhLt9N5dO7kRJeX3Ma5e18PS6uUbyv4RXOq2pb7lfTavFP3mMskz8m3IwJ5NeLjrG1E3hDxJov9UtavUsicdQq04ckD0DUXfOPvmXk5Hm9O6x1B6SvW/Z0+qOemTk1e6oto8sBlDutbg5ppP+Ha/ri+fEcuhXccwqDecId170K1Hd9rWqYRFUY62z1qUy73LZzhzPQO/pi1pGlBAxKX75BUvhZdWcwTX1/R53ZWPuCb6hV7lnjTeSyuB6/fsQyPnVLb/dr10ZbaV0F3dRzGhUTo/vfMmh8oc2pb36ApHjtzErHwNWtc04+ruM6QZa8de6nOrGTaoP3369GHIhE+46zGQWZNaY6Np2F6Byphy9bszpo0Nv3w8mh9Ol+oVCaV7GH37dafozGK+2xGJxp5ejH0Q7fpPYHDleyyYNZfw5xyT5lK5CW98MRSba3s4Ha4x12hQqIwIqFKXhLP7uZ5UuhJLRkZGRkZGRkZG5t9CN8wGh7DevDVxDE435rNo6wmSiue8CvO5e3gj8+bNY97sudzxH8SALqGaLT0kFAoX6nWsQvSZ48S8fJnFM0hbdgwY8Qa1M7bw6dcruV5mZymFwpU6Lcpx89yF157Yl8J0GjEE04cn+HHuXDFYnk9BixH0bFHjia1N/iiGNbrR0ieNQwcu/rmDiO8cYdGC+cybO4/f7kDbHu3xNTbE2Lwcvfq14vHZnSyYN5dvZ63AptNw2lb1f2ILomfIyiY9x5Bq3ZpgfX4rK9btJ17fDEtVBknx//ywQq2+w5YV9wnpUb9EDrQUEnf9CCslWRHXD/MXsu9aCinp6eQbGeu26yjGBhsbPRITX33Sb2FBOjk6GUhNfXLEVanLFKaMa4hJdDTR4pL2t34iBzLSeaz7ejU7L5fcPAMsbfWErEguOSTEp5GnK1Npef/O/RdJzbPA0lxJ3J0Lmjil6+K2ubz3/kpu6Btja2NFbqY0IfDH8lqhcCTQT4SNecDTx+tLX6+amBiS8OAa9+/f1zwz/NAWvvz4R45n/4VND+yscDQtIiNZpLU4uemZpBeaYmmjK4/sbJIKtKuqCooKyczOpKBAmkTRev8jFBYJMc56ztZ05liY64m8v1iS95d2LuK96Uu4/DckqLAwmkexuh+J51m3aB1X/vBp36+JhRl2lkqyk4X8FSc9M4eMAmMsbF9jouKVPCDqlu7PtAi2r1jPsbgCzBw86Td6MJWUOcSK/HsQE0uW7ot/aS90f09T0h4/IlXr9CyiviUpjTDXV6H3h03aLyEl+TkHq+thaGBK+uNIoqPuacr71oWjzJ/5A/sepvz5VWxCv1rbGpKXWqjZXkSDqEdZov6bFU9g5+WTJnRC8RsmpaVpJhv/spjl5pJSZtLtb0PU0+SCfE2eFIp6mp5VhJmlPsrXsBJJ7XT9Dtp2OvaZdtqa0K4NsDy1il/vPPXyUj19wbYrFTpM5J3JzbDQ1dPHabnavNPTF/JtT1FuKkUinc8Q6IVjYalOlyhKzqBItBH6Po646WeTWlZQUtJIU5tjbqX7LdqTx2qdThd5nZtviJWt6MqIYs3PTSf+gTY90hUT97jMmQ/ppOnizch4Mm1eYZ2ZMKEDbo/iNeHiE1NLz1HKz+L89qX8tPMG7s0HMe3jGUwZ1QWPlx/UJTDC1MSAx9FXiNbp9GsHNjHjI6HTc4uX4KQQF5Uj5E78WZjLrZN7+O3C/VecU2EhymswY5qbsWHebGZ//QPn9QLoP7EP1ZVK8pKycAurjufDUyz6fjUX0vQwMVeQlSh0vNqF9qNG4114lcXz5jDrk/mkNRzGgO4NcVBYU7/PCMY1NWLt3Nl8N3M+16xrMvTNPlQumVi1pW7PhhifXMPh+0/LitR2lG43mpiajoGRScl2QOoika/Fhpiki6xftIYLmfpY2ptQkCbqaXF+izLNytMX9VRbpmSmE/cwE8/GtfFWxXD6cOmh4rd2bRBtcmXCqnnhW7sqNuE72XajNPOkNrfRgCbkH9/M1Uel6TUwsRB9xXGEir7AI0lWhMykP9UYFQh9UHx+c0JKKgqlJabF3/6kpgoZ1MaXkZUl2ksTrO3+ik63wNPNBlWc0H/PUUAWzn4MGDuQCmRpdXpsHNl/VTWr9DBzsRTVQuiUElkvICdHiYmlro8kyvT57fTfgFUwXTvVIOm37/g9UvfOSakkF1oS2qUO8bvWs/P0XXJsrEVvMYmU0rl0XFu8wQTRd47YvZCfz8cgLcrOy45i08K5bD98nrsij6Iu7SUiOo8Y0e5kJaSQVGRNrTYh3Pp5HbsvxZJnZ4tVUTLpKTncPLqRmbNWcvquaIPu3CA88j5Zt6O5It7fzDqIvr0bEXV0i6af/v33G3DrNpTWwd5ak6PQRbEnNmvHSN/NJdKnH0O616HsRpd+7SczqJEnv61ZxK+3JN0jsjoxE5eaIXiKfshPc1ZxLlUPYws9spOk8nCh3eixBOtH8JOunibVHcLgfs3Qbq5aSlbMFU5ce4CBizf2r/pI5GEiuRauVPDQY++yNRy8l4XCwRr97Axy4tJJKTAntG9zcg9sZOuhcDIsrbBRiryLKyQ7rYiA5nVwvb2PhfM3cVNqS43zSX1cWNJmWpVvyMgx46iWsILP527ibpmdig2NPAmpZM75C7cQTYWMjIyMjIyMjIzMv47WAOJbnwmDuhAcv4Y35+7hQYn14ymy4ohLUYtOumXpnttejajl8pirolP7h/q0RpbU6zqMZibneXfuFi5GPXWmh3cTKtvEceP6fZ7ZreOFlCc4yIi7kRFk5BaSEHmOk7dTcXb3wvKVkxUvpn7zVnj512L69yvYuHEjG8bWxtajJTM3zqZvsAev/pZbR1E+6WkpqI0tMFMqMTQMxNU2kwgx0JK+2I2POMvVh0V4ezpI83cvJimW61HJWMRdYcXpyzzKATtHe8wzwjl49aUzJ38bCcd+Jt6lGX6v3qWGvIcJPMr1IaR+mZm6qlWoaX6d0/v//LIVhaIijdqH4hG1n7UnT3JSXBHxmaUTnk9hYWIqBmzZxN+XJoJ0js/lIfFiUOdkptLEWXydPhNBimaVRAZWDm4oNV8Hm+Li7IvFk4uiSlAqxaDUTvu3Wp1IUnIRpsEVeXbjrwySU8SA2NyYM2dOl3luOPHSF6B/lIdxaOb5RVqTsk2xlw6bLx4b21tjr3+D84efjddApcJGr4jo1Cye8xH5v8BjHj3Ox8PKqEweSNcNknR3vC4KhTeOZfbT/9fJzCY10wAbV1Vp3ltbYGtwmwuH/6l6qsDGriHVHdLZc+4Yx0XenT1/kUTdp89q9WOSM1Q4+Pg+M5FSQu5DTqz8mmsWLRjdPhjzl+miv0w+mVlJWBkacvnShTLlfYWY7Nw//5VortC1qQosnfQ1O8hosDDF2jiaq8el1Tg6txIUuImyeZycTPa/o0L/Evp6KuysVCTG51D4OhOhop2u6fxItNORz7TTCocK1A0s4tT2o69dxxSK8tRvE4pv9AFW6crsZmw6mgVi+QVkPE7B1NYJPZFOUGFtXalED3I/jlR9O8zLzBDquVqRHXOf5PBkHhfY4FR2daGLA47KS1w7o/tdBktTU0yNsoiLEoUmCjU7NY7LZ4tl6CTnLt4k9ZWzt3ZUqlmXoIyLrDh1QhPuSmRMmS+f1aQn3Ofi6T18N2kEU2buwjqkOcHlXrUVkKTTs3C1MOH06VMlaZJ0+sM/o9N1KBQOBFdyJ+vOccJjMslOecS563dQW1WkomcRyTevkB0XzfZzF7iTVoiBoQH2BulcuJkqiqYcVapaEB1xldSsAhLvXOTIzcfYuZXDzsKFSlXdSb91hJtxWWQmPuD09XsobCtTwVNbHgqnKtQPzOfUjuMlqzBfhKezPZnpoj4VWxGeR56QFdGnNHc0ELKiczMzwcoklmsnRP0X2WTi4kOjMHt+f28Fp7OD6fd2e2x0t6ozz7Ns7y38glrSshLsX3mch2VWyuAWStPyGZz59WyJMUPCyKQRdYJFG3PhCIdFmZw6fYb4Z4+VK8HL2YmiwniSS7ZxK8XOygpDgxRi7/75MpVkJS0tj6IKVajzzFf8etg5NaCaTTK/nD3GMZHesxcuiXZd5/1nETKYnZiLsb0RJYtMjQwxN08i4mzW6+mVv0BArbrU8Eri0MZ7lPQC717gdKwCs+iz7LwRhbT408Nb9LEfnuK8zu4lbb03c1Qb9C8tZsH2i6SXWAuLSEu4w3ldPTt71Qt393SiY+5SFCn6VHF6GNw/w2+R2oPwPX28UMSd5qrGKJfG3UvnOCWFPX0HAzM7om8dJ62gAGPjQBzNU7h5J5Z8oeDibp7lRpIKH09byhw3pSU7XoyRijCyEDKhM0ZI57p9MSCUeweXseHwbdE0CTkRgp124zzpcbHsOn+e26Ke6uvr4yD6p5dvJpOXH0DVajY8iLhMssiEpLuXOHw9HmvXIByKDcElOIsxgxWqhDjuvrxjC+GHuBiv5t6Nc5yLT9Poay9vF5KibhB/5RrnYgqwiznHxssRpImBl6uHGyYJpzlxNYuYSFEAcZGsP3OB6Ew1ZuZm2BTFcup6ltaAZulKx179CSvYz6RvtnI95sm+vb5vA1zV94iMev0V/TIyMjIyMjIyMjJ/J0qlpRsjRowgtPAwA2f+QpHKFEtLS8yM9cVAW/ulnPRbc7WYwPDgbA5v36TdhxYVLfp3w+zkRg48eLJLq9RTYWpuiYWFmWZfXaWBiYjDAhMDPaS9hT27f8hbtdR8/dNW4tNF31nEby4Gvtrt+/VpPbgneie3cfrhU/GqDETHW0qPGQYiXpWhFK85xpp9/u8Rn2JEtUq18BTxWVm1o1MDA27fukXCywbhAmmJurmFLl49JQbGUj5o4937UTuat2xDl+496dmzJ71+OEXi/b1M6zmJNeHRmq/j9M1sGTpzMxs/7YF9mUPQ9QyMdfGKy9WPevXrEH9kK+HZ0leDUaSbeFDfrzxOwt/Oph0NKuRyNTKODN0slaGNG5PmbGP9++2wMNbNEBQlsmvfUWIcOzOtgw2WzkF0alKTqAPruZSdi0IpffGpy3s9Ke+NxfNF3huqSuZhX4TKyFSEE2VhaiAGxYaYSWk3lWZAnwypzr/KuasqvLyeGY09gzr2ED8fjiF47AIGVLTC0rs+7wxuSMova9mT/VcmDRKIjc1C7eiOr8i/Gp3HMaSRN/plv4jWMxTvI2TYxpnQ+q2xvH2EPdIWIzrv5yFtS3Xg0E2MQ8fRJ1RXduKyMDEQno+5cf0G+v51qGpji29QD/r1q4WFbqo2N/cmVx4rqOHmhbNVJUbOnUFt6+KnFbBn+XrSLMNo1iFEE6eVuKdfr3rCL4VLl2+QGjCYjzrYljzT0tRIUw+1KKg95Cu279nHxreb6ty0BPR9my5BUpiadGzkRtTR/URKg+HH59h7NAK/Qe/Q1spa+AfSr0NdMg5uZacYWKvVhSIvVKJOaeu5V+2B+BaEcz6mdDs76bDYL5ftZM1b9f7WQ9Cfh1r9gCPHblBYYyJjG5fmvaV0tsUrKCyK4HREBsFe/nhYVWD43C9pZPeKCQEdSlH/tXlgpjnsXjq3RVP/pa3qXoO8O/fQc/DBxc1Hk14Lc6HLUm9x6Phl3HpMpJOtnXD3oFOzBnBhLztSX2MpmTShe/c+pu5BODq7a+I1N3/1tlC5efGkKczxtrbBSoTpOnUBYa5lZHD1NizLN6BG3UBNnNbWVejUrobOX0vOw0g2rVuLWfMv+KiHD6+R/ZoVFUmxD3ENCsXWzkHEbYGZiWHpMsPnoc7jXtR14u3a8E5HN6ytdOVtZiwap78ga9kPOXvqJNatR9DJ0UnE6UTTsKZY3DvOzsR0zXYvhWoFxqbm2jwIGU334CxOXz5fMhmnb+HAyK+3sOHjrtiYvd72Nq9GTY4oUxO3QJxcPDTPtihbpkKO7uaqCapSV5sPlqYYFCsAPX3MzLT11L3WYGoZ3GH/vSiydSJu5l2NT3/awdqpjTB84hB0FS0HdMf01EYOxjw99aSkcoMw/KMOMP/SH5lRTSI+LotCoXv9RXqqthnCkGaBGGmyKZvo++fJd6hKFQdH8Z5dGPNuG+x0OlJ9fRG/3rOiScPWuna6PRO7e3D6+BFi7/7ChoMPqTrqfepr3r82EwfUJHrTMvbn6F60WKfbulCvQQvMbh5kT4ooU63vnyCbpKRUcq2cCLSywtWvgtDJ3XEu3g1JodQcXKzRDeoC8vOdRP6mkpFZOmMulamRSwBOrp6a8tGWaRIXLl4nrfwwPmwv2mnN+4hLtKevK9mmHpX56MftrJ3WBCPdWUZqdTKxD5Ixb96NNiK9lpZBNAv1Rx1/hqN3C7h37wynU30Z0cYLextLfGsPwD37EuceSFufRfHgoYLgmg005WZl1Zoezc2IjrhCbFoCD6JTsGzdixaaeKvSur4X+dEnOaHZmkdJ9WYN8b21m0VXn/O5i5BTQxMzzTtaVRnB6Lp6nD4myvRlBZObyMVTRzBvNpiOzi4irAP1azTDLu4Mv0gHlhtbUbPbWDyifmfr9aW8/dVhnKv3pEUdF93h4AUk7z6BUauutHfK4UBi2bZdjwZd2uB1YT0rI56czS8sjCUx2xA3W3tsRXo7vruGNn5PthXafpMor6DuTG7nRPiWdVws/ipAZaTpJ1k6BdKhaS1yjm5nZ1aeyAKl0CkWmr6XkUigorjfq+t76RlJ+WMufov+tehfmYv4LcxNRb+3iJO7fiU8OZAx77TRPtfSn749G2sMQzk5D0lTWuJjbYu18Ov21lxqupRJb0EhqdFxOARUx85e0neiDy/6DpLEKEUfWdOnE22SntAhpmaSzjPHUJ3JrbN7oHp32nt4i3itqRTYCv/8CPbEPv4DHx49i9Sf1vQdNf1pBfqiX1naTxdpMnOjTmg1Co5uZXuZ5QDqgjssXneAogr96Rkmwge0Y1wbd46uXUikKEL9Sh2YP7krrndXMnbBMfSNtfrb1FDEK8mfTp9bVRrAvNXDSd44iyMioLrgFgtWHcCwch/aVhPxlu/GJFGmh9f/xP1CtWj/jUQ/XdRx0UcK6TSOLh4R/LDlJtn5alHf75Np7U8jb38cRNwO9m2p7ZvOpchHmrOUnhgjNRvLsAr5HN62DmnBkWHYUDZMbY/y4hK+2XatpL2RupKxsec4keDGkNa+2NuKvletQQSowzkbFSXy/j4PYgsJDG1MOel9rFrSq5UlsREXiE6VZFNbplJclZrWJdQzhYWf/0L+i77+0aHOv8ayHeGE1G1IZR8Rb+VhjG1oyLH9e0gS77ly8yFS/AcysomI27cpw1v5cXrDIm7k5XD+8inCFbWZ1N4Za1tHatRrj97dg5xPSKJIqU/V3u8wwDue6T/8TGq+viZt5kIGtcff6dOqZ1sST+/nhrQiVkZGRkZGRkZGRuY/gJ6tXcCHQYGOJOcaU7VaTUJDQzWXl0EsN6ISNFsM9W8TpnV3f8iSCe+xQ/raUmDq2p7hIwI5u+hbzpXZXkDCwsWfrv2G0bJhECYp0aQauIs4qmCZcofIRybUaRhMfno2bv4VS55Z2dee+LtXyLPryqiRfpyc/y2Xntpj1ta3Kj36DKBZ/fIYJseQb+4twlbG/PFNIh494MrR67jWaUqDeqHUru3Co13zmbXx7CuX8DtVqE/vXj1pXC8QVXIcKjs/EW8lTGKvcishmyIxsNDuyS4uM3vclHGcOx1Rcri6QqnCSgw8C+OvcTo8WnOmhIR7tZb069GFhnXFO1YrR/yBlSzadoVMkYV52Q+5dTOFgEZNqCf8a4RYc2n9fFYeiij5QkopBqw2dg5kx1zm1PW4kjMY1PHh7LyeKfKxPWE1KpB1eQM/7rhKhnhRY0t7Og54g7aNgzFLj+WRwkW8Swh2ubFExiaVbu3xHHwb9GFgt1aaw+ezC0woX02k2yWXI1ceiEGsNSZ6D7lxM1bzdWz63RTM3fS5e+4M12PTRKE7YJMdxZWbMSWHuBfz4NweDj90pGnLpoRW8Sbu99nM3BQuBmy6G16AQuS1u34i5y/eQs/MlKRbZ7gWZ4y1TTYRV85y8sxjrH3KUzMsDLesCyw7dAeD1DscufoQl/I1qRMWgo9PADVrVBOyd5YFy7cQmyoeKk1qWdujenSbmzGJzwz2k6/8xvksFxrWb1Qin9Vtk0W8cSRE3iLeNICmLRoS5JnH9rWreZgoBsTXo8jJziUxPhP/hqJM65Qn87eZrL5cRPqDcGISs1AnXeLgwQSqtm9JExFn7drOXN68iXsZajLunedEnB6VazYnLEz7zFD3Ik5cvY92z2hznLycMcpLJur6WY5ff6hNrCD1ejahowbQItSfvBNL+WjtVV0YMdC+fIAb2ZVo3KG+iLMC+rd+Ydaak2TmFZJXlC1kvTz1QrV1v5xVChuX/cj1Mnt06RmaYmdpRsrd85y8mSDNy782CgNLXGwLuXnyLLG6mWWFwgBbV2seXj/HHcn6KbB09CDn/jmuR6eQEn6A44lW1K3bpCTvQx0zOHg5RnPvCxEJS7wbh2e9ptSvG0TBwa9YcK6IwrhrmudIsuRhmMDZ49ef+XrZwj+M/r170KR+EMrkeIwdA8RzK2IcfZlbSa/eACQ76y6x2Y40btKAOiK9IZUtiD4ezs0bJ7iR4U/9Dg0JC62K+aOjfL/6IMmveaZEWuo9EhUeNNXFWznQmLunIkgztsLdLFvou6s8fKpAMjMSSS9yoEaDOuKZoaQf/obfbuUTezdCc55HbvxFzkUoqNu2OQ2Ff62a9lzYtg3pg00DUYft1HGcOhNJTHQ0ceLVXQLrY514mOsPX1Xw+Tx4IHSfTTmaN6ovnl0TL6s87obHoe9gh1LoxsNXtfuPmdg4Y5YRyeErQlc8usP5+6LOhDQXdUbX1viYcjXiHlm5r5dPEk7BdWngkc3OPadJKSzSfN1+M8WFsLZNqBtWHYf8cBat2kVcSh5F6lTyTHyF7gzRPK92gDG/LpzOgeKtWARKodOt7ZzIj78qdHrMc8/VeBo9lQm2NnpEXLtGoshryRhtLfR3XORl4pO1Bob09HskqN1pUlym5U2IOnVTd55CFKdOp1Kxfj0aSPkQ6kra8WukWnjTqF0zAr28qVq9JkF2Gaxb+A0XoktlU5oUs7W2IPXeBU7dfFSyEs7UrQPDh5fjzMJvOf9UO60y9aJ11xZknFjL0QjpvA6dh0ChMMRO1NOEG+e4Jel3gYWDJ/kPznE1Kpob4Y8w8wikpigzz8IIVh+8LurOPY5dfUBqbAyxONOgRWNqVjbnwLKvhPwUEBF5h8ycfCLPHcGuRgeaNtbqwMh1M1h5VKvPok5t565eXZq3lWTBj5yjPwp9do1CtR5uwbUJq10Fb59yQqeHYJJwnPkrthOf9vKGRGFiLepLLtdOnyNRZYsiJZIrt7OxcjXiwdkDHLmYIPSgDzXq16GKnxNH9m0nLv4xF4ROLxJl2qDbSHq0lvSnaAeqWnJy1Wx+u1q6T1dmxj0eFriW1NMqwWZEnbzBg7tCT8epqFq7haYuamTbrZDjkk5X6GFlY0lq5E3upmQ+14Cjp9tyMS1KlOmN4jLNJlLo03ijQMKa1RVxBmMZc5B3Zm0gRmqYs5I4ExGLd9UWNKpfF3/zRNYvX0KEZvVCMlcPXMC6WiMa1Jfy3pWs3xfy/pKjos3O5OaRU6JtC6JO0zoi3kBMb+3mzS838TC/UOiGQDr0bETCvhUcvZ3+xOoshcKWut06UsXdifIVQ6gdaM6h+ZPYcFZrJFKY2uFhnMy5o9eeWWWUHHWVG0mOhGrqaQ1clLdZsnK7ZiWyQZVO9PPPYP3WvdyMy0R99xgxxhXxNs/g7r17og1D9JUeYu9fk0eHNgn9El3SpzCyr0ufgdW5tXYux6KfbOHz8xOJTzWlen2tvlGemMmaK1I7fZ3YJANC2rclxE20FwGVCA2258qqqXyzO168sxF+tRpQq1IAnj5B1K5egZyrm/h27THSc9WozKxp3mMEXVpWEfotTvS9nEX8IdjnxXFb9L2cGg1ndLf6uJkXEZ9jRvUatahS3pH48MskPo7k963hGDdsTGuNrPgQte8Xbj7OJi0tgUyFU4lOTzn8rdBVeUTfuUWy1OmTciH+PllmfjRrLOne2gS4wJ1LdzGp2YVRvdtSvZIbmel5eAdWEXEHUXjjNFdEfbz50JjqrSXdWxs/u1TWr1gr8jpb007buVrxMPwcdx/q2mkHbTt948HL1/84BobSq3cfmoj+tH5yLAprX/HMSpjGhXMrMQcTKxsC/cw5sv53bqeIfpEunIT63kl2RRvTtkVrQiu6ELHpQ344KORNbUhAufLYGRcQm28jZLe2puykyzn7LFcf6RHWeRS92jSgdnklv34xlVVnS+uoJDsHHlvRvmUrQis4cG3NNBYe0fZUrSo0YXAv0U+vV1torXAWzlvNvRRt25MjyjHybjaBjaU+XSjVKplxYvV8Np68o+mnV+7yFgPbSfVFpMUjgRVvvs/WO1JYM6pUq4BpYSqPcRLp1dV/cdmlHOPKnWTOR0TjVqkZTRrUI9A6lU3LFhKuUYPJXNl3FvPKDWjQQKqnbuQd+JG3Fx7S9K3tanRmZK+21BXpKW+ewsJvF3Ls4RMn8ryQtMjTPDavRJtmTUQ+WXBs0UQ2iz6qhPr+GbZEFNGyeTtCK3sQtWsW8357rF3Zl/KAQ6L/F1y7DQ3q1MI28wor1/2C1DQolaKdrRso+kGF+AdVLXnP8k56RN29jdq5L0MHOnB08Y+IZkZGRkZGRkZGRkbmP4LCzOzPngBsTv1xnzLa/QgTp25+4tDJv4YlTabMYqTdLsZO2SaGtjIyfwZDqncaw5T62Yx4bwnJxUtqZGRk/kfwpm1bC3755TJqQ3u6jJ1Os9w1vDH/9GsZK/4v4eDdnI/erMu8md9yNerZk1RejDkN3viMUW6HRDu95al2WolLxZZMHBDEhq8Wcjb+yUnt/z4MqdVtPG+GpjL0vaWkSrPfMv8SeniHdmVCF0eWfL6Yy0lPTlorFAFMW/o58aveYenvETrXfwfLOv14p5UTWxcu4HR08UogQ6p0fYNxtR4z471VRD5xkvPLUSi8GPLjAupem8HAbw/pXIuxpMUb7zPO/Tyd3l5L/su+JpGRkRHY0OrDOfRSr2DCR3v/8FamMjIyMjIyMjIyMn8Xf8EAooe5nQPmRcnEJr3Gdi6vjQoLB0fM8hOJTf4745X5/wvZACIj87+NMXZtRjKrWxWUegakh29l3rKt3IjL/y+fyP/j/HkDyMvbaX0jC2zMlZotoKT97f+7kQ0g/zmk7YUssTIuIiEpvWR1YTH/CQNI5a7TGNWqPPqqVHZ8+QG7biRrDsPWosTEyhZLvSzikzL/2KpF2QDyChxpM3okHWr5iBr5LLmpcaz4dhpH7+ocZP41TCyaM21OHzx1v5/myqrRfPXbK/YD/tvRx9LJEeOcR8SnyDpbRkZGRkZGRkbmP8dfMIDIyPx3I51DI22Fn59f8D83ISojIyNQqjDUHfqjLiwgv6Dwf7KuKxR66OsrKRC6rOhvW235fw9Zp/+3okDfQF/UwfySbTr/aZQqfc15TaLmk58nbWundf/rKFAZGKAsyifvGQOHAj2VkEFFEbn5T5+n8/8LIg/09UU9fMFJNkI/FeTnabdNkvl3Ee2EgcGLz/orKsj7P2DolpGRkZGRkZGRkflnkA0gMjIyMjIyMjIyMjIyMjIyMjIyMjIyMjL/c0ifz8nIyMjIyMjIyMjIyMjIyMjIyMjIyMjIyPxPIRtAZGRkZGRkZGRkZGRkZGRkZGRkZGRkZGT+5/hbDSAuTUezfM4oAlTaPdn/LtzavMXaeSPwedGewzIy/0F86nbnh/cHY21moHP5v4IC53Kt+G7mW/g5W+jc/u9jX6s781ZsZsdHbXUu/xLWFRk/azHbFo/BT7M3/cuxdAxjxtcfEeJrp3P5+1H49uWnrWuZ3K0Wpjq3F6FQ2NFu2lw2f9BO5yIjIyMjIyMjIyMjIyMjIyMjI/N/G4WFpbU6pO0QBnZoiLVhIdIRsnvnjmXj6RTyCsG02VssGlhFc7O+GZyf/TZzD98no0DjVIq+D0M+mYrHqQ/4eFs8hQoVFlY2+Lcey/S+dUna9QFDvz+iuxnsvCowbPIHVLDJA2MrojeM5LOt0aTn6m7QoTAIYsw3U7DbPYGPfklBrTTA0saagLaTeK9HZa6te4+3l5/R3Q2W3lUYOW4yVR2V4l1MUKX9yvQ3lxCZ+VTET6NniLWNFf7tp/J+Zz/2/zidb7Zd0XkWo4d5i8lsmNyCjOjtvDNkNrd0Pi9CEdCMz8f1wMPGWDqfkEcX97Lgx3XcTBTvrdTDpWYbxvfvjpulZNwxJOnmRj6buYW4nHxtBC/C0AynVpP4sV850vJU8OAoX81fycW7Io9EOk0trfFvPoy3BzRBcWQG3b/Ypwv4cqr0mM7Y1kGYmVlibaImNSWN/KvrGfDFbnyqDefDGTU4Kspt0aUoCswcGTD1fbxO/8DMXdcw6zKLVf0DSEnJQCMeRQVc+fkbvth0CZWZDQ5tJjO/ixcZ+foU3t7Gpwt/ISImVfPc/8v4NerLe80tmPj5TyQ9LcD/EgaNJ7F0SDXN3/oir+0srvBR46kceumByQpcg9rx4egqfDVjNjf/xrJwrdqMd6dNxpFksgvUKArS2bLgY7adiuGZc2X/ZmyrdWTqkE4YnJ7JhGXXdK7/AlZBjJg4grpWl3l/0lLuFr78Ra2c6/PR++1Y/e1MTkc81rn+vSi8uvHdx82J2LyApT+fI0vn/jwUCgc6f/glI4x20nzqZp3r66NnZIVvjcaMHjGYSvEraTZlA4VFouwV5Rk0cyyNXKxKLe5GljhbG7Ljg+Z8e9IQ2/qDmTMkVKO7SI9lzeJv2HsuTsiKGtfgMEaOnYCPhdCJJtbcWD6Yr3fFk6VpOhypM+ILRlYyIFfoxMR9H/LRsoskZgu51zfBvukoFgysSk6hiDfxJj8u+oEj1x5TpFbgEtKUUQP74WujpEi0QRd+7M+cXxPJFe2evrk9Ld74igFBKvKEXrbWu8inY7/jeEIGisCWfDmuG65WRhqdHn/2FxYs2citJJE+odMrNO7J4J7tcDAWranKkCMLhrPsSBK5klI0sSVs8Ie8Wd+GbLUpXJzH+LkHSUjPR2ViRciAD5lax54cEbGZ8gHLPpvNz9eiKbJwZdjbn9He14T0vHzNAeCPr/3KnEXLuZ2gydEXY2SBc7upLO7lRUquAdzdxcfzNor6niEKzQDr0J58NawJxvoq1Hk5/LLsEzYeidIclquy86HX6Cm0DzInT2lO1vEveWvRKVKyCkQROtBh8hyRJvFiIq+Tj83mi+WHeZDyD1dwGRkZGRkZGRkZGRkZGRkZmT+A0sDUEqfC+3z25mD69OnDpPnHaNz7DYLdTDQ3ZP42S+MuXaM+OkL5abPpVv7plRhK7IKDCTS4ya+HMyhSK7HxrEP/oQMJSTjMb/EFPB3Co0ItTix6QxNv36k/YdVtAUMaOup8i9HDsUYVAgvP8cvhHNSocA5qwpCh/aj0YC/7Hj09uWtN21FvUnh0DoOlePtO46BeI/p0rYH2bV6EAR7V2jJiaB+C72zn4AsmlEzdajK2sx/h1x5Jc8evhTriN94eN1Tznv2HTOSCQSh9mpfDWB8Mzb3p07slF5d9wADhP2DIp8R6tKBlqJ9I0cswxKv5cOZ1tGbB+wPoM2Aka6LcmTKyLU4GKkxtKtNz6FBCsy5wME6akH/9lTMX13/G0AF9GDPrd66d387bw0XZf7adAt1k7uMHCkK7VcNePEeDQiH90/5JPhGHVjBBvItGZvoN0Bg/wJb6Iz9hXpNEPhrVV/iNYX5cRb77ZCTB1q+fNpkXk7f/G22ei2vKqnPkFrzM8PEvkXaR7yaMEvWwH59uiadD17a42xrqPP85Es9tY8roAf+u8UMiJZyFH4yn3/ifXmn8+LdQ39vI+P7DmPcK48dfx5OmwybQyVef8OhYcotK67VafZ0lb42hX7Fe6DOUDzedJSfmGEeuK7Gv1JJPugWy4/txQlYG8NnmSLr07UU5OxOhWxS4e/ux9atRmrB9316OR6/v6VjNVsTsSKf359PLbING5/QdP5PkGpOY3sZf+Im2IrQrszp7sHbmcKGLBvH9kUwGD+qCl7khhqZBDBzRlWsr3mGgCNvv3TX49fiQur5WIqwFdcZ9xwCHfYzTpHcSP0WV5+0Pu+Agvc+NPUwZM0STngFD3yLcogF9m/phJFSivpEpLkaZzJ4+TOM/cuZuavSeTk0fcxHSkkpDZzDe546QTxHvyPe54DuRL4bXEu2TERU6T+TdsBjeG9BPhB3Gl3vT6T+5O/4GorEQKBRx7Ph4iia9UtwTPn8N4wfG+HWcyOL2xnwzVejeIW+wI7MWn45rga2eHpbetZnaoyZHlk6jX98+vPn9Hup3E+22m6Vo1a2oN2w6IZm/MnaYeOboT3gQMp0JnSqIFghcqzTB5vSnmrT0Hfsx9/1H8WmfCn+gtZGRkZGRkZGRkZGRkZGRkZH551HmpCWwc+cu4pK002N5Ny+Tqm+Niak0YfMkSbHxZKjNMZfmiMqiMiaoYkVyrp7lakYWavG/vJS77F77E8t/u635ivdpzu/8iYNX4rQ/Ii9xLV2Bg6O79ncx+uZUr1qexJPHuZYjTeSryX58g20rfmTF/iiKnvm6PQ9zI1Ny8/MoFL/U6pvEPtTH0MjoFQaFIrLiLrJ+ySJWHIoR4Z43eWxJjZatCUw9wOwDt3VupegZm9NiyLtM798ASxOdceApCvLySUnNw9hST2M0UCoLMNZTkV0orbsRqSi6yeMUA0wNDKTvoDXom9vRedT7vN27FiYGuu+nTV1pGlqBR6eWsPe6eNO8IvILCjGt0JAm7ioKsh9ycMtylu0JJyf/752Izbp3iVvWVWngrp2Uex0UniG0DTHnwrqVnE+U3vQxJ9ft56ptKM2DXj5dpgjpzVuj29Op32S+eLs3AX5tmDLjE0Z2rYON7h6vNpP44osvtNeIZhjqS7mnj39oR0Z3r41fm7HMmDGDLz6cQMNAFzSlo1Th37w3rarWp/O4qXwmwn70zkSqukqeWizqDSmNd1hDVHqlaVUEt+PDTz7T+L3RuwUOuv2FjMzKMXjcKCp5aVOnVOnTesAkwsqXGveMLR3oO1kX7xdTaOpSul2SomJnPv3sc63fxJ642r5q46LXw6XpKD6X8kCKd1wn7CyMdD5aHOr246NPxXM/e59u9QMp62viGsTgSR8xtWsFVH9mGzpRn3Ki4lDZOmJgaCRk35WuE6fTspqb7gao2/99etTzEX/Z0HDINCa29aFm77e16Z3WA18jSd5U+NZsz6juYfiLMtW8z0eTaBzkqi1ThR7erUbp8lVcg8MkVw3S9k5NRr3H2Db+NB44Xes/tSueZbbrC2ozho8/04XVXVM6ldPU1Zfh0nycVr6Kw03phKuytEydGgwRZarzn9gbd7sny9SuZlfe/Ujk/ecfM7ht1SeMtQbWLvQY+wFv96yGkf6rt9WSKA5Tkp7PPqBHo6CSMlUaGNNogC4PxPXZgFo6n1IqdJ2q9X+nL4HmxjrXl5HF3WMb+HHtb8Qm5+ncno/CvSr9Gntwcf1yzqUYU7FSDRR3d7Hncjpq0VYUZuZj4FeVel4WKIVmPLlzBedvJ2oD3zxPRLY+NkKWFHYVqeqVxfktv/FAeKljzvLzqRSCm9XD0dCSWiFVyQ7fxO6rOVAo4s0uxKhcbRp4GmPgFopdzi0u34lG07Jc386B+yYE+HpgSD4WZhaos7IQIQX3iY0rQmFmjtlTwpCfl0ey0OkmVlqdnpeVxt6d27j3MF3jX3DzAo8Q4cwtUTiFMrCJNxd/X05kgsiHlHykBRkOVZsRaFWEqbGxaJCz0YZMJykpnQIDU6xfJYAvQWHpR/u65bl/aB77bwndm1VInroIs8rNaehmgFf5UCwSj/LrxcdINrsikSaVZ3lq+9ii796QztXMOXXkN6TXUSTmkWuij2fFmrgKEb59aC3zd+pWST5+wK1H6Th7BIgbtU4yMjIyMjIyMjIyMjIyMjIy/w08M6Omp+eKviqd3JxsnUspNTu0wDfxN34r3XFKg5GpKbWqenIjPJbsPGnCXU1G8n1uRyfyevPvrjjYqUlJenIbGDMba2qUs+Li1Yfk5UsT54WkPLzLndhUnv+Beyb7f71Eg969qO/nhF+PGfQtF8fBvUd5+eY+BSRE3+buQ2n1is7pKWx9/Wld1YTNSw8SK+0N9hRKPQM8gqpTLdAFA9XzZ4DMrC2p6qvi1KlEcvMhOzOR09cy6DuuDyF25gT2mUFdoxscvxCum3jTTlb6VKhBNX/H0gl4axvcbIuICn+EWqEiqPUImvsYkFJgS1B5JblZMdy+E0fOs8n86+TdY82+JLp3r6dzeDV27i7YGScSfk47tachJZKIeD08vT11Di/APoCW7friZ1GInk8ok6fUIf5QDlXr1sbZARRhI3nD5SjffPONuHaSVK0vs/oHioBKLJ18qNd3Ol91N2Hr7LlsP5dLnwEdsbM2FgEVWPqGMe6jKdTL38/82d9wTlWZDo3rYy1CK+qOY84wJ3Zr4v2VzPrDWTqpsSZJ0rZmX0xqS/a+hZrnrtp5lCRdddHTtyKwYjC2FtqVDgqFEs/AKjhZaSeRFYoGTFv0Fe4JB5iviXsfrvW1E/WKCh34fko1rv4wV7gv5bJedWZOao+J4fMNaq+LS7MxfDHah3OzZ4t41xBp14TvJ7cR9VxX/d3r8FY7Gw4s+oHlmx7Ssn9PyukMOBLSllrlq9QkxNfmlcaA56HQ0yOgeU0eX7xEapIkA6b4Vq6Gp72Z9gaBc7ka+LlYiPiNcAmqSquRs+hqeU6kdweJvm2Z3FdXpo5eokzfYVb9NGZ/N4+9l4zo3L2uyG99oXYKeXBknQiznBtKN6qVc9JGrsEYt+DqdBjxMbUKJXnZQ3rFrrzZR1otIGS0emfG9PElcvEPfDN/KZG4Y5u4n/VH7kr2m5fy6NgqEZ9Ult+w74ERFSv6YKbLJ8e6/fl4dHnC588R/j9xUV2FGZM6YiotF9DcUJnRrV04tWoRC5fcplavftQILk23nqEZ/hVrEOLngN5rGp/y0x6xe/W8kjTdNa2Ov4t1iVG1Qv8ZdPSOZ43G/zj6XafyWb/qOl9B5UFMqpXIim82EW3bgE8mNX+NZz8m4nw4Sa/cAc6IkFp1CDSJZsexeNQGBti4WpJ47xH5+YWYVRzAyH51yEkuwsffgDJ2JB2iXKwLSEtNFlEZYqSwwkpaDKIhl+Q0URE9vfE2NsbByYj4yIcUFhRhX3MwvZv7k5FhQEA5fRRmxpgammKoswqpRduRkqvAwcpKSEo2v63fQ1GV7gzpUhO/xiMY3UCPvXNXEPWUMFjYWlPVG46fSCbv6W0hBUohh8ZG2WRnZ4JvAOWMH3Hnpki7bQgTZk3FNfwwqWa+ODvnc2b/Ce7bNOGLz3vg51mZrq0qcWXtei7lFW+H6ErHT75h9caNrPppHs0CXkMeHJzwtMoh8opoW/XNaNBvLKEmqSSKuMoHqTD3ciIr5pFo7wtQ+PTm7fd7UBCfiruPCaqgIDwVD4mLzkDh3IgPF76D9fn9FNm6Yy0pySewws7WiIRH0brfMjIyMjIyMjIyMjIyMjIyMv8dPDG9pG9sTvspQ9C/F8HjR2laR5URNYfNYuvWrbzd1pzf5i0jqsz2JhJmVi2wUYdz/s5t8l4xWfg0KkMTWk4bTbWCu1y4cF/nqsXKtgkGyae58CBGe6bEa3D719nM25lInxkLmD3EkBUjp3M4Jk+zwuLPotAzxrdmR1RR+zn1IE76mPgZ8jMS+emtLnR7dx2P0548v0NRexhrN2xi5aKvsLp/lIv3H2pXqORlsG/p16y6YsXEhSv5rFMWy6bP5mpiQUl6cxOj+WZcR3p8soO0bJ1FQ6lEqVBTqDDCvuYIhjTKYcmSHcSkKVC+wPjy91FE1r6TXKjViEb6Tz/LgPJNhrBAyIokL1s2rmdccxeRXCWKxHjuaoxYxRRSKDJST+/Vk/u5mZlcPH+MlCJHTK5vYcf5SJJEOKWeyMMTi3hnzQ1ycnLEdYVLEYUE+gXoQoJe2jk+m/gDZ+JjuHYrnFTXcjQ1N9UKvkJB3Mmf+GrtWR7EPeLcgbOora0xNvFkYO+mZB3fzUVNvOfYfigB+0YNqKU0o36duljd2MTc4w949OgRSWmZr32uRbkh/QjOPMfmlb8SJcI+enSelRuOCR8rmjWqh1n4EX7LyhTPjOP0lQjUwdVpof/6q22eQc+fNi1r8GDdTLY+jBfPu8ySbUcprNieoeV1eZ8eztwPF3Lk/gNu39vJ5SxH6jrYara5kUiNOMbUQW3pPeuI5lyA18aqGlMWLGPL9u30dT/HnHk7ic96vYxSP/6duQt/F+k9zolLWfj6ag0VEkpRpjNmbuHhwwdE3DmDnqE7BgbaNV75Gck8fpxIhubAhWfJjv6V5asPi3gPcfxCPn5+fsLVGD//QJwe3WRnfByP7t/j0qlz5KlMRJ17dXoLMqVnPtbIQmqm0DXFWaR0pXHD2iTsmMumuFjhf4sNew+S5tWUYcFG2g/ls+6ydNZPHLx1j/sx20QZmFHLzaXEgJIdf4vPR3Wg5+d7yJQOp3gN1IUFpCUnaNIjXZll1JHCoDm9Orhz8uelXNb47+Dd+Vcp16gdVYoNCY9/49NpSwl/dI6f90egqlWXZsXGsr+IwsSKoEAf7v6+gYsZktVQoTlHQ60wwLziYGa9XZ6d333BuQdFon4/qV9URqa0/WACgRmRRNyIh5iLHItIp3r3YQRYWmLp14KhrQJQibRKW2cpRJKLFIaYVx7OR6Nc2ThvIdcfiWIRz8uPOEysyovqFaphZ2GBVeWh9GtgV7J4IfvqEt58YzFOXd/l27cqs2/K2yy/mqnR2xKK0BGs27iZ5fNnYHL7EJdiHpf4FaNvbEb7d8dgHRdB7IMUUReV6An9qTB1p8+QzvDb53z8sxROT2Poybu7i2lDPuKcQ0++nvsWRb8tY/H+O+RIVvnUGBa/PYh2XbrRs2dPfrhsypg336e697MrNZ9ARKynKNK0Fd71h9Pc9TrzVksGW+Euqr9C5LFkRDct35f5s+py6IuJHIws1Oa9SqRLpFffoRoTJ7Xm4ZJxfL43U9wv5a8ufoFCOvekTTMauMOx/eGvNBjKyMjIyMjIyMjIyMjIyMjI/JuUzGqZuJRn6Ix1dDA5wfotO4nK0HkU5HD6x7fo1KkTnYbMx3LsKj4fWKXMllJm1B7cgtwr54l75kyOl6Nv4UD7cbMYHpTIznlf8FtM2fAi3t71SDgfTkLy68ZrRmjft2nnEc304T14e9FDOvywjFFtntzS549i6NGYXg3N2bnzlGYrkBdRVFSoOfT3adQnf6RX96506jaInanBfDClJy4m+qiMXeg2bjIhmXsZ0bcLMzYWMGDOd3So7kbZKe9n4s0vIK9AD8f243ivqZo1X3zP9SwVhsp8cjL/WBn8GdRFJ9ix3Z7QTm4lk+Ra8ri+7ydGSrIirs7dejDn11hy8/IosrHD44nlA0YYGSm1X0a/gvy8R6TpZCAu5s4Txix7/+qMmvUjn735JpMnT6J9VQeemKt9/JBI3aHBqZkZZGSb4OKp0k3gpXH3ejwZqdoYY47M5aPvfyYu2wkXJxU2VToyafJkTbyd3ZM5fvw6ycZWeHu6kpEYRUHRa1o9SjAh0N+FzCsXiSgpT7UoX+lvM2xtzDAOaMyEiZPEMyfTL8yV25fCiS14vYnv5+LtSqBdIQlRBSUTk+qHiTwqsMXVU1ceKclEZedoJnDz8vNISMnD0sZAM1GsQQQsKny+bL+UlHPMHDmQ7h+uIt+6FjVqPinXL0Md84D7mvxVi8c/9dzHj4gUdUDLH0tTQVwMsZr3kDbqE2gEIZs79++T7lGDofUb0qBZM+pVc+d2+DVynvdZ/+viZIePi4rUaCH/OlFRJ6aSkGeJs5cu79PTiM7MRLJRFBYWEJeQgbmVIXrFea+Rjz+R9y+iXjUqqx+R+LA4PhH/3VjSjOwxt9Q5xT7gjihvyS/m0WMKCi2wkQ6/+Btw8K5IVbt4tu+L0ayCE8qEglw11g1680FHKza9OYV9D0XboCoiVzKW6ZJpaOtOj6k/MMz3HtsWzubkY0kuYlg/7XM2xzjSZ9IkJnV24MKlRAojI7ldKOLNA7tmQ/ikoynr3n6PE0lKDFQFIl41OelXWfLNJszD2jNO1LWJDWM4cDiBeFEXskQ99W75Jl++04SdH/Vj4pfHqPTBIua91UizOkxCfWIhPbt1ETp9CL/mVOPjKd1w0mzTpsXYKYBBn6yil+15Nq1dS0SaeJHsXHIwJqTHUGyv/czSAxFkGxphqM4hP1cf51p9+G7OSLJXj2bA6M/IqTuS7z7pjruBVhg0ciDVQ3FdWfMdN/Xd8BF69aV1Sui+3EJ9XDq/ybiQZFYtWEtUvj6GilyyRVtRmFOIRc2OTOvkyI5J49l6vwg9EWF+ThHqzGwKTJ1o3a0VyVsXsPTMIwqNjNATGStEtQTPWu0Y1aUukVu/Z+nVV+tzGRkZGRkZGRkZGRkZGRkZmX8T7VSxUwX6jZlCF/MTfDnrGw6Ep2icn0b96BjHIwqx8/aj+LtThWMDGgZkc+b4WZ4f6gUYmFCtw3D6ls9i6ZwZzP9d2sW9FIVTY2q7pXL24jWKbTGvQqGoTKuW7pw8eIiY5Fwub/qS9dfyKVchBIe/YAGp1KkvgQ62NO86lGnTpjG1bTnM7asxaNpwGnnYa88feB3y07l/NxK1vTcuKn1MzatSIyCfX/af06zuOLt+Bvvizaga4IPZy2a1EuO5FZtLBev7zJyxgHOJYOHiiG1eBCcu/4XJ8j/ApU3LKarZC5/XOB4gNe4hiTn2+FYoY5nwqUQ1+xjOH4vXOfwZvGg7bgrN2c3H77/PBx98wLqTcS9cjWFiaIiRQR7Jjwtf8ZVyCsmpRaSc36CJs/j6+NO1ROTmk5mZjamlneYrc8mQY2PtjMkL8kGhcMTSQvdDVDdpJyFDD0/Kbs6kJYeMzFzyI37l448+LPPcnziV8/IzFZ5LSjJJ0v+LtKbnGWJpKx6sm3PHwgxLvQfcvvZsJqj09DBXZhMVn8lfsbuUpUDk45prRTStH4aDtFXVUygUDs/ZUuffxABHezsSzx/lukoPY2UBZ7ctYPHeW2Q/uZjrj5GbR1aOPua2eqV5b2aCuSqeO1efFVJppZSVoZoHD9N4wQKWv05CMulKS8yKjR0S9lboZz0Q9UL3uwzWFhbopd/jpu64pr+CtB1cjba9ybtxilvxKWhyIDeH+DuxOJs+5ofvFrIvtggjC3Ps9BO4eC1Hu9rOxIbGvcbS0+MB877+lGWHS3WGWn2FVcX1ZeZBTNxMuXvmEI8yha6NSsLbIo7vvvyBw/FqTG2tsSOGs1elVToF3L+2k6919eyj76Nx9ISoB/fIVwTQuX8YacfXcOhGKpEHV7P86H3sarahsnVxQerIT+Xe3bvg4Ct0uq4lsPOj+/DJdLE+z6yZX7LzgqYmwo1znEm2wD7nLEt/OUOKqNYO5XwxenyJ2zH21G9RC9Obm1m0P5aU6Ots/fUo6oDGNHV5toVRKq0xVuSQnJv7zMqTJ4i7R7h496p2d5n51TKui0ba2sMV2+yrnLqUT/LNSCyMUlixcAm7ovLRNzLE3iyT8OvpFFw8yY0MExKv/86647eRFiA6lvMkLzaCeN2RLIqKnZg0vDexh37k203nRX15gfKVkZGRkZGRkZGRkZGRkZGR+Q+hxMyergNH0dnmKhM+mc+p27qtr56Dono/+lXR58rhvSXGjtAevXC5sZMDd549M+Rl2DUfz5SmDqxa+iO7zsU+MyFdp3dfrK7v5lR08WkYr0MqOQozAjy9keb3FIowwqoZkJzwkLQ/MYdczPVV0xg18V0WrFjHunXiOhlNdmoEe9f9wsVHqZoJKJWJFV3fmsPsCa2xMX2BScTUjqq1Qsm4sp/buTmoi9IotHahsp2DZoWKSlWHyv5FxCaI99BNgBpYOTHovXl8N7oRZka6z8LzHvLLoXOkmtWhfZgSjJ1p0aA2yac3czzxL7zoH0CdeopzUY74e75iCxaBOuY4v11UU//NT2jtpgCrYIYPb4Pp6Q3sjH2pJeKlKBTSV+DiD5UeegoFfo370aeuJ5oz0J9Gz5iK1ZvinHCBfQ/TtZOvL0CtvsPR03F4NB1P83JPTXgWJBB5JwrLwNr4qPSxdW1F3/6NsNUticrLv8eddH2CrG0wUbjT/ePPqe+s9YMMft3wG0q/ZjSu461xUSg86NChtvgriWs3ojCuPpLR9V5s/arUZQrzFy9j9vDSA74lfLqOprGzlFY/GoZ6knL2CDelzHl0icMXE6k4cASh0j47ONKqVV30r2xnW/Szs+y25TsSqHrApfjSbefMvEJ4c8ZCvh5SvfQcmj+AurCQm7/uhcAqBNhaolDf49KdDNxdXLFRONNh+qe09Sq7bOffRg8LM3NcTPLYv+939uzZw+GzN0n7I6rneSTf5tSl+/h1H0g9zTZmFtSvXxeLu/vYGpVbvLihBFP/LtRzzuBSVKTmYG4JIztPRnz4A9+OrIexwV/PI/X1dey+bU3dVq2FJEjyV4PRI2vz4PDP3Hx6dZtlIN2aVeX+vk1cK/rr1jCldzfah6g4e+EyJWqqKIcLl09zLy+QtmHGKPUMCQxpjsWjE5yMTZQ2jMK37RuMqlrEd3MX8dvl51hpJEzd6TFxAvVTNvLx5ntQmM6xM2eIU1SmfV1ROfXNqF6rEYrbv3MiPv2JvFe4teaThe9gcuIHDmkyIZ2MDDV2NUJFbZLyqAJ1atpQ9PgO95+2xps7Ur1mDdIu/c6dPCEwRpY07z2Gnq73eHvGAo7dLP0sQJ1+gQVbLmHtU5dADxGvS1PGdwzgws7l3M3JJTs7H5MadQjT1FM7ygd4YZoTTXjSszqywdARqG8c4/qtRy/XZTlRbPztPDk2jWldUzhY+NOlaQgP9q/kdHIet2+dIjzZjea1zSU1imNwB7zyr3PyXgz5KadZtvcefuWDcbEV6XVvz5iWLpw7uJNHovyk/sDC6UOwiljNnI3HSM3+p6x2MjIyMjIyMjIyMjIyMjIyMn8epZ1tRRrUDkQ/oCWz5q9i9+7dmmv26FCkc5vbfbSjxG3XZ1XZMqATX+/VTvorFLVp1MiGy8d+IeupuQ+HcrWYtVyE2TWf7p76eLV7V8SxgWmtAjBW+dKnR2Os3IIY8e737Nj5iyb+NfM+pJqbiFdZlyZNrLh68tdnDvJ2r9GGuWukeOfR3t2IGn0+FWHX8mZDd1SKcH58ey5O3d9nnZTeXR8QeGoe7y/eR8orPkz1a9SPxRukMHNo6W5Oq9GzRLyrGV/bnszHUdy7d6/kikrIID83jdh7MSTnaM8XkfZBt3JwxdXO4okDg4PbjWPFZm3+7d60iAqxW/hwzjGScopITzzF8oVHCJs6m63Cf9uGCRTsnMOCXy+TrZvzUij1sXF0w8XOTLN6QEshGceW0X/Redq8/TO7tyylqd5+vl57kfR8NWYOXnywWHqXRfQOMMW2yVvi+Zv5sFt1zF+2skRQY+CXbN6+m1UftaFSre7ME3my+4vu6OspJcuA+Fc8GZfH1Y37yLS20LpJ/8T/F0n36O4ooSCLvd+M4O3fLZiweBe7131Dhaj5jPnmABkl8b0AKT5dnOqiIu0h9cVu6vusmrudR57dWbZrF5+3NGHTkau6g/h1BHZh7cZt7N65hTdq5zL7+2XcTdHObJfEq/lVlnyu/DiWz06Z8Ob3Ir1S2Unl815L4VfIpZ/X8HNCRWZu/pnFs9pyavNPRDwUcYqI8jMTObzzFNUnfcPmXT/SNOZ7fjr2uOQZGefmMGnSPpp+MF8T565dn2B145zwKeLu7u+Z/vN9Wk0V6dU9c/es/mUOQbfBw88LTy8PXG1NdG5aYnY/oMNSKa1zaZ64lpFzTokSEhTmcHDhmyy6FML7O6R6tpwB9pd4d85+kgsKSUmNJFq/GrN/Wqd53oIJtfh15QKuPdRuGyahNDDBwUXIoI1JyUKGVyICq0u2bSoi+t5pLiS40a6BLQaqPM4sW45Zm6ms2bWULtnLmbm3jBFUhJPkqATxd/FvbblLket+i6tY5hR6KlpNWynydAXDQ93RqzZSvNMOZr/ZDTeRXWq1kJ8yW0lp4tL8zuHUxUukeXVn09ZSfbdn9kjsdIfZ/1E0TynK4+SqT/nxrC9vbdku4lzP2EqPhZ7dw6OcArKybxGZ68sn36/UPG/NJ205veIzTt8rNY4oVAbYOom8tzUV9f+PG5+eIS+F9R8MICZgPMvFM3ft+pSQEx/z/upw8tSPOX/lPnmVhmnzYN1sKsX8xCfrIskpzbYX0uMLSf5W80az8hiGDGbnLzv58fNR+OtWQDXp2xfTxJNcPBNXZtWCmpybB3j7p31UGryEX3ZuY2pTQ1av2s6D1EKUygC6dayLmVcN3pqxgF9+0dbHpZ+PIMAefHp/JZ4j3DbNoWrKL0z/ahsxKVLsarIu7+CNxccIHbOG3ds3MiToIYtXH+BxVhF6hqZ0+3C1Jq5di/sQv2A4Hy0/R5aoNJIBdMnoNzlj1oW5mjz6mk7JW+g2eoHmHKMKHSexaouufm74Ab/b6/hg3kmSc9VYWATTrEElDP0a8/mc5eyS7hHXvEnNsTfLJ3HTdN49Zsini0S8S6ag2jaIGb8kU6BOZNc3X7E5qgLTt+8UYVYxoUICkybO5nRansYQNum7jdpniqtb/hLe+mojMa9cKlRI2r65dFt4hZ4fi3xaP5eqD1fw2bpbZAvZz4u5yBdLd+LZdTbbd+7m+xEV2bFyOREJ0jlUedxc9wm/5NRm3mqRXqET01b0ZcnRdIoUjnTp1AwvexNcG49m3SbRDunSNrHBf9KYKSMjIyMjIyMjIyMjIyMjI/MkCjMzs9eY2noeKsr3/pAZHTP4rOeXnCkzsfjX0KfCoC/5ok0873WbxQXdRKeMzB/DkOqdxjClfjYj3ltCckbxN/UyMk9h7EzfNz+ilXoLw2b9RlZuISrnmrzz4UQM94zjvW0JWsPbczHDxUWP2NhUaRkYTUZ+zkjrvfT4bM8TxpZ/EwMDSwwNc0hPFzJvZMfoGQvJ/eVNfvr9ru4OGRkZGRkZGRkZGRkZGRkZGRmZ/z/4CwYQEwLqNMA/9wK/nP0r5zg8jSnlGzbGN/0UO8890rnJyPxRZAOIzGuiMiO47VAmN7HmXHgs+YVqjB3dcSuMZtuKFRx/kFOyIuNZ3Kg7qDVB0soqY0d8rJI5uGUJe69kvSTMP4kCS6cQmneogbW6CIVNZXwK9rJo6XZu685t+DMYGFegbb8w7HS/n+bB8eXsuirXsX8fNxr2bkKA2fNXKqXcO8NvRy6Q/Md2qJSRkZGRkZGRkZGRkZGRkZH5n+EvGEBkZP6bUWJm44SLRRF3oh9RUCgfzivzEoyt8XF3wsSg+ACZQlLj7hOTlPmS1R86rNwJdrVAOhQ/K+EeUY8y+I+Km8oQJzdP7My0B9MkRV9FWqDyV9BT2eIV6MwLzvonPe46UYlP7Vco8y9ghmuAG1YGquduT5eb9pD7sY//uUP1ZWRkZGRkZGRkZGRkZGRkZP7LkQ0gMjIyMjIyMjIyMjIyMjIyMjIyMjIyMjL/c8inlcrIyMjIyMjIyMjIyMjIyMjIyMjIyMjI/M8hG0BkZGRkZGRkZGRkZGRkZGRkZGRkZGRkZP7n0DMwMPhQ9/dfxrZaRyZ2L8fds7dIU/99O2vZ1+7Jm119iDgVQYbOTUbmvwXnSo0Y1jKIaxH3yCv4v3TWiAJbj1oM7VWPmLt3Sc/O17n/J7GhwZA3GFwhn4OXY3RufxyFQx3GvTWcRj5FXL0QxcuP5zYkqFFXhjVx5cy1exQUyrsCyvzvEdR5CpPalSf2/h0S0nJ0rv8szo2G8/aQ9rgqHnD5bpLO9Z9B39CH3qP7YZh8h9ikLJ3r/x0MTK3o0rs/iPQ/Tv13yudF6Jvb0WHwZAZ0aUXTpk2xTjhA+MOX60WnJsOZPryr5v6mnrnsv3hf5yMjIyMjIyMjIyMjIyMj859FswLEp35Pvl+ygQ0bNrDqp3k0L1d6nKppi2kad+31A4PKG+p8nsaNJm1aYJ12lcfq0klg93bTWLV2PbMG1dS5aDGytGfcV8XxbmBSI5XO52l8aNW5BRaJ50igdADu2flD1q5exdSulXUuWgysXRj52ZKSeBd91AV7xfOOh30+3t0/Z/2qJQxrEahzeRJFzcGsWL2O+V8Nxlvn9jIUgS2YNX+5Lj1r+HR4KxzLnCRs4R/GB7NXaP3Xr+GTUU2w0Pm9CkXYSNasW68Ju/i93rha68rGzJ5uU2brnqm9fvhoBOUctN4vI6TXByxfUxpOc73fEZWePj5VBjBvw1d093ZEc1S0qR1d3/qMic0DMBIOtu3efTLcutVM71FFE6+EosHEEr8FE5tjLgX6H8DU1pUqgV7oq/5zC6oMm055Mu83vEPt15B7IzNHKlUIwMzoRfXvT+IUzPjPF5RJzxImtKnxStlWKIxwDQqhVjlHncufxMSZSrVqExLkiuEr80GJtWsA1YM8UCn/XBnqWzgw6KOf2PD5AGzMinWkI+3GfcaKJ8pFe01vZaa9xaMm73y9WOO2btVSBtYrfW+FUo/enzwnjA6vrp+wbr3Wb+bI+tia6Dwk/Brx2dylGr+1S+fTqbqdzgP0jMzoNG1RSbxTmz2p0717flHit2Hhm4RYm2oP2HYIZOyn80v8Fn49iWArTRANxtZOTPhGF05c4xs8Wb/1Gr1Z4jd/fCNMDErz2rnxCH5csVbrv2I23Wr5ojnCXaHEv+fHJeGka+XiOTTx1wR7JYrq/Viyco0m3LIvxxPsViaTHMox+hPd+6xfz5ut3XQeWpw6vl/yzHnDq6FUlspRraHfCN2r9ft2ckdcLXUe/8VY+4ZQuZw7Jqp/77B6E7dgatWsgZPJP29cVaosCKxcGUerFx3V/9+Nnr4BfoHB2Ji/qI/17+HSegwNraJYu+Bbvv32W369+WrDfsLJjXz33XKuFToSEugsXF6/3yUjIyMjIyMjIyMjIyMj80+iNHf0pk8DHxZ9PIpevXoxdW86A0ZMIMhJOzmV+etMjbt0TVufRJfvfqK7z7MDWz1vTyq7JnJ6TxJ5YqysZ+nH0A/n8a7fA07l2zwzqG819msKDnysibf3vJM0mrSZgTWfnoRVoCofQHXHBxzdmUK+Wvy2q8yEmYt42/U6pwttsTLVTJPp0KPhqE9xvrma0b1707v3ApJC+tKvY8VX7PWlQN85lHfmLGWq7VnOFdphbqyv8ytFqe9O7y4NsbGxw87GnNeZMlbf/JVpYwdr3nPg6LdJCu7JiGblMdYDfTN7eo7oR/KWWQwW/oOGrsGqSW8a1/Z6xdSBAoOa/Vg1qRVXlw6g99C3OKpswBejG2KqL95UocTUMouDX05noK7sxn38IxGPdMFfwoX1nzC4Xy/Gzj5BTOTvTB/em16fbqegsAiVgRl6Km/adQvGSJq8VOphamWNpcgraY5Zz8SEh+c2MknkvUZm+vRnxsZLIlY9/Ht9zo63gtkwTSqX6Zxw6s6Gz7pjpJInSf4Ocvd9pc1zcb29+Rbm1pb8R6fR4sOZ894YTXp69+3P6nCwMDb816bE1FGbGdm2Jb2nrOPR37ga7VlUmFQezoIFM/EhmiIT8zIT5Q/ZOe99BunKpVev3vT/bA0pBakkxalRmDnQe/BIHG79yPCBvRj13RkaDXmTeuW0VoUmb62i8t1vtHn47e+EjN3MW00kfaek9uAv+aa/ksX9+9J74mckBvViRJgnkg1OaePNmOGDMDz3FYP692Lykgg6DhlJVU9zEVafzh+vp7HyN0097T3nKGETF9LdT9J3Sny6fcScfkXM7SPV02nsSCjHZ+91wEB6p0c3+eGDsdr09OnL1seVGNqvbYlBt83oL8jY+4HW/4fTNJ28kT7VJS2pxLDJZLa/2YBfvxXxjvuG2OBRLBpbXWgGBbZVWvPO4AB+nTKG3r0G8OmSO3Qe2hV3Bym9kp7U58bP8zU6XYp7oGif9kdqvF6CaCuC2zDnjY7EbBbx9h/OurtuTB3RDnsRn0Losib9JlIhZRtvDOtF3w/2UGHgJ7SvZidCKjFq/QGLe3uz9EOR3sk/kdP0Q34YGqRpR4LbjWOk8xmGDhR5P2Iy12w78XbPKpiUbYr+Czn+dR/aDf+I8/fSdS7/PHdWT6JF63Z8/UuUzkXm/wINqlfl/q3rREY94tGjR7zOgqGCzGQePkwgI6dA5yIjIyMjIyMjIyMjIyMj89+BMv3hXT755HOu3kuksLCQ9AM7eGjigbWNvfYOdZHGXbru7jlMuNoRJ1etVwlKI6pWroHh9ZPsS01DjR7Ozj4kHF3AW/OOkfOcbYG2ftaf+b9c1cZ9+Gd+TdQnILB0tYAGpQl1a1Yn/9R+fs/KFg76+Pi4c2f7TCbNP0tB0ZMTmwqFI8Geljx4GEdyQQEFBSLcyRxc3Nyx0d3zfIwICnLmyvL3GL/oCoXPnTA1JLBNV1o6XOHzBad1bqUoVAZ4VaxNrWA3DMuuBBBxFedfVlIK18MfYepiKNkOMDRwxsu0iBspyWQJ/5zcfZy8pYefrR2muuBKA2P8q4RSq7wzKj3dxKq+Ix2ahqK8MI+Zv+dSkBbPjcj7mFZuTKhVqeGmqKiIAt2zCwuLyqyfeTFqEUZ7v1okXU1RYQGFwq2Y5IirJPpUo6blswYiDZK8iLwvfuciUUYKi+r0aOHF3bVfsOmOVC63WPHTr8SV68CA4FdMiTuWp0YVX/yCqlOvVnmsrXyoUa8OlQNcRalpsfARfvXqaa/KnuhpJqCVWLv4UaWcM1Y+VbV+YdVwtzHTTGJKRiJrr/J4O7jhX7UmdYV/WK1qOJT5yN7QrWJpvJXcUZZdSWDrS1iduhq/kEAvTHTZoTKwoULVythbalOnUCrxCa6Oi03pl+cqQxOCquvirVcDT7My8dr7U7euzq9aIGbPMcQ9lzL1tPCpeiFh5llF9zxxVfXH2ODJr/NNXIMIk55bN5QANxvtCh8d+ma2VKgeRs0AO5EHOsdXIsmOLj2SHDyVJKW+Eb6VQ0vSVPvp5Ukir50Da2n9awZi9Tqra0QYp+IwdesSFhZGtWDXJwxB1n41Sp5Zr5LHk2UqMPPSyUpoVVwsTV5psFEo/GjbxoDlk0aw5Uyi9NpPoC4qzYNCPTMa162B6tJOVlzPwcY5jFDb+yzfe4OUrEKyb/7OXTyo7OWBsXjd37/sxdQlJ7VhT+5lV0whlauGgYGQ62AbLv/4Lfvz8iiIieDAmXhqtGuGpUqFq2coFVWXWLTnHpk5hWTcPMBD0wCqujliaN6C2uXTOLhtEw+kenp0PSuvW9G4XT0MFOaU93fFIDKccxr9eYcT56LI8ylPTc3KmNIyLcjP58bvQgfbmmGoy+BNnw1k8d7r2vQe2sbvSYb4B1RCYeTP4E61yTzwGYtPiHgfXuPs7VTsw9oQYqbCyd4F65Q4zubkCH2VTXTsGWL0nAkxMtLWVYFGL5XRK6+0aYm8blC7NpZ31/DlnnQKctKJuhWOwj+MWrYmmNiG0Towj417zxKfWkh+xB4upws59y+HhXklxvaszf3fvmF3uEhv9GlO3MnDvW5ryhkruLZjDoM+WUtWjsj75Mdcu3wDp3I1UaleXVcVQp9VD/LC3bsCoTo5DLCXpEwfJ//KhFVw0xiTJSxdA0R74qHRZ4amDlQI9sPBJ1joHUm+wyjvYaczwpviExJKoI8zwdXCtPJbw5cSjWPjTWhYXerWCSOsWnCZFUoKTK3dqFjeCzufStTR1P/a+DlbldR/PVFPA6tp01l81alRCTvzV7yriQ3BIbW1zwytTXl3a52HhJnQudXx8vEmpFYdTZy1RF18tcFWiY2UJxW90dfTSoaJjZATkS9G+qUay9Dekxq1tbq5umiPy9qljMrq9IruJXmNhQshop2x1HOiks6/irelyHud/4uwE+1ANR8cPCsJnVEZZwcfqobWIbRmQMlqN1OPSpr2RfPMkHKYll1tZ+ZApepaPRhWuyYOxQ2/hGijbHzL6O0KLjqP10NafSOVabBb2UhfD4Woa4mpqTy9kZixox+1hCxp0lO7Gs5l2rVXoeccXPou9SrjolemlbHxonZxvDUrY2dR3LrLyMjIyMjIyMjIyMjIyPx1nhneK5W26Ollk5/37K75AS3qEZBxiYu3dA46DEzMqFbNh5uXbpOVI22vUciDG7+y7fcrpL/Wzhe2WFqoycxI1f3WYmxlQ/VgWy6evUuutKyEPCJO72T70Uiyn7OLh1ody4njUdRo3pwqzlY41+1Pe/8czp04x5MxP002l/ZtYcfZB5rVK8/DwsmPDnXcObriZ87kPftSKiNzmg2cxtQ+9bAweXJyuRgjS3OCfEy4fTOd/ALx1Oz7XLpbRLtOTfG3MMatQX9qmj3k3M3bIkVaNHtxD3uHt7rXKN0yxtaZADdjws9eFu+sxL1aZxoH2pJn5k+dysXPtqFWz0FMnjqVyeNHU+3J3V3+POk32HhBn57tK+ocXo1FeV/8zJM4tb/MmQ63LnMuwQyfgJfvy6Wo0oOP3nuLjq3a0n/UMEaP6UuDyl0YObg97lbCP7Alg5v5YmZmhrl5OTqOGs/wZh4ipD6+tdoz6Z13eeeNjviaWxFQrTlj+rXCysxACLoevi2G8t677zK4hQ/WlmZU7zaOng0rINlAFEFtGT++C+XNzUW8wXQdP5mJnStp0oRrFQaOG0XHIBvNc42NDEoMA4am/pp0VvDUTvgp9fRp0feNkgl+haICvd+aQOcGlbHVpNmbhvWCNH541mL4hD6EWVmKeJ2o234gk/rWx7DM5N6fwaZKGyZMFbJlYS7idadJz2FM7h1Wut2TXXkG9W9DkI0VLp7NGDu2J96O2q/vJUxcyzPgjfeY3ClIZ1z66wS2GUbflrVx1uRBTQa+8yZta0rlpkXl15yh3eviaB5AB1GmU7tX1/m8DAX6RiaaMpGu2n3eZfKAeljqZjkd6vRl0uQeBGnKNIgub0xkcpcyRle3UCaNbIu3qHPVGvdi0sCmz10JVha1+gYbPp/L4fhXzcgrsHIOon4VC/b/dk7os0KMKlRDP+keKUmpmjNLBo4Zi31hKr4Bdpg8M/9njbWVkrSUJDAzwcJIpKtEV0lGg0fkOntQSanCPKgiebG3SU/PROFYj35DB4s8KKB8oDWG7rZCM0jGTW1Itfoh124lYeruiYM6lbOHL5Hg0ZixPUJx9qhE2zAPbv38C1fKGEElJMNehYaVSb0XT/pzj1uQdHqRVqd7lqOKYwFnj18Q1dKC2m0HUcsyjQyrEGqWL+D+7ZtE6fkzekBjXAyNqVK/KcobZzifIhnTJQwp17AjY4UumyquloGvIYMm5nh62xF15RoFBQVY+Leibb3KQgk7UbOiAfqVamOX84DH8Yko7GsxeNJU3HPv4+LjgkXVKtSwz+Ti6atg6kbLPqOprLhLll01gp/Z91AfY2MTcrKSUT/H8Pg0ipBefPjBe4zu3hAPRzN8W43hzTEtcVWYEdJhCO/2r1dilPOs3Ym3+jbSbK1n6VCF4VPfY/rgltjZWOLk1oQhwzvjaWckdIoTbSZ8yAeThlEzyF3IdjX6vvsO3Wrotj1TGWIq6oO9S1WGjhxEObfifcuUOPrWYcw0oSOFrFtbWuDu04KhA1vhZKk1G/i3HsbADvVwkeppje588N50mgWZlBrjX4SQQyORL+bmPnQc/y69G/rqPCQd6EKXyR/x3pieBHg4intqMfDtCdQv96p9xPTxD+vIm4Oai/qhNSLYB9RkdN82Wp0uYepA6w5tqCbitTAPZdjb46lTXrutnCK4HePf6Eygpv5XoNvEyUzoqNXpCqF7x06exjtT36V9iDnOlRoySujiGiYvN8tI7cR777/LaKE/23bpz+jx/akX3IE3pk2ghpsC64rNGffWAEJF3pqZuVC/s2iTRR/BQDLoGllSr9sgeob5YWMhdJapKdICzmIMQzozrE8zPDU6MoS+70wTbV2AzvfVOAp99/6HH9OvzmvsfSnhFsKgURM0dayurxl12w3Q/D11ZHMcJZm08aZ5wxCcbKX2yQK/im0Z0ruRaMdew/BnH8rQKdNoWUlqgyT9bIx+sQg5lqfXyN40dLDF3MyaiqFdGC/k/MnVvTIyMjIyMjIyMjIyMjIyf55nDCD1hvTD5NE9khLStA4qQ6r2/YBly5bxyUB/zvzwNSeemuwzMQ3DwzyWc7duk/sCA8LLqDl4ENWNHhN++Z7ORYulVSi2hTc4cy+GglfPLWk4t+krfr5uysgv5vL1m1U4+sF0tl+M5y/tQK7Ux6NGG1wyTrP3wh2ed851QVYKm2a9wfjvdpGc8eQWEIpqfVnw408smvM5nimn2Hf+PvkijsKcNHb++D0n8yvyzpyFfDrMiz0zZnH8bjLF9p28lHiWfjqGiT8cIKM4cw30MVQVkJNZhGFAd4b38OLIrv1EpygxNldAZiLbZn/MR/MXs3b9em5Z1mPS+Deo6P7HvwR9lmzubj9DSpsWVC/5fLYYffzr92GWkBVJXpb+tIihDZ0wMjRELyWGm6llMy6LrKwiTExKJ9pfhFJpSsSFfUTlOhHEcdZtO0+6qQVGxqCOPsuGDdvYvXs3u3atZM9tS9rVLTXOGBlmcWThj6zdtZOfD5zFuGot6lvoVoHoGWOYdZa1q7ey85fd7Nx/C5dy5bA0dqZD/374Ru1gxa5dIl7xLmdUNO3TmkoKY6rVbUFY0Sm+W7dL89xjFyPIyNM87pV4dh5M6yAlexcvYbsmzdv4+YQk92aENW1H7ZzT/LhHincLa4/eoVyzJjQQ5f3n8aBZ5w7YXFrIIvEuu3dv5NtfblKhdU+6+hZ/iZzCqdUrWbNzJ9v3rCXWIph6rvYlX06n3z3PV2+PZPJPz666+jMoFHXo1K0GV39fzGZNHizg22MGdGjTGE+diBYVPGDXgh/ZumsVyw6lUbVXa2o8I29PoS4i+uIBTZlI16W40lqvUFSk27AuKA/OYrmmTJfz6c4kmvQdRFOX4ngfcWDefNbt+pkNv5/BomYd6psYv3IVyGsh0m4fUAfzx+c4GRWv0WdKUyMUefkU2TXknU96oTo9nx0nktAzUgmZ14XTUaVHD+pYp3Hu5E1I/X/s3QVgFMej+PHvSXK5uHsC8RDc3d3dnaJtKbQUalBa2lIKbWmLFC/u7i7F3Z0QJO4uF7n/ngQCBGnp7/37fm8+79172dnb2d2Z2Tk6szMTRWhUNuXbtqeE7osW3jSuVQ47Ryt0j7/cXIU2JxetS1Mmft+LvBPzOHgxDRO1AlnERW6n2VKpVi1DR59nK95p6iad00yf3zGnlzB29GLM2ozjp6kjUBxaxs9rpOfdmO+yoOZ8/8sc/li0kK7BiRzaf5rkYsp+9XfeoZJpLLeuPdI9hJjJc8hMl+FdsyfN/ONYv/k8iRoVauki0h6eZfqk+TwO6smP82bTzjuGxfM38yAtB62Up6EbpvHp97+yTKrLTuWWYvhnP9O2koPxTC+hkGMi3VCOVMfg3YlPx9Tj5r4t3IoswMxShsxSjSJXQ55tdT4a3xO7y7+zcm80MjMT5FZq1LIsMnMsqdOhJ5WUZ/hj/Q0ytVJ98dzyElYuztSpFUzYxZvk5hXTK18MuULB6f3L2bhpl1Q/H8W0tFTuHV5fykxMcriwYxu7duxg575VZJgG4uxgqD91R6dE32b3+o1S2Z7Hnjse1Kjir99H7C32793N/kPnSSgmr1SqbE5v3Mgu3XNxcDMK2yDsdKOfZCVo3KohCVd26Z/TXfMWcSA6l8SoMKKLy/Si0mM5f/yg9Bwe40HGi3WGXF7Ao8un2L1li/75PxPlS6kA3boRb0mbxY1921izaTM7ds5m9wNn6lYIxFbmRof+/SjxoEidfs6Upr1aUqawXjHzwDxmJr/P3ynlzUFirEpTyfcNpu0zL0H2tTVcjDHFV3aL9euPEa5wwNrOjYZt2uF04w9j3buBGTuu4d+kC939TbF1KEuTQDlbdmxl685d7D1wiAjj7GQymRdd+vXA5JZ0L/o6cj4LztvSvGNDShi+8lrhu39h6OCBTN9d5MWDV4m7y57tG1kjPWfXo7K4dmqf/u8128+TpOsxTYvm2J6d7Nihuxfpc+wwzp5lsLV8g9EaQTVoE1TAWek+DfXzKR7qnxdTylRuRB3T+yzdJ+XLrm2sP3wK20p1aGBt8eI/UAVBEARBEARBEAThbyjy35cyGn+6lvdqyjm5bzuhhY3VeTlcXvM9w4cPp//YrZT8cAHjO5c07DMq1asD5o9uExmheX4GmNfSLbo9rnMQ8Vt/Ymvos90UIV2ak3/7HnFxuW8cr1u13nQtm8VvE0ey/EJJBk7/ic41325BZVOzUnRpE8SBvdJ/tKcUP7+1bqqbpOhHPI5NeaGRWHtxNaNGvsfQ9z7lWG4Vxr/fDEvdIiAKc6p2GEQz9QW++Pg9Nt+vyLvff0GtwKcrC2vzc0mIkuKNS9NPJ2UM1f9fWfXRrJ7SgHO//8TxsLSnHTMFeSTHRvDgwQP95/Dc2US7l6e0mwtv05T+RMZBDl+rSa3axu0ncrl3fA3jpbKiKy8j3vuAJUdjpHDpeu0d8Hi+Aft1DdpGmuwoYqKypFiURN67RLom90kHEZkJVBy93tiospmxzX0wVxW5y+gwTjyOI0c6OiEliaQcGwJ8DWuWQCq3z97gYbiuoRXC9kzly982E5XtRUiAJf7tJ7NJH+8mfuhcSr/GidrcgdJBfqRFXCUx66/PdR5YOpCc88c5n5JpfIFfQ3JyhvT/bfD2cMSt/mhWbtshnXM7c8Z2xc3RAos3TKdi+fpQxVtBxOVY0vXFJpfU0MdE4k1IoDHehCjOP44mUypfWTnJhCdACW8LlMb+kQJNJjERDwmPz3wycuCtNG5ENWUckY/TjfmYQczlR+Doga1x3piCBze4EJsq7c/hxr3H5Jn64v9stfPXVK5MA8d07l+OxzCdfTYJV+8TbRaAb+HAk4j7HA+Pl3KkgKj4GFJyHQh80kn0duRyBfWbVeXWictEJBYpN161+GZiT3KWf8vcow9IfXHgHcEthvJRj+pk7/qRJTekL+THsmXqEs45tOX37VJZWT4RN0UOGWHSM1+YQX7Nmf5tN1LmfsHCk4+fdNBpc64xZ/QSnKR6d72uYfX7Mpw6Gk9OXBwp0m+AzL0Rn00fh9Xez5k0909K9R/P90OqoDCWQe3d/Xz1ySjp+R7BD5vTGTJ6AL7OzzaAVunzDZ909idm63R2hj2t0xX1vuCHvu7sXLmOG7G6J9JAZh1A37EjqXx/Du9+9Anhzl2k+rATLsZRCDlJUU/qsqMzpnJK6U/5kKAn0wS+iqzSYNb+2pZbv0xg180ENEX7KJxCGDOuPybbf2XmoTsk6gpGkfLt1vozevvGsmbzAcKS8oru0tONgun8ye9UzD7BypP3yX7DXvq0xAtcu5hMrnQtOVfnMrTPF5xOeINjk2K4EBlPrvScagsyyMuX669BT/r9iX8YSnSWLr11nctIz+8blt24CM5GJeinfiwoyCS/QKGPV6t9zJXQNNw8vHCQ8l9WpTF1HLQkJ8YZD3wLmizuh4eTrM+QdLKzZcgV/8CzlpnGnUePSdIlrhTvtdB4nFwdMFeXkOo7S4I6fs9mfZ2+kSkdg5Cr1U+mUoSrHF4bRoKUdnlRJ/lm+IfMv5b2Qr6/KJoHt1LJQ0Gs9O+g1KwswwsXXp5U8FERczWWNP1zmUfag3AiCzwICZJjHVQbx4IoYnUjnV44iR+lQ+xoMOQXfUe5rvPk2xaeyFSGjso3kZsSw0PpmYlJecPe+Zw0qU5+pH/OkjLzSY6LNDx30g+CPobcLLxbjGbFRkMHyOJfvqCMk1L6LX2D36eTO9gX78a7czYx5Z1GOJpJ5Um/Q4WLkxsedd9h0Yat+niXTh1NiKcV5jLR/SEIgiAIgiAIgiD8Mwz/hWlmTbWB3/NxDS3754xm0eHIZ/6DvCBXQ3Z2Nlm3V7LhggK/KtUofP9WZlaRBuXVnD32J6+dBaYouQKv2t0Y3iqEsHVjGDbvGvlFjpeZVaZWoIyT58/zJm1DOrq3vPsPqsr+jZu4+iCJnZM6Mf+OFVVr1MX9LWYRcug4iDKKKLI1pgQEBBLoaolSZUuJQB+c3mRh54I8cqT0y06J5NKlCyj9qhBsqsLatjLtapoxf+U+wuPS2DyxI9tTS1A3JASbV/23f1IykUkmNG1cwNSu77ElTIPC1REX6Rrv3Cw6ysIgLyeCtFStvmPmr2TRy2jJZ/fC5bi3G4jHc+mqzTfeq/GTK2VqbGw86TkKLK2LpJSFH/5uOdy9FWoMeDndWiSFF657I/wpc1pPWMXI0scZ26oVLVu25Jstoc82cuoa9Yx/yuVyFPIC8p60B+ka/IrEnZ+LJjdf2szTN06emNldH6fu07xpY5q1mMDp/AL9MYon8/3LMTUxo+h05s8yw8TYrqeb+sXVVYHc+Lb9s3RreBRwe80o2rY2nLNFs6Y0ajSKTemFE6L9BdIzq7/NAul6tXKeWZ5AqUApk57nwrWQdUlgTANdY5aCVCIfZyFl5T9Hyre8Al3aSvLyKZApnk0zE4X0mOSQV3hO6YKMlySlnxJZ7gMePjtA7K/RrR2hle67aDpIGaMki+zCKZx0ZcV4UoVUP8nzYwi7/88kgm3NMdR2eciZixfJMp5Dc/cB9iUtOfTbVH47Gk2edE5rNzVJj1PJ0XeEyLANqs3Azk1I3DuRQTN1I3B04VIJ1Zzku64daKErnx2H82doMtmPQrkl3WfW/Qi8g8zY+vVXzDidSL6JCbaOMmIeZJCXW0By7BqGNWlmOLbvbGRejiSG3SVR5kb3oR3wvTGHj5fe5NahVczceg77Vr1paf60oT1Hurjs7Cwir2wgziKYQBvjmhFyJSXq92JEi0Durf6QEfONdXpEJA8ybGnXLIcpQ7/iXGweJiU8cMu/z727KirWbkQV7Uk+nneG5IRYls/4hhj/hrR0fnYtGp2C3HASknTFWirXxrBiZWURH5NLzVoyZvR6l6W3cpDZ2Uj1dRL37+TpO9blzrZcXTuX3/aFoZu50bKEA5lRiWRdD+NetjM1QyKY9s0S/csAKv8SOOeEEv7YGL+lM43HLqOLw1Wmz1rEzchi5wF7iQLd42D8Mw9NjuaZ3z4DqaxKz+kzbcv6Z+KFLxpJ4UWemb/mZceZYCb9TnlWacM3c+cyp1cgW77rxNJzr0z5N6M7YWGl87dJdZXcRLdUxjOKRmuiKCAhNlkqDro1bbQc+63bM3V6izZSeXxygK4ONv4pZVCuRqPvbHo9Kf2MX9P/VhWSjtXVvYqidY5U6enq3sx06bvSj4xM2i6c8kwms3qyno6uozonM4v133Qucr2N6PbOrzw3A+n/EDm+tboyspMzy4f3opV0PX1HjudKrHH3a2jz7/Bbv+b0e/83Msv15fcNq5nQ0FW3h3ypTrm/7Wu6djD8hrdo3ozGjYaxMjLh1c+4IAiCIAiCIAiCILwhOSorqnZ6l7G1Faz/fRI/7ihs4SmGT21ql1Dw+PbVJ4tj+rfuRUjyYY5eTzCGvBmriu35oEdDHuyfw8RVV19YuDmgXV9Kxv/J+XvJxpA3ocbUXImthYVxAVh/HO11jap55L+0gfr1rCJOs+nQTRyCq1K1alWq+NpjqnYmpGpZPK3V+l4kuak5VVv1pXez8lioXnIyKa1L+PmT8/gmsbm5yGRqZFZmuKpU+pEZclkAtpbZaGT5FBgbdZTmNtRt149ejUuhKpwgPO0xe09eIy3GDHPd1OqmttSqVA7N9e3svv/i255lmgzHJesaNx7G8U+1aWsf7uVMUgghnq+f/kL7+DKnwpxp/mEXyulWozf3oEH/FgQ82sy2s2/SwFQ8mcwTL09TtBGPeKzV4lKqNjUDHXSz37xIbkpgcEVccu5xIizjhUW5i9Jq73HuUiIVWr5HmednZclO4sGjCByDquKsNMHSriqtWtfHybh4en5+PHHZCtzNLTGV2VO98wiqeBn26daoObb3KmYVW1A/wMkQiAOVKukyMZE7oZGUqDOEJsEvfxPaq0or+g8aQu8GxultjJyrNiZEP3DIhWB/BzIvn+GmrpUx5i7nQ3Mp1a4R/vr1O2woV7sitpE72XjyxdJg61mVAGUy1xJin0wbZ+ZYkpZdB9Czno+Utq/t7tMzc3SnjI8bZtKjIJcH4OeUz/2YSH29ob2ygwvpXpSvEGB8i9+fBm2CiDx/FKmIPsuyBG3rhBB7bA83XtJM+ya0oSf584EllTo0wLCUsBt12lRGdXMVB67qA55SmFG2THlMHl3hcnb2W5zVyL48QwY3JPXiTm4XmY0m5e4BTl3NwMxFiUzKcjM3qX5xzuTE1btkSImvCG7Gu8MGob28nEnLz5JV3AJFuun5pLq0ZUAOq3Ye0dd1MbcOc/m2BjMPBTIp/W2kPA02i+bojUf6hv4nrPxo1XM09eS7WbH/shRggqmpghwnJ3z1jbL22NqaIs/MIeu5qZ90LfPWATWwSH9ETEaavqHSpnIHRnWtw93ds5m4+vqTZ0wbf5m1R+6Sl2SJ2lsKtPCmjZSncceXc0RKD4XChHx7W3wV0vWiQGXmipk2h2yVFOtzxS2g8YfUdr/PxTP3nqyTVKycFE6du0BMuAILPykSKU9DSldEFX6UfffSyQzdy75zyagcTHRVA3KnajQrZc7Zi5dIenCSJQfCkGVZYKpbPsEmiG4Ng3l4eBkXYqXrdytD15ET+bTUfWb+Np0/b716hak3k0V0bDJ5Lu4ESJlm71mJhjVLU7i0xf8PMpm39Awr2Tl/AkOHDtV/5p34J3tF/6p8EpOTyLZ1IkCuwMyiJPUaN8LZWPc+T+Yo1c1l7bgddpt07V0pb5OkOn0EIW83IPTNxT/g0r1MAls3JFA/UseSkGoVcIjbx4ZjGjIfnCXbyhc3azvpt9+fFv3eo7yH4VCt9gbnr2VTtXE3/VpXf4ddueYMfGcwLcoVXYD+71JibeWGRWYs9/Okf7tIz2y52i1xe0naF09L9N2DfDP6G3aHFlCxVpAUlsXjiAc4lO1O0xCL179MIgiCIAiCIAiCIAh/g8wzuLn2i58mUtUqhZsPYp90RDw8Mo85W69QcdCvdCttbNC3zuDaL6vZcu8iUam6BpIyjFo+Ffs1vflya5LhO0Z2JcrS/51h+NurcPH3wyojnHtRUZxfNZuVp/Lp8dscBgbKePQonFT9tB2QFnGNpYvmcCu2PGPWTsNkUVe+3/Vs45Jr6Tr0790DL2sz3AJ8MU15xMPYKE4v/oVVF1IJqtuVYQOaYpqRQh622KTt4YtfthIRk/J02qRieFVtzcAuLXG2MMM9wAcSHhKZGM2JedNYfTXpmQZzWfOvWds9kc+ltCl8G9PE0oEBXy+kZc4ahk1ZT1yq4Z586/VgYLs62On6CRT5xFw5zfZNW7gSkwFKO+p1f4fu9UMoyMlEixVZDzcxbf5e4pINUySpHLwYOWk2NWLnM2jqDimtjHdh6URQ+9F838KGyDQVeZEnWL5iNRceZKGwcqbL4DHU9jU0LytjzjB10Q7CI4xTWbxC6XYfMLBRIJZ2bnjaFRAdEUP2za2MnnUI38pDGdg0gt9mbNbnv0/VUUye0pDbv33BDzuuY9V5MhNKnGfy1A1EGeMrZO3mT60BXzDAN4P4fEty721k8bqDXH6YbvxG8WTNv2JzfzWTJ62jyYfjsDkwnMmHm/LJhJKsnDydGN/h/Pp5HdLCYsmOu8GJvPIMstxFs892UaXje4zrV4vE6BjyCmQUpEWya+1c9l+OJxclVYZNokXUVmZsOvnCIvlmzn60fe87OnnF66dE0dFcXslH809gbl+a/p99QCXzPP2bxbciblPdUcOHU5aRJH23StthvNOmAgXZBRRE7OC6qiExe35mo26tD7ULNWr1pM/AspCsa8LN4NwfU1h8PglTWzfq9J/IyCr5RKQYC1zobj6etYts/bAWG1p+PJkPWpYm88B3dJ68z/AdibVXDz75sg42OeaYJR7i1wWbufrIMMTDyqUkHT+aTFOLROk+TVGlXGLB0jWcuZOIlVdFPvliHK6yJLKkc+imGTu59ivpWqPJNvaA2ATVYfwXX+B9/Xv6/HhUP6rndZTqknQe2p9agU4oCqxJuDKXX1aeJinD0IDqXbEhQ955ByeSpefUBu3DZXw3/zDRyVB+6E9Ma2XPnXCpTjGxIvfWSn5fsZ87sa96gl/UbOJ23rFaycixq4jVarH1DKbXJ5OpKouUUt0CdcJefpy3lZsRWZRoPJBv32lMWrLuWZeTn3SXDSvmc/x2mlQnGiN8iWoDp9KvsgUWdq542ML9R9Fkpj1g1dQfORuvpeKA35jUC37vOY6dCYYJuPQUJjhVbc+nvRtgLlWxeXIrrm+ZwLIDj8jMdafDtJmMqmgpPYMPiTfOjZWTFsv6uZMIde/Nh52rY6WSk5kQxt61y/jzdhwa3TRMShVudXowoXtV3UvtUr1nyul1E9lwPApdVRvcbSLv13MCUznRB1ez/s9z3NKPYDDB0bsG73w7itKp0aSiwplQfl20hgsXH2DuW5EBAwfhY2yQzcwKY+eMpZyMlM6b78WA2b/T30/67XgcQZqxTk95dJElfyzkjsadsl3HMbGukuhsKU9vr2bOir3cjimQ0i2Abh+PooGdnLSCAsylp/PwvhVs2XWR1NwCqvf/mj5VDI24tunX+e6PrTy8HfGkE/6l1Hb4tRrB5HbuxKUryE++z6YVczh2K408KY9tyjTmowHtcTWHXBNnHu/+nDnb75GiyyJbL+r3+4ShFSApz47cK7P5ZcUJHiapqdzrQ77o1xj73GiuPUw0nEtyc/0nzDqsm87u5eQtJ7GqYyyfD50ppeyzVPYVGDFlHJU1SVI9n8jVZAVNzK/T5+vVWHs05uuP6zBr6nTpnEmYS/XzmHFjObD0B07esmTkH7/hvP9Lxi8/r4+rxde76Rz/LUNmHMO1/kDGdKiIpbkN3t6OxEeGS/kTzd5p33HNqSMT+vsw6dtZhMWkYe0ewOcj+7Fi7nSuSr8l5d79iYl1zIhKNKZ2voYru+Yxb/ctw/ZLWPlW5Z2+PfB3stH/TpskP+JRnPQ7/ccvrL5ow9iF3/J46ecsO3RP//2ek7fgcvoLftlyTb/9MiZWfvSV6qsG1vmkSvVVeOwD/M0zGf/TYuIyzekr/VY2dUklKV16XqS6NnLP58zaelefp2YufrSX6vT2nvEU3k7WxeXStZxCVrYjC7+sxtb+0u9NZjHz0L2ErN4odk6oyuKRo8lvO4laqfP4crETn68dzJnxPdgf7UX70d/SwiZNqnuVmKbdYOnylZy4EYdMqtua9R1Fm6re0sNvTtz1OWjcWnB0zUyOXo+W6uYy9Hn/U6rbJ6O7HZ3II/OZvE7XWfl6Pt2/Z86QGlycP4hP14QZQ99M/+/XIzvwOYv33zGGyDD3qMZHnw3Fz0RDRk4OMY9u4GBjyczZC6R/26VSue8kBlZ3xt6zBK6KZP0LF5FX9rFk+Tao+wHjWgcYO9B1v1EH+WXBFq5Jv1G6fztV7TGO0fWsiE01VraPjvLVnC1SvVekvhQEQRAEQRAEQRCEv0lmbW2nVVuoUTz36l2+JpPMnDxM1NaYPXkhPZ/stEw0xmkePFt/xswPHJndbix7n1v9XDeft9rc/Ll4teRmZ5KtATNLCwoHNBTSFuSRlZmJR/tJzH7PnB9bjuVQ7rONrXKlKeZqM559EV2KNyuDrNwCZHITzIvcjzY360lj3KsoTFSozVQvxpspxfv8qucm5lipCshMz37aqSKTYaa2xAQNGVk5TzpMFKZq/ZoUhVOZ5OVkkaVboNiwaTivWjqvcTsvx5DuhWQyOWbmFigLckiXEq7oDBtS5mCtNsyvUZCbTaa0X3fewmNMjInwpmmgo1RZSNf73AiW/BxSM3JQKM1QmRSQbTyPXK7C3NKUAilPdY3nMlNz1Apdp4BuFYUXKVSWWKgMd6ovX9kvzqv/An1a62a00WBipkaWmy7lh4mUZgpysrLIl6mwtDCknzZfQ3a+HLU8j9RMmaEDpGEBH09ZQXJ6jn6Kq0zdMcaLU5qZY1IgHaMp/jqUZpaYmxYppHnZUry6LiQ5plLZNlNK+7QF5Gg0KKWCo0t/3RQoRfNUt36GBukG8rLQGMuRId0K81w6PiOdHGNBUkjp/8wIIint0zINa5ToGqFM1dJ5TRQv5qnMFAsrM/2UQbp96dK+ovdkorZCbWIsD3k5T8qoTPcmtXQvJoUFX7qfrMx0/RRghWS6Z1k6ryL/zcuRLo1UarVUXgz3kpst5VuREQy6NQbU5pZSuhm283MyyDAmgkJlLqXB01Ewun2Z0r7XlpXn6DpA+mb+TP9pB5+UR1Pzp/VZ0TSUK6U80eWZMRkK8jRkZUvPd3EF+TlF0/YJbT5ZGRlIVZJUbi1Rm0r1RWrmiyOwFFJ9JdVnuvIjHUROZhqGx1/KF6mOLFr89KT8yZbyJ0+hxsJMqlekIP21ZknXWjSBpHgtpHj1DY7GYwqnhntarp/Wm09J+WZhyZMiKD1T6VL5K5AKoFyKU23+tG4tkPZlZRTWgQrUVlKd80Iy6OoD6b51p5CeZWu1IfGfzdOn5VpPl3a6dRSMz8sz6fvkGXxDUp1lZW76NJ2K5qlU9nXlurCe1GSmIlVJT8ilZ9HSmBD5OelS+dQdKNPXQ2amSn2cReVlp5GpeU0p1dVnurLwJN2K0qW9hZT2Usy6qcak+zeRF5Ahpb/ud00t1fXZ+vpLa6jjpecrV/o9ycuXfnsszZFL5bnwt8NEKuemBZlkSDckl36DCsvKU1JZy0gjT6o/1bpONKn86Kb209UHut/BnOwsCkr2Yu6P7Tk/93NWnTTMdWRRdghf97Hk92+/5uIr1tbWjRAwl67v2dF4heVNhlq6Xl2nf46xolGZWyHL0/3b4MVUeZZU9+rLihSxVCY1uRr9+jRZ2Yb6zFSqU8yUT+9UkyXlaZEqSyn9RpsX+YeHVqqX0zKlLyhMsTRXokmX6ulnfmRfw8RMX6azpWddOjkm2hwpD3T3Z0ae9CzrbsdEOqfaeE6tVAYNda/uHDKUpmZSehvyRldHahVm0iOnmzrSUNaev58CjVS3F72hV9CNSrWUKrs8Kd7M4kaPvYIuP6R//DzJHz2Z7rdCjakxU/Ok65QKjH5KPF2ZLK4e1E1rmCXdL6bP/q49/xv1QhktUu8IgiAIgiAIgiAIwtuSWVpa/s3/wrSn2QfjaJa2krF/XHnyH7JvSyZzovXYL2gUM5ePltw0hgrCX6UydIDUy2LYhEWGN4KF/2pKZX16DzJl77Zr4NGCiWMbc256XxacepvaSY29qy2qZ9v1ntCkx5OYnvtsx6TwP0CJpb0tlrrOZWNIUQX5uaQkxj/ToSH8NbKSXfn1h87cWfEdG87G68NK9ZtCd4ujTPtxAfdS9UGCIAiCIAiCIAiCIAj/am/RASII/2ZKvMvVo4l/Lqt3nHxmVI3wX0omx6NWF7pUMSzc8vDwHDZffruOL5ksiPbvN6dE4dCQ50SeWcPmM9HPjJgR/ic4UL1dC6r4OEpP+otyUqLZv30N9wzt9sLfZF25EwPrGBcxkuRpYjm0ahU3/srSXIIgCIIgCIIgCIIgCP8fiQ4QQRAEQRAEQRAEQRAEQRAEQRD+6zwzQ7cgCIIgCIIgCIIgCIIgCIIgCMJ/A9EBIgiCIAiCIAiCIAiCIAiCIAjCf51/tANE7eJPtYp+WMlesmLw36R2C6JGJT8s/tloBeEfYeHoRaUQH0yV//v6E9VWrlQoF4Sl2sQY8n+RAgevIKrVqkOdOqVxNIaqXQOoXrM0zv9wffYycqUJ/iHlcbYxM4b8m8iwsPekUk1dGpXFVW4o6ypdWLUyuCsV+m1BEARBEARBEARBEARB+DfRrwHiWroubRvXxM4McrNSOLRxLpciDF8wq9SZD5r4GTZI5fyqhRx4nGvcLsqBJh98SifTzXwx/QRJ+YalRRyrdaZfXV8SL29h8f47+jAdU3NrmnUfToiTYfv2rp/YcrW4lYRdaf3ZBNrmLGbc9HOkag3xOtXsSf9aroSd3MSGEw/0YTpKS3uadOhDOXdDI2LG42MsX3WCFP3W67nU6Uu/qrZcPryRvReNiVCELLAJo9pUICfpEhv/2E+MMfylPCoyoF09nK1U0kY+EZcPs+PQeZI1ht3m7sG0a90CbztT0Er7r+5n0+7LZBp2v5IsuAUftSmLQi4j8+FpVu04QUK6lDdm1tRu1Y3a/vbGb0o5F36FbTt2E/GahPCt14N2Vb0xLdqe+fBPflp3FscS9enQtQTXl2ziREwyBdJ5arVsh2PYQXZfiURVuRsjGpY0HiQpyCfs1EbWHQvTb8rKtGdsqyD932m397J41xWyNAX67f/N/Bv2YUIzaz6cvJDEtLdbdPvvMinfiQ+b+xu3dMLYMm09t43PS/FkeIS05at3K/Dj979y+3WF47+ARZWuvNfIR/936tUtzN9zB4WVB33fHYJlRCzurWuTvmgS3xzLpMsH71E1eRcz5h4hvOA/v1SSqYUtI8dP4crab9hXTN3zP0VWui0fty4llQ5Iv3OAJbsukVVgSpN+Y6iszsSyclksds5g9OZ7NOgzgmY2N1j0+y7u5eQZIhAEQRAEQRAEQRAEQRCEfwm5pZM3/Ts2JPTsXtatW8fR3NKMeKcvfg6GL2juHdOH6z4n0gIZ8f13tPAo5o1odx9qhcDZTbdI0XV+mHvQ+YNv+LyuA2ZVmlE3xMX4RYOmw6cQlHdRH+/6h1YM+GQG7cq8GK+sZDANgrM4vvaWofPD2p9+n/7A5zXMUVduRpUAYw+KUdU+n1DLMpq9unjXhxPccwSdGwUY976CXVmGf/Uzn1ZSYFmlKWVKPO08eMqR5l2707pNGxrVLY21MfSVEkLZt32z/j637D1OiRaD6VfHD5UClOa2tBk0CO+4a2zT7d+RRJ1+A6lZ1s148MvJQtowddwQ3GKluLcfQ1G2C1/0qYpKNwrBRE1A5WBkV0+xWYpXd+4dh86RkGE8+BWirx5h04Z17LujwsetgFM7peOP3KJAK8PGqRRV6rahb4dSmJoYz1OlFpVK2KGQNtW+FfG3SuaQ8Zzr1m/g6PVofbwezUcxZ3wH0k+sl/adxqzeYGaOborsf+jt+v92efePG9Jc+hxPcaVxsyq4GvcJBrIaQ/h1dGfSrkrpdDicUj0+5Zvu/pjb2hJoo+XQYan+u2NNYBkvSlVvShuXWOatP/0/0vnxbyGr2IOZnw/B8oH0nO69glPDoXzdqwwmKlOCfT24cmozh28qKVXBC0ePyrQrbyHVWycJFZ0fgiAIgiAIgiAIgiAIwr+QPCM+nOlTp3D41GXCwsK4u3k9me4VcXV21n+hIDVGH677nFiwjVuOFQgwvEBdhAmlS1XEMfICO2NTKUBJcPkW+Gb9yY/zDhKf9eJb/ntmfsRvKw8Y4t6wnCP5JalesaJxbyEVlStXwfL2UbYlZEnbaqrWa4nTo818N+9PkjXPNkzKZP7Uq+bD/buXuCzFe//+GtYeL6Bs+RCe7X55nhWN2rZEfWkJX88/SWpe8Q2eLnXb0LNKKvN+P20MeQPZqUQ8fqi/z9uXb3DuWjJuAVboZoxRq4Oo6mnGmXvXuSntv3tvDYfCrKjm4yVd0avY0KRxQ0olbuHL1aGE3TjJ4QsP8axWjyATpfE7uaRER/BAl77S53FUPNlv0EaZmRTFwwdhPIpOIyszhYiH0vHRyWiNIwkS7j1CVbE8AcrC8xSlJSctgXDjOcMePCA6KUvKlxDad6qJxZnZzDt+X9p3lJkbr2Jfrwe9/EQHyD9Bm/b0OY1IzOT/UJv9G5HJPOnVsyX2d5Yyf4+UTmfXsPWaCRWbNqaEXI7CxgY3E2/cXOTEpqVSro4fF9buJCJeV+/8z/n/+TTIZE60b9uUgMgVfLtBek4v72XP5RSC6jfCX0ojpaUFjmov3BxNiI5+iHOjxqSdPSTVWwnSky8IgiAIgiAIgiAIgiAI/z5yrbYAjUZDQeFUOQUKkBU8afAuyry0PyXy00h9bn4mucoc/zK+PL5yk/Qs3fRYedw6uZBp8/cRlZ5fbONYniab3Hxjx0i+HLl02oKCZztKFBY2hJRy5va5m2RpdK33WZzdPoOfVp4kIfPFThWt9h6hD/Mo4eODk5kJZg7ulHW3IvJxOGnG7xQvjYNLpzJ982VSsqV4i7lgpZknzepWIGHPRrZlvTjNkYmlA0N+2szGyT1xsi5+PQWF2gwXV2tyM/Kka0VK91DCU80o7eOFrVKBuaMnvpYyHsUnUHgGlYMXH8/axvqJ7bBWG+elsveinL8TV0/tIydPi9q2FOUCPFGVqEzTssbvYIKdhxf+AQH4+ZbEVm0Mfkva+KscSixB62q2xpDXU5YLprJ9Osd3XcPQt1RA3olznMx0xi9ANzXYy8maf8W6heMZM3EOO1Z/S+uWo/l9xXpmju+Fly6ZLZ1p9O40FixYIH2Ws3nmKII8LKUdKqp0/Ii53w2h3bjfWDp/Acv+mMmIlpVR60bJKEyoMvhbPuv7Pp//8gvzpOMXL1tMp0rW6Lt2rFyoNHQKy/XxrmDrjPcI8jTes5kN3h3HsXrxfP15vxzWETfdKSUWdtWZOm8mDcsZRvEoTFSM+H4pnWoWTg1mRUDV2nw9cyWL9HFPZ0AFG8MutR0lu37Kynm6eP9g7eyvaFipBPK3HCVjauNC/Q9nsEpKgwULlrB+1ufULO3+dPSNqSXVB0xk0VwpDRYt5auhLXBQPe3gsgmqw7Slu1jzST1MFG/fRC9rNpENi77gwwm/s331d7RpNZrZUp7+/lU/vI152mDEVH3aGvJ0NMGeui5BUyq1/YA5k4fRftyvLNHn6Szea10V89etv+JTlXolTTj95x7yZCqc3BtTJVAK965HoOIhWw4/pvVnw6mesJwt56oSwg0237xJdnGV13Nkzb5kw+xPeGfQeGYvXsDSjbv5vpc7+kdObUvJLuNY8SRPJ9G4cknkcikd5UrsqrTjh19/15eF32dMp663Pkopb3wZ/sduZg6vZQiQNPtyG8vHNDBumePi48vQH9ezRJ9Ov/FRUz+UungVpjjW6cZP03/Xp+Ef8/7g4z51MC+Sp8VyDaaqrxVn/txJrvQ7YO1YlYqBNsi9a1G3RBbblu+jTP++1NPuYcb2SgyoKWPLkUMkFvNbIQiCIAiCIAiCIAiCIAj/Bi+0GgY3aI06I5ykRON6AHIlJWq1Z/DgwYwbUZ/krT+y5cKzDV6W1qWp5Kvl7PUHZP2NmVB867ajnH0qd2/eN4YY2DmWpZRdIiduRpFb3PIgxdi3ZA5pXnUZ/v77jPrqY2yPzmXNrvNvtKbGS8kUlKzemKo29/hj40U0uS82+OVrMjm7czkr9l4mI+e5iy1Zk/4D32HYkD5UVIey5cBDsnMhJyOVLSu3Yt+wK++NGM77n71L+q757L0QinGJEPIyUzi2dRkrD94kp/C8lubYqHNIjM5H6VqT3kM6wcPrPEwwwclDytKcdC7s+5PHtp5Uql6dzqN/YFz/pnjav7qz4c0ksm/leXz7d8HnhffVFbgE1qS7VFZ05eWdQQOoF2yDvY0Npjnh3HxYtNMqjrj4fJycPY3bL2frUobYyzs5m+JJr0aJzJu0hzwXL2x1q1U7+GJ24gf9+QYP/pDlSZWZMqCq4UCJXUgtQh6vZfTQYXw2cz/lO7ansoOV4cpN7anWwJ07Kyfx7tDB/Lw7hmp1GuBoakvlQV8x2vsEH+njHcOc+Mr8MqkHXjJTStbryfi6ufz2+Xv6806au4modP3pXsux6lA+/6wr52ePZZg+7kmcz7eT9pgR0Pwdvq4dw9fvDZfC3+X7gxm8O6oX5dSmhoP/Fnvq9P+EPo57+GLYECne95l4JJ+xY4dSw+Vph5pftLT//WF88PkczKq2oG6gm6EjSJId/5Dd65ew+s8HGJf2eWvWzuVJur6T04nu9GyUxLyvdpHj7IWdbkY7Bx/MT03Vp+3gwaNZmlCByUXy1Da4ppSn6/lIytNPft1FSPv2VHGyfvXoCUc7HBVJxEWbUKJqWwb0COT6tmPE5ttj75TK0TU/84HufIuiaTnYjxMrdvMoyXjsG7D2qYVD5i7GvzuY0b8dxrfbaCpbm+HfdCATa8fzjT5PR/DdvmSGftCL8lKeqm0D6dexJhdWTmaYVP5GjPyQPx8ZI3wNm+C2TPx1PI6HvuN9fTp9zp7IAgqkVLByK8+wNn7slPYPlfZ98MVc7Op3o2Wwx5M8LZatFXaqdOIjtFj5NqBf/3rEnz1PRIYlTu553D27jLG6c825Q/sva3NvzhwuhBuPFQRBEARBEARBEARBEIR/oWc6QKr2n8IH3QK4cWgPYQnGJnhtAUkPrnP69GnWbzgJlXrSvdGza1T4teqGZdRl7j1M5sVxGa8W1HwIH7/XGMWfC9h2PdUYahDYvB0Fdy4TFpX2xvGqHX1wUyZx+uwx4nJcCKxen7IBxa3n8eZMVH60aVOTcwcOcDshs9gRLQWaLC4dWM+GwzfIzHnuahMfcu7saY4eO8X1ZEc6ti6HWrcIiEyBg5cf9ml3OXzmBMlaL8rVqIl34XACSX5WKqf2rGXj0bvk5D0Xb5leTJ3QnZxji9l47A4Zhb0mmgyuHN7K8uXL9Z8lc9ZgW7szVUu6vLoB9E092su+pAY0rmDcfqKAtLiHXJLKiq68nDlzjvux2YZdKhXqvzmSITs9itB7keRiTtzl/YQlpfJkYqKHp0it9gUzZsyQPl/StpQTttZFRqdEXGLp9nMkavOJjo8kTuZCFW8zdC/KQwbXpbJ+4EIiuqS9vf035mzULeDvQ6NaXjgEtGOCPt4v6FjKGaW7Bx5mDtSoVJbM2we4EKcb7fTXlG5SB5ML+9h3I0K6H50krl7VLeJvR4XSPth5N2Dk9F+kc05lWNsqWHu44it/zeiGV/EIomE5W+7tOU6Y/k39NG6cuUqERXmalDF2gMTfZcPeM0Tn5pOecY9bcaaU8bJ+shB+TsJjDmxdzaaTjyj4h+bWysmU8vSOLg3UUp4eICyxaJ6eJrnK58Y8nUj70i7P5mnkJZbtOEuClKexCVHEaR2p/CRPX82q1mDebeHJiY1L2SPVN0VvRyYry8CxI3CO2E9Aj4nSub+lR+nXdKwYZSRdYO/WCyRmSo/7qUWM/3wu17NtKFfKF/sSDXhfn6fTGNGhGjb6PFVg7Vcff9MoLj+QyvZfrDh9qpTD68Fx5u66ZBzdls7162H6/LGzDiEgpDI9Pp3Er1Iafv/1AILc7XBTm73Z819+AJM+aMLDvUvYdi6SZ/tz/en+7mD8H6wio9446Z6mMKCGJ7olgQRBEARBEARBEARBEATh3+ZJs5Vn64/5pFtVknZPYO7u22QXNnppC0iNvMfVq1e5cmAB++IDqdWwJoVdCrqpWurU9uTmmeNEFjbAvyGb4PoM6tke+8vTeP+3wyQVmVlKJvOjeiUHLl66QPwbjirRHdN7cAtuH93N/qPnWPblUA6bVKRRvVoYVjT5e0wb9aSK+gEXz99B84YjUZ6RGsn1a9e4euEkJ66FUaJ6A4JUpljalKVLC192bdnFyTMXWTpxBLfc6tC4dPCr1wBJyyAp04xGnbz5c/xE1pwOJ9PGFkfTFKKfGWVhkBpxgogUU9RKkzdqzH0dLalsWXyEUp07PCkHBloykyK5LZUVXXm5Kt1zeGIOcUlJ5Gh1YxyKcsXVRUF0lK7x/9UKCjTkG8uARmPsUDGq8/5cPm6bzcbx4xkvfVaejHq2MTlXQ5Zxip68gnzyC+SYmhWmQh7ZGRoKjHHnpETwIDweTYEppiYyzqwYq49T9/l4WG86d/ue83IFZmYq8nOzi50m7lVkMm/8fMzIz0h/2tj/hAKlUsHtHVP4coLhnJ98MJRunT9ne8az9/yXqFWYm2jJ1T1bhZeryUWjNUFVmCF5eeQUFOh366bCy81LJTkhFym5/mO0Bbm60+o9n6e13/2dTzrkstmY9itOhD87Aiw390n6vZinLxETT0y+Iw1b2rF52lxOPUglz90FF2KJN6zTT7VBg+lsfoY1j6vhnXqYIzfUdB/VFz/dCv+vUVCQTk7hRWXHcvdGKEkaBSZSnt7Z9QMTn+TpMLp3/oxt6VnI1VYokdL5Lye0He5uNiiz00k2hhQlk5sSc3Ub0yd/rj/nF599wju93mXBuXtPptYrVmIKCTnWtOhZgr0TvmP3tVhynBxwUcQT/chQeMq070Anp1B+u1qbZgGhHDkcSeMBvQiRypkgCIIgCIIgCIIgCIIg/NvoF9+wqtyJ8d2rUnDyZz5YeIWcl72ObKLCTAF5Gs2TtlSz8i2paHmXK1cj/tLoD4VDSdr16Etg3Bben3WUlMxneznUFdpQyuQOt+/EPjnX65XExRXSUpLQFmjJzcwlPCEJK1t71BbGr/wNtcoEoHSswOczl7Nq1SpWjqiOvXdzvl/1M71CvNEtWyCTy7Gyd8bZzgLFy15Fl8lRKpUU5Gn0aaVUemNhkUVWerp+TZCcDA2xyVnYO1lhYpz1SCZXYu3gjJOt+dM33JMec+FWBHk3bnEkJxWNVklJT3dMY86w7+aLvUW2zq3xsYnnQUqqcdTB28u9totbpjUIcnh947A2OpKHqYHU7eyMhe4VdLkpNo2rU5VTHDnw91vZZbLyVK3ujOraKY6mpJCZq0WhkBffySOT4WTvhK0qidBQqfy+slA95v5DDeUqNyA3K4UUKW7dJzU1k9yMDGLjknDwCkQlPTsKpTOlgstjb1zGQ7f4fG6BDFNpnwwlNk7VKWEcMKXVPuLenXQsKteivLpwnRgTLC11PREpRMckE1S2Hoq89CfnTEnJkPL36cWqLO1xkQq5s82zi7qYWNlirn+93wS1mVTGHoQSpttMiCc82QyvMnao9QmjwMLHA5eCMxza9+ITq7aww02Zz4O09CdlRW5ihp2jC042Zv9IB9qryGTlpDx1wezaSY7o8lRTID1PL8lTKdTR3hE7Vcrr8/TROQ7elp6zWze4kptFvlxNuaCS5Ibu49QDGWYlGtOuRgEbf5hNjpMHqUkx3I5MQC6d+6/Ua89KJTo2icDSdVHkv5inmvv3ybVyxspCN8rEDGePjkhVjVEe2Tn50qNiKpUiKc/syhPsI2WwPiGSiHicSE652nSwM9cFSKTvWBjKRHb2Qyxtg7CSykFqauE508jOK349pkLa2FucuB2P7Pp1Tmh0+W9KUEkvZI//5OAdqWQ5lKZhDScOz19ImnMJtImR3I5JJF+qa7VvuU6NIAiCIAiCIAiCIAiCIPwnKGzcK3z1wbiPqKF+wPLjMfgFBBIcHIyraQpRCemUqN6e+lVK6cNKtWhHzbSbrN+wlFuJusNd6fH5Rzgfn8qC4/H6CAup7VypWb8JlcqWpkLVcrgossk1s8UqO57YVBW1R09jTFUT9p+9g6Wjlz5+H3dbUuPCydC40/ursVge/oEVZ/UnesLKxYfa9RpQoUwZKd6yOMqykVnZY5EeQ0xaImrXYGqWC8LRxgn/Um1oXyOTbeu2c+V+Iq9qarf1KkWdOnUoL8VbsVoZ7MhGZeeIOiWCE3vWsn79ejZs2KD/bEwKoI3XNT7vN4kjcSn6BlITC3v6fLmAD6vnceDMrSfTYDn4VqBe7RqUDQkmuHxFKvl7cHPXcg6H6RoOc3ApW4NqXh44uHpQKqQNNQOi2bThAPdj0/Xxquw9eHfSPIaXTWbX6Xv6Rc8hh4exKahLd6B/ZSUK9+o0ruDChR1LORKWhkxlSflaTalRsbQ+XZu1Ks+ZLas4efb+q98Al7iE1KFhzUqUKVeR8r62yBQWeNsWcOdxMvYeVajol8Zp6f7ScpLIU9WgZWMPYs8d5vjdOFQhjalvG8XR4zd5ZkmMzAgiUk3wbzmUBs5gU6ox3apacHb9CraEFvcO+1My/wb0qGDC0SM38K1ZG7Ow7Rx94Eed+rZcPXqAKEVpalQviVmeBRXq1CUoKAAfzVWW7r+Le6lq1K7gQ77MHL+gstSqVoWMC5tYe+kBOfky3Ks0xD/9NmduhT+XLmnEpIBvnW7U9szD1kPKOykdA2yyuBMRTXqOCSFSGSxpZoV/+aZUrGyDY3YsWw9fIj0rCVPPStQP9JTytCxtu1XESq7i4eVj3AxP5tG9CJw9KlOxZgnspHJfqlRFKrplcTk0kqSMXOwrd6NH2QIUDobnMNhJRmhEon5khm4MTb2h3zL1i/dp7vSQtUefrpnjWmMQvRp64lGyHi2rmXFi01oO35duQrqu6FQo32kAFeQmOAZVo13dEtzcuZqNt+MwsXalRu1qWKrM8CrpT4Xa7bCO3MH2k9dJN47osg6owRff/UzPEmFsPvXomWmj/g6ZXwN6VlRx9PBVSlavjfrhTo7e96FOIweuH91HhDyEGjV8UOdaUL52HYKDAp/kqVtQFWpX9qNAl6eBuryvRvalzay9cJ9swwr7L5HGzUepeFTvRBM/ObbBrWkXnMLmP+ZzNdOJrv17YHpuDfOPPcLMqRS1KvpSwtuZrOP7WHct/JUdBzK/+nQvn8vBTSd5thbUkJwplZ9KXelZTovcvjBP5YRGJqDJi8bBvx5lvV1x9WpE+y7mKLPV3LpwgtCocKmedKRui2q4yp1o2L4q1pau2CecYuOJB8RExFGgCKZN7wqgdJTKUXlq+Ci5fC+a7NxUlCUb0KWGs1QPexEYJJ3T256khHgysl/sIH0qi3uRKVhV6EKPcmBaoiEtyppweM0iTsZAw44D8E09yeJ919CYeFKzXlk8rC3Iv32ejRfvkfu2BUMQBEEQBEEQBEEQBEEQ/mEye2cfbXDZQKyemxw+PeomNx4m4hhUC1+7wrd7U7l/6jpR+YbGfacaI/h5Yjk29X+PjbHPvietsrInMKgU1s/MjJJHfOh17sVo8alcAZfnZk3JzUjizu0bqKp8yK9fBrG8xwi2JzzbqKbrWAkK8MOi8AV6vVxi71wlND4LpZkTweWe3k9O7B3O3Y0zbLyCpZM3gb5eqJ9Jh1xibl4mNDHn2QZQ52Cqemi4cfE+GcYgmdIU7yDpngoiuHw36sl6HdZufgSVcDWup5BP4uNQQh/FGRc5l2HlKJ03wBMz3UAK3Xor4be4UWT1ZbmpGt/gctjlPOTivRjyiq5C7ehPrUAX3eAGMuNCuXk/Gl37ZuExLsZE0EhpcPYN0kDHrkQZgjxsUBR9oTvlISeuR2JhWwJvp2zu34/Sn0dl7kXpiu5khN6Q8jQNpXspAtUp3L0XSXGTNlmWqEB5T8NQnLSIa9J9pujX3ngl5yCqeymkchGJk58/yrgr3E1wIiDQnPC7d0lVeFKpfAn96IbclAjuZ1gQYJbIyZuJVOn4HuNa27Nw9X7Ss3LRpMZyW3eM7uJkcmxLBuOcHU1YVOKT0Q5F2flVJsT16cRdBYn3pHhjpL9UuJcqTUl7tX7tl/CoKBykAnkzNBxNnhZLBy8pT6WyJOV5VuQ1ouRekHSfKN0CEbqj9enmjeF9/RweXz7Po3RDvlp4lqG8t40+T/VSH3Pq+mP9W/ZgimtAKXycLMmLl/L0ztM8lctdKVPTTz91mibuLhfuxRmPMXAKrEagk+GhyU16JJXRCP1IL4WuEye4NI4WhgU/8nOzuH/jArFFerCUlg4EBQagTtPFm/DWHSD6PPVWcvdWOA6+AZgmXOFOnCMBwZZE3LlDij5PpfSREiEvJZLQDHP8pTw9dTOBSm2HM669C0vW7CM1U8rTtDju6I55w1nCTNxLU83HsJ5IyqMLXA+X6gy1tZRf3sTdu0tcRo5UhzgQXD4Ya2U6D87eIELzmnFT0v1U88zn5oV7xvU4nmXuWZoK3rZF8jSc0zceSc+yDBuXkgT4uqGSnv/40DNkWvqTHRdGnHRDMpkVgVXK4WhqyNM7ue74K8I5f6+wm8WJ0rUCsdXHK9WBt69wLz5bX1ep7D0J8fPC3NQ4Qis7mRu375GU/rouUIl0P7UDHPV/pkfd4PqDJApkJviElCU38g7hCelopWsLkK7NyVQq/1du8jgt6y1GygiCIAiCIAiCIAiCIAjCf4bM0tLybzZn2tP6s8n00K5k6A9/kvW2jaJGMpkTHb7+iS7pcxg09cRrRywIQvFUhg6QelkMm7DozRp+hX85U0MHSKN83pu4kAR9T5YgCIIgCIIgCIIgCIIgCELxXr+Aw0slsuuH9xgw9eg/1vmho9XGseXrgfT78aTo/BDegpb83BwysnTr1fyDBVT4/yo/V0OmLk9fueCHIAiCIAiCIAiCIAiCIAjCW40AEQRBEARBEARBEARBEARBEARB+Hd6ixEggiAIgiAIgiAIgiAIgiAIgiAI/06iA0QQBEEQBEEQBEEQBEEQBEEQhP86ogNEEARBEARBEARBEARBEARBEIT/OgpTU9OvVFb2eHi44+hgj52tNQXZKeTkGb4gt3HD19MFe3t76WONIjuNzLzilg0xJbjLJ/w2zJ+L+6+QVGD4jqmtGyU8XLBUaEjNzNWH6cgVSpw9fXB10sVrjyovmXSNceczVJTp+zWzB3twas9VUoynNrXzoKSHE2ayHNKznsYrU5ri7O4txeugj9fGHNLTsikw7n8dlb0nJd0cUBZkk1mYCEVZOOLr5YaNpZKs1EzyjcEvZWaDl6cHTlLa6q7HXFlAdnYOxuRBYWaJm7snzo7G/Sb5ZGbkvPGy3WpHb0o4W5OvySYnt8jVqCylPPWQ4pXSwc4GWW46WZrXp4K5gzte7s76a3nyUUNyeg4qc0c8vR1QZGaRnS/FJVdi7+KOjZS3mZo8FLbu+HgUPdYOtZQ/aYX5Y+WKn5ehLNmoCkjL1C1mbdj1v5l/wz5MH1aHP89ckdL4tSXiP0Jm7Ybfk+dU91GTm5RGsY/UEzI8Qtrx88Tu3Ll8iYS0HGP4fy+ZXIGdawk87ExJl8pxQeGDqCM92z7Ss+0gpZ+thSnZWVnkFe43UeMiPaeF9YppQQYZOflS/VaJ0TN/YWTnttT0MeX6xdukKW1p8dksBpfN4crZe2QYYviPqtDtc2b3KcnmP6+TX/Se/idJaWvr7IWHq6M+jSxkmaRm5WNiFczQKVMZ1a0r7Vr5EXr4PLFYUnvUTL7pYs+VvZdJMkYhCIIgCIIgCIIgCIIgCP8khZWD21edeg2ijJ8Hrq5uBDXtQ2O3BG6GPiZTAyYlq9GyRmm8vLwo16oXXcpb8uj6NWKzjTEUsi1Fv/71eLxqAXsfZ6A1taNKw5a0qF+P9iM+opnVbbaefmT8MlRsM5hODStgZ2ePd/1eDKptz+O7l4lOM37BSOZYmWHv1OD2/Fnsj8oBM2dqNWtFszp16Dh8JBW01zhwOdL4bQhs1o/+zWvgYmODm3dD+r3bgMwbVwmNf00zpLknDVq3okmN2nQZPgyP1EucvBVr3FnIkrL9Pue3L0ZQv6IJ57acJtG456XsS1KvRhUCfUviExRCs+YNMY+9xX3d9ZiYU6vbYLpUDsbO0ZESvk3o0aMs4VeuE536fAI/xzqAVp1a07B6XXoN6EJW2HluR6QY9qksqdRhBCNb+2Nm5Yhf1U60rGDKnTth+gbJV3EOrkmtiqUIqd2dgZ2rYCFX4GiawdWwRHwr9OfLHwdTOukmx+7FkW/hRLcxE2hqco9T0rZt2/H81LcSSq0ZLlJ58fL0RJ0TzX0pU+3KNKX7sCG09FCgcqpAy3a18TVL4cLdGOOZ//ey9ylHfT8Ve45e/P/WAaL0rkqrmsbntOVAxgwrw71lB3ho3F88GdZOQTSo6sqJY6f/+ztA7CvSrUcrmjZrzzvNfDl68tLTTlkpHdq/M4ZhtdTkWflRv2kLgq3iuXY/ljxM8GsygFHS82BnY4t7+Y50b+BI6K07uLYezXCX44yasIEqUv0RfjcU5xYf8G6pO0z7aSXhr+6B+se4lq5LfbdUNhy6+v+tA8S6cidGD2xLSUc1jqXbMbBtALGhNzGt0o0h/g/5+MPfcGg0EHOp/tCW78Mn9ZKY8sUsbr+mqhMEQRAEQRAEQRAEQRCEv0uel5PJyT3rWL5kEcuWLWPd0u24VG+Hr5u9/gua2wf14brP/B93o2nYlzoBMv2+p5T4lqmAV9oVdt5Ko0CroGRIE+oGq7i89wDXk19sFH589RgrFv5uiPvXhTzy70abmsHGvYVMKVWtCm7RJ9hyOwstKkrXaElNDw3ndu3nduqzIxpkMi+at2tO7KVtLJTiXbp0Olvue9K4YUUMd/My5lRt2pYqtsmc2rGPu+nFNyDaV2jKkCZmbNl4wxjyBmJvs33Dav19Llm0inPRtlSv6oapEtSWgTSv6c/ZwxtYrLveFbO4kBNEg7I+WBgPL54Lzfp0oUxBGEd3HOBRljHYyMahDN1qu7Jj4zoWL1nGimUL0Aa0oGpJFymnXi3i4l5Wr1jG+oO3iQ6/xvY1Uv7su/bkTfm4+4l4Na5MCZPiYson9t5ZNunyVPdZvoL9l3SdUz606t+HlgV7mDZvqbRvLr8dz6F1/0G08BCzsP0T8u4eMqS59Nl67jF5bzrk6f8ImawUfT/vg0fUOU6eukLKM4O7VJSt3YpePlFMm72CZUv+YOOJB1Rr2pwAczPMzAPo2rIi5/dvZOFiKY3nTeOxU0vqlSmJo6UFMjM1FjI1uZo0cv1qMaKdGXumruT+c525/81kMk86SXWS5vp25iyU6rK5P3DKpDltG5bDWW2GXG2OucwCuVxDllMAvds48OdPy7ia9P9ptIogCIIgCIIgCIIgCILwf4I8X5PFgwcPycg2tAjmJyWgkatQmpjot4vKNjPFClNMVcaAQiZm+AT7k3TjGjGZutd583l8fRtzFmzg3P0UCoqZ5yjuwQ0iEoyjMlLiScyVoTa3NGwXUllSqpQXEecvEafRvamt4faJtcxeuoNLD9NemCZKq42U7sMMc5UKw9UnY6a0RqPJoZjJrIrI4tKeJcxauY+rutErxbbJOVK7fh2sb+5i+aMXx30oLezp+/VSFn/RCQfLF9NOp0AuQy4lntrU0IFUUBBDdr45VlJaK6RtGSmYys3Jys17MrWWbqqv935YzqKxLbAy031LJ44ji39jxsYT3I568fVp64C6WGfc5O7DaHQzVSnzA3EJ9KRigAvq4i/tjeVFXeOKojQN/F7XlfKULLg0db21nN1+hDj95WYRvfsU55X+lAvUf+WlZA3HMXfqUEZ8Ppsti8ZRsfwg5m1ex5SRbXExfidk0Cy2bNli+EzuhVqluzZTKrQawdTRLSk/6Cc2b5b2rZpBlyo+hrKhMKFC77EMaNiR96YvYKN07Oo/ZtLAX7fTwKH910/j/bYLJoqnnTWyGoNZtW6jft8vY/vgZW0It7CtxMSfp1AnxHB1ChMVA8fPonVVL/22joWjF5/NMsa7ZR49/YrEW/s91m/cZNg3Ywx+bsaI35JPjx/YpEsDXbw/v4ubvblxj4FXu89Ys14674bljOpYhaJ7rfyr89Ws1SwYWVNKg+c7P/86WcOxzJ82lKGfSPn2xydUrjCIuZvWMfWjDrgavxM8cKYxfaTP972xMDPkabnmQ/nhw9ZUGPSj4X5Wz6JbNT9pz6tptXfZMGkiv++9RlTy0ynz9NR2lA0JIurqLsLicqQvm2Jr5YJ1UCUaBKgwC2iAj2kUt++GoptlTp4TgmeQHaUCSnB75TrOuLTix98/Juv6A6rXrUvy1p9Y/TDBGPkrmNvT8b3RtCnTljGLVrJZutc/fvyYsm7G/TIFpfpNeZoOX7Ux7jCQ1RvFxk2b9fu+G9QAOzNDuItfE376YRyBHjb6bXN7N8aO/4rK/o76bR2XkDr8sMgQ76aNs2nj9TRfZQ0+1l+L/pzTBuNg9XyFXwyfRvpn/Prls1L9JcWRHUSJQFM8AsuTdHg/p1XV+Xn1L4QknZTKfxXk51ew7E6E8WBBEARBEARBEARBEARB+M944fV7S/sQVLJEMtPTDQEyGbo1QlxcXGjTuxVOoSvZdMywq5C5pQO1yrtw7WaUftosnfzcbLKyc99oLQsz69KUcMkjJurZBjEbB1eq+Jhy/kY8Gn0PhpY8TRZZOXkviTefPRv3U6lbX9rXKket92fR0e48O7YcJtX4jeJpyc3O1E9fVHy8MtzKlqVJYDZ//HGajNziXq+Xri03hxzDhT5LZYWzlH5+Ab5ULZHD3oPRZEvplJWeyuETD+j04WCahvhTZ+QMyqcf4dDZazzp1tAWkKuR4s0tes8F5GRmkFXsdeimLXNBm5AkncMMh2rD+eHn9iSevYWNuznF9Gv9NQWRrN4cSqv+rTG2txYhw0RthaOrq768uLg4Y61W4uzsiIUyljs3ijQ85z3mUZQWTy8/Y8BLmJoTWL4lqpgLXM31ZcyHXmz77jg2gSE4u0lnrDmUvlm/0KFDBzp2HMcum7YseLeCdKAMpUpNyWaj+KrybT7q3JVxs8/Spn9XvBwN42uUNj70GTcQ19OT6dmlA7OuqmjeqAVOciWW7b5mfudEPuvYUYr3C/a6dmfL5A6opHjNKnZmrnSO/V/30Z/3wx9X8LiwgMlMsLC0xET59NEys7BCpTR0XplYdWTKsh/J2P01PfXX/D2aCjWlPXLUNfqz9H0H5vTsJsU7kN9vODF9fE8czN4m05QEdp3AtM5pTO/SSYp3OIuiAlnwVS/s1cYONe86jKwYxTf9ejD4w62U7diNCoHO0p0aFRToOxGzpfL2Js/za5mY41++FVaJF7mcXZIPP/SW8vQY1v6lcXGXkrDGYAbk/GrM07HssGzNvHcr6g9VmppRoulIJla+w8ddujLm1+O06NsFb6fnOk9fkEdmajrZxc1QpjbDzh7iH2ZQILekVOtRtK9qQ0yMVD59lSj8vFCnJ5CeocK+0kBmLu1Pyv7jqJytkWsP8mW7drTp3JON0VoqZp3mh00x5LxJQsnkqJwq8sEPg7DYPJJuPfuyN8uPlhUqYSlTYtf5Oz4pd4sP9OnwLUdDhrP8s2aYSGXFvO5QVo8MZM3HXfTpNP6PIyQZKw25whRLS3MUckMOyqTzmFtYojR2Xtl69mHSd325OOcjuknHdun6E/mlK0l7FFg0HsWmUWqmSuW+Q4eRrM6qyopvu2FhjOul/EvinBdNQoIcm9Jd+OmPwWRu3YnG2gkz1TmmDehBuw7t+HTZecq7p7J4Sygpmn+kNAmCIAiCIAiCIAiCIAjCSz3TAeJZuSXDP+lI4rnjPIoxjs6QK/Gs0oJevXrhbxrN5SvJuPs+29joWrY7VsnnuBT66DUjLV7kFFiNYd8Mxuf+Pg6cjTKGGniW7YD24QmuRsS8frFxo9QHZzhyOhyves3pXMOUC9tOk2yiNu79exQmztRq2paI0zu4GJf4ZAHzovIyklj17RCGTdtKQvpzb5h7VaFb9x60a9GItEcPsXA0Q6GUQYGGh5dPcPxqGqVat6dd+Tyu/HmdTMXT99k1yVHMm/AOI37ZT3qxrbcvYe1J7Q5D+bhlHovHvc+eUGP4P0B7dj97nZvS2v35RlEFTr6Vadezp7689OzRnZr+VlK49L3MDFKeH1rzhiugZ6REc/HSJbKwJ/PEao4+jCLZuE97ch5z7wfTrl072rYNxkKjwMXl6WgLIg/x6WfLuJ+v4VHkPaItS9DEydxY8DVc3z6b37bcJydXy9Xtazj9IJY8E3/6d6pEdkQmAW3bSvH6kR2TjaJcRSqa2NGkTg0051awQjctm3QPus+bKjeoK043trNm2wUypeMKCsLYsOG4tMeepnUqYRKXgXWr1tL91MXRXEueTzD1lW8+2uYFNqVp18CXK4tmczQ/X7rWKLZuO0KkRxMGVTB2gMRf4IfvlnM9M4eklD85G2tJLXd7zIy1Q9r9s0z+sD/vzzlNXv4/02idmRrDxQu6NLCT8nQNR8MinyyErT21gN/vBRnztBSWuVKeOhfN08N89sVyQvM0RETfI8rcm8bOFrz14BSnMrTq+xE9gu7w+8wVhBUWMh21A5Vb9ufD1qas/nggK64awzHkv5ldeVo0CeDSzWTqNGhBm1b18Hz1PHZGGZxd8jU/70pAk53F6W3buJ6UQoEihEFdK6JJk1FBnw7upIRlYlG6HAFmXnRpVp2EfbNYdz/vL5fBin3akHF4M7vPhJIjHZefH8qu3eeRyTzo2LwyeQ+TcJLKfbt2FVHl5FIQUo468hf6yl+kNMOvVmfeb+/Cnm9GMPNUYX1lvD5ZCer36UNaxH0CyzegffumBFq/baYJgiAIgiAIgiAIgiAIwss9adVyqtGdsWM+xPPuXOZvPE5C4XrI+bmEHlrJ9OnTmT5tBg9LD2Nwl5romrV1ZDI36nWqTMTZE0S8epjFCyy8y9Nv+IfUzt7K5B8Xc61Ig6NM5k6tlqW4e+4ica9Zv7yQ7pgOw4Zgm3CaOb/8zA/fLEDR7n16taiKrfE7f4eqahda+qdz6OAlXrc2ebHuHWLmb78y/edf2BumoGOvDvipVaitAunZvy3JF7cxU0rfn35cjVv3d2lb0Z+36bLJj0/DsWIFgnJus+S3JZxKkKGyNiE7WUP+X+hDeRmt9h4bl0ZQuXsdnp2gKY/I64dZpCsr0ueXX2ew52oSKenp5KrNcZAVbey0x95OQWJitHH75fLzUsk2loHk5DjDH0ZlOnzEJ6Ob45CYSEJCAmnPdxKlpRJbYBgpk6UbxaAxxdZRIZUVfQhxkSlojGuoJN/Zz+a9F0jW2GBrLScm/LY+Tt3n9q65TPpmJXdMzXF0sCMnPeEvNTrryGTOBPtLx4Y/4sWl382wsFCRGHNPOl+8/pwPTu/g58l/cEo3XOjvcrLDzbKA9ETpWgsvNzWd1HxLbB2M+ZGZSUKeYYRRnlRA0jMzKJCS8S/e3l9SkJdG1svytP1oPv2oFY5P8vS5EV9pacQ9yVONlKcmUp6+QQP9y2hyycyQUbpdI3zD9jN/7gbuF6ixNs0mObaAgthk1H7BhJjFsvb3JRyJysfEwYKCtGxyjX2ddbsNxT43E6+GNQjIyyK49Sh6Nq/ws3UeEwAA//RJREFUzFRixUsh6mEWebp4CnK5f2YnO06FkpVvh60NxEboyoOhDN7c9htTpm/msbkdrvYWpKc8m25vQldfB5a0JCU25kkn4lMWWFuaEB9x58k57x1ZzeSvl3BRN5feq8QmkGPtQXl/NQeWLOfAfSlzne0wzU4nx/h8Ve45luauieSVKENpSzk+Td7l/f71MEzUJQiCIAiCIAiCIAiCIAj/PEOroW9dRg/qSrm4VYydsZNHT3o/npMZQUSiFrWt7dM590s0pLpHHFcv3OElRxXPzJq6nQfT3PIyE2es43zYcysG+zSmokM0N24+5M2bf0tRtrQ5YXdu6xvCY2+f5kRoKm7ePti+0dvYxavbrBU+AVX59OdFrF69mlXvVsfeuzlTVk+nd4i3cb2RN1CgITUlCa25DZZyOSpVKbwcM7h19xE5eQVE3TzF1RgtviVdMH/dogavkHnzDEnRsew9f47bSbkolUpcrfO5cSeBrLdoSy8q9thmYjyb4VfYE/YKOdFxxGX7UrFu4RomkgrlqWZ9izMH37B3qxgyWRkadahLyUcHWXH0KMeOHeNmZHqxI3R0rMzNsVBnEf1I99a8MbBYscTE5eNsVqCPs/Bz/MRNErNySE5Jx9bZE7n+rXgL3F19sX5JOsjlPjg5GP7WahNJStZiEVIGX0NQERkkJ2fiam7CiRMnipz3CpF5f6PXKjYa3fLzSNeamGWOk26x+cL+J0c7nExuc/Hoi43aplJZsVcU8Cglk7z/YAfIy8hkpWnYvi6+jw+y3JinNyLSXp6najWW6hxiHut6bIyBf1VGMmFhUZjF3GLpibOES0XS1t4WG00Yx69r0Fw/xqPoNE5dPse1eF0PqAxPVyvu34sgNVPa8ulOu7o5XDx1GxtZMqdOn+D4vXSc3Z34+2N3IomOlcqKNrNIWTjG6fP3SNPlaWY2Tm4ljN91keoMV8xenJNOT2nijY2xp1KrjSM5XYmzj++T9VaeSiI+MQdPK+Uz5zx27Bqxr+sNu/4nl6K1PLp1jrMRKfqyU9LHg6SHt4hKktLIqx0DultzZvUm5CZyrl06xf6ribj6eKF6pmNUEARBEARBEARBEARBEP45cpmNB0OGDqNW/hH6Td5CttYUCwsL1KaGt+RNzCz027qPZZNRDCufy/HtGzAs8augWb9uWJ9Zz6HwZxtpZXIFZua649SY6hb/NtG94W6OSilH2sKry0TG1YAf56/jYWKePn5ztRmGdaaVtBjQE+WZzZyJfjZeuUKJ2hivUopXUSReeERsujkVy1bGU3e9lq1pX1/Fg9B7xGcajn8ZudL0SbwmUrwmKmO8Chn7vmlP85Zt6d6rD3369KHv3DMkPd7HF33GsurmY3Qvb5tYOvDO1PWs/aY7TlZPu0R0i2Cb6+OVPi4lqVOvLnHHN3MzK5O8/MdkWEphvoE4SvttbVpTr2wuN0KjSTd2VKjsPfnot02sntAG68I1GyT6eHVxWphJ6SBHZabWX6+pdL3xcRc4FuFIn2Z+ONlZ4FplEJUtH3I29C6vm3ZfYWqmj9fcTIlCYWJIE/0aFM82Umo1Vzl/Q4VPyde/v62NPMLWY9GU+2AOfUIssfCqzWfvNCZt9yp2Z77mzfJXSiQmJhutszslLC2p1GEkgxv5YFKkn0UqeNL9mGNh40SNOq1xCDvOHt0UQ8bdxdFqH3Do6D0sa39Aj2rS9erTWZcOSiiI487tO6gCalHe2oaSwV3p178W1jJDwubk3OF6vJzK7l44WZZm6MwfqOVQeLY8di9dS4ZDHZq0Ka+P01L6Tt+e9aR9SVy+dpuMUoOZ2NamyDlNi6S8jOqDprFl137WftrYGGYQ2PczOgZaSvFVol0jb8KPH+SertE67jx7T9wn8J3PaGVlJcXpT+/2dck6uolt6bqOoAIpLRRSPktpJJ3Pq2p/AgpucTHy8ZPp7KwDazPlj22s+LjuP7II+qs9zdOSUp5WbDeCIY39pXJt3K0jlUtz3fVaO1KlTlucHp9gT0Lya6fJU6p092iOWirPcvnTesRElsGfp07x0KopY9vZY2HnToP6Tci4vJOLKWlkpF5ix+Vc2jYqg5eTBdYVhtExOIMzVy6gMQ1kyKe9SNvyG4d1IzlsHKTrtsLH2YbEqNjXrD30crpRVgePhOFVfyCNQ4xlQfroF/jPD+XS5XBsKjSkrJUDVZv1plPj4Cdr8iSn3CEMB+o5uWBrWZZhU8dTxrrwwZfK4Mpt2JVpSOUa/vo4razK0rFdNemc0Zw+ewdNpdGMa1603L++i1ebe43F229RqXZ9ypSQynWZQYxsbMGJgztJVXjTe2RXTHdMZeW1dPIsrPGwsiHAw4GMB1Kd/Z8caiQIgiAIgiAIgiAIgiD8n6Zwcir1VYXyXqTlW1G1Rm3q1aun//iZRXA9LI6KPSYypFMDQ7hvHAvf/4zNYYamUXO3tgwZEcKF+T9zLubZRixbz2B6Dx5Ju2blsU6PIt3cR4qjKvYpodyJtqB+88qQnYtPqUpPzlk50JXI0Mtk23VixHtBnJnzM5eem+XFKbAq/QYNpXWTclikRaO1D5COrYx17E1uxTzm6vFblGzUmqaNdXF6k7BzFt+vPvvaUSTu5RoycMAAWjQui1laHGaupaTjK2ERcYVbcVnkFxRQYPxordzwVcVw5uTNJw2cMoUSR/eSyOOuc+r6Y3KMC5R7V2/L4P69aNZIup4aZYk9tJTfN1wmPR80WdHcvZtG6eataNKwHrWrO3NlzUwWH7z1pDFX1zHj7O5JfuRVTl6PINe4BoNfvR4M6duFhnWCkaWn4eZfQbre8qjuneF2TCpX7jzEs0IrWjVrTEWPXDbO/4mL4fpDXymwyUCG92pPzUBzcrGhXA3pur00HL70CJW5I9aqOG7cCicrF9IepGHva87Dc2e4EZGCzM4DZ80jLt98/HQRd6PH53ZxNN6LNu1bUa9qIDEHpjN57XXpfoxfeAmZjTv+6mTOXbiLqZ0tKfdOczXSAmfnHO5cOcOJswm4lCpP7fr1KZlzkT+OPMQi/T6HL0fjXqoatWtXI6RUOerUroF92nlmLVpHRLKUN7qFoZ3cUcXd42Z4vL4Tq6ikK3u4mFOSFk2a68um7lPTKZlDVyKJu3uXWJsytGrXjHK+BWxZtZyEpAwu3ggjOyubhJhsQprp8rQc2fsms/yanPTw64THZ6BNvMThQ0lU79aelvp4vbiydjX307SkhZ3nZIyKanXb0EC6H/15S2o5duUhefohEFZ4+ntjpU0n4tZZjl5/On1Yyk0N9T8aStt6pSk4tYgvl18xHgORlw9yJ68KLbs0oX79SqhDtzNl2QkycvLRaLNQu1egcT3Ds1/GMY01i37nRpGZyRRmVrg52ZP+4ALHb8bxtu3Vujz1k/L0/PnbKO3sSA09zZUIC1xc87hz+ZQ+T52CjXmae5XFR8IwTw+T8jQKt6Aq1K5bg9Klykp5WxOnrMvMXriax0mv6/6Asp0+ZkS3JpT1sydVo6Ji1ZpSuQgh/copHj+6x5476dRs1FlKixqoow6xYN0RpCyDfA1hd25iEdiEti2aUruUBXt//5xD97QEt+hOLdkRZi44TVxMDIlyD2q0aYZDxn5Wzj3wZF2TYkl1hr2zE1lht7iXkPZCB07C5V3cNy1Lm2bNnpTB0ubRnLwVQ9TVK8S71qBtmwZ4moSycssR8tPiOXn1ITlpaSRkWlCpVQsaNShLzK5p7A8tIPL+bRLScsiJusiFuyY06tKWZlKcdWq7cXHDBh5L95py+yhH42yo37D1k3PW88zmkPT8vy7bU++eJt6uCp1at6ReOQdOzhnJmosFlKjVjDrWt5g99yhxaekkZpjrr83X5CTzv99SzHRwgiAIgiAIgiAIgiAIgvDPkFlaWv7N5kxL6r7/Le+VPMGYseuI+Mfe4rWh0dipjHDZw8iPN/L6FSIEoTgqqnR8j3H1shg2YRFJ6X9pgjbhX8mUSm2HM65RPu9NXEjC31qQRxAEQRAEQRAEQRAEQRCE/ysMa4D8LdlcXvcjY6ds+wc7P3QyuLDsWz76fqfo/BAEQRAEQRAEQRAEQRAEQRAE4W95ixEggvDvJlea6NeOyNHkvvW0TcK/g8hTQRAEQRAEQRAEQRAEQRDelOgAEQRBEARBEARBEARBEARBEAThv85bTIElCIIgCIIgCIIgCIIgCIIgCILw7yQ6QARBEARBEARBEARBEARBEARB+K/zj3aAuDUezh+/DidAqTCG/DM8W41hxYyh+MhlxhBB+PfwqdOVmeMHYmtpagz530KGW1ALfp4yBn83a2OY8FfIZF70/nkVmzevYeKAJjgYwysMm8G0MR1xM27/p5VpP5rF47thqvzv6tOWKwL4aOFmKX1n0jfYExMpzMTKiUHfTmNwlQDMDF8TBEEQBEEQBEEQBEEQhGLJ5QolldoOY9bitaxevZoVK5fTs7o1JsY+DIvmn+jDdZ/121Ywrr4H5krDvmcofWnZpCKPj2zmfn4+yJRY2jhQofckNu0+wIKRdY1fNLD3LsVnMzca4t68k8ld3bAopv1YZhJC+1Zlubd3LQ8KtNIVm2Bl50Cl/j+wbdcuJverYvymgXWJsoz7eQVr9de8mTWzhuFr/gYN03JTbOwdqfLOdHbs2MJHHcoYdxSlwKLZx+zcu5+1Cz8gwBj6KrKg5kyd/Yf+PtesW80vn/Qh0N4EXVeOTCbHvVobpv2+kjW6/as3MnN8V1xUxSXwcxRm2Dk6Uee9OezesIh21b2NO4qS8qDd1xw8uJtfP+6EqzH0VSr2+JI/lq9m3aYd7Nm9nfVrpXSc0B6lwoTAau+x8sBihpfzRqm7ASsX+n87i4ntQlBL5cWp2zT27tzKOn3aSx+pLH3erYI+XqW5Lc5dvmXbet2+DSz7ugd+blb6ff/bKUxUWFmokcv+/3XQqRqPNaS59Fm/dbeU5z9Q/w2uR64wxcrSAsX/hc5FpQXO3r68M3kV++Z+jJejhXGHxESNfYsxbFy/itVr1rJyxnjqlHKQ8lTaJ6WjWUAdJv76B+t0z8P6LUzqXRa1qRzfrsPobXuML9/9DduqzfALdMWy4nBGNdGwbcVmogyx/8cpVeZYW6ikS/3/l48KlTV+tTvyy/LtHPyx+7NlSmWFW/cf2LFJSr91m1jxVVe8HIzdF0oVdg2Hs3LVCtasWcOqeT/SsrKr/viQoV9Q5vEa5qwOp/3glpipzfGq/Q4B6efYffMe2YYYBEEQBEEQBEEQBEEQBKFYclNLO0ooopg8ZiA9evRg1JxTNO0zijKe5vovZOz5QR+u+wz/+jhlv5hBt+DnG9nk2IeUItjsLvv+TKdAK8fOuwb9hw+lVvIx9kXn69oQn+FXqQFn5r+vj7fnp3/g2HMBg+s7G/cWUuBUpTylCi6y63A2WpS4BDdiyPDBVIvZx/5YXdtk0YhtaP3uJ2iP/8ZAXbw9P+NPVRP6dKmK4W5exgTPSq0ZMWIQlR5t5VC8Ls7n7xHM3SvzXqcg7txKeOOGRu3tPYx715C2vQeM4rK6Dn2aBaE2AZV1SXr3bsXlxV/SV9rfZ+B3RPu0pGXNAF7dZWNJQKNefPjeAILvbuBMcvHXa+XTgHHdfbilv15j4GtcXD2JgX2kvP5hH9fPb+GTd6S8/2YLefkF+v1xEXJqd6uMo6mxk0aKWJ8Wuv+V5XL78BI+kO5FX2Z69WHy2kvSl+ypM/xb5rVI5evhPaV9I5gbV5EZ3w4n2PYNL0x4pZwD0wxpLn0+XnaOnHzjDsHImUrdR/JRvzbIQ48RmVO03ClxrdmN6V1LsmbKO/To3Z9ZJwsYNrgzJaxUKNUe9Ojfl5xTsxjYV3pOP5iOedNxtKviiaeTI4r0NBLykkhL01DgUJGPRtcgYvEi/ozWGuP/v8CTBoM+pHuIObfCI8kpKJq+5gR0/5zF7UyZ+rFURgeN4ZC6Pb981BhrmQKHsi34tntZds14jx49+/Dtxvt07duTIAdzvN1cyE9PIikri/SMDGSejXmvV0nO7PiT8Iz/S+krCIIgCIIgCIIgCIIg/B3y7JQ4Nm3eSkRChj5Ac/MiySb2mFu8+HZ+wuMIUrXWWNsZAwopzChdrjw5185yJS0TrfQ/eekR7F2zgIW775KrG7nxnLObf+fA5UjDxu0LXE2V4eL23CgGEyuqVipF4qnjXMnOkQK05CaFsm3ZPBbuDaNA+3y8+diYW5ClySZP2tJqbxIepUCtNn9Nh4IWTdx11i/6nUUHwqXjimtYs6FqyzaUTjvML/vvGsOeUphZ0XTAp4zrXQdr3XCIYuRpNCQmZmNuq9R3SMjlWiyUStLzctF1LxTk3yA60RRLlSmFMZhYOdJ+6OeM7V4Vc9PC6W3yyQ4/zZKZv7HsaKwx7HluNOrdicDHG5n95yNj2NvLDLvMPfuK1Pd8g1EqRjLvSrStbMPF1Ys5F69L21iOrzzADcdatAx5dQeIrEJ3Phzahna9RvHN2O4E+LXgo0lfMrhjTQqLYYmWH/DNN98YPoMbo9IPXzLBr3o7hnauhl+LEUyaJO0bP5J6gW7or1yuxK9xd5pXqEP7d8fwtXTshHEjqeCu22lgXbv/03gH1kOpeHqtslKtGD/xa/2+d7s3wcnYw2ZmGUC/EUMoU8JwdXKFCS36fECNoKede2Y2TvQcZYz3m49o5P502iJZmfZM/HqSYd/Irrjbv7rr7k25NRxqSANdvCPa42ClMu4xcK7ViwlfSef96nM61Qmi6F5z91L0HzWBMR1D/pGRIro8HTOsNW16SPk2rgeB/i34cNJEhnapjb3xO14tiuZpE8xMdXmqxLdqa4Z0roF/i+HGPP2ABsHuhjx9pVwy7u3l919mc+RWmjHMSGVLrSqVyLq2hm1XsqUHVapnMjWYBdekvrcaixINqeoYz6HT10mXqiFtXAYaW3vKBfkTeeAIt7wa8+lHg8l7+IiABs1wujaXmbtuGCN/BZUVddp3pmbJmnQd+wWTpHsdO6wbPoWJIJPj3XTI03ToX8O4w0BWrhNfTzKUlUEtKlA4A5ude2WGD+mOp3GEi8rKge59+hPgbqPf1rErUZahYw3xTvp6FDWcipTtCt2ennNYK6zfZAQdGqLOb2Tusl2EJ2qMYQYyuzJ0axDM/X3TORIqBaRpyNTmY12pFXU8zClXviryB9vZfikNrfRbkZeajal/JeqUtOLKup3k1ejB4GYeHD2YQduRPdEc+pn9V/+nxtYIgiAIgiAIgiAIgiAI/5u9MGG8QuGOiTKNnOwsY8hTVds3xzdhP/vPGgOMzCwtqVGpBLevR5Cl0TXla0lLCOPugzj0m6/lgbOjluSkOOO2gaWdHdWCbLl0NRpNrq7hPJ/EqHvcDU/StVEWI51De69Qv2dP6vq74Nf1W3oFRnN47zFSjd8oXh6xD+9wLyqN/GLjBQffAFpVtGDjH4cI17z4er1caUrJsjWoUdoLlUnx8/Bb2tlQwd+EM2cSycmFrIx4Tt/IoPd7vajoYEVQz++oo77FiUs3n0ztIjdVE1C+JtWD3Yo0wGfx+OZ1QhNypJQunk/t+rQpmcj8mYeIe+m3/gbNA1YeTKZbt2enNHsVR293nMzjuXGuSC4k3eVWjJISviWMAS/hUoo2HfsSZC9HHViHj8bVI/FUAVXr18TNGWQ1hzLS6wyzZs1i9ux9ZFTryw99gqUD5di5+9Ow33im9bBm15z57LmST58B7XG0VUsHyrCT4vvg60+orz3GwrmzuKquTPtGdfUdK7La7/HLUC8Ozp4txXuE3EbDWDC6of6SZIFNmPxRe/KOLtafd+2e0yQZM0xhYk+ZiuVxsjFM7yOTy/EpXeVJR4ZMVo9Pfp9KyZQT/KGP+yhedWsa9pVux/Sx1bi7cJ4UvpLbZtX54cN2mL/JlGiv4N5kBJPfD+DK3N+leDfw2K0Jv45pLT3nxnLqWYuP2zlxfMkC1mxLpHX/HgSXLGyF13XCOVCmci2qBToapoR6W87BtOrQnzLOCsz8avHhWClPT+RRpX4dPFykdKgxmNHeZ415upe0Kr2Z0qeUdKAcW1c/KU8/Z2oPG3bPnceuizn07N8B59d2FCVx+/QFHqYbN4syt8DFVUXknWjy8wtwrj6Qbg18Sc80JyhIiTI4GMv0GJITs5B5t2PKwk9R37iMjacDWVGbmDh8HN/98gObbqXSwPox05deIrqYTt8XKFV4VmjJZz9/RrWEjcxftIRUv4a0KV9aP2JN2WA0n7ZSs01fTk6jbD+G6UMMnSCy8l2Y9UlrEnbP1afT5uO3yZTqFB0zSxcqViiFlW6YmURpakZw6bLYWxk6MsytpXNOHgE3djNfinvu3FN4VK+k3yer3IcFn1fgwu+6c24j1r8dv49pgfy1GR/LjTNXSShuTioPL/xt0rh1OUa6OEfavfcB5bMfEqf0I6i0CgdPWxLDYsjNzceyTD+G9q1NdrIWvwAVMTcWMP79T5kwaQq3ferRLXcvU1bf4bkuLEEQBEEQBEEQBEEQBEEo1jMt9UqVmjZjB2P66C5xscYmJqUZ1Yf+xNatW5nQwYZ9MxZwP//ZxjAL66bYc5MLYaFo/mJbu279hKbjRlC54CGXLz47UsHGviGmyee4GBGhH9HxJu7uns7M7Yn0m7qAGUPMWTb0Uw4/ztaPsPjbFGb4Vm2P6ePDnH4cVWwnSW56AgvHdaHbhDXEpRpbIo10jfRr1m9i5YLp2D86yvkwQxxaTTr7F05lxXUHxi5cwfeds/jjs+lcjc990mWRkxDO9A860uPb7aRmvdm8RjIzJ6rUrE3SmQ2cjk2h2AEtf1s+GftPc7lmAxroFwIpypSQJkOYJ5UVXXnZvHEdo5p76BaaQRYfTegzhSOf/DwtCsXrG/dzMjK5fOEYSQXOWN3azNbz90hUmEjHSml4aiHjl10lNTWVlJTznL+VT0hgoPFIKevSLvDDmNmcinzE1TvXSfMsRWMrc0PBl8mJObOYn1ed4VF4NGcPX0Du6Ii5eQn692pGzoltnElJkeI9yaZD8bg2qk81uSV1a9XB/u4GZhx/SHR0NPHJaeS9YQELHNSXsjmX2bh0D/ejooiKOseydSekPTY0bVQP65tH2JmUJJ3zEccv3UZWpgrNTAwN2X+L3J9WLaoTvXYamyIjpfNdZuFm6Xzl2vFOsDHt02/y+6R5HAl7xJ3727ia5UIdZ4cno0BS7hzn00Ft6f3jUXJf1kP4F2mysrl8/k8S8qU8vb2FrefukiCVBamooD39B58vu2LM0wtcuJ1HqYCnK+7I0y4xdezvnIx4zLW710hxD6KRlcWLvblvSiaTyihSHWGCeZkhfDXCkw1zF3I7TiqfujKulMqv9DVT7xZ8P6kZd37sz/yT2dKF6KZ/yyY5JoaYdChbvyzXduwnKU0ulSEzwzo5ryNTEH7geyavusXjR+FcuvgQC1drTFV+vNO3KYln9nFdXwYPs2Z/KiXr1aaU3JE2LRpidnYBs09F6stgYloWb9LnohMyoLuU5kfZsesEj6QyGBF5hk07L0j34kyndo0wPbOTffpzXmfvqUdYSnVJY10C/V0KuZQ3BdITb0bpJgOpVHCYX9dcIT1XjlIqglISSHuVmIcM4MfxZdn921TOhxcY0p4sEqJjiHesSY9GWSyfuoNcmTlmKpN/pjNOEARBEARBEARBEARB+K/2pFVL7RrAwO/X08nmHOs2budhurE1LS+b0/PG0K5dO9oNnIvD6FV8379ckSmlLKj+Tktyr10kKuavNY7qpndqM/JHRpRLZe/v37MnvOjxUry965N46SbxiW8ar3RMz0/p6BvJ54O78MWiJDrPX8bwVs9O6fNXmXk0oEdjG7ZvP0V02suvpSA/78laGUVpT86je5eOtOvcjx2p5fj6k+64WpigVLvS+f2xVM/ey5BenZiyWcE7s3+lXSWPIlP6aMl/Sbwv41KqMQ1cw1m84x7pz85G84/QFhxnx3Y3anZwe25qMQ039s9nqK6sSJ8Onbry654INLm6tREcKaGb9+sJFSozGdnZmcbtl8vVxJKiLwMyIiPuPTP1mYNPWYZMW8zPX37Jl19OoGs1VwoHNujFxXAnR6PvUErJSCctyxyPkia6Nm9JKvdvRJKWbIgv4shvTPxlE5FZrni4KXGs2osJxnh7B2Zx/sI9UtS2+Jb0JD3+wV/KEwM1wQEeZFy5yO2CwmO1FOhbrq1wsLfEsnQrPhs/QX/OYY39CL99j9i8t1jQw9eTUk75xD3INTaQS+eLjicmzxHPksb8SE4iLDML3Vl0eRWXnIutg6m+M0JPSu/8PF0ZfJrubytPytPkBEN8kRGhz+ZpyTL6PJ1uTPtu1dwwKdraLeXpXWOepmZkkJaplvLUMK3c3yLlo3R72DcdyrSedqz9dDwnE2XSOfPJydKizcpBUaISw3pW4dJPX7LoWhZaUxO0uflS3hmiKFWxH5VtMzBt8w5TvprEbwvn0LWi0xtMzRXNjXOJZEnnIV+qa1dNYcqqk6RoPPH0UOLXoL+xDI6nh3cc56+EkWEr5am3A/FRzz4Lb8acoBKORN+9TcSTHpPCMuiAi5Ma8zIdGD/BkPYDq1pz88pdEt6mF1WTi0ZrgluXzxgYEMWy5TuJKjCRaoAcsjOlsqXRYlOvD9/1dGHTx2PYF61FqShAo0sT6X9NzJzp0bohqVdu4DZhBjO//ZapE96lrLO6mJWPBEEQBEEQBEEQBEEQBOEpQ1OxSwi93/uUbrZn+HHqVPZfS9IHP08b8ydHb+Xj5BdI4QohMud6NAzM5szxsxR/1EuYmFOx3VD6ldGwbOa3/Lr7sXGHgcylITW9Ujlz4eobT3cik5WnTZsSnDh4iPDEHC6u/oZV13IpVa4yLoYZif6WMp37UcrRlobt+jFmzBg+ahGAlWMF+o4ZRD0vxzdo5DTKTePB/Ttonf3wVJpgYVmJGsG5bN13lpTMPM4s/5r90VZUDvLD6o0jfVH5Np1xd/aic5+h+usdWt8Pj7KNGDKmD9VsLf6RRsMLa5dAjd74qo0Br5AcFUtitiM+IUV6JnzKUskpigsn3mYuf2/ajh5PK+VOvvz0Uz6VPsuOR750NIZapcLMVENyfP5rRsWkkJxaQPypJfo4Cz9fTFjG7ZxcMjKzsbBxkMqbLiVV2Nu5Yv6SdNC9VW/9ZDkdpW4wASovb1yMIU9lk5GRQ/b1rYz//LMi553Diey/0YuVkmR4HqVrTdeosLaXrrUw460tsVZEcP/mi4mgVCiwlGfxICqDt+l3+btkMi/ajPqCtqa7n+TpkmPh5L4sT01NpTzNlfL0r3ZGFZGRyqOHyQTYR/PjpF85HK3FwtEeR9ljzl3VkHvlHGlSgTm2dTUbriZSICWks7cdUfejSMuUrtm5Nj0GBHHl3GN87ZJY98NXrLxsRqVaFfRTWf09SSQn53PvwPwiZeFTvp22kUeZWaTnaLC2czJ+1wYXZzteNlBIoXDC4smFSGXQVIGNiwu2xpCn0klNzyXn6rpnzvnppwu48Jc7+4p4dIcrsSqquYTy4/TlhEoVur2vNw7plzh/KYtoKR09reOZNXUme8ILMJMeGCfTeC5f141qkeFSvgGl1aHsjgmiufMl5n47jYemvgS6uzxZK0kQBEEQBEEQBEEQBEEQiiPHwolO/UfQxfEmH387i+N3Uoy7XiSr3Jve5ZVcO7qXwm/V6NYLjzs7OBT6+jf5i3Js+j7jmrqyavE8tp6JeKFBulbPPtjd2s2Z8OImlX+ZVLJllgR4lUC33K9MVoMaFU1Jio/juVmp/pK7q8czcuzX/LF2M5s3b2bLhUiyUsM4tHk/1+NT9W/OK81t6TzmF34e2QI7i5f0Xlg4UqFadTKuHeZ+TrZ0z+kU2LpR1sEJXf+MUlmTsn4FRCWmkGNsfDa1caX/57/x4/AGWKjerLnvzMJP+fjr6axcb7jePdeiSXh4hb2bD3MnQzqv8XtvQ5t8inOPXAksYWkMeTlt+An2XYb6H39FCw8Z2JZm8JDWWJ1dy/ZnRv38NfoOCF2jvkyOXPrbv0Fvetb2ptglWBRqylVujFvCJQ5Ep71ySjStNpRjZ6Ip0XQUTQMLew2M8hIIvf8Am+Aa+ChNcHBvQe8+DbE3DoXR5D4gLM2EUrb2qGWedJn4HXWfLKyexr51B5AHNKVRrZL6EJnMm7Ztq0t/JXHt9kPMq4xgeJ2XT3lVtuMYZs5dyM+Dn10Q27fTMBq66q7Vj3o1vEk+d4xbuocq5jJ/Xk6kbP/B1NBPY+RCixa1Mb22lc0PX5xYziG4HaWU4VyJiXwy7ZxlyYp89N0spg6sXGQdmv+UwjyV6fPUt14PetbxQb8G+vMUZoRUboJH8hUORknP4d8tSnmp/HnmHDGycrSuLT27JlZUr1Ef7uzjREw6GbEn2H05lyrl3bFUS6f16USH0nD28kXS893pMOp9rM7N4+CtROkZt8RKum4rtRkZyclkGE/xV2m1t/jzdDwhuimjPI2BhbLDuHYnDteK9fCWqwis1oWuzctSWO2kpT8iWmFHRQsLTGQl6Prpp1IdY9inqyP3bz6BZ5UmlAs2LMwvl5ekceMK0jmjOH85Art6H9O/6j+Xz9qMuyzfdZF8p0bUryDFa1+ePi3KEbprIeeTsrh4+QwPsgNoXlONXKEiuGJTrGNPcTIiAa10ba07N+TSge1E6EaESOlrLT3vZnm5RGdn6+teQRAEQRAEQRAEQRAEQXgZuaNjWRrVLoNZUAumzFrGrl279J9f362Jbq3otl9vexK28/sqbB3UhZ/2JOsbR2WyajRs7MjV49vJeK4t1TmoOtOWSMfs/J3uJVX4tJsgxbGWT1sGolb60btXcxxLlGHoF7+ybfsOffwrZ31FZU9dvLVp3NSB66f2kPVcvF5VWzNzpS7eWbT3Nqdan2+lY1fxcQMvlLIbLPh8Nu49vmKN7np3TiLk3GwmLjxAymtayvwb9mXBWt0xM2npbU2r936U4l3BqBpOpEXfJzQ09OknNoM8TQrhoY9IyDJMxSOTK7B3L0lJN7tnGolLtx3J0g2G9Nu1fh5lo7fw9YxjJGYXkJZwiqULTlDnsxlskvZvXjcG7a6ZzNlzhUxjY65MaYKThw8lXax1U+k/UaH7eFZv3sWWjVOp7VOCkZPmSudYyoiyapIii1yr9HmYkEF2ajwPQ8NJzn11QlQd8AMbtu5ixddtqFCjO7OkNNk1pRsmRU+ul8P1dQfJsn/xPfIX5GWw5+fhjD/swJiFO9m1+mfKh8/n/Z8P6d+s/7u02sesmLWNeN/uLN65k8mtrdh04gY5RVvCgzuzat1mdm3fyAe1cvntt8XcT35dp1ouV+e/z/fnrBk3Q7peXd7p8mdCC2lfHpc3r2JrQnl+3LCFBT+259yWxVKZyDEcmZHInzvOUn3Mz2zcuYBmsbNZcjJBv08n9dxvfPzxYZp9pcsvXXn7Boe7F6U9+YTtnMGEbRG0+Uy6XuM5d03rV2QRdHtKBvnj7+9HCecnw0r0IvZG03Gx7lpn0zJ5De/OOI1+3Eh+FofnjmXB9Wp8tU33nC1hoMtVJsw4QGJePskpoUSYVuG3hav155v7YS32LZ/L9WhDudZRqCxw8/KVzvnPjB56Fa02nJWztxNToit/SHk6pZ0D205eJzu3aJ52ZMWaTVKebmJMAwWzZiziXlKWcefLNRiznB07tzFjYl+8yzRn/vL17Ng2j7ZeWjIubub9haepP2oNu7auY0BgBPNWHiY+s4CC7ES2L59PStkRrNq4i60zBnF32cccvJ1FtcGf8o73OeYsOE/4xTPsu65m4JI1DCp7kR1rLrxFA72GC7OGsSwikCkLjGVB+iz4oK5+3/GFs9iW25Q52zfzVT8Ptm3eSVyaobLMiLrPgRNxdJi2kK0751E+bC57rj/t2I48/DPTlkUz/Nel+ji3bZ2Abdg1aU8et9dMZOzOFPp+97Tc75rcWap7Xp/z3afojlnJB81CUFd+h+07tjN/8ggCrHNJ2jmVLovCGDJV+s7Kafjf/JEvVz+UahEtWXcO8dkfR6g8eBE7pPv5pJmaVSu28jg1nyaf/UL1nEMcPBlO2JblbI0sz9gVs7GLPsrd2zH/SGeuIAiCIAiCIAiCIAiC8N9LZmlp+TfbkJQE9ZzI1M5ZTO72PaffdAXe11JSesAPTG0Xz4TOU7jwFg3kwv9lKqp0fI9x9bIYNmERSemGDgrhfzNTKrUdzrhG+bw3cSEJqX9ldJggCIIgCIIgCIIgCIIgCP/XFDdZ0BsyRRZ5lj+mLf4HOz90zCD8OAumLBKdH4IgCIIgCIIgCIIgCIIgCIIg/C1vMQJEEP7N5Fg5uuNlU8CdB9Hkvc0izsK/hBxLBze8beHugyhyRZ4KgiAIgiAIgiAIgiAIgvAKogNEEARBEARBKJarqyv79+83br2oevXqZGRkGLcEQRAEQRAEQRAE4d/lLabAEgRBEARBEP6byeVyHBwcXvqRyWTGbwqCIAiCIAiCIAjCv4/oABEEQRAEQRAEQRAEQRAEQRAE4b/OPzoFlkPFtgyqBavm7CD8H5yf36laV4ZUz2TRzJ1Ei4XRhX8Z1zL16FrenD82HCA9O9cY+r+BDAevKnRrXpItG3cQmZhpDP//yZ66/QfSQHOEb1adM4b9dTKnmgwf1hT140MsXHKUFGN48UwJrteOdr5J/LbyMNmafGO4IPzvJwtqxidda2JuqoDk+6xcu4lb4a9+Iv5ptp7BdK4fwvYdu4hJzjKG/t8hU5pSo+soWpay0m/f3fEdy07n6P9+GVW13nzRJsiw8eAQ3y49gibP8O8qWWBTxnWthYVKytOUB6xeu5Ebj5P1+/4T3N3dOX/+vHHrRQEBAaSnpxu3BEEQBEEQBEEQBOHfRd8B4lu3OyP7dcDVEjRpcSz7cRT77xg6GiyajWPBwIr6vyGBPZPGsPhmcf/h7kHXCV9QPeJnxi++R7ax/8OrzTi+7VGBqP3T+XTxWUOgxMzakXfGz6COl2H79Ny+/HI4z7DxDB/6/vAlFa5/yafLHpNr7P/w7vglkzv5cXnzT0zbcMUQKDG1c2fAh5NoGGCh306+tY4vJ20i7g07Tkp2/ZbJbVw4uOJHFuy9bQx9SlZ1AItGNiUzaj/TPvmDB8bwl9E1Pk0Z2QNvB7W0lcedgyuYvXw3McY2IOuAmnzw7lBKu5qBVtp/5A9+mnuQVMPu1wru9xMTa+ez8Pdf2X8pwhBo4UiXEZ/TubKbYVuScOsQv82ex504Y8BLVOwxgZGtQ1ArjQE611fT9/udeJXpwUefluXIZz+x6UEM+dJ5Og//AM/Ly5h76C4WLT9nZu+yxoMkBblckfLn+3WX9ZuyeqNYOaKG/u+kU4v4RLrPtOz//Y3N/g37MKGZNR9OXkhi2qsbtf5TTBt/zJLBlY1bOpf5pdcPnH5luZfhEdKWr96twI/f/8rtiH+wUdQ1hJHvvU8tfztjQDonl87lj13nSDOGFEcmc6fnj9Ppl7WcFuO3GUP/OlnJLsz7fRjW1/9g5NhVxL4yHdTU7vMxYypG0e+LJX+rE8vE2oleo7+jhckx3v1hDUnpunLgQpv33qNznQCkp/sZV5YM4fvd6VJFVpVP3x9MeS9rCjQZ7Jn/BUuPxei/I5Mr6D5xOe0D9ZtPjzEq0ekrJncJQi7TtY/OZtryozzpw/JvwDcj++DvbEF+RgLrfp/IlvMJ+l0KlSVtR/1I94o2+u0LCwcwbf/Tcluy22S+7+hj2Eg6y9TP53IpOQOtczDvvj+SugH2+l3Jj08zY/Iv3DC2u6ptXRjyxS/U9DRsn/i9DzP+fPp8Kxp8xPJhVfV/J56Yy9i5f5KpMfxQuDUcysR+9bAxU0B2FBt+n8XWM6FoZDL8u03kmw7GhmBJTmoMS38czcG7xoBXkFXuzbyRLbFUKcgMO8FPsxZyI8KYSE6BjHj/A+oFOkh1r5azy8bx865wwz6JS/vx/NKjtP7vuIPTGL3wIgUFhnJUbdA0Rjb2RCmHyDOr+XnRFv7Jx+cfpbLCxc4CG8eqjPqgISum/8CJm4Yy9lpKS+p2G00D0938uvocqdnG8L/IpVRtvpDyd/ovMwmLeVUN8N/JvNlYfmutYunshdyVftxzUqKlZ/XV/yaRmdvjamNH9W7DGeR9ne6fLSdLY/w3kjFPrewrM+rDZqz75Xv+vB5t2PcfIDpABEEQBEEQBEEQhP/N5FYuPvRtFMAf339A3759+eJgNgOHfUCIq2FO54z9P+nDdZ/xm1Lo+st8uvq8ON+zomQJynslcXZXAjkFUsTWfrzz1Wy+DIrivNYJJ+tnmwBbj/oF2dHJ+nj7zT9PkzHr6VdVYdz7lCI4kCqukRzflqjv/FA4lGPU1AVM8L7DBZyxt1QZv6kjp/7wb/AMXc0H/frRr99C0qr2pU/7Mrx6hmoZStcafDZjCZ87X+KSzAVrc1PjvqfkSg96dG6Ei4srzk7WmBjDX0V7Zz9fjB6qv8/BoyaQWrYXQ5uUQi3dqomlI92H9iNty3SGStc7ZMQ6HJr2pmH1Eq+9XpOSLZm2bA2jLU8SqnTCXFWkx0KuwNJOw9GfJjJYild37tHfLuRuvHH/K1xaO5mhA6XvzzxLdNhhJr4rHf/9NvLytZiopHs286d91xBUpnLDeewdsbMwRTcFuMLCkoTLGxlnPGff/oOYqu+ckuPX/Vu2flKeTeN1+fIVZz16sOabLpgqXn2nwpvRHJpuSHPpM2HzfWwd7V5odP8fFXOT2V8b6pT+Awex5o4CWwuz/7E597QPNzKibUt6f7L6jTs//x4FqjKDmTPvZwKVUcisrFHoeiT0Ytk5ZxJDjPnSt28/Bk5ZQ6o2g9QYLTILJ3oMHI77gz94b0g/Rs68TON3xlAn0NAx0eSTVVR5PEN/bL+ZR6g2cj1jGuqecznVB3zP9IEqlgwaQL+xPxjqlRpe+gZ5mV1JRgwZhMXlXxg6qB+fLg2j0+DhVPC2lI5V0HHSapqYHOITXR055zT1PpxDF19dvDJ8On/FjAEy5vbvLz2nE9idEsJ349tiorunuNvM/XqU4Xr6D2BrckWG9GmNi65vV9Jm5I9kH/zWsH/+RZp/vJZelXV1ulRfNfyQLf+PvbsAj+L4Hz/+PsnF3UM8JCEhSHB3dy9QXEqhBUoN6tTdjdIiLaXFHUrxQnF3hwCBhIS46/137y4QKAUq39+/pZ/X8+zT3M7t7OzM7B6d2Zl5qgWbPlPO+finXK06hiljapjqg3u19jwzPJKNz45n8KDhvDXrIj1H9MTfS02vBoOjNadXfm16pqtxj3jkSTadUc94Z7ro9nwyvifJy8YxaPgjLLgUxKRRHfFwsEJjcKD5gAlUzVrJ46MHMeS1DVQb+gqda3goR2oxtHuBbwaE8/3rSnonzaKkzct8PizK9Fyu3GU8jwYe4OERSt4/OpGTXj2Y+EBVbvOT8c9QkMXVxEQSk1JNv81/iPJgt3Vyw93Z2tTRJv6cVk2akxe/n0OnEkhISLhr54fKmJuqfPcq6dn5WPrdbrCU6dU/U6ZCCCGEEEIIIcR/jDbr6nlefvk1Dp1Lpri4mMz1S7lqH4yrm5f5G6Ulpv3qdm7FJo4YffG1vOF7ncaa6tVqY3NiB2szszCiw98/gowdX/HEp7+SV/Tb/0Nf+OoAPlt+2Bz3xsX8nGKgUlTZSBMLrT2N6tSiZPd61uSqQyYMhEeEEr/yHcZ/vpuikptbBTQaX6qEOHMx8TKpRUUUFa1j9bY8KgQGoTZr/T5bqlQN5MT3zzN2ykFKftPaoDIQ0aE3HXyP8cYXOy37btDorAioVIPYCF8M+nItRcbS6/mXcy2NY0cScahgrfYdYG2oQKhDKcdSU8hW0puXt5btp3REeHhiHr+iZIGVDSHRNYmt6IX+emeBB40b+/DrW6N4bOZpbt/+YVSKrkTJgyLz+ZW/76Ud2FhW3iWlyvdLKSlWjjdNZ2Y+OO3kUdLCalLb6fbdP8ZS5XrLzqlsal5qHGvRt30YF+a8ybyzarmcZOb0tSRFdWdo5bu0qnlUpFp0EMHhVakTWxFn50CqKXUiOtSHsq4vx0AlrE4d8xblb2mA1uLsHax8zwvnwMrmsJpV8HOxMzfCa5Rw/4oEePgSElOd2kp4rdgqeJRlvMLgU+lGvJX8lPpVLq2uQdSsXdsUFlMx4PqIGZ2VC5Ex0bg5mlOnUc4TGFEVbxdLK7FCZ7AlvKol3jrVqGBfLl63EGrXtoRVCcPepvxQnDsod58W36b+2lWItpxP2WJCsFGnwynH1iecWup5a9ck1NdFuYNv0Nu7Elm1FtVD3UwdXfdEqWwllvQUFan1wLLfQmtlTVBUjetpig275Q5VTuRVMdYcXj0MJ909dJ2UP6Z2LWrUqEFMuM9NHZXOwdWun7NOlB/aWy7IPqCsrlTG29HW1OB9JxpNJL16O/H9hBEs2HWt7DaxUO9BS5mom8aOZg1qYX1kFTOP5ePmW5+GnvHM/Ok4qdlF5J5YxTmU+h0ciK1yuWvf7MOT32wzH7vtJ1ZcLiW2ZiOwqkj1Kp4c/uZ91hUUUBR/io17rlKvSxsc9XoqBNWnmuEQU36KIyuviIwTa0m0iyDWX7lnHNpRLzqbTUvmcVG9TzfPYdYpN1p1aYxB40zlSv5YnzrCrqJCpdzOsHXXeYrCY6inVRKklqnleooKCzn+8y6KPRyxttyI818dyNSfjprTu3ERa1NtiIishsamIsN6NCDvlzf4aqty/yccZNfpdLwbdiTW3gofL3/c0q6wIy+XwqJcLsbvJF7vRy1bW/O9qjAqz6/yz5XbPqLL0znQtF59XON+5I1VmRTlZnD+5BGo2IA6bnbYudWlY3Qx81fvJiG9iMITyziQ6aHUlwicHGJ4tF99Lq/9gJVHlPRe2MqW04UENm5PpI2Go8s+ZtDk2eTkKXmfksThgyfwq1QPvf5eusSV+8nGnshqljqo3P9+dpYAhV2FqBv1MyYUW4P5/rf3Cyc4JJSYajWpUy0YF9cQaijHBrk6KPeqHUFValIx0IsI5b+mY6sFKb9q98jRmyqxtczH1ayOn5I/Kjt/5V5Qngdhvk44eUdQo5aartrERPjd6Fz1CL+R3ugA5Teq3H3q7Ef1GuZ4q1eOwPEPdBDplfNdj7dOFN6meLW4+IQQW+nGeWxdvJT0BGNtdeOJpb7UEWtKax1qVI3Audx5dcpzJ6xKWbzVCXC4+ZluegaqYVXDcbQtV562LoTHWJ4tSh5UiahwUwfzTeVWpxLutzw4tMqzICc5ifRy9dZg6050tJIvlvNo9QbCIqJwvemljj9Go9ynPuHVqBTgjvqOgolWucdCopV9auesZZ8QQgghhBBCCPEf8pv/HdZq3dDp8k0NXLeq2LoxETmHOXTL27cGewdq1Ajj1IEz5OapUzSUcPHYTyxYfZCse5pNxg1nJyM52TdP/GTj4katyh4c2H2OAtNUKYWc2L6Ehb+cIu82MycZjZfZvj2e2q1aUdXHBZ8G/ekcXsi+Hfu48+zYuexfM4/FOy9hmZHlNxy9K9K1USDbZi1mZ9FvL0pv60S7kS/ywpBmONvdvtHaxtmRSqH2nD+dTbGS/vy8Cxy6UEqnri2o6GhLhcb9qeWYxL5T5yibJV2dWqfnI5N57sF62F1v0Uhmw6wZLD2afoeGQFdq9R7IuMcfZ9yYkVSvYNn9V2UdY/5Ba/p2Nk8Ncy8co8MId0xh5/ob08tw8gC7rzkQEuFp2XF7mpoDePOVifTq0pNRj41m9OjBtG0wgLEPdSPQWQmPaM3Q9jH4+Pjg61uDfuMeY1gLdV41K8Ib9GDSC88z6bEHqOrnT2zjLjw6sB0u9galousI7zial559gZGdY/Cv4EPjgU/Qr1k0pvfOK7Xn0Qn9qOXrq8Rbh4FPPsHYLjGmNOFXlQGPPkK/moGm83q4OJjevFfZOEQyfNwYqoWYpwnS6q3oOPRJGkZ5mz5rNNE88PhYHmhbnyBT3JVp1aiSKYyA2gx7bBCt/Cso+yvSpvcIxvdvhKFc496f4Vq1LeOeGUFzPz8l3ig6D3qYxx6oh05t1Fa5RzJoSHdqBfoTHt2Z8WP7Emx6+97M3r8yI558lWd6xyjXea89IHcW0W4YQ7o1J9yUB814+IUnaF/zRs+qPqwlI/u3Jkwp076PPcHTPWtYQu5Eg62Lp6lM1K3FcCXNI5rhYunk8KzXlwlPDaK26Zy1GfD4E4zrVtUUZlKhDuPH9KSKbzCNOw7micEtcbC5c6O20XiM2S99wMaEu7XIa3D2jaZJDWc2/LxLeZ6VYBNTG6vUONJSM9B41mPAQ4/iRRZhyj1h95s2UFdcnDVkZqQpN5QdzjZ6dcY8i1wuxF8l3zeIalq9cr9VpfDKGbKystF4NaT/kGG46EqJquSCdaAH7srzucTy/DQaEzl8MgX7gCC8jOns2XKIa4HNGd2zLj7+MXSoH8iZZas4XHrzg1Gj1IPKTauSeeEqWbdd0sENJ8dS8zM9MIpYnxJ2b92rPtCo3X4IdV2zyXarSd3oYi6dO8lFfTgPP9gMX2tbqjVqie7UXvalZ1r6k6wJb9yJUcqz7HFlax15D3XQzomgEE/iDps72Z0qtqVDo2po7f2oW8WAVdUGeOTHk5R4DTxqMWjsRAKLL1EhrALOsTWo45XLvp2H1JZtWj8wmlh9HHmetalsmRnsBj22trbk56YreXm3OqDe/5XpN+FRerasQ6Dl/m/R0Dy9l2tMKx6dOJIWpvs0kg79H+KxfvWx0uvwb/MQL016iGaNe/PU5LEMGzKQfn3GMLxdJewNvnR56g1efvZROjaoToBvDL0ef44hzSua4r0jJ1/aDHyQTlHh+Pn4UqlKV8Y+3IMK7nZYObjj4+2Fs701BjtXvLzN95XpeaceG96CsZOG0Mh0HdXoM2YcE3rVMHcauofQddjD9K9fET9fHzzdXbilz/V3aTzrMuTp5+hW19dyL7thZ7qHrYhUrv/Zhzpc7xj2qlSfx4Z2xdVB7eXQ4RPWnDGPD6VxpYr4KseGhlQhPMT8ModGE0WvCeMY0LkJwaY0R9GmabQpjArVlTowiDYB/sr+YJp3Hcr4Ac3MHVA6ayo1689DfRoQGmjOA3dXSx4oNN6NGD7hMZpVLUuvOvpOSa9bMF0GjDLV2RYVrQmp38P09+Mj2+FvpcfJszqPPDqYUB/zuiDWDi48MPRhYoLKpg38M/SExPbm0SGt8XA0p9DG2Zt+ox6hWYQX5d/NEEIIIYQQQggh/it+0wHSaOgA7JLjSL1m6YzQW1O9//N88803vDosgr1fvs+2Wxr77OwbEOycwJ7T5/7UdAy1hwyhps01jh++eUUNZ5d6eJSeZPf5yxTfvW3JZO+C91l52onRb37Me0/WYuerz7Ns3xX+0tLUWiuCanfEP3c3q/eeNXVe3Ko4N4NF70/g8U9/Ii3n5rVMNDX68/mUqXz50auEZO5i3d4LqOssF+dnsuLrz9hjrM4zH3/BKyMrsu7t99l6LpWyUxSmJ/Ldm+N48qtN5Nxr5uaksOyzN3hr+vcsWbaMS54teWLco8T4lxve8KflcXbpbrI6taPmLW/PmzodGvXjLaWuqPXl66++ZGhTH2ytbdBlXOFkevn055KbW4q9vZPl8+/T6hw5vX89cfm+VNHv4McFe8iyd8bGDoxXDrJ4wSKWKde5dOlMfjrvRvcmN9YhsbErZOf0b5i1ZDEL1+/CvmZ9Gjs7mCu+zhbbogPMnz2fJUuWsWz9GSpUisLZ1ocugwcTeXkFM5YuVeKdxoy91rQf1JEqGltqNGpHE+0ePvphqem8m/YcJ+u3/YW3Fdh9GF2qWrNGyZ+FprgXsny32jHkQP3WXWhUvIevlqv75zH71zgqt2tNE8O9vVl+ewG07tkD7yNf8+XSJUq8P/DBytNU79SPXqGWFklNFvvnfs+sxYtZtOIHEl1iaOzvRdmL09lx+/nw+Ud4esa+244u+aM0mvr0eKA+R9d+zVxTHnzJR9tt6d65JYGWKlpamsjaqVOZp5TpzF+yqTWgI7V+U99uYSzlwp41pjJRt31Xbtz1Gk0MvR/qg+HX95luOud0Xvspg3aDhtHC1xKvJo1tX01h1tIFzFmzB9f6jWlsb2rK/OuUtHtGNMQ5eR/bL1w1Pc+0DkrcBYWUejRh0ssPYndwGiu3paC31ZtGiJVXrXcfGrplsW/HCchM5FxCPtU6dSFQ7cSyD6RF/Sq4eDripCRWZ2+NMb8Io1crXnj9QTR7ZrBxfyYGOz2aywc4leVKjQb1zB19FdoztKWPcivYmso7cce3THxqNo5dn+a9t0dj2PIDH87ZRZql3NU1jV57/3O++fprekens3HdDjJus+xNnaHDqGGdzMmjF1AeANhq88nN0hBY7wHaRaazeOleUgtssFMSkRm3m49en87VmAd558tP6RJ8je+mLuZ8ZgHqKLRzi9/nxQ++YoFSpge01Rgz6V06Vjd3MP4unRaDNRTkKM+cgG48/XgzTm9cwYkrpdg6atA42qEvKqDYuQ4Tnn0Qr5PTmPNzAhobK7ROtthp8sgtcKBh137UttvPtwuOkmO0NT1zynPw8qZh/UrEHThOUdFtfhhuEdRzOG0jtayeNp1Flvt/5R517SY/mnftjs+JGXy5TN3/Ix+tOq7c/w/QO0y5/7VKHmaeY92OfaQaKhGcu5GfdyVg7WmNTq+UixJD9pUTLJo9W4n3e+but6VJ92bK3X8nWvxD6tDKL48la5VzKudduHohBUF1aO7jQe6JzSxb8RP7ziRz7fxOVq9U76vlbNp1imw8aNenP/XT1vCV6Tq+Y+bOQpr370ht5fcyvHITmrte5Jt5S1iydBlrN+8i5bYdZbcR2ZCulUrZsdx8Hy9btpXzt/vRvYXWykBt5Vlnf+xX5s6bp1zPMpasXMWxS+bFWQK6DqZnHSfWK/f4AlOaF7F4+0UlxI5aTTvQWHOYr1eYy+THX05QsUULmip1FysbwqtWovjUblaZ0qPkwc6TSh5YRDejmV8WvyjPbXN6t3NZ7QzLTmLXLz+b9h1OKOLqiR3m8LX7SSnrgfybGUuLiDuynlK/qoQ5OZl+55yUf0d5cZTNR8z/7hBCCCGEEEIIIf5rbuoAafH0HB5paMWOtSs4l2H5P+XiAg4veI9x48YxbNIKgsZN4dkeQeYwi0p9u2F38QRX4gtungHmHqiLbj/dO5rUFR+w7MzNrciVe7al5OQZkpKL7jle75oP0L1yPp+/+jg/Hgxh0Ltv072e+e37P8tgXYmenSuxYc0O4tJv7twoYywtJuXKeeIS0lHXyyjPeHABT04YzyPjn2drYU2eHd0aB3WxX50tNToPpqXtfl6a9BgrL9Rg1KtPU8+yBoDKWFJEUrwSb2Lm70zNdRtKWlITLnLmzBnTtuGrL0j2jyXG1/ue1i25q+z1bDrWgIYNLJ+vK+LsjgVMVuqKWl/GP/Y4s7daFtt1dcP3bg3Yv6MwP5HEhFxK0XPl9H6yCouudxCpjUxVHp3HqlWrlG0RT7QJxs6mrOlekXCOLXFXUWtmSnoa6QXORIRYqe3RikxO7j7KuUtqQyucW/0OL326lIT8QKIjHKnY+VUWmuJdyBs9otE72GNv505MpYpkxx/iWu7t68KdRMRUomDfVvak5VimLisgNVVdFNiZIH8PfJuMY/byFco5l/HlE73wNTVq/4Um+NAQagfpiT+QSJap+hSRfuYiCZogKkdYbv+UK+yOSyBHqV95BWlcStEQHGiP3vKKc0lBDlcunuNCUrYpn/6yFi2pY5XM5YtZmHMwi4QDF9F4+uNq6Q8rjTvKnsR0pZzzOaKkt9g6jPCbHzt/TM2aNPPK4ez+q5bRVXkkHzxLom0EFcvivXyGzReSKFRK5kryVdKL3IlUG5//BlqtlqZt63By+0Eup5TrjvWvzysvPkjxnDeYsvks6bdZZDqy7Qge71+PwtUf8O3RAuWZfJUl737HXo8uTFmxklWzXsRPX0hu3BXiygootA0fvP4A2dNfYNq2OMrW5jcWHGbK49/h3f9l5it1e+WbVdi9LYWCa8mozcQan2Y89c7jOKx7kdenb6XSwGd4bXiN61OFGU9v4LXnn2Ts2HG8tyyb4eMGE+x182ozNR98hYm9I0le/iGrzt24Vm3jZ3l7kD+rf5zLkcT8G890pzD6PTaG2HNfM27i81zx7smkCd3wssxdlJ9y+fqz7JdP3mGXIZLYypWuTxN4R7HDmftJN05/9iKrjiVTUP6W9Yzi8YmDsVn9KZ+tO67cz5b9Fr4dJjGg4jXmLV7H2dTi3/wGqVPi9Zz4OTULdvLD9nPk30MvfaRy/+cq9/+BDPV5piogLS0bgoKoGWJNwsEE5T5V4ykm49wlEgggxjTipYjkK1fJzFYvwEqpqgfILS6xxKEoLSE57hQXs9V8LeTAqThsXILxvGM/kQ4nxyCC6vfgw+8WslKpDwtmvEejcBfsdNo7dvyp001Ghrng1fxZUz1atWox7w2sh62zAw5WtgRVqgKpJ0lS0vOH7VjJhjR/Hp2yiNcHN8HtHmeE0ippDna1Y89x5byWxcKLi/PIzTVX/vDKkRj3bmZbSvYtz14HApTfRt/GY/hu6XLlWpbz1XMDCfRxxEEpY01BLhcOHMP/gVeZu3QmQyPLxn5YbFnMfn0sr8ycyzPtI1F/2k0Kc0m8FGeqt8k5peSmXTHXY+X3KO9v6Ei+PaNyzvMcTvGiUzNX9EpaHBrGUnrqNFeT7v3fUUIIIYQQQgghxP3E3AJq7UDNwW/yZEM9v0x9jGkbL980tVJJYT65ubnkHv+ehfutqFi7Lu6WMI11NZrF2rNn62YS/8j/XWt1VKjfi4c7VuXSwid4aMqhm0Z5aKxjqR+pY8e+PaTcY7zqW95DhtVh/eLFHDyXwsqXuzPtjAt16jfG96aunj/GtdswYrSXycrREBwcQoinPXqDExVCA3CzMdz9DfGSQvLy8shNv8z+A/uwCq9NJWtrnFxq0qWBLd/MXsOlpAwWv9idVTkhNImujPNfaPO+VVH+JTIyjZRg/FsaQNSYfpr2AxW6DMbvlnwtLS4iX60r6qZcc6FSqElJyeQUanG4MasS2IYS5lfM2VNnLTt+n/oWeFnCTX9fZ0uHF+Ywrtp2JnbsSIcOHXht6dmb33I1Gq83Emq1GjRaI8XXG0HVNRrKxa2UU0Gh2tBpniJo66d9THGqW7vWLWjd9gV2lKproxiV6lvWCKbFysoa3S1v7N9gfb0jQaOpgJ+vDq3BcJuOKCUtyk13Ys44One0nLNta1o0H8ei7Ht9dbocpRxMTc/KtZUataa3xK9TEqvVFCjlZPmsfKds+h61UVdHJlcu5VFSvrH4r1LXkylVa6BCzUPlLDeNctBrlbpTeKNslLwoKze9kl5N8QUuXrDs+DNM8eluzge98pl8CsraaNW6YqkL6joy2tKrXDj392SCc53HaeR9kV3791G2/nHhmYu4hzqy+dN3+WRzAkUaHY4+tqTHZ1Fo6bBwjqjPkF5tyVz3MkM/3YV5OSWlDhds47Xe3WjXvj0dejzML2fSKLh4lhNKxc0/f4XAKDtWvPwyn2xPoVhvhbOHlqQLOUr+lpKWOIeHWrWhvVq3B32O0c+DtPNnSNX40mdUdyqemMpT3x7l+Pof+Hz5Xtw7PkgHdVESVWkx+eqzLDeH+AMLueYQRaSzZc0YpUADGvdldPsoLsyfwMNTj5if6VcSuJDrQtf2Rbzz0GR2Xy1GH+SHb2kc585YU6NBC+pod/LkVztJS05k1ievkhTRgvaeruZ4yykpvEByilqcd3mW5eVzLamYho10fPHgGL49phSyizOetmnEnS6m5ORZdN6uHJ0/lY/XnDNNqWgf5E5eQhp5x5R05XtRPyaB916byZn0EgxhgXgVnudy2Sx+9u40e3IWfbxO8NEX0zh2OccS8Ps0Gv/r9/8tTeiWuqfep+Ue/Ep+arnlPi3786bnoEoJUSpvWbiVcs8YjSXqrXYHyveV71zcNIWhfc3Pz/bt29GqxSCmHorjzoPa1GekkSPTB9x4RrZpSfNmT7FB2W9U0qJV71tTx5nyTNHbXn8O3o2x+CQfDmjL0MenUFp3JN8snstzTW43VaJyj2r16nJOJjptEO4eOgzqec27rlM7bPx8lO8qv7vlusct1GdvKacWPEm3zpZ8MD17H2VButrpW8Shn6cwqMsgvtiURuNnvmPm589T3dsck7H4KK/1ac+TH67Gs9sLzFk1l0dqmqe1+mMMd/gduXfGrKscOHpO+XdaK1z0rjSt7M22Xff+7yghhBBCCCGEEOJ+o8XakRrdRvN0YwPLpr7MW8vVKSF+R1Bd6gbouHz62PU1KkLb9yc6czO/Hk2x7Lk3DtU68mi/llze+BUvzD78m9ENYZ0GEpKyhX1n7rx6x83sMdjrcLK1tSwAG4qLUz4lJSWU/oUXuV2TD7Bq23kCajSlWbNmNK3kibV9BWo2rU2oi72pF0lrsKVGmwfo0yIGO+vfacWwdiAgJJSCyydJLi5Co7FH52iNt6VBXKMJxdE2nyJtKaWWKHS2TjTo0I/eTSOxLlto4g+Kaj4K3/xjHL+QbHnj/q8zxv3M7szKRPvf/fVcY/xhdp33oc1j3YhRpze386PRoLZExC9l+c4/3yqj0QQSGGDAeDGOi0YjXpF1qVPR7fYLvWqtqBhRDe/Cs+w4l3u9oft2jMYz7D2YRvV2Y4i+dfBQXjpxF6/gEVkLT70ee5eatG/XBA9L505JSQrX8nX42il1EVdqdX2IsqUt1DVqtq47hk2NtjS5vui3G9WqqQsLpHLqXALBDUfSLPz3WworxLah/8DB9Gkcatlj5qHUzUjTwCFPIkLdyD24m+Nqc+jV0+w/V0xUpyaEmtbvcKJy/Wq4Jf7E4q2/rQ3OFWpQUZ/B0dRkcweKwto9kNbdHqRXwyBTJ9K9sHb3ISrIx/Q2tFYbRohHCeeSElDbco2HVnMgN4CqVcMwzygUSuMOkSTs38LFZNOOG+wD6dggiuStazhm2fVnGM/u5NcLDtTo0ggf0x4f6nWogc3JuWw4aNpxg86GytFVMVw8wsGCciMV/izXKowY2ZKsg6s5WW4ZnIxT69h5OAedp1JhlSK38a5BLa9cth0+TbaS+dqIlox6aARWR37g5Vk7ybvdAkVaPQFVO9E2oph5P/1iWu8i8fgmDp3IR++jlJUStZNfTSrZJLLl2CXyyxe5Ywhteo2liWEdP647oOwwYKM8uwrcXAkyNVy74uhohTa3iIJbh1so4Y5htbDPiSc51/xGvVNsZ8b2aULcui95fvYRUyeFyph8kPmbz1J8zRq9v7LP3p8O9aO5tu17NsVr0OutKXF2JNg06kCHwdoL69JCCtWH+C3VLazpYzQMOM/BPWdMdel3FaSza+8+rl4Cq2Dls86a6Kiq2FzeyprTOeSdXcO6PenoXHRoDMpp3GvSOsqO3fsPkBa3ne82xaHJtkan3qZO4fRqWomLv3zPvqtK+r2j6TZmMs9WuciUTz9g0/F7+40yGuNN979jzTbUDy4bmuGm3AdKApOVazqXT0SHxoSZ1uZxIKpOVdyvrWXhlj/41HaJoX+LSK4e38bFOyathNT001j7t6JpjOftn5ulpRTm5OHs4YdOd+NH1Gi8yMGj16jc7nHqBFp2linO5+qF09gFVMHL2gYrQxRtu/Uk6C6zlt2slMvHfubFRyaz8qyR2o3VNadKSMtIp8DZXXmW6bC2C6SR8nvsaXn2FhUpeXimkJaNauNlWUjczs4bPz83Jb0JbNtwDG31drSpZF4TRK3fsbFhyn8zOHvhMgF1BtMi8rfdI2WMxqssf3sCYx6ZSpKDP96+5dfqKOTwmhk88fCbbExWnjP1zOu63ElhUQrp2OCv5JFeqQd1Ow/BslTUX5THng1bOelWgwkDnyaGtew4kmYJE0IIIYQQQggh/ns0/pFtjM++/xJ1HNM5fDbxekfExS3TmLriMNUHv0+vaEtrvHMBp75cwLKTu4nPUNvAKjNu1jt4zB/IC0tTzd+xcA2qzIAhIwlztcE3MgKn7AucvHyF/XO/Ys6uUvp8/CXDIzScj7tIRq75XdOsy0eZ/e3XnEyuyoS572Ezsw9vrLq5Bcc7qiED+/XG38mGCpUisE4/z7nEK+z+7jPmHsgiulkfhg9ohi4znWJccSvYyEsfLeFigjqdzu/zr9meQT3a4mVvS0ClMIzXzhN/LYHt33zA/FsWG9e0fZl5D6Ty7LCPOW3Zpy4YO+TlabQvmMuotxaQnGluPg5p1IfBnRrgos4Soyvl2vF9/LRkCQcSs5XPbjTrN4JeDcMpylPfIHamKGE570/9mUTLFEnW7gGMfeUL6iV9zbB3VpJpWf09otVQBrWphqONPUHhAWQlnCclM5HNn73F8iQnegx9jPoh5lZLQ8pBPpy5gguXku/yVi9Ed3yEQc3DcXDzJ8i9hMsXE8g/sYInp/xCaM2HGNr6Mp98uoSETOXa6kzgjTebcPKT53l75VEce77BC0F7eeOdhSRY4ivj7B9Jo8GTeDAgg6QSR4xxy/l+4Qb2nrt54ftbadpOZslgW954ZT6tJjyN8/qHeWNTaya+EMwPb3xEcvhoPpxYj/TTieSnnjKtpzLYbhVtnvmJWt0f4emB9Ui6nEBxqQZjbhLrFn3N2v1JFBr11Br1Cu0SlvHp4u2m6X/Ks/WJoOuYV+jsm0iy5eXuwkNzeHr6Duw9qjB44iNUNRSQm2/kXPIZ6rjm89hbs0jLhTpdH2ZI2xilTEvQJK3jpE1Trvz0Pou2x4GdL40a9eOBByMpSVO7EXM58P37zNyTgrVbBZoMfpHR1fO5mGapcGfXMOmrn8k3DWtxot2TbzK+fWVy179OzzfWmr+jcArqx9OT6uJQYId91lY+n76YA+fNeevkG0aPCa/QzJBMOtbY5hzh2+/nsv1ECo6BNZj47JN4lFwjTz2H1prdi15l0dYr5Fl6QJwjG/H8c88RePRNBry3haJbpni7Hb1dCD1HDKBOmLtS7Z3JODGDj2dvI9U0hQ8E12rFiMGDcC1JpUi5T3UJc3hr6noup2moPup93mnnxLELyjPFyhnjuflMnf0zxxPvdAf/VpuXVjDc8QfGPvUjSUaj+Zn05CtUK7lENg7YZ27k46+XcuRSLsEth/Ha8GakXUuhxKjDmHmepXO+Zstxdeo5S4S/o/bgN+kfa4ejux+BrnD6fAI5WeeZ98GH7LkG1Qd9xKsDdEx58ClWJpebEkhnhVfd7kzs2xADRkp0LpxcNZlZ6+LIKfSly9ufMaGmg3IPnic5w3xcQVYyi755nXN+fRnfrTYO1jry0+PZsPB7Nh1X6nWxkli98mxs0o/nelWnuMhIqdaWfYtfYcGWy+QqZRrZ8zlGN/ZUHgx6rv26kCWbd3EkXq3kSnpCGjD8lUeJTLlsapz10V/gi2/nsWfPOWxDqjFg0BBCXNSUGJX6cpm1X85i66WrFJb4M+izLxkaDufOX1SeU+bKk3HxAN/PmsnpogBi+zzJM/WMXMlzUsp0EVN/WM3xhBIc3CPp88RYGjsaySgpwV5bytZNc1myci8ZSp2sPeBF+tc0nRTX/NO8991yzh27yF3HXNi5EdFxDK+29yAhSynTrIssnzOVzccyKDZqcanahgmDOuBhKKXI4EPihpeYsuwk6ept6RZMi0FPMjS6mJQSN4zHp/HJ7M2cT7GlRr/HeG5wK9wLr3DgnFLAFicWPceUzXdOlcbOj6bN+9OjdzilphPlsue79/h+XyqOPqH0eOxlmtuoDeMGbHJPMPuHOWw9mkz40Pd41Gkzb6zWMfn9hzn7fnd+dXmczv4beOebRAZ+NYWW+oucv5oFNl6UHvqITxcc4nxSPt6NB/NYl2o42LkSEuJJUvwFMnOvsvaD11mdZEds97GMbVWB9CzLFElXD/HJjPnK76o6PZQW55CmPPH4A7hqCikpLuLy4Z/5dtoaMr1CaTnyNYZUTOJy2QP0xGImKL8V1s4h9Bk3lvqeVhQU2XDl0joCPfx4/9NvzGm8A782j/JEuzDTKCz1pQb7rM189s0SDl7IwuAUzqDnnqCRbREZRSUkpF0m3Dab596bSWJ6AY6e1Rk0uj8R3tYYlbpTkH6B+d98xZ545cFs60vdun0YMCKGkmtqOeVx9McP+HpnMgYX5bk86HkeqVnMpbJn7/n1PP/VavI1drQb+hStIsw9LRqjI0mHp/HF3F2m9b4COj3NE638TGHqM9oh4yfe/nIFpxNvjNzr9tpK6p2ZzKSZuy17lJy1cqTV4MfoVbMCeQUaSpJ+IdW2Mr/M+ZQtRxMJ6/4sY5v64uIbiL9dHsfOXSUz6SizPptKepWBjO8Si6O9C8EhXly7rPw7KieR9R++wfIL6jPWnloPv84bvf1ZPGkEX+7+Iy+S/Jafnx979+61fPqt8PBwsrOvr4oihBBCCCGEEEL8o2icnN2M9o72lJ95Q1VckE12XhEG5X+w7azKAovJTc+mwPJmr3+HSXw63pMpXZ7i51sW6NbqrbC3d1BntimnlMLcbNQpuW2dnLh1oERpSRG5Odn4dn6ZLx514IMOT7Kh8ObGVp2VNXZ2dr+NVzkup7AErc6AvYNyPZbw0oKc6x0sd6Iz2GBva3vLW7ClFGRnkWued+YGgz3ONkayM3NvdKpotNjaO2KggKyc/OsdJnprOyVea8wvzhspysslN19dZcBMb7BVrscGnRqu5GtRfg7Z+ZaWZ4VGq1PidcCqNJ9MJeMsWY/exh57G4Ml3jJKerMyySvVmNJSNmLkXvNAZWXrgL112RoZFkV5pGXnK3lvi62h1DSnunp9Wp0NDk7WlOTmKGVajMZGOVZbRI4abjm0PHU0i5NlgvTi/CzlOouvX8/vMuW1RqkXBRiUctcUZpFTpNYtHfk5uRRrbHByVPNPQ2lRPnklOux0RSjV1NwB0tzIxHd+ID1HyfPiAnLUYyyJ0yvXal1aoKT99nOjW9k5mRqYyxgLc5V41LmJtFg7OGCrTrBuLCG/oAArpeLk5KrlblTySalL9kpdUvKwRLnOAiWNah4WWBZJNuebEm76VEpeZgb5loqkU/LQ0aZc/hfnK9eSZ8kn5bz29tha6TEWKWWqXNN1GmscXZT7QvmztDBHqSuFN+Wtwd4Ze4OlPihpKaujGq0eO6V+GSwPAGNpCbnZmTdNI6bRqfltj65YrUc36uadabFRjrEx6NEoCSnMU8qt4Eakar22c3DCYMne4rxMsiyZcGsemOpK3m/XYLgbtQNkYO4HDH53w/X6aO1w43lWqjzjyq5Hq5SZg3ofWm6oEqUu5eTm3bXzQ6U+I+0NZQVmZjQqz8rMLNRBG2o9slfumxylUv4m95S8dbC3M9UfdVqj/GylLpj6iJT73skRG9OD4QZT+eRkUqyzw9HWfP+XFKn1Wklr+QzSG3BUn5PK8WXHWJZFQK+kx9FUr5XnRY7yfLtpZIlyXkflvGU/CEr9y1DufbVea5U41XpQ9mwtUcJyspTzmj4p5emsPNNven4qZyguVNKWY77nlHvZ1d78hv3NZarUazulXqt1RT1tabHpGFNnjqJ83aUoV3kWWeYHuxfKM8vZXn3+an5bpqa6b295ThqVvE+/3umn0ir10NnWPOqhKC9DeV6pB2ow2CppVZ6RNz971aSlk11w91qq1dkq979S10yfSpT7P/P6/W+wc8ZOyURTNqj3qfosVW5U9Z6wU5+tyqXbO9oqz9wMijR2ym9oofJ7Esij0z+lwtZ3eGuBeThT+bTorO2VuqLeT+UTrNQ15bmj9qeroxcdlN+osrqvTtmYpdSn4rKM0ij55GCnPCPUqaWMFCv5mKvUCTXJ5Z/pJtfLR8knOyXNSpmqeVuQl22qP+r0aXdby0pn46jc/5a6oFB/v0zPM9OnG89A9RoKlWevmu6yZ68pXK1L1srx6jeUf1PkZGdff+ZrtDY4Ot949uZnKXlguS9u/+xVR4CZf09trMx1UJ0usDA38/p9c2selCjPlcxbnpPWyjPCquTm33Y1j6ysld9/y78PivOVdGoMFBfmUaQkWK/E61g+bxWmfyMp11Nq9TtlWu56Qh54kymdkxk75ENO3cP6NHciHSBCCCGEEEIIIf7NNA4ODn/y/4zdaPfYM7TN+p7Hpx20NE78dRqNJ50mvUirxC8ZP+OvTHoj/tuszR0gTfIY9cL0P9ZoKv6V9PrmDBimZeXiQ2j8O/DKs+3Z/0F/vtpe1uL9Z1jj7OnE702MozY0q50o5TubxP8FPXbOjqYG9vJNwGWMJcVkZabdvOj5fUqjCWPsjE/wWvciz3//+43U4j9Ao8HBxQPbyq15dXhddr83iWlHb4xE+bOkA0QIIYQQQgghxL/ZX+gAEeKfTE9wbHPaRhTx/ZJfyfkvtIT+12m0+DfpR7865ulozq//lAX7yk059SdoNFH0fLwjIbe+7m9xecf3zN+WgGVwj/g/40GDnp2oG+ppGvV0q4KMRFYvnsWpW9eUuQ9pNF60GNIPx+NLWLLjgmWv+C9SR9k06zuemr65HF0xh59PqFP6WQL/AukAEUIIIYQQQgjxbyYdIEIIIYQQ4rZsbGxo1aqV5dNvrV69muJieclACCGEEEIIIcQ/k3SACCGEEEIIIYQQQgghhBDivnPLkrVCCCGEEEIIIYQQQgghhBD/fn9rB4iNRxDVY4Kw19x+vvw/y8YrjBpKvHaWz0L8k9i5+RITHoCV7t/Xn2jj4EXlqDDsbW63koIQQgghhBBCCCGEEEL8e5mmwPKOakD7ZnVxtYGivEw2L5vGoSvmL1hX68aYFiHmD2Syf953bLpcZPlcnhstHp1Eb7vlPPf+r6RaVt50r9mN/g2DSTu8gu83njHtU1nZOdGy53CiPMyfT635hJVHb7eSsDftJ75A95JZPPX+LjKM5ng96/Smfz1v4nYtZ2m5hV/19m407/wAMb7KxShy4rcxZ/5OJeX3xqt+P/rXdObwlmWsP2jJhPIqNueR9lUpSD/EslkbSbLs/l1+1RjQoSGejtbKhxKuHN7M6s0HyCg0B9v6RtKxbSsCXA1gVMKPbmT52sPkmoPvqkLTwfSpVMr6n1dyKC7VvNPGiXptelA/zNX8WZF5+TA/rV7HlbtkREjDXnSoGYBBZ9mhuvQrnyzah3tgIzp3D+TY7GXsTMqg1HSeDrjH/cKaIwnYxPZgRJMgy0GK0mIuKOWzaHuc6aMmuiPj20agdo9ln1rP92uPkFdYagr7N6vYfAAvtHFiwhvTSM0qsOz9v6Wv0oWxrcIsn1RxrPhoCact98vtaagQ3ZnJY6rz3psfc/JyhmX/38WZ2j170SDACa2mmEt7N/Dz9qNk3e7x8XcxOFOnZUcCMjawbGfiv2Zxck1kW8a1jyDp1HZ+WrWHdNNOLTHth9E60tH0nbiNX7L4wF9b1F0IIYQQQgghhBBCiP8Srb1HAIN6tCT+8GaWL1/Obm11Rg97kFB38xeK4naZ9qvbvsIYHnnjFdr43WaEh28IDStr2L34GOlq54edH90fmcwzzbxxqt+J5lV8LV80a/3QG1TWHDfFu+KqO8MnfkRn5fhbaYIq0Twqn1/nHjN3fjiGMeCpN5jYwBmX+h2pF+ll+aZZrQeforFrGptXrGDFimSqDHiEns0rWkLvwCWGkS+8y8TaNrg36EC1EEsG3MSdtr370a17N9o2r4qzZe8dpcaxed1q03X+vGUvFTuOZGDDUKx1oLdzptPQoYRmnmGtkt4163NpNmQY9WJuzqvb0Xg14Mn3PmFCNR0B9VsQ7G1uJDWxsqVS3RhsTu/nZyVe9dzrtx0iNc8SfgdJJ7azeuVytlxwIiLIigMblOO3n6HUqMHFK4b6LboxuFs0Br3WdJ7Iuk2oHeKG+tG2Ym2i3fPYbjnn8pWr2HHK3EXk1+ZRPnuuJ8X71HI5iGPzEXw8thV/82Ch/6ySi7vNea5se/MDadexHn6WsP8/vGj30GNM6B7AiZ9/Usp8A/keIYR5uP1v593T2xFZqxkNolz5twzI0Wi86TRoMN26dqFprXDsLfsbj/mMh9u4sl99ll2y5cGnXqKDv9wwQgghhBBCCCGEEELcK21uymU+ee8dNmzbx5kzZzixeAH5/jXx8TJ3LJRmXDHtV7ctU5dz0rsmkaGmoHKsiI6ugWfCflZdzaIUPZFV21OxcBsffr2e5Lzfvoa99sun+PSHNea4581iizGMurGxltAy1tSsVQvHU7+y/Jraem9L7abt8b6ygne+2Uxqwc1vt2s0FWlaL4xzp/ex7/RpTp+ew/xtRqpWr8zN3SS3cqR5l/Y4HpnN699sI73o9m/NezfqRL/a2Xw9Zbdlzz3Iz+Bi3DnTdR7fe5g9RzOpEOGEXqdcjW0lagfasevUIY4q6T1+cg6b4pyoExKgpOhO/OkzqiPFq97n9W/3kX3bt9yLSLt8iTNKvOq54+KTyL+HN+9zlPpw9uwZzl/JIC8njYvnlOMvp2G0jCS4duYiNjWqUdHqdlMmGcnPTOaC5ZxnzpzlSkquUi7RdOvRCJe9U/hqi1oum/hsyTG8mvWlf+i/b9qofyJjRoIlz89w8VoOpbevwv9n/KpWoVNNO2a88AXrjp9QyvwYPy1bzeHENOX5IMrza/sgg6tfYdq0/ZY96rOsES3bh3J88cdsVu+nJXNZm1eVPj0bWb4hhBBCCCGEEEIIIYS4G63RWEpBQQGlZS2mJRrQKH/fZuoc26hQgkpzyL5lJIHW2o6KMaHEHz5Odq46t1MxJ3dM492v13Alq4TbtcUWFeRRWGxpClXPqVNPeXPTqNbOmahK3pzae4y8wmJlTx67V3zG+7O3kZzz21Z/o/EM5y6WEBAYhIe1FdYuXkT7OpF4+Qo5lu/cXhYbv3uXDxYfIC1PScNtEqy39qd1k1jS1y1iWe5vp6GxcnBn5HtLWPR6PzydrCx7b6axtcbTy4niXCVPlHMUFp1V8seWqMAKOOp12Lp5E2SvJT41lbKJlKzdA3jy82UseKkLTrZl81LFM/fV5/howwVyCm+XuyornH38CA4JISgwACfzjGB/mfHaEX5JD6ZjrXsa/2Kiq1qJmu7ZbF19mCJTEZdStHU32/O9CY0wmL7zezRtJzP/m2d54qWvWDX3Ndq1Hc9Xcxby2fP98Vez2d6DZmPeZ8aMGcyc+SPLPh1HRV/1HXpranV/nK9eG0bHJz9l9oyZ/PDd54xqG4utOjRAZ0WtEa8y8cExPPPxp0yfOYNZ38+ke6yDWhXBwZNqI9/ix5kzlXjnsPzTMYQpdcnE2pEKXZ9i7nczTOd9ZXRP/BzMQfaudXln6mc0r2oexaOzsmb0m9/Ro36w6bMSMaE16vHy53P51hT3xwypZunusnEmoOdE5kxXr2UWC7+cTJNqAWj/4jAZK0cPGo3/lHlKHsyc+T2LvniGOpV80ZTFa2VPrcGTmTlNyYNvv+elkW1wM9zo4HKObMS73/3E3KebYKW7h7RorPH1r4PVtQMcSk3DfKcaKSkupsTyXHEJrc4T785klikP5jPnjb54OtsoafKj//tzWf1aZ9P3VA0fmcLPb/ZQ/jJQo/M4prw+gk6Pvc905XrmzJrKw+2qKWWqIeyB15n55bv0qBdMdOcX+OprtXym8ESfxpgmg7P3pMrwt5hTrkzD/cz1WJ2ebcoXz9MhegjvzFPyYc4Cvny6NX52Sm3QaLGLaMJLH01V8keNczpvP9sHf9ORZgYXH8Z+vJSFr/TE1f7e11Mx2Feme+tKxC+azU8F6jPOIiSQQP01kuOLTB1GxuKzbNh+GfvQUHxl2JQQQgghhBBCCCGEEPfkN6/fRzRqj21uPOlplvUAtHoC6nRk0KBBPDG6GZkr3mfJ3psb3e0do6gZBruPxpFbrg3vXgXX70RV9yzOnDxv2WPm6lGZaLd0th1LpPAe5/JfO+trCkKb8dDoUTw6eRKeO79h7qrdd+kAuQuNjqA6zanjco7pC/ZReJsRIiWFeexfN4/5G4+QW3BzRw6Bdej/4ECGD+lLrP15lq6/YBqNUZCdybK5K/Bp04fRI4YzetJ4CtdNZ83eM1iWCKEkN5PtP81lweZTFBT/XmfHLQpzOLhxO8m+4TRq3pwHn36PpwY2x09dZ+QvS+HnH/YRPqQn5Vb7sNDhVbE2PZS6otaXQQMepGGEE+7OzhgKL3M8rny+JJOUXIKXV4Dl8+9z8alG8qGf2JXuz8A2GUydvJpi7wClfiiBXpE47XyLoUOHMmTIeGZl1OKdYbXNBypcKzcl9uoCxg0bztOfrCO2ZzdiPRxN65BgcKd+q2DOzXmZh4YN5b2fk6jbqAWeBmeqD3mZJ0N2MGHIECXeCXyVWpvPXu1LBQwENunHS81L+ezZUabzvvjlQq5km053V+41RvD8C/3Z/+WTjDDF/TIHNJ5KiDVhbYfzWpNrvDxqhLJ/FG9szGPshP7E2N6+Q+3euNJgyCSG+q7n2eFqHo1h8maYNHEktb0sHWoeQUSnruXZh0fyyMQp2NXtQOMIX8qa8fNTLrFu6Q8s3Hbx3kaW6PU4BftSkpZMSfHthh2F0eOxCeSuf51RpjyYyBxtW54Z0ho3damcu3CJbkxs3GyGDxvBi1O2ENusAW7ONpyd+xxDRj/Foh1xHFv+KqNGDlXK52Hen7eFNJyoNuQlJoXvul6mU67V4rPX+t3oyHCtx4AhNiydOIxRz35CelRn2vsrdUVvQ+0WXXE69SPjH1bjHMbEN+YRbzlMVZKfze6f5zJ/03Hl3r7l/v89Ohuqd2hH5fwtfDrvqJK35TI3PV6pU57E1K+ErfrZOYoGUS7o3T1xMX1BCCGEEEIIIYQQQghxNzd1gNQc+Brj+lXixKafOXfN0gRvLCXzyhkOHz7MiuU7KY7pQc9mPuYwi7D2fXBIOMjpuD8+vU1E62E8Oa4N+i3TWHH45kWYI9p0ofT0Ac4nZt5zvNbOfriTyv7De8go8SS4al2iwtwsoX+OlXUoHTs3YO+GdZxIyb3tiJbSwlz2rP6BH9cdJqfglt6azCscPXqEPXsOcjzNhc5tY7CxVrJeo8PFOwCH9LNsP7yfPF0FImNr4O9jGU6gKM7LYOuK2czZeIKCe21YLchm/7qFTJ8+3bxNWYBHkz7UCfa53qj9l8StYU1Gc1pVvfVNdCM5aQmcVOqKWl8OHzlCfKplLIuVAZs/+eZ6fvYVzp6Jpwg7rh1Yy9nUTK4PQjq/lWuxT/Phhx8q2zO0j/TAxenG4u9c3seMJTtJMZaQeO0yyRpvagfYoDUlJYej61exdvc11MFIJ1Z8xtdLd5BeEkqrRoG4hrRjoinep+kU7oHOP4AAWzfq16hK7vG17L76x1fzrtymKYZ9Sv4duaRcjyqVAwfOKf91I7ZyGC4VGjHq3feUc77OsHbVcfT3o6K2bOTPn1ChEi2ruXH6p184a2pgz+TwjoNcdoilbRVLvMmnmLdyOwlFxWTnnOJ4koGYQKfrC+EXXLvAzwtnMe/XOErupQdEyVwrezt+r9tGU7szrX0yOHLojGWx/3P8svIEThWj8buX1v0rB5ix8ThGYzE5OQmUGu3Rau88lZpGo5RpwyBcgtvydFmZRnqiC1DK9Hq9PM/az79j63kjuZf2MeXNz1iTmIOxpJi0C+dwqjOQl998ka4hv70ytQNkx6ofmLNBHa12b/epg2s07ev5smr5L1zIKevyNDOm7uaryYvw6PUc76jpndQeQ3YpxWkpSgkKIYQQQgghhBBCCCHuxfVWQ/8OTzDxgfpkrHmJr346QX5ZG76xlIz4k+zfv599P3/NhvRoGrdoQFmXgtqw2KhRACd2/cqVm9vw7sq5UhOG9e+Ox+H3GffxBlLK5n1SaDRh1K3pyYED+7h2j+3M6jH9R3bg9LafWbNxJ9+9OJpf7WrTsmn9u6wBcmeG5v2oY3eR/btP3vNIlJukx3PwwH7l+F/ZduQCoQ2aE2ltjYNzDL3ah7Nm+U/8um03M18ayxn/JrSqXOkua4D8MRmXthCfYY2dlZV55MNfZCSdpTO3EN2r6/V6YFZKTko8R5W6otaX/QcOcuFaAdfS0ylQznzzLFze+HjrSEy4YPn8+0pLCykbSFBQcPP8aw3HfMlTXUpY8eqrvPLKK8zbmWjqzLiuqJBcy5v1xSUllJTqsLYty4Vi8nIKKLGMWipIu8jZi0kUlBqwNmjYM+d5U5zq9swjg3ig79vs1eqxtbWhpCifsnVR7pVGE0DFEOXY7CxLw395OqysdJz6+T1ef9V8zuefGEO/3s+zMue3U67dM1tr7K2MFKpRlCW3sIhCoxXWZQVSXEx+aakpWB2FUFScSWZKEaV/pq6rSkrJu5ZmmtJNr79NN4irMw7lylRlzC+kVKdHdy99PYWF5P3BvFenzzJYK2U697nrZfqsUqa9+7zJnutxZZORavm7KJsLp05xKVNJpJLWo+um8eSEdzmgqcyoj+cx7cMnqPwXh2K4tOiBb8ZhDh+Lv7nOmuRx6chMJg4dy4tqet/6iosldhRcukjCH752IYQQQgghhBBCCCH+m7TqKAT72K4817cuul0fMe6bg7//BrNej14DJSVF19tSrau0o4bTOQ4fuvyHRn/oXAPo9MAgolNXMPbzzaTl3Dx3lnXVDkRbn+bUqat/IN4QfH0hMy3FtKZJYU4eF5PScHJ1x1ZdFuJPalQtGhvvGrzw5Y/MmzePuY/Uwz2wHW/P+5gBlQMxTSyl0WLv7I6bk+0d1mzQoNXpTG+Uq/mn1wfh4JBLdmamaU2Q/OxcEtPycfd2xMoyFZBGq8PBRYnXUV0fwbzvj3LyaE+ISwoXMrIsow7+usLDqzhpU58It7snqjQhgYtZ4TTqrpSDOgRFa4Vj8zrU1uxi8/o/MWeahUZTjbr1fbA5so1fUlPJzlOu7g557+HqgbN1OufOFpry+/fFc/5iIVWqN1TKJI20NMuWnk1RTi7J19Jw9w/HoJSNTu9JZEQVtU3fopjiUg1WSpgGPY5utQi0DJgyGi8p587FoUY9qtiUdQzosbNTCzuDq0kZREY3oDQ/88Y507IoKJdYg50z7h4eSn24ea4ovb0jNqbOAytsrPWUXjhHnPoxJYXLGbb4RztjY8oaHbZBfngb9/DL2t/eWTZK/L76EuKys5UrMdPqDTgr95Cbg/W9daAVF3Dl+D7y/atR08vd0suqwWBjg0Fdf+XMKa7ofPDys7aEWeMc7Ute3DESr5RSpPYyGqyU+0qDtV0IYYEO3GWAxw1KVqn3vt5KPbp8auOJU8q0avVGN5dpmlKmlm/cidrhlZF2nOmP9aVrr8lccoklKrpsXRfLfXr9/rfsvIs60ZG4V+nEO9/MMT1Xvh5Si7CGD/LJvHfoWUHNtwKy1DRm5FCibUTDavn8+uvGPzzKTgghhBBCCCGEEEKI/yqdU4Vqk8c/9QT1bc4ybeNFgkPDCA8Px8uQydXUHPxrtqNh9QjTvvB23WlRfJaF82dwLEU93Is+zz6B77b3mLo12RRhGVsXL2rVb0rVqChi68bio80iR+eIQ34K17KtqTfuXZ6qq2fV1iPYuPiZ4g/0diY75Qq5RT70f2kizr+8w6xdphNd5+AZSJ36DYmpFEWNutVxN2ZRbOOMXU4SSdnpOPpXpm5UKM72rgSHd6JH02J+WriCg2dSrjfo3o6zXzj16tYjWom3Zr1qOJdkoXV0xSYzge0/z2He/PnMt2wLUsPpFHCYZwZMZlNyhmmRZysHNwZOnsYT9UtYv/vE9XVAXINiaFC3FlGRSv5VqUatqBBO/zyLDWdTKDEW4Ve9PrV8vHD08CEisiONY1JZtmg9ZxOzTA2d1m7+PPLa14yumsHqnWeurwPiHlaDhnVilXijqVErGkNxvhKHO1Yp8aSW2lK5TjNqVa1kyte2XetwcMUctqrHm47+fV6RdWlYuxpRMTWoHuZESamBCk6lnL2SgVuFWsSGZbFz1wmyCtIotm1A+5Z+JO35ha2nk7GObklTlwS2bD3OTUti5MZzJceOSp0eoqFzAXYRLenX0I2Di79n0ek0y5duT1OxGX2rW7Hll2OEKuVuc34FW+LCaNTUhcNbNpBkXYW6tf3R5Rio1qQFVaMjCC44zHfrTuMXVYeG1QLJL7YiuGI09evVpfjwUubuO0d+iQa/Ws2pmH2SXSfib8mXLK5mWRHRuDe1fXJw8FbKTsnHUMd8ziZcJbfQhpgmTaigtSG4SlvqNvTEMzeRpZsOkJOfhnVgLRqHeOHkHk3XgfVx0xk4f2ALx+PTuXAmEb/g2lSp6YODi68Sb3VqBxUp9fMyaXlGPGv3oXdUHqXOFc33nLuG8wlplvUhrGk86g3ef34c7b0uMm+LOnWWmW+jkfRroKTDvzEdGzqyZ9k81p9Jh/wkrmbrie05iMqFRlzCa9GteUXOrpnD/OPJGJx8qNewFtZaLb4BIVRt0B33az+zQrkvsywjupzC6/P8Gx/xYPB5luy4l3VAjKSlXCNHE06//rUp1jhSsWIktaqFkJ+YyLXLe8mwj6ZZnVq4OTgTFN6R/s1LWTZ7HkeSr5Gc40qtLk0IyNJRrW0TQoOC8M89ZCpT38haNAwxsmrTfvIKinHyCaVJjA9btu8hM7cIlPtD61SB5k1rUKScNzQsGBddASnXLnNFyYeKjfpQ3zcHOy9zmYY5FXAmIQONZwSdmgZydvkvHC+8+Umh0VtRsUZz6lWPMpdJxYaEepxn47qtJKkjRBQGZ29GvPIN42rmsmbX6XtaB+T4phvPFHVbW6g80/LX88yjH7IzKw/nSo1pUSeG8Nhm9OoQSsLSD5iySSlTIYQQQgghhBBCCCHEPdG4e4cZK8dG4XTL4hBZl49w6Nw1vKKbmhphzdI5veUQl0vMjXuedUbx/suxLBsyhgVXb27ws3FyJyq6Cs43zXtURNLJQ5xMNFKxbi18b54TicLsFE4cO4y++ng+ejmaOf0fZlnyza2tdm5+RFeKwOGm9byLSDy2n1PJuVjZelG5RvT168lPPMaOE0nmD3fg6B1MVMVg7G6asaeQhCN7OXWt4PqIFxOfytQPKOTw7tPXG/rVt+SDK9fGp+QSe0/GX1+vw7lCBNEhflib0lPCtbhTnIq7alnkXIuTl3LeyEBs1bf3jaWkXlDyPS7VFKrSGuwIj4nFLf88e04mUFRiTolrYGWigzyxumnKoAIuH9jF2VxrKirH+DmZL6ZAyYPt95AHKvfQ6kT7u6C+qH9d2jk2H4rH3jWUYO88Tp+5bFrE3cY+mKq1K5Bz6jAnEjLR+1ch2i6N48r1327SJseQWtQMMq9vknnpIIfOp91m6p9bKHndMEjH8WOX8I6ohNXVvRxP9qZStD0Xj58gQxdInVoh2Gk0FKVd4lS2A5Vsr7HlyDVqdX+Epzt58N38DWTnF1OQkcgx9Rg1cRotrqGV8cm/wpnLKbcdBeAWUZeqfqYlqE1Krp1U4k1Q/rLBP6Yqoe52GItyuRB/GU+lQh4+dYHCYiOOnkFEVVLqklI2ufEHiNcGoUk5w+UU81L8NvZBSr4paTZ9yiduz07iss3lah9YjZohrjdGEWRc4NdDcRSbyt2AX6UYwrydKEk6zrbjV83fUWi1flRvEoGT8nfB1ePsOpl003od3lENiPI23zSFKefZd+KSqZFeZ+tEZOWqeDmYb5iSwlxOH95FYpbpo4mVowdRUVHYZZxg16nke+gAKeNCRN1ofG3V0RilpF86xfG4RNQlcvTWdkRWq4OnORPIjNvLvriyk9oTVrsmAfZaitLjOZ2lfNc2xZT3rn5hRHoZ2Xf0PIVFJdi6eBMV4MKJU2fJLbB0XFh7EFM1And79bwlpF46zcmzynmVILdwpUwr3CjT0mun2HzkCjj5UjPag8Q9x7hcfPPcXxqdFYHRtQlxtzx0jEaSzuzm2OUbE5lprWwIrVwTz6ILyv1/2VQP/iiDfwwxTplKXb9oWuPGKaw2NQLUoWtFXD1xkJNXs/9A3gshhBBCCCGEEEIIITQODg5/sknNjQ6T3qCfZg6j3tpE7t/UMKfReNJ18nv0zpvK8Le23rYhXYi7szZ3gDTJY9QL00nLvtvYFyGEEEIIIYQQQgghhBD3k7/QAWJez0JLieXt9L+LEq9eidf4d8cr/lsM1Og8igmN8hn36nfSASKEEEIIIYQQQgghhBD/MX+hA0QIIYQQQgghhBBCCCGEEOKfqfxKD0IIIYQQQgghhBBCCCGEEPcF6QARQgghhBBCCCGEEEIIIcR9RzpAhBBCCCGEEEIIIYQQQghx3/lvrQFi706QhyMajeWzKi+FuKtZlg8QPvRLvnrAj2VfTOKjZcfNO3UGqvWdxITWETh7e+Ny6AuaT1xsDvuLdNb2eHq4Y2OlxWgsJTs1gZSsIkvoX6CzxcPLHV1OAlczSyw7/9c0WNs74+HugnI5yvUUknrlCn/H5dyJxtoNXw8r0pKukvc/PpcQQgghhBBCCCGEEEKIfwedwWCYbPn7vqdpPJa5b/XGNU+HZ2gooepml8n+s8mWbyjf0eoouHqa3bt3k5BeaN5pLOHq4V9YunQbxsoNieU43607YQ77C/TW9jR7cDyDWlTB08uboJAwQgM9SIk/Q1aB5Ut/lnssj7/2Cs01a1l3PN+y83/Lxi6GB8cPo0XVinh5+yr5Wwk/+yzOX0ih2PKd/wWb6GG890InruxZQ3yGZacQQgghhBBCCCGEEEKI/7T/3BRYxUVxrJ4+nWnTppm3n49ZQsxS9i1jxnc/sPd8tmXP/46dUyPaN/Ji45IZTP16GtOnz2DlluN/vfPj/5NGQycQpTnFt198wddq3s6YzdbTqf/Tzg8hhBBCCCGEEEIIIYQQ4nZkDZAyYU147bPvWLRoEYvmfMfD7aMsAffGs9tk87Hq9nIP9Lq7Z61W64qrHWQVGSk2qlNGlZKacIHMfAjs+ixz5n9B18Ab83VpQvryybdT6RBl3qdp+AjzFiy0nPcj+ob4oFP2Nxo3lUXfvEiTMA9ih85g4UI1fCqj6kdhqx6oMxA77O0b6X2hvboXQhvz6sujqN5xEgvnz2bS6CFMePlz5i96mVZWevN3fodG04Tmbdw4u2szcRm5qPOqGUtzuHrl2vUOkNAHP7hxzrcG42xvUPbqiWjQn89eG4WPqyl1uIVU45XnHiPEW52uLJTR73/JoCEDeHfqHNOxM994AC+NBp9mI/jm+/n8+EZngv2r8twnlrgXvUB9yzxnmhoPMmP2PPP+r9+gQZS3aT86K6r1f5JBzbox5v2pLFDCf5j2CU3DzMEq9y4vWeJTt1doZbhzHgghhBBCCCGEEEIIIYT45/jPdYBoNAac3N1xt2yu9lbmgLNbeGHsEHr3nsS2AmfsrO+1sVuHfefJTOmexvO9etGr18tsCnqQxa90xhLz78rO/pkNJ9x49sPPeK59JF4e7jjYqF0YcGn5Bg4bKtKoSbilkAy0H9wXr6R17DmhXEdAez6a0Jaj3/RXzqmedwJzzyeirvax9dOH6TXyVTafTWH/zOH0NoU/zNQdx8lDj0fPVxgdeojxpv3vsCt2LDOebIleZ8AxpANv90znzY/2UKVDXbL2nCK5pCaNW9+lqkSEE6gpJjnpsqnz42Z6Kg14i496p/Ju797KOZ9kYWkj5r7WB3srDXqDLc6O9mgtnRZavRWODg5KetTPepz9I+nfKJRZbz6ilM9HxEf3pXsLPxJ/mcZDgx6g//MriIs/xBuPqdejbq+xQ0mEIaoN7z8SwZJxI5R9D/LagmuMnzCIEHd703msXEIZNGkE/nvfYcADvZhyzJZ2LdrioZxWEzmMD0ZEM3tyWZwvsb5QxrIIIYQQQgghhBBCCCHEv8V/rgNEZxVC+xEjGDlypGl7oL6PJcRoGoFRWqr+17LrHmg04QzpVYvci+kEtmlDmza+pF/Mwap6DarftNr6bxXnpDH7nUl8OGMtRdUG8fb0H3n1obb4uhgwlu5g2cJz+DToREUn5TxeLWldI5t1MxeQpCZQV0hhfha2fq1oXKcyTnol3ZZ4TddhughlM/2tXlep6bo0mmiG9qxOfraRyqb0upB4MhvHylUINSW3gJ3z5xJXqqU4IZH9h/dwvvgeGv4DfPC0/HkrjWttHmgdyJ7PP2B7SYmSlnP8MOcXUsO7MijmHqpgYSarli/nxPkUSko2c/iYDmcXd/VCzdellJnKqPytfjaVITbUrFITt7wCdA0bK9fZlOAKpeR5BNHAxsZS8Qs5tuIzPlp8hvyiUg6vXMi+y6mUmAam5FNUWERQdEtig93Rq/XDdIwQQgghhBBCCCGEEEKIf4P/XAdIceFJ5r79Nm+99ZZpm7LukiXkz3LF1VlLStIlCgoKTNuljTN48+35nL2XnpTcK6z5cSrvvPUmb739HnnVBtK1ZkXTVFVHFs/iklNtqlf2JbxZfTwPL2TFMUtjf9w2Pnv/c9Zd9qDb2Gd58aWn6F7FE9OgiTtyx8XZSFpKwvX0XljzJR98uYoEU9RZpF0rNX0zPz+XwoJ7XEA9OY0snQ4HB2fLjnIqeBFgW0D6jbXmIT2L9FJH1H6MuyopJjs3B8uS9PdIh62NPTlZieTl5ZquM+38Qb79dCa/pmZbOjPySLqcQUGe6QNpJ1Yzf9Vu0gqU/D26jHffm0GSe31GPf2Ckr+P0dpfpsASQgghhBBCCCGEEEKIf4v/XAfI3+8qV5NLcdPls3HjxuvbL5uPkGr5xr3J5vTuLRxMzMfdwdE0fZYxaxdzf71MdFhb2tcq4KevfuHq9U6VPC7s38b6NT/y6hMvsiXJnQd6t8RgZZ5C6/ddISnZiC439ab0btt1iizLN/6U41vYl2FNSEQM5gmmyknNIKXQCW//cr0zXm546Y5xSJ2r6iYabKx9sf9NJH9UEdnZ6bgo2bFj+9Zy17qHC3kF9zCaI5uTOzYwb/pHvPDKTC57NOSh/k0sYUIIIYQQQgghhBBCCCH+6aQDxEKj1WEwWGNtbUCn1aCzslL+tkav/K3SWZnDTJ91elOYQa8D43k2/XoO1yZj6RlrY9pv2u7aEQFu1YcwpFv168c4VRlO+4B0tp8+RabpG0VcXXeIkCED6WyTzE8pZSMXlPQqaTCoaTBoyE3PRas3kJWTjLGsgyQljSuZuVSt2wYbazVdatq1SvgpNm5LILJ5fxpWvJFeg/6vVQVj4RG++XQt0a16Ujc20BSng2MVeg9sh3PCZpZvv0q1R1+ghY0NNjbRjOjbiIy1c1idU8iVxDNcdQmkhbMzTs6xDH/2UcLs795FUab07AVyHdyoEBhuuR4rpWIXcC7uFGn+PXimo5tyTku5GPTcZWYyE42Sn2qeaUoLyEjV4+gEqWmJllAhhBBCCCGEEEIIIYQQ/3QaBweHe29p/pfTVH+A13tZ8+0Lszh5y/RUzpWaMLxPR/xdyi9dnsmO6R+x8GQeDQc8Q7cqTpb9qmLiti9n9rItpBRAdO/nGFH/xnxO+Yfm8OzMXZZPv8NgT/1eY+hdy9f0sbS4gLXTn+XnEzfSZu0ewNgXJ1O6/G2+2HiKfHWVc4VH7R480r0+zpZF07NPrefzH9dwNaPI9Fml8WrI+HGdCbRTF7VIY9u337P84HkK9QYaDXiW7lVvXE/C1pm8u0PHmIEtSVr8JWt1HRjWQsuSH/dT5+EB2Kx7hW933m0tEAOR9XrSr09t1JhLihJY9N57bE82X0/twW/Sr5q16e+Mgwt4b85OcgrUC7Kndo9BdKsfjg1FHNmyiFJHf9atXs2VVFf6PjWc9PXT+GlvvOnYZsNfw+f0dOZsPmf6jEZHSMMBjOxRTTledYKZT3zNIaWMvRr0Z1yXGtgZLB088dt445sVXMsuJqLTEOqkbmPxr8fIMYdeV6HteB5vE3S9syRt5wzemH+EEst6I0IIIYQQQgghhBBCCCH+2f5THSD/Rt5NB/JYYwfmfjOLg4k3RoAIIYQQQgghhBBCCCGEEOL3SQfIP1Rs3xcZ0cxf+SuN5R++xfrTaRSZ1yYXQgghhBBCCCGEEEIIIcRdSAfIP5TOYIu1lRZKSyjIz6dESkkIIYQQQgghhBBCCCGEuGfSASKEEEIIIYQQQgghhBBCiPuOZWVoIYQQQgghhBBCCCGEEEKI+4d0gAghhBBCCCGEEEIIIYQQ4r4jHSDiPmWgWvtRTH15MC72Bsu+fw7Xqm15+6sfWbRoEXNnTaNzZY0l5PZcfBvw+lvPUTXEzbJHqHximvDWs6Pxc7Oz7BFCCCGEEEIIIYQQQggz6QC5Hzl6M/i1GaxaspgF8+czX92+fIV6kV6m4DaTfmT+gkWsXP0zPy1bxIIF8/lgRF1TmCawC58v/YmJLW9TNTzDeeyD71m5WDmmLN4Zb9Amwhed5St/nA21Okxk3rqpDA3zNldIj4qM/+BLnmkVjOFP11ANVjb2uDjZodHcuXPh/5rG0YsufbqQtfJ1Bj7Qi36DR7Li6J2X4tFqDTg5O2Kl+3MZoqk4mBlL59O72j8rL/4qnd6As6M9Ou29X5c+oBYvTVnAhg0f0MnayrwzvCVvff6tqU4vWDiPT58bQqSblVKLlLzTaPGp3oo3vpxjrvdLVjC2pVIWlqKwdnBj2LtLzffD0pV8ODgcJxtzmKZ6H75dsJTlCxaYw5Xt1X7h2OjVQC3W9k5Ed3+SOcvXsOi5NuaDhBBCCCGEEEIIIYQQf4s/3bws/tk0mkSWvfwk/Xv3pre6jX6RHSeTTGFr3upH78GPsXDXETZ88jj9+vTm8W92msKUI9Fqtcrxlo+30GgvseDpR+lbFu/QZ1lzKoESS/ifoXZQJF2yosXgWrjo1SqpMe37h/Vb/G3sbW2p6FDMztMp5BWVUlpayp27P/4OSn4q5fpfp9HbULdhM9wMRoqUvL9exU6vZ9Ijg011uu/AMezU1GNghxjsrcDGsRLDRz/A0RkTeVAJ7//yIqr2n0y9YEfToeGtBmO1fqLp2D4TPkXT/mNe7uFvClNptceY+qByz1numRd+PE1+sTnePqPG097qNJsT8+/b+i6EEEIIIYQQQgghxP8vOoPBMNnyt7hfWDtQvVE99Mf2sT8x7fadEwZnYpXv2F3YxY7z6ZRaWuA1zpXo2LE2GTtn8+u5W5rl7d2p3ySW/N27OJSaRalld3l2FaLpO3g4zb2vsedMCsa7tuzrqRBRjzD9eZICYrDd9wsnil2o16QBVqd/ZVucLZ0eHolfwQXikrJNR9Tv+xQ17OM5aYhhbK/KJOvrMG5QC6w0zjTs3I2u7UNJ3nwMQ6U6NAwqZo8xltF9O9CsXjQlSfFcSc02p93Rh/Z9h9G/a1uaNm1KtH0Se05fM51DU6U7T3T0p4AY+j30AK2VcO/MrRxNvN1V38zOL4oHBo2gW/sWNG3SiEB9AofOp1pClay3d6FRrers3/OrkpZcy947s3UKpnmTilwq9KJHlw60atYQP+t0zp5Lwr3RQMY92JD8E3u4YolO49uC0Q+1x1prpE2PwXRqUZOIAHe8fEOIrdtUud4gsrYeIUEteP8ajBw6iE5tW9K0fk30WRc4fzXLHJGVDVU7DmNU346mPGrc0IeELUe5cTW/wy2YHl0bQbwTrR4fRo/mzYj2yOfchcvkFSnhNk407D6cob3am+Kt5ZbG9hNXzccq/FuP4bEB5rCmIVp2Hr1EcVklrdiMx0f0p3XL5jSsV5sw2zRWbdpDZq4a8Z3ZOdZj0EP12K5ce1ioLYcXbuRUyc1lWmrU4xtRn0j7E2w+cBldYDfaV81g5dLVJOYpX0iOw7l2Z6U+HOfIuWQSTuxg7xlLvUkvwLtZW+pZxTF381k0PpXp3tSXo7c5j05nS/61Q6zfeoXwVu2plL3bdIwQQgghhBBCCCGEEOLvIa+Ei7+VwcmL2HpNaRDl8cfeaC84xbfrsnigT0PLDjMNjkTVbUiIj/lte1Vg1cZU8ndB4xpE/fYP8fpgL84kuNF3VDsMlwxUatiP5rUtJ6/YkVd7OrNhxg/suujByFFdcXexBZ0VMd2HElt8mnnTpzN9+imihz9J70Yh5uO8o2nfdzyP9Itm3/LprL3mTf+nx1LtLhels3Wi47AR+F3exQ9KvLNmX6TeiHG0ia2AptZAvp7xHVM/eYdasdV55o1PmT17NlMm98TrXjLLuzpjOgdxePEc5i1JptmAgcRW8iLtUCruTTvSvJaf5YvQqN8omgQWEn/oBMvnfsv0xftJL8hj16rpTJs2TdlWcVJtkHcJYNDwzljtXsu3yv4l6/PoM3ooMUGupnicoh9kSCtftq0wHzfj23VcMoXcha0rlRv35bUpz1Pl4mx+WLEJv5a9aFvBB3X2J7/2o2nnlcxiU94fJ2Dw04zuEGU6VFN3OONDDprON336LxTUG8gbAyqZwgisw6SxvbA9vEQJm8b8VZtIvrc+JJNmDz+K/amNbDuWSLFl363snBypEeXA/t3XyCtQ0uNgj4PBFoNlKRmjMYvUfA0+zi4oNekWnnh56khOumz5rIpi+IyZprJ+Z2wHfJ3MewtyL3Ls2AVyfy8hQgghhBBCCCGEEEKIv0Q6QO5bFejxxqcsWrGCFco277PnqRHsYAn7K4Lo9/E3LLHEu2Lqi1QNvrEwd/qJzTw9tAsD3t9Gccldh3+UU0zWT9s52bgZdf/IgiI6W879PI0jGWCTdIqNO/ZwpsSAdVnLdOZe3n/qc7ZdOsOOA1u45h1NSwc7rK0q0bleMAdP7ud8UhLJyUtZuV9PbGRF3C2HFhfms/rH9/jlQDw7f95Kkm0E/hUsgb/D3rEdNbyv8fOuTZyJj+f8hXnM3FpC27qV8Tj2A2MeGs4jTzzHvoOHePfFxxk6dChjX1tC8t2HykBeHLPem8b6k2c4c24RO666UK+CL1aZP7Fpt4aKNevgpgGNrhEtWjixa/FMLmZlk5R4hctJmRSVlpCefJnLl9XtGjnKKSv4xVLVOpWNF8+SmJzM+YurOV3iT2NPD6yVU1qFheJWkMqVi0lcTVDiuZxCvjk1d6e15uLKCbw65zxnT5zhRHwxvkG26HQRPNAhllNHdnDKlPfLWbi1lJjqVVC7cIy7Z/L8t3uV/cnKtpNdx4uJDo9QLsxAbLV6+CdtZMqWU8THX+ZqciqFliFOeqVMJ35rqZfltq9fHkqYuwZ95GB6N9Cxe8MKrhX+diSPpt4I5i5cyrxZX+J/bSs7T16kWMmjotNbSXEIJzaiMg7W1thVHsaDTT3QajU3ptBSaLQ66g7pS2OnDLb9ctK0z3hwIcMe6E2fIUMZPfF1MqJH8sHYdko8f37VHCGEEEIIIYQQQgghxL2RDpD71mUWPTuWHp060UnZ+jz6GvvizFNI/TUX+HH8CLpZ4u300Csciis3IZKxlOKiIopume7nXhhLNrFmXTC1WnuYRgncmyTiz5WY1tBIT71KQUH+zetpJCVyIr/QHJ6dRVauFZ4+erSaEHxD/eg5YiJvvf02b731Bm3dEzifkHZ9ZEBhwT5OHVTiVg4uPfsDD3Ubzcr4m2L/DUOzmvhmp5KTbbn+0hLy4jOw9nTAYFVCkZo3yqau+1FcXERhYSFFxeb031VmOnHZ2RQpXy4uKSLhWi4u7jbo9KWsmTmbkohWVI2wwbl1Q2Iz17Bh893i1WBj7Yd7VD3GTpxsyodXJo2jQmE8CVl5pmnCctbMYntBBBO/nMErA1pQo3oUHpYFvu/uDHs3ZVOoZKgx9wqz33iGD9adp7A0GP9gF1r3f9yS92/Sw+8qpy8mU6gc5VIhgqHvzmbKO++YwgY29Meg14CVHf4hFSlKv6Tk2W+HTRQXneDtwZZ6WW4b+dIMzhVVYfxTXShe+Q7z9t9+xRrjjm94oGdXOnXtz8KECCY/0x8/RwO56QeY/slqgruN4NW33uLVrils2pREYkY6ZYNPNHoDtbo/wiMt/Tjw3Zt8d8qSPqO5zNVyzow/y7pNO7CqVIsIK8vi60IIIYQQQgghhBBCiP8Z6QAR/yh7FvyAXe3u+P9OI7tG44mzs+XDH2RrsMa66BqnLxdSakwhI+Eyc798lQkTJli2SXy9ag8Zlu//GcbULIqt7a5Pl6TOA6Z31pOVmEmBun7E30RdqN7JUEJ8Qqapg6H4wjrWnzNSOaQp3Zq4svnDuRy8h1ElxcUZZJ3exnuvPlsuH15nycl41BU18rNP8NULT/DCa1+yIyuMAc+9zpCmweaD/7RUMpIz+Onbt8qd8yk++n4j1/Cn8+Mv0912Nc8+9pgpbNovFylS+yxKSsnPycXG0UXJVvXRpcfBwR8He1OkaHU+tBs2lrFjb94GdW1Izc4daeJvoNingXl/j0a42gXTfPQYBvVqeH3Uj0lxNnFnjlLkUZEAKwMaJSfO7J3LZEtan3rrFO7+cOHKJVOHjcqtbh9GdajCtnnv8fqC49fX1LmZTqkXBrQ5mSSV/vEOQiGEEEIIIYQQQgghxB8jHSDib+UQUpMJr37Cm4Oqo9Pew7oWtyhK2cnpVF+Cfe1Mn43GixyNyyXQxxcXjQ+dJr5Mh+A/UW11tlSp2Rzb+N0czM6kuOQwxxPdaNe8Np5/x8xgFrmH5nHRsRoNI8JR+3CsrBrQqakruw4cJa2stfxv4FCxK/U8Mzl06TwFyufSkhQObzhDrWGj6OF0nh+PJJu/WCb+KmlWVgQEhVt2qEpJyzhBpnMTHmzih+F3Z2Uq5OLBX1m+5AgZNnY4OP616ZuMxiPsPamhWYuWBLhYdlpoNDrT1FLKt0ydR6GN+vBAw2Bz2kqyuXThJDZBNQi2tsHeqTmDH+mOr2W6M2NpBgd/WcOaNTdvW/ae4tz6WTwx9kk+mrvatO/n3SfJKUzm2Lp1bNl1ipvGRtm6EFO7AYUntnAuP/emUTSaCu144eOnsd71NVtPmbvKNPVG8t6YTpzb+C3frTlCQdHtOzecfANo0TiIbT9uICn/7gu2CyGEEEIIIYQQQggh/hrpAPkP6vDSUlbO/4p+DarT9qkvWbJ8JV+Mvnnx8VZPLWflypWWbQZDI8um7Amm3yffsLQsbM77dKjkR1mTuN7GkYCQcEJ9HNT26z+stCib42t2U+BsWSmafHZ8Nxv37s/yw4oZ9Cn+kY/XJVrC7qSAC/FxpPt2ZPa8RaxctoBxDUuY9cNPXMkuoaQok5Vfv01W5Yf5dp7lWhbMYmCL8h0Ef1xe8mlmTV9E7KOfslCJc/H8pzD+9BHL9yVy+4mX7k1O3lnOF0fy+qffmdI6a3Indn//DrsvWKb8MpZw5fxGLmYVsPenjaQU3tzAbsxfy9tvbKHBo59YyvRN2hmsyIo/yFdz1xDW50MWL7PkwzcvExtqHhNRc8w3lu+vZMWKlwhe+xxvLj1vCvvz8tnw5SROevVk6g+Wcy6Zz5M9qmA0XuLHL1dwNagXM1as4M1unqzacYx8dTEOSjm1aRXLLwXw8qwF/DB9JBdXfsLBePPQGqMxj4SzJzl58ubtfHwyqYnxnDl9Y9+pS8kUFudw9fQpzl9MJrjtSKaX1YOF06mft55XP9lAcm4pOltH+k7+3pwH3wwkZcY43py1h2x1gXRNIAMHdSHEz5vmA59j3kLl3lK+t2TBD/SsqsGn2QhmzDHvm/PxRE7NfZ9PthyjsNSInbsfz0xR83UqD0Y549LsCeV7C3i5X32cy0YQCSGEEEIIIYQQQggh/jSNg4PDbSdrEUL8m2hwiazPhMHN2DDlK7ZcTDGt4SGEEEIIIYQQQgghhBD/VdIBIsS/XGDdLjSs6IxreBR5m2Yy79dT5Px2jXAhhBBCCCGEEEIIIYT4T5EOECH+5VyDYgj1sKEoN4VzZ86TLctLCCGEEEIIIYQQQgghhHSACCGEEEIIIYQQQgghhBDi/iOLoAshhBBCCCGEEEIIIYQQ4r4jHSBCCCGEEEIIIYQQQgghhLjv6AwGw2TL30LcR/SE1m7HoJbBHDl1kaLiUsv+fwaHkJoMHDSETm2a06heTQrjd3A5wxJ4Gw5u0fTv14qMKxdIzym07L1/abQ6avQYz4imfpw5d4GsPFnYRAghhBBCCCGEEEII8cfIGiD3I3sPeoyaSI8avpYdipSTfPz5FHafSqblEzMZGqu3BJjFr/2YSd/uRuPXiskv9efKtyP4atstnQZuwQwd/RgtozwsOxQ5Z5jx7hQ2nUmkxLLrj7GmSrMhjBrhz5on3mfF1XRKXYMYMno4tr9M5Zvt8RT9qb4La2p1f4Snm+Qx6oXppGUXWPb/A9i502PsJGpcWcW3m0+TW1RCRkoCd0qiW4VmvPx8O2a+/x57z1yz7L13mqAevPVsCzZ9NJafjv/zb3mNzopOz//IQ+6beez1rzl7Nc8SooT5tuDFFx8k6fuH+HLrLbXOxouuw8cRnTSDDxafpaDYsv9/zMrRk77jX6Gt1VbGvjv/pvpWZ9i7PNLMF50WLu/8gY++XUVCpiXQQlN/FN+Oqcf5nQv54rMVXDXt1BLR53le7Bxh+k7S2jd5/Nujpr+vs7Kl/sDneKSFhgVPf8CyK6n4hvfmiZe64GX5SpmzP7/Lu/MOUqB1ZOBzX9Ii2Lx///ThvL/hH3R/CCGEEEIIIYQQQgjxN5EpsO5HWh1O7iVs//hVHh42jGHq9uSb7D1tbjjf+PFDDBv7Er/EJXH4+5cZNWIYL3y/1xSG3h4vvwq42pk/3kRnhYtnPpveeI6HyuJ99HU2nr36Jzs/VBps7F2xto2id/8odDqNOi5JOY+Xkga9Enr/cXBwoHqAPXsPnOH8hXguX7lz58ffwsoJbz9fHAyWz/9wxpIiVr7ejx6Pf865pBudHyamOuqHm73lc3lq3XfzwsPJgOb/pPJosYoaxlfTPiLaJgkrZxd02hsnrtL9ScYHH+SRh0cw7PGXuBjQj4m9o7G1snxBodUFMahfG/x8K+Dt5oi5a1K5Lzq8xFsdPfj6lWEMf2kJdj3f5Z3+YTfdE/YOVejcoT4VKnjhaKVTwoxcObOQiWX3p7qNfZrV5zIhV81XaP/kNHyPfGQKGz5tH82fXMSoBvJTIIQQQgghhBBCCCHuP9Lqdd8yUlJcTGFhoXkrKqbUaH7zv7RY3VdESalR+bvIFF5Ucq/DLJR4i8zHmOMtuh6vSm/nQlilKkQFOP+hBuhrRw6QUbkhNe11lj1lbAmMjMbH1dbyGTxDYgjwsAcHL6IiKuDgEUq1KtH4efsp565MtWqhuFi+q7L1CVf2VVO+E4mXk+2NBmQrWyqERZnDlC3S39kSoHANpHJFX9zdAoi2hAe739vtordzNuWBOd6qhPk6WUJu0GRlcjEvjz86QMHaPZCYKmq8VQjxc0XNLRuvMKoo1+Zubf6Oia0vkZUr4eXlTni0kpYIb2x0VlSoaL6WatXCcC9rqLdzJyIqxry/SmV83cr1fml1uAZEWI6pRtWqIfz2am6m1ekJCAnH5ZbeFoOzN5UiAnDQabH2CibQy5sKoZFUVeNVzuvpYPmii79ynmpUqRxNdJg/tgZLl4DeoKRfSWclf+z0WqWIyq4lAm9rK+z9IqkWE4WPiy2O3uGmONR8CvVzo6y/Qe+p1BXLtVQL80ZrqqRanL2DiAhww0GNQw2LicDD3vquHXAaTWX6D/bih8eGMW/HNcrdCiaHF7/Hgy9+T3ZuPoVJVzhw6CSB0Q3Q6ctSZENM36F08djJO1MtnZAKjW01xvWvx+m1U/nlVCEFZ9ew7qSR0AatCDSUpcqFxo+Nx/rcWg4cuzEqyGgsoajs/lQ2R5+61HVOYsneC+QoFW7Zq314fc4ec/imJay4qlfKoJ7laCGEEEIIIYQQQggh7h/SASL+Vg5B1Xnk+XeY3K/KTW/C31XGAX486ES/TpUsO8w0mgD6P/MKHWoFWPZAi5Fv0K9pGJqIVrww+QWeGPMAXbqP4LGnRtG15RBefO81Ola0nNsnljFj+lE/IpoWnYbxxNC2uNgbTA37AU17MqB9c6qEhxMe3pnHnh9HvUjzxEGamgN5/63JjBv6IA1rhlOv71O8/FQHgkyhv09rsKV+7+E82KoxlZV4K1XqyvinR1I12A1CG/PQ6DGMHPIgocHBdO07lEcffZQRverctVPBxDmY3gN60axKNFWq9eTxJ4dQyc8Za7emjHv3DXrXdLV8ESp1fYYXxncnwNWFgOCKVAx0x6DT4eFfUblW9Xr9cVIb/+3dadL3QXrXrUmksj+2Vm/Gj+lFgKd5eIVtUAtGPjKcpkoeqMdVDPPldgMvyrOydaLvoxNpEVXB1EFTxr9OV14Y3QUXgx7v1mN49YUXGP2Akk9R4bQY9jwju8Zi6oJy8CKsYji1GnXj+ccHE2jpGdHqrPD0D6FikBe2Wi2O3mXXEoirEqetRxDhYcG4O9pg6xZAaJgaFoafu5NpVIVaX0Y/PoRmpmOaMXLSk4zuVFkJsSam9SBemvwsTw3rpIRVpl2vkTzcszZ2hjs/Io3Gw3w76S3WXbmXacWssLWxJS8vXTnO/H33sHr0qe/Mz1/MZU9puU7IqLrU9cjk8L6jSn6E0KH/OKprT1HiW5OKFcxfiWg1jgcqxrF00WZ+b1I0jcaTRgO6k3tyJ5cup1v2lueCs1L5crLusACNEEIIIYQQQgghhBD/UtIBct/yps3jL/DZV1/xlbJ99OJoKle43bxWf1QFOj33Gp9b4v3qlUeIrHBj5ETW+b18+OJ4nv3ugGmEyb3L5sT8XRR2aU/MH+g3wS4Y57jZrDqcSQXbdNYu38zJIg+8LI3EaLPY9+3XzFwwlx9W/YJ9jYY0dnbAYBVKl3b1OLVjMT8uWMCCBZ+yJiWCdnWjr48e0dp6c/nAt3w/awHf/rgZbdVORPvcOXF2Dk1pUdORDatmMkeJd97CL1l5NZheTavgmnGSjevXs2nLNpKuXWPfjs2sXbuWTbvPccskT7enzePEivl8N3cu8xZN56SuEk0q+lN4Yj7rj9tRuV4tU0eKRlOdTj0iOLlyKgdPnlXSspiF646RWZjPwU0LlWtVr/cXzpcY8fKrQduKWlb8vJD5anqXzyHTrw4t/L1Rx2/YVm1KlC6enxepxyxg0eJtJJgS8/tKSktJy83D3soKfYV2vPjxizTzscHL04O85IuklpYo12LATnuZ1Qt/ZN68BcxZfhDvmNqoA3uI38fiRQv5acM+0sqtfV5SkMOBTctZ+PM+UgqLubi77FrWcSIrj2uH1rBg6U8cvZRG0vENLFmshi3h18Nx5Gu86ThoKNWSVvG16ZivmbHPhs5DO1PVMlTJ1qGUfXO/V8LmsHTLUcIqRWNjbYWNQzSPvmup7+W2ySNb4e1oOvSeOPn60qBORc7tP05JkZIHVg5Ub9Ya54s/sXRfPDfdLY722JNLbpE77R/sRzV+Zfq84+Rp7bC2UcrYuxEDh9Ylcdkn7LiYbTnoNgKa076SFXt2/UrqbdaRj+0/gHpOaRzad8ayRwghhBBCCCGEEEKI+4d0gNy3ktn05XtMeuIJnlC2596bwYmEe2pmv4sE1nzwBk9b4n3irWmcKbeic0l+FpfOneJsYvZvpgO6G2Pman4905BaNS077kkSZw5coxAN6YkXSM1MV/4uJ+Ecm88mkG8sJSk1iZR8ZyJCrNDpIomKjebhV79h6YoVrFgxm1F13bA2GCxrMEBB3h52b0okrwjyj8xgVO8JrEu680XZNGtCUO5Vrl7LRX2f31iazuWTqbgGuGNblMTpUyc5ffY82dnZXIo7y8mTJzlz4Rq3aZv+rfQk9p2NJ7OklMKiNM5eKSQgwAmDVRbLv1uNXdW2RAcq36tbnybOh9i6KvUuU2xpcHAIJaROR96cNpflSj7M//YDmke64KBX15NQ8mDbT1wL7cJHs79nfANv1CVa7qa4pIT4rBw8bW2p2KgFDaMb0qB2IHqdnpJipXRMFSOPuCMHOXk6B3X2tau/fMikl2dyPtccx98vkJhIZ0Lav8Q8U3nP49Xu0Vg5OlA28xZXTrMxPlX5Q83ffCV71HVENBTknOSblyz1vdz2zqxfSL5D30N56rRgPZ/8iNj87czefp78EiPO7tXoUMPA3BUHScq9zSo6Gi1RPZ6gteEo3y/bzPk083c0Glfa9u9FjYQ5vLo46eb6fovmD/bF9eLP/Lo/21Qfy6vS/Qme6lud3JXvMfeELIIuhBBCCCGEEEIIIe4/0gFy3yqlMC/P1NCubjm5+X9wRMbvUePNJccSr7q2wd8Tr6qYn2ctIqhNTzx/t2Ya0Jf1UJgYKZs5yDSt0K1JMZZeX6BdXe9BY7zGpbhiZXcJmZcO8drYbnTq1Mm0tWvVkWe+WXN9OiGjcuT1WYlKi8jNyaPo1lbkWylp0GiUxJfrKFA/lhSW/OEOod9QIii1XKDaMK/V5JB0JZuiIig4+hPHc9wICa5M64YxXPj+WzYU3cMJjSXEb53BqAe7mPKgY8cOtG45gM93n0ZtEs9J3srTvXrw2o+HiBr5MQtXfU//qBvrsdxWcTFZl7Ox93MnJqKEOe/MxSa2JRFujiRdjVPy1JyJpWq9sSTRWFJAXn4hf1tV+o0SU0fLts8euF7eHdq0pGXr59hWVjDKyW93fo3GCkdXV1xv2ZwdbJQysHzpTuzcaPL4THp6HuejL2Zw4oq5l8enU1/cMs5TVGKNf0AAFVxsMdi54Bvog9PFi8QV+1DJ6xQffraUS9mlGMKDcMu9SJpzNVpXd2PXLwfw9PEn0NcbO2tbnH39lHg8KSsdu8oDGdjEii1zviWhpNyFKRXSq3pbRnStT8qqZxny6d6712shhBBCCCGEEEIIIf6FpANE/K3URbpbdOpNl7r+99Y4fIvi8+s5UxhFmLd5AW0jqSSkFuHq5IwtTlRpM4SGoX8iYq0VYeFVcEw+w6HcHIpLDxGf7kW9WjVwKL94+F9UcPgXkp0jiArwMi28rdOFEVvLicO7T5CWZf7O38HWuxrV3Uo4npRg6qgoLjrHT2tOU6/dCHqHneabhbdMaZSeRa5Oh6ubp2WHykhG1kn0Xo1pVNkH/e88DYzGLLZ+/w6jh73FtmwPqtQIs4T8jpJiMhOS0Ie2o5H1Ltb8+jOntdWpUamE+FMFqDNg/SVZOWSVGvHxvc2KLEUl5OcX4uZVQal/Ny7IaDzL/sNpVG83mihvy857pDN4UKtFBzp0uHlrXD0EdTmZO/KqRKfRk3muSjxff/Exv5y4sdaG3dXD7LhQQvVm7U3xtYz2xtk3kqbtGxKWtpNZmy9Dng6jOsOccyS9m0Zy7tf5xCemsmP9VhL9GtCufQfaN6tLBRdPIho3p127mphWsbGrQI++rXC5uIifdqk7brCJasWoQT3I3TWT57/bp2TZ/6zXSQghhBBCCCGEEEKI/690BoNhsuVvcb+wdqB6o3roj+1jf2La9REQZeoPe4vxfZtTPTKUwPDK1G7UnCr2iWw/kYTGuRIdO9YmPKyasr81bdq0UbbaGE5u53SxK/WbtKdxo7rUbdaC1mpY40pknztHQkau6WV+x+BYRo4ZS0Pbwyzeceke3ujXUyGiHlEe8WzbE0duQR4afRTNW4eQ8Osatp27QkqqDW379qF1kybUdj/NzlR/HK5uZ1u6Fz2bVuTChpVccm9ELa9Eft2VS81eTSnY+h27soJo0LgF9evVo2Wr1tQOsmLtolnsuZhFcUkOV9OLaNqxD+1bNKVFK+VamtVDl3HONKWXJrQJ/WoZ2Tj/V65aUnovijMvkqb1pXP3AbRu1ZRWLVtif24e360+RFah+TV7g70LjerX5sT+bSSk3tucTxprK2KadqNl/Vo0bd6SFo3rc3n9x6zac5l8UwEbKVbir9+jLcUbfmDuoXjTiIfrcpNIMIbSq08nGjZoqpRpGJmbDnAuK5lk64o80L0DTZq2oFVrJR9qBnJBKdOUrAIie0xi0rCulnrQDJ/4OXwydydpOXeaXMuIjbsvbbq3JG3VLFaeuILOpyHdGtiyafEmTqVm41StFXWsLrBt7xluzQHfFg/x/MN9adGkFsFBQURWjqVZi1iKj2wlTp1yKj9VSbcnXfr2oG7tRkq6Yig9cJwLuQUYSwtJzraiToduNGvc1FQGQYYszp4+x4UzJyiq3JdhnerRoKm5brf0z2LdgasEVm1AA99sFm84SGFxKa5BMTQNt2Ptr/vIzknlzKG97N1783b03FUKlGyoOeBVHh/Ynoa1Y/D1D6Jytdo0aViJtENH8G0zjPE96mGvK0XvXdmSj20IztvKynU7borvlGNN6uv388UH8ziVn0n8qWMYo7vyUI/mNGnRngrnp/Dxjzu5kHCVYwfLpeVCOpVrBHJ86lS+VdKfpmRRYN2uDOnqz5bXp7DmWo4pX1UajR/dn5nMA1VcKbZ2p1Z9tS60oXGtSlw7u4uke5zSSwghhBBCCCGEEEKIfwONg4ODvP57v9FosXOwh/xc8opKTB0T5dk4uv/mzXV17Y70nELQ2eDsbIfesjC0WSl5GWnkluqxd3DExqrcUAFjMTmZ2eQXm7tZtHoDSp1CV5xNWvadVicoo8HK2h4bfSE5ueYpkPRW9jg6WVOUnUFOQQkanTWOzg5KmpSU5GeSgx2GklyyS/S4OlpTkJlBod4Be30R2bml2Lk4UpqdQp7RBkcH5VosQ1FKiwtM03ap60+rNDo9Do5OGMoWtjAq15mTRa7aqm3tgJsdZKUp3zeH3jOdlbUpD8pGVBTkpJNt7qUw0Wh1ONjbk5+nxF18b3MPqcfYOTor+XQjrTlZaeSXS5xdhWieenwge7/6iJ9OXf1Nx5dWyVdnJxvLsK8iclIzyVfyW2uwxcneDl1ZsZYUkanmk5I2K3tXnGxulHdJfoZST+68sojKnAd2lORkkl1Ygt7GESc7DTkZ2RSUlKKzdcReU6iUV8Fv1qbQ2TrhYqeOnymvlNz0NPLKLkpvh6uzreVaipWwLCXMEpPWoNQfe6Vc1VAjRXk5189z6/VQmGPq6DHY2mNvVUp6Vq5pqjKdkieO1lolH3KVOnnnR6S1oxsOhvL3i3JW9b7IyFRvNuxtrMrPiGZSlJNKppr55WiV7zpaFZOdlXe97PR2zjjbmud8u90xJjorJa9tKMnOuZ4Hems7HO2tyEtTy7j8Mco97KLUI53lo4WxVDmveh/dWmmEEEIIIYQQQgghhPgXkw4QIf7lDHbO2NsaqNxvIh1yV/HBDxu4lm8JFEIIIYQQQgghhBBCiP8o6QAR4l8uqsMYulV3JfvqEZbMWcqlGzMeCSGEEEIIIYQQQgghxH+WdIAIIYQQQgghhBBCCCGEEOK+U24yfCGEEEIIIYQQQgghhBBCiPuDdIAIIYQQQgghhBBCCCGEEOK+I1NgifuUFgd3X/ydSzlz4SrFJaWW/f8MVg7uBPn7YmfQUlpSRGLcca79A9bu0FlZ41/Bj5Sr8WTnFVn23j80Wh2eQZH46DM5GZdAQVGJJUQIIYQQQgghhBBCCHG/kQ6Q+5G1I3VadqF2iItlhyL7CqvXrOdsQiYxHUfTNPjmwT+ph1fz4+az4BpDr54NSds8lfWnbqkaDp40bdWemAqOlh2KgkR+WbGOY4kZ/LkuBj0B0U1p1dydQ9+vZF9GDkZ7D5q2bo7V8fVsPJVKyZ+qodbU6v4ITzfJY9QL00nLLrDs/wewdqBR3zF09c1h//kk8gvyObx1OaeTLeH/Hzl4BvL044+wbNq77DlzzbL3X8TKiVrN21Eh4xdW7bnKrf0belsn+r/0LX1tf2bkyzO5nJpvCfn/xD2Uzm2aEehmi7G4gEOb5vPryQxLoBBCCCGEEEIIIYQQ4q+QKbDuRwY7ohvWwCX+JJvXr2e9uv26j6T0PFNw/MENrN92FLuKMfhlHeOXjevZcTLJFKZxDKNl1x7UDtSYPt/E1oUazapjd+oQm8ri/WUP8Rl5/PleND0+IbVp0rYXw7pHoNMq57V1JbZpS+oEOqG7TTL+7ewcXWlaM4T961Yyf958Fi35Z3R+3Bes7Imq24omMW5KXbLsK6ekIIdVnz/F+PcWkJTx/7lTTLmfWvcbQ9vAVHZsWc/Oq34MfHgk1QLtLV8QQgghhBBCCCGEEEL8FdIBct8qJOXieU6eOMEJdTt7gSzLlEbp8Sc5ceocKVm5pF8xf+f81SxT2N0VcC3u7I14T18gPa/wL3SAmF09fh6HBnUIu12r9X1Gq9Vik5vJ6fRsimT81f8pY2kJ1y6d4fSlaxT9uaFFfxtn5xjaRcOc5dvZd+gERzZM4ZyuClUD/DBYviOEEEIIIYQQQgghhPjzpANE/K1coprxwayfmPNUI/R/YPiG8eo+NmZVokOsg2WPmUYTwaSZCxjWOsKyB/q8sYyne1ZFU6M/P3zzDG0Gvcaiud8xYfRjvP7ZD6zZ8DFt7CznNjhSf/SH/Djre+bP/opRbatja+pk0WATUpMJr3/J7FmzmDVrEdOf64qznbnpWdPqWZZOfZL+vSby1Y+zmLN0Ne8+6IuNKfT3abRaKtTpxFuffWeK9/vv5vPh+LY42FqZ3viv4O9PBV8fbG2scff2IyAgAD8vJ/SW43+XgxcDJr3E0JbDmTzzG2bNns2MT1+kfrC16SbWOPnQYtwHzDFdywJWfTQUH1c787E2ztQe+gbffaeG/ciSL56heqibkgMKnRWu9fvy+VfT+V459quP36G2n+mou7Jy9KDhhCksMJ1zDss+f4KYYHclRE9ko8F8+uajdHniA2Yr5/1x1jQm9GqIo978yLHyiWDoC5/xg+nYhcx9rQ9ujtamME2zJ1j13dN0az6OL+coeb/kJz4eFoTpaqxsqdxtPFOmfasc9z3zvvmY7o3D0Ws1VOz3FrOmfkCv+sFU7jqZb2aocX/DU32b4KbGW38U3yppmbtgKWuVsg3wuDHSQmfrRM2hr/HjTPWY2SyY+jbt6oSaRiTZOddm8uefMHLCJD77+lslnxYw9fWB+FnrzAcbnIl9+BOlDqrHqtskGt1DR5595cbYZ53matJVjFZOSt3oTGiEM1UifbE3Z4UQQgghhBBCCCGEEOIvkA6Q+5YjUS3a0advX/oqW8/2jfF1+TveK3cmpm2n6/H27dgELxdbSxjkp1xi46oFLN99mdI/tCjIVZZ/u4/KQ3vie5d+k5uCPZryoP9aPphzmlr1nFk3ZRXHC6KpXNsSXqEKdVMWMHbQUCZ9/it1H+hGNQ9HdFbedBo4gMx1HzF84EAGDZrEvqC+jOxQDfPVaLAPakmU6y4mjxrIIx9tJOTBp2ngdOfE2ThW5YF+Tdj99USGKvEOHvEyJ0N6MKxNFewqVKZtuw60adkUHy8v6jZuSceOHWnTMMLcuH839mF06hPAoU/GMWT4wyyNd6Fp1SrY61yoOeJVuuhXMVo558CBTzKTjnw4sZOp4R+vCPyPf87gwWrYw3x53J2JAxqg12txrBDLmG6VWf/lJAYPGsio8U+z+4rpbHfhTpNRk3nIbzVPDxqkxPsIrx1w5a2XHqKqmzmPnCs1oE72Gp4YOoRHX5qBf8vO1AlwVx46rjQb9hhuR6cx0pTeSaz16M1T/RtS1v2l821D0xoXeHvMQMa8twrfB56ihYsSr5MvXpdXMmH0UOW4IbwwYx/tOrZU6qA1Z36cxMCHHmfB9jiOLp3MiKFq3CN4d85mUpU4jdu/Uq5xKC98uJAr+eXL0YaYdiMYVvk0b48ephwzlKd/OMkDI4fQKMjeVN9sPIOpWnqSlx4byeChL3HRqyW1q3qZjtZUU+pWK2s+m6jmg3rOt/jVtOi+gaDYpvToY7lXym3NIgzKNbqhycymQB9Gq8HjGNbJwIF1J7Bxt0FvZYpaCCGEEEIIIYQQQgjxF0gHyH2riPQrlzh37pxpi7uUSG7hn1um/GaFpMVfvB7vuUsJ5BcWW8IgP+ksy3+cxuxN5yk1/sEphs6sZGN+SxpHWj7fkzT2rd1NBnqy4k5w+vIl0sqf9/Jevp6/jWvGIi5eOcWVUh/qBFhj0FehQZ0IGvZ5mFfeeYe33x5BrJst7i6ulI0LyM85yKo5m0jIhJSd3zH5hWkcKbzzNdnV7khk8UWOXExQcgpKik+wbXsy/4+9u4CP6tgXOP7bbLJxF5IQJGhwh+Du7m4tReru7u4ttIVS3L1AW1pa3N0JCXF3T9be2d0TCJRCSnvf7aX/73tz2Z05M2dmzpz08zmzc6ZWWBU8U/bw7dyvmb94BZdjYvl+9SLmzJnDd+sOo5yiAjI4sHIFW48XYiwpZMfiL1l1+BLF5jD6dq1OlSaDeUZpy7vv3kvnABd0wSH4azQQe4jo6ncpbbSkPcfQ1jXw8/RCo9ESVKcDlQrPcSgm/U9tNq+p1pS+Td05s24bUdb+zuDQr8dI9m1Lrwbqn5XkUyxcu4dko5HsvCTiSz1pXtUNB21DuneoSdM+k3nJWt97aOXjhKefPx62nJiMZ9kybyPRmZB5ZCWvPPsVRyx9nxFFok8Xnnn5bSXfm9w3sTOVPdzQ2qmrMW6Hux8tmtcgdfdezpVaXhNXStS5k0QZa9KzkZPST0pUXjI/7j5CVkEpZvMFUtMdcHRU1wNdPqocG8jYR15hUocaOF2pion8jCSiy+6VciEpR70XAxow7f67CS/4hTlfLeBEii1aCCGEEEIIIYQQQgjx18kEyB2rmKTzZzh88CAHlXDkdAQ5hVcnKm5fEQlnTl4p9+DJCHILbXuL/FVmMvl+6UHq9+uJpxp3a6WU2PZ2x6AvxXz9spPSEgrUCRG90YDBmEN2mkk5lzP67EhWfPUG71ofwr/LUzPv5q2lO6yrBSxMphwK89UvhUmcPnKa1GL1+x/Q+HjgaNBjNKoRyqlNxQbsdFrs/vLdVkx+jsG2ssZsJCvhEpGJ2RjMTujsDexY8sqVtrz04CTueehrIpW2Nxv7Ik9P8GX/++9b05b/dhbbJdNg7+KBnblUKfNPTo65OuNub7rS91YlyrUw6yibF6BUT6HZVq7RaMJg0Chplk5wUdLS2fDt61fq+9y9U3jm041cef5vzlHaqn4uSuHMkVMkFUK18CE8OLU5UfNnW/N9vWwTSRXdvuaPONjj7GyPsbhcH+iNlJq06JzVlSLKBS1Rwo16yZy+lzdmzmTJvjx6PfoRS1bOZkxNyyyIgYzYixw9rN4r5cKFFGUsJmQQ0KAa2dvXMHvNAeKLNDj5OVGcXqSMZVvZQgghhBBCCCGEEEKI2ycTIOJvpbHX4ebhhYfL7b3Dp/DUNpLdW1DN0zY0zRgxGM1otVplsGpx9mhKaEj51xdVlAZfLx/cC7O5VGx54H+J/CIvvDw8ycxIJz3dEjLILSy54UPuijJGxVDk4Y+Xp7311UkaO0c8qjsRfyqBvLIH+n+7aGLjzdSq2YCcrLK2pJOZlY+BGjRtXgPviAN8n55GZnYupWVLPcwmimLj0foE4exoefGXDr/A3tSoaku+qbQ0EgrcqVrfTd2wW4tTaDCVTAfY86tafjlubp74uZUQG11s7fu0DCcC/YPIyrza9zl5RcrVvhlXqlVvQnD2ebamJJGRkWFd1XTN2SwTTiYz9vYO1v6vkKIipSwTvjU8cbKzXjV0/j74O0awf3sJt17IZCA/K4kdK95n8siH2ZIaxIhRXZR4dzpNeZ4FK9awZs214YV+bhSe20XkxWSOpCaQqTdh7+hKdU8zJy8kUVBiK1kIIYQQQgghhBBCCHH7tDqd7mX1s7hTOLrRtEM49mePciw563cPlUOadKNVozo0a9YYX20JRtdK+DsUEJ9RgMYzjP79W+GSn4zeLZQaNWooIRhtZgKZWh/adupIkMaENiCI6pa0qr7os7PJK7H9ZN2rbkdefucjxleLYv3+OEy3fHhsT+U64dTzi2fv4WgKS3NwrtSF7m39SNj7M3ujLpPvXJ8uTUJwcajKwCk9CHTxIO/iTvZmBzC8cy1itm8mzrcDLQOS2X2wkBYjOlOyZzHnTA1o37gqBSV2hITWoV27jhScXM0PJ+MpNmRR4tmQgW1r4uzsTFAVpS3VKmNXnE1WfgmaGp0Y29LMr6t2X12VUAHGrHM4h/WgfZXKuHj5UqPWAPo0yWHt+h+JzbX1kc7Viw5tW3H+2F6SMgutcbekc6Vxh7Y4XjjGscTM665pNmklXoR37kE1tyI8K1muWQ0CHZVrmp6N1q8urVtVR5ttombLcNq1bUN140WW/XKKEkM21Zt1JdTFGa+gnoyaWhmPQiP79+8n8WZ1K0wgudidNqMnEJpTjHtoG0b1qU3EpoWsPJ+Fb9XGdAqvQ2GRkaCQ6jRv1x/fpJ9YtveMMlbSyXUIpXeHJng7awmorNS3elVcTLmkKWVpqrdjfAcndiz5lXj1dDZmNO6BNA1viGcx+FWvRbd+g6jtlMoPO4/YViIZwMG7Kt06NSFf70jValXw1JaSlZmHS2hLOraoR1iDJjSu5U9ugYlKwX7oE88Tk1VKo4HjaKw34VS1Nt3bhWO88CPLjkRjtg+ic69mXD60k6jkPOtG9827DaU4YjtnYrNxr9majs3DCA0NVUJLWjcwcuCH7zkWnUHM8Z2sX72SlSuvDTsjSinRK/eNdzNGtw3AztmXmuHjaKTdz4Zte8gov7JGCCGEEEIIIYQQQghxW2QC5E5kNpKblkJ0bBwZRaXX/kJe4RFUgwCnEmLOnSIirQizRoM+N4X49AIwFJAWc57YTDs0SrwtGMhJiCOzoJSclHSyTUYsGyNY00ylpCenXpkAMemLSImN4OjJc8SkKeXdkpmSwkzi4mJJVI43GE1kxUYSdfk8J05HkpJfSmbUedINdmi1RUTuXMPaXedJiLlMWmoayVEXOR0RQ1JGOnHRUcQmp5ASH8GFs5e4HJ+qfM/B8qN+DSaSL+xj256z5FpeY2VWvkecIDbbjL1Wa2uLEpedkUxmfgkUZpEUcYGLManc4q1X1zAZSrl8TjmHnRMODspZTUns3byJU/FX+8JkNJCekkxMXAJFpTdf83CF0ud56SnE/ME1zY06wpm4HLR2Duo1U65pXipx6Uo7oqK4nJSFUWtHYVo023/9jZPnIolJzqakIJeo6CTMjjolbyp71i5hx8kEEhKTblm3jMhjnIgoQOtm6b9Covb/wPq90RhNdvhZJkCaB3IpIppipZycuGNs/mk3aXm29TUZkUeJStMrfW9vq6/SovysZFJzlN4uyiZR6ftzl5O5dgpGuT5piUTHpWNQ2mI2lHD0tw3sPXmZuKR09NaNx0tJilHGT0oBTvZa67UvykknLTMPrU9lQnycKMiM48jJCIr1RuW8ejLi44iPjeL0hXSMbpZ+MJEaeYjNv50kr8ioDJUS0pJjiIqKJb/YNs5z05OJVcZbjnJPOPqGUEUp19bv2ZzZtpaNh1Otx92UsZT4yHMk59vj6GCPPvMiv/zwg3XfEyGEEEIIIYQQQgghxF+ncXNzu+Vv9IUQouLsqdthPM+N9OfZ12bbJtaEEEIIIYQQQgghhBDi/5nsASKE+NuZzSYMlp3gZXpVCCGEEEIIIYQQQgjxXyIrQIQQQgghhBBCCCGEEEIIcceRFSBCCCGEEEIIIYQQQgghhLjjyASIEEIIIYQQQgghhBBCCCHuODIBIoQQQgghhBBCCCGEEEKIO47sAXInstPi4e2Ph7O9GqEwlpCRkUVRqQFXv8p4O2nUBBt9fgYp2UVg70ZAgCeG7AQyC9XEMloHvHz8cHPUqhEKUylZ6ZkUKuXe3kDS4OTqhbe3A/nJGeQZjOp5vLEryCKrUH+b5TrScsh9PNGpiJkvfktWfoka/w+gXJ+qHUbx5KT+ynWA0sJsVnz4AD+cv0lLXXwYdM/TjGpVFQ9/f/Q73mb4m9vUxH+vyk178Nzoprz1wWzi0gvU2P8hWke8fb3RFqWRnqeM/es4B9bm0Vc+pFvRGgY/vYT8Yr2a8l/i6Eagjyf2Wg1mo57szHQKSn5fbyGEEEIIIYQQQggh/gm0Op3uZfWzuFO4BTD2iZcZ16Q6PiHVqF23LnVDvElJiiMrv5Q6XcbRq31rhk+eQq8wfzwDqxNACmdis9CE9OX92a9TK3Epu6OueyDvV5NZzz3L4FqV8a0aSh1LuaG+5MTFk15QcpsTFU4063U/L74xgZrxJ9gTnYnZpyYzn3uOtiUnORCdjfG2CrYnuF5rOlQ38P2vxygu/ec8pNV5BjFh2kRS17zNSx/PZc3GLVxKVxP/iL6ICwe2sW7dARzDe1I37yArd0Wpif9eHoE16NwwkF37DpNb+F+eHLgd3o146JXX6an7jV/OFv7uHtJotNhrTESd3MeJqDSMJjXhv8HVnzYj7uexQXXxCqpJy06DaRGUx9nIRIr1/82KCSGEEEIIIYQQQghxY/IKrDtWNsc3ruTr2bOZbQmL1hOVnGdNObPlK2bPW8aRqHjO/byCr+bMZkWFH6ZncnjVEr4qK/fbtZxJyeGvPv5MvphFncHhhGjLrS65Q+l0DvhTyPHEHErlubG4CX1eGj+v/paFP5+n1HB7U4x/DzuCa7dlUmtnliyYz5dffsn8lRup2q4/TQK85D8kQgghhBBCCCGEEOIfSZ5bib+VR+22vPTpYmbPao293bWv2bqZ0tgjnHBqSZca1w1JTQ3u/+hrxnSqoUbAwKfnc2+/emgaDeXzd+6iUb9nWb1kNhOHT+bFT+excvXzhJc7deioN1m1ajWrF33I0ObVcVDj8anOtJe/ZPVqJU0JH98TriYop+34IHNfn0CPrvfxjZr+ZHedmnpz7rXaKPVYbCt35XJeGttcTSnHYKDYZLrNVTO/p9E60OvRr6+0ZfXzfdUUJa3ZGL55fyqNfAfyvpr+8rBg5frY0uv0vIvZC9R8avj68T54OGtB50rnWe9diV/6VA9bplsJbMjDT80kPKA3Ty9bYc370SMDCPJQ0118Gfr4J1fKnftgJzXBps6kj6+krX5tLC6OV1/nZm3PgmXWtM9feYjaPmpCBTSZ9vnVcl8ejs7aCU60Gv4Q79zbhQaTP7ClLXibfvUrc+WsgfV56E21f1et4PWJLdQEpT6dH2H2i+PpP/gx5qllP9T56kRe1SEvsGzFKlvejx+ldrCtE8Lvnc3qua/QtY4/TSd9xUrLGF39NbM6N8RFSbfv/qQtjyW8Pg5Xp3KvtFNUH/m6kkct971ZVPa15NIQUKMbzz81lQ6Tn2PRspWsXr6Ah4a1spZp5eBC+xnvXil75YpnaKm5xb2q1RES1hJz4j7OxWVjNmtwNFfBu05dwmt54SD/JRFCCCGEEEIIIYQQ/0Dy2OqOZYeTmzteXl7W4Onuan1v/1+nxcndA0+1XC9rueWGkcYOrb39nz+XKZYFa2MYPLHP1QkKhQZ73Lx9rnkA7uLhi5uzcpSDMz51R/Lm4DTmrYmn99imXFx9nHy3zoR3VM8fNpRXwiN5Ztxk3lqSwJiZIwj2dUWjdabtuBn4HVvItNGjGT16NqX9H+We3vVsN4WjOzXaTmVSXy2fPDiaJ1dfpvOjLxB+i3Y5uAYwavpksta+wxSl3AlTFuA59AFGdayJXZu7WLx8FYu+/pQ2LVvw8gdzWbt2Ld+9NZpKt3oAfQsOXR6i/rnXlHZY2vIBx1s+yHvjatkSda74ho3hzS+HsevV0Tw4Zzt1pzxCXycHXEMaMnZEU/a//QjjlbyPr4miKOoXPlj4E7lFEDzieYa57+NBa7mfcL7dI3w8s70yCm5B64B79e68+t292C2YwpSHXiC9bm/6h1RRrq+W2qOfoGX2ZmZZy/2c5B6P8fyYFta+17SbyQzmqG15gV98BvLVrCaWFOzrdOOdeztx/PP7GaOkP/jKZ0RkWs94C/bUn/YFL3aN4lVrua/ya+WRbHh9KI7K+NU5e1B70DO81S6CJ8dM5I2V8YyfPgx/Dyc0jp70mTgBzfYvmarkHTfxW1yGPMwY5Zpar5oyVsK6TGVYi0zevnc0T62Pp/uDz9JcGSuaBoOY6r6FqRPHKueczrcXKvHMXR1wddRyYM59jJ7xCr9FpHFi8SzGjLHUayZf7TyDZfsdw/b3le9T+GTDcexcXLC7Mka01BjyNO+NNTJn/DjlmAdZklqXOS+OwdNJq9x/TlRpP45nGsRz37SJ3PvkVmr27E3tam7W3B7NpjO5aT5vPmI532jGjnuHI2bLVJwdjq7uV+/tcsHFWYtrsCeFSTnoDTq8Wt7Ls093I0upe0A1R8u2NkIIIYQQQgghhBBC/OPIBMgdy5vmw8Zx74MP8qASZo4fQDU/JzXtr/Cl9djJ3K+W++DkgYT4uappkHtxDy/eO4Z7Pj+AwfRn1jeYMe/+iR3VetDVT42qkBL2LV9CvFmH/tIJ9p05Q6xy3ivPihO38+QT87mkL+Dcpf1E66rT088FR4cm9AuvSrGXP807d6ZzZzNxMSZqVKlC2YKC4rwolnzxGacTjVz+dQObdsWj97p5m1yrD6WhLpJfzpwi32ikuPhnFm5No12LMPxPfcuEMSOZOP1BDhw+wsuPTWPYsGFMeWYFKdYH0LdP/+uHfJ9aW2mHpS3O5CfYERBYWU1VaLLZ/MY0Npw0knhkN1u2X6JYaaiLcwA+xjwuFRWhV+pbeOEEmWZntPYOSh82ZNLgxhQWawizlutA9NkCfOs1oKpa7M3ls/uTWbz7UxH5acns3LafVIdS0DZmTO8wirQuNLKWa0fMxWKCa9YiUMll3juHD44Fqm0JgjwIDKym/LVypk3ztjhf3MiSM9kYlPqaTBV7h5jGtytT+wex58tPOKnkMxpP8uU3OyluOpJhtdWDErbx2CPziTIUERETQYZ/Xfr4OuHq3JQuDStRUqkyrZQ6dWhvJCHZjrpBwXiqWQsyzrHgq++ISDUS9fNatuxLRO+hjOkzG5l90IHw9p2UtjTF18WEj2cwGjs7zErdjUYTlktv+Wyy1kv5t2wsmC3pljZaPtuirNzCGNi1Dmfmf8Zver1yTCLrN/1GUuWe3NNUnSjMOM47c7aQX1BCQcEuMrK9cHJytqXp9Jg1btRr3JY6vjrlvGUrkdxo2m889z2g3tvlQp8w9T8VHlUIH3QfL4zQ8N3zT7M/XunbvzZ3J4QQQgghhBBCCCHEf4xMgNyxMti78CvefPVVXlXCO3NWEJlSpKb9Fans/Poz3lDLffXz5USn2PYW+avM5jNsXJFLs4HNuDqlcis5ZKbZPhXk52AwXLcRdm4OyerO0YUlxRSVlFof2Go0Abg46SnVl2BvWbGihAubv2blb6ctz9utDIYokmNtn80pu5nz9lccybB9/yP2DWrgXZRPaYkaYTZjyCzE3t0R+/JLW/5mzUY8yazJPQhU21J+UY5NFJFn1KfoWSdZ9PFXbIvXU1CYRIZDLe6e9TDPPvss907qwvmdm4jLsDTAHy8Pk3JM3pU+Sv71G+Ys/hW1y28hmaizetsD/NIsdq1ZwsYTKRhM/ri7WSaHlH5Ry4356RsWbDxAtnJovb4zeeqZMYSpadqyV6nZ6/AJqIShMFMp809ual+zCjUc8skuX/H0bOV8XniUzXhlZ5OkTqjkFxZRUuqMTyU77Oz80TkUW8eWtb5K557aMJd1By5YV2pYlJZEk5Zo+2xO3smc9+dxKguqtRnEw09NprWzcv2tbfkb/uQG+FBZuS55aeVeoZaTR47BTekf9XthAWl6pe/Vr+UVHFjOnOW7Ceg0jsefeY5nn5lJK+ukYy4HVs3hzdfUe7tcWHvcgD63lJBOnWhhOsvct2dzIEeLs4uZgkyDdRJHCCGEEEIIIYQQQoh/GpkAEf8oCbs2UVStC1X+YAZEo6lGpbKHvH+Su7MLriU5RGbrMZnjKcg1ERdxhp9++kkN2zl2KZGyuYvbYUpMR+/qiVPZhgt2GnQBOtIvpVP498wT/Y5G05p+47ricOFHVqltOZ1sUFNvRoOnezWMkT8xe+HXLFy8mHnvvcjCbRHkWTshgfR0M8XpseX6aBt7DkWQb81/uxLIzjSTGX+pXLk/c+BUNEWaenQb3pOwpF+Yr6Ydi8lRrpeSTW8gPysXN99K2FnfuaTDx6cePt7WQm8uLZM0ow/+5RbFEOSPH6e5eFz9Xo6XmxvOTvkkxxoxmhIpzTdx6eyJcvX9lZMxqZSqx99YAM0796Bp8VHmbrPlO3A2hqKKXJqbySsgq8gFv2Ct7RVcFr5e+DlEcHzPrWcijPoMjv32PV+/9RIvf7SF0voDGdWvmZLiQ68H3mTedwtZuPDacG+4ifSL5zBlxLN6517OZRtxdHLC3yGbo+fzLJdGCCGEEEIIIYQQQoh/HJkA+RfS2Gmx12rRaDRolH/tteV+Za+ys1PilLSycDVZg50lzvJrdjXNUk4Zz7BOvPPtBhY90u7P7wOiMBSd5FKiByHB7tbvZnMEh87nUatqKAH21Zn40fsMCKlIuWYlrxKUIW5vr7TR0YMW7ftjH72Lk3mWfQzOcizWlcE92xDifbUtV/dZuD2FpxYQ4dSMnvWb4q70kbNTH8Z29WLfmdNk3+jn+H+Ctd+tdVS+WPZasXy2fskgI8uEo7cPnso5O8z8jPvbuVx9OH4TdnYOVK0cTH5ePgkJCSQmp1JstFOuqaXvz7PraC4tuw+laUi58XDdWPmzzOaz7D1TSpcePahTqVzfW8vNIStbD77+VFLa0qDfTGb0rIOjZb7DXEBszBm0VVoQ5uKGl99A7n16EP4V2H/CHL2JNfsLaTfrSZop5drbN+Ohae1J27SQHYXqpIHSaK1lrDj70KFTDzwu7uSHnAJKSs5wJiOI0b2aUMnjz4yVYvLyijB4+BDi4IBfaCMmjR5KYPnJvaxcUvIKadyqm22FSLlyrfepUh9rv6jX2xI06cfZfiiWenc/Tg+dTjkmhBEDOmM+uImNOdetgLoBS7la5d4szsskKdERdx878vOzlJQsfpnzMvfOuId77rk2fL23hIuXDnOmtCHTevri5OhAtRajCS44ztHEJP7kehwhhBBCCCGEEEIIIf5faHU63cvqZ3GnsHekcvUqFF88w8WMvN+9BqfjjE94YlwHgpzt8arbll59+tLELYFdZ5LROFWiXh0/qjbqT9++fdXQBoezuzhf4Ez16s0I79uT3mVpncPIjbhEQnaB9XU8Dm6+1FLOrY87xG+nUirwahw7PP2r4m0Xz4lzSRSXWlYcQOW67sQc2MPJxDzSLsRTb9AYhg5qj/Ped/nwiAuuGSc4lelI46ouRO7fQ7yuOoHaBI6eySGoYQgZh7ZwMNmByvU6MLh/H/r27kFw8TG+XriBhBwwmwxEnz2Kd7NhjBoy0NaWbu2wy4rgonKAxrcGzf1z2ffLCSq0x7bKUFJAxMUEWgybyoghfenZvTrHF7zOmkNKo1RandKPVYKJOHucjNyKrTdxcPdnxL0vMnNcF4LJJd+9rlLnrlQ1JnIu+jyHThTRulcPaztCYhfx7l4ILjzNztPKNfUKoWmImePbjpBwzQXRYHT1ol6rLgzo0ZWevZV+6j+Q8QM6kZ90lsvJuSQe+4mCqr0YM2ywrY/69KKWfRz7L6SqZfwBJw9qVvMl9egJIguKr76qSZVwcgfaugMZPXSQrdyeXfEvjeJ4VAynT+dSvWV7evfvRz3NGb7dGY9/STQ/HokmKyaWDK/GjBg/nG7t/Nj23Qck5Npx8uxFCopvtgzBTNTuVaQGjGbCpH7KOZuj2fkpj393EqPZnqqN29GuvRLadqS3UhfvtN94/+u1JOeZMBlKiLx4juBWI5VrOsBW384tKUq5yOWUPDR+NWnqk8X+305ZX+F1VQlR0Tn41W1F78ED6NAgiN+2b6MoN4O9JyLRW1/NlsWJk+lUCu/J2EGWstvhlRbHpYQMKg95jtfuG0rDEDfy7QPp3rM3ncNrkHRsP0f3/cwl+66MvnuIkqcjvglbeWXub+QWm3B08Sc0WMfxY6fJLihVxpsT1auGEHX2BGk5xYSNeomXZ46wtaNvffLXvsAray9ba2w2WfYh+X2wrMAx56Ww+1Im4b0nMkypa2OfTBZ+8zW3GgpCCCGEEEIIIYQQQvy3aNzc3G75iFoIcQfSaKk/8AWe65rK829+y+W0YuzdApjw1FuEXfyc15cfI//WCwruAM60n/A4jzVLYtJzC8gv/lc0WgghhBBCCCGEEEKIO568AkuIfyuzicsnt3Da3JQX3vyYL7/8ks8/fI0m+sOs/OUChbKvgxBCCCGEEEIIIYQQ4n+YrAAR4t9MY4ejkzM6+6tzoUZ9CcUlpbaNx/8VNNjrHHHSmikoLqnAa9uEEEIIIYQQQgghhBD/C2QCRAghhBBCCCGEEEIIIYQQdxx5BZYQQgghhBBCCCGEEEIIIe44MgEihBBCCCGEEEIIIYQQQog7jkyAiDuUjsZ9pjP7pUl4uerUuH8O70a9eGv2ElatWsXSBV8zoL5GTfnPaXrP56z66g3a16+kxojrhY59l1WL5zKxay01RgghhBBCCCGEEEII8b9KJkDuRO6VmPzafLZs3MC6tWtZawlfv07bsABrcu9nV7J23Qa2/PAjW7+3HfPxPeHWNE2VQXyxfgtPdb/B0PCrzcMfLmLLhvVXy134Nr3rBqFVD/nznGjZ70lW/PwVk0MDbAPSrxYPffAlz/Soju62R6gGnbMbvl6uaDT/+cmFP0PjHsDAUYMo/OFtpo4fw8S7ZrH53H9+Kx47rYN1g/PS4kI1xkYT0J5X56/mraFuasydy7PlQ8z5/DmaBKsR17H0kZ0yXArzs9WY/yJHd1rP+pRNG5T7bMNmFj3WAVfH27/ThBBCCCGEEEIIIYT4t5EJkDuUxi6ZjS89yuhhwxhmCdOfZ9/5VGvaj2+OYtiEB1h98DTbP36IUSOG8fA3+61paDTYabWWf35PidPYxbPq8XsZWVbupKf58UISRvWQ26HR2JGW4ETPyS3wtLcMSY1yHrsb1+EO4OrsTG0PEwcuZlBYasRoNGL+z89/cHTODMbc/yqHovLUGJXlmttprQ/+73jW8a2Mrz9oa+TiRxg+fhprDqWrMf8trtSZ8jaPhcXzxD3DGD7tVSKaPs/797TAUT1CCCGEEEIIIYQQQghxc1qdTvey+lncKRzdaNohHPuzRzmWnHXjyQmdJ82UY1xiDrL/cjYm9QG8xjOM/v1bkXNgCbujrnsq7+pL207NKD50kJOZeZjU6PJcgsMYOW4KHSulczQyswIP9u2pXCecmtrLpFdtgO7ITi4YvAjv1A6HiN3sjXai77SpBJbGEpOab83RZsTDNHVNIELXgFlD6pFu35JZ47vggAdt+w1iQK/qpO85jy6sNe2rGThkaMy0kb3o2KYextQEkrIKsFbLvRK9Rkxm1IAedOzYkXquljrbHnxrGgzkwT6VKaEBI+8aQXclvVL+fs4l36jV13IOqsvI8VMY2KsLHTu0o6o2mVMxWWqq0vWuXnRo2ZRjh3eRmHntaow/0n7kA0ofxRGt9oGF5TwjBndEHxtLbr2BTG7tj2vVdowcPZAuSn3d0vdwydKcmp14cOpounXpRMemNchMiiEttxiNnZZmQ+5jyqD2NKxVGV+/ytRs3E7pi4Y4JsQRn12Ayd6JRn0mcfeIPtY+ahuYz96zybYK3IJXwx7cPX4kPboq523ZgJKMWGt7NZpA+t41iWo+znTqO4p+PTrTsqYd50/EUKzmtW86gqemDraes2OolkPn4jFaBmlAGGMGtaTosju9H1P6WEmv457Fpbg0SpWBrvMKYsDY6Qzrq/S9ktbALZ0jSif4NO3P9AnD6NK2KXWqBRJcpQ4twzvSvl0gKXvOkhnchCkTx9O3h5IvvDm6/Dgup1ydKHKuVJvh46cyyHpN2xPqkMLJ6EwlxY/Od82io086ldpPYnT/rnRs7M6lI5Hkl91TYX144u4RdO6ktKVjPbRRMcTnFdnG4B/QBHTh6UcGcHnVS6w/XgCFLjQY3JemQQ6c/HU3qSXqgUIIIYQQQgghhBBCiD8kK0DE30rnGUjLjt3p3DDgz63gKLnAgl8KGD2qrRpho8GDhu07UyvIQ42B6s270aCqNxqfUDoOmMHrUyoTlx7AuFn9cE1xpVGXiXRtqZ68Zl9eHenL3uVrOZEcxIwZg/HzcgatAw0HT6GlJoaNS5eydGkMjac9xvD2obZ8QY0ZNP5h7hvXiDPblrIrtwoTnriPxrdolNbZg/53TaNq6gnWKuWuWpNC++kP0rNpZTQtxjNn7nxmf/QWLZo24cnXPmHBggV88cJQ/G9Rbs3WPWhVNwSl5ld4V6pKp8a1KXWwQ1ulBWNnPMa41lp2blzKntIwJtw7GWtrEk+ydtVy1n1/iqBmbQj0cbHmN5tNROxax9L1O4nLKSLx8CqlHyx9sZGjSVkYlGO8et7LhKZmfrbGXyJwwtM8M7KJNf/NuFVvzqwZvTHt/oHlS5ez84wL99w3jtBK7kqqB416DuOhe4ZiOreDlUt349plFhP6hlnzalpPZfaTTThjPecBaD+Jrx7pbk2zTFq16DGJt756gToxK9i45xwNho6jh5+PdRVLlbYDsLv8k9qOGMKmPEz/pj7kXdrPmhXLWLP9Ipnp0fys9JHlmGXLd5BgKTcjkh82WNq/B+emXahT2dN6Ogutkxt9pk4nNPMU65Q8K1Yl0mb6w/RpEaKMcTdqte3OxJlPUavkmJL/FK7dpvLA0OrWvJqAtjzx8FQCk9eoddrMiYzcG04eXqN2Peq5pHPpfBr4NOOBN5+kysXd5HvWoXKgeowQQgghhBBCCCGEEOKmZALkjlWZEW9/wYYtW9iihNVfvkCL0L9jj4fqjPvsWzaq5W6Z+xKNQ33UNMi5sJOn7hrCxA/3YjDecvlHOQZytuznUqcutP4zo9LejZht8ziZDS7pl/h132EuGXU42Z7xQ95xPn7qC3ZfvsDeo7vIDKpPN1cXHO3rMiA8lGNnDnI+Pp74+FVsOq6jRVgtfNWsRr2en1d+wG9HYtj7414yPRpQtbKa+Adc3XrRPCiTHw9u50JMDJeiVrBgn4nebRrge24FD903k4efeoljJ0/x0atPMH36dB59exPpt1gqE5eShlarRVtlAB+v+ppJtR1xdw9GX5hMkb7UupqgODOa5cuXceRsDLu/302hbxj+fhooyiY+Lpa4+FSKyy8HUs6Zn55AbEKaUoaJoqw4YpQ6x8QkklVcCpqajB/Wkbgjv3DM2kfrWby9mHrtWlFNLeLGHKlVpxsesdtYc+4kl2MuK32/iTPGMMY08bfu66IxFXHw+zWs33GIyJjd/HyqlHrNGhOsCWb0iN447FvLVus5d7L6t2Qqde9Kx7JJIq0L8Vvu5+2Vlzl74ixRWc5Uq+GIxmzk8k/f8f3uc0o+2zU9ERNASGAA+vwMWx+k5lFaWkBKoqWdMcTGKm23lFmST3JCnPI9iQLLzE85zi69aFU1j237f+a8kifq8grm7dTTq00j/J1sx+TE7WDd2l1KmVvYccyOMGUcWQWF0MC/mOgT8cTFKeUrfZtdordeL6/A9ry7XL2PyoXPH+qGn6c99so9YdIFMXb6KJz3fMgbG1IwaLTYyTYgQgghhBBCCCGEEEJUiEyA3LESWP30fQzu149+Shhx72scuXz19Um3L5qlD9zFILXcftNe4eRly6uAbMwmE/rSEkoNt35V1PXMxu1s+7U2Lbt7Y6/G3VoKcZEG6wPlrIxkiouve7VQahLnikqsv7jPzs8lt9CRSpXtsbOrQeXaVRj3wKt8/vnnSviUoSGZxKflWlc+WJSUHOH8MYP19WCmS4u5e+B0vo+/pvTf0XVtRXBeJvl5avtNBgrjcnAKcMPRwaCUWUJJaSkmSz/pS23f9bb630xUXBJePr40Cm+Ed5Ev4b2b4qTVYTKWYrZOnpjITj+t9IVtPxHThW+YPv5pDqbfquSbCaVaqBsdxz3DZ2ofTa9XQFRsOnr1iBtydCCgSVU0yfmUltrOby4qJDNHi18VndL3SoReT1p6OnnWd6+ZiVDa5+bph5tHJSoHO+LdbgafWs/5GY929iE6KpECa0kW5zjwUz56o5Iz5yJfPPUoH++y7EOjoUbrXrz+yQJmq/Xtb5mHuPnimlty6NaakIIM8nLVa2pWrmlsFjp/dxzVCZCShDiSjZZ0k3JtlVOWTdac/JWlO+IIm/El3337HoPa1KWyl5N1dVR28h6eHKPeR+XC/Z9sJz1Lj17jRItx91M98nvm/nyOAo0D9mY9xusmaIQQQgghhBBCCCGEEDcmEyDiH+XgysW4hQ8n5A93evbD4+rbsP4UJ50jjoY0IuJKMZkzyUmMY9HHzzJr1iw1PMKXGw+Qox5/O8xZeRgcXXDQqREaDVoPe/JS8igp2+DiNpSej6XYsxrNa+ez4v35pNQfQAt/NzLTkigtvel0xF+QRXZGAb8teq1cH93Hyx+tJ1E94oZMZvT5ehzcHK6uVrC3x9mpkJRoy+SPGleOr6c7pSWFlBbnk5dnJGv3F+XOaQmfcfQWq2S09vWZcP8ULm98lwfUfBsvqol/gfWa6pRremVMarD3dKAgNZcS6/KRP2Y2p/Pjp89z/32PM2fdceoNf4DnJ3XC2UGLs0cNBk2ZycyZ14YRnevgGnmMY7neBJQeYPaqPWSWKCO/fi1c0k8RbX1nlxBCCCGEEEIIIYQQ4lZkAkT8rSx7Pzz00ke8NqEJWrs//9N7Q/p+IrKCqRZUtk9FLGdjiqhSKQgvTSX6P/ESfavfxk/6tc40at4F5/jDnMjPw2A8xblkH/p0aYWfq3rM36Do5Gri3BvTrnYtLIsDHBzC6d/Jm0PHzpD1FzauLs2IQVuzI83tYjkStYNdsVXp1bcaWTF56P/qhtiZuWSU6glr2FqNsDGbz3DgZAltug+htp8aWRGGImJO7sO5TV/aeXkpf2TsCK7cjjDnGH46l4b+ugkQTUg/pncP5MLRfSSWxHDgaBJB3Z9gSMM/d501OKLVmjGZTdYVNW3ufp+BdWxpZUwJaWi8/PFSQkUVn1zFZedGtK9bx7oHi9Y+nEHd/Tl87JR1YqIizKYM9m7YxLHIfFx9bCtA9MXpnNy3k507rw1HI1IoyTjMVxvO4FW5OdWClbYFduW+QXU4sXURUYV/ZVWPEEIIIYQQQgghhBD/HjIB8i/U94W1bFoxmzHtmtDrsS9Yu2ETn89sp6badH9sA5s2bVLDPKbUdVBTqjHm429YV5a29D36hgVz5Yf+zh5Uqx1GnWB360PeP8uoL+DcT4cp9bJslm1RzP6FS/Ab+gyLN37LGPMqPt+eoqbdTAmx8dFkB/Vn0fLVbFq/igfbm1m8dCsJ+QblPDl8P/c98hvNZMEKtS0rFzChq7p3w20qSr3AovnraXH/p6xSylyz4knsfvqETUctr2i6fSWlEeDoRuK5aPKK8zix8zSOgV7k5BagvmXqD1Xu8zBLVq1nxaKXaV4zjCfe+sZ6Te8Ks11Ts/4Msz9YT0brR9Xr/TV3N6uJo9L3u798hD3arnyyQO2jDet4c3Ira74/ZDYRvX8DC7cXMfHzxWzYtIEvnunMb0uXcTIp3/a6Lydvhj/8obXMjV89RN7Su/hscwSlyv+dWvAUz++Ae9/bqNZHCa8MsBZ9MwbDaVatPE/fR99ljZJnlvtavt2bpqba5KduYtnPxTz03nfWctevfZ5WykD1bzOSLxauYePGj+lR1ZthD32gpC/gvpbelKZHsHjeChrP+th6TdetfhbHbR+x/lDiLa9pYOe7mLd0ndqOxdxdN5F3v/2VwhIjhtJcoi+c5ezZa0NUYg56YzEJK1/g3ZO+vP2N0kfznsZt83Te+T7t5q8fE0IIIYQQQgghhBBCXKFxc3OTnxP/62h+Nzlh20dCpSReP3dxNf36vGYlTf14hSW/Eq9+ux2WPRRuWCcl7ppyLZHXn8hSwbK85dtyfV6ra9tT/pzli/nTyp33mnb8JZYSb69+V/akKOd39bpS5+uv6R/30a1cPe/VMjWaOjw5/22ylz/H1z+et8bdqMxr6qykV/SsV/LdJM+N6qVEXrlmZa6pV7n0a+trib32e/nxf7vtKFOW/8/0uxBCCCGEEEIIIYQQQlaA/EtZHvpeG65xXdq16denqdHXUOLVT7fr2nMqys6nfr3iRicqn7cs343yWpVLV0J51339c/6gzL/m9utXvo1/WK8raer3K26R7yau5lMjrnHzMq/mVYIaVxEVyXO1bDXC4krc1XCNP4r/3ZmUY9RPFuXLu/7IirjxOYUQQgghhBBCCCGEELciK0CEEP/PXKnZJAx94gVi0/LVOCGEEEIIIYQQQgghhPh7yQSIEEIIIYQQQgghhBBCCCHuOPIKLCGEEEIIIYQQQgghhBBC3HFkAkQIIYQQQgghhBBCCCGEEHccrU6ne1n9LMQdxJ7Q5j0Z16UaZy/FoTeY1Ph/BrfqzRg7bgJ9u3eibaum6BMOkpirJt6Aq3cYo0d1JTc5juyCUjVWeFdtwKheLYmLi6Oo1KjGCiGEEEIIIYQQQgghhOwBckcKCr+He8LT+fa7dcRnKxGO7nSZ9CBNEzcx92w1nn9hGEHassU/GWx761kWny+2ftM0GcGns/ri4Wxv/W51dhV3v78Fg9GEX8uhPDG5P4EeDhjyUlnx1Zv8dCpLPfB2ONKw8yTuuSuEbU98xJbUbEze1Zg0YyrOO7/h2/0J6G9r7sKRlkPv48lORcx44Vuy8kvU+H8AFx+G3P80rVJ+ZNGuSxTqjWSnxZNruwQ35FO5C68834fvPnifI5fS1diK01QdwhtPd2XHpw/z4/k755av3LQHz49uypsfzCYuvUCN/WO9H5/PuEa2sX9uzdO8/30S5efGNO3vZf70NmiUz5E/vs+Hq0+Rb3ah7YSnmdmlmu0gRUHKReZ++gZH49U89yh5LJnI4tcPX2LBiRzKejmk/xO8PLwBDlrlgLzzzH33G/bEplN22sAud/Pc2PZwbB4PzNmjxqo8ghk74xH6NAywfv3tiynMP3j1+nn0eozPxje2fj635hmlPYnXtEcIIYQQQgghhBBCiH8zeQXWHcjexY/AAC90WjVCY4ebXyABnk5oHT0JDApg99czmD59Om/8UMyYD9bx+shQ27HO3oRUTWfZrJnWdGv4cKtt8qNWS556eDy5m9/l/pnTeeT1L/Fq0IVQH1vW26PB2c0XV/eGjBobhtbykFirw6dSIL6uDtYH0XcaN1d3mlV158ixi1yKiiE27uaTH38LnRfBVULwcFS//wt1eWwxU3WrrGN6xuc/Un/iHF7o66Smamg341PWP1eNxTNt98bbK89gXWyj3D+uvjrOrfiCR2bY0h55/j2OJ9hymvd/w4wZtnvl1XXJDHztYybVtt18Qd2UcqYFsPnhB5RjnmLtBR8ee2Qgrk4O1mvSd9Z7vNnZmcuOAYT4uVrzlNFoHbjrlc+oHbeFJ9XzLjqsTn5oNHR7YgnzpznzhZr24ZZrJ3OEEEIIIYQQQgghhPi3kwmQfymDvoSSkhIuLnuWexddpPbAsTR0KptuMGEotqVbg97yaiEtPj5t8M74lSVH4sgrKiE3+TIrl6/jcqYtl4XW2Z2qNepQM9Bd/UV8xaSdPk5+o/Y0cymbtSnjRFBoLfw8yh5Ug09IbYK8XcDFlxrVK+HiHUJYnZoE+AZQpUYtwsKq4K4ea+HkV02JC1OOCcXXzenqpIq9I5Wq1rSlKSG0UrlcHkHUquaPl6fyr5pe2atiDdI6uSv1qGMrt25dqvq7qSkqpRi7vBxiCoswqFEVpfMKonadukq5dQgJ8FCuCjj6VqGO0jYvne0YKyd/QmvVwNfXi2o1lbqE+uGotadSNSWvtT1V8Sq7QM5eVLccY4mvUwt/z6t9jUaLZ2B1NU8YdeuGcF1rbkznQnBIIO4O3oQofWDJGxrsc3VSzs4e38o1rpRbK9hDTbBxDgi9khamXAc7u3J97+pHrdq2MmtUDcap3GKlm/ntgwmMeXOLbUwf/o0fYopp066nNc252VAmtkrm01Ev8XNRsfWYUoPpyioOlE9GvZ6SYltaSWkpprJEoxKv3itRW3dxUq+MQ+t8oit1a1XHI+YcvxQVUlyczKETp8gJqUdnB3u8vFsTWPwLz763gYz8348En+Fv0754NfOW/0qKet6yCQ63TjOZ3vQk7419k4NqWqnham2FEEIIIYQQQgghhBCyB8gdyTO0Ix1r5LN333GyipQIeyfqtO1GlZyT7EnypW+fRsT8tvTKL9hzS6swqH9LEk79SIRDI0Z39ubQ0u1Emcs/UNXg4OFHuy5dqBLkDTGnicv7/c/NPWu346mXXmdo4EXW7Y+7+pD4D9lTuU449dxOsi65FqOCk/gxykR4p3Y4ROxmX7QPMz98i5DMwxyLyrDmGPT0d3RyOs5e+3Z88fwkaoZWp2nTbnTs3IjQoPZMfWQwht2byAxsRftWDahWvy5BONKgQ3+6hzlw5PRlio0Q0nkEEzs1wcfDk4Dgzoyf1IKUixdIzCxE0/Ehljw7iMp+oQRWdqFW92lMaFPIse2XyLHW4sbsdM60HTmN4U1r4ebhQXCVrowcUZ+4CxdI9W7O1OF9aN2qBY3qheHr60tYwyY0rKIh6nwiN9vZw9mjOl0HdKNO7aoEah3xD1XKHVKXy6fOUew/mFc/vhfvCz9xJN62lKTOsDd4ZVJNLp6KJqReM2rWDKNJWCVKs9OwcwskKMiJrLPRZDl7037UeAbXDMbF14+adXvSt0slLpyNJLdIj3P1rsy4byy1vTS4+QQSWMme5DMx5FnPchOBDXn48QfpHNaeVi3scPZrzKCBrSk+c5qY3BI8Ww/hrn7hVHJ3xy+oAxPu6kBB9EUupygl1+jI3f2b4+PjT3BwU4aN64Vv3nlOxuSCbyj9p8xgdF03zB7+VKlWk7reen7aeZjcQr168lvTaIJoN7wnIUm/smpPOuE9hlAz4xKJDVvRtWUrWjaqRklKEun5xZi1Omq06UvXBiEE1qpH0+bNsM84SsINBkKVTkMY3dyO7at+4EJWCUXayoR3a0Mth0wuRBfTechQ/GN2sWb/BdJyIjh+/BIFBk+a9OtHWP4hVuyMVEuqweTHpqI5+AsubXvSvmVLWtZx5vKZOIrwofeYMVQ6tYvkll2V+ipp9QPIik4gu+TPTqkJIYQQQgghhBBCCHHnkhUgd6iARv149s0v+OILJXz0DuPaVFZTbiAuhSw7LY5OzmpEGFM++8yWVwmvjW+C1s5MatRvvDvnV0LCB/Dom5/yyTuv0LW+l5rHJi/6KJ++8igvLD6J8dazH+Xkc3blQYyD+9KgYgstbFxr4Be3jI3Hs6jinsu2DTu4UBpAYBU13aGIM0vnMnfZYhZ9vxP3Vh3o4OmKziGUQf3ac2nfGhYuW8bSpZ+wLbs+/cLr46lm1boGk3J6EQvmL2Xukp04NB9Eg0o3r5yLW0e6t/Zm+/fzWKSUu3jZ52zNqMnIzo3wyr/M/n17OXDoKBlZWZw5fojdu3dz4GQsFdqhRFtK1A+rmb90CUtWzCPCoT6daodQfGYVP593pWHbltaVLxpNYwYOr8fFzV9z/GwEP21YybKtp8gpLeLoz8tYptRr2bJfiDSa8a/cnH517fl+y0qWKPFL1i6loEo43aoGYFlQ4ty4Kw3t49i8cqk13/IVO0m0VqYCnIIJ0Gxh7ufLWLR0LeeKKtG0pg8O2ioMGT2Y7OPrWLB0qdL3n7I2oRaDerbEz5IvPZKf1y+3nm/p0q/YdNmP0d2bKAkO1G3WnT5+sXy12JK2jE2/7CXDMsmn0NqHctcb6pgvF16+byhVrh2m1O7ek3bBJg7tPq18c8bL05Oq3ZrhffSIck0OkKqtzayp/fBwVXpBX8QhZXx8uHgtvyrXK7FSNx5+7Bna1r66aqVS74es53r93nAil33Bz5dtk4Mpxzfw+qursev9IO988CL1cg4yZ/42kkpvPlGh0VShcmUtIY1rkrRnD3v2ROLd416eGNtMSfXCz9eFKr3Dcdm/T0k7RklIF56a1h0He/mTLoQQQgghhBBCCCFEGXladodKP/cLn7z5DM88o4QXX2ft0SQ15QaC/fFWP9pcYsVzz9ryKuGdNWeskxmmkkJij6ziqbsmM/Whr0kP7ch990yiblDZxAkYi3KJjjjHxcRcrllAUgHmnB/YFdWBVs3ViApJI+JYKqXKUM5OiiEjJ+vayYTES/wakUCR2URKRjIZxV7UraFDq61L/Wb1uOeVr1m3cSMbNy5kWisfnBwdcVCzlhQe4eCviRSWQvGp+cwY/Ti/pN28UU6dO1O9MIXktALrJtdmUxZx5zLxqeKLS2kS586e4dzFS+Tm5REdeYEzZ85wPspS/wrITuHQpVhyDEZK9RlEJJVSNcQTR4ccNi38AZcmvalfVTmuTXs6eZ1iz+Z0br4mQoO7a02qt+7HG18vZYPSDyu+e4/Odbxwt7e3viqsZN+PynUeyIcLF/Jgu0pYtmipuCj2rjtFTIYJU34CC994gS/3xFBqqkvjJlUY9dhnrLH2/SIeaOuHzsnZOulCbiK1pi1W4i1pK3ikZyiuTo6gc6VWWAOMKWdIyvv9lJHREMuyt9QxXy68P38LieVWawQ17Mysu4bgdGAusw9fXcsS/esK1p84rlyT42zaeZDiWp2ZUN8VjdlITmKk9VpZwk8ff0CEb3Oa1qxO2cvC0n77xnquB15Yi9eY13h1XE1rvManKXc9eQ81jnzAy58swq393Tx9d3ucHG79p9dsMnJ0y3fsPH2a06e38/G6SzQYMIrW/rb0yK3z2HDqlJJ2iCXbTuDSdgiT6lTwfWBCCCGEEEIIIYQQQvwLyATIHcpkKKEgP5fcXCXk5VGs/+PdkZ0b1sK7MJu0NNsrpsBAUW6eLa8S8ovL/VrdZKAwX0nLOcZHD9zNWZ+WdAsM5u/ZW1vPj4s2UL3XMPz+cGQ6oL1mmxATJrVpZrPy4fr5CSXOqMZpNBo05nTiog3WY3PjT/Hmg0MZPHiwNfTrNYBn5v5Euu1wpSgDJsv2JxamUgryCij94260sZzDsrdGuYkCjdIWk2U/iT85IfQ7SgEmtRDLKewoIDWpAL0eik//wPlCP0Kr1aN7u4bEL13AL/qKnNBEwp7vmDlxiLUPBg0cSO8eE/niUIR1IqkgbTdPjhzO26vO0WjWZ6zdsogxYeX2CLkpI4ayGRilv0ss+2BYx6GJoqxEPn9q2JW+79+7D/e9sYJEZST1fmYxj7Y5wctq2hsbIigtuw5Kx2qs+4HYglbreGU8aDRanFzdcHO7Nrg4OWKnjicH32oMm3o/3ue+5oFPfyXPekHNGJVBVMkvGKN6oFnpZ7PWDu0NrrehKII0dd+bsh62TA5a75fza9h4QkPtDp0I1njRa8QAGqdv4N7ZR4g9c5C5yzeg6zKMAW636kMDRqMGf/9g60Sapc8s41yj1MnOMqaNJoIrVUVvGQhKLcyWRGt9yw08IYQQQgghhBBCCCH+5WQC5F8uuGkPHhoQxvHNczly+SYPzDV2+FWpT5XAqxuF23vVxDE/kYSiAsqeTzv6hNCx92D6tgim/L7VFWW4/DOXDPWoGWDb0dtMNilZerzcPXDGnfrdJtKuxm0UbOdAjZoNcE+P5HRRIQbjKRKzA2jdvCkuDmbbA++/PEMBJad2ke5Zi7ohftaVJFptdRo39+D0oQtk3XLjjIpz9m9EY28T59OSrBMVBn0kW7ZFEN7zbkbWjmDuqgjbgWVy8inSavHytr5kSmUmN+8C9gHtCa9XSbleN+4HszmPXQvfYvqkN9id50/TlrXVlNt1iouxTrRq0xFPp6vntJxVo6lOaKgTXI4gQonzrt6YxtW9Lc/2obSI5Nho3Ks1xlenQ+dUl669+1FZXb6ksfOhTb/hDB9+bejToRFelkVKVVox+oEXCS/9lbe+/YnU3LLZmXwuREairdychr6Wq6aMlao1cS+6yMHI3680CW17P419LnP2YsLvX11WqT6NgnWkRp6jQCnHyUlHsZszloU5yt2BTueEXYkJc9l71v6A2Xye7XuTqVK/Nf7WuZJgenWoTUbEPqIz0jhyKgb3Oh2ob92Y35Wm9Wphl3aE/VFXZoqEEEIIIYQQQgghhPjXk03Q70C32gS9/4AW1KxWj1YdetC3YzWOL53H6l8Ok6kHTUiLG2+CrlGK8a3B4LGTGDmgNz169KBTqyac3/oFm08kUmywHetevTkz73+YTq6n/9wm6H7x7D0cTWFJIXb29enaszpJu39ib1QCmdmu9B41nK7tOtAmKJaj2ZVxTd7L3uwAhneuRcz2zcT5dqBlQDK7DxbSYkRnSvYs5FB+ddp37EKrlq3o2q07rUOd2L5+MYeic9Eb80nJMdGl3wh6du5Al2496NGxNdqcy0Qm56Gp0YmxLc38umo3KWpNK8KQG0uOfWUGDB5L164d6da1J57xa1m09Ti56vIRnasXHdq24vyxvSRlFlrjbkXjqKNR58F0bt2UDp260qVjB1J3fM7mw3FK31uOMGMshXYj+mL6dRnLT8RhKL96oTCVVLuaDBvWh/A2HZXrV4Pcnce5nJ9OpnNdxgzuTdv2XejeXemHZlWIiY4iM6+EOoMf5/EpA63Xu3v3zgSnrOaLlfvJzL/FZtseQXTu1IDsXfs4lVtondy4qpDk5Exa9B5D/67t6NRVOWeXDvga4jgTE09SQSCd+nWmdeNWhId5kWT0poE2gsW/nCY3PQufFn0Z1K0zHTq0x67oGA4mLTv3HSOnIItLxw9y8OC14cSFOIr0fnR/4Hke7lINvdmOqvVa2drUrSsOib9w6Ixy3Sp3Y9rgLrTp1J32NXT8tHo5O6LSMTu40HXik0wf3c+ap2etDGbPXszJC0nWV4w1G/siD43vY03r0acJ+euWsuDH3SQWlJCZmENAl+EMaduGtkrfdq/twPoVS/j5WAIad19G3fsC4wZ1pGmdEHz8Q6jfrDlVSOVSXCxRFy4Q2GESo3uG07FrH5qbtvHB7M1cVvozLS6KvBqDmDGwPa079aKNXypLv1vJwaS86/paCCGEEEIIIYQQQoh/L42bm5s8L7vDaJ088HA0kpdXYHsIrrHD2d0TnaGAPL0DXl6u2JctojAWk5WZh75sskPnip+nPflpORTbYq6ys8fdwxNnne2dQ2aTgbzsTPUBvI2dgyMeHh5oS3PJuME+Db+nQefsjrN9CXn5JdYJE3udG55eTuhzs8lTCtdoHfH09sSybYKxSIkzu+FozCPP6ICvhxMlln0/7D1wcyglN9+Em68Hptw0CszOeLq74aBuXGHUF1tfU6RXfySv0Trg4emFY1lnmE0U5GVTYGmQ0od+bpCTrhxvS60wrc7J2ge2bR7MFOdlklt09Zf5GqUfPdxdKSrIo/SaWYo/prHT4ubpjbO6d4TlFV4F2ekUlqucS+X6PPHoRI5+9TFbLqZcWZVTxk7njo+Xs7rsq5Q85RoXKddd6+iq9JML9mVLdoylZOfkWuumc/fFy/nqO8cMhVlk5legR7Q6pQ+cMebmUWD8fRuvb4/SIIoLssm1NMjeBR9vN+sYNZUWkm9Qxp22hLQcy2yeMpaVMejm5GC9XpY+tLd3UMZOwS023dfi6u2N6+/23jBTmJOGMvSU03ri7epofb2YSRkrOUrd9Zb3pyn3j6unD646te9L8tS62Dh5+OHhVFaunvz0HArL3sumnNfFyws39Z7BUEJWjqVck7UPPLx8lfFnS7IxU1qQq/SD7V5w8vBVyrbltYz9jLyru8XYu3rj42rbscZUWkBWbuEt+kAIIYQQQgghhBBCiH8XmQAR4n+cg5Ob9VVLDcc/y+CSH/hg8S+kFcttLYQQQgghhBBCCCGE+HeTCRAh/sc1HPQwI1r4kJd0ktWLVxOTryYIIYQQQgghhBBCCCHEv5hMgAghhBBCCCGEEEIIIYQQ4o5z/QvxhRBCCCGEEEIIIYQQQggh/ufJBIgQQgghhBBCCCGEEEIIIe448goscYfS4OIVQKC7iZiEdIymf9Ywt3fxIjjQHyd7DWaTkfSESLKK1MQbsHdwJyjIg4yUFApLDGrsHUyjwTMwlEqORcQmplJcalQThBBCCCGEEEIIIYQQomJkAuQO5FWzC51r5bFr1xEyC5UIeyfCOvSiWtYxdiT6MWhwCzw1GtvBFHDm+1XsTdLbvlZtxcRujXFyKLc4KPEQ87aewGQy4xbagn4dmuLpZIepJI8D2zdxOr5APfB22BNStwOdO3lzZsWPnMgtxOzqS/uundBd+I2dl7Iw3tYIdaTl0Pt4slMRM174lqz8EjX+H0DnRrvRMxlWRc/p2HSKS4o4vmMt51PV9BvwqdyFV57vw3cfvM+RS+lq7J/g24KRA8I4/9MSTiWpcf9gGq0DA55fxn2B+3ng1TlEJJXb2d2zHoMHhZO7fwG/RpjUSJWDO8069iA4bw8/HknFcF3yf0Tt7tzTpYb6pZDzP6xjd5wyjtUYi4A2IxkcZsf+Hds4FZ1pjXP1bEa/US3xsn67KkMZ9z/uj6BQb0ergXfTpJItPn7fQrae/geNYyGEEEIIIYQQQggh/uHkFVh3IPdqbenduTFezmqEvSO12vakc4MgHH0b0G/EcHxy9rNv3z6inVvywGsfM6tHsPVQTXBTho1qiv6ALd0aziZgNpvxqlKPmQ/dR2OiOXRgH0cuxFO/dXuCPa1Zb5M9QbXC6TFwDNOG1EFrpwFnH1p1703b6p5oy+Zp7iDOHt50aVmTY9s2sGTJEpavuvnkx99B492I/iOGERbwv9GhZpOBPd8+xyPvLiYu3TKLd5XGoxa9RoyiXegN2uLgRsP2fenW2Bd7rRr3n5Z28cq9EmkXxj0vPEP/quqfVr+W3P/quzza2pOwHoOoF3J1uqO0OJ7jZfeYJRw+jr56G9rXCUanNK3ttPcZUSvfmrY/P4ipT3zA2OZ34A0hhBBCCCGEEEIIIcR/iEyA/BuZTaRGn+b06dP8Mud53j3mQpdRQ6ipJkM+8afPWNOt4XIaZrMW/8BO1DIfZeG2vRw/eZoTB/eyfvNvpOSq2f6ClHPRuHdoTU3tnT8ktXZ2OBflcjGrAL2sv7oxs5nMuAucu5xMsf7/YxnHX5Add+Ve2TH/ByJ8m9K4jmWiIpChUwbgsOcb3l1wgBx1kVUZfUkaEWX3mBIiIw3U9NXzy/HLZJfA4SUv8cqXq2zpq5fxq6EmvTu1V3MLIYQQQgghhBBCCCFuRSZA/uVMpYUc37aXYp/W1Ay7+U/mTSYDrp6V8KkUhIdOg9lsorSk9JpXVHnW68IHi7aw/IkO2P+J5RvmlKPsKKhPn6auaoyNRlOHp+ev5q6eddQYGPXGBp4c3vXxKsUAAP/0SURBVBhN83Es+eYpekx4nfUrF/LQjId484ul/LT9Y3o6q+d2cKPNzI9ZuXQZa5Z9xT09G+NkrZcGx2rNeOTNr1i+dClLl67j22cG4u7sYM2m6fEs6796lDHDn2LuyqWs2vgj744NwNGa+sc0GjuCW/bjnS8XW8tdtmQNHz3YE1dHe3DyIDAwiMAAf5x0Orz8/AkKCqKSrzsVWqygdaLhyKdYsGAJy5et5N1HBuGns6fq4NfYsHUhI2rZ6m7h0uxBvls+h6GDevDap9+x5K3hhLh6MfHFJUpbLe19nm5KXuzs8Wwzgk9nf8cyJX7FooU8MLwljg62Gtm5BzP0mdmsVvrAkm/RgsdoduX1aTfm6ObDE2/PplfTEKWXrwrqNJkFXz5GQxdHqo59nVenz+TRtz5h0TLlvKtXM6mdm7UfNG2msWDRElauXs9P375IWIhtiZGDRwBTXvyaJR9Mo7a7Ex3uXay25U2GBPtQd/x7LP32E0a1C6Xh0NeYv9CSNp+nx3XGx1KAsxd1p7zNGmueNWz+dAZV/d0sCbSf8DzfvDSabg9+pqQtZ+2yL5jQtjY6y4qkP8GhehCVNXqKrG+qSmbd+6/w0Y8R5BTdag8TB/yGTCAk+zgXLsRaX59VWphHQbG634vBhEljVvrzz9VHCCGEEEIIIYQQQoh/M5kAuUO5BYXRvd8whg1TwuD+NK96k/dUZedR4qDD3cNbjQig1dChtrxK6NM8GDuNkbiorSzba+ahN97jtRmjGDKgN7Uqlb1ny6Y0K4Hd2zbx49Ek/ty+4ylsWHCMJlOGEXj9M97rvmvKPYDX+HdlUuh2PlgWQev2Pvzy1VbOlzSgYWv1gJCmdMxbx/3jJ/HU53tpN3YojS0TDg7+9J80kfyfP2LKuHGMH/8sx2uOY3q/JjhZM2pwC+1J44CjvHjPOGZ98is1Jz5NO/ebP4B29GjI6HFdOfzNU0xSyp0w9RUia49kau9GOFdtypBhwxncvzeVg4Po3HMgI0eOZHD3+lw77fMHfKrRzHiIl2dN5a5ZH1LSsC/dm1UjaeNCfk7zp2WnxuoETTAj7+lLzq65bNv4My88OIXxz6whviCbRa+OZ5xSr3HjXmd7qRG3ys24b1hdNr/zOBOU+OlPzqdav/H0qBNonYzwbD2VAZUu8dJ9ljzjmDj5A46Zb35hLa9LK7LTUsnFBQfPunQf1IMa7g4E+fujSY3nstEI9m606N6c/F8/5J6J43h+1WVa9R5OiE7Jf2AukydO4OEX5hFtffuVrc/1ual89+p0xj82l4i8YnZ/OUFty7OsT8zkwpInGHfXQ6zce5nT615g6iRL2lTeXrqDTNyoN/EVXm50jIeseR7im9y2fPPmWIKs40mDb/MBdE2cr6RN4vWlF+nWPxw3FwfsdQG0K7uXyoUerWvjps6IudXtaI2bNa0n7JvL0j1lq1YqdhNovMKZMaAO5w7tICFPjSwnqFFnmgbpOXfqnBojhBBCCCGEEEIIIYS4FZkAuUMZiwvISE0mOVkJKankFF33/p3yHOyvW4FQSnaKmlcJaTnFtl+kZyWyZdEnvPLC26w4aqTjlEd49K7BVPG9ui6iKDmCdQtnM/+XSOum6X/Kxc1s13en49XFHhWQzdEf9yv/a0/+5XNcjIsls/wD+oRDzF66k1SznpiE8ySYggiv4oTOvjEdWteh9dC7efHNN3njjYk09HDGz9sHy5oAi+L8k3y/9GcScyB932Jee2UB5ww3b5NLi/7UNcZyMjpB6UXlOhjOsnN3GnXqVcUraSdzvvycr+YvJvJyNOuWzePTTz/l65UHqNBbxLKiWL1hB9GFpRQVn+XwZSP1q/jirFX6fMlB/Fr1pW4l0NTvTq8al/llxRHKbR1+Axr8fBpQu3YD+t7/OK8p/fDMowMJ8fehuouL0qNgiD1Nnm8Lpj/xLMMbeFORBRF6o4HYzGy8HB0JaT+ah+5/kIEtg3FRyiwqzLauHIISIvf/wKbfYrAscoj+8UvmrNhB+n/obVcaTU36dq6BW0B77lXa+eab99KlihfaatUJVY8hbj+fbz6tfFDGf04KGq0ndnZ2Sn1LyUq7ej+UhfTsAoxqfY0Fmda4A7uPk1upPcO72/bUqajGg8dQr3AfW3++QLEaV6ZKy37c//Aw/I8vZvH+29gAXwghhBBCCCGEEEKIfymZALlDFWXFcfzwXvbuVcL+Q0SmXbuR9DXCQqmkLyUvN0uNyCZi7z5bXiUcicy0bMlgU5LB+WOH2LtnPe8//xz59XrRIyQInZr8V5hJ5/ulR6jfrwcV31e9hGK1aXp9CSbTdU/QS0soUCtveTBvMOaQnW5SzuWCPvcya+e/z8cff2wNz99/D+8s30mm9WjLK7+yKSibmSiM5/iBEyQXqd//gJ2fF06GUiyLHKyUU5uK9djptNj91bvNoKdIKdjSGssqi5LSfKV+tnOl7N5IkmMtalSvQssObTD+soSf0m8+WWOhtXMi/dxPzJ/zkbUPPnzvbR6c9igLTly2TuDkR27l5UdfYFe6P2Nf/YalSz6kV+Wbz4KYDUayUgvxCnKjfgNPdi7cRUCbjlT1cCc7KwGTdQLERFFhEUpXWemzL3PmbDQF6huf/n6OODppOL7hrSvX+80npjNuwnscuTK2r46V8oz6bM4dUu+lcuH4xUTK5hWL4s/Y4jd/x668MHoM6EKlW7wqrIwmqDvj+4dyZv0XnM259vxO/qGMnDCVWgmLeOT9TcQXqAlCCCGEEEIIIYQQQohbkgmQfzl7RxcGdmlDxrlNHL1w830KtPY6HOzLhoyBrIwsMvIKsS//SiqtPc6ubrg6WdYP/HkFJ7eR4tGSqp62Ms0YMRrN1o3DNcpwdXRtRPWQij1YvpYGH09v3AtziCzWYzJFUlDogburK+lpqaSmWkIa2fnF/JVFCMbLcRS7++HhobW9uMlOh3tVJxJPJ5KXYz3kb+GgcybEVUd8Th6lZtAXnWTd/gSa1BxI3+aJrJhz9NqVBCYTZqVCWm35tT5miorj8fCsjtlQSpq1Dywhg/xSg22ixVRKdloka95/nDGjn2OPvh59+rSyZf8jBiP58WmUOLUivPJZtq7fSrx7S2oG5JMYU4jpVtth3IrSFss1stde3fPkCqXSlskhrb29rf+vSCAuXk+D+i3IzihrpyVkU2Jt6R9z9mjKC9+tZ/36a8Nnjw8m+PqZOo0yXq0DqIK7dWi0hPfrQ5jrSXZszldGezk6VxqPeJReLsd46esficu4fm2IEEIIIYQQQgghhBDiZmQC5N/ITkvVBh3o0KEDdz37Fl3tfuObz9dy0wUDGi1VmvZl4OA+1nyW0HPQ3XhF/cwPsYnW1QIWnnU68MZXq/j2wfA/tQl6GYM+grMnCvEL9rJFmCPZvv0cdVr1oG/HwTz88iSqYt1h+haMFBYWUOoURJu27ejQuTuDe3YlYd8mTmbnoDdc5Oe9cXTuO5gBPTva2tS2NdUCyl6AdXvyTy9gZ5I3A3uPpbtSZpdO0xlcPZUtR09X7DVXf8BgzKfA7E7DZq2tde069EGq5+9hb0Qk1kUIJiMpu48TMm4QDeNO82tJ2RVRXT7O3ku5NO85Vr1+jQi005CRcpw9KUHMGt+Trp1t17VDywZ4udrW9HjXammNa9+uLW3bdqW66Qz7Tl+2pv0xA7l56VTp2QWfk0e4WHKBC4nOtGruR1K0ZZWOetgfcA1pSHvlnK2a1MLNw5+mLdsodWhJiLpRijnhIjtOxNGwzzS1Lc2o4uxom3AoyuP8mYv4Nx1E+45dlLR2NAithM6cwC/rtxIbOoVHx6vX29Ku+oHWMm+mKPc4r00ZwpAh14YH3t9gfT1aQFjbK+V1nHg/vR3OsXz+UpLNZjwr16VNOyWtXRP8XZ0Jrd9MOa41Nb1sE4Su1drSr30lIr5bxK+G8tMfrtSa8i7vDqrMb4cv4lutobX8dm1aUsldPUQIIYQQQgghhBBCCHFTWp1O97L6WdwhjCV5pMZFcjk+k1LLM1WzmaKcdOKiokhITSMt/hLphY44OjqSe2knSxds4EKeOvtRWkB6dCTnIhO5di9mM9mZSWhd/AnwdrPm1aef5fvNP5GQffXBrclQQkZCFCdOnSU6Jf8Wv623MFNanENSQizxyvEGo4ms2MvExkdw8vRFkvNKyYg8T7adE87ORqJ3rmL1rgiSY6NISc0gI+4Spy9Ek5SZTVJcFNFJKaQnX+bi2YtEJqSTmF6Es6MOR52WjEv72LrrFDmWH9KbTSRFHCMh3x5XZ2drexwd7MjNSCYjrwSKc0m/HMH5y8nc4q1X1zAZSok6e5ZCRw9cXR2xt09j36a1nIi9+u4is9FIZkYqsbHxFJZU7J1Pen02iWkFOGi11rqSc4ltmzcTXfa+LqUfjTpo1KAa+1au5mRiznUrWVI4fSQSvb0OV0tbHQ2kK9c4szCHixfOk1nqiouzk60fNHqSUtKsdXMPqkONSrbr7eiYw6nNS9l6PEMt84+YKSnKJj3hMnv3nrBew6zkeOIvneHo+WhySw0YlfOmKdcrLj2X63vAyb86tYK9MZdmKGPgEiVGO+XcGrLjosmyzutkcvbIedJKNbg5WepsJic2iSy9paRSEmOUcZBZioeLM06ODujzMkhVzpMdfYTDl1Kx15W1xxFdSQaXknKUYZ9NTNQlouIzMCn3i6Gk0Domo+PTMNxiLxuvKvWo5udiK7PgEpsXLmN3vK1Vrn4hVAv2V8ZgCZdOHCU116AcZ0dBYgxpRSacnOwpSDnPLz+fJvOaCRAnAlyLOHv8GCm5+iv1ddAqrU+OIVcWgwghhBBCCCGEEEIIcUsaNze3Wz+jFkL8s9nZ02DsM0z1O8On8zYSm/8f20xDCCGEEEIIIYQQQggh/ifIK7CE+B/X8aF5fP/9Jp7tYGbp0g3EyeSHEEIIIYQQQgghhBBCyAoQIYQQQgghhBBCCCGEEELceWQFiBBCCCGEEEIIIYQQQggh7jgyASKEEEIIIYQQQgghhBBCiDuOTIAIIYQQQgghhBBCCCGEEOKOIxMgdyB7J098vd2wL7u6GjtcPH3xdnXEzsENv8BAAq8Efzx0GvVAhaM7AZXKpyvBx5WyI7RObvgHqPEB/rg6atWU26XB0dmTgEBfXLVqhbUOePj44ulsf+W8f54jLYc8wooPZ+Ht5qjG/UPYaQnpOJrP5y1l+bJlLJw3m371br+lfyc3/6q8+ubbtKzlp8b8j9FocfPyxcfdAc0NulTr7MHEt9fyy5xHCPFzVWP/e+x0zvj6V7LdT5UCcNWpCUIIIYQQQgghhBBCiL9Mq9PpXlY/iztE5U6P8uLEapw5dpysIiXCyYPeD77KmMAUDpW05+OvX6ZDFUcqVW9Au6Fj6aN8zsuOJz6zBE2rySz+aAb1nH2o0qABDRs2pKFvMYcuJOHkGUCPyY9wd/dGVKlZhwYN6hPoWkx8YgolBtu5/zwnmvd+gFfemkiN2BPsjc3C7FOTWc8/T/uSkxyIzsZ4W9v02xNcrzUdqhv4/tdjFJca1fj/PgfPICbeM4n0NW/zwodfs3rDZiLS1cT/Mp2rJ+3btebCsb0kZhaqsf9DXAIZ/fDrjKp6kR2n0jGY1HiVRmOZcHMh/dJhjp6PVcbtbQ2uv4WDkxsdx8xgfKc21K5bhyb9JhLucZkzESkU/3OGqxBCCCGEEEIIIYQQ/7NkBci/kNmo58D6T/jkk0/44M0P2es/jJnT+hGspkMsP3z6qTXdGtYcwmjSEBjakwEN9Kz47gs+VuI/nTOPvefSlDQ121+QFJFD2NBwKmv/6oqSfz5HnQMBFHE8IYfSv6HvRMWZ9MUc3PAN32w4QG7Rf3eWwd2nAz1buPLD8k/4SLmf5sxeR1DnCTSs7qseIYQQQgghhBBCCCGE+CtkAuRfrjDxHBvX7obQrtQNvdlrmDQ4OHjhrTOQUmjCZAZTaREJ8YkUlKqHKDxqhfPCxwv4fEYr7O0q/lqn0pgjnHRuSZfQ64akJpR7P5jD6I411AgY8OQ8Zvath6bhYD59cyoN+zzNikVfMH7oRJ7/6GuWr3iWNuVOXX3k6yxfvoIV373PkGbVcVDj8anOXS9+zooVSpoSPri7jZqgnLbD/Xz96ni6d5nFHDX98W5Xct6Ue83WSj0W2MpdtoQXxjRTU8ox6CkyGanw+gNXX4bOvI/edfvy0FfzlTau4MvX7qNeJTXdzp6GE16/0pYVz/ZRE2yqj3jN1geWtLenE+jtoqYoanfnrc/nW9O+nf0RbSqr8RUQOuadq+d8fRLebpZ3OGmp0WoELz00jBYTX2HJsuXK9fmSSV3qceVlZC4+DH70wyt5v36go5qg9H34PXz33kTa1B/PZ2r6s32uvq4quMcs5i5YZss7+3U61Ld1Qp0JHyjX+DNGtw+l0bA3WLjEkncBz47vgo+Srml/H8uWK3Wx5HtnBkE+5fpAEdLvMRYsVtM/fZYmoZZc4OzemIdfepb+E+/li3lLWLF8Ge8+3Acva6pN8NAXbfms4Xk6lb3O7SZ01cNwSIsmLj0fyzxYceJuTqY7Ut3f9+oYFUIIIYQQQgghhBBC3DaZALlD2Wl1uLi64eZmCa44XtkQ5PcMRcXYObrj41f2y3MtjtZ8tuDqaK/EGUlI3MGp4hZ8sfBrHgn3x83VBQfttZMcGq09Ts6uuFjz/AmmGBasi2PIhF6Uz6nBAQ9fP1ydrsa6evnj4eJgeV8TfvVH8fawLBasT6TvhBZErT9NkWcX2nZU6xU2lNc7xPDipLt5b2UKY2cOJ8jXVWmiE23GTqfSySXMHD+eCRPmYh70GNN6hdn2HXHypFb7u5gywJEvHh3Psxvi6ProC4Rf197rObj6M3L6FPI2fsA0pdwp05biM/wBRrSvgV343SxbuYYlcz8nvGULXvnoW9avX8+id8ZS6UYbVpSn0eIa3JrHP7kf/5+eZMo993LAvhH9GjbBVWOH+6CXebRJJE8r5xw//lNOtnqA+Y92td7gmubjuddtDRMnWtIeZ11+E966p5X12tn51eKB6UPJ2vg6U5T0e+5/nIOJtlPenJZao1/j4/HFfDFhglLuc2zWdmTJKyNwUsaag6MrNXvO4tVu2bx111Qef3sr7YaPpFaIZdrAjpojn6B13o88aO37r0jv9TjPjm5u+4Pk5EFws8k8/kgjlj0znqdXnqfdIy/QxdL31dsystJZnrp/inLOqbyzLlNpV28CvXRELH2S8Xc/wqq90Zxe/yJ3TbK0927eWbaDTKVY897ZTJwwmZe/2EqJs0e5CToNQR0n8vIkP9bdP03Jcw+f79Hy/OPjCfJyQmPnSGDj7jzQRsc7z8xi8tSF2LUdQdsmtgkSTd27eWNCLRa+ajmfJbzFLuuyKA32js64lruXyoKzg3JuOy3unl7Kfarem3bKv8q9E+TqimwFIoQQQgghhBBCCCHEX/fHT8XF/zSf2h24+4FneOYZJTz+MH0bBagpN5CcQY7l3yvP4EMZ/PTTtrxKuLdfHbR2GgriT/Pm8y+xeMspfAc+zzeLF3P/kGa4O119bVXOhd08N2MEd326D4NlmUiFmTHt2saumj3oYnuuXEGl7FuxiDiTDsOlE+w5fZoYk9KUsrYk/cqTj87jYmk+5yL2Eu0YSk9fF5wcmtC/TVVyXTyo36YNrVsXcinSSM2qVSmbBirJj2bpF59wKsFA1PZN/HgwDZO3mvgHXKsMpZFjJD+fOUmewUBR0U8s2JJOh5Zh+J+cx9hRwxk/7X72Hz7CS4/cxZAhQ5j41DJSzBXoK00JRxc8y1sb0yguyOfwzzuIN5aAfX3uGd2S3KQsgpW2KP/PxRO5eDRtRm2lI8xHl/DeXgeljZa0qjgYjPj7VVH6SEvV0LaEFh1jxdE4ikoNGI1GKlQV9+aM6l2DY1+8x069HoPhEouW7yC7zmCmNlT/rKTt46Wnv+VMURGpGReI1laiS4AHOrvGjO1TjzyjllrWvi/h4tliQmrVJtCWE5MhnTUfPMPeKAPRu35k695kTP5KQvQ+Fu5Kp1bDlkpbmhESUIyLLgAHewfMJiMGowGT0oCyzwblGhjLxqHZpHw3Km00XbvyRudPh/AWJG/6jh/y85Vjctm19xcuOrZgajNX21gqiOHbxZtITM2ltHQbF6OccXf3tOV3UfrDUEpgtZbU8nfBbOlDa4IzDbqN4pEn1fuwXBjd0on8M9uI1tSmV89BdGrfnk59J9Au1ImSK/mFEEIIIYQQQgghhBB/hUyA3KHSz2/ns7ef47nnlPDyG6w/lqym3EDj2lQ2GigqzFcjLrHy+edteZXw3rqzVx8iZ59h0Udv8vxzL/Lxgg3U6T+F7qEB16zauF1m8yk2rCik+cAmlmfKFZRNRortU35eNgaD3valTE42ieomJQXFxRSV6LG8nUijqYSrqxGtvT1eXl7WEPfLd6zddYayXtDrL5EYbftsTt7Bp69+xsH0mz+atm9cE++ifEqK1QizGUNmIfYeTtj/5fcaZRATUWh5exYYSzjzyzJW/HaeQoMfPt4aivX6K20pPLSY2fN+Ilk5f2iHUTz+3DTaeXtb09ycdbYbX2OHS1BNdIYcpcxy7zGriCqVqOZSSlZKuf7IzCHL5ImPZaLCIjeXZGVcWY4oKdVTUKTF29/B2vceHibMGs2V+qbt/I4lmw8pV9PGbI4g5oL6OXUvX7zyMTuTzfjXac30x2fQIyTIms/dzZWbLG6qGDcXAio5UZyh1LWsOQVF5JY64RVgZ5sXLC4hSxk/N9rr33xsNR9+tRFdk6E88vQzPPnkdDoEWipVyImtC3j9RfU+LBe+21dEftZZFnyxgLNZetyVtjhn7+Hc+RxilH4rGz5CCCGEEEIIIYQQQojbJxMggnYdwimN2cmpiBI1piJyOLFrO5dLHAlyduHv2ro8fsdGikO7UuXqlg/X0GiqEnCTxSw3467U07U0m0vZekzmBApyjFw+e4zNmzer4UcOXUj4Sw+fTYkZ6F09cHJWI+w0OAToyIhM58r80t8uidQ0E2THlWvLZn7ecVq5SlVo1683zfL28dUWW/z+c4mUWPb/NpspTU5H6+GDg4Ntdw4np5YEB1k/3lx2Hpml7vhXvrJsCPx98NOe4/TB308SOTnq8HA1kpakx2yKJzvTRGr02XL13cqe41EUqsffmDO1m/SgtXMMi3+y5ftt/zGy/+psQUkp+XkaPCpZJmfUOA9XvJwSOHtAqe/N57wUOZzcvon5n7/LGx9vpKh2X+4ZGa7EuxE+5lE+/2Y+8+dfGx7rYRngBpKjjrJN7YPfDvni7Z1BQmqCdU8QIYQQQgghhBBCCCHEXyMTIP9y7WZ9wbM9Stk4ewHxJTd50mvnQMPOE+naqqoaAX6NxtDIHMXu1GTKpk4863bk7bnrWPBwO+xvsV/GjRiKThKZ5EWVYDfrd7P5Eocv5lMzpCq+miqM/+hDBle5jWFr70LTtv3QxezhZF4OesMZTsR7MLhnK4I81GP+BoWnFhDp0oIe9RpaV7HoHHoyrpsP+8+cIdsy6fAfYDZfZMeBNMK6TyK8mhp5RRH5+XpMXt4EaDQEN+nOXUM74+VkSTOSnbGPIrcwant4otX04Mm591KzAitVzEm7+eFwJi3uf4aO1lmDGkwc1ZnSHavYknvd43uNlurNRxBWfI7tKWmUms+x/6yRbj26U9NPPaZCjBSXFGBw9qCSnR2Obl6MmvEUdcveWWZRVEJ2Vh61G4cr46+C65IKkjhy9DQhw6bT29kyc+VKh9bd8E/Yz/dpBRV8HZWZ4rwM4qINOHk6UFRo2XWkgENrPufxB2Yxa9a14bPfrp3q0dQYzyffTSfl+3kcjb1uFZMQQgghhBBCCCGEEOK2aHU63cvqZ3GHcPGvQ03PTI4eu0CuZWZC60BgzXq4pp3haIojjRtVpn6rQQwaNIhmTod4afrL/Jpie+iq8alOmxp2HN16kITyP303m0jNzabDsPt48K4x1rzhVUuZ9+HrHI27+sBW5xlA/Tq1MCce5JcTyRX49bwd3oE18dfFcexMIsWlZkoytVRv5EPc/l0cT8gl7UICjUdOYfTwLrjte5v3j3rgkXmcE5nOtKzpQdS+ncQ71SZEl8CRk7lUaVGD7IMb2Z/sRLXG3Rg1dCCDBvSlmv44s79dS3yOpTkGos8eJaDNOCaMGm5tz6DendFmXeR8fDYa/7qEVy5g77ZjZKg1rQhDSQEREUm0HTuLsaMG0a9PbY5/9zIrD6SpR4C9owu1a1Tj4uljpOdWcPmCvSNVatXAEHGG82k5XD+Xknrke5Ir9WDK2FG2tiihtWcC209GcjEijyrNOzFo+BDaVoUNvx3BuTiFXw5Hkp+RSaomhOFTJzFiSEOOzb6XQ5n+xF06TVrOzepmJubAJqJchzJ15jDlfB3xPLeEJ7/aQ5FBg1/VxnTq15funbrQf8AAmvik8eUnH3E2yfISKTPxJ3agazSSSaNH2OrbrxcBpZEcjcxA41ebttX17NtyCPXtZiojSck5eIS2YtDoYfTr1p7I3+YTk6nn+KnzFBRbyi7i4qVUfJr3Ysro4Qwe1JsajrlcOBuL/6Bn+ODxSXRoVg2Tgx9devRlYP/WFBz5lQNHDhBpbsXoGeMYOqQvdbTn+PCrNcRnlSi3jzd1GwQTdfwQ8RkFypC1o3q95uRe2k9kch5Vh76olDtR7feWmLe9waMLzlonTqx7kRhse5GUD5a3sjm4+zH64Td5eKrSBx09+P7ZmSw8nFXBCRchhBBCCCGEEEIIIcStaNzc3OR5mxDib2RP3Q7jeW6kP8++Npv49AI1XgghhBBCCCGEEEIIIf7/yCuwhBBCCCGEEEIIIYQQQghxx5EVIEKIv53WwREXnR0FRcWYTPInRgghhBBCCCGEEEII8f9PJkCEEEIIIYQQQgghhBBCCHHHkVdgCSGEEEIIIYQQQgghhBDijiMTIEIIIYQQQgghhBBCCCGEuOPIBIi4Q+lo3HsaX7wwAU9XnRr3z+HdsCdvfL6Q5cuXs+jbOfSrp1FT/oCrL0Mf+9B6vCXMua+DmvDvVql+B15/cjpBPi5qzJ3FyT+U+9/8luWvjMHVyV6NFUIIIYQQQgghhBBCVIRMgNyBqnR9ks9em0yojxrh5En/pz7mtTGt8Kw7jvk//MTW7zewYcMGNm1ZzMNt/HBysA0FTZu7Wb3xezYraZZ0a3htOPZaOzR2Wqp2n8a3S9da49cs/oZhbQKxu8Wz+5tzomXfJ1mxbQ4Tq/nbBqRfLR58/wue7lEdtVq3QYPOxQN/H3elfn+pgn87jVsAA0YNpuTn97ln8gSmTr+fH87fYiueggw2fPwEEyc+w0+ZLvh7OqsJ/272Oid8vT2w/2uD8L/HpwmPf7qYt0YqY/8GTdDY2eHk4kqJcv3NZpMa+1+i0eLUcizzlqy03v9rF3/N4FaV/nH3lxBCCCGEEEIIIYQQZWQC5E6k0aK1TFiUey5pmbzQWp6wapR4s56Vrw5h8ODBTHvzJ0Lu+473ZrbB1XYgWvtTfDR0qDXdGl5Yg8FoJiisG49PbM2Oj+9j+JDBjJn1DGlONQlws57itlke8qYnudB7SgvclXorMdhptdYHwnfio1VXF2fqeJo4cDGdwhIDBoMB0y3mPyxMRmOFjxX/KzTKvWqv3Jvq1+sUpUTy/sOjmfzuNmWs/DcnQDS41gjnhSndOLHoIYYNHcIjcw4yaNJUGgW73ZH3qRBCCCGEEEIIIYT436fV6XQvq5/FHcIztCMda+Szd99xsoqUCHsn6rTtRpWck+xJ8qVvn0bE/LaU4wlQEHuCg5mhjBjanOjd20jwbs7ozt4cWrqdKHP5J+1agkJ706tRDgvX7yUjvxRTaSGxMXEoH69wDqrLsNETaB+QybHLWVxTxA3ZU7lOODXsL5NRtR66I7u4YPQivFM7HCJ2szfakV5TJlKpNI64tAJrjpZD76exSyKXHMKYNrAu6fbNuWd0Rxxwp3WvfvTtXpWMfRdxDGtN+2oGDpbWY8rQHrRvWQdjWiLJWQVYq+UWQPch4xnetyvt2rWjrks6x6MyrOfQ1OvHvT2DKKEeQycNoYuS7p9/kAspt34I7RxYm6GjJtKve0fatW1DiDaVM7FZairoXL3o0LIpRw/vIiGzUI2tGI3Gk6b9+lM37yArd0WpsUq8nZamA2YwYVAXa1vaBRex92yyLTG0A7MG1yItypfBD46jp5JexXSOcwnF1n4IbtyNsaOG01Xpc2teJTT2K+Ls5VT0Gkca9BzH5KE9rfGtA/LZfz7FVu7NeFVlQN82kOROp3vHMaBDe+r6lBATl0SxQUl3VK5V/wmMHdjdWm5T72wORaTZ8iqCu0xlxogetvpUs+PIhQSMZTM/oe2ZOXEEXTp1ILxVC2q75bF1x2FyC/W29Juo3mMa04Z1s5VbxcTB8wmYzDpqhfehX0MdWSH9mD5CaWuLGhQnxpOSW2QbK15V6D98HIN7K/3bNpxqulROx9iuqab+AKZ3qYTZtSlDxw2ks1K2d/Z+ItJs9fVrPYIZo/vRob1yzrq+XI6JJ79YT50+05k6qAON61bD368S1ZTx2q5dY9yzU4lPy4FGQ3hs0gC1D7QcVfrAUG72K6DtWGaO7kN7S7m13DkfFU9RqRHPSo0Y2LMh5sDmjBvaj47tWuJtyiQ2IROjJaO9I2HdxzFlWC9r2W3DK5G67zxXR+gN2Olo0H4UnbxP8uVqpa+LTLg4VabLiO5oz+7jREK2TMwJIYQQQgghhBBCiH8cWQEiyElKxewcRFCIlxpzIyZS04+S6BDOq++9yvi6Tmr8tRy9ggjv2ofuTSyvxlEjK6L4Agt+LWL0yHA1wkaDJ00696BuZU81Bmq26kXjUB80frXoNmQWr0+tSlpeCONnDcAr25sWPafQrYV68pp9eHlUIEfXb+FCVjVmzBiEn+X1UXb2NBg8mTa6JH5au5Z165JpPv0xhrWtbstXuRnDJj3K/eObcmnXWg6W1GTyE7NodIvX/WidPeg7dRo1cs6zVSl30+ZsOs14QOmPYDTNx/LFV9/w+fuv07xJYx5/+QO+/fZbPn1uMP5/8TVCDu1n0N31GGutbblMpbFP8mjfEGuaJqAuPYfex2vv3Yv9mXXsTnJk0P0z6Ohgj1NADUZO7o/z6T1sVPLu19eidTU7zlyMosRgxqv7TCa0cGCXtdw4qk5+mqeGN7aWe1OuvjTrPoHXPnuellmb2bLrGDX7jqJn5UpYdrII6j2d/lUL+dVabiJ1736Se3qHWbNqWk3mgbpRaltOoOs0hVfG1LGmUaUFj90/Gv/o7axT0n/cdYjMYlvSrVQd9CwvTK7G2XXrlHLP4t53Jl/e31lJ0VKpVnMGTX+ZdyYEcXDd95zNDWLGXQNs+8c4uBA+YhwNSi5br+mGTRm0n/4QvZpVthUc0pxRdz3GPQOrcfrXtRw2hDH50XsIU66pJqw39zTKZfPGdUp7fibdtwOPjGuJs86OhCM/sHbLLmIyC0k5tVWp01rlmK0cjU3DMpVjit6nfN9CVIkfHVvVxcH+6p/rwE5TeeXBFqRsXK8cs4uCGn1594E+6Oy1uHhWodv4h3hlQCC/bN3Er/tM9Bw9gBpBttemuYWN5u6BdTm3x3I+Sx/vI8machNae7xCg8iLS6CkSI+2xggeeng45uxiatZ2QTmtEEIIIYQQQgghhBD/ODIBcoeq3GY8s5dsZetWJaxfwUM9QtWUG4iMJ0Vje+2UTXOe3LzZllcJCx5ui+XZa87lA7z4ylckaGsw5dP1bFrxLUNa+Kp5bHIu7OLpu4cy+aN91tdmVZye7M0HiOrahZZ/Zi7A3p24X77lWKYZ16wotu85RITREWfr+7wU+Sf54tkv2XHpLLuP7CQ7uCFd3VxwdKhL//AaHD25l1NRUURGLmPjCSda1qtNWYuMRiPbV3/I9oNR7P5hHzm+TaiuPvP+I66uPWlROYef9m/jjFLuhYhlLDqooW94A3zPr+axhx7k8edf48TpM3z61nPcd999PPn+ZtJvvVTmpkr3zuWz1QeJsrZlPdvPeNA4rIaaqnDw4NLGB1j4YyQHdxwm1bEWYbW0+PrWp4FjLtsiznFRyXt23SoiC+3IytdjMocybngn4g//yEFruatZuL2UBh1aU00t9qa0LqT8+jRvLL3AudPniUjVUq2GK1ptLUb1b8mFY79x1FruCpbv1dC0RSOClGzmo0t5+dtdalt+YfdZI03rWSZHdDRp3JbQrF3M+e0skUp6XGIqJZYVJbeg0bRkzPi2xCx/kx8iI5Vyf+CNxWeo2nsCA6vYBpx98Wk+ffJzdkee5+Cp8xjrNaW7sxMuLvXo0cCX/acOcFY556XI5Up/udGmVnXKpuUMxQVsXTWH3Uej2Ll1DwX+jQkJVNpy8Rc+WPgzFy9FKu05waHzcVQJqa30gZaCtFiiYhLJKzZQmKF8VsqOioohLb8Iyzojc16K8v0yKZn5XHsrVadX3w7kbv6IFZcuKcccZO6mAzg2H8SUuraN0rX6WBbPW8/58xc5H7GJ7NLKeLjb3lVnXyeMSvpULp21nE8Jl5OxrEPSaPwZ/NwcNm5R/26UC0/3sEej/BEwG5SaVRvJ5x/35eicl9h1yYDW4a9N3gkhhBBCCCGEEEII8Z8iEyB3qIQDS5g1vi99+yphyGg++fmymnID9UKpbDZb95iwOcq7/fvb8iph8sf7rK/esWzCXBr7M0+NH0KvPjPYmOjAuHvuo1U1zyt7AJhNRkpLiinWl5VVcWbDL/y8I4xW3Tyo+A/KU4i7pLe+pigrPYniYvWVRWVSEjlTUGx9oJyVl0tuoSNBIfbYaWtSpW51Jj/xLnPnzWPevK8ZUyOflOx822uCFCXFhzl31DIRAKaIhUztN41N8TefqNB1a03lvAzy8tRXZZkMFMRm4xTgjqOD3lq/4uIS6+SKpZ+KipTvJYZr63wbvIJCeeDjtSxS2zK1ufN1m1MfZt+PRcp1VKoU/yOPjJzGV2dLyMqNJN6xMv3q1qduzZrUGzQE98xL5BZYHonXoHoNd7pNeeVKHz3Q1EBcUhYVmHNQRHDw5xyKS5VrW5DAglce572foig11aBaTV+GzHrjSrnT6hWTmJZr7Xs3nyDGvrOWZda0b7i3R3Uc7ZW26FyoWrMO+qwYSvS3ft3VNVo1po1rFvERpdaxYFnRpI9KIMkuhOAq1ghISuB0YYk1PT07h4JiT6rVssdeq9wf9esz87kPrPWd+/WXDKqST1qObaLCorDgKBGnbfuzmC7MZ+rg+/g5yYyzhw+Dnp3H8nnfKm2Zy7OTe+Dn8hcnDGpUoWGgmdRLyvW0RpgxJKaSbAigek217KwMIvILbGPZbFTuXSVeTSr+aTFH7Jrz6oLlvDqqLXVqVcVTpxxmTmPDGzMZ1E/9u1EuvP2zMkaVwePUUvlb8mhzdjw2k5WXSpQyzRj1f3X0CiGEEEIIIYQQQgjxnyETIIJa4c3RpZ4lIjpbjbk1szmGJW8+x0n7arT09UOnxv9V+5cvxr3dSEIc1Yjf8cXDXf34JznpdDga0oiILcVkyiInIZpv33mMu+++Ww338cnafVS8F37PbJlAcXTGoaxDNKD1sCc/NZ/SCr6q6c8LZdxrn1IncT4PqG2Zd+i6iaAb0uDs5IspLYXimrVo07491VJ+5qO5q7FtWZJNTkYB2+Y9X66PpvHcu2tIsOa/XUq5aZms/fzpcuXO4I1vfiSVIAY99R5jvX7gCTXts58uU2p5km80UVJYhKObBxqN5U+XFlfXIFxcrIXeXF4BeSZX3Mu/5c3THTelJSlx6vdyXJwccXAoITfThMms1Df6LF+8/ki5+j7InJ+Okqcef2PutB/7GJNrneOVWdOt+V7/7ifS/9y2L79XXEKhXoebl92ViUfcXHDTWiYDb33Vi/PP8skjM3j6tW84q2vN/e9+zPTOVZUUV+p3G8rkqXdx113Xhi6hJjIjYgnyL+DrV99lRUQpDi7O+LsXcv5cPoaKzYgJIYQQQgghhBBCCPH/SiZA/uUaD3+SZ/p58Mt333Ah4yYPTzX21Gzej5b1K6kR4BHagyol0RzPzLDuWWDhVq0Z9z//Hi+PbYz2T20CYmNI28el7MpUD7I91Tab4zgXW0RIpUA8NZXo++gL9An98+WidaJhs844JxzlREEeBuMpzqf40LtLK/zKXpf1Nyg6uYZYt8a0rVUTyy4pDg7h9O3oxaFjZ8gqsR3zd9NonNE5WhabGKy/+G807HFGN3G6+nD8Jpwcfaiky+aHjWtZuHAhS1dtINK2D7zS92c4cKqENt0HU8vPFvd3MJtPcfSiHZ26def6bWc0Gh06nfJnyaBHr9FQve0whodXxcGyJMhYQHzMRZyrNaeaoxMuHp2ZMGMowRWYADFH/czWM3aET55AbWtMbUaNa0vpnsVsv34CxMGNlq064J10iF+SiigpPU10fjX6d2qEl20bjQqyV66/Fo1RT6nyzT2wBv17dsW3fBl5BWQVl1CrXnNL49XIW0g9y55TWTQYN4GWdpY/4b507d4Wl4ubWRtR0ZmIEi4f+YUVSw6Qau+Kt69ltJaSGnmGo0cOc/jwtSEqrZSI8/s5n+ZPeHMXtFoNQfV6EVJyhj1RyRhkEYgQQgghhBBCCCGE+AeSCZB/ITsHJ0a/tJ7169fz1jBH5t07i7kHUq9MYtyQ2UBMYjTtJr9pzWcJnz7Qjk1ff8DB2JwrrwKyd/GkRlhD6lWx/EpfjfwTjPp8zv54mFKvsmUeRexbuBT/IU+zaP1cxmrXM/vXVDXtZkqITYghO6gfC5asZMPaFTzYXsOSpVtIyDMo58nh+7kfUNhoJvOXbbC1afl8xneppea/PUUp51m8YCMt7v+EFRs2sGrZk9j//DmbjiZW8LVRN6bzCmTGW4uUen7JmDB3vLs8onxexgsjW+Fuf4H5H23Ft8cDLFHO+XjYBebuiq/AChAzSWnniLJrxsffLL1yXdfPeZGmoZadUIrY/eVj7LPvzsfz1T5at4Y3Jra0Zb9tRWyf8xyRlUYwe6Fa7uplPDKkoXXCa/lXW0itNoK5SvybQ4P4+cgF64bsyujgwm+b2ZxQjZfmL2PR19NJ/mUOp+MrsLSmJIO1r01mc/FYPlL6aMOGjxiUvZwHPtpNbllP1R/JkhWr2bB6KVPrpfHRZ0u5nF+CvjCF1d99jUO7R1m4XK3v4tkMbnOrnVCy+WXjdiKcOvLxqjXMf+dRsi8fIDm33J2mj2LRVxtJUcbh2nWW/v+W+7s0wjInV2fKZ0o9l/PsxE54N1Hqtnw1S+a+SiuvAn795lkWXmrLS2vWKcd8x/TqUbz++U+k6MvuxD/WZPocWxus4UVq/foSr6+LVFL0pMdc5NTJk5y8LsRmmSiKOcRbi7fTYPzHrFm7nnfvasTWZUu4mF5agbEmhBBCCCGEEEIIIcT/P42bm5s8u7rjaKyTD+byG2srERos+3jY0sq75rgb5S1Hc13mGx1nO8ZyLtv3W7Ocs/zxah2ViLKoq+e1xCnp1rTyx10tw3qsmvdW9b0+/eo5bWX/UT/cyjXlXinzKkv6ny37d3W1srW5rL42lvMp369L+935NFrqD3ye57qm8cJb87mcVozGyYeh971Ku7xvefm7I+RZtnn43XnLyr05az7lwD869I/LLd8WS6wlptw5lcSryWpqRSpkcV1eWzZn2k94nMeaJzH5+YXkF9kmKP6usXKj63bTssvKvaauV13Je116+TIt5f3h99+VW65vK6B8Xa9vhxBCCCGEEEIIIYQQ/ySyAuSOZHmged2DSeW7LcqWVj5c60ZxV908r40tTf1SIdcfr5avfrO4ek7rFzWt/HFqmuXTlbjy+WzhetenXz3ixsdX1I3LvOp2yr6mzCtBTVTreyXuBmm/ZyYr+SIp5iC69OzHwIEDGTK4L438cjh0JJkSdaHC1XLLgi3+VqzHqp9v5I/LvTbeknA1TVEuzRJvPaairst7DUtZ1s3+beF6V/OpQY23ZLzR8WV+l+8Gx16TrsYpX66NV8MVfxSvuOn3cnlsQY2voPJ5hRBCCCGEEEIIIYT4J5MVIEL8m+lcqVm3PsFelj0gLEzkpcRwITKeIsuGIv8KWnyr1KKWVwlHzsZgMMqfRCGEEEIIIYQQQggh7gQyASKEEEIIIYQQQgghhBBCiDuOvAJLCCGEEEIIIYQQQgghhBB3HJkAEUIIIYQQQgghhBBCCCHEHUer0+leVj8LcQexp1rTbozuVIVzlxLQG01q/D+Da9UmjBo1hl5dO9CmRRP0iYdJylUT/0Oq97ibu3uEkZUST3pusRorygvoMJGZQ9rjUBBPTGq+GiuEEEIIIYQQQgghhPhfJCtA7kCBre/muQcHE+KpRji60enup3mwbyPcQvvzxtdzmTdvnhreY1zdsg2wQdN4OB9/8VW5dCU80Q97rW2o+LYYzJsf29K/+uRtejb0tsbfPkcadLyLD+e9SL8AL9uA9K7KhCdeYFrbyjjc9gjV4h/amB5t6+PooFXj/iFcfOgxahz19ef4YdN6Nm7eyqUMNe0/KKBRd3p2aI6vixpRxrcZ97/+EQ93vz7hzuPeYAIvPjedugFqxHU863aib6+uVPXSqDH/PRo7LcOfuXofPtrDVU0RQgghhBBCCCGEEEJUhEyA3IEc3AKoHOjzf+zdBbwUVd/A8d/W7S5uF5fu7u4OQVKQEGkwCLv1FQt9bEVClBIBFZGQkpLuuHCBC7e7e3ff2d2hlLTF/9dnHnfOmRNzzsxeP3N2zsFOrwZodLj5BeHv6YjO3pOgkAB+njeJiRMn8tpGI0Pe/Jrn+4XbjnXyIiwii+WTJ1vjrds76ygzmvCJqseMqfdRsO5NHpo8kemvfoJXjdZEeNmS/jYanNz8cPOqxYCBldDqNCiVxCcwCD8XgxJ793FxdqVuuBv795/kVHQMZ8/Fkl2oRv6J9r07kj5jnmDXmWw1xEajd8Y/JJwA97v/60Dr5ENwsB+OBjXgF2IWTKRHv2Es3pmkhvx9Oj7+Fa2yP7feg5MWHqL11CVMbnE33hFCCCGEEEIIIYQQQvw5ZADkP6q0uJDCwkJOfjGT8QtjqNxjINXsLz1cNVGixFnirVtxmRKmw8urMZ4ZG1m45wI5+YVkJ8SwZNEKzmXYUlno7J0JCIkg1Nf5jgYvUo8eprBmU2o7/vJtDXt8g8PwcrFX98HdPxxfdwdw9CA0yAdHd38iI0Lx8vBWyg4jMjKAq38rb+8ZpIRFEhkejIeT3ZV66e3wCQi1xSlbiM9VqVz8CAv0ws3VlzA1vpzr7Z3RpTaw5RtBgNcv3qxQstHmZnO+oABLy94OT3+lDVyvtIGFtZxAP5z1OrRu5Qjy88TTJ4Bwtb6XT8cyqBUeQVhIIAF+vjheGhnTaHArp7RXqD/OdjqcvMPVOofg7WhvayeNFlffYDU8kgh/N2vS22Fw8SZUKdeaNjwEd2c7NcYen+BQvL29CAq1xYcHeXL1mITGTelTtcxIpR+0Sl2t7JRzDvDBSedGgBof7OuCXv0m0xrs8Qu6dB5X+tTgpvRjhFJOgBv29i4Ehqh5R/hj7R17V6Uu4YSHBCn5l8NduU6uprN3Uvr0Sr6Bl/vUDq/gcAK9nfAOVONDfbh8K1k4+xChprO0rZf97Q3srX2xD5Pf32y7BzevYlWCloaNWqmxQgghhBBCCCGEEEKIW5E1QO5C7hEtaBGZx46dB8m0vFmgd6Bik7aEZB9me6I3XTrXIHbzlxyMtx2fUxJMj+71STiyltOGmgxo5cmeLzdy1my2HWClweDuR/M2LQjwccV84QRxeb9eV8O9YjMef+4V7gk8zYpdFzFdncV16Qmq2JgqzodZlVqBvn5xrDtvpnHLphhOb2PneW/Gvz2LkMx9HDhrmyeq9+MLaO14iB36Znzw9FDCIyrQuFEHmreoQVRYa0Y/0ovSrd+SEdCAZvUrE1S1OpFOHtRu1Y3WFfXsP3qOIpOGwOZ9Gd6+IYF+fgSHt2Pw4FoknDpFYmYBmpZTWfR4TwJ9ogiP8qJqxwcZXD+bfZvPcrOlOrQGBxreM4oBjarj42sZPGlP/z4VOX8ymjSPWgzp1Z76detQo1plPNzdiapcnSpBGmJPJ1Gi5nE99z41n4b6Y+w/lcSlVvep2oInxvXg7P4DZDd9mE8ndbI+wPcP8qNmz8n0KH+RvUofFPhVplOLelSp2oyRw7uREr2Pc8m51imWwuu1p2mdKlSrFI6TKY8yp2DCwnwoS0ggObcQh5pdGDWgI1FeXgSEt2L4qBaUxJ3mzC0WLLH3DqXHAw/SLdQft8AgatXpRKs6zhw7cZ7CkjAmvPsOfRsEEuwbRLnAavQe1hXOHeW0Zd2N8KYMnzCE5m6ueITWo//gdgSak9l/OsUa98zMsdQNbUKTZs74RDSnb+dKZOw/TnyhEf96nenevDohwSGEK306aFBNLhw9RL5nNdo2rk1UxapUCXOjrMyMt38YoSH2JB0+R45XGC2bNqJqxQYMnjgGz/QD7D2TZj0Xy6BK/T6jGNikJr5Kn4ZGtGdAvyrEnjxFWo4vg994nwlNfXH1jyTAvx5DJ/bA7eweDiUWgGskncbNZEITB8wuIUrbelFyIZ7kgmJueWtcRaMJpdXgjrhFf893+/7+t1OEEEIIIYQQQgghhPg3kDdA7lK+1Tsz4/m3efttZXvtJQY0DFRjriMumSytHnuHS79qr8R9b71lS6tszwyqgU5rJjVmE699/BMRLfrwyItv8sbLT9GqyqWFRmzyYg/y3ovTeW7REYy3Hv24Si5HluxG06crVW7n5/GXuFQgIHExK/dlEOqey/oVmzlVUo6AMDXerpQzy+bw4fzPmPvNVjwbtaCZhwsGfTg9u7ckZscyPps/n3nz3uTH3Br0aFKVS2ekcw0h/dSXfPbxfD78fAt2DfpSw+/mlXNybUHHJr5sXvUxc5V85y74H2uzKjKgdQ08CuM4fPAAh46eICs7hzMnjrB//36ORCdSrKa/kZSsbJwcHLDza8ZDL8+kS7ABDzd/pcGTSS8pwazR4ODixNEtXzBvjqW+2/Bo0I1wy1oW8QdY+uVCvlyygfir1j43m4yc2rKMBV9t4kJ2EfG7FzFfqfP8+V+zJyEDoyaInsOGYndqBR9b2+htFpyNpP89rQhQ87g+A5HVutDA+SSfL5pjzfOjpcsxRrXlnpp+1nVdtHot+eePsHie0i/zPuTb2EDad6yPj8aH9oNH0rHkR96ZN09J+z5zDthxzwO9qH3pLRCnMELsv2fO2/P5bMHXnDdUpH55V+XLzEz22YOsWLzAWqalTw+ZG9OocgA50dtZ/MUCFq8/SXraWdZ+bTnP+Sz4fCNxljxTT7N6ueX8v+XML9Y+d3BqTqfmAWz95iPbtbLgbb5Ni2JA21p4qi+K2NmVsOmLz5T0/2P1mUC6tK1iDdeE1ubexl4cXvmFtbz581eyPzXbOojl4l2LSS+r9+hV27SBDfBwtCa/rHqve2jinceBn0+qIUIIIYQQQgghhBBCiFuRAZC7VPqpzbz/+jM884yyvTSLbw8mqzHXEeDDtUuZx7D8uedsaZXtrVUnrYMZxuJ8zu9eyozRIxgzbR7ZUW2Y+MAwKgZceVpbVpBFzMkjHL+YzTUvkNwGc+YP/HSuBQ3rqgG3JZXo/UkUK5dyVlIsaVkZXPWMHxJPs+HkRQrNJlLSE0kr9qRKhB16fWWq16nCqKff56uVK1m5ci731/PCwcHh8lRMxQX7+HnDRfJLoPDIPMYNms7GtJuflEOr1oQXJJGQlodR2Teb0ok9kYl3qA9OxfEcOXyYo8dPkp2TQ0z0cQ4dOsTRW7z9YRGdkIS7qxvl6zejZZ12dG4diU5np+RforSzpU4mMhP3cWBvKpYZywr2v8+ksa9wKOcOO+EaFalTy58OD8xiqbWN5vFI83IYnJ25smz+ddjZE1SvMpyPI6WwFLPyT2F2MnHpDlSo4IR1Pf3SIuX8TxGfX2SJ5dDpeDz9gvF0DaJGZS/KtXiEBdYyv+S5vrWw93THw5a7IpqtSw4Rm2GmLP0k7z/5BHP2p2BU2sHOyY0pb3ylpLP1ae8IDTr9pcVwfhv71m0oX5xMQsqlPs0g9lgqXqG+OKuXfv7ZI5zMKFA+5ZKTa1KaQG2h6H38dEFHh2eW8NnsaVS/chLkZx5n7qvqPXrV9uE3h8i56iKu2H4EDw1rgWnD28w/8hcsFiOEEEIIIYQQQgghxF1CBkDuUqbSInJzssjKsmzZFJRYHt1en0O1KDwLs0lLs00xBWUUWNPZtpyCUjVcYSolPyebzMx9vDVpFCe9G9DWP5BrV6f4rUr4YeE3RHTsg88Nr0w9umuWCTFhUk/NbDIp/2f7fJkSZrwcplH204iLLbMOGuTEH+Hlqf3o06ePdeveqTuPz1mHbeIjS1alGC81m1Fpz+xcin8969e1NJrrrO9gVupovuMBoasVn00EH1+qVtTwzf++Rtu4I5VdfMnLTaC01DZ8YlIa4lJbWOubk0fprep7U2ZKCrJY8Ez/y23Uo3MHhk39hHPqEdelNIBGq7U0xS+YKCtVG0H5l6UPLjWJxnqwNdDaTvs/GXq5zJ5dO9K2zQw2X25AI2Ul6mezkcK8PAqUE9XqXRn62MsUr5vFcDXtF0dth/0uWrVPrz4f5bOpzHS5Ty3X3vWa2lway/yHB9Gz73QOOzTkxc+X8lzvatjrlDw1WgwGO+zsrt0M1hEiG9eIutx3b3dM215m1Ns7KbrxbSyEEEIIIYQQQgghhPgFGQD5j/Ov3pKJ3apyZM1n7Dt76QHzdWi0eAdVIsjPRQ0AnVs4+rxEkooKrL+Mt7DzCKRJmy60q+VveW58x8rObiDGWJVIX9t7GGaySckqxd3FFQdcqNRiEI0if0PGWj3hEZVxSz/P0cICyoxHScz2pX7tWjgZLA/dL23q8b9R8dEdpLuXJyrIG8t7B1pdKNXquHJ8TzRZubZjfouS2HMUejWkoUcsP237jq25dWjV0InU2FxKbjV/1q0UFlNgNOLrF6wGXHKc42egXtNOeDle3Ua3aKTSElKiY3CuWp0IFwcswwdu3pGEucexZXs6pb9c+d2tIt0aBBMXc5zUvAscPZlFrY5jqex3B2UqtNq6hPsVEpeRTp5yfFDdTlTyViNV5px8NA7OOCjb7So9sp0U1/JUCPaxvh2k1YZQvZ4nJ/edIuPmS6FYWepeVhrN7LEjePvrk1RqVBODQYeDSygd772P++67duvWJBLLevHasIYMHj0O73PLeWruTvKLZfRDCCGEEEIIIYQQQog7IYug34VutQh61+71iAiuQJ3GbejSugInls1j2bqfSSsFTXC96y+CrtFg51uBngMG06dLe9q0aUPzRnWJWf8h3x2Mo6jMdqxrRD3GT3mENq7H7mwRdJ84duw9T0FxAVq7arRpH07i9nXsOBtPRrYrnfr1pkWjpjQJSeFIThCOiTvYkeXHPa2iiN24movezanvl8S23QXU69eK4u0L2JsfQdNmLahTuw4tW7elYXlXtn7zObvPZVNmzCUlT0vbrn1o06wxLVq1Uf5dH232edsC4ZEtGVTfzKZl27jJ5GG/Uqakz3EIo1u3frRs0ZTWrTvgk/wtn6/ZT5b6+oidswfNmzTg5IEdJFqnTbo1vYOOlvfci37fKqW9T5KurcuQ3qEcWruJg7FpUKktPSOy2bRWKUdNc4lPg75MHjWQDm2aUKl8KOHhFWjYtCZ2Z/YQk6PUqTiPhCIvOvbtSa2aDZW+rYX9xVhiM5KJj0+mUusBdG9dj6YtlDZq3YoIQ8LlBemvy2wkJ+Uc+opduKd9W5q0akmbelU5t2MZ3x+8QInRi2b39qZ+ZCh1Gjajbcce+MV8wKcr9pKYn0dy7FkKKw9gZOda1mvUcq21CSlk06E48Aqno9LnCeu2cazg2pEfszkbk1ddundoTIMGTWgcWMAFcxBc2M4+dUFzY34mzlFN6NKhFU2atKBVy0AStx6lrHJLxowcTvfOLahWIZjgoFBqN6iJa/xhjp+LJksfpNw39yp92oRWbTrhn/YtC1bvU/rUlTo9uhGetp0VO89by4hscS8NtftYsjUGz5qdGT9yCF06trOeRy3vbFZ88z0nL2ZTUpTOsT072bnz2u1wTCqlpnJ0mvYC4xr5kltmoFKtRrZ7rmEt8mJ3cYs16IUQQgghhBBCCCGEEAqNi4vLrX9aLf5V9I4euDsYyc7OpczyzF2jxcndE/uyPLKLDXh7u6K/9BKFsZD01GxKLg122LtSzkNPTnImv1ptQGfA3cMTJzvbHFRmYxnZmakUXjVDltbggIeHB/qSLFKzLes73IoGeyc3nAzFZOcUWQdMDPZueHo5UpKVTnZhGRq9A57enthpleoWZJBtdsXBmEN2qR2+no4UZaZRrPfA1a6YrBwTrr4emLOTyDM74enuhkFnO1ljSYF1OrBLs4Fp9HZKXT1xsKzKbWE2kpedSa7lhJQ2LOcKmSlZt1yf45f09o54uHso5So7SrsW5qSRVXDltQetTo+7mxsFedkUl97er/qtaby8LQtHKHmVoLF3x9fDjvysLPKLlfo6eeLjWEZmutLnappL9E4eeLs5oL1mTioj+emp5FyaSkrvjI+PKwbrMWXkZ2SRq+RrVq4dF09fXO0vvSxmpiQvk/TcW792Yhno8XR1tL4JZDaWkp2VQWGJCY2mItPnzaJ0zess2hJjPbYwK5Gsqy44OzdfvJ2vWrujOIfEjHzLSBBeSp8XZ2STb/z1pFMG5Vy93JUylc/G/HRyUPq/NNvWp1aWxeI98XC1t8xipXRPEZlJmZQ5uODl5oJevVZsjBRkpCn3jAmdndKnynVtu/Qta5pc6lM9rj4+OJTarncLRw8/XMklRTkhnaOb0vaWdU9s+ZpK8snIyqX0yrxsN6Dk6+uDy+Ub1cZsKiMnI5WrZ6UTQgghhBBCCCGEEEJcnwyACCH+UtYBkLn/R9bix/noh5NqqBBCCCGEEEIIIYQQQvyxZA0QIcRfLJ+zh/dzIS1f3RdCCCGEEEIIIYQQQog/nrwBIoQQQgghhBBCCCGEEEKIu468ASKEEEIIIYQQQgghhBBCiLuODIAIIYQQQgghhBBCCCGEEOKuIwMgt0GjdaBcUDCujgY1RAghhBBCCCGEEEIIIYQQ/2T/rTVAIpoxrEUUWq1GDUhi1xcbOFlapu5fn71TLZ58Zwq7P36Wb3dfUEPvhAd1e3anppde+VzMuZ0b2H46lTKTLfZP4RRIy3bNsI/5jvXHC9VAIYQQQgghhBBCCCGEEOK/4b/1BkjmRQ4dOsTBgwe5QCDd+nWkskGnRv5ZIrln+kym3VuBZGvZFwlp0oRwB3s1/k/iFETLHv3pUM0BzaXxHiGEEEIIIYQQQgghhBDiP+K/NQCSdYFDhw5aB0COn0+mxPhnvoJhU6VrV/pWKeC9h99k3YEDStk7WLZkHecLS9QjhBBCCCGEEEIIIYQQQgjxR5M1QFRaO0eqD36axV8sYcmSpaz47A26NIpAd2m6LK2eyI6j+GjuIpYuWcWC1+8n2OEWa4Jo/ahatSJFJ39ib2YuRmugieLCIsrMZjQaLQENuvHah5Y8l7B08XJmjW2Do51OiQtn9KdrmDOlhTWVRfsnvmbxjHbKJw86TXmTuY91pc3UD5X6fsU3i1+nZ5VAdEp1m014nyUfPkHzSG9qD/uYJYst5/Q+oxtXwlFJrXHxoe3k2SxXylyyZCU/vDkULxfbGymaxqP5eu6jtK08gne/XsJXq77n7dGVcLZcKRodzg0G8NH8hSxdakk7nxn3tsDTmlIIIYQQQgghhBBCCCGE+OeQARArAxXaDOfBhqnMHjuMAQOG8MicI/QbdT9Nw12xDoG4+FDDMZ7/PfoAAwc+zkGvTvTtWJ2bTmTl5oKfjwfZyRcxm3/9tomDe3UGDWrF7g8eZeiAAQy5/2WSagxkWLuq2Os01gES5f/Vo7HuXxqP0Wg0+DUdRMvY95X6jmD2j0Xce28D7Aw6tr83ngFjX2Lb2XQOLhjDgIEDlGPG8+muUxTiRq2RL9BD/z1jlDIHDJjGFw738M70brjbckZTrhPDhjvw2eQBPPDSEjx6TKCrl0E5n1Du69uetNXPMHSQJe1wXl36E5nWdEIIIYQQQgghhBBCCCHEP4cMgFg4elCnXhUyd2zlUGGxElDK2egDRBdH0KmmE9Y1NPJTWbt6A8fT8zCZj7FhdxoRYcF43mwExM6Ak6M9N1plxKVeN6JKznHwQjyWCbFKS4+weWcGVauF4mF5VeNWzm/mnW+PKh9ySUnNwM7ByzowcjMaTRV6tI8ioHIHJj/3HM89N5Q6LgYcQkIpdzltDKvf/oj9cZB55AfefGU+e0uMUJRLYnIGAS3H8dQzU2nmd/OyhBBCCCGEEEIIIYQQQoi/iwyAWOh1OLkYMBaawKyGlZZRYtRh76S+g2E0UlRWxqX3OPKL8inKL6K0VA24nsJicnIL8PQLtr698UtaX08clAyMZWqA2YypsAytvR7t7fRMUSF5l+p725ywN5Sw4+u3+PDDD63bazMeYML0uZxTyrfJJDNF/ViYzKFd+ziXo5x5cTpr5/wfj7+0lIywjsx4bwHPj+lCudsZrBFCCCGEEEIIIYQQQggh/kL/qQEQrd4Og/WMNei0WsxJiZy1PPQvKSEr3YhHiDMGve2tBp2HG95OsezbXIzpl4MMWgNR5bxIycjAMmZyQ3mpnDwTi0vNZtRwuvSqiAa9QW+dyqrsfDwl7l64uKrdoOTrEmwg4UgieTkmjEYTGp1W6SQljX15woP1tuNuh3JellPT6n6ZJpb4RA0hQWGkKOefmGjbklOzudlYjo2ZotxMkhL38Paonjww/XO8ajUjwN9LjRdCCCGEEEIIIYQQQggh/hl0dnZ2z6qf73r+bUYzrJYe3KrQvlVtco+s4ZtD8RhLC8kpMlKn9wAqZuRh8guhZZN2eKRuZeGuaErMLtRt1waXolTM9h4ENxxBvyoJrFj+NRdz1cyvq5QLsRk4hzRn5D2RnEsxERxcgdZtq5IXHUtqyjE863WngYcrJgcXQsK606NJMStX/UBsViqpZRG07lAZbbyGVsP7Uj04EJfknSzblkhU49Y0cktg8YajmMxm/Co3oVVwESs3H6bUaIJCDS5RVehUL4IYpdzAQB8MRfnkFiaTRjCtWzbHU/lk7x5IUFAQXoZCUrKL0ATXY0ArT/Z8udE2OHQVnYMr5StXp3xYMIEBAYSFNaScyzm2bz9EdqFtiXchhBBCCCGEEEIIIYQQ4p/gPzUAkncuCW2FCvi72ZF6bDPLfjxGYYntFY7cpBiOnsnBwd8LdzcnCpMOsmrtz2TklWE25ZCUmoe9nR2urq64mpPZuGwehxKsSW+uKJkD2w9xDicC3d2U9DrO/ryDU2l5lJYUceb4KcrcffH0cMXJIZMd3yznYGyeNWnOmcPE5etx81Tqe+B7Fm86RuK508QkZVNSkEVszGlOX8ywztpVVlxAUtx5zsSlWQdELOuCnDl6hoRiHb7Wcu0pSkkmNbeQjNO7OJFShoebp+18lE1fmML55FwoLSI7/jzHT8eRY63FFXoHVyKiqhDo625NozNeZN13azmfZlk3RQghhBBCCCGEEEIIIYT459C4uLj8coInIYQQQgghhBBCCCGEEEKIf7X/1BogQgghhBBCCCGEEEIIIYT4b5ABECGEEEIIIYQQQgghhBBC3HVkAEQIIYQQQgghhBBCCCGEEHcdGQARQgghhBBCCCGEEEIIIcRdRwZAhBBCCCGEEEIIIYQQQghx15EBkLuRRoujiwfuzgY0GjXsb6TRlKP/SwtY90pvNeT3ufelVUy7p6a69w+k1ePi7om7k04N+P3sPAOZ8tL/0bt6CHo17I9icHDBy9sHHx9l8/bE4Y8uQAghhBBCCCGEEEIIIf4GMgByN7LzoOvYl3j2vuo4G9Swv5lGo0Gr/WNGYyx5/QPGdW7MNYoRT73Dk30C0P+Bd5jlvP/oE7d39ab7kAcZPWYsI0eOZOyTsxjdpTJuDuoBQgghhBBCCCGEEEII8S8lAyBC/IeZTUbO7l7DB7NfZdasWXy8YBM1OvQnopybeoQQQgghhBBCCCGEEEL8O2lcXFzM6mdxt7D34p5JL9A871Oe+uwAeSVquEqrt6fDxDcZ3tDTFnBoHoNfXad88KTDhEcZ4rKdEbO+x6xcGdV7TmVSpbNMeHM1fhXac38XL35MjWBsx2rYk8emRe+zcM0hCm05EVCjNRPHjSHCA4wlF5n32Ew2JvnR/6XXGaP7mqfOtWVSS2/I/Jn/m/kxh3NtKTXVevLWpD74udlDbjxzP5zN+gPx1jicfejz4GP0rx9g3XVxdWPbvMeZtfywdf+6nL3pM/Re8jIM9O9cH1PiOr47FEzfPq6sevh1vk3KxN6/ImOmTKdRmJM1SfyG2Uz7bDcaTSB9n3uW2tHvcSh4LH1rukPaZp55ZA6nS43WY2+k1sjZzOgYhLunJ/riDDLyyjCTy475HzF/7X7lEzQe+w6TW/rYEhxZyND/W4PJ0tgKTePRzJvQBoPO8qpHHCuefJMVZ5PQegYyftoUzi96l++OXMS51kj+b0Yzzi59jw9XK/ka9VQb9BRPdKtgzQcO8/aQV/lZzfd2eQa15vknuzD/jdfYeyZNDRVCCCGEEEIIIYQQQoh/H3kD5D/Iru1UqkbPYvjw4dx//4ecav4QLw+IVGJ0OHn6EuDtrHy2zbVk5+pJOS9XZU+D3s6ZyLajeLZ2PFPGjWL6C9up1bUD4UG2AQTPgIE8+/wgji54ltFK3g+On499rbrWOKt643ggaBsP3/88m4rr8PCoGrapsUIb8NT4hux+eSYjho/k+c/OMnzCcCoGuiuJtET1m04bzU5mjhturfOioyZbfjej0eEa3ITpfd2Z89FuXBp1oH6ohqSkEJq1cUJrMBDRsA3HFs1U22E+5u6T6dfQV0msx9XHn2b3PUeNtGVMvH8m35e25c2nutzyhjk8/1GGT3yOdceSOPrVdEaOsNR5Ih+sP2Ad/NC0nUHXjHfUMt/haN2xzB5mG7TQBHVg1tQeXFg6xho/fPjjfH0umTJrrEo5L/sqI/jfi904+/W7vPmNkm+p0k9VRzO1gxsfPG1ro+HDX2ePdfBDg85gh4ODw682u+ssUeLgGIHWnEFR0aUhLSGEEEIIIYQQQgghhPh3kgGQ/6DiDa/x1TlfatWqRc2aBSSf1RIQEKzG3pwmfR8vvfMduflFZOf8RHaeFw72jta4WsN7kPPjStbuiqagtJSCguN8/8M+a5xV7HIef3opSSUnOXI8E79yYWgwUK1CPYJKc0gJj6BGrer4eKWR4RRCMxcXDM4NGNomiI2b1nMhu5RSJV/T7b7UoDFybP13HMvLw1ziyoXd33M0pxCj5ao3lnJ6wyIumsPVdkgnM8ERdw8vW1pF9tElvP3pRjJKLvDjznPo67ekmePNF+EwG8uUOpZhUippsn621dmoVtq88VU+OOShlllG2gUNgUFh1jgcddiZcjDa1aBKVDD2lGG8+g0OvTNhzUbw0TPNiVn0Eq99deByvho3PXrls39INYKVz8YypQ7WGFca3jOWp59/kRdfvHYbXP/aBWK8I+swbFp/sg8dIDktXw0VQgghhBBCCCGEEEKIfycZAPkPqtlrEpMe7E/N4GCClc3L6Q5W1s7NIam0lF+OQWg0vlQKcSUlMZ4MNexX0lJI+tWUTDocHDwwKVdiOX9/a3187EvZuHQZu1KyMAXVINyllPy8HPX4O1FIVrpSVxMYTSZycq7UTKMz0GboZO7r0pIKajtYZt+6mjE99fK5JKWnK4l88FRnrvqtqnQdzyOPDKPe5ba/cguaz/zEe+8t5LCmLqOfeJ4ZDz9I5yo+6C91j8YOj4gAfMryOHUuTg20Kf35Sz5YuouwjqOZOWMaU6eOoL6PJWEOOxe/w+PTH+XRR6/d5v1cakus8K7Tg2nPvkrlhIV8tvInUovUCCGEEEIIIYQQQgghhPiXkgGQ/xiNpgE9hnVBf2o1C1euZKWy7Yu/ZpKlq7ji5eGM/jpTJf2S2ZxDfqkB/+BQ7myMwEhhYSb2xTlsXP+DtT62bSMnsvIxXUgmS2/A1dXDerRG04hqVe5gwOYG9IZmdO5YmWO7vmWpWuaJmyx5EeTrq5xkChnJasBvoNHUofuIXpQ7v4b5apl7LxarsRb5RG9fy4rlc3nlqVkcKY3kvnvbYndprqrSTA4tf59Ze10YPOEpOlS80g4mYwa7f/iKD197kVc/2YK+7j3c39My/Zg7rUY+zrsffcInn1y7TWihvgES2ZIpDw6jYc5ynnxnOWeSZforIYQQQgghhBBCCCHEv58MgPznZJKdC/aurlhW7mg69l0mNbVNYQXpHD5+kZLqdWmlMVC5ZV+GdK6Ds16Nvqli1i3fRETjdlSpWs4aYjBUpEuX+tbPN1ZKfNJpsst1Y0pHL3S/uCLNRWs4dNaFyPAonDQNeOSLmTRz/v0DIJZ2yCsx4GbvgOX02j32FffVsMX8kiagLRP7VCH5+0XsLPnlGyzXkZNPRl4B1eo0R6O9+oSyyc4xo3d3x0XZqz/sZSa08FRXW7nCbC4k8VwChaV6So05yv5VZRaks+29CSxJrsqIcQ9T3V8NtzKRl5HEuTOlOHgaKCrOUsJy2L7wTaY/NIUpU67dPt1ZCl7hjB3zAM3LNjDgiQXEZ149ICOEEEIIIYQQQgghhBD/Xjo7O7tn1c/ibqGzI7h8VWo370qPHr3p3duydSK89AJHz55kz1ETbfv2tIZHXJjLy7sciCg+wsbDCWSfPE1h+Q4MuP8e6vtmsuTHw7iVJLJuTwwO7oFUCnVgz57DZBeUYHBwplJUOKeOHiAtp4j8C3s5lhbA0ImjGKjk3a1zBPsWfcH5PAdCatQgsOAk3+w8a62id2RtKuhjWb0rhsLUcxxI0dG6x0gG9Otrq2/9chw4eors/CLOHzpHk+HjGXZvQ1IXjuX90+F4ZhzkwNl0a17XpXcgrFIV9HEH2Z/mRt1qnpzavpVS/0o4JO9mx8lYLmb60mdoP/oo5QUefJ7/HfXGPnk/J+LM1O7WlYbVa9O2Yzd6t6/FxSWTmfllDMbbGP+wDDocPZ5BUIsejBxgyb89/vkJnIw5wa7DhTTpruSplFkhbSWv7zRTvuwEa/fH4dd0CC88NpVB/S1t0ImQ7K08/9EaMvLK0No5ElWxPGknDnEuNYvoXQcIbt+bus6JHDwVT0i/l3nz0ftsbde7HmXfPsW0hdHW2ly9FsnVm9GkoVxgHdq2qYnGOYSOXbqr6XtTw/EM+6JTKDVasxBCCCGEEEIIIYQQQoh/HY2Li8ttPdIV4r9Cowll+Hvv0j3uHfq9vEENFUIIIYQQQgghhBBCCPFvIlNgCSGEEEIIIYQQQgghhBDiriNvgAjxKzoc3VyxNxaQlV+ihgkhhBBCCCGEEEIIIYT4N5EBECGEEEIIIYQQQgghhBBC3HVkCiwhhBBCCCGEEEIIIYQQQtx1ZABECCGEEEIIIYQQQgghhBB3HRkAEX86jcaHro+8wYLpHdWQ36fbIx8xpnNlde+v0Xj0m3w6tY26d/dwLBfFpJkP0SLEW74MhBBCCCGEEEIIIYQQdxV55nk3svei90Nv89qY2jjbqWF/Kx0u3n4Eejur+7+Pi3cAHn/xiTl6lCPAy0nd+5t412H6/77g5X7eaDRq2O+k0Rvw9PbGyaBTQ/4gSgX1BjsqDnqFb79fwxujGqkRQgghhBBCCCGEEEII8deQAZC7lE6nR6/V8Ac9Jxf/CBp0Bku/qrv/WFpcgxsz/vHnGMgO1qVq0evkq0YIIYQQQgghhBBCCPHX0tnZ2T2rfhZ3C70jVRu1JbRkP5sOJFFiVMNVGp2B2l1HMqBrCxo3bkzjgCJ+PpmsxDhTs1M/7qluYG90kvXYkPpdGVjfnYOnk/AIrEmXllEY/RswsGcHmjashWtpGnFJ2VwqwjO0Gn36D6Zdi8Y0rB9FwZkjpBa5UK1dR+ppT7BL25Sh3VvSuLo3SSdjyS5TU4bU5/6BvWnVvCmNa1WgMD2O5KxCW5y9Kw27DKRfl9bW+tauWp6ckxvZfsJS55vwrUjfzjUpOO9K2/ED6aSkjXTO5Fx8OqWWYp19ad1jAL06trLmW9EpncPnM2xpFS51+zDu3k7WuLq1quGfs4cvNsVSvlEn+jX05uiZBIwmM74VGnBP8/KcOZ+g5Guypg2p14UBfbrRomkjqkV4kHw2htxSaxReDe9hTL+OtrYPLGX3qURbxE1U6DCS+7o1pWblcLw9vQmsUF9JXx3nzBTi03MxaXXU6DKSQV2VtrXke7lPbTSVOjJ5SDdbXONITKfOk1hUgsHNl6aNaxK/92fOZubjVqED99/XAf+iRGJTczHq7KnSdgBDerS1pm1Y35fUPdFkqflenxZ3Dw+yTm1i5U+Z1OrRDZ+4LfywL06NF0IIIYQQQgghhBBCiD+f/Cz7P8iu6ShauxxjzZo1ypZE6LDpTO4UpMQ4EtGgDb2aRSmfbe+O+FZqRNcmldBqtLh6l6fz/Y/wfA9/tm5cx+6jjnQb2JVQPwfrsS6eHXnk6VG4pRxhvZL3ho3xRNSrbo2zqjaISa3t2LnmGA51+zC5fyXbVE7lqjJ2bFecDu/mhzVrOZYYwLgJAwn1dbEmC+o0lv417Ni3yVLfNZxMM1vDb8k9mObdR/Pyu09RPWMdP51IptHAIbT18kCr1VO153CaOmew1doOWTQc+wi9G4dZk2oajWLWxDak7bGVefBiAWZrsQaCqjSka/OqGNS3GtyDK9G+SQ0c7CzTSNlRpen9zBzfgsx9P1nP53hMEd6hgdZjNU3G8MywKI5by7xIwL1TmTXy1tNDJR3exJqNu4nPKiL15EYlX0v6TUpbZVCmxBuaPkAH9xPWuq5Zk0jIfdOZ2tnSp0qZ/i2ZMW0MgZnr1PjtxBQU8ctW1IT25uknhuGWdYb9sZmUKQe4VrmXEd0qcWavrR1+WLufFPX4GzOSeuEwB04lUmIbDxJCCCGEEEIIIYQQQoi/nAyA/AcV75zLB8t/Jjo6Wtm+4sdjXtSuFKnG3py+9AILP13B8eMnOXpyNYXmYFxcbGt7VB16L+4xP7N69WaOK3mfOLGVNZtPWOOscn7m/ec/Y0/0Rn46nE/lypXQYKBSpYZUKTnHyhOHORV9kl2H1pPmWZnWHm4YNFH061qbfVu+Y8cRS32jSStQ87sdehdSNj3Ma4tPcmDPYc7neRBV3h47u0p0b1qeA4e3cdDaDl/wzREnGlStiLcmmMGDu8OOj1iy01ZmYnbJrwYMrkfvpOTRozGxy5azdvcB5XxOsXvfNo5FJ6HRhDJsWE9Kf17Bj9YyVzH/R6UdOrWm+i0W9chNPkf02ThyikspSD1L9GlL+rMk5xZiGWMo2TWX95btstY1Ono5G495ULtyeVvikCjqBxQSvfu0Gn+BjBLLsMlVQnvxzttj8D2+gLe/2ERilpKvcsJ2FaviV5JM9FFbO5w+k0C+crhG40vvJz9k1Xerlf6+dnu07R+8nogQQgghhBBCCCGEEEL8BjIA8h/kUS6MSW9/zZfz5zN//meMrGePRnubq4Wkp3IqN9/60B2zEbP50jojdlQI8eNC9Ani1GmgUI4quzTFlcXFs5wosgwkmDAZzWisD/31uLn641e/J7P+94lSn/m898JDhBpyySspw1yhNXV8SklPS7Y+kL9zx9n5fTbFZUp1M48z++EpvLVdyUtTntDKEYyY8SbzrO0wh6EVikjLKcAUUo9mEY7EnT9pfQviTuj1jgTrytiTkECu7ZURTCajslnaJJTwUAOVej7BXLXtZ7ZwIi4xE3V2rN/M3TeYCbNXXNWnjmgv9eneNSzclUPrJxcy580ZtKwWgreT/sr6MK6VeWBqH6peXM60j7ZQUnbltY2C9V9yxLEJr3y+hGfvqU9EWCCuBqUtzamsfHEsvbp3o1u3a7fXN/5izjUhhBBCCCGEEEIIIYT4G8gAyH9OGINffIeIC3MYP3w4w5Xtk91FatwvOeDsZIf2tq4SV5xcdbh5eGGbuOp2mSgpLSBj/3IenjjaWh/b9gRfx6ZgzMihQKfD3sFRPT6CAH/14+9hziIr7hwfvzz5qjIf5K2vtpOVk0euyYyLm4d6sD/+/gbbdF2/otTN3gm93ran1bpi7+mMv6MzBlvQVXLJzYNjXz19VZnDGTflY06pgyW/TRiDXnqfSomfMUHN85PdhZffWDGbE1n5wgRGj5nGsn15dJr0HM8NaoBOp55Q7kk+eftDvjV15dVHBhHpbQu2KMw5whuTH2Dmy3M5696aR996h5HNLFNrOVOlVQ8GDxnK0KHXbs0irttQQgghhBBCCCGEEEII8ZeSAZD/GI3GBUcHMJaUWNeOqNHnEfrXsLdFks2Zc8mURlaijkZPWO0O9GpVHedfP8m/jnQ2rzlIhSZtqRLhZQ3R60Np0qSy9fONlZKYfBpTaA8GN/Xk0jP5S8xpP3Is0YWIsCgcNFUY8twM2gb//gfsRuMRTiV70bFVA7xtM3hdZs7ay+6TxUTWb4m3xpe2wx6gRw0v9WYp4mJCEoUB4dTX6XD1qUmv3h3wVcdnigoT2Xs8j+7dW+DlZlkbRYOvbxQREf6YzafYtjuFKh3HUj/EdvwdySkgq6iEqMp1lFyvtIFG44yjUr5J7dPqvR6iX02Hq46wKSmM44cvlnMgtgCvANdr42N38fGsJznmN4jxQ7sR5K6GWxVxZtcPfD53G0k6F7x8nZSwUtLjYjhx4sSvtvhsWyohhBBCCCGEEEIIIYT4O8kAyF2sYu/n+XzJ13z9tWVbyGN96uCiP8ncd9bj33kyC5XwRypHM3d7vJqilJPLF7I6ox7Pf7WUV8fUZ9++A2QX/GK9iBuIWfMGH/1QzOS3P7OWuWjhNHySz6qxN2Im9diPvLPqIE1Gf8Cy5Wp9Z08lopyrEp/OirfnEDX0JRYtn0XtmFf537pbL8N9K8bSLL777C2Kaz7IZwvVMr+cw+BWlnUzsvnuxec4GPYAc5Z/Sl+/fXyy+gS2mb2MXNj8PWsuhvLwwsXMnT2J3FNbuZBebInEVJzH2g//x4/m+ryzYJGS71e8MrM3LrmpSmwR+9+fyCfnI3juPbVMZZszpaU17S2Vnmb+h9+SWnsCXy1frqT9hLHNq+FoPqXU4we8O0zkcyW/R6vFMH973OU3QII6TmL+oq/U8j6ir9t+npmznVLjtW+dFCScYOGb7+LQahIP3VMbF3uoM+b9y/VcvvxJIjY/y2vfWPq0hJSY4xzYv0+5Rq7dzmeYCajeilc/taR5i16h9lTr+7iSxzymtgnDTr51hBBCCCGEEEIIIYQQfwGNi4vL75l7R/xDWdbXsK2xcYXZbLZulrcSLq8PoeybLPuWlTnUaZg0Gq2yWSMt0dY3BWxxynHKzqXjLCxl2PK0+WW5ZpPJ+iDemuc1ZdjeYbicl7KvvSqdpWzT5UU/lGOVgi2xZrNlFML6yVq3m7OkU/6l5HOjQ6+cq40l/8tV0lrqbAmzBVg+/7qNrsTfsB2U8Gvb7Noyfxl/c1fawuJKfW/Sp0ph17TtL8qz1lPZt4XY8rfuK9uv62pS0qqfb+rael5ydfsKIYQQQgghhBBCCCHEn0kGQIQQQgghhBBCCCGEEEIIcdeRyWiEEEIIIYQQQgghhBBCCHHXkQEQIYQQQgghhBBCCCGEEELcdWQARAghhBBCCCGEEEIIIYQQdx0ZABFCCCGEEEIIIYQQQgghxF1HFkEXf43yLRnbqSZ2ei1knePr7zcSl5avRv5JfCvQp1NrQrwcoayY4zu+Y8PBeDXyv8Ozegf61Spl1ZdbSDHL7S6EEEIIIYQQQgghhPhvkDdA7kL+DUbw1scf87G6vfP6dOp5q5G3QRPSg2ff/D/aVlAD/gjJJ9mwfh07D6RTq1lTfN0d1Ig/UU4Se7ZtZO3aY/g07069qDtohL+JJqgLz/zvHXrX0Kghv59LZH26t6+Nh/aPy/OSxmPe5iP1OpvZvyrOdmqEEEIIIYQQQgghhBBC/M1kAOQuZHD1xzFzL2+/8BAPPfQQX6fU5skXnqJehIt6xC04+BAeFYmH4x/4wDwvhTOnozl7PpFCoxr2ZyvOJe58DNHRsWSVqGH/dPZehFeogI+zuv8P1viB2TwRsZOHlWvsoXeW49v5GR7v7o3mjx9nEUIIIYQQQgghhBBCiDsmAyB3KZOxlMKCfPLz89n23gRWZAXSrmIUzpYe12hw9Q0iNDTUtvm5WtPoHFzxDwoh1N8dg1aPVzk1PrQcLupTbb2TO4HBanhIEO5/0E/+9c6eBIWo+QYH4OpoUGNs7K4qNyS4HE56NUJh7xmo1lPZyrmj/b1P4B09CA7wxNHNTznHANxcPSlnaZcQXxzVQwxuvoRcKjPQDwc7nTVcq3PEp5wvrp7el8/H39sFW+yNae2c8AtUygjwwKDU391XzVtpe1f1zQ2dg4utf6zhIXi72lvDbTQ4ePqrcZbNDyc15hpaOzz9LO0VhKe92k721+br5+F8y/pa7PpkKj0eW2y9xvKP7WXL6QzqNW6n1ERGQIQQQgghhBBCCCGEEH8/nZ2d3bPqZ3GXcI9oQYvIPHbsPEhmIZjMerzDmtGyYgZb98dQGt6SId2bERUZSVRUG0aMbE7W6QMk6UJo3aoFNatVo3qUH9qyUjwCopRjXMk8eIZ0R08at+tCs7rViCpfnlq1OtOspp4TJ89TUGJSS785J/cI2rQoz4GdO0iyVE5h7x1K99Fj6RUVim94JA0adqJxVQNHT16gqMSIs0cNBo4fTMsqlQgKCVHqHYVjcTznU/IhrBHDerehovVcmjBwYGvs0k9wIi7PmreFRuNFk96d0UVvZPvxZDX0xjT1hjLv2YGUC6pCxw4dqV2nOjWqdOSBKZ3I2vQd0fYV6NmtA7UqV1DKrEq79h0Jc0njWEwK9q51mT7rSVrUq0SlcsGERtWnR8/6JB0/SlJusVrCr9l7BdGsVVvq1KhGjQr+6EqLcClnaXt3co6cJVXnQM2WXWjbsKa17atV7UTHFl6cOnaa3CIjOr8G3P/QJFqXd8Uv2JLOhZQDMWQpebtXakHXKmWs/3Y/TnV789jkfgT4OVMYc5T4EhdqdB/Dw32q4eEbQmT5MJzLskmIT6fUVrXb5EXtjm2pWHyQZVtikJVGhBBCCCGEEEIIIYQQfzcZALkL/XIABLMO/4j6NAjL58ftJ8gvgfTjP7Fx22727z+AofVkeroeYcXGg5w8cpD9Kf50ahfGhg8f54s1+5RjTpNuWTxbo8GYFcfPO7aze88+Tl5Ip32X9sQe3U9yVpGt8Fv49QCIHZWbDKBbhQvM/Xgh63fsYf+FXFr07k1w6kEOx+dQa+BM2rmcZO4HC9iwazcHD58mq7SUwkLlRLR6is/tZO3mXdZzMdUcwJjKaXy5+YytQMUdD4AE12VAx9YU/zyLdak1aB+ZxCcfHiGspxK2/0v2J2opSzzGxq072bdvHyn25RnYxJ+NO49i1AXQtk9zMjct47MvV7B9/2F8Ww+hWmkMR6ITbzioUFaQxeljBzmQ5E3HLtXZPecRPv3G0vbRpBotg0saTHmpHPh5G7t271XyiqVR177kxuwhNiUfuyajeKhxMXPeeIPVP+1X0p2xDn5YXBoA2REdzLgHm3N4zed8tng9sTlGcAvknoG90e6Yy/+WbGD33oOcUQc/NBol7rGnGd2nM506dbq8Na8TRYpSbuqVMSYCa7ZkYK+GxH73OVtictRQIYQQQgghhBBCCCGE+PvIFFj/BTot9u4uXJqsSpOTQJtHv+Trr79Wts8YVs0BO/vbWJS8pAC3Wn14Z+5X1rRz33+WOn56tFrbZeTsWY+n51rytG1LF71Fx8BbTIeklBtatxKmsxdILizFrPxTkJnIxUxnKlVwtFSdihVCOHlwP+fyiqxvFhiNeWRkqE/fM2MJGfaZWuYCxrUKwdnp0kRVv0cK0fsTKVFukYyL0aRmZ1FkGQSyyEvFq9OTfLlkuVLmMl6a2IsQD3s0l6beyk1n34kzpBWXYTTlczIuh+AgbxyvnrHqThlLcI5sxksfLrOe6xfzZtEsQK+0j22yKtPPa4hxa8xzH89jSusw7H55Z/t15PkXBpC5cxELfzhIcam6EEtOGiejk6g64g0WLfuAPmFX+stsTuaHD17hpZdeumZ766OFnE5VD1I4ewcxfPwEgs6t4pNdKUo6NUIIIYQQQgghhBBCCCH+RjIA8h+gMRjwCPAmK+EipaUaer+4gubmlUzt149+yvbuTttUVLfiV6kp44Y3YOtzkxigpLt/3EPsSVAjFfmZ+3lhlC1PyzZwyCOsT7jF03CN8j+t9jqrRpgwGS3RkQT63+gyNdBh5hc81PgYL/Xvby3zte/PcenZ/u9jxKjmY7JU5PJpaKnZ+yEe6aVl4cih1jKnvbmI+KtfejCbMZpNf+g0UK5+UTzwYE+OvTuDwUqZQ+5/gI3n1UhFae5enh7Yl5cXH6HW2NmsWPslw6tcNeKSuo6XPj9CzVZ9aV7ZE3VZEeXk8tj82bMM6jeZ5efcuW/2ct57fChhrjf5arj6xOxdaD3uDeoWbeCZ91aRkH1nE2cJIYQQQgghhBBCCCHEn0UGQP4Douq3pZFXGqvWnyK3qDZVK2rIvnCeJJMJn4qNqOJ71YriFjn5FGt1uLp6qAEWyr5LZbxLEjlaWECZkja4WhN8ndVoKzNmJdx01XbLQYDSYpLPxOJStQqhTvZYFtB28wknxDWWzT9lUlp2loPHc6lTrwHB6qLfer0H/v6eaDRR1rdEOHOSk0YjbkGVqBjgeuXh/p9B40ZggD9OSTHsLS1Fa+dIRPkonK9ds/0yvUdFmpZ35szZePJvvATIFXkFWIajPDx8bPsqB4da+OvTOZmbQ7HSrkHVWxBoW7v+MpMpn11L3mDUoCdYm+JF09Y11BiF0hFZP7zGx3tNDBw6jFaVnJX2U6MsAzbGWL54ZDAPTJqDKaQSXr7uSrwPLQY9yNixY6/Z7h/YkzAvJaFfJdqNm8X4yBjen7OI4/H5tgyFEEIIIYQQQgghhBDiH0DWALkLWdYA6d25LlEVatG0eSta1y/H+rlz2XE6jiJjNummKLp0bkjNanVpXN6BeE0w4fm7WbUr1pZBfjrZzpXo0bU1deo0plWrUHK2HyG2zERY3Za0ql+HBk2bU83PjFZn4PD+PZcXNL8R38YDmDy8L62aNaBCVBihYRVo1LQa5pM7ORxzHvtq3enbqjn1W7Sgdd2qnN/xNd8fukCx0UxizAUCarSgbZeWNG/SnGYNq1B4/iDn0tJJKQmmZeem1KxQk4bVypFj8KOa5iSf/3gS18j6DBs2nO4dm1OjYggBfoFUq1MNt+TjnEkvvuHgjHUNkFZhnFr3PVnBrajieIat+6DxvU3J3jyfzefdqNWqJY2r16JR43q4uzlQTpvB9z8dwqj1p/U93akVGUH9xs1o2bYruiMfsWjjcbKKbuPVlPwMkjRh9OrZnho1GyptH0HBz8eJLc3Hr2oL2inl1W/clDqBJoq0rsQe3cW55FxCOoxj6tCuyvGtlK0l5QvW88GirSRll1xeA2Tdim0cPR2DR6P+3NuxHvq4LZwuCqD3fePo372dNW1Tpe0v7l/J5n3nKSrN5czebfz000/XbLv2HSajwJ3G9z/Kk71rYC7KRudbWS27FZ4ZP3Ey5Y98/0UIIYQQQgghhBBCCCHunMbFxUWeVN5l9E5e+Hk5XX69x1icQ2pqDmXqvsbeA39fFyyrRxgLMsgwuuKhySE568oghs7BEz8fZ+sxUExmfBr5Gh1unt64OhqsU1YV56ZTpnWgIC/nypoSN2Bw8cbP3fHyWwc2ZeQkJ5FTCvau3ni7OVrf3jCXlZCZkUZBiWXxbwstTm6eeFjilT2zqZiMlFQKLSdkcKWcnzsGJZ2pOJfMEgNe+iLi0/PQ2bvg7eWOne7qQo3kp6eQWXiT+jq4EaC0X35aCqUOXrjo8snIBg9/T0ozEpT6OuLt64GjXqfUpYy8/ELsdWbSs3JxcG/IM6+PYveXH7LrVIrl9Qpy0uPJub014q00du74+7lebvushDTyzBqc3b3xcLG8JQMluWkUaZ0pK8imoLgMO/dy+LleeQ2lLC+VpCzbKyd6Z+V6cDGRmpxFqaUtPbzwcHagOCuejGIDnl4+OKmLhljOJycjldxbDtbocPH2wV29Fq5WkBFHRoG6I4QQQgghhBBCCCGEEH8TGQAR4g/k7NmIZ169jzXvvsSmw4lqqBBCCCGEEEIIIYQQQoi/mqwBIsQfyFSWw9no02TllaghQgghhBBCCCGEEEIIIf4O8gaIEEIIIYQQQgghhBBCCCHuOvIGiBBCCCGEEEIIIYQQQggh7joyACKEEEIIIYQQQgghhBBCiLuOTIEl/jA6Vz+CPB1sO0VZXEzNwfwHXV06Bxd8vTyxK8viQkquGipsDHgElMOuMJ2UrEI17C/g6EmwjwtajQbKCklJy6CoxGiL0zvg7e2Ns70Oy0VQlJv219btT6B39sDP0xVdcaZybeepoXcnJ69AfBzKSE1Lp/BSn94hV99g7IvTSMspUkN+Gzv3cvi729t2ijL/Wfe/Vo+HtyfkZJFdXMrv+7pzwCvQB012POn58mdZCCGEEEIIIYQQ4o+gs7Oze1b9LO4SYU160a1lPWrUqHHNFuVl5EJSOqXGWzxc86xBt25N0aSdJL1ADbsNTpVb07d1UzoOHMXYBrBowzFMtzsC4hJBu67tCS49xYXMX6fxrt2NF154nsHhcSzeEvM7HzT+g3lUo2vP1jhlHif5Np/zajThjHznI3q5nWTt/jg19C8QXIe+HZpQq147HhjUgtNH9pOQoV4wLn40bdWWRrWb0H/yQzSzO8kP+/7Cuv0J/FuN5K0XHqOHbzSLt8WqoXenxpM+4Y1BFTlycB8Jmb9tAKPHE1/Sw/Mom48kqiG/gUaDd4229GjZlG73j2NszXw+X39CjbwN7hXp3LM93nnHic9Ww/5AHpU78ujknphOHeNcZsHv/F7yp9NjrzCuvp6z0cf4TWNsfpXo1qEtDer4kXn0PDmWsKDa3NOlNXVq1VT+DlTCszSDxIw8Lv8ZUNJ0taSpW5uqFcIoybxIRl6ZGqlwD6Jl2w40a1iHalUqQfpxUu7u8T8hhBBCCCGEEELcRWQKrLtQbtI5oqOjOZ3lQ+f7ehGWf8a6fzYhg7JbDX4oND716T98MNUDNGrI7ck/vJqPP17ApmPxFJvUwNukca9I9yH306GyTg25Vnb0dt5+8TEem7sL0107+qG0g1dt+o8cSYPQO2v7v8X5ncyb8ymfL9pA4i+fkeck8OOKhcr18BWHM+/wYviHSj/wLS89PYMnF+5XQ+5eR5e+zIxX53Aq3voI/e9jNpOy5xvlOvqSHecyrjy0v00aj+r0uX8ULcurAX8gjbYBoyf3I+XnDWyNS+e3vSdztTjWvfsSP9r1Ynj/dviqobfPkdpt+jDywbGMGdOFcMubWRb5acScOW39G5BY6kHvsZPpW8XdMrYEnmHcO2IC3aLyORdzmjyPJowb0ZNgL9sbN/YuXgyeNIVGrmXEWv6mnIm5o0FxIYQQQgghhBBCiL+bDIDchTLOHWbv3r3sPRpLflkhCceVz8r+odNJlJT9O0cPSnNSOH54P4dj/4SfcQtxG4rTL3L4wD6OXrz7f/6eef4wB46fJbfo9z/Wv1uVHzKCuobjrF+1l4I7HfG9gYKEk6x57zvcW/Sldq1ANfT2OIdWolfbANatOkhp2VX1yYrj4P591r8BW1Zu5lhxOWpUc0Cj/PkPDa9Ph+BUPli6nV0/72H7hsUYQ5pQ3ccTy1C0Z8dx1Cvax7KV37NDSb9v/wES/+YxMSGEEEIIIYQQQog7IQMg/0F2bn4Mem4hK776iq+++oYfXh+Mu5MdXrW6MOujL1n2Wn9CXH0Y9cIyJd5yzLO0M+iVq0VHaOthvDdvsTV8xaLPeaBbDfTa3/62gt7Jg0FPzWHZu5Oo7u1M43GL1DLfYkCkP0qphPZ/Xtn/mu9+WMePs/rb1pxQaOoMYuFHj9By4It8u/xzJo6axCsfLmbdj2/Q1l45RmeHW5sxfLFwiZJ+OavmvUXXRhFob6e+Okcihr3Bd6ssdbG1QXs7S22caDHsaT5+ojfNJ3+otKGS7+J3GNCgPAZLvZTNPqopT701l+VKuuXLVvDG+DbYG3TWqapGfbya/03tyORZnyt5rmLNlzOo5WzAtXwjnn5nIcveHEKovQP3PH6p7V+gi7O6rsotuIXX5ol3vlTKVfr0y0ep4WyPZ40uvL3wc6Y18+HSWRvCu/LWoq94vIOdGnJjBo8Ahj83V63LN3z7f/1t63r8STS1B7Dgw0dpYe3TL5jywCReen8Ra5U+ba/2aYWeDzHvy6VKfSx9+g7dGoVbrwm9oSozPpjDg1Om8v7cJUo7rOTzN0YQYm/pN4XSp2FDX7+qT5+jg53BFnczdkqfj31NOX4Fq9duYO2L3dUIS3eHMfKj73hvagcmvnqpT2dS2+XWbavRaAls3IfZn1rqqlwrS5fxzPCm2OkvfS3bE1K9Ea98usoa/9VXHzG4kroWBgacPTwYMutb9T6eyyNtQq33on+FLnzwv6epEuJhPdLZO4inX5pFw4q+SpnlmThnFc9MHcQLSrsuV87p2/kPUVW5/y00DYYz/4slfL3iG9Z+PotGSprLtHpcGg/i47mWa0y5/7+Yy7COVdHrbFeWziuUIU8p98RyW/uOrHOb14mSr3OLB/hyia0dvvrqE8a3qYmzGn0zOkdXWj4yl1XWdErbzx6Nv6cTDj5hTHp1PsveHkV5JwPtHr50P/0fvXzclHtBgyG0Po/NnsfXan0/ePV+wtR8b0Vj15aRgyOJ/u4rThRfmS4q8N7neeH5mbz27iLWLZpO85YP8cV3i3msRwNcLc2kd6Lu2Lf5ZqWtzK++eopm6vfZJflZ3/LjST0NwoJtaW6DRmNHxYrt8U3dx+rE5Bu+KaNxd8FH6WuTZVxLZ6Bc5boUxu0jNSMbs96Rcj7N8K8YRqPKHhiUe61t/TqcOLibLGdXPDw98XRztA6MCCGEEEIIIYQQQvxbyADIf045Os18m9qpn/BAv3707z+NT7TdeP+xe9CcXMP0BwfTf9oyLuamMeep/vRTjunX71l+LC0DZ1/Cy47xzKT7rOEPzPiSah16UjnYRc37zpUVZLHohVH0n/g/jqbns+uDQWqZD7HkbBKWR4sXlj2t7I/hk5/OUXr5Mb5Co0FbrgNjq27n9YWnaNKmHJs/+oHTJTWp1ViLd50evNDXlQ8mjFDSD2T6Z0cZMGYotX1cr87lujQ1RvBKPz8+nn6lDTaUWGqjQaPV4tt4AL1ZxYP9BzJjzhG6j+pHBTcH9E5B3Du0B7GLX2Swkm7A0JfIajicwS0qYnnUbkkb1agL0Z9PV/J8mJX5zZg8rDq5MT/z/OSh9H/4Cy4UF7H85UvlPsWa/NtYg0Grwzc0kgOfzmSQ0qeLcprx2MyuGI/sZ2t0AfU7N8bNOvDjRNOOLfCKXcrnm2/96367iEbELX3IWpf+/WfwY8hIZvapoMb+Cax92p4J1bfz6rzjNGztz7ZP13K6uAY1myjx3pFUzlrLhBGW62QAMz87RM8+HfH3sAwMaHDwCqZpiJFPZo5R6juWzfrODOhRG2ts9ft5dUAgc2ZcattnWF9Sain15koK+OnDaUp+E/jiSLq1jlfYrofyjbtz7ssZSp4PsyKvCVOGV1fjb8zJuyZDBzTkp7emMlCpz5BRb1HWZAgDW1TATvlm9qw8kqeevY897062xvfv/wznlfO3cA7uzPPz3qPOqTcYaT2Xh9hR5I7JUh9LGyp1upqljrZqa9DZO1GzehU2vf0wA/s/yGcpLXloSgcsd7F5z3yGDxnAyHGvcSJfyePyuWpwjWzK9P7hLHtiAv379WfsM1/TeOAwmoX5KH9IXGk8YiZVkpbxwGBLffrx2YHbfHvEtxYPDW7JmYUTlXO0pH2A9zcdJl+NvjFvWj30NqP8v2WKtQ0m8U5GPRa8Ogq/wlj+N2M4/afMIaaglB/fvNTnM1mVloNZb0+D9vfid+4Lxtxnq++4GfO43ZVdXNo2pq4ulr3bL6ohKr0L9aO8WbdS+R5yqMOIrvks/+Q4vlV9cVIaWFtrDI+01PDqJFuZ/fq9wPZfrJNkLC3h5O4zlKsRgourbbjBwSVAuRc60KHDtVujyr7YKYfY+VWlV+8KbFzxI8mZJdY01wioYT3+3ns7EJK1jUUblDbQaHEo50xxWgGl9uE0HfAww3p4EHMwCXd/O3T6VtSqbU/F+t0YO34848fP4LW3HqNlpLeaqRBCCCGEEEIIIcQ/nwyA/MdoqnVnYG0Te9ZtJU3ZN5tP8fXCn9FUannrNT9ykzhX6MfgcTN56qmnmPRgK4KcnDHob/1r9z9PNntWbyEDA/lnj3H8/DlSrQ8UHahaoSrlfCrQ8aFHlfrOZEiP2rgGBFLFYOAWZwrJp7hQ5ErHYdMY2KwCTupLBJdd2MbrH28gxVzKubhYMlwiaBlkh5NDLRrUqkDdvsOYrrTRYzO6KW3kRLCHJ05q0rQja9lkXRg6hphzZbh7+tgifg+zkdjd37Ph8AVKlD5dsTYap/J1iHJLYcsPeyiscg89qyu3u1c4davYsXvZFhLKbv2AuuTEBhybTrL295NP9qOSXoerq+3Ngj+P0qffbSYdPfnnTnI8VunTSwu/pCj7mtqMf/hxpU6PcV+vuvi7uKHTqb9LL8xgw3drOZycjcmcxI5jKYSFh+NtGQFR+jS20In2w6YzqEXFX/fp75Bx9Ad+PJSgfLL0aelt9al73W6E5Jxif1wilmGYosKDbN1XQJ3qwbg6QM0+HWDv96w7GGuNN1vOZ4dtAfDIFg2pkLSNN+duJdMaksXOnUcw3c4COcYSTmxbw0+nlHLNKWzefRaPyBqE3XQcU09oYHXCgivQZuxknnjqScaNaI6Xjy8VHR3RB7Smf0NP9u3ZTlqxmuR25acTn55HSNvJzHh0FDU91fBb0JRvyYCGTuxZ/A3nrSEX+OHr3aSHdaBDpVvc4SYjuckXcazSkynTJtMx9DbeBLqKj4cHmqwznLV8iV7DRNLZU5xNSsOIO6m7VxKdmcvlJkk6QZImgHvGPELf2gEYrvcXWKlbnlI3B88Q7OyvvP1lNpuU/r12s37VacrRfuREXM6uYfOJeOug8a8oB1qOT41LIr7Ejw4tQ66MbQU2ZOzkB2mv/4mP3p3DiVQ13KqE03tWMvull3jppRf530FfBt3XRflOU6OFEEIIIYQQQggh/uFkAOS/xs8LLwopKlT3LfIKKdE6YLjFOIZXeA1Gj+2Fadv3fD5vHl8uW8mFv31JjiIK1Z+Kl5QUWR/y2WgxGOyJP7CSLxbMZe7cuXz89qtMHvMs3yZncasZ+82JW3llylSW7Sui0+RX+HTebAZFXfWQVGnAXPWX28WlpRiNBpxcLL++d6Yo7QTfLvnUWubcz+bw4sNTeX/dAXKtR4OpsPDKA9E/ilKVsqIiLv32O7egAJMxj6ICy+Ldm9mV7k3nDo3xDw7AJ+U4a85m39aC0h2mvkuHwGS+V/rbcj47L/4Va0L8ok+NV8oMbdCdSWOakfXdV8xT6rP8h62kXb0os8lIUZnSH+pufmGRcl0b0OmVJkr6if+bMoXFP+fRYeLL1j4dXOHOHnzfiFHp09t4T+caOj8P7EqUul56Yq1cT8YiIzoHHTptCBUinSjJyuLXK464ExzogT4ng2RLx98ppZzS4mLroIpFbn4BWp3jLe5/DTqdA6kn17Pki8+s18KnH/yPR8c/wdLTiZS5+OFhZ1L66zdc2XkXWfrGMzz15g9o6vbn2fc/ZVrfBrjfqmu83PDSlVB4dQPlK9cOjjg4qvs3Yirl5I/zePbFucR7N2HCa3N599WpVL2TsT1XN9zUj1eYKCstudynBQWX7nobU/wmXnp4Jpvi3LjnsdnMW/AmvUKvP1hTpNwERutcVcrnvET2bPmRH3+8dtt9KpXSBv0Y0VjL9m9/IONGC5QnHbUev2H1UrYnu9KmZ0ciNBqKUguJalaB7O+/4L3FP3GhRI+LO+Qkl1huJTQmM0XK94rt2s7jbFwmzl5+uP2dY95CCCGEEEIIIYQQd0AGQP5rLsSTaPbHL0irvgWhRVc+GKecg1w4oz5Mtf2sGMtUOlfo8PZtTkV9POvPn+H8xYskpaRT/Ec9D1fKtJaq+aMuyVJyctIJ8o8kIy2FuLg4dUsm5zbefLCkz0w8z9aV7/HgfY+yNi2IwUPaqXHXsvwa3Mk+m4tnjRiNsZhNnigfiL9cZgLpeYW3HHSxUgdVrm37O6S0YaXQYIoSL5CqnKq5NIZPv9qFa+OOdAkK4/SefSRn3fpxvUbThlatfEg5uYf9Sn8nJCaR/YeP3Nw+Dc6El69HeO5JVsWe46LStikZ2ZTeqGE1OsoH+ZKdnkmh9cGwpU9j2fbth4xV+vSH1ACGDO1gPfTvUHYhBZPl2nFW+1qnx7mcmYuHUynIj1Pa24Rn9VpEXl6z5tLUVjmkpeVjrNmA9pa1eayuTHtltt5Lyr71GtLg4FgBrxs92LdcK2FBFBUkkmN7leQGjBQUJuPtGUJOVuZV95NyTZSUYo65QIrOgKenn3KsBr1dexrWvd1r2Eh+pnKPXtzBrGF9eOK9rVRt2Qp3j1tMrZeYSkKpN0GROqVECw268AD8Tbs5uMsaoDSG7V+WKcB+qbQol6S4A3zy8DAGDJ9Fil9DataIUGNvLjYhAaMujJCw2z3HS0rISIxh9acvMGLYk2wprET/fi3VOJVyHXiXr4EmL57SYtt96hPWljeXrGb16mu3t8Y2onvbxrg4BDPm7eXWsO8e74aDXUOe/G4JT9zbgmu63lRKUYkRjd4OvbGUtOhDZJ45z/oLF0gvNuPg4IivLpO9p5T7ynie5FTle9/HX21fLRVCAynITSHvbx/4FkIIIYQQQgghhLg9MgDyH2OO+ZK530ZT595pdKhVi1q1hvDSUH82frGU6EsPkmOOciCxiNote1GzZk1li8RLYyYn+wyJRh+a1qhFbSV86KQnqOR5ZTDBLbiykl9VQrxd0Ln6U6NmDapEheB8O1MNJZ5nz+kkarYfppZZkXKOdtYHbx4hVZR8qxDk4YjWNcCab8XwABxuuhpvMadP7OWIXWueHd5ASW/JU9kqBF+1yPSNOZaLsh5fo3o1qlSpT6RTMjsOnVJjFc7lqFajBjXrNaN3u0ZkbFzBmtwCCguPsy0a+vVqT/OGapnVKuHjdnsLmXP+BLvOZVKnzQC1Hcrjo7tVfYvIzi3BxS/CmqZWx0lMaVrAyi+XqNOBmTFuWMt2GjFgcGVOX4wjX30wfHPRHDqcQ7lKdWisXCsDHvo/ukddGW1w8Amneo2aVK0chrOTK5EVqirlV1b6TYPO0Y2IStWV/Yr4Omhx9gtXPlcj1NOB375mfglJibGkO4bStmYt6jVszKChwwhyuWoERGdPYFhFWzt0ncHAsFjWbdtFmnK+1/ZpPaVPU9lx8KSa8MY0Wh1+EbZzC3A1oHELVj7XoHyg1/WnMLpNmYfmcdhUmd4tu1FfqVejesNo55/MD8ejyVP6be1nHxFnrkHnwZ1s51OrPYO61VJSmtm75ht+3O/O/S/Z7pdatZozvE8T64LkmenHOJrvSrda9alXqyvjnxpOkP6qiZE0OtwDIm3pOk1lcsNsNixbyVmljSyLh1v7tEo4Lo4uRFSoYj1vf0cTCRcPsL+oBtOGNKFubfXarhSGk70es2k9m35Mp0LD9sq1ci+Pvd0F3+zbWF9FoXf2Iqqy5VqpoZRblYrBQcRfOEVBkWW0TYNnqKUOVQh0d0DjGkhN5V6uEOqHXeL3LFi+j/BhL3OP9busD0/cG8GOTz9j+6XXmy5Gs/N0MrXb32erb80K+Br0tj4Nt/RpDapVrULlyo1wLTnDheR0W7pbMP+0mY3Z/jTqUJvbvLOtHANs12b1alWpUrkBEfYX+fnoGTXWRm9wVb5X/Di9P55c9e2WtNiNPDygG926Xbs99OHPfPvSfXTu1JEuXW1h3V9eTVHJbl7sPoCXlv6EKSDK2qfW/u7Ql64VHPhx4TxOG0s5F7OLDYmBTB7UiHp1atK88/04XtzM3vhEysynmb94E2H1O9GxseUaG8ag+jms/24tF2/r+0MIIYQQQgghhBDi76ezs7N7Vv0s7jamMgoz44k+HkPqVT/4jzvwI/El5QgK8cbbu4zo7z5j8Y5kNdYigUP7YnHw8sHfxwcfHz0ZJy4Ql51CXHIBLr6WMB/ObZlvXffA8kv8guIyvKIaUKeCD8UpZzlwLhsvLy+c7YwkxyVQeMuXLtI5ujeaTL0rQdb8Hcm/kEBaUQk+lRpRq7wnBfHR7D+Xq9TZC0dNoZJvPBmJFzl+4gyJOYWkJ57jbFwqOTlJnD12gvPnLnDwVCxGx0DK+fpa6+xjX8I55ZiSspu/j+ESVpsGlYOtaby9NZz7cRHzN13AjB1htZvRpII7SZnFeLq7kHZ8I0t+2EtOkRlzWQmxpw6RidJ2fn62Mt0cyUpNJCO3kJLCTGJPHCUmMcdaTllxAYlnjxEdf+kn1Ukc3HUG3D0vt33WqYtkXJ7a63pySUjIwITBVl/7XHYufYc1x69u9ERKg9oTnLGJVWv2knc7L8Eo+UYfPYfGyRkvb29yDy7j8y1nybgYzfmUPJyCqlK/SjjuzmWciT4Pdi5K+S5Kv51R+tGbqtVqEBboSNqJ/cSkm5Q4N4xpcSRmF1/6Yf6vGUspSLX1aYLSpxlJSp9eTLH2acyx4xw9nUBiRgmufr54uDhyaNMyfj4ex/m4JMpM3rTs0wHXwjTKdM54GzLY8OX7bI+xXfwuYbWUPg2xtZHSp+d/XMy8zUqf3uJhrlZnIKRqA6qEu5F99ij7YwuUPDzRF2WSmJpBQX4GsSePckbtU6O1T49f1afXZ+n70ydi0PkF4+/vg5tTJltXLefwBdv8X+asaHbvuYBrSBCB1jqXcXDjNtsaG/kX2fXjIVJcfQhX7hdvbz3Ru3YpbVZMWWE+cRfT0fv74+dr4OQP81h3IIH4uIvkF7nRqE93QspSyC61U66VHLYtfptvDtqmarL0ab0qEUrbGomJPofZ4Gzt0wKlT+NTUjl2KoYSe+V+Utrfem07molLSKawxMjFowcp9QgksJyZY6s+YsmuJNLjThOXdvPlzO08ylGtejVCAyz3iyfmnBOs+m4rydkloNHgX7khNSM9yLt4kn3n86z3v70pn+SkNM4f3MSxZFcCwi1toCV20xLmbYy9qk9TlPspmkJHdwKs95MdOTFxZCjXf1DVhlSL8Leeh5dXIXtWfM6O07Y+vLUkEhNC6DiwMVkH93FOnXvKXFpEdnwMZy4kkpUez6njJ4lNKyIj7QKx8Vk4hNajYeUga5ne3ibOfD+fL7Zb1gO6IqTVA/SulMuqr9dxMf86C5rfSlkx+cp9c0z5zrb0qldkLWpVDFWuBaVMhwJ2Lv+S1YczbNPEFWZx5EQ0ZY7BBJTzQ59ziu9Wr1euI0skFF08TEKpB0GB5ZT6lnJ05Vy+3X97g0RCCCGEEEIIIYQQ/wQaFxcX+S2nELfNmZb3T+OhGhcY+vgC8ouvu+TwP46m4Qg+ntSQ71+ZyTfHsy+vkXE30Ruq8cRHj3H8s6dYtu2cGiquptFEMXnubDzWPs1zi/aroeI30XjQ9L5pDCkfzavvLOZC+u+fH07TYDgfT23OxtcfY/mBtMtr+gghhBBCCCGEEEKI30amwBLiLhbRvD8ffPkd3z7fnj2vTePbk3fn4IcQfzlzFrtWf8oxx0q09y/H711OX6Opw5QpvUlY+jDLDsnghxBCCCGEEEIIIcQfQd4AEUIIIYQQQgghhBBCCCHEXUfeABFCCCGEEEIIIYQQQgghxF1HBkCEEEIIIYQQQgghhBBCCHHXkQEQIYQQQgghhBBCCCGEEELcdWQA5C5k5+yOp6fnrzZ3Fwe0GvWgm9E54Obhjr1e3b9N3j2fZvnyr/l2zVp+fGMwBt0dXF5aO1zcPXC2v34Fvev15oPFa1j/f32Vc7idk/iXsra9B453sKKyRhPJuDmreWNUIzXkr6FpOILPFy3l6xXfsG7BK9SP8lFjFP7Veej/PlGuh5V8v3Ydbz3QWI34aw156SvGdK6s7v0zBXebxter1/PVY+3UkLuTRqOl8xNL2PDZ01QJ8VBD79zgl5YzvltVde83MjjSZMws5fpcweq169nwck814jb9hvv09mkwhNTl8befZ2CYHzo19LfSaOrz6JJveLybxx1/p1to9Ha4unngqfz9+CWdo9uVvzHuzhgufTfrDLi4Xfk75ObqhP4XX9tagz1uyne+p4u9GiKEEEIIIYQQQgjxx5MBkLtQhXbDmTBhAhOnv8L8pQt5Y+ZE6/7IbnVxcbj14zRN5CDeWfAJ3are2UBD+jfPc889I3n3h2MUmu4srSagDS98upAZ7a//RLEkM469O7awaushzMo/dytN2D28vXgRQ+rdYftpdWhva3Trj2PePZf7Bt3LqAlvcjJf+Sq5uviko7w18wH69XuYbxNMf9uglVar5Z8+XlaYcJJtWzfz/c7jasjdyXLXJh7fwZrNP5OZU2AL/A00Sp/+7ku9tJCdH09Xrs/xLDyUhvkOLxJNaG9mL1nGqEZ//MWltw/nnkFDcD69i3XpGRjV8N/KbN7Lwg9W4dX7PYa1CubXwxg35uBbhfa9B/HU25+x7Lk+6HVXztclrDYDnvg/nps4kYkTH2P2u88xvEmkLdIznK4DRtr+Dk2ezJPPPk7n6uWwU/+Lw9m/Gh37Due59xaw/Jke//h7VAghhBBCCCGEEP9eMgByFzr2zTu8+OKLvPjBGuKLUtny6UvW/beW7CCn8Pc+Tvt75J7dy5x3/o93v4/BfPeOf4j/oPQD3/Lmqy/x2eZENeQuZTZxaMXbvLFgLUnZJWqg+KXwDqNoG5zA4kWbycgrU0N/n6TNc3hv7n7q9xlKxSB3NfTmNJoa9JtyH6G55zh8LpESkxph5UHjgRMYUW4/L77wAi+88CIf7oB7ptxDNctoRtppln7ylu3v0Av/x8qfTbRoXwcPR0u+Nek3fgA+KSc4eDGd0mvyFUIIIYQQQgghhPhjaVxcXORx8l1KE9qL99/rw66HRzL/9JWnTFq9Pe3Hv8Z9DTxtAYcXcN9r6/Gs0YGHRg0kwt8Xfz9n8tISyCu2HHCcT0e+xpbSMnwa9GXG/T3wd9NDUSYr577J8h3nrdnYeNBpytNMCt5Hn5mLKDXe/OmW3smd3hNfpledAPz8PDBlJ5CWb7kk41j51GxWnk8moPcTvHKPOo3R0S8ZNusHzGYzmqrdeX2gJ59tK8fMAUGsXrWHsObNqBZwnv8Ne509lmNq9ed/E7rgbpmrJj2ad9//kJ+jU2153YJnl+m8M7iGunecOUobbC41UL/PKHp6H+DLgm480SUE8mOY/8aHbDqdZPu1tn81Jo57kEaRSvuayjj+3WxeWXYIjSaIfi88R8XjHxBffjTtKrpA6kaeenQ+6WF1Ga+kqR7qh385NwrT4sgusmR2igUPvsb6AmtHXJd1CqzP3qdmzEKOOLSgcZgTpKzn8Uc/J7dqG6aO7krs3OeZdzjH+it8jV8zZjx+H0UrJzN7880fROscXOk56RX61rQ9NC3d9xkjZ2+yfr7EM7A1zz3VhQVvvsbe02lqqI2lbmOVulXe+RxTPt6pht6cpuFIPupdxCcLTAx6ohu+Stjhz8fy2rp8W3zNe3hnQjc8nJQ+zYzhg/ffZ8fJFGsc7kEMGfsInatbUoGbqzPff/Q4H/+QTe+nnqJd6hdM/GC7Na7hiFmMcV/D6KvOp/mEj3iwsdJ+5LPn89l88uNJrGOGfpUZN248TaOUPjWbiP5+Ni8sPmBNYxHQ8zFm9b80LdMxPrp/Fttuce3j6EnX0TMY1DDIupuz8yMmvL/N+lmjCWHAS88QfPQz8isPp2mEpU83KH26gIu3MQLoXacHj47sQ7CH0kbFOaz5/E2+3BKjxiqnU6kR48ZPJMrLcjqJLHxsBusSruTb87EF9Le+AZbFpjeeYu6hXEJrdWVc93K88/6XJGQU4BYQxdjBXfj6y/nEJHlx/4tTKTu2hYj63ajga0/BuVU8/cxyki33YYP7+XR8G+z0WkjYzXOz53MmMcdWmEJTow+zJ/TAy1mpb9Y5Pv7wfX46lmSLdPNn4IPT6FbTz7br5sr6Tx7n3e9u/caMps4g3p/QERfr3E+prHvzXZYeOMulu0mjCWDgq28y0riYDo+tUkNt6o16i6mt1Wndji3m/lnf4xBUnQfHT6JOhOU+dacoPY6sQssBp1mofKeuzVV2gurw8PhR1Am13DNGzu/9mvfe/gb1bG5Ko2nMY8sew/jFo7yx4jS24Q8NEb0m0dK3mIqV6xCq3ckbX+gZM7Uau956jyX7YyjWO1B/yONMaR9hTYH5ELOHv8G+q64Ve/dwxr8wg4IvZzN/1ymsXy835YxPoDMFKaW0nvIsE/130XPmYsqMljz1tH30Ux6r9jMjRn5InFJOg9Gzeb5tHA8NfYOTpquuUa0ddfs8wfCKe3j53e9IzlXyDXAkL0VDlydeYazzD3Se+ZUMbAshhBBCCCGEEOJPIW+A/OdoqTHmXfoHHuTZ0aMZPXoOZ1pM5eNJLck+tpEXpo9j9PPfkJifwaL/G82oUaOU7XV+Ki0Dn/J0qVDGhy9OtoY//tp+2gy6hyqBlgfGv01ZQQ4r3nqI0Y/N4URmIfvmj1XLfJqVsSnWAYX4b2cp9ZzOyuhC/Lxdr8y05OBGQI1BvHpvIUvXpNNteCMSfjiDybcDTZsrZxrVhlcn1+anp6cxetQE3ttQwsMPDSHI69b11UQN47UH6/Pd7CttsNXSBkr7Obn7UL3fM8zulMQLo8fz7rocRj7YGw/LXPb2bnQeOgi7n+YxSUk3btJKggZOoXfjMCWtAXf/INoNehTd7neVc/qAk2F9eWhoeXLP7+fNJyYw+tnlxBcXsfrtS+W+ysabDH5cptVRsWlXjNs/YuLoTzlTcSDPTW5BzokLxJl8aN2uijptkIZabdrQwP0sP+669U+vXduMw/fALGtdRo+eR0KHR5jZM1SN/ZM4eRLeYAQzpzVgxfOjee7bWFo/9DgtlRPQlm/Jy5Pqsv3Z6Uqfjued7/OYPHUoIT7OShvoqXXvVOrm/cjMCbb2W3FSzRM9bn5BBHorx6mcvAII8nGxftZoqzLuf/N5vNFxXrTeF89wzlAOrb3Sp3YutBs6FOddC5is5PnguK/wGzCVfs1sD5s1FUbwwrAqLJ11qc/eYMetBj8sCrNY+8FT1rI25bgReM11acAjMIwu/ceQvuEN5ZhPOFNhAJMGqA+4b8KxXAUeGN2es5+8yFilPtNf2kW7UQ/QqKJtUMjFqy/PznqQ2K9fZZzlfMbOw7lBQ2ucRteUJ5avYoDXemZa2+FNSqvVR6PRYFDuN38/L/Tq2j5agx2+Pt7YGSz7BnzL12L4vR04/sX/MXb0S5wIGcaYAbWt96t530LGPTiGx19eSqGLj5LmylR82ohmvDCpPrtemMEDo8bx1sosxk8eSpiv0jcaHVX7PUyj4i08PtHWvstP3N6Tco1vI54c34fcdcr9P9rSLzNZdOjc5cGPG9NQccR7zGwVz2vWNniPo7VGseSxjhTGH+Odpycy+pmviCspY/27l/r8FTZYBj8MbnTsMYSQlKU8PNESPobn31tNsprzrWhat6SZQzKH98Sogx82dt5RDOtWlV3rj1JSsQ1jhoVyZpeGOs3K4eig9GmNUTzQVMt7z6j1Gf02B34xolBckMHxE4VUbuCDg6MtzLIui16v/9Wms35Z5JOWkELBdV9CKWPLih8479uD55/vT9Um/RnVzpO1s+cQfWnwQ83b0cmJ5s0iOfLzWbLyLBFKvolpFN/GLSKEEEIIIYQQQgjxe8kAyH+MxqMbI7r7sGXxXGKKiyku3szzb2zHu2lvGvmZKC0poaTUiMlspqxM+WzZLynF+qwqLYbla/di8AynUqVKBPonYC71xuHS07TfxIyx1FJmmfWtDtNVZRrVB3hmY6lSz1LKTNdZ/UNj5OclczlvNGCKOcTWw4c4r1RWq3WgQe0GeKXHExscQsVKlgGIBLK8y9Pa0fHWF76HA07GPBxcowh0t1fqqLaBSpO4nqljPyS6OJeTMdFkBVWli3Kcq3NtWlX0IEFvIERpo8jIixy/oKdGYBCXJp5JOvyV0o7HlHPawc/7SgkKDrf8DJ9SSzuUGK3naLy6HWzJbs5s5NTmhXyxZj/ZxVv4bOk5POo3pYouhh07zuLSoBuNPJWztg+nTg1/Dn79BSdKrvtk8xo5695k9Xl3a39XrJjCxTN6/MsFqrF/HpMpmxVvPcpPp4uJ2bqBrccKsfe3p16NBvhkJSp9Gqz0aTg6bQKZnpG0cnLCzqUBfRu4sXbLT8TnFFvbz/pj9dsQ2KIBTbwu8vr4jzhlvS+S+Xb1FvILinF2qk3bKt4k6PQEK+0QFXWRo2e1VAsKxrqUt6cjjsZCXDzK4+9q+NW1cmPKtV9Wes21fg3lmji75yt+2Bqt1GcrO/caCQy61eCTloDIrngmbGPN+bPkK22QmLyaNadc6FUvBBcD1Bp5D2Xbv2H1lqPkKfGFhcdZsepna+oK/bvTTLOHN6YvJN7aDuf4/IsNSn/cRkOW5bFh8XxW7ztDfvFJ1v+cRGi1moRYXr4wlVn7o1S5z69tG3tqV2uAX3YSF4KCqFApAoMhngz3cFo5O2Nwrs+9TX1Yt3kzF7PvrE9xMuCozaPQGEn5iCAczCXW75Bb0bi1Z/Q9oWz78E0OW9tgF7Pe3YahyQC6hinfi9b7VPm+Uo695vvKklinweBowmj0JSIiAk9dKaVltnv6dkSEBEPRWeLjf5nCTOyBnRxKTKBME0je9oXsSsygyDLdlGWsQvm+0isN61MuEj9HjfI9fp1rsLSQBOW7ysEnAr3eTglQrpVKbZj+ylu89da125TukTjcYsF0Y/wGXpv5P855d+DhCa2I+fIL1sddKVdTqSNPvziLWf/3AiEFR7mQmq60j/wnhxBCCCGEEEIIIf5a8jTiv6ZOZSqRTla6um+RmEquwRNnN3X/Blx8Qxg0eSqDmzWiWpUqVIyKxMXyHO1vlUGqunRCbk4mZaWlth30ODu5YbJzIKpCRaoo9Q11KubHr75hf3bBLR9Imvcu5Y05a3FtMpQZj01n8sRhNPW/agH5jHQummyP+rLz8ykqccYvSItW64+Tm55ywWHWMitXjCJt53LWHzmPdaYcRWlaGlnq5z+MckJFmRnkqrtxKSloNAb0BjixbjV7yuoytE9F3COCieA0a3dlczsvKdTuPZ6JDwykkXIulvMJcLG+RvKnM5tOEHNM/Zy0mVcffZH1CTqcrH1qf6VPXcrYtHwV+zLzIKQ2IUofF+RfmVrp9hgI8PPDMf48u8t+Pdyk1fgr94Yev8BQW59Wqkjmz8tZd/CstU/Nuxcxe8Fm/NuN4rGZjzJxwn009P0jvlrNFGdkcEdno9HgVD0Mh5wCLt8KyjkVZhtx8rZDp/ehcrg76Rcv8OuJ4FyIDPNFF32C/dcbkLmVsjJyc3MvX+fxqek4OLnjeOWlm+tQ+tTRHbO9A+WjbH0a5mZmy9ffsDcjF3NwbcKci8m/4z5VWi92P3M/XcxhbX0efP5VZkwZTZdaQdjfqmuqR1FZn0V68lVtkJRGpsYbdy91/0aKctm94gs2JXjRb8ZLPPPIeIb0aonfHaw8bi4p5VLXXVFGfk4hpeqMdWlpCbYPqqJtnzN3zSlq9p/Ck9OnMmHCUGrdoK565UvB8kYPmEg4+SMvT5vEpEnXbm9+E0PRTcdH3ahzzxRefbgRm2Y/wrQnPiKv+QheenYgFax5K+dx8geenvmwkt9UPloXT/8xo6jm63LlDT4hhBBCCCGEEEKIv4AMgPzXJKWRofHBU53a3irQF8eC0yRdUPevS4dfSDtahxezYs1ylixdysrVa0m49MT9H6fM+tDUoTCN775ZwVKlvrZtPSfyCm/jF9lZ7Pt+KXPefZPXP1oP1bszcWBTNe5a7i7OONjnkxJnwmRKpDi7gP07Nl5V5ip2nU7gr1z2OaRcOUrSLpBSCObcI8z59jDBrXrQLiiUhJ93czIj/5ZtoNE0oOfQThQf+5YF6rnsTbiNUZM/TRkFBdlKn6az+puVV7Wv0qe5Sp9eTCbXzgEndSRPo2lE5YrWj7+iUe4BXx+D+jDWSHFJCabICjTSXzXIpTKZEylS+vTgrk1XlbmSndHx6nRKmexZvZiPZs/ijTmbMdTpw9j+timl/npmSlNz0bk7Ybg0OKmck6N7EXEnciktzqOgRI9PaBi2FTWuVkxRkRGqVKee+hD7ZuwMATjfZHAj2M+HooIsCq3THt2IkYLCLOwL0vn+21VXte86jucUWPs0x2CvlGN7f8rWp7f7CL2A0zvXsXzZZ/zf4y/wc4Yf9/briKuzvRp/A6kZpJu88PG/qpwAHzzKTnD+8pRqN2Ii9fwhVn89n1kzH+Oj7+Op07Uf1aPKqfE3F5+SitY1giDbbGW3raw0hW3ffMm7//cib36+F9emg7ivW201VqW3x0e5/wvSzlvf7rP8+Q+q0oGn3vqADz64dpvWJ+qmb4BY1jNq2qoyJce+Z1t0DpmxR1i/7wyG8ObUDf5F/5iN5Kaeo9DOCw/DpXtOCCGEEEIIIYQQ4q8hAyD/MeZTX7DiiAMt+w0mRNnXaJowY0pzLqz7iuNF6iPxs/Fk2DkQEXlpUWcLM0ZjHiV6R7z0OutDrB4Pv0cj2/rNv19iGkmlZdSp31oN+L2KOHvhDEUR9/JoR1flPNXgO2KmMDeVs9E5aJ0NFJdc570NOw9atGiH2+mt/JBVQFHxcaJzwhjYvhq3sdTIr8UmkqS0buUq9dSAO2dZ/H56v/Ls/W4xSdZf8peQtnILZ4I6MnZkI85cvEDubc0jlE1ugQYHJycsj4ybT/yYcQ0Ntqi/RTHnL8ZQENaPR67Tp8aCHziV4EH54DAcNY2ZvvhxrOuZK8zmeH4+EI+hVl1qatxoNWoKA+uWs8xYpDBxfM8BzuSX59EZHa3HgyedO7fAycle6ffjnMwM5t72NblqCZFfMFOQlUzMqXx0bnaUlGSr4X8xs4nUQysoqtyJ9oHBWHrL27MDLULy2BRzgUJTEeuWbSCwXjtq1LRNZabTVaBHj0bKp1K2rd7ERUNjJkxsbo2zPOgeNKid8m8l3/RzpLgG0ly5Hgy6itz/zDQq3eCtMU3EQKZ0KcfxnVuIu+kcbsVciDtDfkgfHu7opq5Tc4WpcA3HL7pTPiRc6dNGTPvycZre9I2S6yki8UwM6Tk6TJp85Vq4+SCeOeZrvtpjovkDE6msXGQaTR2mjG1B6g9fsCtfvW8uJJGg3FtVq1va7XqUey72NKfPgN7ZMiXWbazjoyj+8WeO6kOpWitADbkTRnJS4jh9qhh7T8s1eO1bMwZHRypU8+L8vhSKCi3nYSIxegtvPDWNadOu3d79/hzFN30DJJuMrFK8OvWkifVGjKJVkzDsMo5yMPEX3y16ByLbDMT5wjZOZmVcniJLCCGEEEIIIYQQ4q+gcXFxuZ0noeJfSBPYnmefac/Blx9nReyVx046OwcGPfEpnSItXa8hdf1LPLzghC1S5VF7JC8/2gZX69VxnE9HvsYWgy/3jJ5I9wahWH4cfOKHd0hyqcuu75dw/GIWtUe8ySNtfbFNr2J56GwiLWYb77/5MadvYwYbTWhPXn2+HwHWp9JxrHxqNivPJ9NgzGwmtPC+Kl8jcQe+58NtBUy5vzl7Zj/DvrAxDKxwgo8+z+TeN8eT+/Eo5u0xE9huLE8PboKznTrWd34jj76xmOSsSxP1XF9Y32d5oU959dfKGtK3zubRz/ZRZnSi5f3TeKhfXQqyc6xrIyQf+pb/zVlKbKb1YFwjGzBh3INU81d/aZ6XyOcfv836g9Dvxeepf+YjZszdbY1qOvZdBrGISR9ut+5b2FUcwhtPd8HDOngRzYIHZ7H+FguhVxw8i6e7BlrXUbHU98jnDzJrXb4tUtXwoc950HszL/7fHM7d9Ff5V7jVvJ9XprfHTck3fes7fFzQlz5lS3hpyUGCOk/luQF1sddrlb5RDlaOMZOm9NsjrNXUYfy4sdQIcLiq33LY8fErfLr9IqU3eQqqaTSSTx5w490H3uag9XyuFdB2jNKnzXC5NJdR7GamvbGIpMxC/Mq3ZtL0kYQ72dpgs/90Is/PZ/HWs0o9whj++gu099OQfWg5cxJrMN5nG6Pf3mTNRqOpx4SPxtPI0fLqRAF7P3+LjzeepLAMXMLrMm7cOGoGqnMZ5Sfz5SezWbMvjvB+L/JCL8saMxYa0ja9ziNzD1nX0bkZg6svAyc/T8fKLle1USGHv/6Qj1en0PW5Z6l4+F2eW3TAGtd84kf0LvhMuQ5t63XcTPlWg5kwuAu+TpaBoQy+/uh5vtl/ad47A5Ub38f4iW3wVKpoNiWx8PHprFPXndBomvPYggepYt3LYtMbTzH3YJbSty40HTSWYZ1q4aw1cXjtR+S5VmH9qmXEJJVj2pcf0sIhnaw8y7WqYdfH9/PeT7an6CHdp/N8/xrotZYBBct5WspKZdkTj/DNBTP+rUfz1NAWuF3q0wtbmfHmFySkF+AT1pLJj48hQjmXowvH8WO5aVS+uICFm87Yjr0Br9rdeHTUPYR42AbtCmN3MfuDuRyPL0Br70TXCbMYUMf9qrYv5dT6z/lw6UbSiqDHY59zr3UMWOnTzW/w6NyDGK9aQ0QbOZC3nu+Ol/VcTrNw/GtsNDvRf/ILdKniaj3GXFrExnlPMm/r7S6DDp1mLOUer/W8+sw8Yoosk2FpiOg3g6HOe/jwJx2TZg7kwmcT2e92P238d/Hxkv2E3Psaj3X0t2WgHJ+y7kUe+fza11V8o7ry2ORmLHr7LfbEpKmhN9ddaYMBShtc/Z2ecnIT778zl7N5Idz78nP0CDYo14ZyzJnVjJu1nNzCUoJqt2f86OGEWl/cMXLhwErefWsll8ZG+j75OX0qXZ2vcsyeVXww52virv3aEkIIIYQQQgghhPhdZABEiDvibBsAqXGBoY8vIP/mP5P+5whrxNRJoyhe+xpz15+mSA0W4o+g0VRg2txZ5C97gvdWH1dDxW9h51ibMU+PwP7oMj5evpNcy7Rkv1d4Ex6efD9Fa99hwdpj3Ob4pxBCCCGEEEIIIcS/nkyBJcRdLLBmGx55Zhaznh6N45Z3WLpVBj+E+CcrKTrM559/i2fDNrTy9fjdf6Q1mioMfmQyvoffZtFmGfwQQgghhBBCCCHEf4u8ASLEHdFg5+SCi8FIpmWR5n/43aO3d8TV2Rmd1khBViYF/5IXVsS/jR4XTzfMhTnkF8lF9rtplfZ0dcKUl0eB8feummGHq7cr5rx0rLOTCSGEEEIIIYQQQvyHyACIEEIIIYQQQgghhBBCCCHuOjIFlhBCCCGEEEIIIYQQQggh7joyACKEEEIIIYQQQgghhBBCiLuODICIP4xX1+ksWLDAtj3WA73uj7u8PKq357nZn7Jgemc0Go0aKiw0mhAGvfIJj/WvpYb8NTR1h/DRp3Nt/f36o1QP81RjFOWqMP7Zt21x8+fy+L211Yj/Fr8mg3jrxRFUsNOrIX8Cv0qMffphegV6/wELZtdl/AefMrKR3GNCCCGEEEIIIYQQ4t9PBkDuQq0ensf333+vbGtYu3Yta6yfv2fhM/3xdTWoR92Ypvx9fPLVF/SqfmcPQTPXvsUDDzzK0oMZeHu5cSepNYHtmfXF1zzV2U4NuZbO3hnfcgHoSjKUvbt32RpNxEA+XrWSEQ3vpPUMePqH4OfhqO7/NcwHlzBp/FimPb2AHGdfHOx0aowi5RQfvzRNuR5eZrc5gHJ/cd1+C01YH95b+R1TWv5xD//1zp4E+nth/2cN2umcaNJhGE2d0tlXmMfvXS7bbD7Ixn1l9HnkM7pU+W1/HrQNhvHF8m9ZtewxaqvnrWk+gRXffGf7XlqzlMe6VMTx0piQcoxOSbNw2Upr/NefvkqLyh5Xvj8s8VU689ZnS23xX86hc+U/qT2FEEIIIYQQQgghxF1FBkDuQlvevJ+uXbvSbeyHnC1JZPGU7tb9oc8tIzW3VD3qJrR6DHYG7vQFDrOxlOLiEkqNpjsfotDolDLtMFz1DP1q6ftWMX5QN4bM3o35bl6239IO9vZ33PZ/C1MZJSXFylb26wfvZhNlpSVKXAnGf0t/KW1vZ2eP/l/0rehbfggjOhn4+LPvicssVkN/DxMnPx3Lcz/k0KnXQEIcbz1gejW9cyiDuzegTKmKnZ3+8h8Y87b36NPT9j00ZNpCAoY/w8SGrkqMBucqHXh9TFv2fzqK7j1688J3GYweM5hIb9ugmV/1Frw0oR0/vTiZnkr6voNH8cPJu/lLQAghhBBCCCGEEEL8UXR2dnbPqp/FXUbjXplu3aoQt3YVhzKuPDDU6PTU6Hgf93RsSoMGDWjgX8Te6BScQ2rQq1dvWjepS42ocrg4uRNZtb5yTCD5B06TZjbjGtmAfr2607xJQxrUroomL4GE9AI1ZwsHohq3opFbIks2HMV0i9EKrZ0TDboMoVfbhtSsFIKbkwvlouopZZZHExtHUkExnvV7cX+vtra6BpSy73SyLXFQHYZ0iiJTV4MhvRpj0LhQp3U72rYIJmNfNJmWY0IbcX+/bjRprNS3SgiZqQlk5t3eg2LnWj0Y3bedrVxrG5xR2sBAZP12tKuoIyuwPUO7t6RBzTCKEhNJyyuyDfy4B9Oxex86tlbat349AnWpnIrPViK8aNR/KPU9MilXvy9d2zSmQWVnYo9cwOQXSZee99CueT2l7f1xdXAhtLKl7YMpPhxDivHGv+3XaDxp0KsbAdknKA1uTqdWSr6VHDl39CKa4Gr07NUBv6wzXMgusyVwq0iPe3sRWXaEM6k3f2dAa3CgXpeh9GrfxNoOdX0L2HcmVY21cXQNp02rChzauYOEjKuvBVvd6it184nbwg/74tTQmwiqzeCOUWToqjO0dxPsNc7Uamnr08x9p6196lG1LYN6d6JJI6VfqoaSrfRpRm4xWl052vTtirenFy3bdqZF04ZUCTBxNjqRElvu12Vw86Vtj0F0blmfGhUCcHFwJqiipe3DKDtxjuTSMhx8wunUsx/tWzRSwusTYkjjZFyWmoNSp3o9GdFbvUYbBJCz/zTpysVguV86Vzew9fufSdE6U7dtT3p0qo9T4gku5BrBO5LuPXvRrqWlfesR5mki4WwSt3eFVmDgCw+g/WkOX2+Mtp2jRoN//Y7UrhBOk+ZtaFnThbT88vQZ2AznlGQSs/Mx6eyIatmXAV1bWetbv54faUrbXjkbyInLoGG/rhjOHSU6Kfs23yyxo1Kr/gyok8N7a7JoU9PEpiVbSVRjLykucKZGm1Z4J3/Lj9F6GnccQH3tFl5fcoSCYhMuHqG06t4c44FtHE0ppOl90zBu+oDl+2Nv2o9CCCGEEEIIIYQQQvySvAHyHxTV9wlGtvXm1JYtbNmSRYURM3hqYB2KM+LZt2srm/eeJ7+0mDMHNrN5s2U7RKLJDB4htG8QyoXju6zhR8560X9YLyJ8HdSc75y5rIRzh3ew+eeTZBaXkXpKKd9a5h7O5xZaBxTyzx9U6nkQU0Rj+rSohEadHEdTrgrdBkzk2VGVKNFWYviEPgSWhdCqzwO0r60cE1KPqZM643hkn5J+B8naGjw8vg++7reurya4GzOmDkQbv+WqNrA8BjYQXL0p9058lleGR3Lakq+uIuNHdsHVyQB2zjTpN4hamlR+Vtp3+04THcdPonWNADQaN2p06suDEx+lit1FpU5phPcZy9huIZTmpnJo909s3nOOfKOR2COX2v4g8cr+LWl1lG/anSqGJHYqfRqltMsjSp+WZGoJatiZQZ0qWJ6NW1Vq0Z0hHSMpSL31NEIuTe+jnn20tS5btuRSdfQMRrTyV2P/eBq/ynRV6v7CA1UoMlXgPqVPg0whtOw9mg51lAOC6tCvnguH92xT6rSDRGNVRg1pjbeLAa3Wh2b9RjFjbA90F47y05azVOg1nq5Nwm2Z34CxMJcT+5T8dp8hz2gi8filtt/PxeJSzAZHqjRqjibpgDV827YyWo5+kKYV3KzpNSE9eVS5rkrOX7lWkn817qchtPEQpvSvw4UTRzidVaZcSi4063ofbcOz2bPTknYL+49foFBNcSuaBp3pGpLL/u0HyFPDLF/pPrW78vADXdCb/Gk2cBCjh7ci3LcpPdqF4mgHzpX6MbpPbeU8bfXdsvUI6WrqS/JzT7MvGurV8bWmuR0O7p50bleDPSs2cDxHHQy8jrC61amsi+HHn5W2tbPHN9SHtJgL1jeJnCv3Z/i9LTEWGahS2YH/b+8+wKMo/gaOfy+9914gEEJCb6H33kRFehEFAUFQQBRRVIqCihVpglKkSVFAEAUUREB6LwGBBEiD9N7Lvbt3G0jo9v+Lv4/P+uRmdmen7fE8M7czZmaNaFTNGY/QzkyfP5/5yjFjbCdctLSEEEIIIYQQQgghhLgXmQD5j9HpmtNvYChhm+eyKyyMsLB1TFp2lXpdelDTKpnLF89z7nIieUUFXL96jnPn1OMqqeqbHGkxbNmwiX2HTxnCT4VtodCsAo72Nlrqv5++uJCEyAucC48lu6CIjGvK/Q33jCAhN98wiJqXeFXJ50Wup+Xe/kt0cycSdi/hSHwR9ulX2LnnEBcLrbF1sKBOnWYEpZ1h3ZmTyvWn2HXkV/IDatPGzvb+Hb9yTeo6p3H+yC11oDHP/40Fk+ayM+wke078hmnNerSxssLWtgptq7qw/9Q+jiv1e+bsKnZFudCkUnmMw+UoZTzE5vU7lTxt4OeTltSoHmQYhI8M/41zEfHk6YtJjCq57xWS7/H2xw3KNdGntrNm3VZOKm265IdMgts3o0J2GEdOJ+LXpBUVTNRS+1CrTiUidyzmYNL9l0PL2LecpZsOGPISFraaXb95UDOovBb7NzG06SIOxRVgnxHJrr3GNrVRK/DaaVas+Z5jJ88oeTrJkbAjOLpUwtrKOEpvUpzFvvXfsGn3Ac6E/cgvEebUrRGMqyH2zooLcom5rNZ9HLlFelKiS+r+MkmFRaDEn/5xHVt3HzOEnw1byYVEf3w9tGH44FrUtE/h/LGS6yJJu+XNJ7PKT/H2mCb8uHY5P+4+wfUspU0tLPGr6E5WxGXOnQlTrjvP5ZikB37LISAkCKvCq8RE3NKOOjOyLh9n3/mLZJsGYhOxmV0XEsHWDJ3SBcyDq+NTFMe5E+o91fxGkaFdWkKfl8XV85ew8y6Hubm6WYcpFev3Yt7azWzeXPaYOSgEdaUsx2r9CLK4wL6z58hTJ0xvYdr+NcP58157jMhvV/DrtVz1CwkTcx1F+XrD/jfvTWvOoWWzORpZhJmFOtXphFt5eyxjzvDRhAm88spnZNQaQs+OwVqqQgghhBBCCCGEEELcnUyA/Ne0akRj83iuXc3XJhMKyVUH9218cXG99xsBpmYWhPZ+kUVLVrNyxQo++/ht6nipg5T3f5Pg7xPH1Qt5hrKkJMaSnZOtlcsCZyd3PBr25dPPl7JixXI+fXUw7roscgofYELh51Wsv+zAs7NX8/6IRwgJ8MLRolQ5r0VxMsN4r8SUFLLynKlQyRQz04r416jFmGlzWK7U0bKlC3g8oIC0bONkjio3+gqxBepbHYUUFioPoWFi4k/S68mIjSJOSVevpHs2IhIza2+cnIvZv3kbFxw6M6iLDWblfanikcCBH1MpeIBqcPapyPjZ61mtlGXFiqU8VdscXcmrJH+bkjbVKW16nezsLErG080trWn+7Lus/HKVkp8VfPDacAKdS/XAvByiExPIMEwaFXMxKh4nNxdsbI3Rf4TOREdg4658+PlaVqltuuwLugQq9yyphx3L+e6aJ2M/W807g9sRVN4Lh9JvTbi2YNK0x8nZt4oNey9SVFKYrHRO7z6IfeeJfLVlDWOalcPTzRHzB+wOpkq/KU64TsJtcw35JMenkpOj1oGO2MjfKNTf3Jcn98dVnLJqxDsr1jCle13K+XliV7IheQnl5OLiYpxcPTExVSOLiDi8jud6d6Nbt7LHhGXnybWoy7MjmnDsh+8Ji7tzxyr6cYbh/K4D3ian05sseqmJ8pTq0SuPglWjp/ni1fr8MvEFvrucp4ZSVGjMcXZ8LD8f/JmYjAzS00+y7KerhDZoQHk7Q7QQQgghhBBCCCGEEHclEyD/NRlZZGNTdkDY0Q7z/AQyDJtm3I0JPiEdGNzJi6+mPM+TAwfy7NiJHLt1gf//GcXk5+eSuH8pI4c+xUAlv8bjdTbFpWiTJHen119l8bhBjJ7wIceLqjJq5qe8/kglLbYsK0sLzMzyyUjVK9elkxJ+nPcnjSh1zxHM3Xbstl/Z/52c7O3JT71CvNKm+msH+WpvJDXb9aShnz/ZR/azK+lB9nUox4ApH+B4ei7DtbIsOvoAm+j/bcyp2mYQQxrl8OmYYYb8jJ8+j/B79FtHWxvyc/Mo+hPZtrKrwVNDu3Nsyes8rdxz0KCn2HxRi1To9VdYOGYQYyfNJsy8HmM/nMOEjhW0WEXSbt6euoCUoAEMf6Qm9pZaOAWE/bycsUNGMG3BVvShQ5j85jhq+T3YyH5qRiamHhXx+52TO7mZZ/hg1BBeeWcZUZ4deW3OPIY189ViNaZm2Dk6kXw9gsJC9Z0UHU7eVej0RG969y57tKnhSmDvoTR1yce1XF1jeKMAzC3L0apXN+oHeCotd5M+6Th7TiXhXL0+/vn5xF9JIKhcJrNemszXEUWYO9jhYZ1CWFguRcVKP9Xb4OLiqV2tfl1Zk5+XR+G/2RWFEEIIIYQQQgghxP8LMgHyH6MP28i2CGcadmmPh/JZp6vOgCGNSd63njMlPyWPTSTd3AJvn7J7J5ia2WKuzyOr2Phr8iZ9xlHV3Rj3pyWlkVRURFCIutHDXyGXq9ERWIT0oX8juz/4jkox8eGH+OqLLVzIMsOnnKMWXoq5HfVDG+N47TA/x+aSm3+amNyKdG1WFYc/sjXK9SSSldyWD/jjS/zoPJsxsmtlwnZu5pphKaZUjizfzrWQbjzXI5SwsPOk5d5/XxGdzhFbGyjIz0PdPr3mEy/zeJVbXxX45+gwxdLCGrPCXLKUcplb29GqWz/8S9YWu4XOtyMDmjhz9uwpEh9kXan4ZBL1xVSsVEMLMDIxccTKrJDcwkLDpFHowGm0um0VsCJiwvay4vOthOdZ4u1ftq8Un9vKwuXrqdBpHEPbl8PCVIswUNpn/RIWLT1MnoMjNrYPtulG0u5DXDGvSHCNP7IjRi4X921h8YKdROnscPcuO+liZm1L5Ro+xJyKIT/XOFWWn5NGbORVrl4te1xPzSNj7yLefGs2u85q4YlZ6IuyiLsaTVJWTtnJNv9Q2lR358p+pU8WZXPi5CGupnpSp7YFOlMLgmq2xDHxEHuuJlNYfIofj6VTq0owzkq16HR16dLUjbDTJ0h4sJ3ihRBCCCGEEEIIIcR/mEyA/Ndkx7JqylCiK41lwbp1rFs3gw6X5/L6oiNkaafos7bz0ccHaTH6YyVePWcybcxNiIo4xIFIV8bP+twQ3pZtHLl6c/vlusPnKuGLGN2pBra1+vPVmjXMmzGK4DvMG9xKn3uUWe99R1Hb17R7fkSfil6ow+1NRs1XPi9kWItALGs/xdp1q/nolQH3WQKnmJhDG/jo+8u0f/4LLU3lmDkcL2dr7Zy7C+g9Q7mP8Zq1a2fQ4NLnjF18SotVVOnJspWrWffVlwyqHMcns78iIiuP/MxrrFu+HPuWL7FkpXbPxZ/QuZ6/duG96bN/5p23tlN50Htant+is+29Z1L0+kgOnkykevdXjdd8NhGXnc/z/qbYG/tJ6BO/Y82uPPTF1wkPj+IBtlVX0j3H8gW7Ce7xMsuVdMdWOsPyAzdf+fHrqoR/tZYv5rxIlaA6vDFzoXL/eUq7mWBfsT6vz1qufP6QR/0tqfr4ROXvxbzQqjwWf/BbR08eJw7s5VROFaYtWs7KRXPxT9/DpYRc7QyFnTdPTfjIWA9zxpC69nmW/xzxQPtq6LP38s6U73Dt8bbx+nXv8KiLPTlZJ9iyM5Her33IaiV8qNM2Np26uW14hX4ztfPVvjKNOmc+5eVlZ7VYI3VJpyuHfmLTwas0GfYpr3S0w9zBg8FTF9+4dun8QVzdMJ8DF1O1q+5Nn7iFvRccqNuyJb9nW/qaz8y+cc916yYRtPst3t14SYs1srWtRFXnHPZFJmJYSUvJf3ZqLKeOHOTgwbJHWFQmcRePlg2/lEBhYRLnDh0nIiGd+sM+YfVa7Z6zh5K8/G0mLTlPtr6Y9HM7eHPVEZoPn8faNat4uaMz36zeyJXUAqW/ZnB47QIKQkewaJV6/VR89sxk6Y5LD7xXihBCCCGEEEIIIYT479LZ2dlpP/sXDx8dJqY69OobG7e0somJKSVbGOj1xRTfummxzgRTk5L3JvQUFxnf+tCZmGCiXahep97DkP4tcSX0yo1L4u9Pza+J8n+Vck8t33dOtyTOeH91Lk+nU69R/lLSUDJs3DeiTDkUykVFhvPvTadcZ1Lqupt1ZEuLp19mXM0oBr2+guy8QmNelLgbZVTyaqJcfzPLpcui1Ds361stm1KCG58NtHvfqAet7u/l1jrSl5S/hLkNrcbMpm3KMmYu/oWM+yVYolT9Gcqp5EqnFKTYWJiydWuglVU5r2wdGN2Wr1updaemaUjjTm1qjC/Zf6OkD6r3NDOvxqQFr3JuyWS+2XfFGH+/+93KcH+1TVQ36750fyipByVxY5uWilPd7CsKNc5w6s101D5b0j9LP4eq35tfO+fHeGdOR7Z/OpMth64YrjXcQ603Q/rGertZl0rOb+0rpfOrsrChw/jZtExcw8df/EiiWsjfS8mDscm0cpe5p9ZHSidbqt5v/87Q4rTL1ThD/xNCCCGEEEIIIYQQ4j7+4G+xxf8P2gDuHcYKi4uLKCoyHmUGP0voi2/EF5UagFcHH0tfZxzsvj3u5jmlBzLvR81vybU3833ndNX9Nm6W7+YgrjGNG0UqUw7lUNJ6EGp6pa+7rY4M974ZVyZWjStVv2XLUjYtw2DubWkrYaWv1YLv5dY6KknSzqM8DZq1ps3IyfSz38+a9b9j8kNVqh4M5VTze7MwZe5pPLSy3lYHxuPWot5GvU5JQz3vzm2qpls2T+rn0kq33X3vdyvD/Uvye7Puy6SpJKrWw41quKUeyrSnoQxl0yndP2+to9+b38y0H5j95Wm69O5GLTfjUm836k0ri/HPkrpUs3SP/OJGtWHv0tf+F5at3f7HJj9UhjopVe4y97xZdzeUqvfbvzPUNi6V3z+aJyGEEEIIIYQQQgjxn2NqYWExRftbCHFfenIzkgi/dInLscn/84OxlnYu+Hi5Y5Vyji3rNnI+TYt4COkpIDk+koiLEaRl/UcWSNIXkRQbTmRiBhkxcaQWqLu1/Bl2eNun8ut3Gzh3c5UvIYQQQgghhBBCCCH+X5IlsIQQQgghhBBCCCGEEEII8dCRJbCEEEIIIYQQQgghhBBCCPHQkQkQIYQQQgghhBBCCCGEEEI8dGQPEPGXsav1CEO6tyE0NJRQ7yKOX4q7fbPjP8jWrzqPPvooLcsVcvRinBYqjFxp3HsAde0S+S3mH9zkI6AJQ3p2pmGD+oRW9uD6tVjSswuMcY4+tOv6OB1aNiG0Xl18zf7hvGnqdh5EedNrRCdlaSEPB6cqrejTxp/Yc1Fk/12LGLpUoEu3xthejSYu/8/uLVKRjs/0wCPlGNGpWpAQQgghhBBCCCGEEH8zeQPkIRQ66G3mzZt32/HuyA4425ppZ92dzu8R3nh/Oq0qaQEPKC/6NLt3HyPfuw6PtayKiU6nxdyfzr0hY2Z8yLAm5lpIWdZeQXR4tBftqztqIQ8nnW9HXv/4Yx6t9jvqTudInc49aV3TRwv5hyRFsO/XPZw4l0loq5Z4OVtrEYqcNM4fP8iePeG4texBm1r/cN401Vo8Tq2KLtqnf4fOpwOvf/IJ3Ws8eJvej31gA7p3rofL73jGfhczO5p0fpJe9TxIM9Hz5+dYEsnyaM1zYyZQ21cL+h2ca7Rn0juzmDe6tRZyU0jvKTe/594eRKCF9h1XvhEvTf1Ai5vNq0M641Wqi6pcQx9n2vufMue5FlqIEEIIIYQQQgghhHiYyATIQ+jk2nd55ZVXmDj7F8zK2XF8wauGz28v3UVq9gP8ktvancDgIFxsft/gakHSVcLCLhCTnEXR7x0xtXAiICgYf+c73zPpxHeMG9KTQZ/s/8veKvmfZOlGYJUQPOy1z//LMq5z/tw5frsYTXaRFlYiP4voyxeU/hBOUt7D3GAPwEpp05AqeP5/aFONq2cXBndyYOmKH7mSkaeF/hnp7P94BN+khvBIkyY8+DSmjgptX2LmU43Ru3hQyd9FCbmpQt/3eLs3rJo4kYkTl3PVvysfv9rBGBl9lHkzpxi++15/+2OyqvdhWMeaGOaATS2p1+MN3u1emSwXP4L9nY3XCCGEEEIIIYQQQoiHikyAPIQKcjPJyMggIyuXIn0x+dnK38rnzJx84+SBToetixe+vr7Gw9XWcJ2ppS3uXj74uttjbmKKo5vyt+EcN2y0X5qbWtvjqZ6jhnt74WBz5zc2HpTOxAQHVy98PJ2xNDXB2qnknh44mJsZBjvN7d2UeA+cHR1wsrUyXqiyVPLi7oilrSu+Pkpe7B1x81TL5cqNH3pbOeDlraXp5Y51ya/DH4CpnZKuIS+l60CHtb0L7k42WDp6GOO83bFV0r0xMGtmiYu7Vr8+Prg5lOTZDAcP5bOjFU5u3sZ4TyfUGjQxt8bV0xsfDwfMlfvYu96se1uT0kO+d2diaoGLR0m6joZ0jW3qiZNVqUfdzAY3L29cbO+frk5nouTlZl/xcTH2lb+VtRPeHo5YWzrgqd3X1bZU/m9tU8tSbWpipvRbzxv5tbfUwpW6t3f3xsvZRvus3sbztvLYuGj156vWjwU3ql5pU+eSNvUt3aZ3Z2JuhavSHmqbmiltaudye5uaWtrg7qmF+3jjbHcjwwYWDu7aNepRql+XZmKOo6sHPr5eOFpoGbZQ0y0piw+ujjaYGmMegA31n+lK/C9bOXM69sZ3hrWjM/bK4an0HR+lf1nbOOOtPqclfV9nqpRReyaUw9tbeabVcE2R8r10eM0OKnXtTGBA2YmMuzExbcGjHQr5ZPpn/HY9Rws10um8aNwwCPOzhzmQnk56+n42/BiNZaPGNFSf1aICsrOM34XJ1+I4fugqtv62mCndxdqmBY2Do3j3vRVEJv0VEzxCCCGEEEIIIYQQ4n+R7AHyENM5htC1axWit33LyeSbv8L3qNuVoUP7U9fXi4pV2jL4qYZkRl7ims6XDu3bUq9WdaoGemChM8GjXAghIc6kHr1AgpUTDdt2oU3jelQJCaFevc40rGLCufNXyMkv1lK3olKjljR0uMaan85QfJ/XNdSB/1ptutOmYQ2qBvlia6rD1itYuac3+eFXuZadh2OtjvRq24Kug0Ywsk4eK34KMyzJo6vVk4VTBuBVrhqd2nWhQf1qVK/WmRHju5G781vCTPxp2X8QA2uG4BtcjZYt21PNp5AzF2LILyzJ7104VaP7uEn0r+dcqg4ukqC3pkn/F3ltYEN8QltR38+PRu3bU8cln2MXoinAnIDWTzC4Q3MqBwVSpXpnunfy52LYRVKyPHly1kKea+iIU4W6VKncjEEjO2B27hCXit1p3b4zjeqode+p1L0OFz/1vq5knLxEXNHd86vTOVP/8Ueo4W6JZ/nqBFdS0h3dAYvwM4TrQxj71mu01B9n52/GzRc8QvvxzuRBmJ/dyqn4e9eDdUhL+nVrTfUqwVSp0o6nBtYjNuw4MSn52hnKOfYBtG4ZxMn9+4hNztZCjdS8hT7WFbfoX9h6NFoLvTdds1Gsm/IoLjbVqde0ArU7DKFvvVSO/nKZdEc/WvR/koG11DatSovmHajhX6S0aTT5ReDe8FGe69tFqcPyBFYOoWrlisSf2cGxcEv6vjeP8VXjWLM73HCfZqM+Y2abbFbuvKB8cqFW29YMGj6M2p5uVAipSnX3Ys5evq60qRnlWj7OkI4tDG0aUrUzPR8J4NK5iyTd4+0IS1c/WrXvYmzTSp5Y6sDZt1SbmlhStVlnOrVsQFXleapZszPtmzpx7uwFMnKLMHGtzYAXX6RzdTd8K6jXORB/5CLJStqOlZvSpWoRP313FIsaXXll7AAqlXMm/9IpInOtCen0DC/3CcXLtyKVg4NwLE4nOiqBm612d7ry/Xl1cDl+WvYFJxK0Kyxsaf7M6zzzSH2qVu3Es8PqYW0TysDBPQhMO8PhK8lYBbRgxOinqB/kTUBgCJUqWBF7PJx0YwoGuUVp+NTrQEjqCcM193tTTK+/ysGfDpCYZ0uVVu0INbuoPP/ntNhM8uzq0rpFebLDL5FgXo7uTyjP05FvWHdQ+U7SzlKZ2zrS8pEumEQc4MD5OHJyIji05wSp+XZUb9+ROvozLN/xm3a2EEIIIYQQQgghhHhYyBsg/zE6XU16vfAM+oOf8sncucyZ8wHTDrkwfFhffNNOsfbLBcxde5jk3Az2bJjHXOWcuXM3EqYOwBflE318J0s/N4YvXLkG58BG+LnZaan/fsX52RzctJh5K3YQk5lH+M+faff8ikMJaajD88mHNyifl/LLhXgKbh0wta9CUOo61uxLoKJnLj+u28n5fB/8As0JCu1Ir/JJLFryGXPmzuazTQeo3K4jzZzt7vvrc121TjxZR8cPS0rXwc11nuw8XUnY/AWfzJnD59+dpnKX9jSytcbaLojH29Xi+I/LmK1eN/8TTlk34pG6lSh598Da1oxfVsw31P3mywE82qEqufERbFq5kLmrD5BUWMDR79R7qsd6TuVpG4vfi05HQeZ1vl9ibNNFx9x4fHBHnGNOsPdUCiFtW+GjUx93Nxo2r0vOocVsDrv/cmiFydH8uFbJl5IXNd0fc5rSo9nv3BzmD9A5VsMm61sWfjKXWUt2YN6oDw28zAms256eASksXrJAadM5zP/2Vyq27khzF3vMTP15tHtHInevYNZsY/0djNESvA+nqk0ZMqwrOWtnGdp07twFfL3vErmFeixtKvF4h1BO71hubNN5H3HUrCHdQitzr/dhchOusHmV2qb7SS4o5PiWW9q0uIiE8wdZtXi+IXz+ogVkezSlirYck2nNrnQul876RSXXbebSLROK1oHdGD+sLRd/Xs3sT5ew95rSprbONG9cjeQDG1gwT71uAZt+DSNTu+Z+fJrWwzUngshLt1xh7oRf0W+s/uEgybY1CSg6wI6j6bhUsMTEVKnDOh2oXHielQuN+V24aDu3TnkVpKdw7nwS5Wr4Y2au9kczKoY+woS33uXdd8sew9t6Ynaff6Eu/PApMz87SdNRbzBt8lNY7FjEzCW7DZNEKl2VLkyeNp0Z016lruVFtu29RM4DPE5CCCGEEEIIIYQQ4uEgEyD/NY1b09EjjUsno7VfSCdzcfc5st2r4u9xn2mB/Cxsq3fjo8/XsG7dOr6YPYlaHuaYqKOf/5oEzh+OIlfpyqmxV4hPTtLKZYmfVzl86vXkvaUrlfyuYfYbz1DJzxlXE5P7L79z9EcO5ZRn1MdfMrF7XexvXekrJowtJy6TTTGxCXGk40WNCmZYmIdQpV49Rkyby2qljlavmsXjVZ2xt7QyLEmlygg/QViCOricSmpaMZZWd1zY6PcpLibhwknOJaRTpLTpr8cjsHINwsclmz3f7yHe7zF6N1NK7e1LjYp5HPsugowH2KhFl5VIl1dWGNp73brP6F3ZHAuLsss0/R2Ki46ze0MYKdmQfeYrXhg4ka0JFvh6lsO3Xg/eXaLmaQ1zpgyjsr8zLqammAW2paFPAZejrnDjhaQH5FXeD4+o0yxX6s34DksB8fFJFBUVY24WQtV6tRk2ZY6hTdes/pQnqjthV6pN/5CifKz86jF5zmpD/a5Y8h7NvM0wMTUu6VV8eBsXberx+rzFjGkdgMWt39bu7Zk6fSA5R9eybMtRctRXYFQZKVy8EEvwk++xYvUcupe/b28vw8baioL4SOJue10kl9iLUaQaZhAsib1wjPSCQsMkpSr76C/kVu3Jh4sW8mxdZ3VO7nZFheTk5ODhXUH73igi6swuvpj1IR9+WPZYu1+p//u0o86jMQOHdeX695+wbm8KdQY8z7gelbVY0IfvZu6nnzDzw7nsuu7Ls0+1wcmwCYgQQgghhBBCCCGE+C+QCZD/GnMzzNCX3Ui8WPl8a9gdeFRuxMinGrJ/+jgG9O3L0Odf5misFvmvKVbHVA30xUVKGUoVQgeXvp/OkEH96Kvkt3fP7nTuMJJVMUk3Bm3vRp97mvcGdmPCR9so12cya75bxfN1Sv3ev6iIQu1WJbc0DvjqSLmwm6ljjPfs27cPj3XpyfQN+0kznKWcr1z7O8fnH4ha/pJ01XooyLtOajLkX9rPL1eKaNqyAwE+3lhfOskP8ca3a+7NnCemrqJq0lrGGsrSl8+P/FM/n8+noGQAviiHlMRkDPv3K5Uc/sO7DH3KWL99ej6htOkIVkYmUKQzx1T9RrvRBZTPd52bM8HkxgYf1ri4uGBhrufWvdyNlDYN38dbY0vatC+Pd+nBW+v2YlxU7I+xcwvgmed6cenzN3hKSfPJIcPZcUWLVBRlHmVyvyd4d81Z6oycxcatK3kqxEKLVST8xDsrz1C9+eM0CXa6uV9JcRa/fPk2A3qP5dtoN57+dAPzXh9EgP2Dfd0XFxdj5u6F620TGHolTqlcrX6Li8u+QZRy9Ude7DuIhbtTaD3pSzZuWECX8rdMNijtZ2JiQlJCrOE+amJ6JZ2C/Dzy8soeBUXFN5vyDnS6cgwa3x+/c8uYteE0u7+cwcJDGYT0f5pmplrm8zNJTEwgITaC4ycOY1W5IcFW1vefABVCCCGEEEIIIYQQDwWZAPmvOX+Y42lehNQL0JZkcqNqu+roL23nXLg23JiZTb6JKXZ2jsbPBqbY21fDvSCWk9mZFBQV4RVUF5ebe0r/OTl55Oj1OLt4agF/Vi7X42PwqdqVar6WFCn5NR73HlS9SU9xUR7n965kVL9xrA+3oHXn+lpcKSYWBAVWwj4/guPh+eQXhJFFBWoEV1RqrOSeRffdC+WGrBwl5+Dg4GL8/EfY+tG5QRBxp45wXbmvXh/NV4t/JL9+N56uX5XTh4+Rkn7/3SB0ulCqVtaTGH2VeKUMLoH1CHT5N78y8ohLiMKrSmeq+lop7VO2TfXhR4kucsDTw1upezeqNXuWljWMV+r12SSlZGPi5IK67bxnpeY0CLbXJg1yiLx8hWT/+gyr6W84Hyzw9vbAzMyUwsIwMgrLUyOkEma6P9am6ltJDo6uxs8aS6u6+FokcS4tlRwlPc/gBniVWVNL7YNZHFj7IYP7TOT7OBeat62jxan0pP3wLvMPF9F3wECaVba5MQmi16sTg1dZPq4vT4/8jEK/ENw8nYyR9xFx7DQ5VhXwDfi9b/rolXpJYuunr9Cv5+vsy/WldujNtzFUpnbOhIT4cv3SZSV/6nSTGX7VWvHM8y/y4otlj16NXI0TWnfliLOTGZlKmzgqTaHXO1Csy1a6iTWWtz4+phaGTeyL066TUVRo6C9CCCGEEEIIIYQQ4uEnm6A/xO64CXrWVSKiUgl99Fla1a5Gw+ad6eB5ivkLNnIhVRsUz0wmwyGYrh2aU71mKM2b+5Nx4CyRRcWUr9eCZrVqUKdhY2r6WWJubsbJo4e5npJDYKeRjOjVhno1g/H28MAnsCo1Kjhy7eJF0u/34kBOBnF6L7o+1pFKlWsr9wxBd+ky0Zm5hDzyHMN6tKZu9SA83NyVdKsR4mVOTI49nZpW4urOLUS5NiPU4zp7D2VTr2dL8n5dxvYT8WT7tmZI59oE126ipNmc5kF2nL0USW7JckF34dlsEM/372y4plmzFgTrjrJo9Q6uJhZRvnZTGodWp7xSvqbNW1K/nBl7N6xiR0QS+QVppODJI53bEVo3lMZNlXvWq0JOUiTXUiyo++gjlE/Yy8YDVw33qdi8D6EcYe2eCMNnslJIMAugW9dWVKlaT7l/ADmHz3HtnmsBFeJQqxPta/hRUb2mzaPUzFnP/OU/KfWnnRIXg2n9PrT2iWPDpu3EZDzImxxpZFhUpVPbulSrUpvGle1JNPPDI3k/W49F41b/CUYOeIzmTUMJDgrA1zeAeg2qKO12jAS7SvToP5huHZpSK6Q8Hs6uSt5CcEm7THhilvrS0V3pApowoJkVv6z8+ZY9JIrJTE0g26cVg8u0qT1h4VFk58aSXVSOdp3b06BeK+r5nyA8I5DCK3s5eimK61EFVO3+BC2DqtCglhNxRW6EFJ1hxc4LpCfEER1pT9vRj1EzWO1/jQmyTOFU+DVy81JJ0bvSRUm3fr16xjYNrUZ+ciQxSWU3fb+jrFTiTMsrbdqakKp1DW2ae+Q8UQVZuFVpRuv6Nakd2pB6ARYUmtkTeeYAEdcz8Gk9lNH9Omp9sDmVC3bz+epdxKbk39gE/ccNv3JGeb6cGvSid/s6mMTs4WK2O136DadH59aGaxvXrcH1s5vZdSicnIIHePdI6Ss+HfpTIf8CJ8/EYNjm3dSCCg3aEpQTxt5oBzp2rkPsL1+T6tmc8sUn+OVEAhU7Pcfwnu20/LbAJ30byzceILFUX3P2rskT7cuzfcPPRCRlqVM8pF6/xIE9u9i1q+xx4qpatya0HDiRfl2bUKdaJeX5dzM8/0GueqKunCcyMo/Kj/WjRVBlQpt3oHOFBBZ9sYJfwxJwrdGagQP60b610l4tmhJon8dPa9Zx7FoamFvT4cmX6dW5sZJuIG4urvhUqkqATQ5Xo66Td++vByGEEEIIIYQQQgjx/4TOzs5Ofgz7sDK3x8vLnpy4WNJK/eBfp9Ph5FkOB+0H3oUZccQkq+8d3GRq7Yq3hx3GFYRySYqMJ1NnhpOrGw42FoYlZHLTEyg0sSErI8UwoWDt6ouHXdklbwrzMklMSHqwAUULR3y8nDA3/Iq9gLRr8Uq+C7FR0nW7Jd2CnHQSM4txd7UlO/462RauOFvmkphchLOvG0VJkSRnq1Xghpez7c3lgfIziYlPofCeEwpKVpy88Ha8+Qv4wswEYpOy0WNLi6dfZlxoGq/O2kSOkr/CnDQSklIpmVMxsbDB3c0NK2NBoLiA5MQEMnLAydsbm7xEYtXMKWzd/HAmhejELMNnlc7SGV8vB63u80iOiiPjXjMGCktnH7wcbu5IkZMcRXxG2TI2GLOE3vq1zJj7A0o1PRBTaxelH9gb8qLWQVKxE476FOJSczB3cMfbyUbpT8ZzjQqVdoshHRvclDqwLqkDg2KykuJIysy/9y/wbVwp52ZCQmSCtp9LWeZ2rni52JVp01ilTdUlk8ws7XD3cDXsl6HWQaa5B5b5KaRkqsP4Frj4emOvdKWinFSSC6xxM8sk0rAfi0ppN383bAwJF5OdrJQ3M9cwWWNioZzr5n6zPMWFpCTFk579YEuC3d6m8WToddg5u+Fib2V4nvLT48g2caAwK5ms3MLb2rT0c6rWgaeDnvhryeTrTbA1pGNNXkokCTnmuLp7YqttGqIujZaWeJ20nPtvel8ioNZzvPGCJ3PfnsWxy8lKAZR7uHhgW5ROUrYZnspzmpMYQ4GlKzZ6pf+n5WHt4ot7qec0P+0a10omVVVKGq2f/5h2mVv5ZPl2EgoerBM6eZWn1KOo0JOflaY862kUFN9sU4PcVCLj01BfzrG0c8bN2UHbSF1PbkYyScmZSg9Vs2KCs6c/9qVWFFPPyVO+yxJTMm4sbyeEEEIIIYQQQggh/n+TCRAhfhdtAqRGJANfW0ZW3oMPKv8r1D0XlEPX+iW+GVmOuWPH8FN00b0nIMR/ns7ChUeefYOernsY9/4mkrP+bD/XYd7pDVb0MmXmxGkcS5A+KIQQQgghhBBCCCH+fvdcYV0IcasiMhJiuKhuuv2ge0D8i/zqdOSNmfOY28uBL158gR9l8kM8AH1+Mpu/+ZLDRd7UszC+ofJn6HR1GNLZjXWzpnBUJj+EEEIIIYQQQgghxD9E3gARQgghhBBCCCGEEEIIIcRDR94AEUIIIYQQQgghhBBCCCHEQ0cmQIQQQgghhBBCCCGEEEII8dCRJbDEX8bUzhVPB0vjh7x0riVl/mfX+jezdsTV0QaT/DSuJWdroQobZ3ycrI1/52dyPTmD4mKtlizt8HC2x8xEB8WFpKUmk5VbdvNpM1sn3Bxs0OemEJeSo4X+7zMxs8DZwZb09DQKCou10H+Wub0brpZ5JCRmUKSF/b1MsHZwxtE8nzilnf+xLWNMzHBwdsHO0szwsTA7hfjUm33FxNYVL8eS5zRD6Z//YN7+V+hMsHNyQZeTRmZugexJIoQQQgghhBBCCPGQMrWwsJii/S0eEv71u9ChSS2qVq1a5qjoVERUXAqFRfcZ7nOqSocO9dElXaT02P392FbrQP9OLencfygj6sNXO85S/J8bWTXyajOc2dNf5RH3C6zZG6mFgi6wFU91bUGrR/oxoo073+85RU6+NhzvXZ0nOrelXp2WPD28DwWRRzkXlWqM0/h2Hsdn01+ipe0ZNhyM0UL/9zmXr86kFwYRce44Sel5WugfZF+B1h1b4ZH7GzFpWtgDqNhvJrOfdGbX9yfJ0ML+Xva0euZVpj/qwtc/n6WoZKLr72btSP3WXWnTuAW9nn+Rbm6XWb/vihYJVlXbM7BzCzr2GcKIRqas3fkP5u2PMLMhuF5zqrmkE5OYo3ynaOF/gqmVLT3GTaNmUThhVxP/ngkx/1CeaN8QHydIiE4kXwnSBTSmZ7tG2ndyBSwTr3I9q9TdDdc0plq1alR00REbn0x+YakCe9egW7tm1KxejfJuFiQnXCenQIsTQgghhBBCCCGEELeRJbAeQjkp14mJiSEm35/HnulFsD7W8Fn9pXfRA/z4XufekP5Dn6amj04LeTCZx79l9uxF/Hgqmrx/50f+/zOSj2/mnamvM/WrE1qIkf78VubMmc/GXWfIKPtyB0QfY/miz5j/2ddcytTCbpF4cB1vvTmJ99af0UL+e3RO1ek59Fnah8jX1x1lp7D322VKP1vJ4Xh12L2snJOblOf0C7Yfv0Lu/4fn1Nyeuu1783hjL8xNtbD/eW60GfQco0ePok+XUJy0ULKTjN/NylFQrjVjX3+R1t7a92xQWya+9CItvZTv7+QiancdwtgnaihlNsb71e3ISxP6E5hmTCMuMY2SuVMhhBBCCCGEEEIIcWcygvgQSrx0jP3793PgRASZhTlEnzpg+Hz0fCz5/9LyQ/81uQlXOHb4ACev/rXvGuTEXeLwoQOcicrSQoQQ/2u82/TmmYZpLF92Ugsx0sdfMHwXq8eWz74nskJz6gapExyOtOnUmebFO5iyRIn/eTPbTiVTq3UbgszMwN6Lto81I++bVSz+Zbfh+mNhl8n8ky9TCSGEEEIIIYQQQjzsZALkP8jczpU+U1fw7YYNbNiwma3v98HWygyX2l354PM1rP+wD/72bgydvl6JV8+ZRjtzM9CZ4tdyEPOXrTOEf7tmBUM7V8NU3bPij7J0oNP4j3jnyaY4WhjT0dn5M3jKAha92BorcxNMTCyp0flpFqz81nDf1V/OpJWvcX8DE0sbGrywiM2GfG7ih0+G4Vmyx0alVnzw4Uu09OvFu5vWs3HTd8x/qQOetsZub+ZTlTHvLmKj4drvWKTEWd7vJ+augTz/5kS6DZ7Mum++Y8Ws0Qwd8zGbt8+lr6cDOks72oz+WEnvW77f9iPfT+2iXfgn2brR85U5xnS3/8Taie20CI25HY1GzWbzt2pZ1ONNmui0djGzxL7rq2xar4Z/y5Z5L1HZr+Q36TosrGxo+8Jcvv5moxL/NR+N64mfnbGOLJ19GDJjldZXvmPzjB7YWJqh03nQY+pivhzXhA4vL1HiNvH9V1Np4aXUgXqhiSk2DQeweMUaJW4DS2a9TS1PQ5IGJo6+PDnlczZp+V25ZBzVS/J7FxaOngybvoz1c0cS7GBFyzFfG67dsOFDevq6Gr7M7Pyr88onq7Tw71jycgcszG75mtOZYFWhCx+uWMs3X8+hi59yX1Nz7NqMYu2ab5TrNvLd4ndoXsNXKacOG8dQ3vjkAwaMnsAXK9V7bmbBlN543Jru3ZhaEvrcAqUOlXTXfMRj1fxQf9TfROm38yYNoLydsdw6M2uaP/UOH4xpi6utIejulDatNmgm35S06fwJBPs5apF/AwsbWo14g2FjJrF42Xq2Lh9Dp26T+GbrYobXLI+5coqlazlGvrv8Rt2vm9zN8PzqdN70fXclS8c25tFJy5TnTcnvyjdo6m5vTPseggbNYsNXCxnUKoiaPd7lq3Vq2quZ8kwH3NQTzK1pPHqBdk/l+f94CC52FoZr1b1QbFqNVuqopJ98xtDQIKyMsTcp7eNQdxSrfljP9GEd8VBPUMIqPfURWzap16nHVFqbPdjrJ6bmgXRuX4esn9bwbUauFno7nY8bXjo9hhUJXcpTt7I3Zw9sIS1Hj5mFL4HlPbEJbEi7KqY4Orjgl5vCL9euK53cHgd7e6zV59CYlBBCCCGEEEIIIYS4iwccwRMPD3faT5xNaPJihnbvzhNPTGCJ5eMsfPUJ9Oe28NKwPjwxfg1RGYl8MekJuivndO/+Jj8VFIK9B5U5z5uj+xvCn3n5K6p3epwqvnZa2n9AXg5Xj57Hr1VrAhzt0Cn/OXn4UcU7g283hlFQUExg0+d5/nE/lk8cQg/lvk8/O5tEZ1/lYieaPv8xY4N28KIhn6OYnViHFTOfwd8wgGyCiXtzxk6rx+HXe9L/hbdJDOnKI76umJm70GHQEAp3fkx/Qz28zoWazzCiS0204dM70ympOtVmaN2rTJzyHbrgBtjEn+XoRRfqtDQ3bGy+c844Jb2RrDybqpz8Fw1RZiXy9XujlXRHs/Zi9m2TTpZ1h/NcaDZvPafWg3pMY59h/xULfDo9zxc9MnmjZw8lfAgfh7nz4eQB+JmbYmrtTZ+XZtDH5QAT+vdS4vsy59tT5FiqbepB55dnUv7SHAYb6ugV1jj24uOxXXAw12FiaopP+9HUO/+Bct1wFp/35rnB9dDpTLCv1JxX+1Zn+/vP0eOJ7gwe8zon4wxZNfBp8gxNzPYz9mljfgcM/pgz99kvJj8tjs8nDeKJUfP5LT2XX2b1NFzbvft4vo5Joli5r6NvANs/GW4IV9s0vNYw+jbx0VJQ6ExxrdyWSWM6U7D3M/r0eYHvo01wa9ibD3pbMWuI2rf78vr664waM5AQR3UyTYetb1XaO8Xw2siB9Ow9lesBnWlYy92Y5v0EtaOnbj1DnxjIjE3JDBrXiwBrC85/vZZc/6r4ejkbBrItrf1pHurE3j3nSLvfCz4BTWh87TN69VDL/zRzz3vy5tNNbp/s+csoT6aNP4/VyGPu3B+47tmUdtUS+HlHNkEN7ZTnCawrhnJ26Wit7l/lcPBwRncKMF6t9BW/DqMICZ/Pk08M4sOjXrz5dl/c7zPpdXHZGLr3G86yXRc59c1E+vVSy9uXKYu2k6jE60I6USNsquGe3bu/wFqTjnw2oq7hWp1PE954uhlnPh+ixY/giyMXKTMlYeVBjS5j+PyVGkp/eo1Jn28jXjlBV2Mobz3mzKcvlnwHTubnQnW9KTPcK1SnSfMWtGhR9qjhq1SCiTlV27elocVJPl128o5LDtoH1DKc//TgDpgf/oLVe5V+72CHq00O8VGFmLkE89gzT+OVcZXoVGt8yuuws2uEh78vjw4YxviXXuLV16YyaVRPfOxvm84RQgghhBBCCCGEEKXIBMh/jK5KN/rX1XPwh59JUD7r9edY++UBJbw1Nb3uM1iffo3f0p3o9cx4Jk6cyIghjfGxssXc/J5TBvdRQPhvhzmXF0CXmraYmJjiUbEuJpePcTQpxbA5ca12oYT98D2Ho5JQxxNzc6M4c+YquvJN6d3IgcMrvuaiIa0ofthwgITyHehSpaQssfz40TusP1VMduw5vlqwigNpmZia1aJ1oyCC2zzBC0pZXnmlE96m5ni5u+OgXKXTedLx2VcM5TQeI2ntW/IL8GxO79hDdGEhRTk6Is4eIDov35C3f4s+/iLJFv70eOYFulV3x+xGU3rSunEVLM3K03nCBKUcw2he2RPzgEBqm5hg7+FGNZdsli/9gSt56m7KhUREXCApKR1d1cfoWS2fg7v2k6zE6PVnWbv8MDZVmhJcMvYf/gNzvjur/HGdqKh07B2UCFMLgqs3xiFuHzsiUu64aXV+fARFXg15etQoOla0NUwA/Gn6YlIvnaRyp9GGNlPbtJzOFGvbmxN0Vj7NeG54VxIPrOWtpbspNIxQ21GnejVc7AJoNWaccu1YHm0RhJWvPzXNzY15y4hh/ba9JKbnKrc5Qcw1C6ytbdSY+7v6M+/M3UaCPpPjZ8+S5BBMGx9z0tOOcjLakZZ1/LA2B8ua3fDMOsHp87FKK9zHpZ/ZZ9GZlyeoffNZWlXxxs3ZzfDGyt9HeVaPHOVKRqbSF5y4duQHIjJzbuQ159zPODcbqdV9VyoodW9nf2P3C4ovbmHe6v1k6NM4dCqcgoBQmj/gHNLd6E9v4KjrQMM9J07sS01nW1xctVeNMhOISc7Gv9ULjB3VjyD1wS7Nwpmm3Yfw2iNWLP/oXRZsPa9FKBIuElvgQMeBY3iifnksb7z8ocPMwhJrGxtsbjmszHXYOFSmY7MQfvl+KxcycrjTlJ6JuZXh/Ohz54k3D1Gez1KVUKkLL459Gufwr1m6+TippWZrdGZx7Fz8KVPffJPJ78wmxr0J3RoFYPX/Zl8UIYQQQgghhBBCiH+eTID813i54koOuTnaZ1VGNvkmVphbap/vwrl8dYaO7I7pkZ2sW72a9Zt/IPov2OIiPz6M3UfjqdO8EabmZlSqVZkrp8+Rkp6PThdAgK8Z6VmZ3Lbcvasjrmb55GSUGmbMyiVbb43NjSWEUkmM1aYm8tMIO3yQs3HqwKQ9+uwYdmxaxmqlLOrxyaSxfPz1PlKUU/X6FI5sWXMjbvXqzZxILJniUO6Zrfyt3La4uJiCvH9/If6CK9uZPnEah9K86TdpFouWvk9XdWknLLGyMuPKvhWs0cqy5KMpjBg2k1/yi7Cx8cXZLJf4goLbJ3B83HHR56gv6dyUmU2BqdJXSua8srMoXf0GOlOs1IHvQqWelfq5k6ST65k+bR4RVrUYNv0zFsx9k8buf27w3sTUjEefn0zVggts0cp6Ol6L1OSnXeRcqjU1K3pgY15yP1MslQJFH9/A12uN1y2b9wFjR07nh+QM4yB2YSE5BYV/bJIrJ5s07c/cvHyKijJIT9FTmJ1B2NnLVKtfH2srSxq1akjk/p1czdZOvoca3cfzytBgor5ea8jvTnVDc3X+6m9VSF5uoTrPZJCTU3an/o4vfEhTp2ts1+r+2LVbOkZWFiVXZGUrfUNvg839V8G6p0ZDP+LFXi6c0u7566X0GxNu+tSLLHvndabN34NTi0FMnzefFzpWwca4ep5SnAzORl2jyLEqLSqVncTVx+xixvhX2HbJgsfGv8fniz+gRwV1pqGAa78dZce2rWzdWvY4fCUfh5ZPEFR0nkPHrtx1g/K0iwcN5/+wZiEHTZryaLfmuCnPVWqOFc171SJq8RxW7zxLmr0DruZpxMUYC2Si1FmC1gfzC1OJyzbBz9mWv+2lHyGEEEIIIYQQQoiHgAyd/NdEXSMOL9y9tc8KXQVfbDNOEXVJCzCMt906GG2Km0dzQsxj2R7+G+FXrhAVc42cv2LQtSiP/SfOUlizAR0tQ6jsXcCxsJNkK/nQ6yNJyLSmkn95XEtlyfBD97gk4gpc8Am42Y11fh54645yfK8WcBd6/RVycmwwKdZzRSmL8YgkPjXT8NaJOsmRFF0Srh7RpOTdMqD7P0SvzyMh6jwb5r7JkMFT2V9YnR5PNFNiUkhIzKZyQCUiI6+WKs91MvTF5OVdJ8stgCb29pSMC99wNZYEU09cPbTPSp8wCfDGLDmMa1e1oDspKiL7ehLWrl6YmakDy6Y4OTbE28sYrSoqzOZa5CmWTx3NwMHvcMEulFYta2ix96e2hLpcWmkmpu1pUtuasAsnOKOU8erVq2V+Qa8qzrzGT+tWkFz5KSZ088a45UsuqelplPMOIDYmplQdXSP9TmsY/Qnuzk5YpSdyKU9JV2mzo6eOcM0tkDbWnWhc+zS7vgu//9sfBFC3YTW8rxzg68uXlXxeJS41y7iXxL9Ep2tLi2YuRP52hONa3afk3D1D5bw8MdHFEnNFC7iXG0ujlW1vna4eLdoHYRe2m61qeyn3TMwsMH59GRSSnhCr1M9upg/qzftrwmjYoQ22ttqyUcWFpP66kmmbo6j55CyebVL6n0P1+b/Ej199xPCnJ7ErI5AB/doo4Xa0HDKFNZt/4Icfyh7TH3OgZbOWVGrcizmrNhvC1o5sRKUmT/HFD3PpX95DeRJKKcggI1ePmZU1pslRnL2SgvmFY3wdGYNSDDw9PLBJPcXPZ4spyI/B1NwdK+VclbmZOR7OZiTE5lD0t098CSGEEEIIIYQQQvz/JRMg/zH6SytY+sNVQvu8RMvgYEJC+jJjcDl2f7WG30p+Oh0expnEfGo16UKwck5wsD+OOj0Z6RHE691oULkKVZTwgePeoprbzQFiW8+KyrmBeDvZYGrrRuXgylQs54X1AyzRUnzsKDvjAukwrhueGQe5fLkk3WK2rliPR2hrGrVpYMhPrRqtadUoCH3MNlZuOkmFZ96hR0iIEteFif2qcHzpEnbdZzS4sOAcvxxPp1PXjjSrp5ZROYICcXP4c2vq60xMcfOrROXKFXG3McPEzktJuzL+7g6GX2pbuQUYP3s6YW7jTGClygRVKoe9OZg7eBg+Vw5SPlta4OFbQTk3EA8bE3Sm5niWq6R8roCrtQmmDt7K30H4utoZNtS2dlfPDSYosCIBAbUpb3ONk79FKDlK4uCvSn2WG8z0gWodaWX1dzVMIiXFRrPj51i6jO5FtRpVlbhqdGzdEn9vJ/QXl7JiZwKNnxhFM+WakJB+TBvozS8bvuXyvapXn0f0lb0k2dSgRbWaVKv+NKNea4q9OuivsfdS+0plKlWsoOS3Hp5mUVyMjNVi7yM6gqNXEqndtr9WnvK4WpihL77AhcgipQ6rUUMJ7zdpAZ0r3jqdoCf1/B6+WPU9Lr0W8cHg6rjbZRN26ggXnLoxY1B1LU3lKO+Bmemf+YosIjc3n2IrV6U/VCa4ZhN6tq3D+e1rOZNrnJkpDr/EgSvOPLN6NAG7fuLoA024JBNx6TrZXsG0Cg6hSYfH6dOxAfYWxkZRl1jyLq/1FSsTLBzVvlIJH2cbw5Y0Np5qX6mEt4vSd2zcCFLyFhjgc/PNiD/kIucu5OAbWI1aSt31njCbxyqXLYvOztNYr416Mby1Kye+XMLPDzJrk5vD1fBIfOt0IqRKNSWNIPw9HDEjmrOnE9EHVKeJkm7nQS/Su766/JsxTTM7FwIClXpXv4cCKlLew5mrkRfJzy/VJ/SFXFj5Mm9tjKbNC0vo0cAVC+X7ysqtvCGvQZUCCShfkwDbBI6EqQvtZfLL4in06daZzp3LHpO+TWfNy+1o2649nbSw3vMPcGnflwztPIpVV+Ox8wky1oFyhPQaSz/PWDavXElccRJbvt/KKcfuvP1kFYLrtKFfmxCObV7Jmbx84hOOsTPKij6tQqlRJZja1XpRIf8U2yKuUPoFLSGEEEIIIYQQQghRlqmFhcUU7W/xsNEXU5gZx29nLxo29i0ReXQ71/XlqBDog7e3jvDNC1m+57oWq4rh+OFo7L19KOfjg4+PFSlhV4hKjSc2MR9XPzXMh8hfFrPjVBzRUVFk5RbiXq05Tar7UJR8lVOR2Xh5eeNsqycuKprs+/6sPZGIKylYmuRwYNtWziffXFYqK/YsJ6/mUi4wAH/lvi5OeZzZd5i0fIg9tZMzcc6UCzbmM3bPWhZuDzcug6OWPyORSxeukGjYwLgUJS763BGSdF6U8/MzlMfH05XclFjiUu8xpKikW5SbQVT4JaJSsshPi+L8ud9Iysgg+tIFIlNNCKzTjNqVXcm6GsbJ2EIlbU+s8lO4lpCKdWBjWtQKwDw/ibCrqbi6e+LpZkPylXDy3UJoXLe6UkZrrl38jTxTe+VaFwpjLhFXYElI3aZUr+RCZsRpzsYVK3EeWGQlEJuUgX3lZjSrWcFQDm9vEyK++5xle64Zspx19QT7LyRi7x5oLKd6WGURdiURfUEWF4+dIqLYnpCAcoY0cxIjuHgpmvxiuHpsB8kWAVSoqKYLv21cyJoDxnWlitW3OMLPceZKkuGzvqiQ5JhwpVwJZCXGE5GQh3fFAKVe8/hl1XwOXEjhalQMOflFeFVvQaNq5bX86jm74XM2HzOmc38JnDh4iVw7dwIM5bEnKyJa6eMJSlvH4+jlgbcSnnlwESv2XSMl+hLXU9TluApJj7lIWHicku/zXEpIpMDcl/y4M1y+eIkjv8Vi7lwRP1+tjmwLuHA1nsKiIvLzUohQzknNUjqdoqggn5jLvxn2BLm7ApJT0pR+aom/mqaHE3Env+frXRfJvvGr/Qwy7avRISiNz2cu47L62tN95RF58SpJeWa4+/liV5jEth0/ExFxhfNK3ZtY2VO9XhOqVHQi/dJJzieilMcd0/RrxCZn4RzSnKY1fNGnRnE6MgtP5Tl1tTchPjKSrHs8p/rCPJIiw7kcl0JOWgznT58hJiWX+OgIrly/xvkz0di4uRnqPufYCpbuiSI1+gJRiTqqt+9EHddi4rLN8XE2JWzbYpbsjLzj/jC3yyfqcgTX820ILKc+q55YFqRzLTaKsNPhZOms8FDuqYvZz+qdp5VyXOTs1WSs3CtQv24tKpbzVa7xoDjhOGs37yNJfb1CUVSQS5zy3MWl5yjfifuIUcpukZ9JzPUELAKU57R2yfNiztXtX7JoZ5Thut9FeSby4pTnKTJBKQX41m5PgxA1P0q/N73Cuk/mszNK+25KuMhPJyNx86mCj7sdMYc28PWeSPLUNsnP5orSx03dAyjv74uzXQo/bVhPWMwDrJcmhBBCCCGEEEII8R+ms7Oze6AhKCGEEH8xn1qMe3EYTnvm8N6m38i+sdzTw0On86bvzI8ZXLCKDq9t0kKFEEIIIYQQQgghhPj7yRJYQgjxL+g1fRObPn8dlyPL+XTbwzn5IYQQQgghhBBCCCHEv0neABFCiH+DTtvGXa8vtXH3Q8pQVqWc8q+NEEIIIYQQQgghhPgHyRsgQgjxb1AnPv4Lkx8qQ1m1v4UQQgghhBBCCCGE+IfIBIgQQgghhBBCCCGEEEIIIR46MgEihBBCCCGEEEIIIYQQQoiHjkyAPITMrGyxt7e/7bCztlCX4r8/E0ts7eywMNU+PyC3x6ewceO3fPfDNn76oB/mpv/d7uXTfhSrv93Gd5M7aSFGutYvK3W0kc1bfuDH2SNwsbPUYpS4Gt2Zv3S1Er+Zrd8soXvjAC3mJv9HXmH9lu2seaWNFvL/g0uFmsyc/jrBvo5ayJ9gYo6N0j+tzLXPDyhw0Kesn/003g/0EPwVHGg74h02vjcAC7N/8Flw9GPw5M+UfrSJ77f/xLIXW2oRRo6PvHnzOf1wIJbmv/NB/ws0fnY2W6Y/YdwD5d+iM8HS2hZri7+ubcwd3Bkx9T161gngd3bPB2JiYY2d8l1ua2WmhZTQYWFtd/P73tby5j/uZpbY2ZX8O2CnlNf0tnpX01XjbSxvTVcIIYQQQgghhBDi/zeZAHkIVek6kgkTJjBhyses2rCGOdNeMXwe1aMhDtb3H+DSBfZn7qrFPFLt9w1PJm6cwuOPP8XsrWfJ1f+3u1ZuwmWOHjrAtgNntRAj/c/vK3XUmykLt5NcqNRRqSrWn97AyKf70qvPqxxINb3jZFVO3CUOH9zPjsPntZD/L3SYmpQt7x+l8+3E+yvXMb717xu41+lMMDXVNh7/h+iUMpuqE4H/2KSLIi2aJVNH0L3783xzJR8Ttd5LSftumtIHn+STTcfJ1v+TtXGTzsRU6Q//zr1vsKvA02/O5a2+5fjr5oCU/qWU7S9vblNL/CrXpmP/F/h05Qa+eKGFFmHkHNKYZ19/l8nq9/6EmSxZOpn2gW6GOF1gK54fN97wb8Drb09n8sieVPewND4HZjYEVK1L54HjmfPVRmYNb2y4RgghhBBCCCGEEOJh8d8epX5Inf7mA9544w3enLWZ6Jx4ds570/D5vRV7SMsu1M4Sf6fkE9/z/vTJzN4WpYX8NRIPf8M70yazcGesFiKEeNg5ezXhsW5NsAjbw8H4fC3USKfzoMOw8QRc28Bk5Xv+jTemsvhCIE8O74CHEq//bRvvvDXF+G/ClEXEB3amR0NH5TpTfCu34bEO9eDkDvYnFhkTFEIIIYQQQgghhHiIyATIf5CJmSXtR3/M0qVLjcf4toZwp+rtmPLRQpZMfQxfOxcGvLpEO2cCLcyNb464hXbn3U8/N4bP//iOyzT9LpZ2tBj6GmO71sSu5OUUay8eHzWN94Y3xtLc2EXLNXyUGbON+f3s00k0cL/5E+vK/WZo+VSOV7sblngxKNeACRMGUcO+NS8tNpZlylMNcLQ2RuNcjidf+eDGtdMHhWoR9+Dkz8CRQ2jSbRQLFi7i/Yl96THoNRYufYOOTrboLGxp9sy0G2kufL7s8kN/mI0Ljzz/zo10P7n1l9omZlTp8/qN+KVLx1O/1M/QdY2GsXiJ1p5Tn8bTqaQSjOr2n8zCRep1X/Dm0M54adGmVvY89uKsG+l+/kJJeVzp8PwMZgyoQv1ntDr8eBQ1HW6mq6vSmXdnLTAsV7sNAAAVhklEQVTEzXr7Vaq6axEqG2e6jr7ZbvNnPUvIfX42b27vzsBX57DknaepZGdF42GLtOun0s3b2fBlZuVegRFT5t1I952n6hsvvoXOvTEvfziXRV/MoK238b66Ov2Yt0BLc+Z4qpd3NoRb2Vdn5MTxdOg7lA/mfsHSJYuZNrIdv2cxr8De043pzp5Is3KuhryGDnmPycO74l1SZaaW1O42jlcHN8HZRgu7h3KPTSrVpkPwfpCL/gz3ygx7YTD1PdrwwkKlHpT7zhjVGW8HLd7aiY4jtXIqx+wRTbUII9Pmz9+IG9MpEEv1MdWZE9y8H++/MuDGcnDuQfWZNHYIPi43y1OxWW9mzjVeO++jCdRx1SIU9u1fvJHu0omPPtByY1UHvsfSudPoUsuXat2n87mh789jdNf6lBSn7uCb3w1LJ3Qu88aKLnQQC75YrMXPoGeQzx2XvLKpMpBPln7G+O71cbRQQ3RUeOK1m+kufYmGD/C6SGbicdYsXc73R2IoKNJroUZ6fSr6YhvD20bGkl8nL/fOfSGvqIjiYjNs7NQzi0m88isrv1zFtuPXlfCy6QohhBBCCCGEEEI8DO4/UiQeOtWGfkqfcmeZPmIEI0cuI7L1eD4b1Yy0sJ+Z8eoLjJy+hWtZKaz9cCQjlHNGjPiEXwsKwa0SXUL0fPHuS4bwybNO07bfE4T4/ImB17xCcq7rafpIaxwcjOnYuLpRq7YLF/dEUVRQjGfAACa/0p4ji99ilHLfSVO/w7ZqNcO5Ffq+x/v9ivhipJrXTzlRoRffTO5qiMPCDq9q3flw3WtYrBvFhI9XYN+mL51dXDExNadu72GUD9/EBEM9fI1dr5d4qm2Q8dq7MbPANagdU/s7sejzE/i06UBlW8jKr07rtlZQkM3+ZW8r6U3l51Q7/D3stAv/pOwUtn42RUn3bfbmuODvVjZdi5AhjO3sxtJ31PZSj9kc0xsHNHX1n2LlxAp8PXqUEj6NHcUNWPja49pAsQtdRr7LG92UOnx5jBL/IltPpmHmahxhrjPsQ9pZH2CqoY5WktDpZWYOaYBOZ4ajpy+hT89ipONW5br32Fccytinq2MYJ/apxSvPPUbqpncYNXIEr7z1IecTDUkaeNcbQmf/KN5/3ZjfcRMWc0HL790UZCay5sPxjJyykvDMPA4tVcujXj+dH66nUmxiSvmmjxC1eZohfOTIdZh3H0uvhqVnXpTMOVRi+NihtDM9zLixb7FL6X+6kE7MerEGuyapfXs8K045MHl8H1ztLTExsaZ8/a683NqZ+TNeYfQLm7Br3YtGNYwTJPdV8yk+bB/DjJGvsvGCG+PHPYqNlTmRP4fhUbcW7m5KB1JYWFnTuk1trocnk51jCLorXb2BjPX8kdHPqf1+Cj8W1GXakFClTe8/mP6HmVnhXrkTM5a/itfW8Yx9cybZNTrT2c/fMPjv+9iLtDU9xBuGul9N7qMTmNS7tuFSXfPn+WZiPX6YYfxOmf9TBHmGFw50WNm54OftYlieTKXuYeTj6Ya5oX/q8At5mjfHNWHPvMmG53/Kuz9iExxiOFfXajxLn7XlM+X5HzlyLmdCBrL+zS6GuHs5v+ZNRrz4NttPx3JO6S/Pj1L70TgWbDtGhhKvazORvgVfaP1oIRfrDeeTQcbvBp1XS94a053UH140xI8YMZWN4dcoMMSW0BmWEpzzfh8ydy1l9uZjpOcr/+BWHsyrPcuzcqax36vfWUdu9HvlGt0dDiWmIC+VxKQMCu/4iOSzbe02ynUYyBMtQgju9TbjmqXz3edrSdDOUKlpla8aRDXbq2zemY1euW+e8r2SmJLFLXMqQgghhBBCCCGEEA8NmQD5j9HZd2Xwox788tUiLubmkpOzk8kf/opHs+409CgmPy+X3PxCivV6CvKVv5VzcnPzMYxVJl5i3eZ9FFl74O/vj7NTBIUFblhblX2b4PfJ5dz53YRbVaaLuy0mOhM8vWrglRrOzqRU1AW7ag/oSNSGb9h5PJwsJT9JSSf5+Zcz6Gya8OTjlTg8+y325uQo+TzGrEW7KQjtz5PB2kCwLp8Ds3rzztZs4sMvceTkNcw8wMKiJt0a+nE1KwtHpSx+fr9x8HQhIRUqYFw53xKPgCCCgkoOJdyqZHBZz+ktazmVlYM+x4oLh3/kbGYuesOLJ3qKCvKVvORRWKxXPv1V9Epd52npakGl6NztsS7Kw8bOFycLPXklbYYH3Ts1QX/8MOG+fkq7mRIREUtR9Xp0MDXFzs+bhjWtWP3mYo4lpynpp3Po8D6io5PQOTzKgPYO/LxxNZcNfeVHpn5ymHJNulDbWEnoojfwxsc7lOvOcfJsEp7eFZRAC6pVaYR3/C6WHIkhK0fpQ3n5Sp8yXqMydbXBtMAMFxcfHEwLlPgC7lCssgx9UqkD5Vy1ZosKbvbPQnUQubiI8O+/4ESyvaF/+vldIPqKtXKPm68LmNh689ig4TTW7WPQlDWkZ+ZQpLelRcNG2EX+xnlPtW+7kJp2lQzfKrSzsjIMQJMdyeKlG4iMSSI7+zvOh9vh6OhkSPO+Yr9nzPD5XMi5xu5DR0jxr80jduZkpP6o9D9/6pTzQt2H29K1G95mYRw5f568+3Qc/dEVTN6UgK+fv5Jfc9JSMvHwKI+6z8nfSlfA4c+e4c2NaaTGxXHkcDjFzjpMTKvzZNfqxMRdx8pQ9+HsPZhFuapV8bOoyJAezUnYOIM1F9TnNJf8O4/k30YdtK/buxW/fbWGXWevGp7/+Pjj/LrvvBJXgSF9mpN+8ABJfn7KPVM5cjQBi8ZNaapcdy/F6rOk9En1GS0uVJ8rtR/lUVBYZHhm9Tvf5d1dRVo/SuBKuJ5y5SoaL3awVvpsOhk5vvh4umCiXK+mc4OpJe51+7NgehfSN73D60sPKOU1pou7A7ZFOVjb+uJsifJ9W/KcOtDsyZf5dP5CFi4sezzfyvhmzL1knF3NJ/N3U2PgBKYMcOLb8TPYnWRivKdCfQNswYIFvD68C7H795JkaryrEEIIIYQQQgghxMNOJkD+a0KrUoUkUkr9Gp+YeNLNXbArWfvlLmzd/OgzZjzPdGxHowYNqFurOs5WWuSfkBl1nv1nCmnaNRhTc3PK16tF+OH9JCZnKrFuBHnbEHk9llTj6TeFBBBilUliTKnBx7hkEvSuuHlpn4ngzMFCdf5AudEVvvrofVYcT6IYXxxdLPALDKGBUhb10J3dzLbDF8kyXGdDQC1juPGoRTnDsjGqDJLiC9EXQ2FhAZkZt+XsH1ewdxmfbzlPnf7jefPlF3h2eB9quaiDwA44O1mRb+NG/Qb1DWUJKL7MNyu3cr6wGFsbd1xzkjmRnWWYbCqjQXWCi5NIS9Y+K/Sx8WRbOmNT8gJKfBwxN37BrjE1x9mvIuQkUqTUz50k/vQlG07m0nH0ZKaOf47Bgx6jkr0W+Qepm0837fMczw3oTQut3fxu6dNmdt4EVnTg0vmLZOeW7KVgib2dHcU2LtStF2q4Ltghjx3rf+BUVq7xlJwcEpXjzqW5j8QErmp1lJKeQV6BDitbHTnpqew/do3m7Wpja21G5UdbknP0F67EG069J796nRj31iT6N2pkyG+IvyvaanF/syjOH8s19H3ykti6aBZLf40kv9gHFzcz3PyCDPlRD7tLm9m44yTprhUI8bIiIS7SmMTvoNO5EehuqdRJvOHNjLLccHczpcjO68Y9fZP38eWS7Tfq+48KajOIlyePp1vDhoZ0A91uTkLoL+zlsy/Wc9mlPS++8x4vPvckbYLduLHylqkN5WoE4pV3jd0nLmqBRvp9y5m3/jjVeo7jjQljGD6sL7Vd1ec0nb3LZ/L8iGEMG1b2+HRXnvHiu3Kl+eBJ9Akt5NNXR/LK9K34vPgJb45so8QY6Q98zvDhwxn23CROuj/CtBe74aFuzi+EEEIIIYQQQgjxkJMRkP+auCSSda44lVpDH293rLMvEXfP/bpN8SzXlraB+azftJoVK1eybuMWotO16D8jL4kdB05hXb81jS0qULWCBcdPnSbTMCKfRR5W+Hl63b7nQnIayYWOuGl7OBh4OOOmO89vJ7TPd6HXXyMzOYdT+3ewUimL8VjDrpOXMa4+lMKhb0vC1WMjx/6HNwkuLkpgz/ovmf3eO8xecwLnFgMZ0k1dfiiD1LRc7LMiWbVyVany/MQlw34AORS5+1DTxkZp4VtcSyTF1BVHF+2zQufthln6ZRKvaQF3oqSbm5SGpaMrpmbq4kgm2NlWx61Un8vNjGT7uiV8NG0aczZcJKDjILo0vc/yY/dhatqIro+G8tu+r/lSK+fJOC1Skx9/gtVrtuLRYijPtnXHOAacR0ZWJtZZMaxbu6ZUHW3lXHbejV/R/xWcHOywzLrOb0lKXyrK4fjJQ2T51aShVTPaNkpk57fH7zDQfysfmnZ7gqaFB5i9coUhrz8du0zubTNY/6RrpCYVcOXU3lL19xU/7DlLhtIXEgsKcff0084tT1BFO6W9tI9lmGBl5UbJS2V69fk3taG8uzu3z48lkajUo1XqxVL3VI5VPxOtnfFH6HQ16Dq0LxVitvDZCmP97o3IUl9A0mQStvNbJXwB7037hEsmVXi6T1usLLRNjPJTOPrNZ3xy0omnn3+DDiVvoyn0+iR+3bCcOe+/y+yvjuLUrD/DHqurxNjTuN9YPpg1m9mzyx4jm9/7DRCdLoQ2HSsQeWw3kUl5RB7+jo3H4vAIbojfrV+auQlEXkvDwt0P5/u8JSOEEEIIIYQQQgjxMJAJkP8Y/W8r2XjampY9+6EOR+p0jZgwphmRP35NWI42wnc5lmQLKwIqVDF+NtBTVJRFvpk1TqamhmWBHhk3m4a+xtg/K+vgKU5Smw4DW1PB7DwRF7O0JZFy+GnzQeq0bUdAgHEk3tY2hGbNqqGP3M7mozk0GvUS9dS18nUhDB3UgqwfV/Bj2r2HrYuKznIqxpFH2zXA60++efC/o5j0+CjOn83CzNGCwkJ1KD2eY6cjsWgwhrEtb3/ck67HcDLClKeGtcPKUh3AtaBWrVB8fFzRn/+S7y860bLLY6gv1Oh0TXlpVEPCd23m0j1/lJ5HXOxx9B41qWRti4VFe154bxD+hk2gSyskOTqcsDN5mDuaKW2SrYXfR2wC1wqLqVW3hRZQIp3sAjNsLSxRS9L65a8YUMMYc4O+iGuHv2PlLxE0Gv4Fr7ZXB5ezuRAeQWHIICa0/wteaboba0/at2pB2pEtnM5TK1BP5rlLnE7zY9TSiTS4tJtfU+73a39VHjm5hRTb2eOi9Huvas0Z9Fjrv+RtrD9Krw9j/9lCWrbrQCVtebQS+vwTHDmViX/jtvjrnGj39FAeq+uHufoloi8g5voVkt0DaKG0m7VdDQaNHUoF47YoSrrZ/Lz1OI06t8NPG813cKhCw4bBStwV9h6Kwb31OHrW+gOD+ZnZpKRnEVyrCSYmpWdjMsnK0mNqb4+tUr91+r7BiOZuxr1tStPnEHX+EilZJhTp1L5b6jsnM55dc8eyOq4qQ0ZPpJaPFm5QTEZitPKcZmLqYK49p5kc3fg5096YxKRJZY8vD5a8qXQ3CaRkmBNYtyHq17FO14RHOriTFXuB2Ftn0/zr80iTykTsWEd4sSyDJYQQQgghhBBCiIefzs7O7q/8gbP4H6Lzac9b0zpy/O0JfHPl5g4LphbWDHhzMZ0DjZ/jt7/F2CVhZX7p7lx3KO++3BbjCkJnWTjoXX4296DXs2N4tEE5wwBz2Pcfc92uHvu2rOZsZAp1npnFhHYehiuM9CRc3M2cDz7jwgO8KVL+8Td4+4lK7Fv2KvN/itVCVbY06TGCp3uGGn4Fnpt+gYVvTGF/vJJjnY52Ly3jmbrGX18n7Z3HSwt/JbdAKW9AY15/vjnH35rL96lZZcqnsvEOZviYCTQsr23inpvChsUfsHZPhPHznTiXZ/Co4dj88hmfxzZhxkv12fT+HLz7P0/542/x8c/FPPbCTHrUKv3T63zOfvcF877eg+Pj7zDj8QAt3Cg34wKfvz6F8OAneeOp9rjaar8kN0hi21svsyrGgYHj3qJ9cOnZmhyOr5nD/C3H8O7zAVO73pyNit/+ttKmZ7Uy6wjoOZUZSt2qeyoYnF3DoHc2UVBUrIRVZtD052lfwQ1TCgnfvYa5S7/jWo66j7wTg1+fT6vyxstitkzm5RUXlHTd6DL+VfqZbefJ97YZ4mr3fo0XAk4y9P3vKcaO5k+O5qn2NbHWFbBj5VvYVWzJd9+sIeJ6Bg2fnc3YVjdHyi+tn8Qb6+5R77fQBfTk4xlP4GkozxXWjH+fTdfSqNhmNK8ObYTaovHbp/MVfakYsYRVv4RTvsdUJtU+wxtvfk08Hjz62hv0quLIlo8G8dUxPX6dX+StfvWwKllL6tL3PPfeWnJ1wbzwWm9+XT6bvWFxmJia0Wf8B6T//CFbDt/ztSk8mw7k9cGdcLM1DrDHHFjJR0u+I7bU8+D/yCvMHhHMujHDWBn+YIPSOu+2TJkykMoOVuTGnubrEyl0co9h/KffYeJcjmfGvk6zitosgkEWh778iAU/hRH45Me81uHGGnEKPSmRh5jzzieE3Ws1N48Qnhv9KNcXLGJjjLqMXFnm9u70GzedzlW0PlqYy4F1HzBr01mlj5Wj/8y3ecTPnJiDX7H2WiAj/MMY8oHSd3ROtBk+jiebV8aiKJv9P63DxsmTlau+JiYpS4l3oFX/5xj4SC3lmwCyk88yf/J0jiSqvVtHjcFqeTwNt1QVH1/EgJk/aZ/uTefRhImvD6aGu52SUhYHv/qcJZsOkl6hN5/O6G7YDyjlyHIWxjdhpNN2np29G4/G/Zg0uAse9sbnNPP8dmbM+4rLCbmY27nS59lnSdm2jG1nojGzrc7zH0zC9eQCPli+C4dHZzL9UX/DdaqEH2cwZsnpUm+X3Jm9ZwWemziD2qWbjWyOrPiYz7adodDSeJ96JdvSnFxC//e2G9Kt238Kz3cOxsqQ3QS2fzibr45cRF3czS0olFFjxhNieDvLMCOlHBns+/xdFv5SslG9EEIIIYQQQgghxP9fMgEihBD/Fgcfug5+nq5mvzD1423Eld5MWwghhBBCCCGEEEII8afIBIgQQvwLWj0znQ41bNFf+IVVa7dwNvF+Sx0JIYQQQgghhBBCCCF+D5kAEUKIf4Gtsyd2FsXkZqSRnp1/2xJtQgghhBBCCCGEEEKIP0cmQIQQQgghhBBCCCGEEEII8dDRdvsVQgghhBBCCCGEEEIIIYR4eMgEiBBCCCGEEEIIIYQQQgghHjoyASKEEEIIIYQQQgghhBBCiIeOTIAIIYQQQgghhBBCCCGEEOIhA/8HR8NWCj8uRfQAAAAASUVORK5CYII="/>
          <p:cNvSpPr>
            <a:spLocks noChangeAspect="1" noChangeArrowheads="1"/>
          </p:cNvSpPr>
          <p:nvPr/>
        </p:nvSpPr>
        <p:spPr bwMode="auto">
          <a:xfrm>
            <a:off x="123825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7" name="Image 6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69" y="1741044"/>
            <a:ext cx="4612481" cy="492645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04303" y="2934566"/>
            <a:ext cx="3621505" cy="212365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fr-FR" sz="2400" b="1">
                <a:solidFill>
                  <a:srgbClr val="C00000"/>
                </a:solidFill>
                <a:latin typeface="Source Code Pro Semibold"/>
                <a:ea typeface="Source Code Pro Semibold"/>
              </a:rPr>
              <a:t>Score</a:t>
            </a:r>
            <a:r>
              <a:rPr lang="fr-FR" sz="2400">
                <a:solidFill>
                  <a:srgbClr val="C00000"/>
                </a:solidFill>
                <a:latin typeface="Source Code Pro Semibold"/>
                <a:ea typeface="Source Code Pro Semibold"/>
              </a:rPr>
              <a:t> = </a:t>
            </a:r>
            <a:endParaRPr lang="fr-FR" sz="2400">
              <a:solidFill>
                <a:srgbClr val="C00000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  <a:p>
            <a:pPr algn="ctr"/>
            <a:r>
              <a:rPr lang="fr-FR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             </a:t>
            </a:r>
          </a:p>
          <a:p>
            <a:pPr algn="ctr"/>
            <a:r>
              <a:rPr lang="fr-FR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Quantité (somme des quantités de chaque produit) </a:t>
            </a:r>
          </a:p>
          <a:p>
            <a:pPr algn="ctr"/>
            <a:r>
              <a:rPr lang="fr-FR">
                <a:solidFill>
                  <a:srgbClr val="C00000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+ </a:t>
            </a:r>
          </a:p>
          <a:p>
            <a:pPr algn="ctr"/>
            <a:r>
              <a:rPr lang="fr-FR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Valeur du Timbre commande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13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1889BB3-0667-6C31-9B2C-25FF8B7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21198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Extension de format de fichier csv - Icônes interface gratui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21" y="2641798"/>
            <a:ext cx="1361067" cy="136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rganigramme : Disque magnétique 9"/>
          <p:cNvSpPr/>
          <p:nvPr/>
        </p:nvSpPr>
        <p:spPr>
          <a:xfrm>
            <a:off x="5174132" y="2234480"/>
            <a:ext cx="1626473" cy="9817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b="1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825063" y="2784510"/>
            <a:ext cx="196386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Fichier:Hadoop logo.svg —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344" y="1919435"/>
            <a:ext cx="1214629" cy="31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032862" y="3367919"/>
            <a:ext cx="2139048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0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Mapper 2 </a:t>
            </a:r>
            <a:endParaRPr lang="fr-FR" sz="1600">
              <a:solidFill>
                <a:srgbClr val="001F5F"/>
              </a:solidFill>
              <a:latin typeface="Roboto Sla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9200" y="2200152"/>
            <a:ext cx="1418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/>
              <a:t>dataw_fro03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437169" y="2826524"/>
            <a:ext cx="196386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279482" y="26946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>
                <a:solidFill>
                  <a:srgbClr val="C00000"/>
                </a:solidFill>
                <a:latin typeface="Roboto Slab"/>
              </a:rPr>
              <a:t>Happybase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1429" y="3906971"/>
            <a:ext cx="2371875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000000"/>
              </a:solidFill>
              <a:latin typeface="Roboto Slab"/>
            </a:endParaRPr>
          </a:p>
          <a:p>
            <a:pPr algn="ctr"/>
            <a:r>
              <a:rPr lang="fr-FR" sz="2800" b="1" err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Reducer</a:t>
            </a:r>
            <a:r>
              <a:rPr lang="fr-FR" sz="2800" b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 2</a:t>
            </a:r>
            <a:endParaRPr lang="fr-FR" sz="1600">
              <a:solidFill>
                <a:srgbClr val="001F5F"/>
              </a:solidFill>
              <a:latin typeface="Roboto Slab"/>
            </a:endParaRPr>
          </a:p>
        </p:txBody>
      </p:sp>
      <p:pic>
        <p:nvPicPr>
          <p:cNvPr id="2052" name="Picture 4" descr="Fichier:Microsoft Excel 2013-2019 logo.svg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599" y="2071279"/>
            <a:ext cx="880740" cy="83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139692" y="900974"/>
            <a:ext cx="1909011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LOT 2 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pic>
        <p:nvPicPr>
          <p:cNvPr id="7170" name="Picture 2" descr="Fichier:Icon pdf file.svg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799" y="3063998"/>
            <a:ext cx="988540" cy="112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20" name="Image 19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14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A7DA32D-65DD-B341-508E-00FD6386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EC5B2F9-9C40-D7E4-0ABB-5570C4D2D15E}"/>
              </a:ext>
            </a:extLst>
          </p:cNvPr>
          <p:cNvSpPr txBox="1"/>
          <p:nvPr/>
        </p:nvSpPr>
        <p:spPr>
          <a:xfrm>
            <a:off x="2467154" y="4796289"/>
            <a:ext cx="809157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0000"/>
                </a:solidFill>
              </a:rPr>
              <a:t>Filtrer</a:t>
            </a:r>
            <a:r>
              <a:rPr lang="en-US">
                <a:solidFill>
                  <a:srgbClr val="000000"/>
                </a:solidFill>
              </a:rPr>
              <a:t> les données entre 2006 et 2010 pour les </a:t>
            </a:r>
            <a:r>
              <a:rPr lang="en-US" err="1">
                <a:solidFill>
                  <a:srgbClr val="000000"/>
                </a:solidFill>
              </a:rPr>
              <a:t>départements</a:t>
            </a:r>
            <a:r>
              <a:rPr lang="en-US">
                <a:solidFill>
                  <a:srgbClr val="000000"/>
                </a:solidFill>
              </a:rPr>
              <a:t> 22, 49 et 53.</a:t>
            </a:r>
            <a:endParaRPr lang="fr-FR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0000"/>
                </a:solidFill>
              </a:rPr>
              <a:t>Sortir</a:t>
            </a:r>
            <a:r>
              <a:rPr lang="en-US">
                <a:solidFill>
                  <a:srgbClr val="000000"/>
                </a:solidFill>
              </a:rPr>
              <a:t> un </a:t>
            </a:r>
            <a:r>
              <a:rPr lang="en-US" err="1">
                <a:solidFill>
                  <a:srgbClr val="000000"/>
                </a:solidFill>
              </a:rPr>
              <a:t>fichier</a:t>
            </a:r>
            <a:r>
              <a:rPr lang="en-US">
                <a:solidFill>
                  <a:srgbClr val="000000"/>
                </a:solidFill>
              </a:rPr>
              <a:t> Excel 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5% des 100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meilleures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commandes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 avec la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ville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, la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somme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 des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quantités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 des articles sans «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timbrecli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» , et la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quantité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moyenne</a:t>
            </a:r>
            <a:endParaRPr lang="en-US" i="1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camembert par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département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PDF</a:t>
            </a:r>
            <a:endParaRPr lang="en-US" i="1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022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6" name="Image 5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1412" y="694600"/>
            <a:ext cx="2104157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Mapper 2 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7686" t="19792" r="32870" b="12500"/>
          <a:stretch/>
        </p:blipFill>
        <p:spPr>
          <a:xfrm>
            <a:off x="3477322" y="1100622"/>
            <a:ext cx="6250603" cy="400284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l="12371" t="44792" r="28040" b="32031"/>
          <a:stretch/>
        </p:blipFill>
        <p:spPr>
          <a:xfrm>
            <a:off x="3477322" y="5105401"/>
            <a:ext cx="6250603" cy="1370206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15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4B011F7-138C-521E-ABF5-B0480E3A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416870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6" name="Image 5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8286" t="19949" r="50571" b="7723"/>
          <a:stretch/>
        </p:blipFill>
        <p:spPr>
          <a:xfrm>
            <a:off x="4111547" y="1168090"/>
            <a:ext cx="5353180" cy="529086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16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59518" y="561250"/>
            <a:ext cx="2847798" cy="11156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 err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Reducer</a:t>
            </a:r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 2</a:t>
            </a:r>
            <a:endParaRPr lang="fr-FR" sz="1600">
              <a:solidFill>
                <a:srgbClr val="C00000"/>
              </a:solidFill>
              <a:latin typeface="Roboto Slab"/>
              <a:ea typeface="Roboto Slab"/>
              <a:cs typeface="Roboto Slab"/>
            </a:endParaRPr>
          </a:p>
          <a:p>
            <a:pPr algn="ctr"/>
            <a:r>
              <a:rPr lang="fr-FR" sz="2000" b="1" i="1">
                <a:solidFill>
                  <a:schemeClr val="accent6">
                    <a:lumMod val="50000"/>
                  </a:schemeClr>
                </a:solidFill>
                <a:latin typeface="Source Code Pro"/>
                <a:ea typeface="Source Code Pro"/>
                <a:cs typeface="+mn-lt"/>
              </a:rPr>
              <a:t>Partie 1</a:t>
            </a:r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 </a:t>
            </a:r>
            <a:endParaRPr lang="fr-FR" sz="1600">
              <a:solidFill>
                <a:srgbClr val="C00000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D78E127-B8DB-7F25-DF5B-0AD0B597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62349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6" name="Image 5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l="9286" t="15883" r="37928" b="16137"/>
          <a:stretch/>
        </p:blipFill>
        <p:spPr>
          <a:xfrm>
            <a:off x="3496371" y="1321420"/>
            <a:ext cx="6868029" cy="497290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17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20128" y="524079"/>
            <a:ext cx="3107993" cy="11156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 err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Reducer</a:t>
            </a:r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 2</a:t>
            </a:r>
            <a:endParaRPr lang="fr-FR" sz="1600">
              <a:solidFill>
                <a:srgbClr val="C00000"/>
              </a:solidFill>
              <a:latin typeface="Roboto Slab"/>
              <a:ea typeface="Roboto Slab"/>
              <a:cs typeface="Roboto Slab"/>
            </a:endParaRPr>
          </a:p>
          <a:p>
            <a:pPr algn="ctr"/>
            <a:r>
              <a:rPr lang="fr-FR" sz="2000" b="1" i="1">
                <a:solidFill>
                  <a:schemeClr val="accent6">
                    <a:lumMod val="50000"/>
                  </a:schemeClr>
                </a:solidFill>
                <a:latin typeface="Source Code Pro"/>
                <a:ea typeface="Source Code Pro"/>
                <a:cs typeface="+mn-lt"/>
              </a:rPr>
              <a:t>Partie 2</a:t>
            </a:r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 </a:t>
            </a:r>
            <a:endParaRPr lang="fr-FR" sz="1600">
              <a:solidFill>
                <a:srgbClr val="C00000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CE69BC-ADC6-F488-1167-FA8C6538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285696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6" name="Image 5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l="6929" t="16645" r="39928" b="7878"/>
          <a:stretch/>
        </p:blipFill>
        <p:spPr>
          <a:xfrm>
            <a:off x="3427141" y="1120895"/>
            <a:ext cx="6914459" cy="552132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18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803762" y="561250"/>
            <a:ext cx="2894262" cy="11156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 err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Reducer</a:t>
            </a:r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 2</a:t>
            </a:r>
            <a:endParaRPr lang="fr-FR" sz="1600">
              <a:solidFill>
                <a:srgbClr val="C00000"/>
              </a:solidFill>
              <a:latin typeface="Roboto Slab"/>
              <a:ea typeface="Roboto Slab"/>
              <a:cs typeface="Roboto Slab"/>
            </a:endParaRPr>
          </a:p>
          <a:p>
            <a:pPr algn="ctr"/>
            <a:r>
              <a:rPr lang="fr-FR" sz="2000" b="1" i="1">
                <a:solidFill>
                  <a:schemeClr val="accent6">
                    <a:lumMod val="50000"/>
                  </a:schemeClr>
                </a:solidFill>
                <a:latin typeface="Source Code Pro"/>
                <a:ea typeface="Source Code Pro"/>
                <a:cs typeface="+mn-lt"/>
              </a:rPr>
              <a:t>Partie 3</a:t>
            </a:r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 </a:t>
            </a:r>
            <a:endParaRPr lang="fr-FR" sz="1600">
              <a:solidFill>
                <a:srgbClr val="C00000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4C2C9A-89E7-D316-839F-8BB2548B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364749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6" name="Image 5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19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7833" t="29687" r="12079" b="24219"/>
          <a:stretch/>
        </p:blipFill>
        <p:spPr>
          <a:xfrm>
            <a:off x="1009650" y="2511452"/>
            <a:ext cx="10420351" cy="33718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6689" y="524080"/>
            <a:ext cx="2736286" cy="11156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 err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Reducer</a:t>
            </a:r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 2</a:t>
            </a:r>
            <a:endParaRPr lang="fr-FR" sz="1600">
              <a:solidFill>
                <a:srgbClr val="C00000"/>
              </a:solidFill>
              <a:latin typeface="Roboto Slab"/>
              <a:ea typeface="Roboto Slab"/>
              <a:cs typeface="Roboto Slab"/>
            </a:endParaRPr>
          </a:p>
          <a:p>
            <a:pPr algn="ctr"/>
            <a:r>
              <a:rPr lang="fr-FR" sz="2000" b="1" i="1">
                <a:solidFill>
                  <a:schemeClr val="accent6">
                    <a:lumMod val="50000"/>
                  </a:schemeClr>
                </a:solidFill>
                <a:latin typeface="Source Code Pro"/>
                <a:ea typeface="Source Code Pro"/>
                <a:cs typeface="+mn-lt"/>
              </a:rPr>
              <a:t>Partie 4</a:t>
            </a:r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 </a:t>
            </a:r>
            <a:endParaRPr lang="fr-FR" sz="1600">
              <a:solidFill>
                <a:srgbClr val="C00000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BF2E598-5081-68CA-EF9F-F14249B0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74461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SOMMAIRE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38250" y="1884218"/>
            <a:ext cx="9601200" cy="46872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>
              <a:lnSpc>
                <a:spcPct val="150000"/>
              </a:lnSpc>
              <a:buFont typeface="Wingdings"/>
              <a:buChar char="§"/>
            </a:pPr>
            <a:r>
              <a:rPr lang="fr-FR" sz="240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Introduction</a:t>
            </a:r>
            <a:endParaRPr lang="fr-FR"/>
          </a:p>
          <a:p>
            <a:pPr marL="383540" indent="-383540">
              <a:lnSpc>
                <a:spcPct val="150000"/>
              </a:lnSpc>
              <a:buFont typeface="Wingdings"/>
              <a:buChar char="§"/>
            </a:pPr>
            <a:r>
              <a:rPr lang="fr-FR" sz="240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Objectifs</a:t>
            </a:r>
            <a:endParaRPr lang="en-US" sz="2400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marL="383540" indent="-383540">
              <a:lnSpc>
                <a:spcPct val="150000"/>
              </a:lnSpc>
              <a:buFont typeface="Wingdings"/>
              <a:buChar char="§"/>
            </a:pPr>
            <a:r>
              <a:rPr lang="fr-FR" sz="240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Descriptions des données brutes</a:t>
            </a:r>
          </a:p>
          <a:p>
            <a:pPr marL="383540" indent="-383540">
              <a:lnSpc>
                <a:spcPct val="150000"/>
              </a:lnSpc>
              <a:buFont typeface="Wingdings"/>
              <a:buChar char="§"/>
            </a:pPr>
            <a:r>
              <a:rPr lang="fr-FR" sz="240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Architecture et Modélisation des données</a:t>
            </a:r>
            <a:endParaRPr lang="en-US" sz="2400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marL="383540" indent="-383540">
              <a:lnSpc>
                <a:spcPct val="150000"/>
              </a:lnSpc>
              <a:buFont typeface="Wingdings"/>
              <a:buChar char="§"/>
            </a:pPr>
            <a:r>
              <a:rPr lang="fr-FR" sz="240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Présentation des résultats </a:t>
            </a:r>
          </a:p>
          <a:p>
            <a:pPr marL="383540" indent="-383540">
              <a:lnSpc>
                <a:spcPct val="150000"/>
              </a:lnSpc>
              <a:buFont typeface="Wingdings"/>
              <a:buChar char="§"/>
            </a:pPr>
            <a:r>
              <a:rPr lang="fr-FR" sz="240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Tableaux de bord</a:t>
            </a:r>
            <a:endParaRPr lang="fr-FR">
              <a:solidFill>
                <a:schemeClr val="tx1"/>
              </a:solidFill>
              <a:latin typeface="Source Code Pro Semibold"/>
              <a:ea typeface="Source Code Pro Semibold"/>
            </a:endParaRPr>
          </a:p>
          <a:p>
            <a:pPr marL="383540" indent="-383540">
              <a:lnSpc>
                <a:spcPct val="150000"/>
              </a:lnSpc>
              <a:buFont typeface="Wingdings" panose="020B0503020102020204" pitchFamily="34" charset="0"/>
              <a:buChar char="§"/>
            </a:pPr>
            <a:endParaRPr lang="fr-FR" sz="1800" i="0">
              <a:solidFill>
                <a:schemeClr val="tx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pic>
        <p:nvPicPr>
          <p:cNvPr id="4" name="Image 3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3D0B42-7E13-6CF3-83B0-A03331B1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596696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9651" y="822633"/>
            <a:ext cx="2190750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Résultat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sp>
        <p:nvSpPr>
          <p:cNvPr id="9" name="AutoShape 12" descr="data:image/png;base64,iVBORw0KGgoAAAANSUhEUgAABkAAAAJxCAYAAAAaZX68AAAAAXNSR0IArs4c6QAAAARnQU1BAACxjwv8YQUAAAAJcEhZcwAADsMAAA7DAcdvqGQAAP+lSURBVHhe7J0FnFVV1/+/d7q7u5spurtDUkpAFKTtpEFE7EAQREpCRERQSglRkO6OYbq7e+b+9zn3ToA0GP/nvb/3M+8jZ99zzj5r7bXWb+1UmJiYKNHgoaFQuPH04kV0i/uUwQv2qq9qoIEGGmiggQYaaKCBBhpooIEGGmiggQYaaKCBBv8mtPX09Gar/1uDh4Syuojkaxe4nJCrvqKBBhpooIEGGmiggQYaaKCBBhpooIEGGmiggQYa/JvQrADRQAMNNNBAAw000EADDTTQQAMNNNBAAw000EADDf7noKX+Xw000EADDTTQQAMNNNBAAw000EADDTTQQAMNNNBAg/8ZaAZANNBAAw000EADDTTQQAMNNNBAAw000EADDTTQQIP/OfyrZ4CY2nvSsnU7wkMC8PU2Jfd6MkUY4dOsHa1clVxNfPQzNXyb9cBVN4u03BL1FQ3+W9DC0jmAVmHOpKVnUVFZrb7+cHBs0I72XlpcS8xRX/kXYeZHx64tcDOpIDUllyr15ccPM0I6dMbPMI/4jCL1tYeDrqEpjRo1pKIgk6KySvVVDe4FLX0jQpp3poWnAbEpWVRWaXYWvC10DPGNaEnLUFty4tMorv735WTm25wurRoSFBiIs1kVmZnZlAtj1dIzJFjWqRFxsk7Vvsnam45tWxIWEkSAtxtVRZlkF5SpyjRQwdSepi1b0zg8hAA/X8zJJSnr0XyTBv8y9C0JbdaKpoHmZMZX0qBLRzz0isnIzqfybzJjLW1rGrdrjl5JJrlF5eqrGjw2mNjSuHkbmkQIO/X3w1o7l4RH5BD/GrR0cPRrSrsmrhQml+HephMR7iKvSEmm5DGRL/OANnRrGUFgYAAOBkWkZom2L8KCjpEFkS070sRVhxtJ2VQr1QZhF0A30X5DgkWscLenMC+T/OIKVdl/BN5Ne+JtlENydrH6yn8IQqfOoW3o2DycgIAA/C1KH0te+H8ZDsGtaeet+9/IkW4H80C6dG2KlaISI5cQmjcJQDc9hozSv4sr6uMW1pxW3vrcEDL5X2Puhhb2NAsPIC87i7KKvy8LfWhYedK+TUvCGwQT4OMOxVlk5peqC/8/g44JAQ1b0qKBNVlxZQR06oyvWaXIKXKoeLSuDRlmfi3pKuKPjZaI05n//ThtEdSebk0D0BL8LeM/plOLwHa08dMlOSGbW3s6bHwa0dbPhOjkbGpC+X8RtbwjXNiOiI8GBVdILVAXaqDBfxE6+nhFtqVtkzC5zXqbFnM9OU9d+M/i710BYhnCyJenMrKpvvpCHQzNAhg5ZjiOxlJwyMSs2WjGjeiArcKMhn2f5vknwtS/fDQ07DOOjmFO6n/9b0Hh0I7nZ86go6/6wr8NbQMadOpHtxB3DBzaMmXGZBrbKNSFd4IWjr4tGDWoI+ZGeuprDw+fdsOZ8pjazqNCYdOYkVOmMKxrKEbqa38HFAob2oyYzICWnuorDw99E0t6PdEXN1sT9ZX/HiS5jps6i0Hh/50FbDqGZrQbNI5nezTASO+fqVfogNd5e9485om/Sf0iMDdQF9wFCkUoo95+W76n/t/0V8YR5KD+0V3g2XIgb86suWc8wfdxz03QNaNx16FMGdMdV31d9cV/ER4tmPT80zQ1yZPjUE5+idyhJUHbwJQ2A8bzbM8wjPXr6bSihByRTGZl6dN++DM09rVRF2hQi6py8nOyhUx1aDp8In2auqkL7g8Gnj2ZPPkp7iRax44TmDdr2gM/V4NHQLUFjXoOZfKznXAxcKXX2OfoEuKBwWNIEBW2TRk/bRYDwm72nTq6zvR6aiShnlbqK48JukY0HDC51v/Nnf38fXCV/0FUVZCfmyXsVJvGwyYx8AE5hI5bd6a8+CwBduoLt8Cxwzjenj3jgZ/7UFDq4OLXgWfHPoGPuSttRk5m1MDmWD2uDgzfjrzy8tOE6UvyyiS3sJRqdazQNben+7AJjO7ij55OvXZUUSziRBb5xRb0GDqEABcLdcF/BxF9JtCjkav6X/81KCkrzBXyriKw5ygm9wlVX78/KOxbM2XWHLoH3t62bRr1462Zc5k2OEJ95X8fXq0HM+mJCMEF1Rf+Y1BU+dL3+Yn0bNaAyI6DmPRCX/yVj4dT24UNZNzwdtjdlN4YESzeM7FfI7S0Hq9QFP5dmTpzjjrOzOCp1j4YaqsL/yFIE00HPdEVm/tJEP4NVJbKfDozU4+2w8fS/E7B5A6wCR3A+BEdcTBVX7gFHj1eZN7U52nqZ6u+8nfCmJB2/ZnwbDdc9Jzo8qzgvs38MX5MMcim8QCmTJlMpxAz9ZW/GfrWdBgyidGdnNF9iHZr12I4U8aPJsLdWH3lb4apFwPGv8qoVmZ39W8KRSADXnmR1q4ihquv1Ydro+4890QTdO7HH2jpE9h+JGP6hmH2T5qYQgv3TiN5soUHFXmZMicpfAzz8ExajKrlxa/1D6mTgWtDxr8yXV02l4mD2mL7H3UpfzcUTp144a2Xedy0SculK8+/OuHB+1UeAQrbZkycMZt+DR5z7JO41+w59Ay65bnKakoKckR7VRLSdwzjegSpC+4Pcr/3jGm081FfuAW2zQYzffbbvNr/3lzxb+2pU+jbENSwKUGOf/WcIYMn4JB1kl0/7eTgwYNs/WID2o17EODzDzn2/wUYuxDZvBlulo+34T40dPVwDQzCxkQPpbErEc3CcTBUl/0fhDJ+C688NYKpi3bz74xv/o/C0IHQps3ws/uPtHuBivwMVs0ZyzPvbiG36O9fORM26C3ejMzky0Vf8MXGPdi0f56XezoLsqL+wR2gVF7jpy++YOHChbV/X17UIzLEBYN7VNsuoDnju3ix6/sVLPxiEb+VhzBxRB+cHsRll2ayddE0Rkz8nAtF//6qicDwFkSaJ7L1pz/lOHTqSiIl6gm6lYVZrJkrdDr/B7IL683azU/m1LHD/PnnWTI0Cz9uj+IcLp85JmR0muSSB8/+tM29CA8PwuLW+GEVzgvvfcn0kALKfZvg7aDhC/8YKqooq6xCmZZGdFUMWVlVlJdV1nYCPxKETw9r1px/pI9CQmUpl/Z8W+sD9xZGMkEkHv7m6vL/KyjJ5erZ47KdJhU/uJ1qmXkS3rABVrfO8LAUseGdL5geWkKZT1P8nP8BwSqVVJaVU5WTTUJlNMkpStE2y6h8TAuHwpt2JMLoGlu2qmLFmagMeaWghNL0aD5/6xnGfPgLxTUXJeTEc/zIIY4cvUi2ZgHTg6O6iswbZ0T7PEFsbtmDz84XOVJEi+b8ZfxU15R2I2cyu5srSu9IGvs9WKerBn8jikoorawkPy+e+KwiKqtKKX1Mk90Nbf0IC3TlMcy1uy8oY//k6yWL5RjzzS8XaDjqFUZFWPOYx1n+/0Z+CmeOHxE2fob0h+DThjZ+hAa6/0WnCoe2zPxyJa/6ZKHrG4nDX4LU3wDBjyoqBCfKSCem6gbp6dVUlFdS9ZgW3sRveZunnhrBp9ti1Ff+Zmgb4OofToibCdoP0WZjNrzBsGcmseV4qvrK3ww9C/zCGhPsdA8Db9Sanq43OPBTIo+cwmlpY+0aTKiPLXr/4OCmlnhv65YtSL5whN/2H5Q5SVSmuvAhoWg5kSUv9CJun9SvcBqnfm/x/lN+qsLUS2xc/ZXsy5au3ohB8xGM7hCEkY6q+P8UjN2JaNIQB9PH68gVJh5ENArD5h8aL5Rh5CRyrxb42D7moGTkTETzln/lXlUVpFw9Lfz9SeLzH4IUG7sS2bwprha31Fffil4T5jG7vRUVPo1p6HPviala0iiinr4+ulq6GBgbYyz+jAz16wVoBboGRvJ1+c/g5lm70jYhtWXiPoU87Kq+x8hAHj3U0a+530g4CPFK3a480bmK3T/tpUTXQC5TlJzlYlwVlpYW4m4Vau8Tz9GuN5yrpaOPUc07jQzRFc+shfidXr366t/ikLT16n2LoV7tuyRo6erXlYnn6tR4fIU2+obiPXp17zUScqh/720hZKtvoI+O+huNxPv09CV5iWepv0ehrYOhkfqd4s/gFg96k3yNhTzFtdp7xPOkL9c1qCmXnivfJgnppufq1xu+V4j6GOrX1EVdfosT05Zkbyjkfr9MTUtPlo2Bnq7QmwFGvq44kEZ+rpH87vt5St23inaiU08OkhwN677F6JbKSt9T+x26N/cA/1WndeUKEUAMbvtcYRPiuqHQRW1bMtLnvmJb/fanDyWFhRSXVtyUuNXZg/irb0/aurLtaSt0MVSXGz7AagKFkFPt94j61r/zVjvVqmdP0ntr24qR0c2d6LfY093tX9iT+rFaOnoYGugJe7uDTu+FejqttZeadiB9m/i3jn5duZ66nWrrGYj36Irf1ejt5u+p31ak+taHVv0yyeeonyndYyDs2EB6ptQOtNVtXVdH1a51RHsXtlJdVkRxWaXQdY22RR1FfQxFu6rzO6IN1rMpLVHXWl+m/jMScruX2Z374X1GzlxFckoqqedPcehKOhHN2ou63UvGpeSkpZGm/kvPNqdvlxASD2/n9D3IU8bVI0yd+yFnL0eTlprKjV92ouMeiYX5vWe11spWyFXqfCwsKqWqnlXc6tPr26mWkKG+bj2dirb0MLORbgc9HR20kuM5X3ZLL65UH0mn5ZJO69f0PiD7lTqbMbifykr3iDamrZaT5J/1Zbur8+mK+nYq/up8uspfSb7XoNaOa+xfisWGwrdp3zGeyn6n9rlCtvUMRtKbgZ6IFeIZNe99LCT/Dj69th0Y6gqRCJkYmah/I8U+U9r1aE/F/s9448tjFD/QOGN9n65+r1pGqjgg4tRNjkKK+UZCd/cwxLtBrdOa+C/5Q31Zjg+o0xo51depiN2STuU4LZcJ+dyi07rnSr637ttkf/ZQOs0jLSWTvLwSKpTlFBcWyVtqqGxD0qd4j3huzXslviPVSKVTifvJP1RB8E0pxknxutanS/5Sv0bfQkY3+UmVz5Wfewv3qpWB9CfajQr1fW/Nd4pn1vgVaRZSXlatHzyydCsZDl4I+nl3PBad6vyHdHoP3NFO1foQ8tYWtnKznRrTsmN7FEeW8taXhyl6oP3R7sy9FFoSv7mbnVZRWJBIZmYJ5dXllBQJ7lVSftsZng8DPWGLisQYLlbc8j1C9lLMriwVsaL+4Mf94CaefrNO7wohf2Mjwa/UvFu6/yZfdRefLpG0+jldXTvRUl2vx/F0JNu5hfPV569SW659q2gr9bniTTxd+ACJb+nUi/O3PPahcTs+Lft06fvlHEn6XnW5bKcKrGw6Eml/jY8+30JK/oNsSSb5KEPhV26xU7WvkupiqC/aSZ1QZBlKv69vyg8MqZ1Lfqd+ni6+tdZFSjq9SQ4350gSR60pk/iI6jYF2pId1+bt0mtEexTvqZ8f1Pe9Mjer9x135NNSu1bnMjX1lXzx/ckgmtiYIkrKyigrLaGoUIo3ks3dnk/rCr8gQZb9LdxZ4lOSPqS8QPq9kZCLlsTfa/yV2rfUoC5W1OlUwsPFaYGyQtLTVTHm+p+nOZOmi7tvXZ50N9zTp9fTaf3cS4Y6R5HKJB5b13kt/LnIier7Gck26r5Hgsj5an2+8Lf1e77Fc2vfWb+PROCvuZeU66gLHwGKW/oyavpIanIKSafaUh51k06dGfB0W9LXTuWN5ee4ld7fHXeO06p2cItM1PVTmVwxmRnp5OaINiv+r6SoiNJyKSd8RNRwVMopLCyk7KYtlv/KveT2oC7TFWVSPK31+ZJ81NXX1pXynHp5ez37l2zMRI5JwtfJdqGS700+/05Q24ueUsr1iqmoV1+FxBdEm6zfnyb7TLm0Jv7r1PGOWntS2X/9eCTXX9i8dK9k/yZqXyz5ZhP52RJfuLn/SaHlwKAnmpP30xp215+cJcUodX3kb6x3k0LygbVtsM5+VP0fgn8I+Urt0UgtI0mmNU3/tn0k4v9JvLF+nitBfo/sN9UX7gH96iqSs3O4ae6KaI9yLnkH3yv1E92O0ym03Bk1tAsGZ5ey/DepX2Er289XE9yxC55ShSpKyM5Ml31ZQlQMJ08kY+llKmK6fPs9IfdP1Zdh/U+vJ3u5TC0XSaZS26hzxUK3kpxv8fMPg1t9ul49n64vrtfP23WEj5TaZO09RlKd6stR4r3iTqlc1E3mTepvkXyrqqqq59a9R+V75XhcE2OlvFfmtPX59H3gDjqV3qkn+eN6fEDmS5IN1dwjeKQkS916/WkSR5Ls9M793io7rc/xVM8VMqrhXjXPvYV73Q/kZ6nfWcvpavq9peeKWtTm8ernOrh0xEdxhPkLd5Jxn5OQFSZOvsoxL07G+Eo2Nm0t0SkywEw3l40LP+NgdAGmfk15atRIvBV5lGCNv+Vl5r7/DWdjsjF08KPrmOfpbpRPFoa4mGazfs1adp9Opvngl+kR4UFgsBckn+JyqpQYZPDHsvWca/wa7zc4yEe79Rnatzk2roHYXV3C/PgGBEUdpLzLs4y0PMm6JHeCDRQ4upWydcGHbLyQDoaWNO46gB6RnnIiZCIc4rmDa1m34zQl5dUY+7fiuWFP4GpQQal4pbNPCGfXT+XjLRcwdgmh93OTaaOTTS5meJonsHTpWvafS0LPwpE2T01ggJMeOUK4luK9R/Z9x4ZfzggNhvDGZy9TkXhNyMZM6N4AS8NYFs5fxsWMQpUkbwc7f155cSTFWeX4ufpiZ3KJwxesadfZnF9eepmvb5Tg1rgLgzo3x8pQSzQWG7RzdvHelz+TWSBIuYkb3Sa+QX/nPFTbPUbx3fSVRDk3YOig/ni5eRHewJmsq0dJkLfFjeWnOSs5UqWFa5t+jGsTKgxRBAktS4oTt/P56t1kFZRh1GceS9qWczalGms70dCcwsjbOYX31kVTM9Gm2SvfMiM4mjnvLODYjXtvKqhw7MhrL3Yj1MOLovRYSsx9aGBdyLmz4pt/2sS2I1cFNbgddAhqN4q3nvLj90RdQvTKURibkXRsA0u/P0ie0Kmpr2iDA3riaiYZmy3OekeZuWANcZllYONNm2ETGeVZRlqJtJ1oGH7xX9PhjR+FTh1oPWw8A1wMhL7BQiQhx3//jm93naZUJLEeLXoxqkd7jBUlVIrn2vEncz/ZREKmFaMWfUGnrO85WhWBq5Chg3MpP7+/kO8vpsi1vhO09U1oP/R5Ovip1ljb+zem8uQXvDl/q2hXArb+DB46lDAHKVmwxNcyirffXcq5+EIUEUNZ+3wwO77JJORJO/QULhjFreXdj/cSX3bnxFqh8GLCyi9pmfcb5/NssNQxwds3i8UvzWdfotCopRtd+g2lrY+5aNkGOJvksmbl1+w9k4xS1wjPDkN5oaMvpZXVgnQb4mNRzrsLPuBEVCbWgS0Z8dRQ3BT5lAr79zG7wNwP1nIhLgcjpwC6CfvvapAr7N8YN9N0vlkt7P9kEn4th/PCQBdOZpnTwLCKagMDMs7uYunGfWTXTLG/E4ycafzsW7wYlI94jUAsP7+9iuNaJnQfPpHmgZ40CPGgNPYY1zOkyJ/M7k/W8HtWEQ2ensuTxqKuziLpVOpiau/CsRWv8d3BNMptfOk4fDT97aWuPHO8LYQNL1rLQUmnpva06fUknYIdBYHSxtqgmj3bVrHl92uY9J3H++2riM+2o7F/Oqs35tOhh7CZQ6v5+Js9ZIUM4Z1B4Zjbu+NT+ifD3/pavYetGZ0mTmOU+w12ZngRYqWNvZ0Of675kjUHrlMlkomm/ccwuJG/aI+FaDsGEWZbyelti3lvzR9k3/dKEku6vzCdMfaHGTpzM+X3fY6OAS5PTuXrp8z5YMyL7E2vz6LuBQVO/n2ZOSWITxcs5Epivvr67WHfZjSTuvjI5NTEzh0/4ytMHfsBpwqFnIysaNptIN0j3AXx0cZMJJMnfl/Lhl1nRZuEoFHzGGGRT5G9IUZIOnXjxKpX2PBH2kPP3tFxDKSJp6W8pdcQ72w+XL+fivIyUmOuEZeWR3XEYOZJOhV19Sk7wsipy0jPu/kcKS2tAKYun030qmms//2G6qIgQI7Ne/Fcx8aCHIh/K6wh+xc+WraT9LudQ+XRgndf7Mn16HIifb3RqrzMjTRHWrczZIuIWauSFQS27UPfVqGY6oukRtuSnKjNLFr3G/kl7kxeuRDfuJ9JE77AVCSDLq6FrJ75CXtiteg3cwFP6v/OjpKGhBmWi2+q4sDXX7PmaBTVeqb4dHmS8Y29qRDuVV/HjMQLP/D1poPyXvWOg+cz1a+IJEGqzcQHmTgGEL3xBZZuSxB84N5QKLzlujnsm8m0b06or4JTwy6M7t8TC0WRSBNtcdI5ytyPvyPPuQPP9WqMhZ03IR76xF27gkps11g3bTUX1RvyKhS+vLLyQ6p+nMYnWy/I1+4GhcKN0V8upl3GRk5WhYsYovLpW9/7nO2ZlkyZ9joWf7zPnC1XKBfJmol3R2a8NZyUNS/y2e/5D5fAujXl7Rf7EBtXTriPD3rVl7iaLGJSeyN+GjeFlUlK/Fv3pl+bcMwknYo4nR+7hYXf7CVP6HTiyi8IjN8qvJs3ZpJO3YpYM/Njfo1R8MT0+Qwx+pPtxZGESzq1rebgiq/55oikU2O8Ow1ifFNfKoVO9bTNSLm8ma82Sjotx/7J+cwKKiKuSgdzE0mnQcT98DyLt8bfl05vB4XCj9dWLMAk7pAg87bCzg2ws0zhy7mLiXF8ggUzexL14XjeO6jav9+62SQWTm3OzvkvURA+jib+XjRo4EFJ9FGiMiVpJ/HLR99wpMiTaUunQ8o1dCsFEdaywt78Iu9P/5IrOWUYuzagv7CPptpZ5Kt9+udfrOHPSwW0Gf06zwSmsTvdlWDhe22s9Tm56StW7bt0SwcCuHaby8xepXw2dz4SzbwjXBsy+4X+JCWW08DLByOtS1yME7GjgzE/T3yeFQnVIvb1ol+7CMyFTnVEfYsStvL5qt3kFrsxYcViQhI2k4AfFiJzdHYtYu3sT9h1Q0mfqe8w1PQIO4ojiBA6NRU6PbRqBasPXaNaxGmvjgMZ19yfalmn5qRf+5ElG/4gr6gcm4HvMC+0hOgyLSzMDDBxCibpx+dZuDnuDrzrZsgcQtTN99BsXlp2RH1V2Eh4R0YNegJbRSHiLbjqn2DuRxvIsmvN2N7NsBR2GupjTPzVi6iOkLjGemGnF2rt1IcXV36C4Y4ZzN8ouPQ9oFC4MuoLwb1yNnGkMgI3Yaf2TqVs//ALtiYbMH7adOyPfcqcH85TVqnE2KMNb705iqyNr/Lpbzl/y37dhi7BRLiZ49dpNEOcopi35iDVlcXEX79OcnYhWo2fYm6/Bli5eOOds5N+b3xDYenNHMfIvDEzP3iGPYvnsedMkuqizL0GMK5FoOBh4p/aFmRFbeFLEYvudd6NNFPz58lOfPdNNkHdbTAw9sHw8sfM/Pgo6cKn+3UdzPhGnpSJXNtA8MHYs5tYvvkwhYJ7GXo345nhA/ExLpfPRnH0DSdm8zTe3pDK0Pc/YVT5erpO+0l+T8uJXzLDdQ/d3vpB/MsI1yA/eoyYRJAyU+QKVWSf/YXlPx0mRzzINKg1z/brjrOxUvbpDlqHBZ/+nti0AhQd32Tb08Lv/VKIe6QFRtZB6J2ayfTPzpEtv+nuUCgcGSLqNrpiPV2mquomwdgtlEHPTaKhVhYFWAjueoOPPlvDuXwLnhw8FH+Rj4SHupJ77Qix8ovi2DZvFYeKVcxBITj2iM8X0j99CX3f/kW+dndY0vO1uQy3Ps2OojAiDcswsVZydN0qVh+8StPRnzDU7hALvthEYkEV2oZWDHp+Dn6JK/n4+1MUPuwqIIdg3nxxGLmHsnDtaY12gTGmVVGs/HQFp1KK0fNqzIjB/QkwVQpOZIOH0Wnmfrhe8LI84Wy9aD5kIuN8y0kWNmrp3gC/pNV0euMnGohc+83uurw4W/AbEWil80GmPdWSjz5dJOvNQOSgnYcPorWXM1VVpVSWZPLr+mUckHJCGx/aDRvNkw4KOZ/2Mo/nyyVr+f18srz10+cvtOH4DxkEilxGp9wW48xf+fTjLVyTctuHgsitxr7FaN8EduUH0MSoFH0Lbc5tXc+KPWfxH/QBkyNu8OH7X3Etq1LEIQM6jZlPW7axPtqVwa39MHPww8e6hBs3EpGO4inOPcmaD/YR9NJsJgek8G2Ck9BpBZbim/Yv+4K1R2KEbRoQ3nsUwxp6izyxQs6nC+N/ZuGaveQUujBJxGn/mM3EKr1E3mCFv28mC198h/1JN3teI5cmvPrmWIq2Cs6yJ517HX8nxemZgUXEK0WcNpbidCCxm57ny58E97L2pNngZxjtoi3nXu5maaxcsZY9p+KFw7IgoPsoXmzpQE6ZEj0TkWfqJvDS3C+ITnXgzZXvkLxmKqv3XpffM0Tkps7Hp/PRj+fFv2wIaR1M774jsSpLE19bTtKvX7Nof6IwNlHW5ynGB9uRryXijIhvx/Z/J3j6GUpFHZs+O4seWnlUeRljIIiHqa0jfy57nc1HM8RT7g2JQ7y5cj6pa6eycs811TUdPQI6PsmIthFoi5atVNigl7+H95f8jDJ4IBO7BmBm74uPbZnQaQKC3lCSd4o1720SWaMKegahTF/0MieXzWLrkTj11TtD4qwTVnxBcMIWEvHFXMRpFzlOf8whRTjTZo6mZP0bzNmVJPNCi9AhvDe1O6c+HsPSYw/btu8BYWtDnxxEAxd7PMKCSNk8g1eWH5WLJLm9uuI9zG7sp1jXAVNdG9wdb/DBa59yNsuKYR99Ru+SLewrb4yvfhW2juX8+tli1p9Jp2HfibzetowJM5fL5xi6NOzG9IHBvP3hEnSaPse4tq64evtjVnqDywmFos2Wc3X/T/z46ynBt+4CtyZMGtINZwtrfIJc2P3lVJb9clUuMrZswpsLniUvNgZjIzMMdW0x0zrOh8IvxxQ48eyyL2mZ8h3nqxtgr6uFk0sxm975jK1Xy+gyeTrPu5+l/1vr5Tw3uPcUZrQo5tk5q/Hs+TLDmot8LUBw7czzXEqWWl0ex7/byM6zMdScQGLq35O5b3XmxDtTWXddbaOWbjQeNJ4pwSB1mZg7+eGXtYWeb4j3CC4b0u4J+rQIwURPIXOvtMubWPrdHxi3GMvkjp5Yu/jhpJ/JtVhpVaiSzNgDrPtqF2lWHnQfMIzWnlJ/kBFuphl8tXQZR2MreH7me1z+bh47TsbXTtJwaTea+QMsmPfGYq6pY9RfYO5EhJ+ryC/16PrUixSeWMvBS2lQmsqZU9EUe7Xhgxe7cml7Jr79BRcvtcQk70++ELH4cm45Lk168HSfzpgpiuU4bS/i9NsfbyTOrCtffTSSqx/258PDBnj4dWXY5J609DNhzaQhbLha57C0jawZ8sJsvOKW8/GmM9z7eD5bGnZpTM8ufTAuzxbMoZyon75kxRFRbwMbgge/xKxWWkTJ/Tnp7F+yjr3xGdh3m8Hc9lm8/8FyrmWWoRCcqcOYtxlo8iezvvyJ9MIHmgVXC219YyKeeJqh4R6iJhUy98qJ/onFIp/OLXLl+ZWfYfnrDGavPyX/vsfcnfROnceb+7QZ1a8TDg6CVwTZkHLlFCJMCtxg04xvyG80iBeHenMmy4QQw2qq9A3IvrSbJet3k13qwasrP6Bk01S+2HZJfm7/d7YRdmkmn563Y0yflljZeRHmb07C5XNkyU3zOhumreLcPYitc+NujO7bDXO1Th21j4h8eiOx6eaM+GwhAzKX8sTcXfJv2760imm2P9LrvSP0Gf4ckb5ehIa6U3TjCDfkSbCJ7Hp/Nccr/Xn948mUJkVjqWuCUssQc70bLFywnCtZNoxespjOUR8xVMRPCR3e2MgL+isYsjSKgUOGE+gpcS838q4dJqaGe72zmkNFKkuUuddnnzMw6yv6zFHVTYKJezhDxo6ngVa24JiW+Fle512RC16tcGWYyEU8XMVzQ5zIvHoM1XFwMfw0exVHylW+V6FwF3VbROcbHws+q6rbnaAaZjPyoGmjIn79dK5w7vPYl2pOsyBvDHUCGPDKqxid/pQZU6cydeos5t8I4K3nh+Bu4kCH0S/QnU3MnTZNlM3g7d/LGPf8GFrZVnJw7btM++BbrgotXv1pjiiX7heJXkwFrZr6E3/pPI1bNeTE5jX8ciOf3Nxbph/buVCw63Omi+euv2DO0P6R4sPEdW1dSi/t4r23Z4jnTePDNb8R3rwN9haGotyeHk+NovzEaqZPk943lZ1RNQ3HnR7Pv0nrvBXMkusyk3dOmTP1rfE0tjEkpP1Qetqd57N50nOnMmvNYRr3GUx3PzN5xEvX1AKLnMssWTBLvnd/WUN6tg0W1OMeEIlJS6PDLFh2QGQagRRd/ZNjsUZ4h4nMRHxQRfp1Vn+qks+MOR+Q49adJuqNzxUisD4TWcnq91XfMnXqCs4K1lSUcI6vP57NtIW/kl5eyr5Vkvyl8q84UlYhCHkQwzv7sG/Nx0wT12cuWEx5SA96BLshdbtLI3827l5knV7LvOniW5cdwr3bCHxM6kbnon9dJpL2H4nJqDu4ytTeg8HPvcqrr46jozQqgA4ekV0Y3j0cg6zfhOze49CZy6z+4h3WHc2k9PJWob932HjHwY96sLDB5MxG5kyfxvtfbcM1rAk26iWr1RWl7Fo+X/2Nszlq2pt+zdylm2j21CtMcDjO3BkqGa07lKzew9+AoNaD6el4mYXvqNrKrNUHiOg5mB5+5ujph9NvaGcubF4g6ijdO4ctFc2FE2qKpSwkaTDFVwSoD+U2+OUpa555YyBeqqI7oqqskD2rauo6lS2Xb3HQwvHGbP9IXT6LzaVt5H0Wa2HRiHZNb7Bq1lSmf7yBstA+dHL+6xk6f4FoSzraFez5Snr3bLamRTK4V6CqTNeQosNfq79zBqsuGjFW2t9SWxtL54aMauvI9hXvy3V6+71PuJihuk3eJ/PFKSiPfKy+dzYfJ4Tw6nP9cDF2EsnFy3Sr+pbZ6ue+/SdMfmksLe1VbsXExRuziz8yV+h07ucbsGjeiRZOVjfNuLodFEF9eKunLds+r2vXh0vKqSzK5uev5jFNJFHxgume+X66uvwLfsvIU5EIXXMCgvU59d0nzBA+YNHOBBo0bYWNvhUtnn6dkRZ/MFO+ZyZL43yZ8daTeEv3aetTdOp75s6S3jmNL36No3vHlpgZSSPlujiaG3Lot91EEcAToTdY+/VJ9FysMBQOQHl6g/y8r388RM5tiICFbyjGfy4Vv5nOV7tT6dCpIfp62hhZBNCjjS+7v3lfttO5H6znUsw1Nv96+AEGP8TzXTxpFOjA9TMXUT7AoeIKi2Ce6hpC/N4VHH2gwQ+pbSgI69iVytRoCvPvad2k/bGSmaIdSPr68ocDZNfvaRU+veTCdt6dq/K9H204JB+gbVuzZ7GOKX5BRkLfnzJT6HTh9lgaNG8rdKoqfhho6ZtiZWWFqZGePOhnaWmJlaWFIJWqGQ7K098Jncxk2aaDZD9ATmNo7sfgHhEc+/4z+VtmvP0xaR7deSLCS3ike8A0iLZGe3lv9QnMXZ2JOfA7p9Ot8Y8Q9iQSzrK44yz+YLb83LkfLsMkqCMB6q1lpNkRliY6bP9yvqj3DL6+6suo8V0FFVLBKjCSir1fCDuezuf7Sug/ZQDB4h5br+aMbmnG94sXyM+d89l67Fv3poObrcpOBfl3E/Hoxu6lzBayX/DtOfza9cb5EXYTUCiCGTBmCLE73qv1K98WNmbCoLYoLm7l3TnTmStiUkrKFVZ+LJVLf6tqBz8eBVYi7p379gNZRkvO2PHMa/1xyIjl8Kk4vNq0xFFepWZAg0aNMYzbyvfHih9t9p5poNDpPt5beQwTVzfiD//B6VQr/COFThXalCecYolap3M+WIp+QCeCXFXLEKSZNJZmBuxaqtLpssvejJrYnZrNWiwDIqjet0hws+l8treAvpMG0ED4dGv3Jjzd2ooflryneu6na7Bu2ZtOnnaq2URa+rj42BO77yvmCJ3OX3ca3/Z9cX3EHSK0DQyxKEvhm48EjxT1/Sk7jAF9mlB5aie7r2rRuFdbVKuhnenWvzlFv33MliMZbFkifPonW0kUPv70xhqfv4jfswpUshdJhEHKaZa+J3GvOZzXbkGjUGmTXC/6vDKdyLQlap8u+Ol5e6a/OZYw9bJrC58QzI4sF2XTWLwtiuZtG2FYMxvK0p0+IyYIPiM4zQg/Tv+wjut3G/yogWkArY32s2DFEQydPUk+foCTKYKoS2dSCW5VnniGrz5U6XS24F7afp0JcbeUb5VWMVhZmvCrHKdn8NVlL56e1B0HmdyqdKr8bbGwi2l8tjuX3hP6EaojbNulISPb2LH1K1WsmP3xKkyb9qazl4Nap3o4+ziS8MfXgo9PZd43J/HpOAC3R1hKL9vp+JGk735fbadzWJnTkMnDOqFzZbvMwWcuPUhKZgzffFpnpzWDH48CK08/rm78SPZXX56ykrmXc04yR09cx61Fc5x1pa/WJzCsEaYpO/jhaOHfdlipdBaUFCtMDEVskGKFlRQrzDFUz+SrPL5WfPds1v56loL7DtsKLJzCGdHOkW3LJX8kdPrhcgwb9aKLrxOqOW/3gFUzIrxPs3imiDOf/4x+21G0t9fB3rc1zzQ3Yv1CqY1N4+3FP+Davg/tXazRETlSt6efw+DSOpkfSTrbfu3+JkwYu4bz7MtjsT/yNbPke+fw7cEoiqsVaGk70mvYYHL//Fr+Fqlsv0EnRnWNoGZrfj27RlhX7+UjwdVnfrkX6x7jaWpdl3M8OLzp+9pMghMX1+Wnl1yY8cYzeJVck/OqaZ/vIrVC5KNravzK0trBj0eBhV842n8sEe+dxie7Mug2th9hoj1c27eZCpcGeFiby8m1qVkYwY6Z7Dl0Xe6cfSSY+NKyaRbbFsxk2pz3OVPpRSs/0Va07On69HhMLq+rjaebK9oxYUhrrBTmNBn6Ai95nGGOOkdacyCuduu2u0NBgz4T6GifzYr5Kq799nsruV4k2Z4lzUe+yhjbP2v59JIYT5F3D6H2SErzUDq0TGLDnGlMf28Zac6t6eBhpu50eHiY+zTA7NhKWfYf/HCF5kP7EGmsT8yedWSY+ePtqOIuevqhNAvX4cDB01z9dTWzZkzj0+9Ok3BpN5++q5LFvPd/IK7Gb9gIWR6QdDqd5X/k0617JLq6Wlg4tKZPMxO2fDlXvmf6u4vJ9e7Gk80FpxMvkuO0iZ7gXu+I8llszWjEwB4B6oeK8qCecox5/fnBWMT8wqZDufcc/JAh4rSrjx0xe5fKcfrddWfxk+O0OY0HP8/Lnqdr+zIWX7LildcGE6ilg1NIR8Y01WHNQqk+U3lv0WpiVPMO7gnbZiN4c+oQ4r8RtiM/+yP2pko2qoNnk96MDy9k8QKpv2Ia731/ipYD+tHMykTmzOhaEtRAh2NrPpTtcemeZMIaN6vNpx8GRmZN6Nvdn9+/eUeuz7RZ73HKrB0jOjag6OgaWacfbxA6vfwbn6t1+na9wY+HhaRTKwsjfq3lXl6Ce/XA8MYJ9p/PJ7RrW+zkKehWtOzYlOpTK9h08uE6Y+8LmVF8u/hdpk37nD/T/2q82gYGWJalsvojSTez+bO8Oe2bu6lLRS39wkj96RM5ni46asioN57E7x6uN27HJ0yd8xF7zicTJXjmbNl/zGb1vQY/JMQfY9H7ggdOW8Sp27Q9fQsbLFJO8Mk7M5k+813ijZsT4l+3ZY2VsyvHRF4s9b0sPe/MMy+Ldn+P+l744X2mvruc0wm5XNuxQLxbqu97/Fhv8ENEMSKbN0b3+i/sja+JA8aE9R7Di77XeUfO/6fy9a6zdYPVgqeXRR9m4XszVe3rk9XYhHbAx9GMlL1LmDZzDmv3XCP2+HcsmCu9U7RJafBDulfXiMKDS+T7JDtdG+PACwMaiQIl+ZVVWAm96do25ekXnibCWg9HO1uq0uNJqrpLW9IxwNxCcBDBQwyEfzI0MZf5idRe1cxWBJ5g2jVPYdPbwvfOX0ycZWPaeVqiqxPKgFG9ubZVyEeu0xx+KG3Kc/1aYiW+x1I7j+xMXbxb9GVwZysObz1CZpUFFtbq5/q0Y8qLL/P6yxNpZBLLjv1RCNp+T9i3GsML4zpyYsks9Xs/5mC2qrYK95Y839uLEytnq+X0Kb/GZyC18rwT20myCCTC1VHmRHr6TjQMMuGPP8+R85CDH+KNWLu0o08jXX5YpPJz0xcspTSgOwObuP9l16D6yLvyh/AzIv5+8RvphVn8+GUNr1jOqSoVjzJx8cL80lbeFr5pzidrMG7UkZauNnft98o5t4sP5s1g+uI/SMtJFNxNeqb0t/Kegx8KrQYMeGYAN7bV5dPfFTdh/MDWWN+lj6Q8L41Ni99m2qc/k1RayYkNNf1pi/kjt0jOvfTMLLHIPM/id0XuNW0Wf1Y1pkeroLueaVySFsWaz4RcP9spuFcVf66tx73Ugx93gjSY2//NWXhGL1RzutnMv+rF9FdG4JhzWs6rpn2+m/SyYnavqHnustrBjweFmoukcHTzbo5FlVNdls8vyz5k5YGrlDTsTE/nQi6fiEK1ziGVU7vOUe4UhkfjQNoFGAnHeIpkWUGFRJ24TLJRA1oF3pniKBQmmBhnkZpohbNVObEpxji76BEbrRoRq0X0EX46dkM4LmGQ2WUYGKpPLStMp8qvL+8v/JoVK75m3uvD8LE0REtaBuvekY6+Oly7duUv22MogprQww8u7jmNqn83m4sHLpJq1Zgm4WYEh3mSd+YicbIgq0iPjyK21JGmgQaizuJScTZHjp0ivrBUNIw8zkZl4uLiKB96JM0uHfX+clGfFeq/DxjoVeOKCrh24ho5wjgqSypJir1CrrSPtlRUVY7SyJGJc5fK930ljKmprQ46uur05/x+rip8mfLuQia087qrYdaHsVEgfmFNeXb2hywTz1386as0Fgm4jX7NcqpqMuOPcuBArEzKc498KTfOa6V1hpZ+fh+//HGCjJrl4drCKXYbSkBZFL8erabf24t5qqEBnsGtCPOWltsphSFKnfAKKisrMDEyRFlUVLui5J5IvcKWA+fJqa6irDydyioDlU4FlAWZ9HppsVq2b9PRQUs4QqEXuzD6NHEl9tg24m5diGNkSmC4NwVnLxFXptJpRmIUMcX2NA4yRK9ldyJ104mKTVPPTknk7J8J2Hi6CTIrX6D42mH2X04W5UWcuiQolW0IAQ73iML3QuIp7Ad+pv6WBfTzNcFI1LUOV9i9bBdX04Ujif6dd197l60pd3caMqqrSb14lNOJ0uh6KukZ1fIyNBnpV6lqNZ2v5Xcu5LmuIdiYCdKq0MLevwVWpde5nHIbUt60K10d8rhyJkY9gJXCqV8vgkswrk0a0DFAn6t7TomrEvK5duwSKabhtAhQyyjtKluFTrNF3fILM0gpMSHY3RhpdaOZSIbf/LzGXlawZOF0mtXsQXjlMEezTBkwbQmvD2mF1QN1dBdy5c8/OHwuFyke3RAk7uNv9pJZ6UHLRo7Yh4/gA/mdH/BMU1e07e2wkww8N57qiLF8sUSy4694Y3QXXMyNZBlJ9pKbnkiStDIAQ1LP/kaKtKxX9cJ7I/4UG07Ei/8oE3IoQFtH6EW8s7Iyl9wqXRxEW5ZMW9vNFxvtciorVC1SW8eLcR/VyWjFivfo6XJz+9M1FHKa9CYNSo7wjUhsKx9gAMSvZWvCdS/wzdpLav9+/2g16UueaWvCwd8OkPrQRESNgjSqAwfx0Rcqnz735SfxtKizf2lZ+bVDv3P4bI48uBm961M+Wvkr6fdUgBWdJs5l6fIa+X3B5C6B8p6l5bHH2LZtG4cvJlIm7GPnjh1s27mbC/GZPMrXGBoEERwRyUhBvCXfu3TRW7TyFARVWkqq/s2dkcvlw1fJE99YmpdHYmK0+O9qVawoL0ZpH8lb730lf8vCD18iVBBm7Zr1x4IwJ5w/xvmUHGH/BRw5F42Rgz9ONVvvxxxl82FBVkUbvBydQJmZHw3ddLCx8sWjQVsmv/cZy8VzP3t3IkFuVtjpiWfLN5YTf/5P/jyWSrkQTOr+hcz7eCMJj9KH1KIXrcwyuX49Wb2CJ4nTf8Rg5uGFzR0OsnxcKBI+/cDVFGG7RZy8GIOWXQj+dqWcOHCUFOuODGsttGRsjk+gOdf3XCRTWoJ0D0gzTsZ8WN9O36ePW03bzePykavkCrssyysgKeEGecIxyTqtKKbaJpQ31Dr94uOXCa+vUxELky4c5WxSfZ0G4Fyz92nMMTZJHWtCildiEig186Whuw7WFn54NmjN5AWfqnS6YDIhrkKnujXL8stJvHhI6DSFMvF56b9/wdz3v6U2H3xYiDZ67tQpbuQUCT+Zz0kRO21FImtlnMmODb9RGjSEjg0UKHxCae6Wxm/rL4mvug8U53Ds+CniCiTulUh2joj/evooQlvS26eKi/vOqmeRZ3Lutwtk2TYi3EMto4QzwvdK3SFC40V5aGnX+HQBwSWP7tvO5s2b+XL1CUKeGEmk7/2cKSNiotCpZKdlBUUkCa6YV6XmdBUlVFsH8eq7Kp0u/uxVObHV0VbrVFlNitDpGTlOF3BU6NTQIRBX1fgIgsyw6c9rQqflXI1JpNRE0qnUGeOPd2grJs7/VI7jn7//PKFulvXsVHDLK4c4eCRZXjWXcWARs+avFRxWLnw4NO9BO8tsrl5JUncgCDsVCa+Ruy/2f/NZ3qXXD/PbpSQhhWJOX1ZxryCHMs4cPk6yRRsGtxKkwMgEzxAbYvZfJF2azv0IUChs6fHqh3xdGys+57mWrkg7qhZGHZFjxbHrGVSkX2b79u1s27Wf6zIfeFgoMDcLwEe04fHzPpF1uvDDFwgTPN1OtO37o/oX2L1qv7z6u/DSFqZNfodfsxXY2/rg3qAdL3ywUNj/cj6e+xwBwv7tJft3a09XwduuXTnPg4ZtG1cnXPOi+eb3c+TKOV8FSUnChwh+LQ2WNWnsS89xM1kiy28uPb3NMDU1FYxJhfKS0/z24ymyRFKQf2oNr4ybz6GC++crt0IR3oYnfCq4uF/UR76Swdm9F8gV3DLE7Wae9NgRd5zvD1wRUaSCqLhESoy9aeShRXbGNc6lWdOlhT16wuQNm7XBMOE8MQkF92wr0iqXfjMXqduf9PcJo8IsxHX1D0jg4Le/ciy2iirhuzZ++j7rTiVQoQykRVN32gx9nUXyffMY4G+GkbkFxjYh9GzsTvzRn4m5L2dbD+K9AcEenDt8hOt5qokA5eU5pKbmiDq506KhEzYNhvO+/M4PGdPCHR17+9rBXGnHgn3Ld3I2WcS+lHMsmr2ATTcexWbUSDjNt8LmC4QHjU9JJl/PRY57RQU3OHZFSevmbhiLvFy3RWdc8s9z/ZoUP+8DcSf4TtZpCXn5hSIPV3XsWzRri1V6DDHZKh2WlcRy+UYlfr5Wqm3cqoXvvXyS6/JuEKrcy1CaGaWGMv64HGO+WbdTcIzWTHoyuHZ73bujnAQpTh9NleN02u8LmfvBBhGnnWgS7oy530Dmq9vJ+A4B6DvY4aRjiG9QQ3TTznA5XdWJ9SDwbx6Jxbk9bD4bL94uoYArVxLE/4pc39ULx6BuvPHFEvHOZcx9vj8uzjY4adds8VLApf2/c+RiPtICy6vbPuGzDX+Q/YB+pj6MhA49SxK5kZIt8/KqyngunMnG1dsBk3vOKHoEKKtIvnCMM0mqOC1xL0PBvVws8vl9+0GyPfszoIn4agc3woQPOrHlEjm3rCp9UCgUzgyY86WQbY39f8zIEFO1bO+B8hLOXzhPqrzzQBKZWQr09esO0Ku6cYidp+MEUyzh7NU4qqxDCHVWF/4bKEjnwJkrFAiyolQmCnvTRlfEpxrkXznMkRvSCqRCjl+IEX4lCO97b+l/TxjYCdtpaM3FnRfJqhkFNvekQ0Nv0s78IvzcbXRYJuzeuTkzPlwm6+Wz96cQYiVidA2nuxvSLlHVdq5an5/ydGsfLEVMrBR8MT43HysDQ9xb9mZQzyfp3NhV6Eyf8jLJbu/SlrKi2b97l+AhO7khbPzSid9lfrJt34V6A1PiN6t2cTpRSbmISV+/s4CNV7NE7tWDxgYZXI8R+Zz8u0TOHIzDytMdK3W/l1nryUzpbMNvm7/lQJTg8vWrknyen7f8yHffb+VYug3DBjTDxPDebCWwdRN0Tu9hb1SaOr/O59o19UrY+IucFP/ZfNISwVUmElDvuLjighhOX1USGWmLgaB8ep5tcayM4vz1ONE27g5pQnyft1R5bY38n21sJ/teq6YtMUuJJjqnUPbppUVxXBU0M8Dfknq7Oj0c0q7z08HzZIk8r7Aok6QiI7nf63FsB3g7aLXsSXORY12/IbiYfCWJM3/EYuHhifWj5tNFWRw6foaEojJhp3mci87C1cUe00eYfHpXRLanr3cpFw9cUrflNE7vPk+RYyR+TvflCR8IapVUUFosknKpoYsErTA7Td7uo9rYSJDXCqlvpQ7l4t8KbbSNdDHQVt58wGBlJZVKHeks7LvACUeHaiorpL3wqqgWQdvNMJvE6AqcTIxJL5KW2gtUlKsN9Ga4Nu7JlJEhnFgwncmTJjH9/S+JqllDrWcs6lRNlSAkf4GhPobifZXl9ay5QlrQqoOOvpaoszZKaW/fmmLReKuqteQtpGSxCy9QWdMZJVAuvlVbWz5CRXbg62dOZpKoj+pvBltja+og3qneM1gpBFxdT5gGZraMmPIchdsW8aq4TxpZ/a3e1AVlwQneHjWUL3Yk0u7VL9m6fRXDvO9tRQqFLunnfmLemxPk+kycMJ6h/UfzxcGL6o5sUStpOXONgMuySUpIpeQ2YquBdOCSp7Mzack3uPbnSl796AQ9393EW510+P6XGzR5YT0/freGPu2bMW/x97zVzRHjVi+yZfWntA+6j2xZBITyO4x09ntzEU6xPzBDLd/Nl9W/k/YH1FVQoe4wvgna0p64Oiqd1kDWqUIQW/HfpkboKW8+wFUp2oNCInM1dlZZUdsZWi7+W7xQde8joNPUH3gq8DKfqr9l1dFbt1cpEU5f/Z+VRaQlJpFVcn8pQ7Vok7cj+o1GzufNAUo2T5kiv/OzH09SIHtKhbw/pZYge0ph93+BibB/ISPx2DpUVFCtpYOWkR4GWsKO64teyE+2/xoZVdbptFrYjyR7XfU+1QUZp/nk9Rp7mcSLr33AcXnrE6GHwnN8/MwAXv/wF3yGzmL91jVMDLvf6cnVlJeKOqoFUSECUGpGLhXV0sAiHPp6XO07xw7vT+/eczgm6hjQ7TleHmrHb1NflcveWfYjKfVGBaqFT6kRUUXFA/YUirZzuzuqlWVCPs4Mnb+In3buZO3EhuxaNV+QFlXlqypjWTmtTkaTJs3kF5FM1keDZz6jn3MiX369jsupDzBb3dSLti3DSNq3muO5D9Z55DHoHd7s7c3VzXP4/nCSesXVw8OjeT+mjPDnyLypsk+f8dHXRN80a0joVDpsWa3TSqHTlHRJp6p/3xk57P/6HV6YXCO/V/lq39W7+rlHhWjhZF3dy4Kpat87cQLDB4zk419O3ccgU12sqBaOSfqrgZmjD88+14u4Ve/xonjuy2/O4ESyulCGiC317L+8vFz4MWlvZPUFYbfl6tZRKX6nlOO0sH8tXRIPrWL6qxPl+k4YN5Yn+45j5YU4dfyVYnUdB6guySI5OZO77Mh3bwjfqy/8Sv2DISXfK+1zXDvm9TdBes+tPl1b+IWy2LMcT6qmfYdOmJoa41yWyb54QSjvw6CUygRWT7/ZTnck1uhOvE/tI6uFA6muacQCpvaePDu+LwlrPuAlcd9Lb0zn6F11KnU0Cp3W5Bui/nU6lXy4SqcKodOko2trdTpx/HM82e85lp+LVetUcBkRM+XPF6gulXSaIW8Z+kgQfrRKKLXmy8uFrLWkWCF0WnR2D8dyLGjUsCGBQX5wbDc/3W653O0gnltRj3vVwkjEfy3B4eq7L1m/Qka1MUj43jvpsKKEtKR4oqOjuf77Ui4TTAN3N+7N7SU7laQoVU3iFHWCM7F1Y/T4gaSs/0jW6YuvvcURdZ4nQ3zLTToVlZd0Kpq+CrKdqlApjE4pvkVXVEjidEnH1zPzNbVfETod3G8sy05Hq2OLSqdValkoJZ0mpT+aTtV2Wu/zJKNB+Y/YaT3uJStYxb3K4i9wMrGSdu07Iu2v7K4sZL80UHQfdno3KJWZ/Pr5dKbUxorXWSUUd+8Y8/CQ9J58ciOzX6/R6TiG9BvD0hPX681YvRtKKKmZYVRRQHJcIjmiMUhtJf7g10x9pcanj2FQ3wmsupJAhZQj6ajs9EGgQA9LC3uMtMoovO0kC12RRtxgydzxavlN4uknBzL1q13qCWeSjEsoq/mw8lwSYxPJu08XcFtI9q+41f5Fu6kf9/4uiPfUcDrZTpXact5bVZTLtahEAiNbCK6rS8vIIM4fP0zqfXAOpTKVn997pVZ+kya9xfoLeZLLUEM610Y0SNnxVJKXkUqGIPJKoZvq0kzWvFfHbZ8Z3I/Jb28gSUdfniV82xzpHpC2r3N11KJMfOtfW4uKTx9dUafvscMH0KPHDA7VVriU4kL1f4t8MzM5mcwHO7jr9pBlr3qu1I6V1UL2+gqU5cXEXLmKW1ATDA0MadeyCVF//ErM/X66HE//Ci1jA7RE7ljb7MX/Vlcq0RJyrckVq0U97mhRhelyjIk+t4/frxbi36Y9PvflQKX+FeHT1SKridNlUi6jo+DMuro+h+dGDKJnj2nsF7LX0RMBo1o6d7KmwvcHhcIJdzdDoTbhV9TX6iCt8tIm6pcPePkFlV8Z/+wo+vd5gY0pOeqYL/K9ejy9olDkXpl5j+RDFdIe+NKEkXrPUIoHKnTqZP93QSnaQ41Oa+K0xL1KrhzicKo+bdu2xcXZEdPYc+x4pMFwFZTKZH6a/1KtTidNmsq3lwrvT4tC71Kn+p3qIMXTGjdZIf5b5hV37af7myH43G05nRqS7OvHfymvetS+F6kNW1n7Y5d/lT2JGdR2Denooa+nIzj07R2FtGXg2DGdifpqPi8Ivbw6dS6n7/NM9+bPfcbU/qVsmKyy1UU7LyHtAK4UfL0grRgzJxMC/A345atfsGzUGg8zc3Ky42/K/R4OZRQXqT+wuoys1BQyi4TeTW6Te0mcTjRsrfRM0ipt6NjVkPXzFnMisYgqZ2lAO42MmrykOIvY2Biir57n+JnzWIW2IsDQUEj2zpAmiHt56Av/JU2/+yuUJTdY8dponhr3GXkBA/j8u+94o4u3POFbWZbL+ZOHsfVujL6+Ab5tmlMde57EzPpB//ZQKtPZ8fEbcp+Cyp7e5JtTGfLgrLbgDgrJr9Q2QImXKwVvkM6+UF96WAjh1vZ7if8VrxFtV/j7v8tfqXVan6dLea5SxJhH5ulSv7ckJ/U/yyuqhIxU/d5/C4wNMbqV04m8V87p7j3O9sC4+2dcv8i1MhEU/S2F+5FgjH0Tf3STDxJ1KIXobEM8Gzqi2jlJEGR/D+zKDrBnt9p4hZFXigYgHQxUB2F8lRJBLRMO2ZDwZv6YYYC1Sxu8LHKIjk+4i8M3xNEhBNu8KPbn51JSWoaBmTXqM7Hk+iYqjbC1cRIfZoSD5zDaRKpbXUIM1/Kt8GnkoF6+Y4BNqDd2Bbs5sKeE9ORirAMcsZAaqnS3vQP2+lf5Y29JHfGpgb41kd62pCSlUSSPKAhnLpGGkpq/0vsK+gYGrfE1z+FMego54j49cwdMbnLyUmduHgc3vMeQ3hPZnGhDr76t1GUComFI7UQ6TKk+ysqi0DcLxMnGXD5ErrZOkiXeJ4xs3fF0FbJSn1QkbUP14/zJLNl9ntLqSkrPL2Fol250GTWV49cz2ff+UIaMXMHR8zt4aeQ4EbizuLJuPH1Hvchvl+5z/e1toFC0JyKgipj4aFLEd+iY2WNe00ORHE9Ufjke/uFSeMTctg2tG1sj72IiMq2MpEKsanWqwMhO6NQgioP7iqm8dIEMfWccHIzVs+1McWggdHrhKllZ8oU66JrSONCTyryLiFz7oaFQNKVJUxPKLp3mkvgWhaEl5oZ/lyepgQfBwY4YXT3JvhLx3UJOJsLJyI5RsMri2Gi0rF0xNTQWEjIVsuyHb83K2asXuFHphJuPudr+TXBo5EN1/BFijyRyI8cEb2FPKuvWw0rIyK5kP/v23WowCiwsRSA1LuR6dLHEfUTgqarXNksoFbZcN4FG2FNZCdFnNjOu7yhWn1bSa1AHdZmAcO4SeZEOvbt/xIt3lxDZsjf6UseB+r0lpSLBwAJPT28ski6yp7BAJHyVGJuY/W0j9jUwMvTDPHc/U0b2pFv37vTq05+1x8rr+RvJ/uvVtaSsbrDByAqPIe/wXidtfl7/Fb9dzK4XzFUwtnbBy9sbN9tb5CSil3tgCJHu+Rzckyv8gvp6PVg6eePt7nTTIVfSgKN9h7G8O8CLlB3zmP7ddRHcb36pnrEFrh7iXieL+4z3Rjg5BWGbfY39BXmUlJVjaGZV59MfCVICWSbyuRr5lSLtG3uLmB4ryiuuCyF442JvI5LBuvdKvvdR3mti2hx3rWSOZmdSIJ6pZ25P7XnPt0LPgpYNvCnMvEbGrb5M24Bgbze0pVVfUZUUFMYJXTfEztxA2GBNfUVs/kvQe4y4fI5ELWecXEzqfG+YI9lXLpAmrxsXELFNqSN1sjx4lmZgbou7sGdvx3pTiW6F8OlNgjwpz71IXJLkCpPZ8N3vFDTqyFN+HcmOPUZi0v2uX/xr/L+fQUFj4xa466RyPCuDfLVOpdVJt4WsUy+h06uk30anQV5u6AidXhI6LSqKxdw+Qt4W9Gad3n/8f2ToW9EkwInMlATyCiT5XmfZ6gPYNu7LgBAtftl6Rj6zrRZqn274ID499jpX8m3xibQTbE6CIbbhPljm7uH4sQdrvwoTK4y0KoXvr+laezgYGbfEUz9N6DRdrVPBoe6i0xYhQqdZV0m7ZQdYaUvGQE83dAWXu3S9SvDMGMxsw3GwNPrndHrlvIiaTji7mQrWIEHE/wgXCq6fJbkmIRb+WhoQqT97835hYGZzX3Yqca8Kwb2iE6R2lMrGTX+QH9meEX7dKE45Qlz8g65fvB2kWFGqlqv0J2LFA/DlB4dSvCMGE+tQHKyM63GhR9VpFfkF8di4NMHOTK9e7JO4g2jZUZeIr9LHzt5FzpHsPYbQrlFNpBa+Q+qdMTISmZ4WxpaBBHqZySt2lZSTmZFIrksoT7raqGO7NiYmgj+LHyi5QmaeBV5Cn5XlNe8UMhTk4m+LJDHXuFxgh094jf0bYRfpi3nWXk6fli/U5kjSAcIPCumAXUc30T6drQVfvgOb0dLDz8MVvfJoLl4XelOWcOjwYeLtgxjqN4pIlz84+EfKfcpAtEGRt9Rvg/UPD74zrpCQoo+ff6jI0+ruLZM6tlITic4rxSMgQjB0bcysm9OqkZ28OkV6nzQwUqmjh6lCmgxhjItHKFam8kOFrUURlawgPDAQOzUh0xaxRjqYVVqNEiXz6SeE7GveKf1JfPofgkIHDxdnjJWJXLomDUJVcO78ca4ZujHQfwRtAw6wY3v8TbJXivagJfSqXTvifG+UXr+B0sEJG1PVYcva+pY4OJdx8UgqxQ9yaJbgzyaGepQX5dd2Rj8MlMoUouMKiWw1AGOtW2RfUUFuUhJGjt4Yi+/U0rLCL6iT4KPqm6WO0bJq9IW/1hEtwtq1LYHuqrYtdcBfv5wNjdvTWb39tAhSWMvTiMvIzErFPaAdNkaS76p5p/ArtyYejxEV165SZOGEnbWB3Fml0DbHwdeA6FNx5Kunu0s61ZZWQj7EqKeRlROeXt64292Fd6i5V5Ecp5XCLmJZsWofWk17MjjQi3NHTpHzSCO5NRD2eKv9P24ermNMpL8HyoKLXI8RXl0aYBPtxESyf21T3DyCsKgvCqkDV8RB6bDkR+8ZfgjomtEs2JPSnEvCx1VRWlZBtYGh7K90Dezw9pTOwlD/VoLU5yjip8Qj/1JbYfPOYY3IjbpIVv3zHAX/js8qwNknFOm4dUPTEJpEeEnj6wJamJs3wbU6gcPZWercy+7m3EvISJrUoqOv3olGDWk7n9BQWwwuHuf34mKqtPQxlTrepYpVVVGQmE6FWSta2p1j146dRBs0JMCliKTo0ps6sx8nlILTpeo64eRYL/cKtSfj4mUyTh3nl4u5VF+N4pqWkLOOCY2CvCi5vINDtx6dI2RpIHhCdVkR5ULeNa3U0MIOD2FP3o51K6mVynguX8zBqFFbGktb5sjQx6om0EhxT3CvosIzzHmyN2+vu0ijTq3Q1ZOErOTGjRgSbT3p5diEjo0M+fPXX8i9L7O4QzwV+iq+EYuWo/DpJuoD9A0ssXcs4tzhDLlfuaikEl19fXTF/1k6taCB1y3xQrIboWvpgPC7wVTIw8m0RMTKIqFyyfdWoSd8lY54rpVLa4JrVqrXQPDpaplP3/259aG8co5kbWccnern0w5kXb5EenqF+JZyFIL/iNaJqXUDkSsKdlf/tRJHEjKpv2rxdlAYWBPhbU2yaLfF4plFxRUojAxF/Be8wi6SEG/RttW/lSFzr3s/9ybcuMKlQge8Q23UE9GMsW/kh1H6fi5eVCtdPLdSvKn+CreHhbaeqfXsyNZN0Tp/kjNpuTeTl/xrxOfq0arnYEIE0QiO7MHghlmsW/otZxPiSUwrxO+J8bS2tcErsg29Ik04sHE9u2JzVAZRLBq1iSvdu7TGxNKNCOFUdFJuQEA/fAs2svWCNtbZp9h8OA1DG0Ou7t/KsWglwZ260pBLfLPnilwN14bdaWsZx7q9F6nQNiaoWVMC7Z3wbRBKZHgwjvpF/H7oJDmFNyhR+tG6dUN8vVrSqW0R2cUuVMYc5PDJk8SkldGg/3iaiPr6RnakX2QV25Z/w964TOED03BuN5xO7m54hEbSoWEQKce3seV8nGiQ9rTp3x0PC2PcfIKIbD+MBuU7Wf/zQZLudqCbsQ0t2jRH59oBDuV707uDK+f2HcSySVss43ey+1IetkEtaOzrgodPIK2bh2FmakzChT+5mpSHdaO+DO3WQsgtgsjIVoRaXmfT5l+Ikk77lpBfRJm9P51bhGPj6CN+50TphRiSy3Iot23IoPbBOHv6ExoWQYSfEzmZqfLhiroBHejplsP+3WfIUz3pL2g4YQnvPenH5bPHSLrPmZpGLk1pEVTBiZMVtOsfSer21RxKuFcyp4WtRzitAw3Y8/sJEWAqMLJ2ok2ED8ePHSWrIANtx8a0CXPHxdVXyCgcI+FUquMO8ueli2RkmBDWsyv+1l40a+EkgrloixVX+OaXs2SL73VsO5TOHu5CpxG0axhCxmmh07NxlGZdotDYh86t2uPn40NoZG/auVxj/aZfSSwwIrxnD8LtDNG39hBEsw8d7a6yeeV3/JF835t6yfDv8BR+FSfYI20pRxGF+oG0beWHvYULzZqFY2rrimvRSTYeiEbh2ID+be25sOk3rj1A8q1QWNL4iZ5YJ+znl1OqERof0ZYblP/JlsPXKNFzpUmbcNzMHAhtJP5XJKleRPPdvvPCRLOwDWxHE38f/IK70appHlplBpw+fpTk2NMkFprQpvsAglxdCYnsyYDQNNYt/56LCbHEpxXj328CrWyt8Y5sR++G+uxbv45f4gqwdgulTZtILC1sCWoQTpMmLSg6vZHNJ6MpvsfooGVoN4b0aCPavNTumxNqm862n3dxKUHd0VFYTKG5Jz06NhMO3UO0e3eqoxNIL6/CvmEHAkquc/RS/C2zKAtJTSvAptkwejYww8VX2ISwqzDrYs5Ep1OmY0N4y8b4WjsSEB5OYJA/rjoZbP/jDErvdnR3yefA6Swatm9G1bnvOZUXRqPAUo4fvYhu8BMM7d6SiPAwvF0F4TGzJzDAmaLYWCxC29DMMp2Ne8/LgwW2fo1p61bFz7+fpVyhT2SHHoT5eOATECLXJ8LflYKsFLILbzdXogaG+Pd/nk+eaY1WxiXO55io7hV/NiXnic6U5GtMhykLeOel0bQwvs7mQ3VLy6QDwDqPnILd5Z9Ze/gSxZW3sglrRn+yjqk93Dl35hRJ0p4Vwk6t/dvxlnien1Y8u65WEibkJL3TWTtJ+FZpqaw2fm2GMPvtmYzwy2XNnosS1/gLbH0b0TbYmEM7D5EiiES5jinBzYVPt1P59IiwIJz0Ctj35ynyRJC1Fb46pCKKIxeE3aqf8bjgENSKtk4F/PCbSj81sI5U6zQiDF83O7VOXSiOvUqFc2P69uhC0yaRhIf5YiVIgLOXG4Zp14nNzaLEPIT+HcKEnfnSQPK9AW4UZqfKhwzeERauIl5FUHJ6DycrG9C1sTEnf7+EW4e2GF/5kd3XyvFo2IpwN2e8AoJp0TQUayMtLpw6SmKmdJh+b4IsBFlz9iWy7UA6mh9h/TdbOZepTWDbTjTysEZPxODIZh1p617E/g3fsjMuV5DCPKpd2zC8nRf27kGEh4v6elmRnJJKUWklpg060tIkiYNHRCKqrur9wNDemy49etOmWSMhIz9sRcZg6eSCaV48CXGnyVA407m98NteXsL39qKzVwzrvt1OTJ4qnirzS7ANbUKjYD88RcyNiLAl+/QNdH0a0qN7d5o3jhB19cfaUA87N1eMs2JIkO/Vo+HAF3h72ksM8Uxj1W4Vh1AozIno1ZMwWwMMbDyJbP0EHWwu88PKjRxMUa+LTMmgMnwQw7tZ8su333Ix40F6N24Dcxc6tI2k7Mw+TlQE062pGad+P49L27aYXNvC7quluEe0IsLDGU//YFoKnVoZ63Dp1BHiM/Ro0q8PwZa6WDj5ENlmIJ0sjrJ+9Y+czdAioE1HGnvaCp26Etm0A208Svl9o9Cp4F4lpXlUObdmWDtvHIROwySdCuKaInQqHc5sEtKRNmbJHDh0+YG3vrsTFAprWg3qja+FPo4eAUS2G0JTrT2s27SX6JrOgeQsvPsPJ7ToFGv2nSCv/vKEGp/eoSlmQj8REW5U3Uggq8qKNj2bk3JqP1elA30Fwjs9iVbMXk6fO0l0ajmR/cfR0M4W/8jODIgs5cevvhFxukLItiXN7XL5Ye85eQDS2jOMtt567Dpwmkrhe1v2HkGnFiq/GdGjE7oHt7LtyHF5Fv0dYe5EuzaNqDj3G8fKgujRwpJT+8/g1KYtpte3Cp2W4BreikhJp35BtGwm6VSXq6cPE5uuS2O1Ts0FX4tsM4BOlsf4dtVmTqcr8G8tdOpVo9P2tPGs4MD337IjJpfSUsHNnVoypL0vju6Bap3akpaaouJMwR1pZ5XKgYP3ua2YGgY27nTq/gRtmzcUduqPnaEOZo4umBUkkiDif1qVPR1EjArw9KSBsNPuvoKHr/2JqFy1TgUHtQhuRJMG/nh4BwpZ2pFzJhotz1C69+xJC2GnYcJOJfu3dnHBJCeORNEelCIBDO8zkbkzXmWoV4aw08vy4yQ7De9Rn3v1poPdNbas2sDvNQOSqZlUhg1kRG9bmW+cETzkn4BzRBfaWifz7b6b45pdk/4METw9PLwBno5W6FsIDuEj5BAbhcKrNQN6Cr02iiA0xBsLYxM8fD3QTb5MTHYOlY7NhU79ZZuRdSruy0hLJV8aiLgLFG6NGdbWnENr996y373UOSl8ult74dM9sPcIVvl0TwsSkyWfHkthhRet2jbGx6M5ndqVihzJDe2Eg/x+/gbpGToECS4ZaWonfGSI4NoOgk9fFrH8Mvk5ueTk2NLt2Y7Y2QrdCH4W7qxPVFwyJeVZ5Ahb7dKpDQFeHoLziXc2CES3JFXwh2Ihh1YMa6LFb98dUG+Zen/Q0tEntOOT9GzXRLTPQBzNDNCxcMZJv5TkG8e5nFRBo/5jiLCzIyCyCwMbFvH90jUcqvHpon0WWfvQrXUkViImRUQ4U34phlx9E9r2Hk4HYf/Scx1M9dCzcsFOkUdyei4SJbJ2a8K0jz/nufBKNu07J0+ekLiXX8v2NPF1wEBw+IimbWnjreDw5g1sj1Yfwp9bQJVXB8ZMbkrcioX8eP3hJ4DVwsSOVm1CKTh8hPPq/bnrkEdGocjTO3QRXNIZ/xAh+7AGWCkzhH+MJTPTiJAe3QiwdqdJcw8UBlZ4VFxj7d4LFIp80EHEj3ZubniGtqBRQzvMqwr5TeTTuUVlJMVmE9ZG6DTUn6DABkQ2CEKvKJ64jHRS0wuwajKMPmFmOPmId0p+1LaU0zcyUdj40L2tB3Hb/+CSvAXx44Aeng1b0yzEXbRLJ8IbNqNloDUXdm7gp2sZKv5WUCT8ZHOentKKrG8Wsu7SzbMFqkuUBLVui5+XNwHie4J8TUi/lI5jc5EDmSayQXBWadaufWAL2joX8+P+cxRlXMcwsBOdG4ThFRhI48hOOJQcYuM+wU/LzGnStwemsfvZe1Y1KuzT/imCSw7w09F4XBv1pG+X1jSUcpnWLQlQZrHrh3UcT7tbkFFBitOtTZM5ePjKLXG6WNhpAYYRwxnc0AQ7L7Xs7cs5E5VCUXERLo0E5/P0wD+sKxGhJRiVVfH74ZOCg6ZTqHQR3KsJPm4NhL06UVptQ2XsQQ5fSScpOpayKj86DWmCk8Q7IhsSZpbN8ag08gtEbujbk1FtHLF2b6B6p5shUfGplFcrxDvb4ZV/lWNXE2870/tOMPGIpE+PrjQXfDpMcEVrI4lDCD6dHkVMnPC1gm93btQMbz8/IiJ70MD4LN9uO0i6ejVRdXE1AS1FG/X2xj8whGB/U9JErmAe2oHe3drLvjesgQ+Wxsa4ebthkHpN5LWSLRvRdtxc3nllLO0sovn+YLT8PIXCSsTp3jfHaQspTv/I6ZozURPTMBE5dme3bH74+RcS8x/HAMidYSD8bacefeQ4HSbFaSMdUTdVnE7MNabFE50oPi840Q1Vew/uOBTLlN/483IxDbp2J9LJBF1LdyJb9qC9YwLbVm9gj+BThYUVOLXsRDtnkVeESzHMHqvKXHYfPC3zCmn7h1Ida9p2aoutvbt4dwi22kWkJGffdRBPOsi4d89usk4l/i/p1MHDFaOMG6RV2NO2czhRxw6IvLFAXlnUsH0fiq79xuVEiOzTS97e18jWS8i+Lx2tz/H9yu85kppHdq4Sry7daGVth3+TZrh72uNYmcjm3wTHk/xzWTklhk50FjZnLvxdRIQ/RvmZpOUUotAJ4KlxnTn10xouJNfPJPPJztYlsEt3QuxchU8Pw8zKCJeKeL7bd0FeFebVqCWhLk54i/bVvEmoPAh45sQxkrNFnBH+oqLSgEbt2+Hm4klwSCjeTjqkXIsmS8+TZm1DcTZxIEJwIUc3T7yrr8l9mQbWznQd0hPlvrVsOh+FrpuIX20M+WPTfq5k3seWiVpCbh36UnL9Ny7F14sxQs9d2vqSvPsgF28570qZd5k8UadOIn/w8/GW+706uF9n3Xe/EJefw9WYVIzD+zOwka3gsb3oYB/FuhXrRB5Zja1fE3p170pTYU8RTRoT7CLyma3f8md8trzKQRrUaDLkVd5+63kGuKbwzV7VofcSEq9Ho2fcgNa9InB395f9ir9hGmdicjD1bkLfnp3FcyPF9caEuRlw/M/dnBY+XU7J8wupcm1N7z6Nsc7eyjcbbvWHD47S7BsYh3Slc0gIXkFBNInsiFX+Qb7//azIS3LIzLegbfc2+Nn70aGjO6UKB6wyD7P9uLQdoEBeITqC47ZpGISz+J6ICHsKzwom5hxMm/aNsLawIVDEi6bN2lJ6diObT0RRVJ5Dbpk9HTu1wNcliE6dXClV2qGbeJD959WsSHyrsX8kzYSNu3up+HSu4NN3YxCSTrN1XOncrjP+wgdK+XQnj2jWbdhJbF4OaSLvCBMxKtTMkSZtBCczccSr/AJravQj5V4WXnQXMcHcVsq9XKm8HkcOtrTp3w13c2PcfYNETjdUxLXtrN92iOTCHFLT9GjctyvBgge1aOcr1O+Ie/Fpvv09SvVcEYsLrbzp1qYhlvZe4rmCe12OJVvbgMZdBonrjYVvCMDBRF9wL2fBvfJJunGCK8lVNOs7mlAHewIju/JkZB4blq7lRJraZoWMyh0C6Ng8DDsRoyIiHCm9EE2BsRUd+wylXXOJ04nnirzLwMYF64pMkoQ93W4uicLE3Erp4OaEIj2V1CJpj+WbIRmZk3cw1urBlvLMG6KCdV0hlm7BuFqoxp0q81O4npB586wVA1v8JLIoD3uWkXEjjvKuc1gYeZjJ07eo926uDz1sPb1wIIPzMSpnbubojZt+HhdiM0HHSDQ4N5FU6qFQVpOXmYJC14DU1FRKy6vQ1bfA3ccNI1GlwuRLZApjNy1LVnfiCVLr2QBnU9U4VUVOvEiqc2tnXMvvsVGNjlWX5hEXn0iBSNL1jcKYvvgNkneuFAFFNUU1K+4cSXcaPaiBriEubi4osuJJLLfE192M9NgEDJxEEM67QWyWEgsRVFzsTJDGjUszo8lW2KLMTyaroAxDBz987WpGTIXss2K4knRzeqtl7CQCv416hl4RSRdj5L3ndE1t8HBxlLeIklFRJL4ngTxBeLVEYuljVkJcTNodiYqZSwBuRqXyPZIM7gc6ps64WVeRkl4mknRbSuKuk1J8m1Z3ExQYmdvjaqMtyE6KnGRI5xq42luKIJskEishfwtXQdYs5dFNSQbJSgfMypNJzJR0aoCTvy82+gpKc5NILTfFzaBAtBVV2zF18MLdVshX1mk+cQnie0pU36NraIKruxcm6smLBSnX5EPf5TNdFn1B38ItzFx7Qi4rTL1KjPiue33Nreg9byedkubzypcHkOmaoQOBvsLpif+syEsiodxK7mi/LG3kbGJLgJsx6VfiyK7XGXtvGODo54NhfpxIeFTtw9I9BLvKBHkgTVqx5OPjKGxCi+qyAlLzK7HVK+VKfKaI3QrM7V1wtrNAR8goJ+kK1Ub2wq5SKRQESEtbByevIKzU9l+WEcXVmuRSwNJd2L+5yv4r8pK5nphFZZU2/q2GM22kP9+s2Spvp1dVVkRC3A3kLUrvAQM7L3wd6mZwVOSK75DstL5MDO0J8LUX3kJCCalXY8koq8TI0R3rymySM/JV8r4Fps4BeApyVQNlfhLnpbaiayYCjgvm0rZpVRVkZWdjpKcgLjEdpSAU3qZl8oCPo7sz1emXSS21x8GmkpSkDLRsfIWd3jwaXV1VTNL1WJQ2rjgbFHE5RgrmSoysHHEzU3I9Pg2L8JHMGu3L/p9+Vg1qausT0nYwvkVb+GztQXLv2P+qg5WLB06WRjeP5AvkJ10QfkViI7rYuHviaG5ARXY8V4T8aiAdmO3s5QeZ8aQIYvhX6xZ+K9BXJNCFwiYle5GorgJDM1vc3BzQv2VlTJGUqAjZVIu2ZCy+z9XJBr3iFM5HZ9zWXgK7j2dGJ21enLFMJDGCXupIMw9dsZQOJFdWkZuZhrauHskpwj9VVGHk4IFtVQ5JGXm31emjwFjox92knCtx6bJ+amDo8FedKqtLBJG7TpGhIBDO4hu16wtftJnoayQVVonPscTd1Rlj9eo5KsV98fF3H9QyMMNDyLYyNYaUalu8HPVIjc/ATMQ63ayrxOZoY+vsLs8Al95anBlLkZYFRdlSB6gbU1Z9gc/5FXz9q4rUFIh2ECPagbS3fb+ZCxhvf5bXlu6XO2hKsmKJSRH2oWbYelInl7Nt3feU5XEjLkkeANGz88BFt4DEpKzbbg9xJ/xFBjIqyYm/IRK2MnnrPTcvX0zVpliUep0b6fUavEILExs3PBxrDk0tIO5cDOWWDrg52d1yHlYl2bHXScqX5ptoY+EgbM7WDO3CJM6pOYTk00d/uZheuT8we/1J+Vph6hXh02s2kVLBb+xy5gQe4tU3lpP0qP02+qYqnabFyjr1dtInRbSz+jq1cXLHUSRbKp3GUKhlRYnQaX6JK5NWLiLo8kqW7FR1Dtfp1IYnps9nguNFXpd1qhQ6jRM6FfZRo1NzBzyFTvUlpy6hLF/oNFHWqa5Ipt30C0lIzHwgnd4N0my3N1d/gHL/V+w4oUoScuLPk1BvqpaW4Gl93/gMt7NLWbb9FNJuLjfhVp9+JZbMSj1cfZwpTImTOZEEe49AkYDEiqRW1V5svUJxVM9arMiOExxJ2jZGWxXXjEWcixW2LWKHoYU9bhZa3EhIE8mlNs7egViq6ZWyOo/YC3H3HjzQN8HdzZGq9DhSKm3wdhHcMy5NPuBeL+casdkKrB09cLQWvln8vEToNF/otCwnhbxiFyauXEzYtVV8sU115l1B8kViMiUPbE2fqe8w0eUybwqdSr6oRPjt2JS6FXrSCiFPZ9H2a3RaXkC00KkUpyWduhsUEi/49wPZqaG58OmumNzk1CvJTYgWuiuVO6BdvPxrV90Wp12vm4AjQ/A3azdRL3P17DO1nZrb4eYsYsVNk3KFncZFCd4s2ZxWHe8oTBZ2qloCo1C4MuqLL+hf/BPT1xyXr8ncK0Pag1j+pwy/Mct4J+w4r7yyjPj629r+jZC2rHMzLORS7M1xzcjRHx/bm2fsVVUI+4qKpszUVdi95S2rSSvIvHGVZGEAumZ2eLrYY1BPpzFCp6qYexeYORHspkfihdjbTmLSs3DEW8Qo3Xo+PSo2iWLBkXT0zEVC646xlCOlXCZD1wPLihTi5TMMJC7pi62Bgipp/+pioX/9/Fo+Lc0udA10w1I+AL6agrQEEqS4LGxZ8ukugk9b1OwJXl1JZnKsqpNIcPhgJ8GnLsU/UOeFlH/auvnjYFa/ISkpyhTcOTUbaRGZnbB/QRdllGfHCq5487ayCiNpQMpW5txS53HyxWhyFBIHCsCiLr0SuPl79AxFDPNyxbAsnYvRaeoJEpb0fG0uk7yimbZ0n3ytNCeBmOScWjuV4N5/NosHVTD92fmcvmcOdB/QM8LVzY7yxGTSS2+OWRIU2ro4uAu9majlJOXGIu7Epd+s07I8keeXCT0JTnpRyqdlLukuuKS05qdacK8UeYVEquBepfIH6WAp4qmTnals39Uij0y4caN26zITJ3+8bOq1/QJ1zBWy83Y3Jy8qQfjwvzLMh4MJ7ce+xYsN85m37FeZG5blp8ocXYS1Wrh0f5nPh5vw3oR3OFpwy7u1dLEVMddBHXOrKnKIvZyCvuBWTnr5QibCtoVwjW1ccDOp4KqaFxrW4x1K0a7TE6JIk4Ug8k+Re+nlxRGbVpd72Yrc65qIQ/X7FGSOGCfiRp7gyvIv7w494dNd9QtEnL4997q1fwDJj0ardGopvsfZSlrVX01WSiy6Ruak3aaPpDafLhP5tLqPREvbGq9gZ1RrQOp8lQR94et9HC3kVWEySrK4EiPydiFmU0c3LMqySM6STme5f/wlrskQsooRnK6gUtAoK9xcXTCUmrZo1zlJ10nIrseltXQEjxIx9yadJqCwc8fNzvwvvjcr+qrg6dL36GLtJu6zMKQqJ16VgwsoFN4iTi+iwdVVLN5+a5yuQ7MXVzKw6nveXbyDrMfVxO8AHaE/N9fbx+nEXAXOvp5UZMSQWsOJPIIxKIwVOjVn2EefMUJ7D68vPyyXFaVfF/lazc4mQgauQgbSObrVVWRnpaOnq0NSSrpsXzJEvPDwdMZMDubCR6YnkZgq/J2q9LbQFTr1uoNOU0sE9/e0Jyc5Xp6QK53JJvkuibtlFTjw7LIv6Zz2Le98d0a+S4pR0Rk1b9MT/t5b+HtdlBUlpOcWY6FXQVSCegBUQr3+Dumd2SL3SsktEj75A6Z2TOKDVz7l6l/6IfSx9/HBXhhFRXEuaaLd2RtUqPpIFLrYCR8praiWvqZI5F6l2hbkC19ZG6e1DXFyc8PaVF/+TVlRBnE3Uig1sMFX1MVQOICqkhxSCrXkCduXhO/VNbEQOnWiLDmKRJG7GFq64umoS/KNBHJv4+P/AoUCR3d/KkXMy6jfsWJgjqebJYUxiWRU/DVj1jEwxs3Du7bfqzD1GtHpdffr2HgS5KRanVEkuFe0mnvJfReOUp4olYh2kCF8Rkr9gTCRewkf4GxjipaIA3K/Sj3o6tvh5S84ofyvctKvXxVtQSlzlfr5tMQ7oqUt+eutENe3cpF5VEVmFNdT79gx8kCo/z1Sn0+a8Onp6jOPtbRNcPP3QqIdFTlxxFfZ40gqUcnqZWcCeuYu+LpbqXmv4Hvn47Fu8iTTx4Syfu2Psi1WlReTGBtFnlq89bmXxFWSqh2wqkxWx2kVDCzd8HYVPlb+VwHxgk/fbQBEgrT6yNWzLp++WaeGOPv7ygeiVxakkVRqIuJKbj1OJ2DoIHIvu9rcK+WKyEX1Qpn+xcvEbV/FEelQYoHM2HPUiUDwiABfrMRNUt9/Qpk5rrpZXIrPUZcLGDoS6FuPe12KIUupsvdariJD8iuCe6WruJe9dyj26oUj5VnRIqe7mTVqmzjh71Wv3/uCkJHIVer3KahQRb7IHRMyC+8wAGJick87e9xQ6IXwxtKZ5G+cxWKR3CsUHoz4YADnXvuYM/WznP8I5AGQz1/g2Fez+fmYdJixBv/LqBkA6ZX4OQPn71FfvT+YmnaiffsUfvrpIgqPgSxZ+CynFvRh6Z93owv/a9BRDYAMsmXq21+qB6o0uBWObV7nw+G6vP/Op5yNL0LbwJTB0xcTfuMr3l1/4O4zkf8/gkIRwrhxjixfvo8KbSuefH42LfKXMXX5GR7x7FoNBKSEbcrKz7HbM5Ppa1Wd+zWoHQAx2knXNzfd1In4fwk1AyBdYj5hyHt71VdvhqL5c3w/rTVbXxvLusul99VJ8XdB0umklQtx2T+LN1epOoJrUDsAYrqbbm98/5/QqTwAsnI+qWunsnLPNfXVm2HYfRpLeir5ZM77nM2ovHeC9z8GhcKLiSsW4XVwNq8sP6q+WgP1AIjFPnoIndYfjP2/hJoBkN7JXzDgnd3qqzdD0fRZNkxrx843x/LNpX/XTjX4vwb1AIjtn/R+87u6Trf68O3Ah1OHkb78TT46mPnPbQn1Pw/1AIj/NQZPXSt35v8Fro2Y8eYYKn+Yx4e/Jdbt86+BBvcJ1QDIF3j+MYtXVxxTX70ZirYvsXGSN1+/9jK/xt1HZ/W/BOlcF2kAZHjRKnrM2K6++t+F1BcoDYC0ubSAkR//rr766FAo3Hl26WKcd7/AvO+jND5Zg78B2vg0Hcz04a7MmrfopkGN/x9hYBLJjE8mcHDJXHaeVK98+R/DTWPj/xSU5RdY9Or7WPWfxYYNG/j22wUEn9r6nxz8kCDtLZqbnSWvRtDg/wIqKcrOIKNm2PYBUFB+hHynkap2vWAg1z/ty1f/pwY/JEh7mRaRlZNP1X3tYfx/Eyknvua7K1a89f5yub2sW7WURiV7WbLp4P/M4IcEpfICS8+4s3zlGjasWkjTil/44FvN4MfjQyUFWRnybKpbIZ21U5yXRVru49wmxobu42azUrRZqd3e+vfNsoV09qs/8+u/gCoKs9PJvM0SNBvvSGZ9Ifz1C2Fsf30sa/7lwQ8V1DotvJ1Oq4VOs0nPeZw6fVRUkCfqK22xdStCnniJr1ZvYNlQC9bMf5cz/wcHP1SQdJpOzm3sVJoBVfLYdWpJp9HTWXEbG5X+1qxYQo/A/6Kd3p57WbgGMu1zYacvNeSXqeNYrRn8+P8cCpz9hvDZbdpmzd/zbVTzIP87EHaan0PGbeKpNJN58GxR77eHEb9mPp8d1gx+PF4oKS3MJSOn6LaD/n2mf8uGDyZSumsxCw9oBj/+G/Bk6MyPWXsb25b+vvrgLcKd1T/9z6CCgkwRp2/DvTxa9OfjZSIGTfBi4xsv8Mt/ePBDhSqKckQ8vfN2Av8xVFIoOFJm/uNNgJXKOJaP68Xc/w8GPxSKRryw4pvb2ov0t+C5VtQe0aPBfwoV5VK/Vx6V/wP9XkplOXlyv/fj3nfjv4N/ZQWIBhpooIEGGmiggQYaaKCBBhpooIEGGmiggQYaaKDB34l/ZQWIBhpooIEGGmiggQYaaKCBBhpooIEGGmiggQYaaKDB3wnNAIgGGmiggQYaaKCBBhpooIEGGmiggQYaaKCBBhpo8D+Hx7oFlpaOHga6UFpS/lj35tXS0RfPVT7252qgwd8FhbAFQz1hDFVlFJf97+6h909DW8hVT0f4mLLy2+4D/HdDS9cAAz1tpJ3TqyvLKSuvQD4HU6FAT98QXSqFvuvVTVsXQ31dtEQ5ymrKy8qoqPrvezFt8S0GWsLnivre9qDPvwGSbA11taisKKOs4vHv1KoldKGvq/jX2s5/Bdq6+uhrV1N8m/MaHhu0tNHX10dHS7IUJZXlf49ONfh7oCPsX1+rWraVf8r+Hxo1vlchfK9o08r/iHHL/kzECgnVwqeVVlTKfkehpSXqa4COskJVX/kXAtp6GOnriM+RYkUVZcL3/lN7CctxTfje6kpRz/+PzrrT0hE+XUfj0zXQQAMNNNBAAw000ECDe0NbT09vtrGtKyHBwXi6u+LsYEdlQQo15zTqOATQtIEvrq6u4s8Onfw0cstul2kYEjr0DeYPseX4vsvkq7MRI6cAIoN9sNYtJq3eQUxSJ4x3gyb4e0nPdcWoPImsInXhTTCm4TOzWTDQhEN7rlCgvmrkHEzDIC9MFEU3HWyqpWeIV2AEAd7u8nPtzSE7I/++Dz4ydm1Aw0B39KoKbnsIFlaeNAkNwMFGl/y0XO7ZhWTqQGhIEF4ebqI+zljoVZGfX0ilWoS6JtYEBDfAx1OUu4hy/Qpycorub6DH2pumYf64ie90MNMiJ6+gLmE2tiE4OEg81x0XJwe0SrPIK7m7FIxtXAj2caA0K5fSep0e1t4RhNhWk6xWkJFjABFCp3am1WRnFtTK1imwGSG+Kn1Kf9bauaTlSTI0xSM0hAAvC4oTM5FbgYUbjUI90cpNI/8R++G0TD1oEOhEeX4Gpf+RsQanThNZ+uFsBrvHs+GPGPXVvxEKLez9Ign185Blb6ubT2puvYPEjF0IC/dFqzCFwv/AAduGzkE0DvGpbStODgYUJGdz96rpEdFzPB+MjeC3Q+cp+acHlsyc6DpxDlMHtCS8eWsCrUu4Hh0vH+atZ+HAuHdWMbOzITsOXqSkphPJsyUvjB1J9y59eHbMYKoTT3MxPkdV9m9BoY2lsz/edgry8ou5XR9bq1fWsmRMGJfOnSY5+585QM/7qU9YP388jkWnOXApQ3318UE6wHDBc+05fPwsRf8/DkrqWeAn4rSdVgaZhQ8/iNbwqbdZONCG73+7qBq8+ztg68/wUc8wsNcTjJo0kVCty+w7m6wu1OC/jnavr2fxyEBOnzkteNtfD6T+R6FtiKtvEC5GhWQV1BswUEPH2IqRc1czr4cluw+fp/C/QAIsXOn1wgLe6NtExIo2+BqncSk6DSksGAvu+sb7X/Fa8yp++ONy7YC4wq8jr49/im5d+zF2eCdSrp0mNq1QLvu74Tn0Pda99yIB1WfZczZVffURYWhPSHgwZuXJZP9N5/V7tR7C+2NacuDoubqYq4EGGmiggQYaaKCBBhpocBtom9m6zB4yfCQ2hkp5NpV9q6H08i7l8vVouaNU28aLUE87jIyMcG0zmOGtnUg5d5LkWxMa6yBGPtWcuLWr2ZdShFLfmla9nqR3swY0Gz6e9vqX+OlovPrH0GzQS3QNsaS4rAqjiH5M6OJD6vWjJOaqf6CGwr4R456O5OKSZexPFxUycqJT/yfpERlAy+FjCak4y956HStBfcYzuKk7VcVl6Bo1ZNiUrlRHnedqas3QyR1g4kHPwYPpGupL62FP45BzisNX0tWFNTCj8eg3eWfKUzQOUHJs61Gy1SV3hIkNAV6uWJqbYmbrRMeePbDOvsw1kdgq9Ixp+9Q4urqYUVKlxMSyGUNGNiH14nmS6w0W3RZuTRk7+SV6OiWSWOFM+27dCTJO5dT1DKr1zWjx5GRGNzchu0iJZUBP+rWw4PrVKHKL79w5YBfenTfHtiHm9+Mkl9WNSjQb8zFvNcpk/f7r4l9mtBo3g1FN/WjRzpNLvx0mUz1O1OP15QwKqCA9swS9iL68+EQYiRd/JzHPj5HvTGN410iMbxzmuGg8ivBBLJo1hPI/t3I2+9F64fT9hzP3lY7EH/tVvEt98V9GdVkxabGXOXTkOLEZf38HUli/l3h2YGsMC9Ko0jXCKaITDvlHic5SlSvc+7Pg3TGUnf6eS2mqa/8mDBx8CHazkf2Ke8dnGd/PjtMbD3L3rhdtHP0b0dJTyY79p//xARDXdk/zZndDVr41g69++pUj51WDHxKU1dUU5aRz7vQJridm182azonn8IH9/PZ7LP6d25B5+rd/fwBE24CI3i/wdNMyjp65QfFtxnkrCnOIvnCSi1EJlJT/MytWKkvySb52hqMnz5H+qKOit4GlWxBt/EzZe/Dk/5cDIAqrcCZPf4PGZTvZe+nhRzGdwjrS1jad7/Zd+PsGQIoyOXv0AHv3XsOxS3dMYn7TDID8f4RyYf9RF09w6UYSpRX/8oo1I0cGTHiDblbn2H9e8q3q67UQvjc3gwtnTnAtIfMfWzVxN3j1eIHpncv5/OXprNi+h2NXVIMfEpRVFeRlJHHq5HFuJOfV2WDWDQ7s38fh4xmEtA0j6tiBf2wApEr43pTrZzl84jSpubcJCA8BhWMHZr33Bu4J33Ig+u/RiZVHA9r6GPLrgVOaARANNNBAAw000EADDTTQ4K7QqijOZef3q/l+0yZ+/vlndq7/CfPwLrg7WMs/qIg9Jl+X/r79ZDu5jfrRxEfa1qI+dPANjsA55yzbbxSIhE4Hr+CuNHEuYN+WPUTl/zUxufz7JlauXC0/d9vSFVx17EaXpsHq0hroEdKkEbYJB9kaU4ISfUJb9CDMOJldP+4j+pZZsAqFO527tSbl3G6+l+u8mB8v29C6VRiqr7kTjGnerTcB1VfZ9sM+4otvn6zZNOrK6LZabPz2nPrKfSA7lt/37JK/c8umbZyI1ycs3E7exsfA2J8Oka4cO7KLLaL8p5+XcSzfndaBnqJGd4MpLbs+QW+zk8xdIr7zx/VsP59Pi26d8NbVwcK6Af0amfHjj9vYvEWUf7+MYpd2NHSzF5q6M6TtfKqqbtaVQmGHnZ0umemqziuFdSCtgnW4/OMmorRD8POxkK/LUFaSGnWSXZJOl+wkzrMF3Zs3UBdC9JFofHq2wFL97/9lFCVeYM+u7ey/9Pd3disUjek5ogvVJ1exapPKVjdv/J4zSf9+R9CdUHj9sFxP6e+Pq//ygMB9wtrCDJ3kaxzJ/WuHYHV5MRcO/cLuEzGUVf7LHYaPASln97LrwCmyCh//QMSdkH/tT7bv2MWFxNsuBdRAAw3+ISSd2cMvB8+RW/TfHyiUtpe6euRXdh+L+scGa+8FWytLtOIvcTzvrzG4siiHk3/sYs/pRCr/thHIB0N+1BHhe3dwOvafGXDRQAMNNNBAAw000EADDTT4p6FVVVFOampq7b6/1QV5VCh00db5a1d5uYUxlqJMR1d9oQa6hrj7e5F1+RKZxdLM1Epiz37PwmVbuZBUdNtZprmpsXVbVxXmkS/ybH19Q9W/a6Bvir+/E4mnz5Mjr0go4+L+1Xz+zS9cSfnrmnqlMoG8Qn1MjYzQk68UYmZoQWlJMXef01bMsa1L+fy7P7ieVnqHvYRtadG6BUbnd7AhLV99rQ46JlY8PX8D62cNxMb0VgGpoNTWQs/QEANd1QBSdXUSxZVGWOrpIe0UrVAUYaxjRFF5We22UvpWLrzw8UbWvtUDU0PVftKYu9AwwJXrx38iNV8k/NXmONrbYeLbjI5+Opj6tcS48ApxSWmy7HUJxTnQmQhfe4xuX7U6WNvirqU640AFXXR1FFRWqiRoGxiAb+V1/jhziqNXy/Hz9sFILrkFRSXyVlf6BnU6rbj6KzcsmuNtfesA2j1gYsewmcvYuXOn/Pf92lcJUShw7DiBNZt+5scP++HpFsGcparynTvn0UraR9u7DQvenUxD8x68s32HXLZwShusaips7cXEBatqn7t0cit1gQqNJq+oLdu5YLCQg5bqnrdeouOQafy4dRsr3x/LqMkfsmXnJ/S3MkUh2mznlxbV3rdlRjf101QDdKMW/cj7Y5sz6cONqt+smoKPlniuGq2fX8627ep3qv9WTgxVl94JxhgbKTAyMKBU3XDKshPJLAKr8B58unoLOxYNx1200efeV8lh58736CadUWLlwfg3xfd49mbapi1y2fK5o4WOVM9B34SOL35RW5etM7urC1TwGVVXtvOT57Ay1VfdM+4Nho59g2++/ZGfl42nY4+32LRzCSP9nO86CFeDwDFL65774SiMDW6+y3vYR2zfIco2f8XQZj5qe1fBttkQlq7/ScgtTH3lMaKigrJbHISi41t1df10HNaSDO4XHi2Yt2SD6t6fNvPmwPuvs1eNDKR7v3gRVxtp2FSBvU9X5s0cT7ux8/jhp+3s/Pl7Xh/cTB5U9Rr2Idt/3sycUU0I6fqKsB/p/h2s+GQMntLdzcby/ZafVc9c+Q6NfW2lV9XCod2zrNqoLv9+JQNbSndJbduHKYu+YfzY4Xy0UtWONn0+CkfJDu8Fj+bM/fJb1TN//pGpT4arC9Qwd+bZeXW2uGHFCwTcz3MFFE3HsPFHVX2XzBqHZ73xWuyDeOWjNarn7tjBZ881ly8rFG6M/PwHPhrblLHvqXWz6nn8tFX+VxHSl6WfTKSBYQ8+VNfpo9FBGNb4VvemzFlc9z3TB0eoC1Qwc/Jl7nLVfTt3rmSIV923eA39gG01Ol30Mu52JlKF6PjaN+xYM5c2ntY0GvcdO+R7VzGhWQAG0o0iBreY9Ln6mTvZMbeX/LwaKDq8ob5nJ++MaIppfYN5CCgU9gycu4Jl40Jo/+o3qveueZMI01ti+J1g6sCoOctr67vqpbbqAhVCx39dW7bz/eHyuTs1UDR5hu82q9vgztVMbBFI7Vvt/HnhA3V9xN+iCS3UBXeDMa1HzWTD/Lr3+HQYwddznsHcSC0o10bM/GK9+rnbWDxnOK6qEhleT71f+86d7/STVHZf8Gkv3rNRfZ/6b10Nh9DRp8n4T+vK3u6tvsuaXm8sZOnESJo+v1JVtn4WzW3NauO2Irg3i9f8oCr7YQ3D2/moS4R/7DeDGaOG8uz0hSJu7WTb1s081VB1p6LFBDaLuCbf9/UsQj2s5Ov10ebFleo2uoV3R7fH+j7dXchzdTF85wdPYagv+XR9Ivs8zyev9CRi7EJ2SM/94UuebOQlmIf6nh+WMbyVFxHDv2DLz9L9m5k9sgNSzRTtX1PdIz1z4WQcLW9mI+79Z/Hjz+qY9/VswjxV32Ns2ZhpC2bRZ+zrwgeK792xjU9f6UF99/DIELHiVt5p0GNWPRmMkM/8uF8oAnuwcPUm1b2b1zGqo6+6ROAW3vHzlpk0vp9G6BzOW5+tVd23/WcWPN1YXSDeJ3z681+sYuzYUTKHkH7z3SdP4VDvufrd633Pzg/pY2KAnoUjEz8UPmrZ8wSaGdDhNXV72vkFQ5ytkdmOxDveVbdd8ffVlJu5V8P63Ou9IehJ3EsNRfPn2LRF9czF00bjbq4u0EADDTTQQAMNNNBAAw00uAvqsgo1LB3D0VdmUlSg3jJKJDvGNs54eXkxcGRPLC+t4oeDqqIaGJva0SLUhnOXkilRTxiurqoQ+V/VX/Zrvh1MbCPwsi8nOTFBfUUFC/Hehu7aHL+YWbt9QFWleO4dZ1hXs2vjdoL6DmdQx2Z0fHkx3fUOsnXL/tqzQ24PJdJA0J2fq8A5LJyOXvl8vero7WcZVldTkJVKak7RXw8NNbbB09OLBmHBNHYtYseeZEpFZlxSWMCe/Vfp+fxYejUKpfPLnxOQ8St7jl6gZtMkZVUluZmppOUWS69QwdwUG9NSUmPKUBja02HUZCKNc0nONcDVWwtdNzuU0jkeFWa4tJnM/PmdSD18BVNHw78OXtVDZl4exWXimSK/tfAayfz3JuFnqS8PgCQmRInWYkZYsA955w5zsbycK4cuYhfgK+qibkYKLYwt7fHw9qbNlD64Rx9j247jqjIJyits25NDWNNgecDnfuHa8jla6f3JxOHd6d69O4Oe+pALSiUpe79kxMDe9Hv1R2LiTzNrnKq8e/fpHJQ6qRU66Dl3Zt6KwcS83Ysnp8yjMHIAve1t0NYxpd2o8Rgc+JxB4p4ePd4mre3zTOwZInfQSx3BneJny8/r0eNlttkOZvmEUNkedG2b8lrnPKbO2I5eeCtsCuO5FONI0056UF7A7k8miXueZe3lQvTqddxJ7UhX34DIHmPJ2Py6+M3r/KrbldeeDRRl2nj1fpkX2ibzQb/edB86js2n0rjx4+tMWHb3FUdK5X5WrjyBfbc3WfzWCBoFeuNmo+oSzD6zgxdH9aXHpHXEFWbz1es91DJ6g13lwliFznRtm/Dax0MoXTKMPkNGc9KoIT38/TFQ6OM9fA49FDsZKcthJgdDJvHFlPbygIMiYgjDiz9TP+851hY3ZeGEJvKB39pmvjzdVpdFn+0i270N3RuWcVT4jdDWpndtg9JZQhHjFvJO+4u82UOq62RWV7ZhywcjsKzptPXrwUu+x5nUqy+vfnaG3mOexMvOVF0onTtfSEZaCuny+TOPDrPOL7FixQpef7I55mH9WPrV16xY8hFDWvsj9f0p974r6vkEUxftIE+pK5rIfXQ8CWibOvP0Mz258dVUnhAyHDhiKQ79J9CnsftfHfNN0CNw8Aze7ZXKO717ineP5NOrTiyeMxJHE220tLSxbdiXSaHJzBjSn8FjPsSm7ZM0DnIkZv2r9Ozdn1mrj3Hhl4+E/Ui668EzL32NdFKN8sgyBvXtzdDR87lapi+eVfMtCqwDO/DiUC+2vjyKntI9036h6zNjaO5rI0oVGFo7Cz/mzZo5z4i2MptzLgMZ0t1Nff9dEHuYmROGinumsCtLOuS+3tcLWfq2GUNE+S88N0Rl30Oe+Ywrtx+lrgfhiyL6sei5YLZNHyLfN37OUmLUWyxq6VvS4+mRlO94nwGirGev+RR2msLoTgHCElV2GvbE8+gfFOU9nmZ5Wis+nNdH1dGurYO+W2/e+2YgJ6b2YPi0ZRiL9v+EhTHaJo48NboP8Stn0Fc8t/+wxVj1nUi/pp6yTg1thrBg2Uxi17xMP1Heo8csCgIbSU+VO62frFhJn15Sux/B4igX3h7bUj7kd+8HI+kxYiZ/xGRxYulgeoh7u3d/mi+PXBGxQg/3YfMYZvYbo+VnTme3/0SWv9ZZlOhg3uUlNo93YPFzKtuftuYoBY9sGgp0hIw8B7xDz/J1DO0xjM/Ou/PuO4MwvWf716fhyFdxvvi1aB9SfecS0/IFXh8UqfK9TUbzRNo8ua49ejzPFpM+rJocKd+pcGjOnHFdiVo1Qi2DUSw+dFkebFfomdNl1DOw+yMGyvfOI6fDC4zpGnSPeCP8la4ehnrCdtVXpAPzDaQBYumCrildeg/D4spihvaX3tmLibPWoWIrelgP/oC5jS8zTn7nm2x3fZqNs3qpBqbuAkNbHwYPasIfb4+nj7h35KLDZFz9TbSPH8ksUOAybD6j7Q7yjPzcafziO55Vb3ZFX8hXR08fjydmM7xoiajPM6y4ZM+kZxuira1AzymM159txG8zJ9BLeu4rW2k3egwtfGzlz9HSN6ft0KF4J61mZL/uvLollfZDx+AphKQ89CX9n+jFU+M+ILq8vv1LO+f5MHbBEia6/8kLfXqJ9w7lh/N5VBnefb2q5NMjJyxiTqszvCb79CmsoSM/f/gUFsKna4uA4NxxAq/7n2B8rz48/+khYZuD8LAx4cJXY+k+YCzrDkZzet1k+vaW5N+f2d/sk7cfVf72gZBNb155bxNZ1Xoyd1FBB8+uE5jVt4JFg/uJewYwe1cp0994Gm8bA/E7bSz8WvK0dzavPDuQJ/p/RFn4EzQNu/ta4XvBuffrcqx4sWcghmGD+Xr5clYsepueoW7ygE7pjjmiLgN597ujlGrVtbd7QdchWNSzGQfmTpZ1OuKFH2gx6jla+9nLz7BqPIEnPeN47WmVj+zddy7H7+kjBZLO8O4LTwkZTuLndF30detbihZGNq70iXTm6xmjxW/mcMltEAM6u8ilioBRLH+hERun13CKV/mpsJTy3BQWvyp81NjPuZxfyr4PpLYilU9mQ1IWSm1j2oyciMmhRTwprkvcK6XNC0zuHarmXmPokiDJSSp7iZ+tBrFcnswgfHrDQSx5LpCtbw2Syye+s5K4/8i2pxpooIEGGmiggQYaaKDBfxs39bN5tx3G5Fe6k3ZkP7Fp6hUWIlG08g6ndevWGOXFcDVZn8Dgm6dcOTcehmnWcc7eSORBN0yQ9iOfMvdpnC/9xC8nbj6cwL1Rf5TRh7iQlH7fh5iXZERx7kISxn4htA0xIPZUHNWmJurSh4O2nhNte/Qi5s/tnMnIve0B5ZXFufzw0Yu8/PlOcm7dNsLai+YtWxIZEkhmYgaunpbo6ArRV1eSEXuVC1eysA5vSEtfbZKuZ6A0rOs6Kc9LZfX853nly/0Uld0iBVeRwE+YQmjZbhat209m/UUxll50Hz6e8Y0z+Graa+y7n3O4S8oorjTA1EqBV89mOCnMsbHzxsZGtSJEz8qBBgGmXDkaQ1VlNcWxp9F2DsHdzlLVkKS24hJA80ETebWHLWdWLeL31JuT8PwzB9ETv3Ewut/UH6qK01FaBNNn4GBaON+rW+lWZPDruy+w/Eg1BYlX+fHbnVytKhXyj6Bbcy+sQpoxaPRonn7aH2W+AldHJ3kWqNQRvK2sA6PlsmbYVetia+eseiSlnNq5i5iKCqqKtLl++neiS8vu7+B6gdTTm9l2KBal8jznL5ZjbeskrupgZmKEdkEe6VLHRXkZefmF8qH+UufyvRC1cQYvTvuUA8mmPPnWxyx8+0W6NLjfzcZy+WPxDBbuK6aiMJe932/mdHYO1VoNGNYrGANLb3rJcghBK6MCcx9fJEkoT29gXUYTWUajR3fC09QQWxtH1SOp4MrBA0QVFKKstiLp8BYu5xeJq3eHwrElwzvYcuTLpZyVO3Bu8N26P8jy7cOTwWo5JP3OzLnfEVtdRlTccfELFzo4CNmpi7NPb2P6S+N4Y91l1YX7gjHBHfox6mnpW6S/4XQIckAy0/zdn/DMM8/w/sbD5J39kXHPjeGZ8a+w4cDVexzafndYmEXS0NsR+zadGS7eOWSwp5CVCf6WVrdfVVUDyyB6t/bkwjcrOSKPioo2vvMAiXbtGRWhnlGceYaPP97I5eIyioqjhewNaOZijeFNHv8BoK2Pb0Q7OLeXP7KyRVtXkpLyB4eSrOkVaYM8kbm8kP27t3EpNlu07aNcvKzA3OLROhSlEfSK4gwU1uH0HTyY5k41o2D3gI4pbZo1o+rsJn64/tfVggb6kXSI9MA6shWDhexHPe2HslAHTzt7zNS/yTq1kZU/n6JYmca+w9fRCW5JI7MaW0xh++wJbDitJPvKMb5du5tonQrMTCNp4ueMfauODBPPHTbEC2WlEX7W1vIKnLCnB2B8ais/7r8sD3IrlfFs364aJFZe/JmNqSGMHPW0aH+9CXY0w8bS4Z4DagpFA4Y/EYKuiRvdxTuffjoU7YwyTPwCcDP2Zli3hiTv/JztCffRIfqgiNrMvM9/IVeZw+HTUVT4NaOjiB93g0IhdNnBT/iRSPrL9Q1AmaPE0cVV3qpSeWwlmwrbynb49NOtcNTSq/O9FYXkFBZiETKE4UN64FEvtOsLn96psQdW4S14Ur5X6DRfCw97Bx5pkriyipKibPRd2jJk+CAa2dYZkUIRyNMDwkS9LOgovzMS/ZwK9AND8L2H3nR0TISdl5NdWSHHjqr0ZAqVumhri3irCGGE0KmOgTPd5OeGoZNRLnhNAO418SB6K3NWHBP/kUJ0bCam5pLv1cHVKQIfayucezzBSHFv3x4uYGRLqImp3Akv3kTc8a18/f0JpEW4N3YIee+9SOFdB6bBJsCbMNM0Pnt3I9GVEhcp4cSJU+Tm3n3LOoVTG57qaMPhJV/JExdEo+HbNQfI8uvLwCD1tyTuZ7rw6fHVFSQk3yDV2J2ODobUG395MBg50rZ5MAlbv+OPMslLF3P0yAGu6UYyPFLEVOm5gs+u3PgrWXmlVFUfJj5RH0PD++GKpoR2G8zTQraqWDGUNt6WcvxJ+vl9OVZ8uv0yJWe/Y8yzz/LMpBlsPxd/z9h3Z2jhbB+Jn501zt17q3TaW+jUwJoGpqbyZITqkjTKDd3o2m8IrdxNHl5ut0Ka0LFrB1fjc4SvOsKlq1qYmatXBZVmkFlYjn/rEXRr7IOxOvTcCzo6EXRv6Y1lcBMGym3bX+iiPvf6mp9K2qvtvzn2wiZk+9e1oEPLppSf3MCmqL//XDUNNNBAAw000EADDTTQ4H8LtZm8fetRvD5pNBbnPuOrLcepPQexupKEo9tZvXo1q5cu4rLTkwx9onlth4JC4ULrXg2IO/YnyQ+4fbCJZ0OeHjOeiKxvmfXxd1yvt7OUQuFKi47eXD55mox7nAdeA+meAeNGohV3kNXLV/DJ7I/IazGCAV2aytslPCz0mz9JJ9dsDvx+Tj4Y/oERf4z1a9ewetVK9kaV0bFfL3wM9DAyC2DI0PbEHt7G6pWr+HzBYvS7jKBnuN/dO0CLSsgv1afJoNYo9q5jzY9/kqFvioVuAVkp1VSl52MXEYxt0jGWf/UDZ3MVGFjoUppdTtXdRqhKSymu1MfU0oVQz3xOnsjExdoWA3LISFXw/9g7C/AqjrUBvyfu7gJJSAIJIQSCB3f34q4tTlvaIqVACy2ltIUaUKS4Q3Eo7u4SJERIiLv7+WfPOQnBqd3bv3dfnm1zZnZnZ+ab+eYb2Rlruwp4unnRcPgU5n+7gFlT+4jf3tSuYIPqQwdp8OLmcdb/MJf1F/VpMKYHPs8MAqWlPCAZGyo42bzxVyAJFzbx7aJdFHq3YuzM+Xw5ewLV3nhcNYHHoZqJo9xELvy2n3OPMlGKrrZ2cTJ3rp3mypUrqmvbwlks2X0RaUFhYP/PmNC/Mmkav7DEPJ4sqMwlK71I9bu4uIi83OcHWF9FUUYGzz+RR3xSGgU29Zn69Tcs+GoWDYxusWrfLfIK32DgUllMwj2R9yuXMm/6h+zMbcTAoR14g/X3glTiIvPVXxgV5XLv/BFO3Y2noNgCI4M8Hlw/XppH+5fMYPbCXcSIW6t0eY/J4+pRfPWqyi8kJqPMAbUF5GRJZ8qIqIlfWVlvuEzTwQYHvTwyU8ukOSOLDKUJJiVKJyuLZI0w8qRtRgqyhQzE7zfIppeTT3zoHa5eVafzypXrhMZL5xlpvP8GtLTMyc+I4NbVc6p3Xjp/ll/mzWHDxQeqFe0vxdIUG+NislOlaQgNWdlkFhliVjLnJepyamGhyr9ICDY7pxhjUx3pg58/hrY2hg7maAmZiiKvplCU/TwFhmbSgK34Ld6Tk5P7mu0Gfy9Kos9sYMHP+8G3LeNnfc0XM8fw2rk9HX0sLMwpyEkT9fR5ISoUojDlx3H76hm1vC9fZvOCWSw/dL30a8GijHRKhnZT0jPEM6YiDzUOxBFVcrBvdhTHd+7hQkw+WiLcgsxH3CyR6YVzrPpqDuvO3SNH4UjFCmbkxsUKjfo8lVoNZ9LYhuhev6Z69n5UEgXPzHm/GHNMDAsIKVNPD/48gxnztvHYyBI7cwMyM6T18n8D6WlCe2j+zMwU9cVUtB8ah5diib52BsHXTpXGd8f3M/h+8ylVvlTv8wmThgWQpdEroQm5peVcmXSX1V/PZfGeSCp1GSXSOJdhTStipCPJ1AJFQSJ3SmQqri0LZ7L0wBWe37Tyd1CYw5Wdy/h+7XlM6/Rk0pxvmD6+l2byxRwzUwVh14+WvvPQ8k+ZMnMtoS8od2XJz08iVVmeAe9/wrcLFjBjRCOu7V3FgzipBgmZGhU9LdOlM/hk7haiSnJDlM/kJxpAgwIdHVMy44O5ceWC6rkLp4/y/Wfz2BESrVmgUkRWWgrZGnutIO4i+/adQWTzK9DGwtwes7xUwjV65Y0ROt1RN5eMkoIikZ5JpqTTS2YbJZ2uUba5+QVCr+tiaqH1BlP/L8HIAEtzXfKk8+dKIpsrLfDQE+2IJtT8fDKkRQzqX7+DfGIf3CyVy5UrNwhPznnjBRC/H7VMsxLulsr04unj/Dj7S369/1g1sZJxfZuwydaR5tiAd6bPY/5Xkwmy+wtmQYSyz8nNeeHkjTL8CF9OncWhMCM6j/2Eed/MpLvXmyxQEbaXMuVp2+u7mSzedUFte/X7lHcH+pGu8QsVtpdKhroGKp2e/xKdLiMjIyMjIyMjIyMj8yrUw2GejXl3cCe8H6/i3R+OEPuyrWNyE0hIV6JvYqr6VF2FexNqOcRx+/rD3zfwZWBOw+7DaKp/gcnf7yT48TOrCD2a4W8Zzb27kb/jq5JKVPLW41HYQ7Lzi0l5dJuLYanYO5fD/E98BNK4eUvcvIOYuXgDv/76K9vH18O6fFu+/vVHBvqVV63AeyOKC8jKzEBpYIKRlhZ6ehVxsMwiLCKagiIlieE3CY4rolw5Wwxfta92ymOCw1MwirjO2hv3SBL9Q1s7G0zSb3PsVhFZd8+TGBXLoVs3Cc8oFJ1nHRxMi7h1P7F0i7JXUq4x/onH2BsRg7O7HYaG+eTna2PjVZPi62uY/ulkpn/yCdMmf8rSHSFUrOX19FZPGfFsOXEFA7uWtGkpfd3whKLsDMKTiqnkbIPeGw7GFuSl8uDWKZZOH8877y8l2bUxTYKePTD/9yGtvM7O1CUrNZnr169rrpuExaZQqAikWYdqWN4/wk6NX4TI5L+3y22Gj6crIZsnM/6T6Xwy5UOmzF3BhdDs3zkIn09C+F1OB0djYGWD4WtWIb+aSBITtdCnqEweXefuwxjyFBUJal6D8hEnWHftmso9LO6PTxgUxcWSIP2RkExCgSUO5crE29EWey3xjjOa32WQzvsxyc8kNFO9ivqPU6D6GutGaTpvEZ6YhaiWfxuFhY/RLjYkLjqqNG+vX79DZErmqwfl0jJJzjHG1rXMWT22ltjq3uXS0ecjrCvqv7WFNgkxua+eAH0VRcVC/eegb1NmGz19PUzNUrh/MZPCN9Erf5D8nGTu3zrJkqljeHvScjLcmhBUq6LG9yXk5ZOWmoG5nQsKLUk3GeJgXxFLzSRacXEk+bn6pCUllMl7IfP41Be2N25ODuKZGBJjNQ4vobAoCkWRocjr6DLh3iYyOYNCZTyJSUrMfP1w09z/BFcC69fCI/Y8a66r61PI42QK3qhQRxGfoMBYW1nmndcJvv+Y3KQ0EnLycHBSn9Uivaeil60kur8cZztbtLViiYnQOLyUCCEbHfKz0svE9yYPpQkfRVUat6uO3YMjbNPolfDEnDKTzwUkRtwX9XQ/c4YPYvH+KBq1bY6piYHQPZHk5eiRkZxYJlwh07gXy/Tl6GNuZoV+aRusJCslhuCbR/huwhDGTt+EgV9TfCtKX6U8Jjq2GHszgzLvvM6tO5Glk2cvw8SoAtqPf+Ozzz7kY9GefvzeaFYeFc+pDKko4oRCNNNVPBXunXuPXz05KrRgXl4cJnqmhIeFlnn2LjGZuX9CRxaRm5NKnqsX9fUNnv50+HUInR5fYPW0Tne2Ezr9KjfOaX6XwcxY6HTDHGIjCsvI/XeSm0dahjaWTrpPJn3NTbEyCOfaSaGs/pRezyP+4Z0ybcVtHqW87Oy4vwKlkGksxromPAoPe0qm0RnqiZeiwgxCb59l1RcfMvq9RTyybUDH1upt4/4+com+d50ju5czaewszmW7M7h/c43fyymxvbJTU8qk5SahMcnC9qpOU43ttUPjV2p7CT0m6XQLe1e0VOemGePk6CnqquQpIyMjIyMjIyMjIyPzarS0LcrxztsjqV14kuELjmJoZo2dnZ3qMGPpM3pDCzvVb+my7/AeQ71SObJ9M0mqx/VpO6g7hmc2cPTx011rbV19LG2k56ww1lGgY2Qu/rbF3FDa91iHCr0/ZVKtYr5dtZf0IkNV+DZWFuovCUS4HYb1hDPbuBD/dLg6eoZYacI1FOHqG1uIv20wUx2S/JDIBG1qBNbHW4qvfTe6N9Ai+E4w8a/5OkXHwBhr25JwtTA0tVSHq6/NvultadaiFR06daFLly50XXiGpIh9vNd1DKtuRagmfnRNrBn21Xa2zu6FbZlD0HUNTbFRhSsuD18aNahD5JEt3M7JpqAglBQ9Fxr7VKW88Hd27EYj30yu3o0q/dJE38qV977fweZPOmBWcgh6cTJ7Dx4jzLYL07s7YudWjW7NaxByeCPXc/JJTLjCkXALBrb3o7yLHR5BI6mqe58LD0PIf1UnPSmNuGwT2o/pRnHoPRJS03Bo0Zy6Ftk8DlVg7mbK46uhREemkpoqXfFExcRg6lMHf+OnV/4VHFrHulCoWLMutmW3RlDm8uBBNE7lHNB96nyMl2NgZqOShbmJIfr67lgZphCbqBouV1H84AFJOhZU8Kmuzmc7C1GCXk1h4R3O3S2mfZvGVKmgkY+tjeaw7RjCwjLRcvagkr09jQdMYVCQXekWS69CIZ2DYqGOr4meFlr6ZuJvWyxNDF6zLYWSgsJC/AIaYGBggJ6eHoYm5thYGIswNbegRd3h89n921G2THky0KAo15m5kztr0i7KffXBTGxhyJWtW7hXMiojZP8wW4lvYCPNfZavnRxRKu9x+GQElZt0p1EV+9LwLU2k3E0iMjKNAgd3qoo8qtGmPwNbVnlyEPRr8O81nuY+9qKOtqRPK0tuHTvKYxFXZdRvbDoUhu/bn9JahGtvH8TEfoGEb17J4fxiCouKKNY2xMbGFjvH8gQ16kDRvcNcT00pHdOyC+rHiq0HWDf+6cOn/y50jK1EvthiYWqEtp6RqO+22NpaYSCKt7aBibr+21qir6ONiYV0rw2megoys25zM9WVwR0CqeCqzls7G/Hc6+pF0lX2H7tJuf5T6ergKPKoCgM7BpF2dDu7szUzEdr6WFmLPBJhetcfRkBRMIciHqm2XZJmQVLDI7GsEIizq7vqHmtLE9WktqSnbcVvGxuhi3X0sLCS2gNrjLVyCL20k9wqQgd6++JoZ0+Ab0cqFj1g/+O4F64QflO0dA2wVMVVrdMNTJ7oXqmEltZ/Y1H/9TywMEgmPlndAr0UZSr3g2+idKtLbSdnvP36MHBwbUw19SE//w4Xww3o1jYIX3dN3ttaP3Uosbah1GaJ+lS1FxNa23BzwxouvWZGLDvrDjeSHBkoZOpZ7lmZFrFvxWoyzOrQrGNNddj2Nej7lnT4ejoxMSnk2ZYjwN4B37otGdCpMZYGT96nFDrvYVwK/vVFXbeXwrbGVF9UOOV9Dh17iGej3jQPeFJPpTZcWRzM+XMRmAS2poaDGy179adVdRd0nxkBrjdmKb8dOsLc/j5PFje8Cfqm6nRUasWwVu6EbVnN4YLip2Rq9FQ7LfJBGczJK2k0a9mS6t6aPBJ1xlSlPOKJCMtAKXRvZVH/6/d6l0ENXSg5FkZL1C8rqe6LtJsYGGEmymtSUpRKdxYU3OFCiA6d2zagskdJuCU6/VVkcud2MAluVenm6ETFqq3o27MJlprHJJ1uotHpZkYGGIg2SF+RQGq6iKfyIQcP3sCs3gi61H6S9zZmr18Jr1QWY+/kgZWVnUrf6+sbYG4h9ISutvB7wKGjD3Br1JeW1Z6W6aspJj7+Fg8UNZjYpRIujpp8sDZ/+mydl6BjZKGu/1bm6OrqYWklpVvUf5EXj+4Gc+6mgoEfdcXB0UG4l6d1swbi3levLlFG7mPjoXD83p5FS5VOb8B7/asTuvEXjpYYJLpqvWnn5Eajxm0wCj7CvtR09YRNVhbR0fF4BLbAwcFJvFfoWmFvSKnRMZZ0hWiTzI2FzWmItVQ2hO41zHnE6VNnseowlh4uruIedzo1aYL2rcPsTs1+pvT/55DsRJUdbCzsaz1jVV7bWgtdKxKjbWgm2g2R97bCftHRxdxSY0foKklMusX94mqM6+KLq1OJTCUdrZapnqk6XKkN0td3w84kjchY6TvNV6Ml7HQLVT0Vuk/UUz0hf3U91Xnt1zc6qjot4iviYWRgL+zeAh5GhGt8BVFRBCdlUK1BiW0i+gLaWhSJtujMnULatmmCv6cmLaKemhhI9T+WcI3t5SPKSqP+kxkcZK+2vZRJ3L1zG4V7kEqnV6rah359a2Dy1MyTFoG9p7Nt31EOfNZe4yYjIyMjIyMjIyMjIyP6XJaWbjPcXIyJTlNQydePqlWrqi5HrRhCopKp2GoEnRsHqNz8raNYOWU2+x6pJyVM3bsycqgHZ39cyLXEp7uUpnZutO7Uk/o13dCKe0hcsY0Iwxvj1AjCEwyoFliOtMRUbFw8S9/p7WJB3KO7FDv3ZtQwV059/x03n9m5w6JcZdp17ELdGuVRxoaSoWuvCtcwIYTQpGhunb6FpX9tAgNFfP0tiNr9M9/vuPbaATpbr5p0aNeO2iJehbHhFBo7i3C90Iu+S2hK2e2PBNJ2U/lRXLsWWrrKUxokMTQ2ITPqNlfvR5Ov2bbI0a8hndq1pGZ1kUaf8kQdXccve4PJLoKC3HjuB8fjVEPEt1pVKlcy4MrmpWw6/bB0Bbi0etnIyIiU8JtceRBHYckS+/i77LudjF/1pgRU9iDt6hZ+2X8X1fhnfjZ37oVgUr4WdWoGUsE8lR2rF3PrNauXRZcWIzNdsuJuc3DHUR4m5FNMIalCftfP38XY2YWI4EuEJ2ZoVpIWkZmbj5aOIbmRN4gtNiX90XXuP0oST6VxJyoHJ2MFkREPyNPTJuneVe7GFpEjrcg10SEzLoIbF64Q9ZqlshWa9OWt5rVUZcTf35L7m+az/my8xlfEoiicOw+LqFa7BtVVZcmK2HN3SdbRw0w3n9Ab94gueGYNcHERj0RaCm2rCZlXV4Vd1ceTwtRHPEqIJfhGtEivG37C3TzuOMuPhqFMDOFCSBLGoqOe8PAOISnSCt10gq/fIktLl9TQG9xP0iGwdR/aNayEXmokoVmmIuzKWJNCxONkdEwNSX94jWuhmilEE0uKYm9y+VEWpm5+1PJ2xNbZU6RTxKdOK4Z1qyVEfZaIZKlEGGFtb05RajQPbl3hUkiiKgzS7nIsvRIjujRW55G7IZdXTWHxsbKV5xGXLiXjVb0aNVR5ZEPKhbvEo4WxoQ5x9x8Qlflkq5kS4m8dJUbXi9o1AtV55F8Fm+Jobkc85kFwNFoWzlSuFoCDkMGWI1fIig/n4v049A2NyI15wP3YHIz1cnhw9SLx+QZC9ve5F5lJ5mMFdXu0p7a/PYn7f2D+7ieH1ERd3k9wti91hd7x93ch88wavtx6hyIhs8zcPLTMXAkM8KdqFV+MUi6zftth4kr2LRJI56YYkUPE3StcCfvrTkiVJjO1M6O4fO/xU1+62NTqRv92dXA0LSYqRYl3pcr4VnQk+d5N8lzr0r19S2pUKyfSHo2hjZvIxwpoP7pFSHw690W+G7rWpGZgNXX+ejqSGBNBorQ5/yuIvX2S2ynlqdFUkksFlA/2893mi6ov30ytvWjcuiGONjZU9PGjvFECG1Ys4nZ0iRYsJjE+gmQtB+rWCiSgqj9u9hBxKwL9Ki3p3a4Jlb1F+UhMw87VS4TvTuGDawSHP+JuZDEVg+oRWN2fclapbF+3ifsxOUL/6WBsoU/s3WuEa2abDU2tyHh0lfuPXy0DI6dKtO3Qkfq13CmODSNb30G80xuD+PuECd3r3bQf3ZrVVOWPpNPvbPyarRc0Zf8VJIeHEok9tYJq4umUy571KwmLEXopJJLc3FzCRVwV9oHUKqn/ldzJTYogOlmXau3bUdXeGDN7D/w9zLi56VO++00zoChtxaKdxd3L90S79vQEfbHQvffv3cXApYxMvZxIiX1EfJqoXyk3OXU6AZ8mQdRWpceSazt28Tg7l7CQGIpNnfCtHoCbST77Dh8jIUa0M/eiRXmTClwKN65GgXNF6ol6LMlFK/qxKHOZxN88wiMtd6HLaqjfKS4nRQw3wpOJuXGVx8YVCapXBYPUS6zbc56sxMdcuhdTWt9zlK7Ub+aDpX4a5/a9fssohcIEv+atqO5qhZFNefy97Qg/8B3f7gxRfTVl6OAlZNpJyNRDyDSUTF2NTEU7HZaUQ9Tt0+RYVRXx1eiVyt5oZwh9GRvD3ZvRGNiXp7Jwt0q5wKqjDygSuvf83TiMy/nTsUM76tWU0l8Z89w7rNx4gNjUApRFhYQHX0VpV+2JTH0qkCdkGpX06kYmK0rIvcCWSvUC8XLU4tDeXUJfx3LzQRTFon2r1bo3bRuq89a3oj5n1y/iWLC6XKfcPMitHHuRFnUZlS4P/QSuPHx1GdW2dSOgWhW8yrlQ0bcKVavVoG3bdtgWh3I3Iom464cJU5YXuveJTF20YrkeloqBiSH5sQ+4cFddJlW6KV3o+LuPyU9P4ObDaKw86lBDlCXVs+XNiYh4RLowELQMTDFICyc4NPa5M4wsq7amT7tG+FSwIikxE0c3b/G8O/kPrhKZnMTV4zdJdPGhaU0pf73IEXrsrniXUDuvJPLSPu7n+ml0ujMZp1Yyd2uwKCvaOPvUIqimL9Y2jlT29UEv4TzL1u0hLr0k0BwePnhEnqUHQTWk9/pgXpjCo8hEzGt2pV/burhaaxOdUkiFir5UqewqmsTr3Ll9lTsJwu5sUotqAT6irbjE0o3HSMosFHaVrrCrinkYHExSRh7SOVtGJmbEht4iNuUN91x9BXpGZihSQ4V8ojUuahzr9aJv60CsdbKJSNXGt3IVvN2tiLsXDF5N6dm+Kf4+9qQlJGHlVEGk1QNl6DUexiRyKyQKy6dkasGjR5GkZedTrmEferWsrXL397cicvt8lhx5+t0vwsDWg9btO9OwtodoVB6SomUnwqiIUdJDYU/nY2iuR3TwdWETldHpEVcJiUnHqlp7+rZrQECA9E4XMs6s4sttUjutulUQy8WzUZh6+6l0XdWqzuTeeajSdZF3LlJgE1DG9vKiOO0REfExwvZ6jLGTm6r+m8edYMUxYXslibJ+L56k0BCitJxUOt3DIYtdG9byKDaV20KnFxRKLxa62cZCVOh4QoX8z917+lxBGRkZGRkZGRkZGZn/XRQmJibPjnm+IWY0mfAZI+wOM37qTvXBzX8JFrT86CuGmW1n1JQ9vH6YS0bmX4B5RcZ+PI068T8zaP5J1ZZoFtW688WU7oR9O5S5p1+3oYqMjIQCR+82zBhfi2+/+JbgyLIb78u8CQpFeYYs+pFmIV/RZ95Rjeu/G/v6E1nwSXvuLB7IF1uiXrudpULhQM8vvmaYchPNP/pV4yrzeyjXbDKfd83n09k/cTc6G20jS3p+8BVVw39mzvpzpP2R88b+36FPza5jmNQgm5EfLyflDx2yJiMjIyMjIyMjIyMjIyPzal6/J8JLyeL8L7MY98X+v3DyQyKD04snM/qLg/Lkh8z/DhmhrNpxFKqPYvXa9axfv54l07sSu/FLll7+fYesy8jIyLwRxq70fv9LFnxYg6uzh/Dt7tdPfsj8NURf38LpjMrMXrBCpe/XrviR+jpXWLf3KhmyEGRkZGRkZGRkZGRkZGRk/jL+xBcgMjIyfykKLXS0n56TVBYXUfRHTxaX+Z9E2o5PS0tBsSg7f+nc9P8MCrS0tdGiiMK/8xT8fwSatCqkXQELn9ra7dWU5JF0Ls9r9j+SeQlP8r4UZTFFIj//l6qttM2ntkIplyMZGRkZGRkZGRkZGRmZvw15AkRGRkZGRkZGRkZGRkZGRkZGRkZGRkZG5l/Hn9gCS0ZGRkZGRkZGRkZGRkZGRkZGRkZGRkZG5p+JPAEiIyMjIyMjIyMjIyMjIyMjIyMjIyMjI/Ov42+bADEpH8D0z6fSyMX6/8Esiz41Oo9n9edDMTfW07j981G49+LnXXvYt28f+9bPoUk5m3/ljFb5PnPVaZSu2V3QUpTdNF3m91K1+0esn9ETXZ1/ZmlRNBjLjpJyvegjvJ3NNT7/23gO+I6Vc3pi+x8s/86tJ7D+p9F4aetSoVZPFs+bgKuNscb3j1Nn2Ndsn9GJ/981WYF7s0ls3jiPVp4OaGtcZWT+0zg1H82aH8dQUUcqhcbUHzCNDTvVbebW1T/R2FN935ug8BzEypL2dvVkqpsZanzMaT7qC7bsUvut/+kzarpqvH4n5bt+wvYlb+P2H9Rl1tU6sOCb9wg0N9K4/P9E4TmQlTs3MrFrTV6XEoXCji7Tl7BzVkeNi4zM34uiXCe+27qDVZ//Z22V/zQB7yxl39qFtAhw1rj893Ds8blaX0vX593RLnOwlCJoNNt37lb7LZmGbzkLjY+MjIyMjIyMzP8ef98IqEILPX09/tNjrK6dPmL58uWqa+32A+zc+CF+b2CEa+noYaCv++IBOW09qvb5+Em4v/7G5uXj8dJ4/9fQ0hGGbgw/jGhLm95TOPookX/jMaIR6z6kbdv+LDr1CIWursb1zVCU68iPO/czufmzw5MKDMzsCWg/nJ837+fol1007v9+XlnW/wEoT35Hpw7tGfruj0QW6v2+CS8jR/p/vIT5Q30weLao6FniVsmPkZ+v4eCSSX/JQP5/CoVxM4b1cOXC9k0kaE42lwbCftm9nd7V/iZJ6nnToYUvd/ds4mFxsVDpOugLna74CwY1tHQNMNTX0fz6/0tBThpxcclkFxb+ZQdXK/QsaDv1F44dW8ZAd83EikIHc1tnavWeyoY9h1n/QVPVvU+jhUmdfqzevp9jR+dSXyMnRb232blvJ5tWrChtwya1sVYdvq2jb0zjfh/w/ZKVKvely5bQtaYlehp1qWNkQ+XGXfl61S6OzO+NjvYT2SsaTmD/wd1s1IQpXe+1MC3VK4YW9rj1FPFdpvabNbQh1poqV65z2XZ6DWPrO2NcpjiYuVSk/Xtfs1pzz8SmBmoPt7pM/vw7lduKlSv47tOxBDoZqtIiHf7vWrM1s75dwUrpuc17mNLJAUNNWkzsyjNy7kb1e9dv57t3auJopsmjKl3E/dvY8ssvpfGa+lZFDJ/SIbpYdprBoSOHWPbFQMppXPWtXOgxYwVrVc9tYPfGj6lvb6ryUwT2Y8OOX9lcJu8/6uSKroiTrWsnPte4qa5fVrJl935+HFMfS0OwcKnE4M9WsEby27iThUO9MH/R+gw9D9o08+PBgS2EFBUJhyxOrfqMXh3b0Hb8NjIM9CkjttejpUt+8nWm9xd2Rf/PuZKeo/FI49CPH9G9Qxu6friHbAOhm/+AfacwqE7P9l5c3byK8BJdVq4TP+2S2um/yWDUMqNGjTqkXTvM3ZxsjeOrcWnyET9+PpQK1hqHfwoFmSTExZOWlfcGOkeBjt4rdK22PtaOrtQdNJtt+w7yzfA6Go+yaGPWbAzb9x5kz7apVC3R/8Y2eA/6ml83iPK5aiNrZvXGy1EzJaNnjGObCWxYs4wVK35h5Q9zaV/L5Sn9IbQLFq0nsfe3w2xb9S6VSvRVnWEs0+iM1ZtWM6NbdWwNNc/pGGHvUp76I75m165tjGhdSe0uoWdE3cEzSuvTmq0rGVTDHgNR1xSKarzzw6IndU26Nu3mN9G2dfMTYeua4FiuPI1HfcduoY/eCnLXBCqe1dahQtPefP39Cn4Rz61csZ75H3TDQaMczJ08GTd/gzrMjTtYOMyPEtNC19SWBuMXanTkaratm0f3quVU+kpbyKVyx7f54acVrBD+S39ZQc/aFuhqqoCNexUmfbNeE+5OvhlUEStN9hpZO9Nnxmq135qN/DCpPZ52GhnbVmT41PlqvxXL+XnRHJp4mJb2xbS0dbGv04nZ8xep0rPkxwW08VHnr56FA80++JkN0rPL17Jj/We09bBV+b0xhVkkxsURn5xJkaZ+/504NPiARV+NoaKdxuFPovDozYrfDrFjo5QHUjlazbS2fjhaPK1889MTCH8USXJamsblv0fMpsm0adOH7w8/QCnkWxbl6R/o0rE9A0d/Q3jB77SnZWRkZGRkZGT+ZfyHpyf+fiJ3fMGQIUNU14ydYX/NoFRRPtfXfVoa7sw9kRoPmf8Uf7wf9WJjX1u3Ih1HjKCuzmMuRiVT+Pf302T+qzjTYMhYhrSsRuad00Tnapz/X2CMT7emeIRtYc8ljdPfjjYOAf5U5CZ7T2f9ifr3b0ZJ1JkljBn3OSfD/7rJZ5favWnpo018fJbGBczsatJ7YC98Es5yLDZP4/o0epbl6NUugMehCRQVPyuw2ywaqm6/pGveviSkWwzMrDGMOcO0d4er27Y112nXcyBudtKq/wq0HjWOlk7F3I6IIveFCbzJ90OHloY7/2CGus21cKH72PEMt7zFx8OHqfymLztBkiZJj3590k6Pm3WRgPdmElROo6vdg5g0cxIu11YyRnPPN0c0FTb8LJ9PFvVYuA0dMYHDiRXo1qYqpnoi/YZ+DBjejdtrpzFC8p+8AuduM2lcST2CbVepLkk7P1I/+958UutMZ2ZPb5WfmnusGTWyNF6zN98jp0DjJTDzasL73V24fCla4yJhQaPx39BRbx9jVc+9z9JwXyZO7syT8bhglo9Q5690fbEjkoIiSIjcwWSNm3S9M+4zjt+5z8U7CWTnu9Nn1teUe7CA0cJv6Ac/UthmLmOalteEWYIWdr6Vqah7jwOnM1Uy/WejR/lGtfBKP8H2k2Uy92/G0Locfu55nDsXQ26+xvH/KcqIrbw/fCzLD9ygZGrqj6GDU6Vm9O/bBffQ3zgSL02ePY+Roz/DO1bk7q1Y0Q6UFDBT/PtNZWHDTGa9L8rvO5M4pNuOLye0xFIhwg3swKxO5Vj/9QSGDB3OvF1hdO3bg4qWRqUWmUm5Wozu4sG1K2Xrk0jfuaUM1eiqUZM3Y977IwYHSoO6hlRs2I2hvdrgdHMbp5LU95eSn83ZFTNK69P7825Td/QEqoiKqFRe5afRb5f6DRkykYUnIsiNOMXVCFP8WvZmWI9W2F7bzMUUTXgajKwq0b9rHU4smc4w8ezI8V+S6tmC5tXcRWkG+4q1ebBukircoZO+J7/lfD7sKE2gGBLw1kQ+rB7K1GGSDhzFl79l0e/dHlTS1cXOvSkDWlizec4Ehopnp/58hoZdh+Blr549sfOowvllE9XhfrgIRfuFjGml/uTKxqMaWifnqNMy9hPu2PVket/q6sHthHv8PPs9td+QYSw5rKRd9+bYaSZPrGq2Z3wHHw59M02VnhGjxrMvWJKrKXWGzuIDn6tMUj07ge+vWDB+Zm/cf8eguTL6EDNHjRD5v4dkjdv/N6Ry/ttCdbs2Ztoy0prPYM7ElpSdCrqzdjLvTJ7H5bBMjYuMjIyMjIyMjMw/HW27cnVnDOxdH0W5+owd2o8ObZrgqJXAvZA4CsUN0krdxoOnM2FgJ1q3bk3r8pnsv/xI/bSGZqO+YXzfNsK/HuZRVwlOyEXXwpH6tSsRfu484Wk52AX2Y+qHvXBJe0BwdBoKQ3PaDf+YUX07qsJt7JDCoWuPNSFCrcFfMmlQO/U7NZdX8U0uPMxAUbEl0999my4dhX+QP2kxD4hKfDJYVIJ1tfa09EzlyJbTxGvcPLtMYfrb3dRhesHRq2EUFWvh7FubINd8rhg0YcqI7rRp7E9+VBiRiRnPDWxZB3aimWsch3ecLzXwK/f8mKnDu6rDrVDIwcth6kFDj/p8MLAWcVfN6Tv/ffoI/0p6IVwPTaZQE7BNre58OHYYtQzvcvr+m68mUlj506mNG8G7d3E/XeMocGo+hLZ1fGjToRc9mlgTkViFCVO7Yx0TycO4FIp19Gg46BMmlsjULYv9lySZmlO//xj6eKWQ4v+OOj1Brjy+do+E3ELsKzRkYBd/Cso3593hfWjXqiEWeTGERCSqyoq06q9Oz4m8P/QtVbhNnVI5eDVK8kHh35W5gysR/bA8wz8bSzfh7557msvhbzoaYUSlhs2oaRDG2kN3nprY8ug8hU9KZOqt4NiVMBTGNnR7ZxrDu9ajgoMF9u7VqNtYKkd+FF6+TXhWLpkJdzh3IRLXoOYEat1l9aG7mhBfhQH+rfvRr4YO8Z79xXtFWhv6kBn6kMep2VR6ayrDgiwJu3uPDGl8R6GNe/2BDGxsxsOQCLL/6JiPoQUtunfDKduKJu++w+BO7alTyZrIBzdJkUZBtLTx6jie6e/0ekamaqSVyN98MIQ2bVpTv3ol7HOCRT7ewqpcPUYNbELkwxDSReSkVdsD+vcjOy6EpAz1QKutV03eHv8BPTu3pmWLamRdP80jTXVT1BzItx8MVr/Tx4AzN0LJk0b3bLwY0KcFRFjS4dPxDGjblgD7HO49FHnwRiJXYGrrTeNajpw9dZ7E9CczFnb1+jBl7GA6thM6p64PCVEhxCRn49bpI2aM7Ei1iuVxdPOlZr1mtGrdFDe9dELuPSY3J4JzR06QZFCJhn4mHDl+UZXm12FgXIm+I7tj6eTNwAGD6NKhDf722dy4/girRkP4eGw7uHWS0Az1/QrnVnw0ZRB6j44S9heMACgs/Rg8uBEJW5awKywLM886vDNmHL1a18DN3pJyXtVp0FQq256kH72GTvP+NK3hR6euveneyJKotKqMn9wF80fhhCWa0OnDjwi0LaROl1H07y50ZHVDrp26x1MaVMeEOi074hB9ip1Xw8krUmDl4kfDKmbc0w1kwpC3aNsiCKOMKEKjkpGGznSMLek08mPe7qPW6Q3skjhy/cnglnbtIXwzaaDKr56/B9bpV1l1MFjlZ1unl5DpEDq2FzKtV5nkxyE8TlKv1NazdKLXqCkM7dlB9WwNizhO3IpFobCl1bjJdHGMxqjBBMYNEPqsthX3zwSTUvzq6Qg9I2+GTBiMTuID1Xukr1raDp9OuaIHhMcb0fa9j2lrH4Nj8wnq9NQy586pYNKEUreu3oH3x4yka8e26nLfwJvUByFEp+eo9JKph6gvYybQu6ton1o0xUkZwdVQ9WidVq3BfNTaGQOXpgwb1Z8O4nmLuAOI5KhQKKozdM4Q8i9uJVHfmrSz57mRminakgJiHl7l/M1MKrdpR4WUs2w9HaZ+SIUO7v6d6FIjlxVnMmhWXY8Taw4jaQCFaw16N7Lg3LrDhJVVnIL87DRCwh6Rm68e/NTHgoaNfLh6/hLxqTkUiPb6rEi3ZdUG1DKJYr3QGSWD7IrydejXyISTq9XvKYuDb306ehewYvl2HpSdRXgBuTqetGtfhbCTW7knGurqvT+hZdYq5q6+QJlm7TmUCl2cKgXha/qQk1ceUVyuIx1r5vLbtn1ESzoxORx9/w645d7l+v1YEiNucScyVfWsIrMI58YtqaMbxvpjISjsfejUyJl7vx7jrqS/nsOeFkOHUj/vAF9eMqWRcxLHD11Haq39Wg/EN/8Ce47dJU/E2LZaT+raRnBw71XSHf1FHbTj+qajhLymTFo1HkYvt3i2bD9EnHkzhvZ25vTixVyXBmTTokhxbUM7L2HPHJXeo0HbkOrNOlE++Ty7LoWQ+0zUFdaBdG7myo3DO95YF0nPdGhsxeX9h4l+yccSuva1aFvXnMvHDvL49yyANrCjTde26FzewY7geLRMben+9ova6coUXrpNTEBfxrb3wqdONwa1dSUk0oOxnwzGWytVtKdFNJ04lY4O0Vg2mcDofqKe1rbg7ulgUp+ZCbLz70JT5wT2Hj1PSp7Gz64ig94ez6Cekh3UkgAPbUIuPsBEyGH62P40r1sZt/LuVAmsT/OWrWlU15rwY6K99WrGtMHVib5uw8B57wo93BpvxW2uhKWr64ZzNUaPGUvf7iI+zRthlRfOzQj1qLpCW5f6wvZ6d1Bnte4oaaelZ/o3INOoLlPH9aKctQm+DbsysK8/GYevkmhdjn6jP2JQj/bq51o0xLJA2F7hCSrbS9vAhNbDPmZMP7VN18w5TWV7KRQinKYtCdS+y027Hnw0tItoMx2JuHSXxHzxZFEWYbcucOFuIdWFPW0deYwDV9Q2mxpDAloIm8IphAVnlLT2L+LI5lPE29Rg1Ij2ZP72CStOZ0KBJQHthH3mX57o48exqd8Tz6y9LN37QNgDWtgJHdS0Y22U145yNSZL6Ekz6nYV7ZTxJb48o0cb31wO/3qORM1bSyjQdqRR6wbo3d/MkfuicOcnc+fiGdEP0KFep+bk3jrM5ZBnn1KTp1eRNs3LcfvkPjTVvhSFT1tmDQnkypK57AkRyiI/gRtnT3I5wpAG7RuQcPVoqa4wMDGnUeN6RFw8SUh8OgqdXPwbtEd5/ww3hO0bH36TkBi1plKkF+Pash1+ebfYfjYCj1qiHXRIZsduYWso8zD3qE1jP33O7zwLVdrhr3uHvaduqGzF4qxUKjZoTEHIDULFe+LDbhIRrx5cV6QV4Sb0vnvqNfZeiiQt+j43wjTpzi3GvnoQje3SWX/4trrfUYJo14wdalLXM0PYureRzKhG/SfD2Z/YcfWx2m4vQ8VG3aln/pAtu68KeyALK99WNPXOEX2oMyRo7nkR0td3tQd8wqTBmnItrjoeRVy/GEqJ5Vax+zQ+HqHpI3kWc1jY6cVShSlfm4kD6pJ804JeX71HX+Hva/SIGw8TVBPFL8O+4WBhew2kZVBlypcrj5/Ig2YtWtOkgR2PrmfQuk8rtK1qiba6P9U9DLGt1JZhQ2qRe/I6Saa+9B/YSrTD1Xh78ABhSzangkkad4Ifi6JchU7tqxFzfDUXI0X2JoZzK8mJzt3qE3thN2EOrZnx7kg6dxDt+zO2Cia2dOjRGatkS5p/NJpB4p5aHkaEhQjb4ZWLbkS7O2gcfSokkF51NJOHiXpaz5nIK/dIzCsS7VxTRvepS8j9EDJFX8zYxpUhfbur3p2aVWJQG+Jdrwm1jNXt9FPlQGBsWYEm9cpx8fQ54l8dGRkZGRkZGRmZfy1augaW+LcdxqwejuxfMJf5Px7Gr11v/L3Va10MmoylauI6ZsyYwcyZB8ju8AFTO6k3f1AoavDuqvUMrRjMjzNnCv91GPgHqozusigq9OfzyW0JO7SJLZeFgVkszL1GQ7F58Ism3ENodZ3EqOZOqvvLdZ7G5B5a7JfCXH0MPbsKcPkbfjkRCy6BfDS6AY9W/sCsGZ+x7nghb4/tR3k7E9Wzr8Ltrc/4vL8hO1Rx3UR0QH/WT2ml8RVU6szcjkWsnvUlu67qM/ydzlhblOx//XIUjSYywGCnJi3bSaw3gq/6qTfIkgbiK9btx7cbP0b3wEy+23EJ355DaGn8ZPsdaQuNylWqUtHpr9mb2sDZn6Hd6xJxOwHTGq0YNcyP1BBz6jZ0wUgkR7/JeGqlrNfEdz/Z7d7n486STHWxLl+RhsO+Ykq9WH6a+Q0n0n34eEIbtLW10RdpqdZpNLPfsmLHV5+zcNkZ6nXtiXd5S9V7bdpOpLtLpHhOyt9D0PVDPulTXeWHuTNVGg9n1ufduLl6JkvPpdFywns0+CN7aJTBrfss5g40ZpfqnRuI8uvDuimtKcxKYs/yucz8bjdR2QVc3zZLld4ZMxZzKimDouIkwu8/IuvZHuBr0cbCwY16/WexoEshK2Z+zvYb2owY3hEzYz3izj7CuW4tnB3U5VFbR4dmHVpSJN6Z9WY7b7wYbT3sfZszdcFH+D1YzOwvvyHGuT5t/Sqr9gHXbzGJ9xvksVyVD/vIavMe379dT/Woonofln/UjPtrPlXlwcqDt8hSjUkq0DOypqKXG0aaLTK0dfVx8/DAVLO9g4llR6bNGUbqydXMEc/O+fwANjVEHRcoag9hzZSK/KZ65y88cGkv3tNWvQpR34Ty1TszZ8UU3C/MZe6itRjWFZ1jJyf+zMZHllVa8sHIQO4t+oaZM+aw9bI+E8b1xsnKiKjffmTmnIUcuRVN2ImlzPlMkvcc1hy8Srr49+j2PWL/gAy0dEyp1LgbH/auwvmVC5k9ewPG9QfTrHZ5Es6HkV8piOb1n6zMbtBzIHWsonkY/uarJl+FV82a+Os/5tAV9QxLZvgVln07h5mLjpKQm8WhlTM1ZfsXLhcUYVyuOiPfCuTulTgs6rRhWH8fMiNtqd/QAQN9Q1yr1GHAoAEUXdrE5zNXEOE1mPcH1lCFXYKRmSm1/Z24czuW3PwyPWn35nzcXo+tX3zO0s1xNO3aDGdb9fZEVo0GYXJnuSouM2ceRq/7+wxr4qDyk7ZhWju5AZeWqeO6/mxU6eCGReVmTBpZkwc/f6uS6aZzWowZ2wcXaR8RhRYNhk7BK+kE36rK2TFs+kxiaIuK4kl97L38aD3yc1qaXOabmYu4YdaG+R82Vwf8CrS1TXD39sbKVF/josDRwxd7lb43wNG7Ch2GTMU1eod45w6S/XowsbdohwQptw6x4Et1Xfp68RqKbTyxNtQTIQgMLagVWJFL2xao/L/89jpVeg+mrpeZ6lms3Wneayy9AnNZ++1MVt03odvY0VTUtJn1x4ynYc4hNvxaZpBbkJcdx6OoRPJfMoaua2BAy26NuLH3GCGJLyrkAby3bTu//vor84bXwlyzo9Sz6OqKNrg4hfw8aYAkhbDbIaS+csKyOh9tV4f7xQBfzZZRhpR39UeZbkSv739mu/D7dcMi+tb3Vq2YfpaGvTth9egQl+8KKSiq0ri+LXGh1kyXnpOun8dT+bn97ISURBtas6oVVy7EkCWiqzA0wFjfFFHENWSTka/A1sLyBWcl2GFvq0N8bNmvOSszcv1G1Tt/mNyDcupmTYVL9UDaemXzy+KTJBWVHVnKZf+63ejV6kW/dgF4tX2XsY0K2ffTOh6XjkD5M3bzFlW4305oxYtMFYXCgx49g0gMvU10kshwUZ4MFJaYlW7Xnktqeh4GTi5PrUI2MDGmTqA794OjyS5bT/+hWDs7EVhOm4s3kigU+ViYmcRuqZ3+fg9ROaKd3lqiy5ZwKjkThahb7dp3xCAzDS3PID6cXItHh7MIqOuHtaU+Dl5VaDviU+pwlvkzF3PLqhNfvvf89nCNOrYgJTSEpHSN0tExIqhlfwK0zom6LL1vFj+uOqIa5E04u545nwpbbcs1ou6f4Kf56jh98fV2IoS/wtQe36CBfL3qXbJ3zeTHA3cJHDSSlqIOSttC9RjcGa2Tm/lc0g8/BdNo2NsE+dqrXqvXZAL10jaqwpNsr6y27zO9i2g7hN6QzliaN9iSXfuSRBvSEvOkYsxcW9KiiRZ5SVFsXvS5Jm9mcEfbj3K2ZqXnDlUd/AWtrO6zSKUjD6Ls8gGz+qnbaRXVhjO+agTfz1zJA/MGzPmgtWinlWQkPyYyLv2lX8Aa29jQupEbBzceJ6p0oFXg7IKHSRoPbiWLuDvQ4/2J+KbeJ07LDU9ffaydjEkKS6RQGPvm1YYyvFcgWcnFeHjqqroHluXL0ybQjO2rThCb93IjzK9RHbzyLrD9mCS3ApIeRxCVnPNGXzo16dMJ7ZBTCDPvGSxp2aYJrvnX2af63COP+IgwHgtF9+ygsURmWiKXQooY/oEoLxbGVO7/OVULr3Lm1gOeV42OONprkRAnLeYq4Pyh0zyybsGXX/TCq0Iterbx5eqqddwsLERhYIyZqQE6GtVWVJxNjp6wmwyNXmAjOYtwFSQlxGh+l8UcaytD4Rf1XPwVwr4OahFA2FWp7Et6pjH1qpviUqM7SzX6dc28Pjio2p98ju04RFy5Lkx7vy1etboxtLk1R75bzr0XZUwZlMpirm79prR8Hsv0xNfTDl1Nu6ZoMI4RZns05X4LsTUG881AqQ0XfkZWeNXpw9cbpmF8SNjVm0/i0XkArczN1G3qS0g8L+yXz2aKvtVVHoeeY8nX6nr6+ZdbCdMzplxAR2YPsmf7tiiqdGxLBVE/DS3r07KpHjp65vi17MfHPStwdNHXzJ2/C5fm/agjbJ4XkZMmbC89S+ydbFCGHOPrubP54qttFDhXLGNDCHT0cfJrzfSfJuN7+zvmfP0DaV5NaevtJayKl6NQ6GLjVknoiq8Z73pJ5NFygg3qMK6/H1paCgzN7Kjo6YqBtHeiQEffCA8PN4wN/ow1LSMjIyMjIyPzv4dq9Fkr8x7fzfqZU1GxxMRd5W6uBfUc7ZC23c05OJ9lJ5PR1dVFR+cy127p4y46LxJuXdvT1OohP767lPspKaSk3GXV+sPqVT0SWnqY+Q9ixbddSdq7gKW7r5GVX6RaJZt0YAFbL6drwr3AzXtGuDg5CUPQlsDq3pjevchREWbqjQucCEnAzNySzDwtqvjUxCU9gnMF+WjrahGffJV4Uw8am5qWdgZfhEKvDn27V+bGok9V4aaknOGr5WfRC+pHb0+NmZ10mo/H/sCV5Ggu3TxNjFUlWpgavnafMOXxb5m1I0aTlmBu3QNPD/VgmQoRwLUlb/HNvhRCr9/idhRYl9cqNe4fi7x4q31zhi1Rr4b+K4i9c5nLEeHkK1wouryeE+EJ5OkoVJ3P3EPzWXwsSRPfK1y9rYeHm5vmSdBOOMjH7y7jXkoEZ66FoQisSxt9dS5opd9i/tTFnI2JJyr2OmFadjSws8ZAUYkBXWoQee8mKTo6KpnuOZ6Je7UASoeGhSF/dNHb7Lqcwu2TpwlOMcPu2R09fgcKvVr06ebHrcWzOKyS6Tm+/uUcuvX60sdDSXZGGqkZOaJzryQ/K5XUVOnKIPc1K3HfBK2kk0we9T3XU+K4ce8+WR5VaG1iQFbaXkJTHKns6oK+yGtt4/Z420Vx8cY1cl7dh3w9IrwHO6cxa2OYag/waxcfoG0tOtB63gzr04j4a2eJVeX9VXYdScWxbm0qadvTpW0jik98z+IrSao8yMwpeOOtUqoM6Y7i0gH2Hr5CvHg2MfEKO/ZeEuXIkR6dGsG5Q1xSlaNoTl+OQr9WPZpJG1xLiMJ2e81IZmyNJybiETfuJmHiqPuH9o1XoTChWrUGFJzbwK+PI0lJjefUpX3c1fZnYIAFytx0UtLSVKvZC3IzNPKW0pv/p7cnUuRGs3bhCo7ciyAx6TJnI4qp5l4e07xjHBLl3K1eU5x1Rf3Sr0fjIEPOrPuZiII/K3DxXm1rfH28CTu6iRvSKK+guDCfjHSRtoxcipTF5GSWlO1M1IubFUTfOMuVqEhR/10puLxB6PZk8qVNwCXRFOdz/dBGNh+6QlzKdfadicelVm0qlJGLuU0bTHKucSU8nKfW76de4YsPF3E+XtT/mKPkFDpgYKju2icc+I6d1zI0euW80IPGuDgKna5djv7dGpO9fx5rbwqdLskkV90OoGVM1aoNKbq0mV+jHqlkevbKPm5Tmf4BluibdKR1dQWHT+wnXFXHf+WrdZHUrlcbNxN1OcsJ28U33+4gQrQ/h84/xqhhExoKXScpXkMzK2xtbTWXDebSRIWmeL6OlPu72bD9onjnUU5fKcLd3UPlXpyfQ3qaOs/T0jNUE/ql5KRyfOc27sYVqPIBxVkSkq2xMNNMgAiyEx+y8pdV3A5P4eq+Q4TnW2NurcDQuyu9GhhxfO0SQvNesfT1OXSwqvkOVY0fcPbWTaHfni53yjOL6dS2Le27dGHQ5AUogz5mycTG6JfUUw0G5rZ0Gd+bzOBgkebXzxQqTyygTcvWqnCHzVqBSet5rJhYTzXopaWlQ4VW7tx6byzdu3Rn/NzfaNijB14u5up2z8SOXh8uYOPGjYyum8Vvq3aQoi0VQF10hewqdXVnTdeudO06khWPA/h2dneMNGM9iup9WbpyLSt/XoBz8iVuRURTKEItuH+UsCJnatcIwsXODrsaw+nf8PkDHLT1DGk4rDf1jRM4clj91Z/y5q8M7dGJtp270GvIWO7bvsX8iV2xMtQRZowVAXWbkXZlFxfjk5/6+lAiL/gXpk1eR4Xe05g32oO9E6ey5aFa5ygvr6V35/a0E3nUb+zHJFZ8m+/fFXWrZKN/DQZVWlPbIpUzJ46QJr0g9CTHH+RTq21PPKW0BPRhXDsX1b1l329q1Q5r5W2uPHzIP37+Q6GDg3ND8sOPcVXoD1X+iLZY1U6nZ6vOC8jPLtFlT9rpzPjHXLl9jUylI/rX1rHvdgTpQpcpNFmY8WAHPyzaS2RKMAfPPca0YWPqquq/Gl2TzlT3SuHihXMiDI2jtrYogobkpxaJkqNNYVYa6ZlCnwqvorwsVRzSs/IpLMglI02ts9LSsp+smBd15+KiXiw5nMKDS1e5HaODnZsCa8sAAq2LuZqeglLU/4LCs9xKtqC2vb1qEi7v8Hx+OppYantdK2t7KbS5s2sF1zML0RK67vLlM9zLVaoGyJXFhWRJ+aTKm1Ryy8wZKAza0ruNLSd3reGuSkfu4ZMfb+LdoA3+VpqbYvcwY/JKQlKu8uuhe2jVrE8LvdcpQh2cag/CJu0C50PDeKo5E+nXEiVRKepGnQ6D8UzczrxNd0R7oCV9jKrSsUptI2xqjOTz8S5smT+Pa9FKkUTRRmoZ4FG7B7qPjnExKlqV589i2W6KSjd83MeXy5u28+hNlbZDZcbNXqR6dkjVeI5uP0zGMwaHjr0nNb2suLBxGcFPKe8Xo8xP48Cyb9kQbMvERSuY3CyRVXNX8TC9+Km6qGtgQsuJQ6mnFcHJkyEqt4LwfUwd+RlXrLvy+VfvkLN3JavOPia/qJjU4LMUu9ejjrcvDqKOe9btT0Mf0+f0i66RGW0/eptahSGcOx+ucVWjEJnt17opTTx0OHXkDiVblCl82/PN4pVsWLeWBiZ3uXzjvrAFpDzUw9haH0XcJd5T6deJnDB9i3f611adEZL/YDPvD5lDgt8Q5k5rxe2F81l1Pf2FMnqWfFGHSsrns5Ox0rluH2+L0pT7+9x5UIyXR5lTFEXcrv/cm3l7kgm/HcztRwVYuUoFSeP/AqR6mibeJdXTooI8YROp62lqWpbaZhF5c2//ei6nZqHM0SX40lFuZxVIa4lUKLLDWPrlUo6HRREv7NrrSQbUdHXihUvpwqOJF3HRkspSYa6q/U9Ly3y67S9B3HJv6yRmbIokPiaW61cj0LPRF/3V8gxesF5VNsteK77/nNqa7R+1En7j0/n7RR2+IXReIk7Oks3xhmVfRkZGRkZGRkbmtah7BulpROWqO3+FhUUkphZi42AoDFXwqNeR9z/5lNEDBzJw4ADqlS9ZcSI6Ma526Ny6xukyA8pPLRQycKJB+xo4x19i07Gnty2q1Lg7k6ZO521NuLWd1VFRKhNEp1B0iqq0YlT79rQb0I8go3AOnr8vPHUwNrLGyKUS3Xr2UT3XvWkgcTcu8kB0oJ/tODxFFU+qGKQTF1kmrtEJxCntsCtZ9JOQQFihumeZlplFVq4CM0sRr9fYn87VWjDxi/lM1KSloZeJehV8KcFcPqY+JFeZfI0FH05h+XXNXukSItOkjstTefenKCQjNQPVIl4R+dhYad3iE9zrdOC9mbNLZRpU/pnVtbHRhGkG0eKSkkWZsMFJdO5VpKbwKC9PNXiRX1BAcjrYOumLvoYrDo76eNduzQBNuDWV1zh+/h5Pdsi9xs3z6nCVj39jyuB32RL2+g7oS/HzxM8wg7hHz8rUFjtnjcPfRUIcoaKuSKRkZJCTZ4pjeS3ys7M4feYhtRtXwdxUB9euzTG4c4SQyL9CuLHcvZpOvrQ0vCiH85u+5tttl8kocMLRQRtH/+aleV9f9xaHjt8i1cKFis4WJMWFv7p+vBAzKrpaEhsWSmyZwqn+0xJb0ZHWcq3NgAEDVO9s7pTJ8UMXy6x8DuPGWaFXpGzKiWPrt5/x0/GIl65ify1GhjhUsKIgLk8dpkCZmUNqlj5WTjpvPLD9h8jOJi4rS7XiU9RUouPTMbcxQU9fyYlVvxDr2JKgaubYNq5NpYQD7Dn1J8p1Gcyc3anmkce5U4lIO5a8GQWkp4i4aj4hiIuVlsCWkX5xEZlJSaRr5BT6OAY9A1tMS1ebm1N3YBPSr10hNqnMcxIpyUTkv3hCyafJW0yaPK1Up9fS6HTsvKjibCTUSujzZdDQQHhbUyjJVJM+ZVYOaVl6WEsybVSdCvlJZKpGhdUUPE6k2MwMfc2y/qKYaGI0aYmMixPvcMRONVZsjE/jDvQdIMVHunrT2NcBPU20XkdBXEzpgfPq/76+gEkrM5v0HcVHY8cxRLyzX5+eVCwZhNSQnRFMdLgm3LANTHp7JhfyytN7QHP0jy1k4fHfd6C6wrkJ74+uyc3ta7gR/aInS9oXJanB59l38T7GlWvgXmZg0LRCLcZ+uY6g3H2s3XOS+DfaIeNJuIlXjrD7ahQW/rUpr6mIj0/s53hmOkXKQiKigwnBlY7e5urDeDPj2TB3PD179qTn20txG/8zQ1p4UtIS3duykuvCrigujmPnkWsU+bejvas6XOWVtQwb2JeevQex5o4ZE98fiLu5vtC9waz4cjUFnnXpJXTSgICHHD2dQmxyUun2btKWnnW6jWFoXVOO/Pwl60NKhvaepCU3OYbjx05S5FYFD11dLHxa0corjc37br1gGxNTfDpP4eMRVVg9bRDvzj2F78eLmT+xCWqxPwk3M/I+h05fQcerGhUk46oEEzf6DWtL9unFnLyrKRfKCNZ88BnnclzoLKWldioHTqeR8yicONUdEmbUG9qSnOtC58b/nhLz30Fb15ra7XwIu/AAaUH1myHkkZNClub+mMdhktNTFMbGiDZf7fgoVuSOwgEbR9VPgSn1xvfE+t5eboeWeTAvmxt7tnHPqA4fLPyJ6YM60qx+AFZlFnO/mltcOaEeAFcmnOfLCR+x4nYOOrpOmDu70LLjW6q2uO9bndCPvMTNaGFHiXvdarfnvVmzGaPRkUFuumW0SjKxkUVC9kJHiARnZ7/h2QIi3pWLE0gpsxNU8aNYsgytMS6ZdxU6MkJj00UnJFJUbIx5mS+cXoTCtQWjelXgxM4DhD+7fVpOHtnF+lToPZ4W+jdYtekYidqGGClyyE4vpiBPiV3zPrzXSMHaD6dzMlkbfd0icjOL0XFrRf+WluzffRrNzlHPkbJnjko39Bj6BdltZvH9u41ePDD9LLG3WTj1bdWz/SauJ3Di13Ss4fxkcZSWHgFBQbimH2XdkYw3Wgiib+rOgAljcY/awogBvfhqazb95s2hrf+Tr1l1jMxpOWQaQ/wy2bVwNtsjpID1Kd9wEN/O60fM8jEMG/clWXWHMn9WL9x1tYh7eIZlq8/g2Kgt/UQdb+4awu3LMYQKO6Nk0YGeuT0dR81msFessJ/msC/q6QiXq9uFd3o05cGvP7DqVnpp1VDe2c3EkQPp2asXM9c+ZMC74/B3NFWVtXzR37t0+QyJKv0axuZD93D3r0kFUyM8W4/j+3ndubpgBKOnrsOi/yf8OLMTTn/SuHIKaMaEud/wnqbcNxLtwNPz73dFfSpQlX1l6h1+mvYxS6+kqH7/cdKIf6wOsyA/l8yM1KdVR2Ym0dk5qnpZJPIiNjkHKzsjdF/0maLoP5YT9+TlvcmpO4+5cykD0T0SL87g2Kp5LNwjfXUdwYrxvdVtXplr8JjJnH+kiVnMY1FP/xrbUUZGRkZGRkZG5nmeGwrS1tbC3ESbtOQ8iouq0G3cSEzub+TLr77iK3Htv19imivVX3pU8MLvZQND2eHsWfItS6KqMHHsSPw0nVJpm4tub/cj9/Ia5mnCPRRaMhBhgZe7DQ/3ruNyejrpD86x7IcFbL4sTXCIDlReOoXRN/n5x4Wq59TXSs4kpL1wUK4oNUW9j3hqBqlFZsLALRNXawusFCGEveDDC2NDAwzzk3gQV/hCI7wwLVU1sK9QeNNp3DgCUncwVxOfXTdFXF7wzD8DP7qNfwfLh09kuu/ey/c4sTQ3FWUijaSY5xOkq62N6DORmlggykK86IDncfv4Zo1MpGs+K7ac5tmzKv8yVDI1fUam5lgqHhJ6R/P7P4CpkRH6ejkkxYoSWJRH8K1zZNhXJsC4Dh2b5nNw7Ym/Lw9UJJKcXMTjSzvL5P1X/LT8ILEZWaTl5WNh7aCppdY4O1mi96JOnkBHx54nu7OJDrKWDlaOTprBvLKIvE8vQDvyxFPv/Oqrzdz5uwp/URE5mcUYWpb5isRQHxPDZCLuvHj7ir8DhfhnY2FMVproPAt1qIw7zqbzifj6tKRdLRNOLt7NnaK/oBOr0MLavSa6kde5lqA+Z+PvwNHGmoL8VJG36t8Kp8Y0cM/g0oUbQspvhqTTu4/oTfrF1aV65UjJ5KaopykFRViXjko641bOWFqErZJpbnqRWqYlo1QGQqYGKWqZxiaTrWuG4ZMdA9G2MSE3PoHMF5w9YGdpKaSTTIpqw/IMruxcybfzS8rmd+y4/IgXfVyhUDhhWToB9McxsQyiUzMPjm1dpHrnNwu+59qTEeuXYufpQw2vchj7tuOTGTOZNXE41cp502T0RD6Z2Q+fVwxA+bXrTjVrI6q0HsqsWbOY2asWujre9J45mV4N/Z4ZODTGwswA7dTk0kkjytfhnXETaaM4wOxvf+ZaxBsOvD6FKRYWemilJBKrLCQ3N13I213oE7WiMdDTx9igUMjl+fZUGX+am9E62Njao08qyalFuFeorPHVyFSRRErJQV4lFOUSF3WfAjMXHHSlLciKiHl4mCWa8jd/WTJOFSAiMrR0qxqLoAG83cqLo5t+YPH+ENFOv0hp6AodaIpudioxxcVU7/AWHi6e9B35vip/J7f3wcG7KWNnjaaJQx269KlB4vltXA3PJPTEBtaei8YuoDkVLZ6VmQGmJkboZCQTXWaQy7tZP1pVjObQmnNPnXlSkHeNNSVpWRKGe4A5IdfOlS4oUDg2prFnFpfOXFadRfJPR9elMb4mMVy9G/onD+9+OfZW0qh+MmmaBldhV5t2NbS4sP23MhNHEqKs3DvNsgVfMmfW1+wLNaPdwGEEepXdYOz3U1SURG5sBJtXLdboHOlazMF7URQohO01YRQ2oZtLbcV998pudPcHSUghTcsSU3PNb4HCzhLtjMjn64zA2twcrbRw7r/qUAdB1c598bM1p8lbo9R6pXtVDM2qMmTme3QwyyE4Xhc/g2B+WL2HqGyw9SiHRdplLl3PITo0BnvdGBYtWsnpuGKMzM2w0Y7j8u1cqnbqg4+DHe37j1OH21XoKJuajJw5ntaejqWToCpS73A9LAdzNy9hq79cB76I4tiT3E82wtbCqjRMAzNr6jeqSuiRczzKerO8NzUPwM8plX0nb5GdX8zVnT9yPtWCap4u6q/SRDtdrvkQBtYwYNOyhSw5VLLnlh31mweif28H607HkRoZzK5jF8GzEY2cpcYuixtHN/Odpiys2Z0jbOp4ooQOVWkHHQOh24fR1yeHFT99w/KjT85IlFBUfYsPR/Ym8fQKvt9+mewXNWxCv2VEXyVV1w57A+lr9niysvWFrn2y1ZOD6Afl5aSTm1Oelp0CUV7dwK4rScTcPMaWU3cxrNKKOuod3P4gnnQYPZY6Wbv5QpPWndeT/1F9JC0hQyszfTJSnizEKIt/3Rpox1zkxr03nrl9DoXCgXbjZ6jKfNlryrsj8bX/fWVbV9cW0e2QkZGRkZGRkZH5nTw3AWLh8xYNrJI4HRZJjjKfgkIF2tJny8JPOph8WM2SJXJ5nP3tFFFG9Rg3oq7KRTLwunRpoNqztJTEEH79aixn9FoxakBXXFSDTCLcIgU6ujqqlVl1Ry5kYIB6LZVCYYClhSHlzbU5ceKE6roWlqY5MLyAqJgH5Lp04p2mls+sIFJTpesgqog+sEJRjfYtnIi5dEa1Il0ZcZDdVwuoM3IM/qIjpVBUZGD/+uQcWc1vCc9Y4jrGVK/dHJ3wM9zITEehq0dgu25I27grFDXp1MqJqCvnNQerF4o8Eu76+uiJcP06T2RwPTu0f4c969BwMD8uW8Pc3p4al78PhaJAFV9tkSYpx2sO/ELI9CXnnJh50rV5TQov7uFAyd7ZZbD160Z1vUhORMaQV3yHszdyqdusAxX/3BjCG6OMOMSeq/nUfnssASqZejOgX33yjq7hQIlMYxKJLSrGr6q6jP4e9E0sefuL9ayfM1RzNsAL0DMnKKgRZmGn+C1JOgRZdDgfPuRmoh0jFnxAk+jj/PbMSbLG1s68O389P05oialh6drEP4xSeZcTF5Lwaz6A6updUp6QL+JyNxGHwEaUF3XLr2FP3mrhh5Gq5heTlhFOjJ41NYyN0VW40+fjKar6oyaTg9tP4larGZV91D1gHZ0KtGhRTbwzmovXojBrMImhtX9f5+0Pk5dK8LXLWDfvSWMTaTWjHr4+Il05N9kbnopqa/6cfNXWBB6+gWhrl6zPfHMajFvK+hWL6NO4zBZ2z6BdoSc9hb66FHyHVFW1yCRk1xXK9RjIWw6p7ApNenqloaDJuytZ+eMXNPZ581F26WDRoMa1uHP1OrGZLxjciIglSUcXtwq+Goffj8K1I+91dufhyf081IwS1+/VB5vbuzkZ8UafAWgQekXS6TpqnV7vnR/oX1VdtpU517h0OxPXOk1xVpjTuO8QOge6oNqlJi+de9cvYtH0LRqbSnt+61LJuxEeBcHsDUuh4OYvnEtzo2HN2kiLmRWKBgzp6cXNi2eJLTnMWIPCrh4jOlQm6dBGTmc9K4GnKSgI416yAh9rG4wVrvT6Yh7NXrz99+9COqy8SOSAgba2SAs0G7+YFuqds15JcvBxPhk3nHdnL+Cnn37ip7XbuBcbwcVNa1myaC9hLxyoVxOy6WP6DxjOjK/Fc+LZRQduU1gUwYFFyzlwJYSy2selei2aibK77bv9ZEiTdDZejBw5kpbaJxny8WJuSyOZfwCPBk1p7pPLhvn7yRR2w+0H14kxq0pXb2PRTutQzrk29pm3ORyT8tx5A4r6Y+jmkc2tGxfJUoazYddVjGt3pbGDpNMr0bFlRZVMTz4rUwMzfOu1oOjecR5kZz5V5xSu7fnil48xPfktR4LVUwbSe34a04p7B1ew/kgweWqj4jlMbO1p1tSTU2sPkZiVz7kfRzNs7Id89Z06f5efDCMp4iIbFm3iUlIkKelKHGoGIW1kJNkdTetbURAfQtQz80jWHl40r2fLgaUHSdEcOo9VVToKfVxwYh17418cH4Vtbd7/+iOq35zLgt+ejFoH9eyFY/AuDof+nnr636NBj7fg5hFuxL1gwYWmna7s//vb6RIU9g15p6MP8Yc2cz5bXRpqdOiIX+gu1lwv+QboWXJ4dOMcp88InW2iI2zXJzIojIrH2LE8pmav+VSiDJlZt4nWCqBfUw+Mn1tkINnTov3Q01UNyNcYMEfYXn9+FFN5R9g7YVY0aNUGO/FboajDmLdrEn5iDyHPVmdLP3q3rkbYbxu485qV5vfWvM+AwaOYvUCjVw7dJy/rPjsWreb4zRMsFW2eUtSzltWEprOpweC2Vbi3awnX07OFbXCRR0p/ujc0RKFjSJWaLTGKOsn52BRuLB/PoOHj+WKhJtzDD8lOvc3WRes4E5n4ZJsxgbSVU88altzcv5noV+jAF6HTaDxNrOO58/DJeUoWvl0JMAjnyL1I6ezwN6KoKJViO3cCRVsh9X709evj715ARHyaajJdt8lE5vWtxoHNy9h5Ppyi0pH9HLKyCjCu25ggVWfFHv/Kbhhlh3HzmT6Hwr0HM2b35MHBrdyPU8fWvOW7TG/nyvqVy4Qej35qwkAR2I+fpw7E8v4q5q8/Tlr2C0btJYQN4dCgD9YJl7mfIvJWeZvNRyOpGlAN6chBhaIe3Vs6EHzhJI8LMsjIKBI2XXOqqyabPKkT6IRO8gPulvkCSGrb165awTjR1r4JCoXURxKR19NHX4Tr03YUg+o7odrx8C+gMDIOfXsXzM2f3+7wTTHy7kEbt1zOhTwk45lyEdh3FlPa6LNv0WIeCF3/R1Eqkzi5frG6fS9zLV+zldBnv7R9imKSUiJIMHGglnQ+jJYHfSa/T6UyE54yMjIyMjIyMjJvhtoEdanLF9+vZOfOnSyeWJtfF87gzENh9Cvvs/Srndi0GMta4feO1T4+3SE6QZrTa3PvbeTtzgtJ7DBZ9eyOHV/iGntXsvTEVUx+Xr5q4qIgI4GN8+aSV30I4ztXxlD3Liu+O0SlHh+xXjw33GAjs3c/JF/crCSRnYeuolVzrCpM1bV7Lwe+7Im+jvC98Rtfrj2KV5/F/LpD479wIm6ak0UTrxcyZpUUl0+pcvZTxi+/rV45XZjN3jl9WB7SmNk7dgj/r2gc+QvDvzlHrugehYY/IM6mFavXb2HntvUMrpzAz2sOEZdVTHFBMZmJtkxeK4X7CZWOTuajtfdU4SqVYSyft4l0794sF+F+4B/Fj/tukFmySXNxEXk5Ih/Uv16Ilp4RZubmf8lguISyME/IqFC1b3ReTo6q81FUlE++kFtxsZDpvF+xaDJKJdNRtgf5bOc91bkJpQQMFencwc6131AldhXjvz5IRsnBr+Ubs+Dntap8/3a4L2sXfsnVSGk7rwJO/zCGwwX1+Gq5Ri6/bmVmX81BnEUF5Ih8KPOWN6bBBNGx3LmC4fVcUVYeIOS+ne+nDcTdMId9n/dj6b2GolxKMp1P0+jVjPj2rJCpGmXBGeZ8uIG8Jh+q47TzG95ytEJXV58h8yR5LmVAgA2FfkOF3za+GtdZ1TGU0NGtgHM5CyxMjZ6e1JPw7cmGLdvYuWUN3RzuMOubTcSoTxYXZe0RR07fRWmYxp6Ve0o73yUUiLws0jHEp2MHWhoZqQZKX4uoUwWiPhW88MuCQq78MJxfIsoz6ydN3ovrx3eChJ+Qy8/fsjm9AQt+3cT7HY1Yv24bkcm5qgHDzKgQDhyPpc0Xi9m6YyFu1+az81qiaj92iZhj3zBnZRTDvlyqCnPLpvfQv3dd+BRxf/00xm99TNePRVnRvHPnrM7q7d+URer6/zsHLSSkg+23/fori78ciYtHbeb9tFqE/TPdyyu5d2gVi/YX0O/ndezYuYUZPe1Zs3QLYSI9KkQnc/fGLVw1bs26TUI+OzcxY1BzpK5xo4m/iGe2MX9yD2w9G/PjivX8uv1H2rmoJaBQuOLuZYWFhRmGes9Mnlh78+6cxao0bv2qBxe/G8mOy3GlX52lJuzn+sMULh45SUrW8+ubY9MLcfXxpYFfZd6036pj0IbKXpmEh95XT+48g7JA1N2P9+M36AtN/s+htb6u0FdS/S8qrf/5UnkrVNd/FbqG1B/0meqZHT+OIG3FW0xff1elo7R0G9C0sSnXTu0n95nKqgpPyFTazkeFtCWEtB2WyASlMphffjxKlT5T2SDCHaq7hjl7QlU6XRr4OzRvBtuKO7Boxxp6lr/Hd+uPkpyZLwXKg6PrWLw3hz6L1wr5bOXTAa6sX7aJ0KQcivNSWfvFFIzbfqzSVzt2fIiJ0MErjkaW6hKzhhPUaVk2BZMjkxiq0umvpjA3nVNbD+E9/FM27PiRJmFz+fagdDC7FF9pC5ecp3RiUX6u+P0SLS6yo2Q3+LTkK+w5nkLfWd+zTcSpXcrXrDwTK9pBTZ4J3ZyTW6C5+wmFuVkkxMUQE6O54hJIzcggJT5W/E5Gz7ECnyyW0v893VwVmDd6V6R5A1M7V0U7M/7Jc9KVmEp2djqJMXGkZObi3P4Doat+VeXRT6ODWDdzBsvuR4s4a1HetQpVve0p8GjLQo1el64vB/pipAvdPpXq9ipGNfVC4duXbdtFvfx8FN5moino8glbtqvr/oK+bix8/2N+CZcG6JXkPzzB99vuUn/SMqGvtzFnaAU2LF1PSKK6bvT5XKMvxLXjIwd+7NOXrVeEvEUpzNg7m6mHjHn/Z0mnzyMo7GfRTp9XydSzST8WrdM8u2k5DfN/Y8bXh4gX7bSWniGdp6jtmB0/difim4FM++UaOUItKxQu9OnWEFMjQ+r2nsKmLdtV923fsoFe1RTYBfVj8RpJX+xk/fefELLucxacukOeKOuZyWXyVlyxSelkpqcQF51ARsE9lgwbz1XTznwnvVfYHc3DV9Jj3HKiRLvr2OwdftmgftcvswZx4vvP+OlqaKlerODvR0XbaLb8dAnNmH0pfsN+Uqdl+TiUu2fwzldHS7fg0tKtR5NGZlw5sfe5evpPREu3GY0b6HHr8skXboEotdOzP9hAQdOPVGmW2unuop1WCLslV+icYsmOys0hT+SpNMmYn6fe2kbCuul76nxa+gH6+8YxYuFFVZurpVOFenXsuHZiB5nPVF0dIwv6zpTaFXVZ2rxuGNFrP+fgzSffasY92sG2K0Z8vHCV6p71v0ykstS2CVsmV2XTPVuLhU2cFMGKFaswaDyd9Vs05XT5XOr72ov4PuDnudsxafgOa4T7aPsjzN55V61npPTl5al0tXRGkyrNQjcWiDSXNc3KIi22UMWgIIONnwwk2msUy0S4O3ZMo8LBaXy6+T4FynguXnlIZqXB6ris+hz3uwuYsfGR6swYJ/+mzP9FemYB7eyVVOw8Tdy3hneblKcoTdI9Zcp+UhpZWWkkxMSTlpNN+v4v6LbkDv0lHbFiBjbnZjBtU4ywOJTk3T3E+4sPULH/UnZs28g7NbNZvmYfMRnFZKe8INzMNOJjEkgXcm04caVoB9R5t2NuS058NJQpm9UTIxVbDWPpeim+82loZ0CnMfPEfb8wKtACfRMLxn6ryXNxbRxjzAJRN489yCuVVKMOTYm6cJawiDJb0AqqdHmPVZt2sm3rF9RysGLg5IUijOWM9DciNeYUK5ZdoP6UBWwW4a5bNogoYRuvOH5XtGxu9HurIUamNnQZPYet29R6dtOqRTT3TmLnl5+z8YEXHwi9uXPnUoaXC2fU2G+5LGxFQ3tP3vtmver+HQtbcWb2CFYdDhdtkKSv3OndpR76luUYOOkrld6V7lu3eC513Wzp0CoIW2NtzOsOZ82GrSo/6XqviTYOlRsyb4UmH4StPDEglNkz1oj2VCpIBYRu/pI7Nt1YvEHKxylY7/qIBXvChE56zLoPprAttiazJPtfspWLj/LW0G8J1pzpoVA441bBCksLc4xedwC3aPOkp6Tt/FZ+vYUEt+4sFeFOqZPOsgNXycjW2Muqui3Ziuqfv5ek6B1sPKXgg69/UaV509pJVJX6n7m5mvok6mtunmqbqwLJrUQX2Fdl+tfLVc+snt6Sw9+9z6HbiWo7R9zfdrK6bZvZMpsv+4lydy1DZXM4tRjDqo3b2bh2JlWdXRgzQ9LTyxjmqy8lVm2nv/DzlgLS48uUe80VG59Irkh8obAxcsrYGNK5JurfStJCbrLvdBpdvl0mbONvsb+8gAO3koVeVL+nzhjJPl/FO008UVTuy3bJfp79jrqd7qpup5ctGEd590A+/17SZz/Tw/2Neh4yMjIyMjIyMv8qFO5+nZWzJjXix3nfcPO5jX7/8ygcGvP5/Im4np9O34XSQCsY+vXnp7k9uDa7E9+eeUHv+X8URYV+LFvYmG1vD2f3X3LGhA2dps1hlNlBWn+4RdjyZcPUopx/Zz4Z7sPnc74j5GWbN//rMabhoElMrPKIflNWkZX3zMiKhIEZtd8aw3CvMD6btYlwzVkhJWjpWtB+5Az6+j9g1vvLuJ3+uuFamf8mRuY1mT5vCId//IyD157ehqIEE6+6jOvfnAurF3P0QfxzE33m7kP5+rumnJg3nfXHH5ZuyfNyDAn6cBmDjLfx8fQtxGpc/ywKhSfjVnyLxYHpzFx/ReNagh7+gz5lVotYPun3Ldefqv//PKRB7f4Lv6Nr/CI6f3pA4/p3o4+DgxnJycnk5xdhW6kRHw2ow88//MDdx39k6ygZmd+LHn79PmFW6yQ+HfANV1842KZG4T2cFbPrsnqK0F8PNI6vQXpmyScVWDJ+MhcTXxy2of8Yvp9YjiUzPuD800eMvQADAkd9w7SaN/hoyCLu/UV6RaEoxyBR79pGLuCtzw9pXEvQxqP1CKb3tGDZ6PmczH69xv3nosDIyAY9vUxSU3OECeLChM+/JnHLu6w5EaW5R0bmv4dCYYOLSyGRkalCOdgzYPZy6gZP4Z2f1X24fxrmDg2YOaMzG76Zy7l7L9gnTkZGRkZGRkZG5l+JtqVdpRlNgty4eOYc8VLn6r9NcT6Zll40DaiIo2cAdevWpUnz6hSdW8fGw/dJerNte/8nUFj507VDDZysnPDxdSI1LJKknD/T0TeiUsNm1NQPZc2hZw/RUGBuX4nGgbacOnmB5My/RhCGpoH0Ht2LZkLOkqyfvRxzr3I39tnh5P8mepQPCKKufRrbDl9/7ouMwK4T6NW5CQH6UWxcuZXbqU/LQ2EXxPDRb1HFMoe9a1ZxPjL9H7UX8t9PBdqN6kf7+iIPXyDvCiaphD1OfOmq1/8GugbONGpZjbCLJwiNfXoP6AqNetOvcwvqNa5N3IGV/HYzkryyRcK8El37v0WXXkHEb1/C1lPXSHujqmOEqV4aN44f4X7KXzd4p1BYUbtzawweHuX4rRiNawl6GOvmcu/YIc7FvWzLmH8OCoUZVdu0xSfrEhtOPNS4/t3oY1+9Cd07tKZBvXrUqlGTsLOrOXc79h9VZmX+zeiKeprHgxNHOPvCeqqPV7229OjSjoa1A/C01eLi4R2EveH6FoV1ID06B+Js64K/jzUxwRGkqSbxDfFt2pkeHVsRVKsq5c1yOHfsII9fewCJvtBlWdw5/BuXE/46G1OhMCegXTu80s+z+VSoxrUEbQx1lDy6fJozj6WvmTXO/y9RYGTrQ9seXWlRvy71mnXHOnIlWw9eR147IfNPQKFlS61evejUsB71mnQSbfKvLN18jGfMpX8MBibladK4ErfOnSYq6Z9v68jIyMjIyMjIyPw1KCysHJUOdiYkxsc/vQ3SfxMTWzzszdRb6agoJC06koRseYTpKfQtKedijZ6UTUXZxD2OJ+Nl27S8ETqY2ztio53Bw+hUjdsT9AzNsbc2ID4usXQbtD+Lto4FTm7qvZVfRHZCKNFp/6SvfrQwsbLD1iCfiJgUnj1E18LJExujYrKS4ohPzXp+6yJ9a9xcLShMTyIuMZWC/7kPmoxx8HDA5EUH+Ajy0uOISczQnPnzz0BL2wgHJysyEuPIkPbTKYOxjQsO5gYopfoXFU3Ws9VP1xQnZxsMtYtIjHxE2n99IbI+tuWc0c6IITblHzDh/afQxcrZBfPCRMLi/oMjLYYWlLO3Qk9HS7XdWHxsJH/RfLCMzF+Apo2yNFGdRVZcmE9CzCMy3rSMqtooS9UZYRRmEh0ZT7Zqol8bU1sHbM0MVeevFeULnRcbzX/v4wo9rFycMStIJPw/Wf//G+gIvW3vgLmh+jjvtNgQEuQPzmT+QRhYu+BiaaD6OzsxjGj1AWn/SLR1hB3qYE5qQvyLv+KWkZGRkZGRkZH5V6IwMTH5n1p/LiMjIyMjIyMjIyMjIyMjIyMjIyMjIyPz70d9CLqMjIyMjIyMjIyMjIyMjIyMjIyMjIyMjMy/CHkCREZGRkZGRkZGRkZGRkZGRkZGRkZGRkbmX4e2np7eDM3ffxrb2m/xYd/KhJ67S9ozZyP8GezrD2BqH0/unr7Lv3ynZ5nfiSKgJ19NGkqbNq1pHWDH7bsPSX/mnAbn1hOYOaIjVnnh3IpI0bjKyPx16JhY0XnEVEYEmXHuRuhfdkaOjMw/EyuajniPMYHF/Hb5kcbtj9N02GcEGoZxJ/L5s6dkXo9Nre4q2yvsL7a9ZGRkZGRkZGRkZGRkZGT+Dai+APFs3JcfV29n+/btbFy1hNaVnhxQbNJ2mspdff3MsMovO67ahWatm2EYd5FY5ZMTjMt1nsbGLdv4ZlgdjYsaA3NbJiwoCXc7k5qpjtx8ARVo07kpupFniONJx97trc/YsnkjU3sGaFzU6Fs5M3ru6tJwV8zugV3pYeqvx6P3l2zbuJq32/hoXJ5GUWc46zdtZem3w/HQuL0KhU8bvlm6ThOfzXwxqh0OhhpPgXnF+nz643q1/zbhP6YF5hq/16GoP5rNW7epnl05sz8uVk/Lxrn1RFZvEHEd11Dj8noC+33Kus1P5KK6ZnVDR1uXCtWGsGT7Anp7OKgPSDWxpefkuUxqXREDbbDpNOPp57Zu4pPe1VXhSiiaTCr1WzapNaaG4qE/ifLOLj777DOWbr6ERbnyGOo/H6ahgzf+VXwx183VuPx5FK4d+XrDZkbWffOyJdHk/bVP5dHit6ujKp5mngyd8T1bloyhoq66LlRsOYwla7czvZ0xFo5BzFn15Lntm9YyrmNl1X3/P9HDv9VwlmxQp2fD6rk0tP99efkfxdSDwdO/45O3nNF5wXdzWjp6OHtVoby1LlqK/8wJ7gr3nixc+wtdqvx1+VZr0Fw2bHlSzpZ/2B4Lo5fp5v+/mPgPZ8X6H+ld10uURJGXCi36zNnOdx90xeVNFfC/BIVdEB//tIppbdQH2L4JCoUedhV8qepho3H5c9h7VMHFxljz69+Fwu0tFq5bQ8+Av0u/OdNUsr3iLxFT1vbqNJUNm7fx7YgntpdC0YgZ29Q2Q9nrlwXTqe6ivqfJJI09Iq4vBlbBWKogb4hVQDu++nkj22d0FO96Or2+Q75/8s6fJ+Bn+IYBW3sw8tMlpc9+3LmcxuP11B72NZs0+uzHqX1ws9J4vAH1x/38JL6L38ZD64niVwSNYrOwayW/lbMG4mqtsb2MbXjroyfpXL/yC+qXade0dfUZPFcTprimtzXS+MjIyMjIyMjIyMjIyMj8nWiZ2LnRvY4T300dQteuXZmwI4H+I9+lsqN6IDlz32yVu8rvl8d0+nYFvSo825FXoFvBHX/HeM4dSKWgWPy2rMiIGd/xgetDTmabYmakq7lXTau3vyBr72RVuN3mHyVownaG1H22Q6xAr3JFqltHcGJPOoVK8du+OhPnLuJ9m2ucyjHDxKBsuDo0HT0b25vLGNqtG926fcPjyr0Z0LUqrx5qV2Dg2oCpC5Yy0eQMZ3PNMdJ/ftBPW9+NAd3qY2hoirmZ0WvCVKMM3s+7w/uq0tl76LvEePVgZCtfDEXwuqb29B7Rj9j1n9FXxLdP/2UYNOxNs7ruIkavQguDuoNYN6EZF37sRbd+YzlUGMTc0c0w0dNC28iJHu/NZ0rlFC7mGIq8f/MRjMtrp9O3R1eGf3mcsDv7mDSwG10/2UZhUbHovBtSVOxMux5+GOqJ1CtEPExMMRZ5JY11aBnoEXV2LaNFWlRlpntPZm24IkLVpVL/L9g1sQK/TJDk8h6HLbux+fM+mOi+OqWvJT+b1JRU0jOyKXrJwteQlaNp0bYLi4881rj8BWjrY2Zhwe/IWhV6xhbkhWxmpFQ+P/0V8/afM72Nkcg8XUyMjTB0a0hzHy3x25ZK3l7Y2IsyrqdAS/ibZt1n9gcjVHk7ZO4J6vQeTZtAV7T+ZBb+N3D1Hci4IZXYMWssPUReDB31C8a1gjDR+P/jUGhjaGKGqTTT9wLyU2P5fkJnun28hZSsQo3r34y2AWbm5hj8hfMTukamWOQcZ1L37nSbME/oq8HM7Ob4/7KMvQqFgQlmti5UreSMib74bdiButX1MTIyEHVNc9P/Ctp6mIhyZKL/LxPyPwWpnoq2wvBpE+gvQ9fDTdheCZwXtldhsfht4c2w6Qv5oFwYp3NEOS8z0aBUnhD1WdM+S7ZXN2GPbApBpzidrAyoNfhLhmmvEu6ifXr/WxSNZjK7u6OqfX81BlRqP4U5Pf2Jy80T9ajsYgxtfAYv4KsOscySwu02mX35tfhmdmdetpymBIWOEQ36T6Jq2g7eEbZIt/c34yZsiZ51HV5jI0kLCIYy0OY8g/r1oNuAkZzSacaHfepg+tpyro3fqOWMq3KdSar4fsZJ07bMndZKWDLC5qkzkLUTmnNxUW9he43mt7w6fD66OaaSTZSVyJa5Y0vzd/5ZawZNGImnZlK16fgluF77VJ33X+zFf8wOJjV/84lHGRkZGRkZGRkZGRkZmT+GNgXZM06dOkNimnp1vFZiHjVb1iHsxhUiE7JUbiWkRxtQvXtzCq+t5nzZXS+0DKjRuDN+eVdZfTaYnAIF9i6+GCYcZfmvEfi0a4dL7Al2lnno3umdXHmYqP4RmYhty3aUT7/D4evRajcJbRMateuKe8wxVlx8SEGRDuW9fCi6v5Ole+Ko1qENpuHHSp9RKGxp17sryVf2cO5BPEXKCHQ8u+CvG8qlCw/IUd31Igzw9q9Exvl1LDmQRq2OLeHuEc7ejdf4SxhSpctg+vs95qsNqQRVyuLwjvMka3y1dPXxrtmEao4QnZBGYfHzo/GF+Qqs3WrgbXKbE9di0TZ0o33rmlw7fYh7sWkUKx5jE9AR5/gb3HgQg7SRk7a+MX61G1PFtpCo+HRUweo50r1/H7yjVvDhulCK8vIxKe9P40Y+JBw9RrxORRy0r7Nq0208mrfBK+08m0+FquLwphi61KFhxXwunLpMcp7kooW1cw18bDPIdbQn7/xFHhYYEFC/MZaPL3L6QQL6vs1oZBHNyVN3ntqqTGFZh9GjWpC9dRYLzqSgVKZwK0yPRn26Ynd7K5diX79lh5mTJ3Xq1MXPxxuP8rZkx0aSWbrTlQJz+0o0rmHH6ZNCJhmqCIuHHKktngmoXAkvDzcMilKISy1TCgzMqBxYj1oBlfH29sZRP4OI+EzhYYxXvcb4mGRg6FGPOgE+eLsakhgRT6GRJQG1G1I9oDq1A9zQzkxE29pbPG9L4aNYUotevfpf+toqQPcG+w7eEmkQZaZ7A6oVR7MpuIDWgSacCbYiwPQKR+KMCbQzJsHIHuu44xwPt6ZJQ0+unTlDdHI2+akhaPu2p45WCBfuRlHoHEiQuyn61p7UqBVAJZEe/cwHqJIjMPOqR7M6/qp0etsbEB2fLOqTEoty1WlY3wvt+ERS8gpQ6BnhW6sx/nZFZFj40aCaKzkirzM0ea1l6UP92p7kJUeRla92c/RvSj1PM5KTk8gteJOvH5wZPGc8MZvms+X0Q/KVSgryEwm5/whNkFj6NKRZbT91fG20CI9JEWVf1J9yvlRzNybHsjKNa4n0eDihzEwlNUvIXMuSqvVqYmZiil9AoCgrFXG1KibmcQolUxL67rVoHRSgDtdaycNoqTxqPAXO1VrSMLCS8HfHrCCFhPQcrCo3pkmtqlSv5oeNbi4FRq54eblhUphNcmomRc7VaNcwULh54WWrQ2Rssqb+6+LsE0iAo5JMm0Ca1hLpcbMmJzGJjDx1jEwdPES5rqcq16o4iau8BcQmpqrk8yL0rV1Fua6Hf9Xq1KnqQrFIv7G99Kw1eaHRqi1wDO0rUK9Obfx8K4o8Ko9OfjKJ6a//AqpczXY0ck1iz7ZzIm06lAuqTVOnAtYevK3OJyt3GtWTwhV55O5CUZhs+MsAAP/0SURBVFYSKZkaqeno4141iKBAtdw83ExIDY0t1bsWlZ6RaayQabECK1cf6vjaEivKZKFIs5GlIzX9PEhJTia/UJRRr+pUMDHCvnIAgf6V8SzvLMpfOCXJkb6+qVyvNTWrSHngim7SIxJyNHln70OL+jXxqSTywcWKtJRkskTeG4p0NjR7THJSBtfvhWDRZQhVg/eRbGTIjSs3Sc0uxt6/idApat3gbVVEiCgrkkydKlWnqiRT6+o0ldLjZkNuUrKQqbqS6Fu5UEvIp2pl8U5PD8xII0bU2RK867YTclPLWro83cuhyIolOVOUCSd/2jQIpKLk52BEbIKUB6JOiXpZqYpoU3MM8WxYm+o+lXCx0iM1OYHcN5hvM/MOelL/7fSIikumSDT/HoFNqFcjgBoB3hgXpFJoVkHc44S2SE9yTn6Zby6fRqEwwa95K6pzm8OJTqLO+OJdzoSUqESyi9U6wNjVj0Z1A9V5X96B3PQk0rM1ikTXiIqBQdSpps7fqtUDyX1whHP31G2utW9jUV80eW8NoWXqqUn5ajSuW51KFYWfizXpqUlkiUzQ1rGmau0AjE2FHqgWSGVR/53Ni4gVz74yiwwtqOLvjY6RM0F1quFirYOB0Ok1arhSFKHW6XqWTtRUyVSUe88KWCjSVHq4BDOvOjSvW1UdX29LskKiySt5pmo1alctJ/RUMoZ2kr81+WExpEk6wtxZ1P86VPUTbUwF0UYJnROvscV0ygVSp7ypeMaLGjWrqnS6XsYDEjQ6XYWwvao37IR/4Q3WnLlNtrC97Jx8MUo+zopfw6nUtj2ucSfZcT5C88AzODZh+vgWhGz+jt13Unl87SDbToWIvFaiTMnCpEpd2pQvZM2hYM0DL0ahqERQIwXbftqGrl8jauqHimfuaHzNafhWH6qln2TRgVtC3yeSZxtEy/om3NxwghjNXS9C37YJo/r6smftKq4/yhZxSsGzbXfKZYVw7VYYua9obpIeXmXPqdsUiPqjzC8U9dKNFtVs2Hv8Brn56i0KjZwr07BuDVx1E4lILNGP1jTrNwCPqP2sPfGAAmUMuQ6taOZfwMW9j2jUV9he0b/w0dqHwvYqwKRcFRo39iXx2DFCpDpchuxkG+o0tuHWuVOqtjj0zK8cv6VJcXQyZk3aUVMRxq/nXiIfGRkZGRkZGRkZGRkZmb+E59a6amnboKOdTUG+ZhC5DD5tGuGVcZlLdzUOGvSMTagR6MG9G2Hk5EodyyJiQo6z/+Rd3mwxtC2W5koyM57e/9vQwooavtZcuxxOvmpgtYDQa4f47UI4qtc8g1IZx6lTYdRp25ZAZyucm4ygs3cWF05dJE1zz4vJ5c6pvRy8HsPLxm/NnTzpWNeRo6t2c010pp9FW9+Ehj3GMKpr7Zdu7WRobkZlD0Pu3UkXnXLx1uworj0spHPPNlQyN6JcixHUNn7MpeCQ0kFD6WyBVn3H8U6HAAz1NOKydsDTSZ/gK8Eo0catTg+aVbQg19CdOv7apCWcZ++By6SWjCb/lWTdY+NF6Nm5qsbh9ZhXdMfDNIlLx8sMdYTd5EqiEe5eDhqHl2Nh14jR7w+kspU+OZmZFBXbUMm3vMb3FRQXiTzOIivLlCaDx9ImULPHh4SWDhVa9qJDVVeKRZhZWZ70en8Czao6oVBYE9RvLB9++AFtA2yFnx1Nh49nZEtXlFKYOdlk5eSpJqMKcrPIFM9nZuZQUHYk/Q2wrlEFL/0sLp29qXGB0L1HKW7RmcYVqqJMTyA1oxArK3uN7xOkNawKRR7pKXkUibKkU7ULH06eyvAOVTEozsSsdn/Gvd0BJ3GfTY0uTPqgOxWkeGfpE9BuIJMHNEBHS4tiLSNqthnAO1380dPRwsq3E2/3b4mNiTbFBV50GT+OZn6WqndKBPaYxIC2VcQ7NA6Cim1GMrZ/2+e2YHsZCqdG+NpkEfEohOe1DNg3GMDkSZ1xypJkZ0H9AaP4uH9t4aND+arNePv9aUzvVY3s7DxsKzRnSK/6WBjroK3tRIdRHzJ1eEesDERRzapAt/FjCPJWL79VVBF5NL4ttqpwbWkiZDqtd6DKT9rCr/WICUx9uzHGKn8Flav6oK+vS1GeyLdsId+iYorypTyU5J1NnqjEKokX5onfudhWbMjwnk0xKV3qbYhPk+6M+/BjpnXzFfeIvGrwFiO6VEVfVwsdIwta9R9EI2cz8iVPvy683acNdkYF6onOl6AUAs+RynV2vrhPSX7OkzIoaSY9C0e6DB1APStDcoW7lmEgI0b3xcvJTB3AG2Li5kwFG12un72uGhDFsjxdh/Sgpsjr7MwsDK3qMurt7qVbF1lU6sjgno0w05biItWpXNESqLGv35/JH3bGRZW35qJ+CZn2qy3KsQ6ufk0Y0auZ0JvqfDN3qUjfbq2xNhPlSaHAqUFfpkybSv8ga1HfMnFtMYQ+LQNVWwUqFFXo9/EUejfxpFgVtgkNmmi2RXSuxrDR3fFXFpKVWYBL1fa8O6x16Rdx6ZExpJg74VOhDcNrp3DsYgqGxqbo6OiiqNqdfrXMNOlwoMWo9xjRzFk8ZUClRt1UMv34LT/hr8SrXjdGdA3AQMgU0Q5UrVMPB+Mi1bMFSj96v90fX2f1VjfOLUYxWtQ9EymuzvUYM/5dmnvkqCZ6qNCId9/rjldOjnhWB7+WffloYCN0pT3XDC1p2H0k0z6ZRg9/0XYUa1O/5yBaebuotvB6FYqKLRne2F7ITEqLEYFdhjC6Q0XVVz0FuVLZFjpEyLcwv6QcZZP/moncUrza8Y5Iu5aQab1eIxnVzkO9Mt/Wm3b1K6FdlCvCy8HCtQlD+jbB2kQtY8cm/enf3A/dAnVZ0YxHq3BoOJgP322HvUqe1jQaMpZP+tVS+Zl51WXE+F74i5KelZmPk19bIdM2ov7roaPvSpcxHzF1Qk8qGGqRnWVG66FjaeDnqHr2pZg60KqPKI9j22JjHcTwScNp26A1b4ky2rOOEQo9Y6rUaYCTabEmrpXpNWogfi7qcq9was47Y4fgblqSf7mqelhaT3NEPRWaIr+0rRD+Un0ytKBpzx40sDdR1VOlbjWGjh2Ij6uFKlz9at1UOn1YO5FPRUKn1xnAmBHtKJsaPSNjatTw5MGNULJVRlExsaEn2H8imGfG4l+AFQ369cS/6BK/nQrXuJXFBDMzPdJSEsTfr1BIAqXyFjt+3kLYCw9pS+XUgYtkerVhaOcaOPs2oUeQDVfWbOXua9pMrSq1cSyIJj4mCYVdPd6ZNhmX1PvYuLlg/rs+F9TByNBEyCNFtOFPyraln2hPxr3H4MZSS1lCIkd3nUO3Wjth83nhXLMr/esacH7DTiIt7fB0NuDe1WChe7UoV+stmvtYqWyv2lWet/sC2jdEKdq5hBcebWONtaWC1FTNQiAZGRkZGRkZGRkZGRmZv43nJkAajxiIYVw4SQnpagcdfQIHfca6deuYPdCds999zYWEpzutRkb1cTaO5PKDh+S94bhJWeqMGEoN/XjuXH+6E25uXg/LgttcjHhMwav7yaVc2zqPjVd1GTlvEQvercihDz9i182EV68AfR1aupSr0R77tHMcuhmm2mbiWQqzU9k4523e+WqXeiVvGRQ1B7F85RpW/PQl5ZLOcOTaI/JFGEV5Gexe8g1H032Y+tNy5gy2Z8esLzkXkUbJK/JTYlj6yXBGLzxEZsmsj64OejpF5GUXo1+xNyO7O3F45yEiU7UwMH7d9g5/ljyidl8ivlVLaj23L4YuFRsPYIEoK1J5Wbv6F95u5oi+nh5aKY+5l1FWiLnk5hRjaPj6fd/9evbCKvwyO7bv5Mjx4xw5tp9zt1+1blRDZjzXL57h+PFLRD/z+Y+Oricdmlbl9qX9HBBhHjv2M3vDnWhcrRKlw/154exdt034rePgLSPq1fKhKCedO5dPcfziQzKLi4m+c1yEL11XiXrBxNiLsKvam+/XruXHaf6cfP8jfjgVi6mREcaGhpCwnzVXKtOkviNJMWFkvWCiT8Kk4ls0d8rg7MNwslSFRciiKIsje9ax98Bxtm45iY53EC7W5WnZuS1G535g2bGjIi07WbD7NhVa9KBXBS3SI86xcNVBTJr2oXfF5oz5sAMPDm1g+5kwkkM2cuq+KRX9q6i2plIoatOqjSM3DqwjsszHYecXj2P4tJ+4F/NkRfQrqeSOs1L66uP5GTqFwpcu/dvD4S9ZfeyYiO9mvtjxiMBuA+lYTl3e9HSS2b9yE8ePHebI+XNYOnhjZKiefNFW5HPn7HEO7/9NJdMrMeWo4G4vwnWka/9euITsZL0q3HWsPFtMvZ5tqC7KsXVgXbq0cOfi3AVsV/kfZMvBK2TnFpLy4ALHTl8mMjmblPCLnFDJ+zR3ohJVX2kRd0f8Psn1+1EvnJg10Elg589rxT37OHQ5As+KldDR1sbYzIc6HsYcO3+UQ1IZFDriRlI24dGv/pImPzWGq+dPcvyykH1hPqHXS8rgdaKLlNg5NqeyYRjbj+5S1Ze9h9dxo6gS3QLL8UbHedi14AtRPpfNH0DKph+Yt/s+xUpt3CrUop55MttPH+bo8WPsP7GLTKdqNLG1Up0JZFw5EIecCM4eVcfn1JlgpHE/hcKHzv3ao31kHis1Mp27M5zqXZ/I9JVo6UHKedau38nhI8fZd/AONl6VMDeCcl360qWaLr8t/JkDqrD3sv6gtFpdn+q1mxIo2o9VJ0S5P36QX09ewrx6PZoYG+LmaC/q92OO3yoioGU9yocc4FaZ4qu8f5hfNuxVpePYsTX89tCOlrUqaXwlmSZqZLpfyDQMdxEfXR1t1ZZ8t07sY+/+w+pnT6whTlmJcvaWIh9cada1HcYPfmObiOvxVWvYG5mHMu0xEYn6NGndHv+kEywXeXv8+G42nXmEZ4umNNHRCE3XHEXUWr5bdpAjh49zJbyAChVsRX1Qe78MpajjKzfsFnkgpWU7h4ILqV+tsmqCOPLWWY6fv0NyTgHJD4ReE/ccP36R0LSs0jbolRSEsm3BEvYKmR68UUStGr4qVUTKIw7s3sOhI1JajnL04ilsHH0xM9YX+eBOl/b1uH1yO7sOqstKqPRxjUCa0Oo2uD2FB79krUqeG5iz4zG1egymnYsp1eq0xuHRTlYePSTSc4jVB46iEHqrl6+ZypjRVuRxY99utuzdz9FjWzgZa0U9fy/UUwqvQE9o/fu7+PVKhPjbjqhrx7iaqMDcTiSmMIc7J/eyZ1+JTFfyuLAS5R00LYVPXWpbp3JBlVYpPTeIl/Rbumh/Log8vRROdmEhETfUaT1+/BqPi4qxtK5CE3ddDp09pKqnh46v46FOJZqUc0S1KZLQS4rCFH7btZ59v6l1up53PZyezEdjKGwvV9PHXHoQ8rttL4VDAO2qO3H91yXczX7ewHKrV4f6FYy5curW6+Y/Xkv82Z94d8Iq7N/6mAWz3yJ2+Tzm/XqHp78xfh6FkQHaRfkUWtTivWk9MTrzFcsPxEuNAFovXmfyQoxtrGnQuCqR1++SX6adjhOyHDOsPx+sC9G4qIk9/jWffH6IemPnsmBaY27NnsJ3B8PI0dXW2F5KIYvevNPLlSM7DxKZoqDUlClfl6lfLVbZQKMa5HNk6x7iX/D5cWD/vgSZp3Ll3H2Ni4yMjIyMjIyMjIyMjMzfRekEiEJHj9bTtvJ29TxOHNhFaJqmN12Yx5XVMxg4cCA9x2/DfdJKZvTQrPJUoYVf/04YhAUTE13wu/rJCtGDrTXgUyZ1KE/U1nnsDCs7gKxFlZ4tKbgTQmLim05faFGuwRB6+Wfx1YfDWHzamaE//kDvBk5l4vv70TeuQo/2Hvy2/xyRqS8ekZa+DEhPiiUuWfpC4elcUF5ezchhg+k/ZDzH8msxY0JbzA11RJ6bENTjbVoZnue90UPYcMePsV/PoqGvVWl8lcWFpCaKcFOyn6wKVypFPivQDnqXdTNrc3LhV5yLlPyF+6uWjv9FKHOOcORKDeo1EmnQuKkp4P6JtbwnyopUXgYNGc7PR2PVq8etbHB5asJEIeSvEH6vG7XRooKzLXfvBvNYM3BRXJxPTs6f+7xFS8sLL/9KjPp0GTt27WLXro28XctE5KGIl+ae/Ij7PMiUvlHIIy+vGO2Sgcg/ScLNTUyc+TMRya40b2tPjkiWlsgbLdVBC7nc+O0Cek76PAq/TUxcLvaObuoHHWvw6YJfRFx3sWJyY/Z9N4Vj95I1da6Y1Phr3LuVqZqgy7+5iBH9p3LJwo3qLlpE30pGvStQIVnhj4lRulDRS1R/ZSEZF7ew5pI+Pb7+kCqFVzj461X1inRy2LvhILYB9angJMpb4wbU0T7PhWOirElBachJjVNt2aR+5g3Q1lYpnufmzyT8q1DPJofw68kiJyTySb/7iBgdDzzdVQ4Q+4gLieki3UqKiiT5aD8ph7nZhMXEkKGapcwhP18qZ9LbXPH2MMa9/Sy2qOS9lc+7eFGk0EZak27vYIf5w1tsjUlWT2qIFGZn56jL7p8l6iFnk6ShvmIKCgtFukU5EhHOyQ3nUb4x1WxthT4wxLRhGzwUKUhfmPxhFFpYBAVgEp9Iapb6C5WivHTiY4uxL2/MGxXhhMNMG/Uu265rU7d+OZSqU9+1MTN1xbVONxas3Kwqg+sXf04tVwPho0oOmSd2k+rTi582r+c9oXOlSSltyaNKZera5paRaQHp9x4RLWTq5aFyeA2ZPLx+j8jH+ZLq4/GReUz+Yj2R2Qo8K4q26NIpTqSVlMlC0tOlmQxD7GztcGowjOWbt4v47mTpzOGUt9JTyVtXlRFFhF+9i6W3CWcO3SIrL0IkxAo9PWnQNYc2M3ayR1VWtjC2gbV4puTLHsHjh5xLlORUTGFhQalMRYXCqVorvl25U5VHWzcuo4WbKIOisCuVUVy8Ho9ppSp4Cnkb1GpCE9tiHkdHiucscXW2wq7RRNbvkJ79lYWj22BmpFPmC49ILh8KIyFV2tInjX0/fMzcX6+9dqW/tqgjNcev1aRlO9N6BKrbH43/nyLiLleTRJsnZJqXL3SktrqAKUS7VanrZNZvltKykyVfTsLXRlNSPJtRw6GQuLjo589tqlaVBtZZhN9I0Xwdlk9acATRup5U8DfB08eWrIdJmvqtJDchgdhsczw81edQkZ1BSHQ0aYVSOy3ao0eJ2DpYI80tKxQejFmqlov6WsZA75IKkUbk/RTyRftZkJdHUoK06EITOfF/R/9mfL1S/dy2zSto7S7pa6leCI5t4lyRHzNEvZjeuSqWJvqoqsxrMND3oHzN5nz20zp2SmVl7U+09jYUOVTSBhWRFH2dB3eyhE0hcuLGT4wcNJ0rpV8TSLZXZ4wihO31+PfZXpKeCGzeGK/so6zakfbcAhFz54oMHzEEk6urWHQ59feF/RwKdD268Om340haP55ZvwRT94P5LHinukp3vBKR9wprL8ZM7IfWzgX8cDyMNKnp/x0R0tIRbdvUZVTPPcP60w/ILtNOFeakERcbQ0J6WXtCxNerN1Mmd+LkglHM35FN+3mLmd2vElriUalYaAdNYMNndTm94EvOPhLyEW6lptej88z9aLTKBho9/w5vfTSVWp5lvr4Tee/faTzvdvUj+dcvWH1Xsy2cjIyMjIyMjIyMjIyMzN+GuptubE2DYXMYXy2THd+/x+qTsU/1L6WtHAoKCsgP2cT2KwrcqtXASuOnMK5Bkyp6XDh1kriyD70OLR3cG/VhZHN3bq59jzErpC0FNH4ChXFN6nkWc/bKZZLfMFxp9Wj/AQEc2r6DO5HpHPyiFz8HGxJYOwjHNxn4ewn2XYdQWS8FPSN7AmvUoIa7JXqGdvjWrIKLqaEmE19BcZEq/wqy4rl54ypabtXw1tPD1DyQtrV0WbbhCLEp2ez+rCe7U5yp7+OD2asCTUkmKlGLpvVy+bzPePY+KkTXwRY7rcfcuVN2aPrvophDK1bxf+ydBXiUx/a4380m2bi7KwRLkOCQ4O5QXIu1pUC9UOrtrbu70tJSw624u5MQkkDc3X3/8+1uBE/l3v+9/c37PPvAzuw338w5ZyQjZ5yHzcbrGrkqC0E1SlkNH2UxKDszi+JKU+wcm0y52QbT0r2Mi+evGAJujErlgYOTGnONmW7i8m9DW0FBUhQvPTCRkSNH6j4jho3jqa93NNzrosyy/BGTbi6KjKov7ebzLeewHjSbiZ5X+/KoOP8J9y95lfP54v1KBupXCtKP88TS2bq8jps0nV9O1+jjDej8ttd/1wo91NRSJz7VdWpMlS3F9eI3McFUVUKhoWJp7FrSJsCI9AspVJra4exi0zAxVXbxdy7XuOLv0ZaRfVpw7pOvOfJXF9miL5CkMsPNzef6CTDFbrQmaMwN3xU0Ir8U0+AhTymn4b/Np5LKKi0nP5/TqO/hwxg+8mmOaEVdtLbG2M4K+xuuyvxVbpxftZEFRlWmhEyYxePPPcd9oeV8/PaLnEn7K/LVUldVg8pE3XiZtyiT2riW8iJhL81pHsSPagoz2bN5HXkhQ5gS6IKRSqRbV0Xqvs+YN22MQYYjGDZ0AV9FJ+sWjQrT9/PI5Ek8/fkBHEau4NPvP2Z8GxuhU9F/aI0RVbgRjSkaiii6zjWMyKtao6yRXYVuIcogFl0bo8wIq5xwcjDGyMYaa31UE+qorakhYdO/mDx+lD6/I5T8LuXn7MYTdtr0XTw+514+OldhSF5ZrLBj3As/M9Z6DfcYbOXVHTlX9U83s0Erx9bMnT+CI2/dx3jx3LiJU9jcsLncDFtrjej7vJkr9P3cqAA2vzqJN/couVH62Fou//IQY0br3zlyxHCGDn2EDRX1k7NN6regrrb2usX267Gk/9K3Rd9+hhWj9HJ48rujFP+19eNGbigHNcG9J3PPUEs+v3s6o8Q75z74PBcUT0oK5ZXUGCl6rm/RHbGpnx8WtlIl6r+uvapHsRVVEcWiPRRFxlhj1NAkKoZioq7QxTXQ5L9mpiaiP6oRtqtk9TLvzTPYgu4zl68v1U/9Xy3bpmlYOoRw58JxnHj3fiaI58beMZkNsYZIgbY2hldmjub+F1aj7Tqf939cydLuTobYm6PVVpJ5Yg333TmuIU/Dh83i/QNRDS4wFek25MvQptd/V1l2om+YhqP79tKMa7Suwsy9A0N6+nL6p++IEXZ3FY6BTFz6HK5XvmPZh9soKLvNCtttUKn8mLl0DHZH3uGNDQmcXfsu72yNw3XUTPpZ3Lq9rYuOosLaluj1X/He9su6E3bWAa6Up2VR0px1Ynsfhi/7gvH2p3jr/c+4kHq7MydKfluycPk4Knd9xC9HMjj0xTLe2J1LwIgpdCzLJyXXiL49KnlxylI2JOrHXq5i7BVdP/ZS2k/R9ijjn+Ko74guV1wJuugXMoXhurQfzNxRXUhY8wQLPzpzdbsikUgkEolEIpFIJJJ/C0aY2dJzwj0s7VTF1+/+iw+3N7mE/FqC+tI3QE3ChZMNrgtCRk6lRc5O9kUbfFg0E5sud7D0ju5EbfqIl3+Npu6avwJbjZmJd8ZuTsQbXHE1CxOMzE1wsrVF8UagXMzp4VZNZWUl1X9hXlMds41v1hyk1s4TLy8vPB3MUZtY4erpiq3GRDevrFxW3nPcQuaPCsfK7Cb7Gs1sCGgRQkXCWTKqq0QGxbM2lnhbWOj+ODYyaoWzXSVltdXUGvJrbGnPgEl3MU+5d0HxMa9QksLWg+coLrDHNUT8UONAr85hVJxbx++J/5ndhNqUHRzLbUlr76Yz1TdGm3KaA3EODHxgBuHKIoilD4PnDMUv/lfWn771X//KrulDB5MJ79UbP8NdAxqNOy1aKP74/zy1dWdJyHWiT/dwbG9fhOvJKyJf2KyXd5Ah4Gq8w4ex8N77uHdkW0PI9cTs3sLJLC+Gze2Fi0aDpqqK7NrapnNvf53MGI7FVtB63FBCdLOGdnSK6IhN8kZ+PV6r+Aah37RZhBVt4uXHnuaHWA9mzB+Fl71+33lF6WX2Hc1h4ORFTHA9zadbknThTQkeNJe7pwzGw/DM7VBs58ffU+k+QNiAi37xx9TMk/adQtAkHmNfvDEdJw1Hf+DDnYjhnTGL/oFNZ3UBfwqtNp5jp3JpO2QJTa+C0VNJ7Plo0uw68sCIUEOYJe3atcC03r9QRRWl4uPuE2w4qfPX0Wg8cVFd4ZM3nuahhx5i2eNPs/tqTyy3JruAYrUaF9cmBdJqKTi3n9qgToQ6OegWmKxsQmnnU8S+YymU/YGJ74yY8xyPM6L/nD64GNWRnXsJY6/BDO3ghPqmC7TFHPnpPR5/9Gsu1jniG+iCNvE4++LUdJg8HP2BDzd6Dw3H/OJqNp6pIb8wh1JrJ1oaKxPfPvQdORrPZlxXotVmc2D7aapaD2VcZx9DqBM9e7YR/5ZyJTkRx/bTGRGmv3+jKY421lSWFDdMNF+NB+5uRtRkZ+kWQ327jqZfC2vdnRm3w8TYB1vjUrIq9feftBu+kFDDFT4qlRuhrRy5vP1Dnb6Vz6f76nvSbKIupeETcQ9DWt2k//gTqFQOODuZYZSTSar47ugfRu+wAMyaLlwXlepOTPj6tzIE/FWMsRLtillFPqmiPTMy0dCp7yg8DatU2pQ9xORb4+Plh6kqgKF3PcyAYEPc5YPsidMQPnEo+luePIU9hKM5/x1bjhZwKToJt8g+tDNTXN6Z4B/SHs+qk2w4WnzdRLLKpSdjOtkRdfESBTe6bKiZGKt9sDMtI1voVFkKaDtsIe2vu5apmph9P/H8Y59wrNCCkFBvQ7ggp4BCIyNc3ettVE9J2QXKrbswKNwXzZ/YoKGMvULE2GvPhcYl+2ah1tCmayTB2nPXyy2oD4sefYbB6r289vlaknKvF1yLgXNYumQxY7sbTibeFmMhQxVaTy/0Tyj1S4x9ikooblLukCELuO/euxnYvrFvr0rcIfKYh62LBSZmep2Obm/D8RPHyDNkzcTMikHT7+O+qf2wtWzSB3mEMm3RcpYGxPDGm2+xL+b6m+DsWvVh3t1LmNG76c0qIr/GKozd3NGr2Q9PD6grLqWsMpXfD56lKN9OjL1ElKk9PcPbU3l+PdsSrm9cNa0H4aMSdS9P74bVJHQ09905gbyDX/PKT6eovJE/VYlEIpFIJBKJRCKR/O2oXX16Pr1wySwCnW1x8O/IiJEjGTVqFKHWyZy+lEHPRR+xYt5oXdioId6cfeFFvj4Sg+IxQKUKZcaKSZSte5b1F67+Q9nBP4zFy59n9sQBhHk74Ojdisj+vXEvjOFCig2TVqxgcLA9Nu4t6T9oqC79Ph39SI05Sk5pR+Y8NYm8X59hW8zVf1S6t+vDA4+uYPqE/rQV6Xr4t6XvwF44Z57hXHoiqUlaBs+ex9hhgxk+cjABGb/yzMdbyS6puuXEsjLJ9fDDDzFlfD9aezvh1yJM5KsHDsnH2XviNNEXL3LR8ImxCGdscBqfv7yKi2WVunSNzW0YOPNBhrqns+VQtPhDWf+HbVDfGSx7cDETxwn5jRyAdfJBvvxmE5eFAKsrcyhV+TB62nRGDh/KiGF94Nx3vPPzYYoq9LsuTWycGT37fvrYXWbDoVjxB7PytloKU2I4ZtSB5fMni3wOJ6j6OJ+u3Mjl/GosHT1ZuOIN5k8ZSHtfJ+w8WtK7XyS+1clcSMi66UXvCu3GPcQTS+YwIrItfn5BdOk9gGFBNWw+egV7j050CCzmyNGLlFRWUJ7vyYBxbcg9spMDsdnij/3+RNqls+9ANFdtzqwu5sq542QFTuf+mSMYOHQofllreO3TbcQX3X7BJivuIib+kUy7cxKjh4nn+7Qg+cB2Egpq8Br2IK88PIfBfTvj6eVHp64RDBvejeqTO8nx7suDDz3CjIkDaePtiE9QGP0G9cQh5QRn03NIySig5+g7mTh6GMNHCP0MjkSdF0NMKrQfPowWRUdYve+yLg/+PcbTQ3OO73cZtv5WZnI+zZ475k5jcP8hwn7bUrH3FFcqlfJYET56FrPG9qc1F1i5s3G7cFCfabQ3PctmxeVOSSbn1CFMG9iN8qxovFwc+f3AMYrLG2Xi02UkkcHFHNqVQ3hEEKcPHSQ97/q7Noxb9mOUfyG7tp7U3bvQQE0ZidGnUIcvZuGkIQweNZyuFjG88/GvRAtbCRn7IMt6GPHhJz9wJjON9MRUuoy5m3bGZzh6UdhKTS0VmNF7RE+yfv2MtTHX7IQXhE5Yxqz2Kg4dETpuhj4VN1+p0Rcx9YtkxtzJOp0O7teSlL1bicvIJvbMUSx6L2O+qONDRg2lQ/Uennt3A1eKa3FvGU5Pfy2bdp+ivLIGG7cAItq6se/QcWGTdkSM7E32qV1EJemlEDZgEiaJOzgRl0bmxeMUtJjMvVOGCBsU+hZtzjDfQjYeTaQ8L4UzR6ro8sBcJg5U2qN+OOVe4PildFFfRIFry0jKNqb7WGGDQ4YzcmR/PIQNXIrPwG3ME7z24DQiu7bF2TOAbr36MqhfO/JOHMW0TQTd7LNYveOcbre+c4vORPrUsn7PGUprq/HtNpYZY4czRMhA18ZGhJKdFEOKzmXWbahME/XHR9SLyQzV5bklRVuPEZ19hWKbMKZMn8mo0SLtyDBit33GumNJVF3nc+hqfDoPJ9I7l02/HSG/spB4rbto94dhkfAze86nk2ISxPTJkxgq8jtypMhvZ08uRMeQL9rXjrNe4tl7J+nKMXJkH8xPvc9bP5+lrLSA+LPH0PR6lIUTBgidDqNj7T6eV3RaVElpTiHmbQcydcIoBg+OwCjnJFXCjA4dPUVhWTXOHUVbXx3H4fOJBhdajRSlnOPsWWvGrhBtvk4G3eDEZo6llFKUcZlk264smDqOgUP0/dqoUCv2n4qlZb9pOKdvZ8e5xruEzGyc6N2/B9nHt7Aj2pxhk5S2ZiBdnbLYk+NEe6Pz/LA3Gf/w3nRzzOEnodMaoVOnoE5E+sHGvacpqSjA3KcnEyeMYMjQYbSsOkRUuRv5sYeJTcsgyaIdiyaPEX2h0mbobbCHQwY7ziSRlxhFsssgFk8bRf/BhvyGwNajcdSaWtOpdxc4e4LTWQW6xZXmUUZyrg09Rg5jSP9BRLRxICanhhYmKazeGaWvy9V5xGRYM2jaNIb2Hyze2wXTizHE5RU3nJS5FpXKirYDBtNRtG/fbL+oC1MWfSPtEvlux3kKRBMV2G0gY0S/NmTwACyKLlCjNeLIsVMUlGaTlW7MiHkLGD+iPy4pH/N7big2WYc4fC6WuDNHsOm7gnnj+zNUqf8V23n6nY0kFpWTlRBNbfAd3DltrIgbQWSgEWu+/57DV/JRmbgROWk8/bp2YZCoo6OGDyB34zK+2plI6a06PUsnekR0Rx2zj0PFyt1QXpzdcQCHrpHYJW5iy7ksNJ49hE5FXRI6bV19iLPl7hTFHeZSaiG+457itQem6/Q1cmQ/3OO/4ukvRR9ebtBSZTqX8jyYKurpkAGKjbai5PdjxJbkklbtyNg7pupOJ+nqU68QUq/EkJ5fjmlIP4Z557F7+2munbpXxl7TH5tE+frnrht72fu2Y/Fj/2oYezmJsVeEGHt5FF3ifEo+xhb2jJs3h+ItP7JJ1KmqhibBkUEL72dubz80Vg607txHb4Pi45S1kdOpWvFeFwYsvI9pfUJRpx/h99PKspqekQ9/ysNzhtAlxBtrt2B69e1PR28T4i4c5czRFDxHzWPKEKVNH0YvzWkeff4Lzqcr7tOU8rgxePGDTO3VguL4QxyMztSlqdWWkZCaR5dhM8SYbzQjhg4gf/NyVu5JbbhvydymDbMfvo8BroWs333S0H+a02nYdOaP7oqVpTUerbo3lCWoYi9Hruhl5thpFPdOH4VnwW7WHq8/olRA3PFkWk2+i0mD+zNM2GAP7R7uf34lV3KKyU+9xFFVe5YvmCLq6XCCa0/y2bcbiBf9qYWDB/PF2GvBFP27+nZSs/aF9zmYkivs34s7HnucsW0csXLxFzrRtwGDIzuTH7OLlOvXZyQSiUQikUgkEolE8jehsrax02o0ptftbq2rUVzG1KLWWGDasCG1jqoy/S5IBe+Rj/HevQ68N+IRfr9mgkG530Oj0VyTrpbaKpGuSMDU3Azja96puDapEvFeY5/nw7s1vDLkEXZfc6+AkdoYU+VS7WvSrRHPVdXUifcai/c2xmtrqihvxuXURsYmaExMxB/ihgAdIt3KiusnDY01mBtrqayoapwgEg+amIoyCelUVFUrG7F1GBmbojFt9LdeW11FVbXeN7+CkVq813CKRKG2WsinqUsKlRGmQo5qbTUVQnBX5URtioVh62idKGelkq74gUp5xsxM73+/CUraVSLta0pzFWoTMyGHa7Z311ZTVlkt8mqKiVrYQP17jEwwMzOmTqdTIXsTDRpVrbCba/JpwEikXX+Kpd6+bpWXRlQiX6aYmhjuetDWCdlX6PxuK7uLzUT41WipriinRiVs4Ua2YtCpTk4aIaeG4ioXc1cqXlgwMdNgXFfdYDtqU3NRNkUOTWxJlN/crF53dVSXi2d1ildhLN6rXIqsqq266hljUZ9MUHRp8Nku7MNC5F+5R0DxKV+ps51GqaiFTWmEzCsrajERulYuDr+h2xudTSq/q77hpKWxyL+pocJphT7rbVSnb7VW5EfYsgiotx1VbaN+bFv24vF7BrLplbfYnZqvz3cTFNmYGil6F+++Ud5uyPU6rRI6ra/uipzq2x2tkGG97auFvJRDGUp+dTYo2gONsZFoN8S7tSo0Qm+KnetcJAlMFF9aoizVhp22Oj02bXiu0o9os+rvrRBvU9oqpU1pKJFiT0Lfal0jIeJ1dblW2H2jXTegK0+lyICwA1Ud5bqFMUN7oJN3Na497+flGVa8/8ZHnE8pFa83o+uERxlp/zsvfLydnGasgahEnTQTdqEvUWP7rHuPieFeBCGo6qoKqm+z+KFQb28V5Ya2TbRP5qYm1FWX6dptlWgnzZq2k6LNrhA2qej9WtnWVVdcdZn7zXSq2IKxqUboVZGhqJ+6OzWMRJ4VnWp1ddxElOpmbZdy/4bGXNRz3TfxvKj7VYbXKv7/zRo7MKXhEbqo0uVVXae0mY1trb49MNXpvUa05PV1W8lrlVb0OyrlWdEnKnZr1FSnog0Xr9DXqaZlUV5XSa1IS0mj1ns87787n8JVS3lujf4klSpwBh883YMfHp/N5milrNfYkmiDykSdVgRuItoUnYs4xZ/TH0H0iWaGPlHnfk883tQmdejacpMGGVYL2731e0R+dG4JG9tEXVtiVKP/rpOlcheG3h5qRf+khNXrtGk/XVsl2mojUe+EPpT6pnCVrVzTh1/VR4nyVBraRI1le554Zyknv3qRLSdSdNE1lWWirdf99+YY9C4GEcJu1EJWoj0WNqISejSqqdDZvbGhrVJQdKrYh9IvKu3MtTrTivjya16qMhL1VPSVemmIelqub+t07VfTPkrp2yqFzYjyqITtKnWxSujpWk14j1jOu/c68sGoR9hWb+wGbj32Er8VtqT0e4h2slrkv7FOGXR67cBBUFMl5KhTgfiN6B9MROLXjlVMzETf1sR0FeqEjPRts5Bx0zGf0rcKu258t5Guz1Werx/LNXCNLV2rU5VKcfGojJGU+lnff17TvzRBsTf9RhLxK9FOmol2Uiv03LStUvJzVX4NY6AGmo69RN3WjXkUfSp5bTL20oo8Vda3pdemWY/SVyini65Wo0QikUgkEolEIpFI/kZUVlZWjX+D/iHs6X/3/fQr/pHHV15o8ofsX0OlcmLIfQ8TkfkFy7+PMYRKJJL/NJZO3jg7WNNl/Bz8o7/jg42nKW4yByT5azh3WcBzszz5beWPxKSXoTazZODs+7A/8iHvbzhJsw7TSP5nUHkN5blX7sZiz8u8s1W/c9533AoWBMbz+pMvcTJXFyT5k+gWQN5ezOGPn2HDsetd9f1zEGOvu+6jX8lPPP7ded3Eu0QikUgkEolEIpFIJJKb8xcWQCQSyT+ZwIgpRAaZUZBygT17jnIDd/CSv4KpBe16DaGzn50hQEthahR7dh8hR8r6H4kquD9zeutvt9BTzIk1P3MmT3bDfxVjE3f6DO9K8rFdxKRKf0ISiUQikUgkEolEIpFI9MgFEIlEIpFIJBKJRCKRSCQSiUQikUgk/ziu8dgskUgkEolEIpFIJBKJRCKRSCQSiUTyv49cAJFIJBKJRCKRSCQSiUQikUgkEolE8o9DbWpq+rTh/38ZS6829A51IT8lh4q/0bGWlW97IkMdyEnOQbrGl1yFezsG9+pEi+Bggt0tycrJp7K61hCpxya4O/06t8K8toCsgnJDqETy92Fkak6r8D6E+2pIycinpk56FpT8kzEnILwnXT0gLu2v37cR0Kk/HiYFZBdWGEIkfwQLTzH2Cvv7x14SiUQikUgkEolEIpH8E9DdAeIR1o/xQyJwNIfqsgK2rnqL48n6H5h1mcqyYS30XyjkyJfvsTmx2vC9Kc4Mvn85I7U/sOKdYxQaJgBdekxjfv8gco+v5qPN0bowBVNLO0bMvI9QV/33C2uf46dTV09c6/Fg9ONPMLjoYx599zTFhj/uXSNmszDCk7h9P/D9nnh9oMDE2omhk+bS0UsURlCSuIvPvtxDge7b7XHrO5+FPRw48fsqNhxNMoQ2omo1jOXjw6nIPc6qDzeRbgi/KT5duHtCf1xtNOJLLckntvHrtiPkG1ZyLL3aMmHsKPwdTUEr4k9v4oe1JyjVR98SVZtRPD6+A2ojFaWX9/Plb3vIKW7UjVPnccwd1JbqC7/xxppzhtBbE9x/FhO6+6MxNgQoXNnOc98exiWgP5OmB3Dm4x/Ym55PrbktkaPvwCVuC2tPpmDWbQYPDAo0PCSoqyFe6OfbXXG6r6qwO3hqbBvd/4subOQjUc6yqjrd9z+NS0siW3ng7NtZ5NuUJ557h9i0IkOknqDZH/DxJE9+e3sp721JMIT+NVTO3Vk4fwDJa55nY1TzZ5zC7ljO2DaKLejJP76SdzbGoTX3YOj4cYQ7JvPVextIrqnFu9NQxg/sSs7Ol1gTF8jEeXfgY2F4sKaCMztW8duhREPA/xrG+IcPYvTgLtiZiHanPIV1n3zGuXxD9H8b5u4MFvpxSfqR7/fnUHuN2ZraubHwmY8ZVLGaWc+tJq/kRm3k34vKLZJ7Znfh9I+vcuCKIfAv0nLQPCZ09cJErf9eHL2Fj9ceo6TiRm3z/y7mAcNYNDmQE2t+ZV9UKjUqFf3mPEXrku38sHE/Oc1pgP8p2LVh2szhaA+9xffHqgyBt0alcmPSS28wT7uaAcvWGEL/PFNeWIvrkRW8tfa8IeSfg8o1grvv7EHU6pfY3ThU+RtxYtDSZYwy+onH3zlKQW392GuqGHsFk3diNR9u0o+9VKpQpj85lkBh700pzYpjzeqVxOZc3UclH/iK73YlUFGj+3pbrAO7MGXUQDxydvLMykNom3SNvoPvZU53J/2XwjN89f56EqqakbCNO8PHTaKzn53ua+zvH/DdgSzd/29HyNCFTOjsjrER5F7ay+r1O8ksNkTehjZj7ueO9rb6L/nH+fjdjaQbxrWqNiNZMb6jSFeMva4c4KvfdpNdJNp8M1sixsygX4i+nFWlyaz77HPOG/o1I2MTBsxeQQ8v/fe4TS+x8qhc9JNIJBKJRCKRSCSSfzdGVi6+zB7dmzM7VvPJJ5+wId+fu+bPIcjwd2rVha26cOWzOc2LBa+8wjCvq/941uHpR7eQGo6vjaNY+SPRwotJD7zEEz0sqGnVi87BhgQNDFn0Gn6Fu3XpfnoOpj/6MePaXZ+uyr8lvYNLOPCzSFf529MmmDsff4PHO6moFem283PQ/9BAl1mPEW4Uy+pPP+XTT6PwGbeQOwbWL+DcAvtQ7n3hPVaEVkKrnrTwMPzh2wSVyplhE8bTt18/uncOxsoQfksyLvDLd1/pyvnVT5twGTCX2b2DMFODsYUdo+bOwUX8Af2tiP96ZSLhU2bTI8zD8PDNUbUdzZuPzME67is+XbmBiuCxPDWrKxoT8Ze+qR2D5z3NkwPcUYV0F3oxrDI1g+RjG/nqi0/46Vg1ztaFbPn+Uz7ZeBpFpdYOQbTpOJBpY1thorzH2Ay/dh1p42mLWnw1826NO0msEbLX2cxnX7DJsJLmNexBvnhiOGmbFb1so6bbnXz80BAh0xvY0h8hK4Y9e/Zw5FQsJTeZo0385Slm3LmQb/YYVvX+Diy9CI+IoIWz4XszcWvdizYO6fys2OfRAiJmP8/dPYTwTKwJCutK5Mjx9A8Q37Gnbde+9B/Uh1AvY0zNnekQZMfBrT/rZPvjcTWTFtxF9xAXfcL/Yzh6jOT++4eQe3ADX4jyrPrlIoG9ezavTv3/wMSKwNAuhPlacCOLrS7K5pvnFjL/5TUUlDVztvCvYuVH51498LH7i3WoCU5BHendqpotin1uPonngEXcN9AOo7/vFf8VGNsF02PgEAZ09MfKVHSERhEMm9yHLm19sBDf/y+hMnchtFtPQj0Nq16SvxcrX7r07oWfw7+pEnn40jWkTjf2KlIWPyw8uOM+MfbqaWUYezV2UlptLJvq+2fD59sr1oS39casDjrPepEVHdJ04Z/+fp7QiU/zwCDbG7Z51+Le/S6enz8U15A29GinzPA3PuUzegX/mufBEd24bDeV7cbxygP9DbG3QG1C6NgljPTJYc0q8ezvhQy650mGhF097rsRLQbM4UHRt37/zRd8+t2vVLeZzNIxbZpVv/0nvciDwzVs1+X3KMaRs3l6YQ9dnLL48cYjd2Ibr4y91lMWOIYnZ3XDTBkTVZVwapt+LK18TplEsHDBFHwNHVvfJR/Tz/SoXr4nK5jw8GfM6fIPa1wlEolEIpFIJBKJ5L8Qo5LsJF554Xn2nYgiLS2NK+t+ptilHa7O+knzutJcXbjyOfbFBi7YtiHQTxfVBBPatu6IQ/IJNuUUU4cxLdsNwD1/K89/uJP8iut3+W94427e/mGPPu0137GzwoNO7TsaYusxo0t4OObRe9mQp7guMiO810CsLq3iqY/2U1St341Xj0oVRK+O3ly+fJ7o1FRSU3/mp301tG7bilsvAVjTZ/gAVAc/5LGPDlNi2EF5NSrcI0cxqX0uH7x/2BDWFBXGpho0JsYiH4YghapSsjLTdeVMiIrlxNlcXAKtUKvB3LwlHd1NOJZwiXgRn5j8M7viLOjk4yVyZEAkZqJLV904naCyY/CASAIzf+LJn5JJjTvJ3tNXcAuPoLWpMa4eA2lrdZbX3ttIZskfm4ytKMohXeQlI7eUyooSstNTScspQWvYypkTdwWjsPaEiPdcj5aqskIyhezrbSa3uBKVUVvGjumMeu/bfHZU0csh3v/pBBY9JjEjqHl//KvUxmg0ZpiZmYl/TVE35zGVGlONBnV1MXn5+ZRXXaNXIVtFZ0qayse0ftu7QZemxkaN8RoT/YU5KiOdPpTvShbUJvpnzcyUPDWvLDUVRWQq8tlymFNG1vSN6CtM0BL7qrNsO2lHYLCwIUcHnItj2R+XSa3WkG5tBbnZGTq5xu77kK3Z3ozsFICtMqGjNhH5N8bY2BSNoTwNxRGoRHh9Oc1MRd4NSRqJ5zQi78pOVh0GmSj2ZqSkda2sjYyFTE2vmhBXm4jfizSbP0muZth9s0jf+AO/7T5BkijP5bgDrNtwiBLDL5R3N+a30daMhB0oemqIF/o1NtJpRokVuhFlMVbyqH9WI55tmi2V+sbp1qOURR+vEfLTp2ukhIkyK+8xMr46Xpe2IkNR/sqSAgpKKhvqimJHapFPfX7r7ehqO1Hp5GnIj+Gjy/MtZKky0tu1kn8jg770z4q0G37TJF1FRoayNIvaUrKFTlKPnud8fg29I/uL/BgyJN6tUd5dn+5VShflNWmUr6a+zhi4Vqf1Tyo6bVpmXflMmtiosYnIv7G+3unSFXX6quIobaQhXaEXZbd3A0IO9e2GInsjQ36NfBwpjTtLham1kJPI96B+WG7/jpgSlUjN8JsGWxCfBltRdKrUtaY2KOTeRA4N+jHkx+SqDCH0ZUiz/tNUjsKWGsJ19dQQruhZyEQt0jYxpK3IrLl17ur63yhr44a6q2q0UZ0Mm5mwoKHOKPpu8phKqRdNZN9URvryNMr3GhE1yYv4NMhez7Xp1utUPGWo/43xV/WbN0Np0xXZKs8pz4j3GQs7VtrF+rbvdjq9Sr6Geti0niryVt+gnir1qSFd8W99m6NDlFPXpuvyok/7WjkpY682rTrilHqKzTlFurFXcOuBeBb9zvMf7CCv/NqxVzm5St9j+KRnWjI0siVXjmznfB6cWPkE0578VheXenAPu5Oq6R0xQBTm1lJUqfoxZ64n37/5EeeTxXjBEK6gUrnTM6I99jGH2KYbl+3hp99TsekbSc/bpGuqac343m5s/X0fZ2LEswffZ2+WN6EtgrG8jWJjd37DPc98wuWEJFJjYzhx8hKBHXoL/TaewKwfVyh9fT0qlQ99+7dHffEIB3X53czKTTm49+lFOyM7BvXvI8ZeP/PEamXsdYp9p+Jx7aSMvUzEgLmW4rysBvke+mILpV4+2BgGdLveXsjjH2/Wx29YzaYiJyJ69NJHSiQSiUQikUgkEonk34buDpC6Jv7qzSyD6dMvkPMH95GSW2YI1WMXPozpvZ05vfEXzjfxQKA2s6HXyFEQvYtD0WlU19WRm3qaw6cTKKuxo+PoEXhl7GXdkUaXUlrxm/p5QhXu9Jo4CJOL29h9PlMfKDC2cmLgqIEUHd7KkfgcarU1pMUe48iFNCpq7ekyZhjWCbvZcSbN8EQeTq1H0s46i0tRCdQ6BzFy+CAKjq/jYEwmN18KqCLh7CGOXsoWeXeg++hBcHEnhy42FtLU0pdxk0djcnw1nxYGMq51OTvWHhFv1GNi5cic579lWW8tO4/FUFZ5/aKPsZUdvQYNwjz1CAeixbuoILDzYLxrU4iNTcPYqw3DIjoRd2gL51MLUFLQOHqz5OWvWdqxmC1H46isEUJzCmbsmIEU7v+UHdElWDl3YMDAXrRuH4LJhbVsO3+GQ4ejKaq2of3w4QQXHuGn/Zf1mWgmFl7diGhZzbH9J8nXeUUxwtEznA7uqRwq96OHNpo9KXW079UH+9RjHIjNRtO6P5F26ew7EN0wka2gaR/BvEFeHPpkJcdzDVpI1eI9agSuqWvZHXtrtyum5u70nzqLBdOmMqBfJH16hFGdeIYEfcYEKmxdQ+gT7sKBfUInxQb/Yp5hLFiwkDtGjWPO3fPxrTzHgSiDfalU2LTuzT0L7mbCsAH07T+R8T0sOX42jpIKd2a++xVLO9Xh1H0mE4eP4c6ZXSg6fpwUYzcmz3+AqcM64+9qh4t3K8J79Kd//2DKD50jqfLWro+C+kyjvelZNm8/T61TOwaP6Ujdqa1siIM+nf3ZvyuJwYM8OR9Xi4e5hlqXANpwiS3RZvSNCOL0oYOk55WhVZvg3bEnbllnOBidCkOf4YsF3fBqFcHYCcMYOf1ewo33c/R8IWpnPwYteoqHR/WhR/9hTBvWgaKsJBIyivHuMYdXXr+boLSLHE/Ow9yrI4889y+GeOSQ6D6bd1+aQvnxrVzK0x+vce/3OG881JvEY3vIMCg58uHveWtqAOfOnCJLcQNyG1SWI7lzYQinfvuK02mN7j/qFw7M3YIZft/z3DesNz37j2LW8JakJ14hObuKDiPu5sk7u2LVdiTTxgxhzKhh+KqzhLwyhExa8ciHr9MjxIe+Q8YwdNBEJo3yJurAKXIVF04OfvS+80GWjR9Er/5jmDMikMT4eFJzFX9HlniFhDDpwZeYNVDYfv9I2pjnc+ZyBv4jH+aRmQNpG+SJq3dLwrpE0q9fd5zKs4lPzKK60zReXjqdMZNmcXc/ZzbvOyvqv2LnNvS/6ymeGO2FOnQSs8YMZdKE/ljnxBGVmq+0vnQeO5cH586if98IBk25i6Wzx9LWNpfjUUmU38Q9nHVAF+YtuItxAzrg72aPp18buvZSbNCfwt2nSFOb0X70XB6eOZl+A/oyeMBo2nmWcS4m9br7ca7Fp/NwIr1z2fTbEUqsPOk5qCdOmUf55eBltKZW+A+azuOzJ9FvYH+GDRyOv10BF+LSqa6pw9StHXMfWs5sYWcRffrTq5sjibvO6tpIRafDlj7PA8PrdRpCetIVkrIqCR2ygNfu7sKeQ3q5ubeN5IUlEzh/9gyFZTW0mvkci3u0p+vYwYwYNJiRE6dil72Pi0ll1OJAq+4duXPpU4wVOunbvycBpdEcSxLGaelIyNgFPDt9LL0HDGL84AjMazO4lJiDSYu+dLbKpMLIktSkYgZPEDb9+wl8Qn04c+IMeRpvxt55P7PHDRZyHcvcEf5cOHuO7CINfec/yRNjfTDW6XQIEycMxC73MhdS8qgzMsGv61AWzJ3NyCEDGDRgPL1a1HDy/BUqqut092Qtee5tJkeGEzFuFg/cu5Ah4V7kJZzhcoU9oZMX89yU4aKeDmXKsE6U5SZxOa0ArY0H8x56iC52bRmxRNh2X1HH+4eRH3OS1ILqqyacr8PWiwHT7mXhpOGiLMOZPiyMzMQYUgtr6T1jGXeP70WwlxNOXq3o0K2f+E071JfiuFJQouuDboRKZUXbAYPpaFuMNmyq0OdQpk3rQc2F01zMEeMGM1s6DZvOXTPvYPDAAYwS/Z6jOoOLV7J09+NYBHXjniVLmTysH5H9+tPe34G0szs5HJOFuXtLRj8gdD60l6ino0U9bUHKlcuk5JRgYutK79kPsWzCUBE3gHGD+2CpzSImIRtj81CWvfMc4aGthOxHMXDACEYP8OPS8fPklt+iXXJpyQPLF9OqTS9mTZnL5JGBuAWM5uHHxmJ5aDenC+vw7jxE6HSOTqcDhU77tNKKviJep1MsPBmw+F8snxJJjwilHvqQ+ftJin3DmLNgERMGdsRP9BXuvm3ooqunARTvOU2yyhiP3uN45M6ZDBncX9jKGDr5VXImOlmkW4vlyGf5aHYXfEMjGTNeadMX09FoH8cuFIqxgx4jjTU9R4zGKGY3B6NSdWOvvLQzHD51RT/2En2sd+Y+1h65katEDe53LOHhzkV89cZXJAi1abV1NI4HbWnXvx/ttBdYteuSIexmXGHful2klpoTImTQWXOZldujDHElGLtHEBluTfLJaHJVtvQdNhKfzL38sPPqscK1mHacxrTwOnas+ZXUGldat5vM0JG+OFVmcOL0eYpuNXQQ/UljWUzwadudrh7FbNx9VidfBc9B9/LJ688w2OoYa49n68IUV69qz4H0bo2wHZE/C3eGjB6Dfdwm1kSrGCTGXsUHP2NHVDGWzu3F2CtCjL1aYhq1lgMpV9uZV9/JRLrlsH/fcZQ9PDr5GrKkwpXuE4bgkrSD9cdEHy6RSCQSiUQikUgkkn8b1+0nbDtoNObFyeTnGS42VZsQ0GcyS5cuZdldPcn4+TU2nrt6usXSuh1hPlXiD/MrlP8J7y/BA8YRZldAbNTVk/T2jmEE22RxMCaN5l4VsXPl+6Tbh7Pw/gd5+Mm7Mdr8Lqu3n+EvXX2tUuPbZQDtLS6ycsNZqpVFiGuorSzl4K+f8Om649f7yw/swz33LuH+xfNoZxLD+t2J4g9wqCorYu3KnzAJH8WS++7n/odnkPXrR2w/k9AwwVFTms+O1R/x2eZz+skWBQtzrM0qKciqxcQzkhlzh1F66QyJucY4ut9mW+RfJp89q07gPn0sQdftrVXj0SaSOcJWFHtZsngRA9vZY2dtjUlFKtEpTZWYS25eLY5O7obvN6f18EWMDK7i6+eX8dCDD7LimU+IrWyGH4vU03z48pM89NDrHMq9WmdqE09GTR5P1s4PeVik+eCDT3LQdigzB4RhafiNU1BbLv3woohbwerEYO6c1J6KnAS+eWMFD72ylrSqGg5+/ZCIV55/hz1FZbeeiDRg69uLuUuW8OCKvpSs+oy3fz6JuW6nsCjTmU38WNWDCT07UpIdT+FNJngsvHrQw6uaU3Gp+jqnMsLJvxWlF77jqYcfZPlHB/AfMYcW1s5EzLiP0WbrefphJa/LeGZXGXctmUdvYSuJh7/n1S9P03rSeCK8Qxl/1zyMLvzAy98fImbdp+zJciU0vA1murcGM35md65s/5boDF2Ajtjfv+DjH7aR1rAgdRtCg/GqraGk5EaXJ3sxZPEKhtZ8y+M6uT7Gv07Z8cRjdxHupLc3m4B2uJ5dycMPPcQrX++ndbcu2Onu2FEWIm1xKbvCB/96TDz7JKeMetOjo+JSzp5us5cz32U/jxnS/TilFc89Pgl/EWsd0IslTyzC/cA7LNfFP8XPp9Kp0qqI+VXYwBNvsOdiJpc2v8wjDynxT/DtnnO6yTvt8W/F92V8+NM+8m4gAvtW4Tgd+Uj85mE+3JbJwMHhaEzVWNiHMKJvCNs/f0Fn14+//D3RVy6yetM+cm9xh0hx/BHe/ddyHnpjKxnlxWz4sN4GP+BQVS1O3n0Y203DT289rkv30ec/pq7dKCZ09UVzXYt/A2xDmSbq7wOPjMc2ajtvfL0PbZ0K56BezI+0ZtWbz4h3PcQTb63Gb8BY+no763a0O3W9g46qM7z6hJKXB3nsyZXE6hL0ZPCixxihXWnQ6XKeP2HNiuUL6Xy1Z8QbY2xN6w62XPjpdR4Vsn9rYyJhPfriLFTu3HUWyx+fRsLXTxrq8cvszlPaBhP8u49jaXgxbz+1XJffF36JYvDUCXSxtcTZ3k40ZSnsTzOh58Cp9C3fxOHGtXdRwZzI2vqKrhxK/f+5IoIVk8IMkUKnLTvhcuxjEfcw729Ope+gcMw0Qgqir6jLieWzV1bonn30idepCBpOeJCjeMqRvoueo0329zobe+iJ9zmcUcml3z/g9/OVtBk+l4fbXubZRx4Wzz7KmweqmL94EmH1JyAs/endq4Ydr4v2Z9mT7Mx2oGfrIMwbjhPcBHM7ag5/aCjLMr6Kc2LphC6ic6lk9xfP8NAL33Ixt5ToX5U6o5fhxisZt9gw0AT3AKq2v80joj59d8GBGRM7KmvLQvzm1F7aLOrXIyK9h3jx6z107t0HVzszEe/C0Jl3Un3sSx4VbZXyzg16QxH4MOy+J+hX+gUrdHl5jOfPOvPME3fR0dGMtv2mMcbzAm8++aiIe5jHvz1Kr3FTGRxso+uNTG0ccSm+xPvPKTpfzt7arozs05b6q5NuilUL+toe4vkPdgtzbU3pxYMcTbAiuKMQrpEabd5lvnjNoNMVr1IUMJyuLfTGqwqbyvxONXz6vL4sDz74Mae0WkoSTvHBi6Kevr6ZzMpytn1SX0/f50BlNVaObZg5uAU7vnhJV0+XP/cB2g6jGd7GG13vJt7rEtiCwtPf8KSQ02MfHyRw+GyCmvgJVMZe7f1rOC7GTn907KWyC2XOsHYk7vyKE9nX91wuLUMJD7Ti3LFzopEzBP5JTq95jw9/y2HkI4/x8PJFBCds5tU315DRcFruxqhcHTGrLKJcHcSouQuY1FWMh34+JRpsC0yaMQSoR2NtR4cOIaTGXKS6ulFQBdG7+fyjd1m5v0mHJjj+wyv8dFjFlIce5eEVd+N14mve/GQbuRYarM2rKMyqw9gjghnzhlMeK8ZeOWoc3QzjIecWjJuxUDcGume8D0fXrRdjM31UUwIihtPZtZyzJy8aQiQSiUQikUgkEolE8u/iqumwbvPeZMlYH87v2sLlXMMEXF0tWVEH2bRpE59/sw/TiAXMHHj1HRVBIydilXaOy0mKC4Y/Ruvh9/DIwgi0uz5mXdTVewFbDhtB3aVzJGWUNvvvbyv3tgRZFbJrx3riC93oMHQUnVspk09/HhON+ON7ZBeObN/FpbzyG+alrrqCCwc2sflw7PU7tzMvsG3LZtau28rZIg+mju2EhTJZZmSCR4v2eJVfZN22jaRU+tN9yCCCvBocYFFbUcKpPRvZcvQKVdcuvITO5K2nxlPw+2esO3yFspvPmf69pG3j96xI+l3rsUxoPy85il2bN+vsZfMWUd4kw23CZuZY38bdxc1o1b4FUQcPEJ2n35FcXZ1HSsoNZhT+AGqjNnTu3JLhCx/nfZ2f7ycY6GeNrbW1YbIfymMPsj8uR/wvm+zsaiwsG/XyVyjLuciu89l4uQbgaZbIxUItpsbGmJgoE52p7PotAbe2liRePk9mbiWOzob65tKOB558ReT1U95YNpX4X19jW1S6YbGsjtyUI+zeHU9pFRQc+ogVj3/KJadgItvYEL/zOMm6raclxJ6IItW8rQgX1b+mlIvbvmZNsh8Ln13BUP90Nny30zABn8z61UfxCo/AzxlU4QPo6xLFgc1XMJyx0ZF6cisbdp+45aT9VVhb3XRCUtUynKEhaqK2HEU/JZXHub3nyXDoTI/6q3zSzvPjkXi02lrKy7PFv+YY1bvBKi/k6Olz5JQoOUwiN88IxRWUSuVHry4eOLedzIs6fb/IjE6eqN3ccBN26d7CH6+s83z6+1n0yzIVJCSkClu79YmJZpF0nO+OKJfvV1JYXITaxEoUVEVNTRFFtSY4K+6BRKyRhz/2RtXUVDdzIelGiHQdu/bCOi2e+HzFHaEQSellosXrW7e0R2Oi/9ktKUtk366DlJgHEmidT2yhcsJAjatzC/xa9+buF9/kk08/4ZWn5xLs5Yi74kJJPFYRdZTKoGE89fqrzAhtvDdA1aITQ0KMdTpN14Xkc36f0Kl9Z3q2bE6bUEbMgd3sO5VHjSjQ5c1v8+Y32xFVkpBenbE9u521Z5LQS62IqChlt7s5wf4BuLYcyIPvvC/0/SErFgzDzdMZL7UaOytlmbOMc6Ld9O7uxoWth8mtErlT2Yp6aKpchoT18Fd1de3TT//F6GAbrCxtdG/QkXyCleJZ5fRgcXEhamMrIXpRlpoKaiw8ufvpD3TPvv/2g3RyVFzTKYIvJiOrFFMHR72LQxcvfK2MKC9TbmV2pH1rX+yDR7Dio4/Fs2+zeHRnbNxd8Wlw8ZTB4Z83czC2irqKIrZ++gbfHBL9ze063YzzVHRfwSefKGV5g1kRLXAQ7dyfa42v4fJBfhV5qBA6zRFtlbm5QUbFGVQFjOLFt5SyfMzTD9xBgJ1ST4Wl+/RnQLAxFy9FU3rNpL2qdVdGCJs4v+04+vOXuZzdfY5Mp650a29HuzB/Ck6c5UqV0tbUkHHlElcqPeje2kzvfqssjwOHj5NYXCFstoBTsTl4e7lhIxp1xbXRjBc/0elF/3mJcf717rWKiTl6kbzaOmrKa0m5EkV+Ta2+r6+ppEbjwsInDTp992HChU51dqIQtY9YoyAWPfcWCyL8Ubr25mBl2YoWoZ2Z9cTLfCTSffu1JXTwtsNZ9JX6XNWRk3iYPXtE3y6MO//ghzz+5GfENbkzWxl72aSfIz6hUFfX/wghkf1orz7Dt99FXXcKw9LRkxn3LMA/dQuf7k9v9vjrZqisA+nZrxP5R37lSGwpvj2GM3FggCH2Ntj6MO2uuYRl/87H3/zCmaYLlc1kyL0v09chmd/2RItxUqOkSpPOsmXDWnYo/r+aoLJpSZcuAVzav4azaaa06DeGUb29DbGC0Bm8/cwEisXYa+2hy7o+t4GidI7u3a4bA638LZpOw8fQ0rt+W4WewMgp3H/XIMz3f8TKkzfaCCCRSCQSiUQikUgkkr+ThgUQ75GP8si4ULI2ruDjLbGNJy60dZRkJREbG8ulvZ+zJc2XLpE9qL+CUqUKpFd3dy4c3U9aM+c/67Fr1Yc5E4djffxF7nlXudPDECFQ7vPoEmbPydMnyWnmzkblmenzB3Ju1yZ2Hz7PqifnsK2mLZG9evBXroo2HTCVjqaXOXMqlj81H1qSTVyckN+FExw+G4t7eAQhGlOsbNsxbqA3a37byokzUax8ci5n7bvQt3VI4x0gN6K4lPxScwaM82DLg8tZfTKDCjs7nEwLyEj4o9MgfxwtJaz/agch48dx9dKSloqibBIuXdLZS2xsHJmFVWTn51Op1ep3tTbghrubmvQ0ZRLx5ig69fE0orKqqnk7kpuLSkN59kU++tdi3U5N5TN38mSe/npng1szbXVVw0mcv5Pq0hwu71rNd7uT8Zo0lT4Nd1joKT76Dg899CansyqortbqfOXryI7ig1ee0uX1/iUL+WpnKqWVjQZZWyN+X78yUZlL0hURr9x5YaylpukETXUN1VrlTgX9FKiq0hQTSw123i6Y1pRQUu9CTJB7/HeKrYPwcHenV+9uFG38lr0lf3E6LDGNfGMTbO1usDBpYYaFUR1XrQFUVws9mDTu+K2pvmoB5iqEndXU1d5gMlA8b6Li8Jf3Nuj77pkTGDX6WY5qzXBydMKsroKi2+xI/lOI/DeZs2ygTlsh6oUnU/71Pms2beLbRZ3Z9vULnE75K4suKtSWZhgpk7f1RRH/qROVR634uW/OrHd1IUnnjrN1wxa03YcywMpKPKbCSGVM8qGveWqZ4YTXoruYPO4evopO0dWT/LjNPDJ3CWvjLZj40g/8uvot+isn0sw1mBvVNtqmgmKDKDZo+H5L6qiqqFbW4nVUl2SRmpEnbNgTPx9ztGWlXO2sUcFId19G7JZXeeTB+3T5vXfBHMaPfoBfshsni6sTt/Hs3ffx1pEioQ/F6JT7Gozo9+iP3NnpCh/dp3/266P5jfJUEDqtvIGpmNu7MXPRbIrXf8Ay8eyDjz7G/mRDpLJYUlqDe7vJfCr0vfGVOWStmslrOxTrUGMs9BP1y2M8cL/+nYvmTmf0yGVsLK+vDFWUl4qcK+/V1lKUk0ZGflmDS52b0eXOV1k+vo7fHrhfl+6Hm87/fYvlol1uWlXr8ek8gntnteXUa09zv5DDM29+xuV8Q6TGCjN1HbW1N2jRdfVf2EbTRKtE/deaYGxmhIlGLdplbaMu6kQ6dcrdH43fa2rrGibsq4SdqY3VygE58UwKPz6rl63+8wwbEuvzIOzTcEeUzk1RbWMdNLNzYcbi+ZRu/kiv00eWsbfRmyfawqM8N3s6H2/PpP8jH/Lb+i+YEnB1m34jVCpTss9t4KXHl+jzs/hepk+YywcHogwnVkVbprTp9bKozCEpIY0yQ5Z1Y68enkQf2UfqH9WnbQgDerch+ffPOVpwvR46z3mR3ibHeOHDX0m40bG2P4ByB8jExTPpkLeBN747wNYvX2NVTB0dZ8+67R0gdUkZGHu4U3ZyMx/+cpQ0Yf/GnmL0mV9M5Y0a1RsQNOs9FnbV8Nu3H3EoruC29UWl8mXmsjtxu7KWlRuOsfbNZaxKcaTHtEm0LSkXYy8z+o31YOuDj/HDCWXsZYuzppD0REPClcWkJMbrxkBRe74iw6YjbT3cRA+kx8KjFZPFWMMl+l3uemMn+TftzCQSiUQikUgkEolE8neh3OqLfdeJPHFHGKW7X2HJlxeovuEl4AIza2w0KirLGn2DW3YcQQfzi5w598d2CRq7BDNu6nR8035m0QcHr3MbZRU+mlbqaC5eyvoD6frg5KSlvKQIlVZLTaWKzIJ8LG3sMLt6A94foluwFzXWrXjojS/46quv+Gp+Zxy8BvDsVy8xKcRL94etcuGpvas3Xi62V1/22hTxG425GXWVpVSL/BmrvbCwrKSmvEzkF6orVOQVl2PraNkwoaNc+OroJtJ1ttZdVKsjP4lj0UlUXYjjCGXUiBwE+op8pB9ma/QNJpX+DdREbeaCuistnW4/0VOXnsLlgmD6TPbCRhGW2hynwT3oVHOAXTtuvWCj1cYRnwptQ1rjZqrfWmtkpMHSsv6cxp9DWxdDYakjPl7eVFWUUVam/1RW1zTP3nSLCKJKmN34LIOZrTPePr74uDTxV9IUbS0HDh0ht7IDkxe0w1S5YLuujiphF9q6KioqKq+fqBHPVFSUG/Ja3rzFuJwsEvM0+LZ3MVwaa4JNkA+uNYfYsU0koDYlaMgdjPCN5dWRz3LKoidT5/TDzkSv19KSc2w9X0DP1pMY0f4iX31ygWtfa+Hkhbe7ExrDM7fl0jb2Jqlo064jDgb3PopOrW0sMUpNIq7IjsCOLpjrYjTYt/HHtWwn+/boAv4kScRfqaBDt6EY1zXqu6ysUpSnnMz0dIqDOjHZw87wezXW1iI/9XVZmWitrUMj9H2bObtmY2HeApuCXSyZNYJhw4YxavQ4vj0i8tPcBq+qmlqRGeWESyNayi4nYeTuhoOl4aJ+Mztc3Eo4eyi72ZOGygyzsmibkO3KxAWd0BjVUVySjKOH0JmlMeUN8hN2KGSjf0TYZ1kqv76wiFHDH2B/VRA9ItpBWjLxRbYEdnIxnPwROm3th0vZLvbu1oqqVEWtsamwT5WQtyWePm2wa8ZhK602ldiYfNSd+xBpq7cWxb7t7ZU6V05Wbhb+rSKx1dQ00XeFru1VTlzV1dQItdZQUV5xlYtFlaoLXbvaUHP+BGdKS3V3n1gpbU8z9G5u3ptg61xOZKWTJ55VWzpibjhkoFL5E9nNgw0vjGGo0PewwQN5cFUGuutiyCMlrYA24UOxNKqv4/r8/pUWXVlADg11x+LicXaWloiyqzE3M73ahmtqqREyMTe/SVv1hzHH3aMdroVx7BL9b6mwERMLW0zqT0bERpMmLMHJyV0MQMxx9plM7/rThMkJxBY7ENjBuaH+O7QLwKV0Bwe2l5OdXoFjS1dsdW2NCgsXV1w0l9i3s/z69tLUnvaBTmSkZgk5KgGifRV9baNsy5vlWtPMTOjUNo9TmWl6nVoInV51kqqOyvJ89n7/IpNHLmJNmgsjxja52FrU0xoh76vrKVRWxqOxaYmLsNeKhnyJPDVZwLkVlh2H09HiIqfOpv2hsZeyGhQUGkaYZy57txXqTlU1YOGA79RXeKxLBV9/+wOnE4quS1s5HeLr64urXX2dux0ueHiYkVuQgZF4WZ0QRlZBnqjArjh5Gn4isHTyxtfHG0fluI6B2ovbOBKVz5X8TAqUdsbUjvZ+9kRHxwhd6H+jjL2cPHzxdXcUY6omfZDGGo9Ry3lvvCunf32NVQfShI1cXRpjKwe8RD/tYd94MTq44+VlSn5BFirRGNdWi3FkfrZI2wVb42Td/UxVF2I5otWPvQJ89GOvbTcYexlZ2GBKtWjj9CtUKlsP+kxbSqfy7Tz80W7ymntqUiKRSCQSiUQikUgkfwm1nVfHp5c+ch+dLdJYf66ENm3bERYWhpdZPsmZRQRGTmNY7/a6sLBhQ2mTeIQf164mrkB53IupTyzFfveLfHH4ahcClk5e9B0ymh7hYbTv0ApX8TetqYMbtuUZpBWY0+fBV1jcScOhC6k4ewfr0m/h40hBRgLFlT7MeOZ+NNtf4IcTuhc1YOvZggGDh9G1kz5dJ/F3q5WLO1ZFqaQV5qC2DaBXl474ePjQOmwEQ9tl8+OqDUQnFlw3cdsUB/8wBg0aROeOIt2OITiaGmHv4YFFfiL7t/7Mb2vWsMbwWVvYghE+F3h8zr/Ym6N3+2Vi6cDUxz9iSecqdhy92HAJukvLrgwe2I/wDkJ+4eG09bThxLrv2Z9UQE1dOfYtOtErpAVe/kGEtR9Oe7d4Vv+8i8ScUl26GgdPFj79AfNa57H5iOESdKpISs+hrsUIFvR2wMavB5EhVhxct1KkW4KJhR29h91B786KjFrjbmEkFO2KY20+6XnFt5xg9ewwkOH9etKhQ3vaBjhhaeVMC6c6zifk4uARTofAYo6I8hVXFlBl1Imhg33JPrb7lpegU5ZGUk41ngPuYligFW5hAxjdppY9P6xic8Lt3T+kJuQR2rMXwW0CadGiNWFt22JdnUpCZgn2bQcyfmAP2rcPo1WwFxpzW4JDfKhNukiJfUudTruFd6CDQad27h5YCp0mF2ZRpPZkWN8u+Pl4E9JG6Kd1MEZlWWQWmNJ++DBaFB1h9T79vTT+PcbTQ3OO73cZnNUXl1PhHMjgXu2xdPAV9utBdWwSOTWKlWnoNv1RXnhsCWO9Ulm5s8HB/VWXoJdmJpPk0onR3QPIS04jxNOe9fuPUtTkwl6fLiOJ9Mpix74Cuje5BP1ajFv2Y5R/Ibu2nuSqGlORTWpOOSGj5tHTzg7v0B6M6OLE8bU/sOFyAa7dJ/LohA4cWPk+6+LPEJWiZsyokVgUif8nF1KrcxfiwshFo7Dc9T0fHk+8bqKx5+JP+dcYT06fOtmsS9CVS2YvRefTKaIfrdsFEBwsdBoaiotxPgkxZ7icU0u78QsJt7bBL6wP47ua8vvX37A1sRT3luH09NeyafcpyitrsHELIKKtG/sOHaek0o6Ikb3JPrWLKFG/FMIGTMIkcQfHYxPIyC7HrftkBoeY4RYg9C3anLYO5ZwT9pWfnUdJqRcj5kdgbeMp4trTwUNNdEIGygXfVNVSZeFOv/49sbLzJDS0JbY1RWRlF2HTfpiwwW46Gwz2cdJNkLYIcqcsKRn7sAi62Wexesc5aoXgnFt0JtKnlvV7zlCtMqdT/6G09vHEX5GB0sYGe1KsTPaVNGPXdaGwA9/WRHYSti3kEBbmSvmFBNJy47EJG0a/4JZ4t2xJePv+uFQc5qc9pyi89n6ia2h6CXp+UR6Zlv4M6d+V0hObOZleiJFff6b28sTeM0TIQOTXz4609Ezd5eXe3ccyum9nXTlCQ3sRYhPF+vW7SU6OF/W/lrZNdDquqxk7v/mGLaJdLimrwbN7P3q7uekvKu7mjUNtETsOnBBFrMa5Y3/aVsdx+HzidSdpUuKTUJm0pu+Y9rjqZNCRDo5FQt8ZFBWXoGk1ipk97LHxbKuXr6eGuOQsOgydg0PyZrae0zvlUjCzcaJ3RGcSj+0gttKXXt0DsbdwpWvPLjiL/sS77AQ/7EnGP7w33Rxz+EnoVLnQ2ymoE5F+sHHvaSpqKvEUday9tyteAS2JiOiKk40Zl88cIDatGHWLHkzu1hKNo9Jm6G0wwLKIiymZ5BaUYRE2kemdLbD1DtXHu0FUQhZ1ptZ06t0Fzp7gdNat+7KrqaTS3J+uvdviaupIuy6d8A9qQUDdJVbtuKCvy2WVVNj7MrRfN0ytFdv3Q52RSXap4kbqxjRcgs4Fvtmuv8PAO3yYaP8T+U6kW21sTZtunQmydyagdRvCO3fEU1PMLqHT/JI4qtSt6NmtHX7ePUQfUiuaU08q4vdx+MRxErLraD9+Ph1sbPEP68eErmq2fPEVv1/JJjc3B5/+U+nj5o5n2zD6dmor6vtGfjuTRJ2RK5Fjh+BlZYqnf0vCIqfSiR2sWr+XlOJbtEuWTvSI6I46Zh+HioMY2c+LszsO4NA1ErvETWyPLsa9XQ86+Aqd+rcQOu0mdGpO4tkDXEotxKHDCCYM7KrTV6iie5dE1v62hUsZhpvHisqo9QqhX+fW2Ln4i9+5URmdSEZVPjWu3bhDtOvOXkG0bSf0HehGQW6msPsqTEP6Mcw7j93bTxvc8jXFkymPL8Vhz0t8fujqsZeFo6cYe40RY69Q3RjJrWHslSnGXmUYmdsxdMYC7M6s4dsjMVQ0DAgsaT39Md6f1YWy5DPEl9nqbVB8rIrPkaxrUq0Zuvx9Xrp3In7VF/j9dOPl3aGDZjCohzLmaIu3vTlaSxd8HIzJTr9MfpklbUS/0kZjI3TalzHdzNi9fjWbDiQZ6rQNI5/8jBcXjsAq7wwHo/V+rurqCkgqs2Nk/24E+fsR0nMaHVU7+HHdbrIM3aCFbTAPvP0F9/U0Z8v+08KWFF2b4NNvJi/fPQyHogtsixN9gaEsLtWxXDEcK3bvO5+3nn2E3qZHmlyCXkp5hTUdhw8mSIzrgsMGMaF7LRt+/JG9pxKJy8ilNliMvSKUsVd3IlrZcHi9GHslFmNsYUuvoROJ6KJ/V+jAvmj3r2HzibMUVdnTbemrPNXfidPRV7BwVmwhjNbBvpRlXSL/L11UJ5FIJBKJRCKRSCSSW6Gyd/LRBrT0w/Iav9Vl2ZeJSy3APqAD3jb120VLSD4dR7Zhx69rr3t5c0UrVk9fzJpcfVg9ppa2+PkHYnWVi5Na8pPiSMzV4tUmBKdr3J/UlBeScCUey+4P8fZjAXw1cRGb8q+egjGzccbfz7thV62eGvISLpGYV4GxmQNNy1OVm8D5xKsnCG6EhYMH/t5u1/jvriH38kWSCqqunghyDKCdSzXx0ckNrleUkxruAa1wqsvkYmJWw30dVs4++Hs6od8cX0dhehJJ6XkG10oqLO3d8fMV79XFaylKjycuvUgXq2BkYqabSLOtSiU6MVc34daAvS8d/B11G5PL85K5nJKt202sNjXHL7gVtk03NSrvTr1MYlYRN7jDvQFbjxb4u1rp/anXU5zGqbhMzK09cXeoJMXwHlNzd4JbuVCeHEdCTinGLoH4mRWToJTf8GhTFNcPIW76XaOlWbHEpRVTe7XZ3AQ19u5+eLvb6nyj19WUkngxBuXObXO3YEI8rvVnX0Vq9HnyjJ11J2MsDK6e9DTq1EhjiW9AEHb1twjXVZORFE9aXh3uLVviVJmsmxxXsPdpg69xJqcvK3eCGLDwoG2Im8G1Vymp5+LJrFYmVoxx8PbH20nkqyiJ0/GNzzj6t8ddnU6MkKfOBhz8aO9tTV52GhbmllxJSqWyydEOO68Q/G1LiYsrwUPoOi0x0TDBczVGTgG0cqgg/lLaDd0tOfiF4uegrzQ1RWlcTBA6qtViLfQdbFvFxXhhy0KpalMzfINaY1IUJ/RTpNOPbctePL5kJHvfeIWN8bm6hbmm2Pu2xce8hPiE5OtOct0coVM3X7w97PQ6rS0lSeg0z+AOxCmwAz62er1V5yUSlZQn8qLC2skTXwctMZfTdAsTGmsH/F2sSUhKETZphl+IH6Xpl8kq0M8muQWGoi6IJzVXv13YxrsNQcrt2Qa0hUmcatCPHf5hftjrdhHXUpAST2J2SeOCocaB4GBvrHUnkURblppIcmYBpk3sup662jJRnjhwFnYrZHNO6FvZfawsDPvb1hF9JR3bsOk8NSeE/Zs2EZ8l8qvW0KbXePyLfuPt7w9Q2IwJMWMbb1oHOetkqLTPSadjyRFthKWjeI+XC0pWtbXVpCfEkHGzG/WbYOvVUuSvjJgLyXo3PDbutPN3oyTlNFdEu60syAYrrtLUhjpVUSB0kURpRQ12wg4CHBsb9bKMi1xMa1yscwxoj6+dfod2db7QqWiXlUUhZbLSyTcAL0dLjLS1urqguH1LSU2noqoWS49AXGtzSRKyvn6PtRCbsQvBoaKe675VkXUpipQSvZWauQQQ4mnX2J6VZXM+LlXktR1WpZe5nKHcv6HHWGMh+iwv0UclkIcTbQx1u7oghcQqB/xMsjl7RfSJnn74WJQJnWbodKpMOPvbQUxCmmif1Th6BuDtItpQ8Wy5aOfyjFypyU8mz6oHDz23CN8LX/DFHv0NNyqvoSwdb8+HTz3EoQTRnrm3oJV7k5MYJemcjhXvUZvi6ecFGamkldx8YeKGmDkT0lLIR+istjyfVFFkD00p5y5nKQd99Ji70irEA3Pd0ZBKMi+JdvCW7zHFNSgYD7JE36CfOFY2J/ibFYj2LkvZWo9PgC+OVhpU2jrys1MxMjYjLS2NcqFTkyb9dHHKWbI1QVhXJJOcra+nzkGN447qvCtcSMxvWHjVvUeRr4iuLS/gcoLSJtaisWzPE+8/Qtq2bzh8UX+DSPblk4aJ+1tgaomPGFMY5SSQVOFISKAN6fGJWHj5Y1YQQ3y2FgePAHxcrXU6rRA6zRE6rRN2kVNUgYWnqP+ujfW/KieO80mNfbiC2sqL1i1chKUriHHUGTGOEo2riY0LQb6emJsYDLSqhMtXEigorULtHEgLURevxIl6oI9twKXnPbz5eBt+FmOv364de1nY4Cf6tRuPvYR8hS35BLegLj2B1ALRvhl+odNpoNCpGDjUV5d68hJOkZCnKECDW4sWeFgaU5Rx9VjFvUVHmpquQkVhBldEvSivNdeN+Vw0hpSFXZ8R9Udf/xXMcA9pibsQY26qaHezmmyhMLHAxz8AJ0OBrtWp2sSWgFaBWFflcCG+vv9UY+fui4+b6F+uKUxxyjlis/R9qMbRmxZeTtTmXCIq1XCkRIdoC9qG4FAvw+IUTsbqbUpHk7FXhajb8cn1Yy/RBwW3bhh71VbnEX8uwbAhRMigtZCB2dUZUu6PS4qP4gb7GiQSiUQikUgkEolE8jehsrKyuvkcxy1xZMRjLzCx5lvmv7r/hv7Q/wwqlQtjn32NcYXvc+drR244kS6RSP5DmFrR964nGVyyide+30tORbNWrCTNwD3iEV6bZsIr/3qLM0mlqM2smfj4+3SI/5QXv98nfcP/w1D5T+bzj+aR9tk8Hv9JuRQfAma8x1uj63ht8VL2pv9Nnej/UXQLIG8v5vDHz7DhWJNLOv5xODB82QtMqvtOjL32/W1jL4lEIpFIJBKJRCKRSP6p/IUFEGWxQtnJ1uRC0r8J5RJaFXXXudqRSCT/OXot/oQlEbaknd7EO+98w+ViWSH/ViwcGXP3E0zrVu8Iv460s1t55+0viS+Ssv7noULd/yF+vLtLY5+pyubHhxfzy5XaP3aqQ3IdphZtuP/ZOzmx8g22N3HN9E/k3zX2kkgkEolEIpFIJBKJ5J/IX1oAkUgkEolEIpFIJBKJRCKRSCQSiUQi+W9E75BdIpFIJBKJRCKRSCQSiUQikUgkEonkH4RcAJFIJBKJRCKRSCQSiUQikUgkEolE8o/jb10AUamNMTU1RvFO/XeiUpug+TekK5H8HaiM1Jia/H32aWRsKuzdFLVR0xRVqE1EuEaj+5gaqw3hEsk1qFQYX2Urf7yZ19ugCUa6uwb+ryHkZ/rn5CaRSCQSiUQikUgkEolEIvnvQncHiIWDB35ebpgZQ11NJSnxF8gp1f9A7RxImLet/gtVZF2KIqWkzvC9KWa0m/wwj4bHs2LZDyTW6H9j7hpISw8bKrKvcDGlQBemoEyw+QS3xcFc/z0/8RRXcm90HYkFHeY8waNtT/HgQz+Rarj109wtmBA3S4oyLxOfXqQLUzAyMcMroAVOlqIwguqSNGIuZYicNw9z95aEuGrITb1MUnaJIbQJdt6E+TlRW5nD5ehkygzBN8XKmVZ+HpibKhPWdZTkpJKYmk1lrT7a2NIef18frM1EvFbE56VwOTGHGn30rbH3ob2fo26Ssroog9jEDCqqG3Vj5uxHC0976vITOJ+Ybwi9NTYewfi7WKNuOvdXnMqpuCzMrT0JCLIm9+JlMsoq0apNcff1x6wohcTcUoydg2jrZWN4SCDKU5Rxmbh6/Tj409HPXvffqvwkLibmUvMPuOk+qO90nhhkw/0vfE5ecaUh9CY0kUE91XkJnEvIM3yDtvd8zTsDtbz90uOsPZKiDzS3Y8Dkuxge6oNbixaYHniZ8S/8ro+7DTYeQUKnNtfoNE3oNBPtv/MWXY0DQcFe1GWc53LO1W2Gmai/rT2sDd8EdbXkpcWTkHWDOvefwsyFkJYelCWdJql51eWWGFvY4ufnh41St6+hMjuWC8nFhm83Q4WFoy9eNmUkJmdR2axGQWDlwqhp8+kb4ol7y5bU7Hye6a/tMkQ2j96P/MDT7RJY9uyrHIvNNYT+G9E40qKFF1WpZ0nI+w+1CWpzPIV+zEuvEJ9Z0XChtErly50ffUD/uNeY+uofk1tzMHfww8eugsQk0V43V6eSvwVlM4V7QCvc1Pmcj0ulyjBOkUgkEolEIpFIJBKJRPLPRW3j5Pn0HdNm4eVghrmFJV6R0xjmV0p0bAIlVWDs1oquIV7Y2dkR2G8yU7q5kHruFBnlhhTqcWjFzBk9SfzuS7anlqLVONBj6DhG9OhI5KxF9LeIZt2RJMOPocu4exnWyROtyhi7LhO4q78PaZeOk1po+IEBlUsnFs4JJ+rjT9iVWamsUNB39HiGdgmj3+y7aFdzlh1n0gy/hlYj5jG1VwjGdWBl35Vp9w6i+tI5YjNvM9lo5cuQ8eMZ1KEdA2fOxb3gJIcuZhki67Gh4+xlvHL/bLq1UXFs7REap61vgrUbYa1b4ObsgJOnHwOGDcYuJ5rYrBJUppb0nrKAEUGuQtAm2Lv2ZvL0jqRfuEBawbUCvgbvcGbf8yDjAvLJMRLpDh1MS7N0TsXlUKe2JKzPGMb06UqfGXcxyukKP+2/bHjw1tj7tKFNoCfeHcYwfURragqLMa0rJiapAL+waTzy3CzaFl9k76VMai2cGL/kUfqoYzkcl43tsEd5dmwwJfkVmAt7sbOzhdIMkrNLcewwkjl3z6SLJp9yTTADxvQj1LaII9Hphjf/7+LgH0pkoIat+05RXmVY2boJqoilfPZAT0qFPE10MrLDsjqb2LTGRbzailLSY09x6lwMheWG9GoquHx6P9u2ncWqxyBaFh9l9b7m6dTOuzWtFZ22H82M0e2ETouETouISc5tmPT9d6By7cWKFx+jXe4v7Lx0tVw8xi5n+SAfSoursVDkYGtNTVEmaXm3XVL8t6HyGsqLby7HNX4lhxIMgX8BY0sHWoS0xsvVAceQ4SyY2Qtyc1Bb2mFemUZ8xm3KqjLCv+9ilg6z5tTJCxRVGMJvR1UpMSf2CVs5j23kEPxzD/LrwT9WoJryEpIunuDcpUTKqv79k8Qq9348/epjBKX/wN74/9CktGjzpy59jMG2x9l1voD6tViVyo4OI4YTkHeQX/6g3G6PCp/ei7h/lANnTp6jsLk6lfxlVM7dmDVnDJERA5ja250dB05TIlegJBKJRCKRSCQSiUQi+cdjVF1exI41K/nxhx/49ddfWb9yHfYdh+Dn7qj7QfXlg7pw5fPNG5so7n4H3YKudYtiTFCbDngVnmFjbDF1WmP82wyim08l+9bv4FLR9RNasYc28PWXX+jS/e2DL4j1GsmQbq0NsfWY0qZLOC6pB1gbX44WDe16DKWjXQ471+4grvjqdJWduwOH9SXj7BZ+EOn+8sv7/BbjQmTvMPSluRmWdB00gjbGiWxbs4OEshvPCjt2GsTcPsb8/OM5Q0gzyL3Mjs3rdOX8edVvHE+xoENHV0yNwcyyBQM6+3L0wAZWK/n99SOOlQYQ0dpP5OhWWNNj8FjG2Z/huQ9+4dfV37LhXCm9hw0k0MQYR/e+9OtoyfHN27mYX214pnlkXNjHujW/sungZbLTY9ixQeh+X4zQqV4mOfHZuPXpiL+pie771dSSm3iGraIsOpv5bQ0HojJFeCDDZ0wkomQdb3yjxH3FO7uL6DNlDiO8/++5makovsyu337Ty0h8Nh1PNsToyT33O2s37yIp9zanSZpJZtR+1gudbjwgdJoRy856nf5/PX1TQ8alE2yut5U16zkWm22I+2dQVZDOgd/1dX/N7ljyClPYu0lf3q2n/7vLmnZyC+t3HiOn+I+1HxLJfyMqVShzn56K1fnf2Xf0IiVy3UMikUgkEolEIpFIJJL/MxjVVleSmppGeZV+RqCuqIBqlSlqY70LqaZUWZtjhwkmpoaAekzM8QsJJC/qAtllyqRtDYlnfuX9z9ZwNllZELl+ojUvNZ6s+lMOxfkUitebmVnov9ejsaZliCcpJ8+RV6lMxFURtWcl732zhahUg4+uJmi1yRSXabA0Nxe5VCjCWmNHZUX5bVxglXFiw2e8u2oXMenlN9kV70zP3j2wvLCZVenXHFMRGFs5MOtf37PyyQk4Wd9ocUDIVm2EiZkZ5ib6BaS6unTKayywVe57EN9VqhIs1BaUVlVRv19e4+DJ4td/4JtlQ/VushRsvQhv5UPssbWkFdaJhGxwdXHGqkU3+gcbC9lu5YN3v+PYlUJq/+ZJ7pqMC5xVtaJP4PVufW6GqlVrenrWcmTjAaFHJaSSnN+PcMIogNZBup/cFFX/5Xz++t3c+8QnbPxmOZ3az+PzDb/x6n2jcTP8ps38j9m4caP+88p0LDSK7ZrSYcQiXn9gOO3nvc2GDSLupw+Y2DlAbxtqEzrMWMad/caz5J2vWCee/fnbD+kXrETqcRz7fGO6L07EpIkPKVX3Bfz02zpd3LvLZuLdxPPXn0UVNoHPvvtV/75VHzOyi48hphkYGRM29/XG/D470hBxK1R4hAzj+cfnETHveX5Zs4GNa3/ggfGdUWqiShXAXe9/z/3zxvLcxz/r0l370Vy8VCoR58yYxz9izTON7wmf8TyrnxqHiaUtU5/5jg2fP0R7Zyu6L/7NkK8PmdHCk+tblutpNffDxrK8MhNLxT+fgn9Pnn/+XsLthvHcepFfEf/Okr44WgqND17Buy8u4pHnP2fj1w8T1m4eX278hWfvHIiT/mk63vNZY7ovTtLd86C403vk7dVs+HABgeYmDF2uT3fjxjcY52gjpKTHrY9I78e1fDzv2oXaP499u8G8/oVB52t/5tHxobpwvzueZ83adby9JIJWvebyyff6PH/36WJaGu7lCJjyKusVu1aefXcpXk63XjZtDqqu8/jxV71db/z8ecKD6yWnJqDzRF5cNpVu815mzTohozXfsnBIKGYiVqUK5N53v2bhvKm8ZijP6rdm4q6zFTcmPPcFa54apk9K0FXY6q9PjcLUxoX5L61iw6dLaG1nRuQDa/Xv3vguU3ycde3izVCpPJnyyne8M78Ddzy1Uv/cV/fTRtPY/nqPWi7q6Xp93Bf/onMLZ114+7s+ZeOP7zFB1LEO0z8U5VHeuZrH7ugl+jg9JtbOzHtxlf7ZLxcTrG7MjarnPfy61pDuxo+Z3drH0OfcHN/xz/LbuvW8/2BfWvWYxUffKc9uZNUXSwkx6NR/8iuNOn3vfnxE/bkdKpU/C97/kUfnDefJD37SP/vZQnwMaaq63MkP7y+go/sdfKDL70ZemOBC/RVDrr1n8/kqg9x/+opJvQP0EQZ8uozgXUNe1/z8DgM96muESHvAY/rnlM9rc7CxaJSCqsNkvvyhvu5/xwODO9JQGms3Zj4tdGB49ocv76OVIb/NIXD6m6z9aSXTeroYQm6NVnuBbx9+lI/3xJFbLFc/JBKJRCKRSCQSiUQi+b/EddvvbV1C0ZBDabHBZZRKhbmDG76+voybMQzHi9/wy359VD2W1s50D3XibFQa5YYNw3W1VVRW1dCc6XcLxzD8XatJTzXcd2DAztGDcF9jjkdlo/cspKW2RqRbXXuTdOvY8tNmQsdNY3yfzvS5/wNGWBxi3do93NoBlpaaqspb+ANX4REWRv+gUj7/8siNXcLU1VFWmEdeUdn1O+stHPD28aF12xA6+5SxeUc6FVVQXlLEjr2xjFo6n2Ed2tDv/ndonbedHUfPU+8ZRVtXS0mBSLe4orHMttY4WVeQcaUClZkzkTPupbN1EWkF5ngHGYlnqqmsrG6W7P8w2nR++CWWQbNH6SbJr0aFxsoeD2Erir34ijI7Wpng4uyEhTqT2ItNJp5qU0hOr8PLO9AQcBOMNfi3HYRRyiFOlvvxwFI3fnlqN1aBITi7izd2uZOJBS8zfPhwRoy4jzUWw/l8UQfxoHJpuAbvAYt4rM1p7h01hvvePsiwWXfg56SfhlNb+zDlwWnY73uaCaOH8+ZxIwb1G4qzkQl2Y5/jk1EZPDBihEj3YdY5TmDdS+MwF1XGInwiH9/Vhg0rJuneu/ilb0hu9GB1W9Qm1rgL2ehkJD5utvoVRe2Zn5k3bRxjxj3KsTJzTJp9CbMJrpNfZHHACRbo8vsE21ss5Nvlg7l2rfJaVEbGuHaZwBLvs8yYNIbZi3/Cr98ggnwUGRlhbufKoEF9OfHRQ4wdcRe/acfy6KJI8UZlMc8cS7PGCU+1iZluoaK2vIjvn5rGiLmvcTq7hEPvjtXJafjwu/n2UqrhfhvRrtg44mmQgY+3F/a6e3vMCFvwDi8MiGGFrixL+I4+rHllGjoxifxqvAbw/JdTSX1pNJMWP0dx+zGMdHMR7zenTVgv8i4c5IK2JY/c78pv/zqIY0gg9s7ijd0XMDz9eYOtPMQmpzv44p4wyjNieWXpREbc/QnxogHb/OIIQ34f4NfcooZ6VFdZSn5uLvmlf8+pCDOHQGbPHcr59x5knHjfHTM/w2XMXYzp5kfyz48zZvQolr6zl+j9n7NgqpKf4Uyb/y4xWi2qdmOZWvslo0cqeZ3Dp0kBvLCg+1++uFt75DMmjRvFtLkvE1tthtqoMT0j5f6EnjN40P0wE8eNZuHyLYQO6Ye3m9ISiHrh7M2ofh3Y/upixoy4m+1m41k0qyvGQtcmZhaGhUk9alNzLITtVBdl8emyKYyY/w5RBRXseWO0QfaLWZWU3bAQfGNEuuYWtBm/gpaXP2LyCEUOHXnzpfGingoCejPa5HdmCbsePnwCz64rYuHMAbo26fRH8xkx6V5+PprEqZV3M2aU8s6JvPDTfupvqrLvNAaLw68xccQytqkH8Oh8/cKXymsgry0eyIWPJxryupCvopK4nVUk/vIkY0eNZNEbu4g++DV3TdPrdMqdb3NRa0zLCY/x4ug8XhkzSoTP4p1oN95/egZuVrdbMjTCzNaRvkOGE/3VMsaNWMiqylE89WB/ff03NsUiYCKPv9CNn5aOYO4bmwmcs4zh5sbYB/dmyfSWbH50LqNEXu58dBP958yjR0tnIV1wC5nPkyKdrS8sZLSInzTtbSoCFTkYYztsGevv0fKkrp7ey6ra3vz88iQslYUMx1AeunMEGT/fzaiRSjmn8cbWk9Tf8OPXaz5dVbu5Z7peBpPnvEX0H/DHV1NWSG5uHmWVN+uzr6WWyrJymlyRJZFIJBKJRCKRSCQSieT/CFfNlvn3nMCih0eQfWQfiZkG//QqNS4h3Rg0aBAOFclEJUBwyNXb3T06TsEm7zhn4lOad3l3E9zbRnLvs3fiHbOBbcczDKF6fDqNRXvlIOdTs24zEdZIaXo0x0+nYt8unIFhGi4diKHK4vqp+j+C2tSNiCEjSDy4gdPZ+dxoDqWmrICfXrmXJW9tIq/0Gim4hNB/wEB6du5AXnIGrt42GCsTlXU1ZMSe41RUHh7detE3RMWVc0KGpsqeaj1VBRl8+dw93Pf+LkoqrpGCZzemLlhMJ+0u3vt2Jzn/qesTTm5ji91ARvhcu2PXCDvPEHoLW1HsZeDA/rT1Msi+opyS6ya4mjfhVVaYxpnT56jAnuIDP3JQyLB+klJ79AtWZndl2rRpTJ3aBRdMcXHxMsQKUnax4qkfSKirJjk9nnQLX/q7mht2P1dybv1HfLA+AeUA1Pn1K9kdnUKVcTAzxnagJl9N+NSpIt0OmBbWYNQ2jDBTewb07Erlse/5MfbPOfDXWHrT1SAj5dMl6K8dH1Gp2jJrnHJywJ4+uvy2oi6jEotWbfBvzq7q7FO89sUOyitrKC8/RkGRDab1NlhbwbFNP7D5lJCRNpltBy7j1Ko9AY0mej3NUqsaJ/82RNTbyoC+tHA3R+Xak2n9XTj8wYecFvai1cazauVecluMZlLr+rLk8vtLi/n4QC0lqXGs/+l34uoUF3lQmJXE2egYoVkHivd9x6GULOrXprSHPuGnwh4GW+mIQ40Jzq5NbOU2ZB1axQP33MmyVbGGkL+GfavR+BafZc/lKyK/ws7L9rLuYDm9O/pjdyv5CrTnfmNlcghThL6nTRtIkKMFTvbuwhaaoe9mcRMlZh7hX5/upLpGyL70FGXldpiYGpbZqovZ9esP7IxOpVqbxPajyXi0aIu35u/K040pPb+ad77dT7E2i71HY6lr04sIW/HOy/tYc8WRkeMnCxmNo3NrOxwsnVEbTnLczkxzT/7IF2tPUKo9x7moSpycPfURtcUUlpRg12oi40dG4qZbbfkD3OjFdi0Z3juAqG+/4ECt0s7nsG3rXpKcI7mzYzPOTNVWc/b3H1l/NJ5KbQpb98Vi2zqc4Ia8pfPb8w+zK05LxvHf+fb7A2RYmxDQvh/GF3axJydH18dmZu5hf5I9Izo4oxy66nhHf1I2/8buC/q+vbIynn37Lgg782XC0A5Up1UTomtzemBbKwrWOpSuig3WVQj7KMYqaBST7hhGoLUuEw3UVuaKMrdm6OhxdHHXGEKbT+KvT3PnXUv47XiOIUQikUgkEolEIpFIJBKJ5MY0LIC49JzOI0sW4nThXT757TD59T6j6mpIPLiGTz/9lE/ff49LvtOYPrY79VO2ihuS3qNCSTp2gNT67Z3NxMqvI7MWLCK8cDXPvP49MU08S6lUXvQYGMzFE6fIbubEvvLMuIWzMU09yBeffMLrz7xDWd853DG4C/aG3/wZNF0nMtC3gL27z1D8Z65lSDjIV198zqciT9vjaxkyfiSB5qZY2LRkyrSBpB7dwOeffsLbL3+G9Yg5jOgQfIPTFU0oK6e4QkP4HZFYHPiJb37eQ5bGCjuTEnLTbzet99fRahP47ZvLdJjUB1tDmJ5aMmMO8aNiK+Lz2edfsudiIQXFxVRrzLG/anLWEUcHNbk5t78EvbamRFk/0VFUlKv/j4GwOx7j0Xu6Q0wMFy9eJDW/4uoFqtIScur0IRVVyukhE2zEe/U5qSAvs5gqwzpG4eV9bNl7jqJqa2ysVCRHH9SlqXwO/vA6yx/7imgTcxzsbakqyxdy+HOyLiuIYs1nn+nrlPisO/FXJ/FsRX61JEYfacjv/m9f4JmXfyalOXksLye/5iantYTsKsrKdBP0CrkFRRibWCHU+RepIfnMXlYZZPD5l99yJK4YPJzxMK2kOL9JbopKKNZaY1Xvm4gsUkQ90lGZw+HNG9h/pVjoXUtNTSmV9fosvNpWOkx5igfndqKm3lYKqm7i7u4/g7G/O+YVldTUHx2o01JdUo2JpQlGt/Ew13LwfB65rz+WsZd0ZUnKKqL2P7G7XdhCXu1NTuCJDJQLW6rvOvIKizHRWGD6x+e3/xB1hYUNi1z5upOLNliLBt+783AWLx6Ja0qCTkZXUrKo/AMr9LVFRQ0nFpqiTT/FJy+/zNd7C+ky7X6efflZpnf1wvSvHL6xs0HxdlVW0ESJpeWU1FhgY9+MBSRtHVWiratfks0tKERtbI0Qv4EUUq8YtFYYw4bvfuFYHlh42mNUWoVuzUVB/KdStLVmNsYYGXkS6G1Gfl7uDeRgibWVmrRLjW3k4V8+YPkjn3JaaW/zL/PTh2/xxe/phIy7hydefJEFQ9tjYzgwlnHwB977cgea9qO47+mX+ddT99Dur3TSEolEIpFIJBKJRCKRSCQ3QT9lExjJA3PGEZL+LQ++t520gpvcmFGeSWahFjNrm0Z/53596eqexflT8be5Z+MazGyJmDCP/mbHeezdNZxPvuZOj4D+hNmnc/Hi7V2LNBJC6xANifGxlFbWknflDEcvF+Lm5YfdX3CPHzlwCP4tuvPk+9/rLjD+ZUl3HH2H8tqv7zGzje9t3Qw1UFdNSXEhWnNrLI2MMDUNwd2hlPgrqVTVaMmKP82FzDp8fZ0xv9WkYV4q0Yn5WKec5duTF8ipACflDpDiC+y5cM0pkX8TuQfXke7Wn8BmHF6oysghqzKQjpFNZnU7htHFOoojO//8sRXlYtu+IzrjeXknq48f58SJE8Rnld10UtvGwhIr83IykmpuM/GdSUZWLZ625ro06z8nhY0XllVQUFiCnYs3Rjr3QJZ4ugdh+zfcAfLnSSUjU4uNsfaq/J69kMT1N+X8Nfw93amsyEGY8TXY4+RkcduJ+9uSnU92tR1u3k0mfd2dcTU6w7lDhu9/AhUd6D86HKe4nfxqsJXLouL8f1z/oCY1F62NdeNiktoIMyctaVG5lN9Scb50iexGYMYhvjWU5VJK7n+dex8/d1fKS/Iovc7/oBMuLmai/hi+/o14u7qKdiGdrBQbWoX1pFVFFN+fOKaTUVR8MmV/9IjiDakkI/Y8x49t4Lm77uHn0zWMGDMATZO7R/4wxaXkl5nj5NWkAjna4Wwaw4k9f1yx/p4eVFdlKddr3RxlcVO0lxpHC0zqs25qgpVtEXEnSqiuziS/VIO3jx/6m1OakktWThUBzrYN7Y3+E0ueLr6GnMQYTp3YxEsLZ/PWLzF0HdgfB3u9+8HqijyiT+/m48eXcu9jKykNHEBE9xBdnEQikUgkEolEIpFIJBLJ34mRkZ03d921kG61e5n7+u+ozW1wcHDA1tJU5ybIzNpB9135OA57gPkhJexe+zP6vdWmDJ19BxaHVrM79eqJdyNjU2zslOdsMVerUJtZi//bY6VRPMIb4z/5WR7uouXNr9aTV2miS9/e1hoT3fyPKcPvnIzq0K8cy7x68ke5Z8DWXp+umUjXxNyQrqny4BVS80wJ79CdQEdHHB3HMC7CmEsXY8i+zUywscYcu/p0jY0ws1TkYI+lqRFbnhrOgEFDGTN+AhMmTOCO9w6Rm7iFRyYs4dsLibqFHxMrR+a9+is/Pz8Z5yaXoBubWRrSFfLzaUlE7x6k7fmFqPIyamquUGjmTWTLtniK/Lq6jCGydRlnYtIoMWy51zh48+C7a1n95EhszA2TY3V5bPx9L4ku41gx1hlH73aMG9CZKzt+5HRZJSojNdY62dthbqzCSGOlK4u1uQm385BjYmGDvaILaw0mJuZC1o442CgztFc/qK05z/Gzavz8Grbl3xRt+h7W7Eok5O6PmdNe6CWoLytmR5Cz/nu2VvyVWdtskpNLqXP3I0TIr5vQx5w+fgYbMmBsriuPo4sXPSOHYR27h815hTd0Y1aPcsJl5+4oTLotZmYvUX7xvO4jZII2h+ioaIyDehLu7EqLdlOYNq0zVletqKjoNPUpft28k83PDjeE3R61xsJgKzaYGquxtLbV6dDSRKXTqaWNve67com+SqdTB6FTZfktlh27Y/GOmMmgsMb82ok6rHCVTk2V+qPXqUhFF39LhMFoxPNKeo4d5vLQYAtObN7A5dpMDh+JoSS0J8Od3ImYMJMJPYLQNJ3UTk8nLq+Ejr3HGPJki4Uo163Qpmzj553JtL3nWQbq6nA3lk7vTPIv37C98q8sV2SRnFSGyt2XYJFur2nLuLOXG6J6NJKYxMWCUtr3GN6QX7P6m6IF7v3vZtXabXx1d1tDyF+j8Mw3XLHpwvDQzriLPHl7jmV4SBU7L16iRCmqsKnyywlYeLfBw9tflyd7O0vRehaRkVFItbM3bR2daNV9CDNHRTS4zVLudbGyNdiKKKC6vv6bifqv/8lNUZtZ6W3FTrTFxiZY29rp0rFohhcm8WJDuylspeNClvQx5uiuHSTXpXHwYAzlHXoz2NGTgTPnMa6TF8KMG0lN5VK+sJVeo3TP6/uN5q2Q6Ns38c5Wo7h3qBexP3zNvppK8vJzKbd2o62TE54BIUybdSc+Nk1sqLiYtIwcWoQPwsnJWaQh+hFRn24nIyPTxnqqUZuKZ8zJzk2lznDS7NYInV5JwNyrldBpgC7fOp3mnmXbvgv4Tl/GWGfRpjuK/I7oRem+dawrac4WANEX1tfT9nNYNtyWk+t+I/ZWWaqtJOHEWsrbjGJ0UAjOwgZbB4+irfEVtqakU6WtYcuqDbh36kuHri11abu7hTNkQKgwzVT2H4iipP39PDS0aRupN0IjY02T/l+NmYkDJSWZVFXrt0lorAx2JfptFd7YWRSRk3f1ia1bETTnA7at/5nZEa6GkNuj3E/l6OiAjZW5GEdoGvp7za2bJIlEIpFIJBKJRCKRSCT/46gdHAKfDg6wJ6vEhLah7QkPD9d9vIzTiUnOpfXIJUwa2FkX1sktna8efpqNifrFDiuf0SyYH8yRj97mZPbVk5PWbgGMmjiTfj2CMc1JINfITaTRFpuCK1zONqdL92BK84tw8wuhU6dOuvRb+TqQmRBFjdtE7lngx4EP3ubsNXMiDv6hjJ0wicjuQRhlJ1Ju7iWebY1l9iXiclI5vz8Kl8696da1k0jXmfSNH/PWrydvezrFJaQH48eNpVe3QLTZyWDrK9JthVlaFHF5FSjujuo/mNvjok3j5Im4Btcg9YsOFWkXOB6jP9Gh4BHWn4ljR9Cjq5BfaCBpu7/ji3UXKBUirCrP5NLFPPx69KJbl060b2fN6dUfs2pfbMOdJyq1MTa2dhQnneX4pQxqFD/rCpnRbIoqolOPIXQOa0nJmZ/4fFMUpaKgZjZODJu8gEG9WmCWn0x6rbMoSygOFWlcTsvHkLUbotwDM2Vkf0K9VBRXmBIUKnTjWsGhC6kYm1pjSgYxselU1EDRlVw0znD55Ali0ovB0gHrkgQuxKY1uGKpJ+XUNval2dO7XwSd2niRsv193vjt4m13rass7HEli9Nn4tCamZIde4LoDFOsrUuIvXCSo8czsPQKpL2wH9eSU3y7Oxby4jkYlY1Hqy707BqKh6cf7cPaYZl3jE+/XUt6kXipMrFvbYcqM55L6XnX3V1TcH47J4qc6N61p842lU97uwIORmeQGx9Hmqkfvfv2INizgnU/fEdaViFnLyVRrbtI3xxHN2dMKvNIjD6pe6YelYWDsJ10TjWxnXrsWvVh+oQRdAv3pyonCxv3YPHeEIwTzpBYbUWfsbMY0bcNZgXJpNU46XTqWJnBFZH/jNO/c1kVSO/u3RvyG2CayYm4HPy7j2PyqAGEeRtRXGZMYDtFp5UcikrByMQcK9MKLlyIpaSiWm9vlmZcjr1IQakV3caPop2rLd5BbegUZMnRzx/ii/36G1iKY6NJNw0iPKITLlUXWfX7aZHvRA5Hp+nilUWHE0fTsGzZnt6dlTz5Uxd7mZSSctTWDpiLtiA6IfO6upl8fBMx1R2IHNRZ1GF/Kg59wwurL1BbJwxX5NfRoo6EMxdJVS5uaYIiW+eadM6cT0RtbkxGzDFissywNC8kNvqszlbs/FoIW+mEU84+Pt8jfpcfx6EG/aRy+EA67u3D6amToSflp2NIM7zH2MIWO3UliVHHOHHlD9x6L1CZ2uCoKSBa5LvQMJ9dXV7MpbgMAnr2p2e3TrQL0bD3u4/Y18QXYFFRAtm17kT06kZnkafWQRoSj5/jTGwmakdh1107E2BTwaad+ynITOH4RVFPrZ0YOG4mQyNboclLJFPrIsrSDtvSZC5nFlLfhNwIx/YjmDN+EGGt3SjKL8EzoLV4toXQ20lhc5ZYqIo5GxWvuy9Gt8htZsylS5coLreh54TRtHOzw69FW2Er5uz/9GFWHdUf/yiKuUCGeQs69+6AfeEJvtl+kbq8y6Ke1rvAy+DYoXTs2nagl072vlRFxZFaVnnTUzoqlQ1hQ4fRwcsRJ+8WdApx4dJvL/Da+kTqtDWkpWZTa+lB+25dCA324sSOn4hPyRHtUyKVuoanlEsxKdS5h9C3e1edjOwqckhMKUTjZEP5ldMcj9W7pzO3cxX9zTmOxGRh27IXU8aPFH2FYp+iXck6yIer9pB/7d1PN6GkOIGMajd6C512EWVtE2wmdBor2rN9RBcF0WOoqMOdWmGS8Dtv/3CIkspbn+pTqRzoOm4UYaKeega2plOwFce/fJiPd+vPYoiGDldNIWcORpGtD2mgLDeVmJQ62vbto+uDgt3LWbPyO6JS9SfzylLPcDbFhO4DIuku8tqujRWnNm0hUzTwhRf3si9dQ6fOEUJ2+jYn3LmUA+fTsPBoxZjxd9CvVxchow54WaSz6rtfuZKt7xlCBs9l2jB929qpkxOXfnyVVYeydHHNwcTGGduqdM6eOkFSbvP8UrYachdTh3bBz9mEzCIVrdqG0SHMl8LoU2QaXCxKJBKJRCKRSCQSiUQi+eehsrKyusV02K2woc+S51nosYv7lq8h86od8H8FOwY++irz7dezaNm66yZsJJLmoSF87CIeiShn4RNfkF9/pEbSbFSqIO778k3MNz3BC6tPG0IlkutRqYJ5+MtXKP1pBe9vjDKE/ntR7nya8c67jMv6iDHPbTWE/t9DpQpk8Zfv4LL9SR5fecIQKpFIJBKJRCKRSCQSiUQiUfgLXthLOb7yee57adPfuPihUMzhz59g8Utb5eKHRCKRSCQSiUQikUgkEolEIpFIJJI/xV84ASKR/HdjZKRW7pWmpqb2/+tl1/+7qFCbGKOqq2l0vSaR3BC9rVBbo3dV9h9BvNPYGCNqDa7n/q9SX09rRT39vywHiUQikUgkEolEIpFIJJLrkQsgEolEIpFIJBKJRCKRSCQSiUQikUj+cfwFF1gSiUQikUgkEolEIpFIJBKJRCKRSCT/ncgFEIlEIpFIJBKJRCKRSCQSiUQikUgk/zj+1gUQj4GL+Pb9RbQwVhtC/h68RzzCjx/eRYCRyhAikfz3ENB7Eh89NQ97K40h5H8FFR4hw3jn1UcI9rAxhP0dqAnuPoWPXl6Mp6OFIeyPoVIbM+TRr9n44aMib7aGUIkee4YsfY2fnx2H0X9hm+g5eAnf/byOjRs38u1bywnzMET8G1BF3s+69Rt079r47n14O1saYhoJnPEWG375ngVDQgwhEolEIpFIJBKJRCKRSCSS/ysYGRmb0mXMXbzz6Xd88803fPXtSmb0dEBjrP+B5YAHdeHKZ9VvK1k+0B9rE33cVZgEMrR/O+K3/Ux8ba1I2QQ7Z3e6zHiWX7bs5LMlvQ0/1OMSGMbyd37Up/3zBl6e6oetmSGyCSrTNowZ2oqo9T9wRblcV63BwdWDrrNfYu3mLbw4q7Phl3rsAzuy7PWv+U6X51/48aNFtLBuxsS02gxHN0+6z3ud9RvX8cCYdoaIphhjM/RRNv++g5++WEqwIfRWqFoM4Pm3PtaV89vvvuGt5bNo7aRBpRJxRmq8e4zmlfe+5lsl/pvVvP/UFDzMbyTgazCzwXP806z7SZRz5fesfHUJ4UH2unRRqbF2cKXTpGX8sHE7q5f11z/TDMLuWM7HX3zDdz+tZ8umdaxaKdJfNgJjtQktuizi+x1fc28HP0yU91i7MutfH/D06DaYC3txmfQqWzf8xvc62YvPV5/z8PhQXbom1s74THmB31YpcT/w9bPTae1jp4v7X8fI2ARzM1O97P8/Ydr3Pr3MxWfVb5vYuesVIpuRIZWRMebmZhjd5Ld2Pq25++WV/KDYgUj7jbt7Y2duiLwpKozUpliYKXb+J4UiqnplSQEJSclUVFYYAvWovEfy3trNrBh0g4VWC3dmPPEJr89thVkzqtH/JiqMNeZYigL+fzS5G2Ia3If7J7XmwIuzGTliODPue5EzaYbIfwPaPW8yauRolj77HdlazQ3tuKaskOzsbDKzsg0hBqwDWfjil7w2U7Rnf9OavZHamLBB03n9E31/+vUPP3NXf2fMDP2pRCKRSCQSiUQikUgkEonkP4uRibk1DhWXeeGRecycOZOHPthH5JTFtPHS76Qt3f66Llz5LHp6Dy0efoMJra6dZDLCuW0bQkxi2Lq/hDqtEU5+vZg+eypt0nezPaPmuok696Aw9n20RJfurEc/xWrc+9zZx90QW48a9y4daFl1gg37KtBijEebgcyeNZGWiVvYmXXt/e0OjLjrQar2v8d8XZ6XsYMIpo7vwvX7gptiin+XkcybOZ7AS2vZk2MIvgYrn64sHhfAudMZhpDbo720ncfvW6gr55z5D3HSuCtTBrXQLRhobAKYOnkQp755ljtF/J0LnifJayBDuweLHN0KDQGD5/PuCCvef/JOZt55D99d8eTBu0bgYWqMpWMHJt05iw5FJ9mdXil+3/xp0jM/vcjCO2ey5PUdRJ1az+N3Czm+tIGa2jpdfFayli53dMJZvOd6qrm0dyUP6mQvPrPn8uovZ0W4M33ueZa3IjJ4epESdy/vp7Ti1WfvIdThv20K93+Tql1v6WUuPsu/P0llzbV148/gx4xnXsP7ylfcO1ef9ksnnGnhbIj+N6Ktq2HX+0tZ9OL3JOcqNnw10mr+O/F0dcahJJGdlytEP2AI/P9M4i9PMeeupaw9mWsIacrfa0lqUwucjPJ5e4W+zb/n5Q10mryczoF/5wkriUQikUgkEolEIpFIJBJJc1GrqX06Li6ekooaXYBxpRndB3Qk9uRRkrNLdWH1VKh8GTSmF8VHv+VIkiFQwdiC8AGj8ck5xLoT8VTUgkpbTWrMMQ6eLyd05Ai8MvayrslDmfFnSDKkryqoIWDYMFyzTrCj6XZhE1v6jByJ/aXfWXMuheo6MKor58q5QxyMqiF89FCsE3Y3eUZF95GTUcXt5PilDGrJw7vbNHxKT3L4xGWu3kfeFBVqbSmXTuznYIyKbqMHwcWdHLqYZYhXsKPXxFn0NzvCiwdMGRJSxo61R8Qb9KjNbRh653Kmhqo4fSmFSiWz11CHKX6hEQQan2H36QxUptZEDuhD2sm9xKQXoDUqolWvsWgSDnMmPhNFIyY2zoxfsIzxLSs4HpNGda0WrPyYMGU81hc+4INtmdTVaAgM70XP3m0oP7iFc7nV5CSd5uCpAloNGUZw4RF+2n9Zn4lmYuHVjYiW1Rzbf5L8KiXECEfPcNo655DhGIBt1AHOlWpo36sP9qnHOBCbjaZ1fyLt0tl3IJoSXSp6VH49uXdaOFe+fY3V0WUipIy0eCNCp4zFNXY1h5JuPlOqCp/B8vGBuLYezdyRASSm+7Jw+RxCHaqIv5BEufiN/6hHeHz+WAYNGsSgIBV7TydQU2dMi55jmdrTnnz/8SyfP4HBkaHUpCeQnFNMnZGIHzyN7rYOhE2exuwJo+nTLYzC+IOkF+nfbRu5gH8tnqJPN6CWnacSGiZ1VW1H8/z9cxk2dDAR3TrgTTK/7DyFVhPMnHsmU5sZT2ZBue50yIjZD+FSGddg7+Z2rkxb8gwzxop0B4XDhQPEF+sTVoVN4KUH5zBk8GAGhToTdekyRWXVurjmYtemHyM6qdn/7XYSDWEegxbz5F0TGTxYvLONDSejLlNWWYuNc0v6dHYj3qgVC6ZPYNjA3jjUZBCXkEOtKpzxd3Uhd89vbD+v3z1fmhpNaqHyPzsiZi/m7nAjtp/U1+uQIQu4L8JK2HYyjj6hRLSxJMq4E0tnjWNIv26YFaVwJS2fuk7TWXFHIE4tRzFvdCBJ6T7MXzaHDs41xJ9LpEKRwQNCBkOEDMJciL4Ur5OBsZUDo+ctY+7YHgR5OODi044uvRUZtqH2dDT0XcLj80bQIcQPd98QOnTty8BBffA1LSL+UhrKMop17/m8sGSqXqeBdezS6VTI3qcrS6d1JfecLRNfuo/JIj7ELIlzV3JEndMVD8eOI3ng7rl0t47jQEyBPvCWWNBx5CymhNaQFTyLFYqN9gwkX5Qno7gCS4d2zJs/muLUeHKKKjExs2LczLswLxbxXkP518xgSuwGcv/0TuQXujN58Z0M7mLH5QNXcO3Zjy4WiRyzHsmyuWMY1N2HjPOxZJXrKqsoTxeWLLqLO0YPZ1CfHmiKL3NJrzises5ididXXDoMY87siQwdMACztO1cuuaAxI1w6DCC+++Zy+jhQxjUuxNVOfEkZDXWdnufNkT6mbJu3wlhX/o+pTmoWg7iifvmMWr4UKGbbtjlpXE5LU/UU2/uWLIALxcnxkyew/iRQ+gq6uLZ41eatOdGOHi1JSLUlt17j1FYapCBd2cWL7qbiWP0MjAvuUKMQQbBY5fx2OwhhLXwxs2nNR279xPv7Y1bTS7xVzJRUnDsdxfPLZqst5VB/uTtOEWaYisGvIc/xGNTe1KSep6UPP0iXV1NJVfiYiks0+dBXWJE5yE9yDh7mLj6hkUikUgkEolEIpFIJBKJRPIf47o7QNRqT0yMi6msUCaqr6brmMEE5G5l21FDgAEzSyu6dfAlJiqN8iplgkhLaUEKCal5ukWL2+OFq7OW/LymCw5g5eBA5xZ2nD6fRVW1km4dhdlJJGYUoawDXE8ZO7eeJnL6NCKD3Qia/DLTW6Sxa8s+9NNeN6OG3NQrJGaX3nTXslNQMEPbm/PzV3tJrzLMiDbBSG2CZ8v2hIn3mhrfeFexlb0tHYOMOXw4l8pqKC/N48j5EqYvnU5HJ2tCpr9ML7NoDp6MapjcMzIxwzekA2EBzhjX+/u3s8fTsY7EizloVSa0GX43g/xNKKh2oFUrIyrL07mSkElls2T/B6lOZNX2XO6YHGEIuD1OXh44mucSfbLJskhhHJcy1Pj4+xkCboJjIAOGTyXAshKtT1cefLQHyb8XE9q9C+6uoOpxN0tcd/Hiiy+Kz69ktp/Ga7NaiQeNsHHxpee0Fbw+wZQfX3mNnw+VMHXWWJzszcWDKmz8u7LomUfoUbaFN195kcPaNozqF4mDeFrVeynvzXNmrS7dDRT0nMc3D+ldiSmTta88MJyize/o3vv5b3vIMVQXtbEtwa1DcLDWn+FRqYzwCm6Li63eb5RK1YfHPn0d94ytvCWefemlzbhH9NTHtRvDe4904NQbr4l0P+KEtgOvPjgai3p/dP+PvfMAj6rYH/a72Wx675X0hBQCBELvvQpKR5CqUhVEQRTsKKCCIAiCCNKkd0RAOtJ7Cy0EAqT33vebs7tpEIr1/u/9zvuwDzkze+bM/MrM7MyZmT+JNPkxc2Q1js2cIdJdRoRVC+a900X4uc793RszsYslu+fNYvGqB7R7pS/VvWxQq4+w42AWbV79kPd71sWiwpZSCoUhjr4h1PFz0IWApYs/tf0kpejs1LstH3Q1YuusWaz6JZ0eQ3tSzdlCo9NWnV4mwDKfYtdw3poodLo7gxoNG+LiJGqPiF3MnDGDpRvOYOPprdnqSaI4J409K7/hi+938TCngKvbpfJI+vmRY8mZ3N+/mC++WsCha3Hc/f0nvhI6/eKLr1i7/xKZ4n5F07EsGOHEds0920hpMJQVE9to0laY2RHY+GVmrZ6KxaHpLNh+muo9B9HO3LxsjYChjTuhtesQ4mamC3kW+ti4+9F8yDS+rHtXPPM7TqX5MKR/HYwM9NA3tCYg0B8LE52tKPXx8AsStmMI1h7UbfMagxrrEY83r49rSsyvSXjX60ygny5HoYP4sGUaS6cv5aqiFlPHd9Tq1NKVQcM6U/jbOr4UZf1+9QNeeH04YT62mtv0nYLoNWI8Xd3vsWzOF2yMcRK6eQUPTeyTMfMMY/RrrUjcsIQZX0xn+c4MXhn1Cv6uliiav8XGjRuZPWkIHnU6s2jZajau/5kPh7XAXHf/E7EKYuSw/ljfWcqM6ZJuvuWXy3e1daDCFP9GHRk3sAVRO5cxc/oaSuoPp0cbf82tTyX2EssXzBY+toZ091qVzge5u2chX3yzhBO3kog6spgvNc+dzebj10UrIh7r3Y+PXm3CmY1SuPT5mcu6VXClmLoFU6dmCPYVHeMR9PTcMTHOITen4pSwjIyMjIyMjIyMjIyMjIyMjMy/RaUJEAMzK158dxjKqOskxEtDhgJ9Q8KHzWDDhg2808GEvQtW8VBRed7E3KYDNiVXOHfnDpr5jz+AytiMTu+NonZBJOfP3deFarG2b4Mq5STnHz7UrIZ4Hu78No/vtiXS97P5zB5iwIpRH/B7bKF0pMCfRqE0xrded/Si9nHqYWyVkySFWcn88M5L9Hx/DYkZld/YV9Qfxsqf17FswUws7h3lysNEpCkUdUEWB5bPZuVFC95csIzPumXz0wfzuZZaXJbf/OT7fD22G70/2U5Grm7iRU8PPYWaEj0TnBuMZGizLH74cTsPM6SzF6qefPn7KCF3/3HOhLeklcGjz1JRvdVQvhO2ItnL+rWrGd3WRWRXD0VyPFGaSaxSSigpVqPUe/bm+/lZmVw49ztpJQ4YXdnAjguRpCj1JTGgPr6Q99ZEolarxec6V24V4+9TfjqLXtopPhk3n7OJcVyLvEaaSwBtzU21hq9Q8PD3RXz18zliE5I5e+AkheaWGJl4MqR/a7KP7eGqJt1L/HI4CZvmzaivZ07zxk0wv7aOeSdiSE5OJj0r5wkTco8TMHwggRkn2bDiNx6Ie5OSzrN8zVERY0W7lk0xufo7B4uKxDNTOHftNiWBdWiv+guHWej706VDHaJXzWBrUqLI7xWWbj5CYfALvBqkm1jJvMqcD77n9wexREXv4EKmA00c7DAknyNfD+ej5VcI6vc+P+/4jZ/GNcDU8DkPTEg7x8xJCzgRF8v1yD3c1qtGSxtLzfkxBdnZXDhzlNRie4yvbtLoNFmp1OhURJKSkkxqejYVd/JSl5SQnZFKSpoUrhZ2kayRf3JyOrnFJRTlpJGcmkpufhGFuemaNJKTU8jIyUet8GBwv9bkSCukNDq9wq4jiVgLnTYsnbARtnhlaX++2pHEnUtXiYgBe4/yssbsW0C/bu0YvOCKLuT50Es5wpRpm0Ve7nDl5h2sbT3Fo54tQ7VCn0u/bSCm0ALDm/vYcfqqqHtV6JfOhyXu5YPxi7iadJVdh69QHFqfToYqnB1rE2qcxan0ZApFWTOyjnIzz5FGdnaUHrOUdud3Fq3czq37yZz55TcSlA6YP+1IHoUBvv6tMYnczdY7N0lMTuLy9e2cyvCkTy0HDH6fTa9evZgwcxnR535hxNAB9OrzMp/+eEgz+fRULCxwtioi6UGxqBMKyRI6zMqvUGcXpvHLihXsOifapaQzHLiSR3BgAI7PquqK8klPS9HYh7QqsSKF2cJWUoTdFBZTKNmNzlYycwtEzSRwd8NVP420lBLyszNISc7QrCCqyPVFw2jfcwg7zle1tZZoT01Fe/rBKCwf3uChbuWJjIyMjIyMjIyMjIyMjIyMjMy/S9lMhql7KK9/sZpOqsP8vGEn0aW7XxXlc3rJJHr27EnPV7/DbMRPfDa4NuXHipvTcGg7ci+eJSbxOUeBdRhYOdP9jS8Z5hfLlm+n81tMxfstaNCvMQnnrpKU+rzpWtD0lXfp6HaXKa/3Y/J30XT8dikjOwfxzHObn4KhZzv6Njdhx46TlM4LVYU0QKvZTucR1CeXMKBfb3r2HcqO1ECmvNMXVxMDVCau9B47ntCMXxn5Sm+mrcmi/zez6F7XjYpD3o+lW1hIQZESl26jeadJLitnzON6rgpDvQJys/6YDv4M6pITbN9sTcMeHhXsQKKQ6/t/ZJRkK+LTq09/5u+NIS8/n2IbW6pVOqDYGGNjPXKe483owoJEMnQ2EBcTVWkyyzGwMaNnzmfKyJGMFJ/2NewoXdigISmByMIizT0Z2dlk5Rrj7KGvW6SQwd3r8WRlaFOMObqAz+ZvIzbXEWdHJRZB7TVpSp+ODnEcPHiJZGNLPKu5kJ0STbHQyx/DjEA/Z7KvXOJ2BX1KkzdSnI21KYbejXn19RGaZ/YMs+Xa6QvcL3r+rYQew9OFANtiku4Xi+dog9QJKSQU2eBSTaePtDSi8/I0k3IFRYUkp+djbqUvzQegLszm+JpPebnHUKb9tIXMBp/w4eDwZ5ypoyMlmagC7YBybl4+aVklWFgrNbIvKkwkXafTWEmnVfjN34sjTo76mAeW67STY4LQ6UWSyp4dwZmDIr/iUp16hW/fnczic2nl9ia+V6LxRd318xIfy23d6oE/dKs6nsRY7R0J8ffFsx8ZxY+N4Y4u3fiUFKE7E6zsFBgYOGPh4cdL/YZoyjn85R4YxFzkRnKGRseaFW/xkSTq6tuim8uZOO5LrjxtVy+VCusQN5RJOcIftUFq4dcZGXpYuxhoJ2R19ZSkS83fj9ZbTyL6Mhu3Hqaw7nC++nEhY3q2JszHAYNSPxYPTErPIFeX1L24JMysrDB6LiP8kxxewZKDcbR+YzqfjR9Mlw5N8bV4ZMZFrS1jVUU0cQ1i2Kc/0cviJGtXreGWro6RkZGRkZGRkZGRkZGRkZGRkfl30Q4xOYcyaNRbdDM6whdfzeXIjarfVlUnnuDk7WJsPbwp3QRG4dSc5r7ZnD5+7hnbTD2CgSl1u71Gf/8Mfpj3JT8cqHD2h0Dh3JIGbmmcvXCt0nkST0OhCKVdOzdOHz5KTFoBV7bOZsPVfPxDamFf+urzn6DWi/0JcHKkc/9RTJ06lSndArFwCOfVqaNo7eHAc29QVJjF/Xt3UNt54Kyvj4lZber6FvDrwfOa1R3nN87iQJwpNf29MH/aS//Jcdx8mEd183t89fWPnE8BS2cHbAtucvzSI4Ok/xCXN62gqE5ffEx0AU8hIy6B5FwHfEMrzEz4hlLH7j5nj8brAv4MXnQZPY7WJb8ybdo0zWfj6TiKnjAvYWJohJFhASkJ5ZMBVZNGanoJWVe2lqUrfabP3MDt/EKysnMxs7JHTzOLYoStjQumT5CDQuGEZdn5x+Kh4p+RhxePHvcPuWRl5VESdZAZ0z+v8NwVnMn7Y2eAaJDefJf+F3nNLDDSDIyX7eVkaY6l8j63Lj8uBH2lEnO9PO7F51BUyZRSObZ6HitOp+AcFMrj56CbYWFpyCOLw8owUKkwVWdyJz7/uVfL/L0InaaVkH11ewXZTuOL6eu5pfvGfxqlniMWz9wvqmqszM3Qz7rP9bgSiopSyXtwnWXff1OhrN+x93Ysf8KStJSUUJBegMrCEGVphacSdZhJFg9vCrv9S9VONhd2LufLL4SPffkjsdYNeO2VrthZVF1pO1hbkJudTcGTD3X6y6jVceycL/zws69YfyKNOv3f5K2Xaupin4G9P31fHceLFqdFeb7m10upuggZGRkZGRkZGRkZGRkZGRkZmX8bPcwc6DV4JN2sLjH2k4WcjXryEgdF+CAG1VZx6dAuSl8WbtS3H84ROzhwRzqO+vmxbz+Od1rbsmzJYnafi3lsQLrJywOwvLqLUw8e3XjkaaSSgxkBHt5Iu7koFI1pGm5EckIcGbq3lv8MV5ZN4NXRE/lm0VKWLl3KsiN3yU6NYNuyTZyJS9W8Va1vYkXvd79j3ltdsDF7wpSIqR1hDRqRdWkft/PzKClJp8jajVr2jpqtafT1m1Dbv4SHiWnk6l76l1bJDPtwIXPHtsLMSLdtTkE8Ow+dJcOiGS810QMTF9q3aEjqyQ0cT/kLBf0DqDNOcfaePX4ezx6xVT/4nT0Ximn29ud0dlOAdQgjXuuM8cl17Iz786PhCkWxdpBepcJAocCv9SAGNPVEVdXuQvrGhIa3xTnxHPviM7Xb3DwBtTqSIydjcW8zjg7VH3nruyiJ23fuYlm9Ad76KuxcOzHwlZbY6CasCgqjiMxUEWRtg4nCnT7TptO8bLYjmz3r9qDwaUOrJl6aEIXCgxdfbCj+SuXKjXsY1RnJmGZPnv2q2fNdFi1dybwR2nNDSvHpPYbWzlJefWnZ2IPU00e4ITlVwgUOXUgiZMhIGmn2l3Kkc6cmqC5tY8vDx1eW2AW9RKD+fS7GPaTI4yU+eL2RLkbk1b0rfRuZE3XiCA/USVyOiKU4uCb1FAYEt+pN72YBGFcle4USj5pdcM66xsXkBN0qhL9AXDLxRSWEhEpye4S8AtLTs/AKDENZNlIv6fQOv5+Kwa31ODoFPqLT58ShUX+++X4ZM19+jvMnnoPcvLvcKzQl1MISQ2EHfT/5lPrlR6o8P2YedG1Vn4SjW7lcVEhaRgTJpo0Y1NIVo+eenX0GRXncv3gQg/DONLexFQ2HAhfn5oSYPmDvrXgKnuZQz00WN44d4tL1TJQmChR6j9cNCs+eDG9uxeWLZ0j4CwujNGTnkpaZg29wuGabvscpIS32FscO3iZLZYCBUeUHevf5gqXzZ9AqqMLeYUaWtH95NL2d7/DO5ws5cUve+kpGRkZGRkZGRkZGRkZGRkbmP4merU0wTer6oOfdjq8WrmTnzp2az+wRDZDObe7y0daysB0f12DdwG58vSdTM4ipp2xIyxZWXDj6C6XHU5Ri71+fGUvFPTvm08NVgVunySKNNUzq4I+xvg/9ejTFzCmA16fMYdv2HZr0V877kDA3Kd1mtGllwaXjex/bu929bifmrpTS/ZbOLvqE9f1Y3LuKt5q7oa+4xuJJc7Hr8T6rpPzumILP73P44If9pD1jgM63xQAW/SzdM4e2Lsa0e32GSHcFbzSwIyf5AQ8eVPgkZZKXk07c/TjSS/eq19PDzNoeeysTlBW2egrqMoZl67Xy27luIdWj1/Pht8dIzSshK/kEyxYcpN7bs9go4jetGUP+ljks3H2pbLsXhZ4SCxuRrqUJpWegSwNz2ceWMXDhSdq+vYmd6xfTUr2Xr36+SGahGjMHD6YuksqygD7ehli1mCCev54PetZ5+soSQfigL1i/ZSfLP+hAcN0efLtG5PvzXugr9VCXSBMOpYIs4MraPaSbmWjDRH7VJUUUFpU8vs1PcS57Z73OxF1GjFkkdL1yJgG35zFq1iGyn7VFjibNYs1WOkWFhdoJD7XIR1ERJSX3WfXtZmLdXuKHHTv4pK0Baw+cJ6ui0QS8xKq1QkZbNzAqPJvZc5ZxN0376nhJcRHFJerH80sRVxaP5tNjKt6cpbVN6bNpSnsRV8ylLavZFBfIF+s28/2MDvy+dhERMTmaSbzCrBQObztO2Jtfsn7H97S4+zWLDsdRrCtn9rlvGT9+Dy3fn69Jc8eOjzC/elrElHD3l7m8tzGSNpJOdc/cOXNAhUPQbXDzcsXJ2RE7y8pvx9/fcZcuP0h5nUvr+FWM+PaU9m3/4nwOLZzAgrM1eH/rdhH/Iy9bn+O9b/eTLoSZmnaLe3o1mb1oteZ588eEsWv591yLF3YdvZWFyZ3L8rLj+1FkLuvDJ2uvi7SLublmERse1OSjHZv5sJstW/YcJzm7SOiniLiE28SYNeb7n9axc8c2PuvtwvoVa4hKEboRci+Q9CdkUiz+LyqWdCDpVHv2jWevz9iybTuLvx6Fh18jZn2/Sjx/Cb08tQ6gLjzBF++to6D1e7q8zaWPm512OVtJivCzTVy27MKajVLdtYFPhrbFTtLpD2P58IgeY78u1+kWYeca1NLKCZEn7VWVKI3MsbN3xNbsGU5UAcnGJPstneFVFxfrriE/LY4Du6/S9P25bBK+WvfW16w6kSjsWkQKGy8Q9i7JqKRMRiKPIqxYlPHi1Siy/F/R1p1rF9AgaxPT11wjW3wvO/YaC1dsxqHLTDZu1dnRkk+p62unyYPkU0VPWib1RNTcP7uLH7bH0WPOcrbv3MF3U5vx2/KVXI7N0uhN860SSY7PWmFVGeuQNny5ZKNOJ1v4ZKArK37cSEyqbvLb1Ikh783TxO/4bjh3Fr7C0gP3NW2QV7+ZQgZbmfvhQFwCWrJg6Vp2bF9Et2oK7MJ7MH/5Zk2d3trFhC6jvxJprGBsPRttXVoSy4afNnLduRcbt0i+sZb3ejXRTJ77DPxG3Ke1kx07phF6egajl1yTclOGytwWB3tbjMv26pKOMwmiVaNAlJ4t+PzbnzT3S59vx7XF/nnPzpeRkZGRkZGRkZGRkZGRkZGR+dtQmJmZ/YGhqoqoCB7wEZ91TuPTl7/i3B/eGP9JGBA6bAaft3vAe31ncemPjKTJyJRhSN0XRzOxWS6vT/2R1Kw/spJIRkbm/wJ6yuq898OHRC6dws+HI3WhMjIyMjIyMjIyMjIyMjIyMjIyz0dV+348J/rk3zrAghnL/8bJDwkVeTd28+0Xy+XJDxkZGRkZGRkZGRkZGRkZGRkZGRkZGRmZP8VfWAEiI/N/GQWm1g44CfO+F5Oo2UJIRkbmvwyFES6eruQlPSAlU17FJSMjIyMjIyMjIyMjIyMjIyPzx5AnQGRkZGRkZGRkZGRkZGRkZGRkZGRkZGRk/uf4C1tgycjIyMjIyMjIyMjIyMjIyMjIyMjIyMjI/N9EngCRkZGRkZGRkZGRkZGRkZGRkZGRkZGRkfmfQ2lgYPCR7u+/jF34S7zdN5A7p26Q8TceYO7Q6GUm9fHhxvEbZOrCZGT+r+BSszUjOodw+XoUBUUlutD/BhTYeTTktQHNeRB1h4ycQl34X0WJW0gbXu8Rxs2bd8jJL9KFPz8KPSUNXn6fN9tV4/rNyL8xb/8dKBROdJ7wHu1sYzl9M1EX+sdwbPIKk0e+TLh1Ar9fi9eF/nWcWr7K+yP6EGQUw6k/mbd/A6vAFozqX4+kS7dIKSrWhf7fwDKwOaNHjuClrh1o2bgu2VFHeZCui/yn0DehTqehjOlTg7iLN0nKf7pPKRSu9Hx7AgHqKK7/Q5lTODTmjXdH0q66gstn7pCnC68aFdWb9WREB0/OXo2i8L+qrpWRkZGRkZGRkZGRkZGRkflPoVkB4tO8P/N+2sjGjRtZvWwB7QMUmkgJ047vacK1n+8ZFmSoi3kUN1p3aot5ynkS1OUDE9W6vcfPazfw9bD6uhAtRpb2vDm7NN2NTGilr4t5FB86vtgWk7hTJFA+qeLR4xPWrVnN5F41dSFaDK1dGfXFT2Xp/vBpL+wV5eV5Fl59p7Nh9TJe71BdF1IZRf1hrFyzjkWzhuOlC3saiuod+Pr7Fbr8rOHzEZ1wMtZFCiz8G/PxvFXa+PVr+XxUGyx1cc9C0XgUa9et19z744cDcLOprBvX9m/y0+r1LBrTVBfybMJe/liUr1wvms9HL6KvVOFdewgLN86mj5cTSunLZvb0nvQFE9r7YyQCbF/4oPJ969YwtW9tTboSihYTyuIWT2iPuXTT/wAmNs6E+Lmj0v/PLagybPtuZdlvnELD57B7Q1N7ggN9MDWs2v+Uxhb0nrKkLN05gwJ0MU9DgamVCzWqe2Jk8Cd1rNDD3qcWAe7WGCgrD3QqXNry+dJVvNm8irSNHekx7ks+7OfHE4r0r1PtxQ9Ys26DRn5LPxmCp52RLuZpmOAeEkagm5Xu+o9j5OhDWJ26OJvk6kJ0KI2o89J7fDqqBbamurAKKLz78c2SebT20wU8gomTP3Xq1sXB+OnD1X8bRnZ0f2MGH74cgJFKF/YcqKycCAnywuI/6JdVYuFEt74vYnl9E7O/nM7Xcxdy4aEu7p9EoY+tWwB1avlipXoevzTBM6Q21ezNdNf/AMYOBNWuQ63qzhg8s77Sw9LRk5oBbqI9+nM61Te1YcCHP7JxxnDsLUv90I5OIz9lZVndWf75oIulqM0ErrWZ+OUPmrD1a1YxsrWz5s5Sen9axT06NH2V9Vr/n/VGOxwqitO7KZ9+u0wTt27lEvo1tNdFiNKqjOgycXFZulM6Vug4CLz6iL7KBt1zf3iXenbm2ufa+vD6JwvL7ls6/z1q2Whu0WBkYcvYWbr7xOed1pWdqmI7vWhCu0rttFOL4SxesVYbv3oBA5pWp7TX4dH7k7L7pM/PPy2iU+Cz2yAJRdjL/Lhijea+FbMnUdujgpBsvXjt4wVl6b7frZouQkvFfsfCUfXQ1yt/Zv2hX/HzOm3cvMn98LDWRcjIyMjIyMjIyMjIyMj8f4WeuaMnfRu7s+CDV+nVqxdv70jllRHjCXbWDjBk/zpdEy59JqyMp/s3P9LH5/EftfrenoS6JHHy11QKSsS1lT+vfjSPyZ73OJZviZWpge6bWjqMmknenqmadHvPOUKz8ZsY0uDR0S0FqiB/6thHc2RHOkVqce1Qm3Ezv2eS02WOF1hjYVIxXSUtR3+G47VlvNa7N717f0tCzf4MejH0GXt9KTB0bcx7c5fwjuVJThbaYFrFSJvSoBoDejTHwtwaaytTnmd8VX1jN++MHKQp54DXJpJYvQ+vtwvCWNysMneg32sDSFr3Ba9I8UN+wrRlP1o18Kw0gPI4Ir8NBrFqfFvOLR5A70HjOKhuwvRRLTEz0EPP2Jleb33NlNBMzuWbYmX2pEmrxzm/+mNe6d+LEV8fJfr6bt4d2pten2yhqLgEfZUJaqrRtXcwxuI50iC1sYUl5kJW0tiV0tiImFM/84aQvcZm+vZn2toLIlV9Al7+gu0TAlg1QdLLRA7b9WL9530x0X++ARKZp5P/28wyP31n7XVMLMyp7HF/BgN6f7aOtgbHmCjZgUj7u5JXebnOP68zdXEhOz7tTffx84iMf3wA39LGhirNWtikibmlqBf0NTb5n0WPOv2m8PUgL/Z+NEAjv0k7MuhQzwmjf2Fy5t6mj+nSoQ1vrbipCylFgYGJOZZCgBXGCstRmmBlY42RqmoB3lkziQ7t2vLhhju6kH8YhRJjM0ssJZ3qgv6bsTS3IMhOwYmL94lPSCY5JZW8P75I6o9TmMHe79+mU68POJ6UWeF1gv8c6ntbGPVCR3qNX0n837hq9HFUmNV+jYWLZ1G95DZ5RmYoy4w/iV0LP9S0wdo6tDcvf/gjcdlJJD5UozCxo8eQ0bhGLeXVV3ox5POD1B/8Hm1CbDT22OLtVTSM/lpzb+/pOwh+fR2T20uTK0rqDfqMrwfosXhAf3qPfI97Ht15vakvKtF86lm68erwYRifn82gl3sx+tvztB/6JvV9pAkUA16ctokupvsZL/Vlvt5LnTcWMyBAqtX18O4xlTkDi/m2bx/Rno5jXXQ1PprSHWNpYig5kkUfjdKVpRc/RfoybGgPXHWTne1Hf03xvg+0+f3mME1E32tYQ6m/o4dR6/HseLsFe74Wz3x9GpHeQ1g4pj76ojK1CW7NpCFB7H13NH169WPyNxfoMLgn3i7aVzaUxipu7vyeEbr2/+UhI9h1/Vk6FX26wHbMHtuNBxtH07v/YH64aMlbI17E2dIAhb4JTQa8Q+3sXxgzVOR30hZ8XplO7waO4k5RL3T+gOWv+LLsQ5HfsfNJazKFRSNDNS9oBLR/laHOZxk+qB+9hoziuGFbJvWvJ9qN/4VaREZGRkZGRkZGRkZGRuaPoJcZf5dpn8/g6r0USkpKyDq0k3hjd6ysdW8iqks04dLn3t7fuV7igKOLNqoMPSNq1wzH4NoJ9mdIAytKHB3ciD34HRO/O0ZeFVtVbPliCN/vuqZN+8h2fkvWx8+/8moOlKY0qV+HgpP72ZcrDYKq8HB35ObmGUz4/hxFJZV/XCsUDgS6W/AgMZ604mKKiw9y4GQ+jq6uVHgBsgqM8Pe15fyyqYz/4QolVQ7EGBHYpRftbC8ybdEpXVg5evqG+IY1o1lNDwyl0Y1SRFql8stNS+fG9QRMnQ3QE18xUDniYarmZnoauSK+oOAAp28r8ba1pfTFbD1DEwLDm9O0hhsqpe6Hu4ET3VrXh3Pz+Hp/AcVZidy68wCTmq1pZK3CwtyL/BtreX/ub2Tk/bGtX9Rl+lYLPUp5L9b8XUrazcskeNWlgXhOlUjlFbIvLbMkS4VVXfq08yBy1XQ23ZX0EsnKJbt56PcCr4Q8YzDCuQaNwwOoXrMRbZrWwNbGn8ZtWlE3qBql78Na+TekTZs22k9dH/Q1ctLDxr064cFu2PjX08a1aICnnbl2Mkwh4n1q4OfsQWD9JrQW8S2bNsTZQorUYuhRuzzdOp7oVRxRt/enRavWmrj6NXwx1YlD38CW2vXDcbTS5k7aysmvVkPc7cpftdc3MiW0kS7dNo3xNq+QrmMgrVpr023TMAQLkyfI+VEq+GlV9mvuHa57nvjUD8TkkeURptVq0rKViGvdnGAPO83knkLRjFpBBVw5sZ/IdK1Ob6x4m1VnpfSNqFazIa1quWvul7D1CaNFLY9KEw9mnmGiPCLdVk3xd7HWDExJOm1SL4CAUKG3pqHY2Qqdtm5FeIiHVqc6GbRu1YpW9ctloGdgTEDd5rRpFIilSolzsE5OberjZWKIlZ9Ir0VjfJwssPEK15anTUtq+7mUvaVsUK2iTr2EH+oya+lKvbrVsdF3pY4uPtzfVvicNlrC2MmfJs1b09D/eVdlOOHr7ULJhfWsuFmgkV/CqY0s/OWuZsDbwNiBOvVqY2uhfRNdT9+AwFr1cLY20VxL6BubE1KvhTa/jaujeS/azIHatatjJ3TWunVLwoL9CRI21rpNHdykAVADU/xqNxa6FPITMmxQ3VGTloS5d11xTwtq+dhh5RJM0xbasjYO98PO3pMGTVsJ+/DCTMg6MLxUvmE4S0o1tiI4vKku3ZbU8S1/W12kTHXhRwH+3tRt3FJzX4t6PmU+KuESKtLWpFf+CfN8+uoCC78GtGnZRPip0KlnuU7D/F2FBWqxCRB1Q2maQqflA9sV0FPh4l+Hlm2aEmhnqJ1IkcpTt0nZvfX8S8tjio+QeV1/O/zrCHuT4psEYlHRsB2qi7yUyqchvlam2nrluVCgyEjnfn4+j9bO5qJuleoiTboNgjAtnSlTGeMbHISrhTs1mmvl2zgsAJ3pPBVT9xpldVVrSXeNa2BnWF6vGDv60ri5TjctmuDlaK6L0WJg5Vym05b1fSm3Ti1OwU1oLnzHwvh5VpVoke7RPK9Na42NNq7tWaZPCetKOvV+TKfm3qV1en08bMyeQ/aewo5g2fjXWHM8SdSXumAd5e2e+ChNaNaoHgZXf2VlRA4WTo1o5pLAqj1XSMkW7fQtUR+WuFDTxwsTUeSDX73M+MXHtPee2cevDwupWauxEJwnoYF2XF42j/0Fop1OuMeRU9HU7NAaG5U+Dm6NqG1ynR/3RJKVV0LOrcPEGnlT28MFI8u2NArO5tD6NURL7enxjSy7ZEqbF1tiqDDF38sFgzs3Oa/p59zn7EVRp1Tzp67UsZDKU1oW8bn522nyrc0x1Al46xeD+W7nVW380R3sTdLHv3ptFMa+DH6hPtmHpvH9MZFu0i0uRqVh27AT4eb62Nk4YZ2ZwIW8PNH3KiA+8RT3S+wJNTbW1usC9SPtfxVNUWWErBuFN8Qqej1f70mnOD+H2EiRN6/6NLA3w9CmEd1qKtmy+zix6SUU3/6NS+mWBFcPwsoyhNG96vNgz5dsvyLyG3OB03fzcGnShWBTBTd2L+b1aT+TnSvq3ow0bly8gp1vHVSqv/5qgIyMjIyMjIyMjIyMjMx/F4+NG+gpbdFX5lJYkK8LKSegQzP8M89z7oYuQIeBiRl16niLH5iR5GgG3It5eHM/Ow5eI+u53my1Ez9m1WRlVt5n3NjKhrpBdlw4E0W+tKyEAm6f/ZVfjt+hqnF9tTqW34/epX6HDoS5WOPSfCjd/HM48/tZ0nTfqZpcLh/axq5zMZrVK1Vh4ezLC41cObR8G+cKHi+U0siMli+/xbg+jZ44EGRsaUGQtwm3rmdSKJLIy7nPhTtFdOvZHn8LY9xbDaWeWRxnIyJFjrSozGzpPPht3nwpTLvqQsLWCX9XIyLOXkUtVOhRryetAmzIN/WhYaiStIRjbNt5itQC7df/VrKus/6sHn26PTJZ9RQsqnvjbZ7M6YOxuhBB5CXOJpni7V8+OFsVitAeTJk8ga6t29B72BBGjelLfd9ODBvUBXcrER/UmWEtXbXfVbjRfvhYRrb3EFcqvOt24o1JU5gyphNOCn1cpTMBBnbCWlo6oKfEu+0QpkyZwqDmzpqB7qAXXqdPi1Ck4T9FSDcmvNGNagqFSNeTzqPeYmKvWprn4BbG8LGv08Hj8SUIhqa+9Bs2iKBq2kFyPaU+bfqMJNxPO7iqUIQyUCpPfV/NoLx01kPTpsGaODwbMnp8H2rrS4Oe5oS1H8Dbr7TA8Lm2q3kytmEv8NakfoRoBsdsaPjiUCYOaFy+jYx9EMMGtsPTUB8Lu6aMGN0XLydz4U9XOH05nwbdX6VvEz9MKsyZKBSW1O81gsn9wnUh4Nu8P+/0qS/idIOVTrUZNbgt7qI8Dh6tGfP6izjbmKCo8RLvCxm80LYtvYYMFjrtRz2h0+FDulXYokSBtYuQ86AXcbGpYp+mJ1I+UFp5yFRcB7/A2+O646HRqQedRo7j3d7aLdoUrrUYOuZt3hf2IG3bYuZRmyFjB9LAXORX8w2wDmnD2LcnM7KNmy7kWaRyPfI+Kv/uTJo0gnA7XbAOE6vqvDKkPz5C1hL6hiZ06jOUEE+dEBR6uAkbblfbAwOFPy+9PYlRnYPAIYB+r7+lsWtvnw6MmjiMdg06i/xOoHdY+cC2QmFHi+ETtff8jUgTza1fe5chbfx1IVKYE13GCl8b3R9fFwtxHUyfiRNoH6oti0PDfkx6tzf+km241GTI6LfpX89YfE8T/fw88n3HpoN4560X8dLotBodR4xjcp86uthyLAO68NaYl/HTva2ONNnUsQ9danprBt719Goy6O0xNAp0FOkIuQ17hymT3hKydxXX3nR9Y4KoZ3Qz/1bB9Bszgb51/thAqqJ6RyZNfo+3Rg3Dx686g0aM19Q/bw5sotn20KZWJ8ZN7EdNjZ9aUa/LYCYObKbdWs/Ehlb9Rmvss389E/SNLWgzYCgd/F3/0Eove79wXn21F37mRhpRGtl70fv1QTR1sNJ0BqydmzNqZM/yCVuVMXVbdaS+lwP6Qqd9J71Drybe2jgdNbq9wYRBHXG2+nMDyzW6i3bzFSEDnTE4NhnIxAkv4a3TaYfX3+S9fnU1cRrcGvLWq21xVBjiW7c744Z1wPKRFaaPc4stsxZxNP5ZI/Ki5rULoFldO47uP0defhGGIXUxSY8mNTkdhWMThr81Hoe8eKr5OGD62ASUNTZWCtLTkoTOjDA3MiibHBAtPjFxieQ5uROqVGIcXAt1fBSZ6VkonJozdPRrWBVl4+dvg5GbDTYVbF2tTiTidgrG1TxxUmdy9ugFElxb8OYrTXFxC6ZTEx9ub9vJpeLHO0ahbeqSdfchaVm6gErYavteGaKH5OZLDcdizh27JHU8qNd5MA2ss8m0CKVesOjT3b1FlNqLkUPb4mZgSGiLrhhGnuVccirabpMBfk27MU7YqGTXLzzr5QYJIxPcPB14GHGdQtEpMhPtQPc29VAY2BIWYoh+aAOci2KIj01CYV+fVydNplrWLew93bCqFUqYfTbnT10Vsnahw4CR1FLcJdMmjBo+uvTL0MfY2Ez0uVI1k0MyMjIyMjIyMjIyMjIy/3+hGwEtp9nwQRgnRJGcmKEN0Dck7JWPWbFiBZ8N9uHE/K85mVB5EMHEtDHuZg84ezuS/D/x27L+8KHUNUzk2qW7uhAtlpYNsSm6xmnx473w2eMWGs5v/JKNl40YMfM7Zk8I5uD7k9l2KZ6/tMOIngqP8C44Z55k78U7VHX2alFOGuumj2LMrB2kPDLro6j7Cot//Ikf5n+BR+oJ9p2/R6FIozg/gx2L5nAkJ5j35//AtGGu7PxsJsfuppW9GVyQFsuSj0fwxrz9mrdENahUGOgXk5ddgqF/X17r5cbBHfu4n6aHsdlzDDr8JfK4t/00yR3bEf7Y6KUK/+YDmSVsRbKX5cuW8FpLZ4wMDFGmxnAjo6LgcsnNLdEMSjwLhcKY6+f3E53vTPWio6zdfp5ME3MMjUF99zgr12zjt99+Y+/en9l925yODUN0d4KhQQb75i9i3d7d7DhyBoOa4TSz0L2trWeEMl3cv2oru/f8xq79N3Hy98PCxJkXX3mZane2sWrvXpHuCpadVNC8X0dqKkyo26Qd9QqP8c363Zrnnrx8m+znPKPbo+cQOvgW8+sPP7FLk+dtbD4qbSVkTpM2namTdZIf9u0V6W5jrQj3ad2KFgbPuQqkSqrR7sWuWJxZwA9794h0NzFnZwQB7fvQ21s3o1GSytGffmLN7t0iT2t4YBpIUxcHDIhjx8yJrLtiQt93vmDxshXM6PeEgyGqQp3IwcU/snbPbraL8mS41KSZnTXSrmcKhSm3zv/GvTwnAop+Z822c6Qba3VKfAT79+3j99MRZFRwpZKCXG6cOcRvxyJILywm9uo+jfx/++0kUTn5pN06zm8HjxIZl0FK1Gn275fiDnD+VgwFCme6D+yPZ9Q2Vmp0ulLoVNR3/TpRu9SODZ0wuD+H+Uv2sn3HQWJUvtT0Lp/kSji2mnEjBjNx9S1dyLPI5eq2BYyZe57qLbrx3rwVfPf+AKrZPj5xViVqNan3z7Np1Vp27V3KkoOirnypFZqxPUMHVDfWsfV8DMaiPrhy7DBXMoywdRZlKcgWsv1dlP04URUFKMi8c4Z9+w5yITKJtJirHDkoyeg3IetbJCXe5cSR/fx2MoosIeuI06XyPUes9Cp3bhpXTx8R1ye4J+qeR9FTFPPg2hn2bN0p5LuYo3erUSPQXejansadOhEYd4ClQvb71q7j14gESLvL2agqR2XLyLh1gt8OHOVWrNDp3dMc2KfV6bmbD8lX1KDn0G6U7P+SFRqdrmLa9nia9BtCe9cKdVO1Hnw6pTeJJ9azYs0uIpLyMTDyp3Njfy6c+oVfNH74PfsTPGhVw5fSRWAleff5dc1GEbecPVctadJAey6UwtWfNkFGXN9/QCef49xOy9YNAj8Z9b0TrBL14trNO3j44B67tqzlJ+F363dfIhtXWr/QFasLi1n8m+T/W/h252W8W/ekn6/O/1VWqBLW8d0Pu0R9tY+zd4vx9RV+WmFisiqy71/m4H6tLo9fuE5m2cS4PtV82lKdy6J+3MYeEb959zrum9WhV21nDDUj90XcO3uADRs2sVvodNVpExq2DqfiCRi/LxzHyE+XEZX4/GfCxF09qpPdb1yJL688FYoQegzpDge+ZHmpTrfF0rjvUDq56XRaEsfebxeyfu8uNu/7HYPQ+jQzK5+o/KtY+TXDJvUSJ+5p+x0KEyP0Cgsotm3Gex/3Rf/3OWw8kiyaD33NSs6K1Ozdi8Y2WZw5dl04Wzx3YrKp0bkbnkohTBMXWjQKw87eXLOSS0/avrOgkBKHNnz0eV8KD33Lr2cy0DdSonh4nqupZtRp0Vxjjwq3Trza3kU800gz4ZV4dhUT3/wBddu3mD3rTQyPrOKbtadJ063WVPi3YdqcRZp2eGCtdPb/eoTUx99pof6woYQbJXL1YpTUWGKkV0BOthrn8P50Ckxj45bTpOQbYmwi7OjhBeZ+uoDbwp+++nExfaqn8NPCjdxJz9csqLm/eQZvfTiDRcKmD2Z6MXzyPHrVr7hKrAqEAPUNFRSKvgDVXmLK5JZcFzZ45X4xRqZ6KMyM0S/Kp8ginPHv9cPy7FyW/Rov8qpCz8wIY0Ueufkm1O/SnzoGZ1m68RrZJUbadqQCprY2NG0eyv2LNyio4gUWGRkZGRkZGRkZGRkZmf9tyn6+S1v1tHtvA6PqFfP77h3iR61uOEf8+Lyw+jOGDRvGy+O34DVhKR/0qnj8t4Kgl7thfO86MQ8LH91Z4uko9Kg74GMmdvchbstXbLtTcRRZQUjv9hRF3CYx6Xl/sCpwbTSIPjVymfXeCH48WY2h386lTyOnvzQ4YmgcTM8uvvz26wmi06pYeiJQlxSTnhhDTFImxY9szaU+t5rRI15lyGtvc6ggnA/GdsBcWiWib0qDnq/SzuQ0k8a9xoabNRn95Qc0CSw/qVNdXERqwkNikrPKtzbS/K9Ar+F4fp7WhOPzv+Z4dJZ4bmncP4s6Zz8HLtanUVO9R+RayK0jq5k0fLjGXoa/NpIfD8eJcJEnG1tcH50wEdfSNlvPoiAvloS4PPFNJTG3L5JdWFQ2QaSXn0H9tzfxy86d7Ny5ibfbe2FSYXsX4u5y4mEyBeLulPQ00vIt8fXWnlkC6dw4e537MSJWZCNq90ymfLOF2NxqVPc1xbfbZ2zSpfvFSwGgMsDQxIagAB8yY66Q9ge3F5N05h/kR965Y5zLzNUNmBaSkZEj/rfE3cUOp+ZvsnrrdvHMbSyY8BL2VtIgj+aLfw5vL8Lc9Yi5nES2RtRFZN55QCzuBPrrEk6J5fzDBHKF3ebmp/MwBaq5myAtRMlLimLr/Lfp03sCu2KV1Bo0l8ndpBU2z4Gw29MPE8kTws3KSSU+wwBPD0PNoGFhvtBpbJ6Qgchb5EVyCgof2w7o78VN6NQM766flul0eo9AMBA61X0DrnBoQzQpQh3FCWeZPnY8Cy+klVmoNMkZ+/ABcWlVjCQ+AememJOLGNz5Bd78dB2K8EFMf70lZtrR5WegJuPeLe5lSbafy/nrdzEw88RRM6aYTNS1VArUCnIy0klJSRR/azztP0dhAQ8eCvlpBhhzyBNiUir1hW8lcel6POqgmtRRqdD3rUF9d3Ph09Ha+/4sYbVpZpdF1MUUtEPv+aReuUusoR8+pSZq15xps4Zgf2UZs9edJLdAa2X6Sj98a9di/MzlbBf2sGPHWoaHWwrbVJY1inn3bhCZJelaGmQVtY9SV69EnOS329Dm002s+eFj6jqoqt5261FyU3nw4D4PY+PJy80V5Y/h/v37xCRkUORRjVrVVMRdkfxU0mKR5q39WLWr8NPSHN3nzN5I4lNLUAs//WX+B8zcevE5V1lWgdCFQ71A9IWPpuVqEymS/DRJiaunsSivFFBITPRd4vOktj2HCzceYG7tgqVuIY1ETkoMDxOELRb9DdYndNLULlvoNLlMp2nXhE4NfPHx1ARA7F2Ox0h1egkJKUmiTreqUKf/RUSfpHXXJtw+eZb7iaWCFeVyDWfqe33JWzWNBUfvkZEvHlapuAoC2gxmXJ8G5OyaxY9Xhd0UJ7Nj1nKOmbRh7tZt7Fz5GR6GeWRGPuCOpGPpfu9WzPy4J6nfT+GHEw/JEl0gKVidf5UFoxdh1HUSayT7nBbCiaOizAnxpIpnKV1a8/43k7DZO5n3Zu/Aq/8UZo5qiEpnh+pbB/jonTGadnjqiniGvT2S6i4VNi8T5azT/0PeedGXhC1fsiVS2/dSS/2KZu/zzfBq7FqxmqsJ+cJ/tQVVWPoy4O03qHtvEa+OfoMI0xeYMrkfbrbaZTCFGQkae5Y+x+bP5LDak9AawZoVlU9FJK+oPYTVX3cm4svJ7IhIJb9Y9Aw0MhIfG1/GTHgFg13fMv/gbVIlw9AISeo9KHDo9B5Dg9NYt3EPUWk6nWmzrEGhp0+P95YQXniSn4/dJOfvsFMZGRkZGRkZGRkZGRmZ/yq0IyvG1jQc9gXjw/PZNX88yw7HVvz9SElRIQUFBeTfWsOmc3p4hYVjq4tTGIfRsqYRp44e4Tl2lyhH/Cj1aNqHEe38ub5mAqN+uErFeQOFSV0a+ak5fu4sKc+ZrkJRg1cGh7F38xauRqeze1ovFl83oU6Dpjg/z3jjE7B7aSgh+omolZaE1KhBDXdLVEa2+IUG4GSq3UrkqZQUaeRXkBnHpYvnUHrXIcDAEAvLOnSpb8CS1b8Rk5zNtk96sjPNnaaBgViWTU1VQWoqD5KVtGlWyIw+Y9lxtxB9J3sc9R4SEfGs95D/DkrYs2QFTl0G4/qIXKWJoML8fG15xaeoWE1CfCJZ+SosrCpIytwXf5c8bl579kHK2oEQ3d+VLNOMzlNXMirgMG936ULnzp2Zti0S3RinFnFvqUSUenriUyLypwsQqCWjK01b6KmoqFhcirwXqjm5YIAmTenTqUM7Onb5iFPFJRQXF6OvMpQMTtylxNDAWDNZUDXGlC7gkLYJcnRQojQxqbTfvZZiIatibm+YQLcXtGXp1LED7dqOZ0vW879ZXUZBPppiloj8liiluRuRASlAoNJHpcihbMc5SQQ6GUjnnOiTycMHOUIW2rCS4iLy8++x8p3+fHWskKBW7SkdiyxHpKk5GF93KaEZoNKip9AT30glOjpfylKlZ5YOsP2ziDpM6PT0woGVdNqh4wecKHu+dOZNaaZKKCosfOycoT+FWviE0Ef01e3MWrAedYNOtBf+/2i9Ia10Uj2y2EeSTWkOjAwMKMiJJjFRupIGCDXBOv6GfP4dVJkNFWYmKrITLegzaxazRnQkct1bfLit8paHfxjhq0VqFUKU5RgIOySLnEzdddIh3p++gdyQYYzsHIixTr5qdQGpt0/x0agXy+yhY/sX+WTN4fLtEivIviLqkhh+fncgXbqM4JcYO8bMXcrnfeuKtB/V6B9A46fCRwwqpFHmp6W5EPmpUL1LflmkmfX+k0jlK1Kjp9IrnzwQfqpUFpGXJerBMj8tl4KRyFNWehwZf1F1T0RUOkWaukR3LSEqUJUiu1ynFfSiVCrRK44nKqpICv7L2DSeRCv3B5w8dYYcXXqFNyIxdTHj98VzmHckliIhIws3c9IepGkm+SSks2oG9+pAyt5Pee2707pVomqKi07z5YBeWht76XX230gm934kN0Rdn3/rHo5eRuyc/jnzTyZTLBoRKwcViXczKRR1VXbaZsa070gn6d5BC9FztyPlVgTJCkdeGvoCXtcXM2F5BJHHt7Fg81HM2vali5muQdbUOdo2OPHyeh6qfPGz0p3BJPpe1Zr04vUO1bm59m1GLNb1vWJiiMo054W2eXw+bCon44sx8HDFqeQON26qCKnTnHD9s0xeclrYZBprvnmPaPcmdHCy1azqq0hJUTxpaaI+Ffp86sR2Xh5JsbmE11Uzf/Ab/HQ9Hz1Lc+xN0rlzo5DiiBsUWFlxY/tSvt0TiTRPZ+btSF5cItlX73I7x44mNWKZ+eEP3EovwcjHA8f8W9wtXUxs4UL7ScvoY3+FOfMXc+VBti5CRkZGRkZGRkZGRkZG5v8n9DCyoEHPUbxVv4Sf53/GnN0PdVFV4N2MZp5KoiMuIr2zLuHf9WWqJx/g6NUUXcjzYV7nJd7s3ZRbuxcybd3Vx1ZNBHR7hWrxhzgb+UdGWgzRN1Zha26uOahVofDH0b5QMxBQ9BcmQIyiDrFm1zkMXQOoXr061Z3N0Te0xrO6Nw4mhppZJKWhKQ1eGMqQTrUxM3rCwwzN8fL1Jy/6CvGFBSJ/higsTHAxNkYal9NTBGBjkU+euogS3YCCvokVLXoMY1D7YIxKD1fPus+e45fJSDbHStqG38CaxnVqkn9lO3uinnMvpr+I+v5eTqUEEuT++FD+o6jvX+RYpC3t3upLbWnmzNSdNoM74h21me2aA7X/HAqFMy7OKtRxD4lRq3EKaUaT6vaUHm1RCT0D/APr4Jh3k9+jsitNtj2KWn2b0+dTCO04hpqPHvifl8rdew+xCwjHUamPuU19unRtQemW+UXFicTnKnEzNcNAYUujvmMI1x0ZIZ1Rc2T3RQxrdaBFgIMmTDpvIDxc2lYqhRu3Y3Bv/BodAp9srB71X+DVEaMZXOH8BQnHBu0I0SwcciLI347sC6eIkIYJ425w5nY+Qd3bac9fwJLaTcKwfLiTTSdL33Aux6paA/xUKVxOSqDILpyXWld4jm0YAU6FJNy+Too6k+iHaZS4VcNHoY9bcCva1PXUbZvzCAo9nHzq4Zx7n8vpqX99pUdaJulCge7VqtiOq6CInJw8HFw9NW/zl6JWR3L6Qgo1Oo6ltvbImD+MhX9jXhk2gv6NK24A9BSM7GncoBYWZrrRXJUFTk5OlNy9yvXiIgoKE0kqNqSasQkqYQeNe4+gppP2q49hHcqANgFEHdnLU2ro56OkhIL0bCzsXVBJE3mPkpRGrkqFtY3WRv8qCuEHQf6OZJ1azNixYzWf2dujyH/c/KqmsIhcoVN7F0/NgHcp6jvHOHTHmDo92qB1MReada2L0dWf2XO5goOfWcan32/Gq8M4BrbyFPWolOQlYrKr0bxBKNKRQH8GdUk0yz+YxE+/3hH2742+/pP99pkkRnL+Vg7Vu7YhQLOvkjmhDWtjHbubjcefV1B/kOJC4q+cwyAknBArc007ZmkTgr9tHPtPJjyuH7u69GtWjVvnT5CsC5LwbzOIYS81x8Hikdm7P4H6zgkO3zGiTs+2uGtCnGnaRej02mp+vaQJKEdpSFBwGMYxV7mYm102KfKnsanFq8Nbkn1uK1cf6MIEmZH7OHwxGzMnA2k3TAycGtDEvYgTF69pthNTVO/AmNGvo7zyM1+sPklOVfuAKpS41nyBztXVrN91WNhfMcm39nM2ogALN5UUjZlrQ2paJIu+VBQ5FWVv7kPnAW/SQrGTH3+9KAL0hd8qKBR1iZ+mTrfGxsYEZU4OWVXYsln1ZliJujc2M10jI/OwF3mzTwvu7Pmez9ZdKet7qVOusuHQDQrTrbH0EmGine7UOJik31dxUMhDqadPia0Nvvr6KIS1GBq5Y6LII1u/5DHZ+7cdR1P3O5z5/UZZX7FKCrM4e+40D2MMsPLTE3IwIEC002Zxx9kXmUH+3b3sPJmKia0RStHVUNg3oGtNC86cPU3yvZP8tC8SRb4VplI7bRlA75aBRB/4idPSNq1OIfQZ/T5v+0cy95tZHIx4+klwMjIyMjIyMjIyMjIyMv+7KNyqt1dPmfUhdc0zuXU/qezH8N2DC5i/+SJ1hs+nbw3dwI55BudmrmDrncvEZ0oDWzUYt2oGVj/348PtlScqbDxDGfLaKPxsDLH38sQs5yFR8fGcWfktK44X03/eQgb5KnjwMJasPO2gfcaDSyxb/B0RCbV5e/0MlD/0ZPqvurNIdEiD3MMG9sfd0hAHLw8MMh/yICmOE0u+ZuXZNPwa9WTkq50wzs2gGAtMU3by7uxtxCVmPnXgtVq9rgzr0xlHU0OcvKpB2gPiUuM4umA6qy+lVl6d0v5j1vVJ4b2hcyg9DUA6rHzwx0vomL+W16dvIDFDWyafFv0Z3q0Z1tKe1HrFxJw7wpZN27iSmCN+7FvRpNcw+rcNRVGQixozMm+tY8bivSRnaLdIMrR1Z+wn39EgYTFDZ+4kI1dXClNbfF8Yz5dd7IjPNqAg+hBLV6zlQnQexjYuDHrjA2o6GmDn4YFlQTyRsfFc2vwDP+27SvZTxtNCuo9neJsAzCwdcbYqISE2kfyIzYyZux/vOq8xpO1D5n67hVihFs86b/D5zFbcnPs+M3ZexbzH50z1OCvCNlLhuHMN5o5eNBj8Aa9Wzyel2JS8iDX8sO4gV+4//Y1MRfuP2DLImM8/WU+b8ROx3DeCzw+2ZdJUT1Z/PptYz9eYO7UFedFJ5MRf5HB+TYab/Uq793ZR98XRTBzUhPSERGHXCorS77Ht54UcuJxCIfrUff0TOsRu49vNx3l0ms3IzpNOY6bTxyuNVN2J9AUXVvDGwt8xsQ5i4ORx1LdUk5tTwJW7V6hvX8xbM1aQKopTp8trvNq9rtBpCUV3N3PRsA2Je2ax6fhdzaB4eIN+DH4tDGWGtLIjixOLPmPZuTQMhMwbDvqI8Q0UxJWa/e1fGD93p27rHks6vvM5b3QIJmffNHp8vlf7HYG5ax/e+7Ql1gXGqBL28PWirVx7oD1fwcy+Gt0nzKCjVTqZqNBPOcP3S9dy5nYq5u61mPj+u7jpZ5BXWCzsXMHhVVPZciKBPH07QnuNYFRj3QyOoS0ZRz/mm003iUktwNAmnDe+eZdaOUlkpt3hWKYzvU2P8sKUTdgEtmTKhNewKEmnoKiE4vxsdq+Yxq/nhexbf8i2oeZ8/tFqmr8xEZtDY5j2W0ve/dSfNZ9NI6nGm0x+oTrGpta4OpoQFxMv8hbP5k+nsvuh5IimuLR8ja/frEt6nPRaeDRbP1zA7njpMF59rKp3YOrElzArLEStzuPqnrWs2HSMPDsPOo6eTj+fdM02VxJFF1cxZsERzWH6C6Y2Yc9rn7ApU6fwR3BpM4rZb75E/q5xvPLdFV3oU1Aa4djgBd7s0RQbE5XwfxUFD0/w85p1nLyZgVrPmCZ9xvBK6yBKCtXkR20jyrghV7bOYe/5JOq//SMfNVJzL0Ho0cCanFMz+HL1OWLtmjJz6iDiv5/IkqJX+HK4JQs+20qLzz/AZkN/Pv3dnv6vjae+hxV2np5Y5MVyJy6e8+sWsvzQTXKLFZg412Xs28PwtdSjuKiYxDu/sVD4rXZyxZLafSYwvns1ctIlG41g2ehvuewcxOBhw6nhbCnqdA9MsmNE3uI4vXwOK08a8eaSmWSvf5/5O69pUukxbQc1rn7AR6svY9vtXVYPCSSqzLAF19YxQtQrz0aJVUB73n+np7AnodOSPCL2rWf5+qMUO/vS792vaGwYR4602ip+FzO+386NmGzsG/ZlxiAP5r8zh/O5ejTt8xavdq3O+aVvMPu3dFzDu/DGoO5YK/O1b+znJLN55QL2nFcydOF3tL79Ff2/PKDJQat31/GG6ke6f/ordnVfZFzf1tiZScu+lCjTb7Jy5XKOXk14bCK/KixdA3hvzMusWDibK/dSdaHCqu3c6DZ+Op1ts7R+mnqeH5b9LGwlGbWFK6+9NwZWfs+yy3cpO8bjD+LZ8EWmDKvDj+/O4HhSJvrG5jQbMJ5+YR4UKQpRiDrg9x1zWbf/lvA5A9p/sJwRQbnEpwmfEP6fcvADZm2IIKlCtd32vXWMdT7OO58v5EZs1b7zNNpO3coIuw2MGreSeLUaC2cf+r77NU2FTrOFTlXxv/Llom1cf5iLW1Nh3yO6UJSdTrGoqwpTItm44juOXJe2ntQl+ATqD/2KweHmmFjaibZNj/sPE0X9fY+fp33O7wlqag+azWcDVSzs8zbbkyusutNTYl2rE5MGd8TWSI8iPQuubp7E0r33ySl0odvMbxlXx5LEuPui3dYuCSnITmHjd+8R4dCPt3o3wcpYSU7KXX5Z+SOHbyZp6kSUKuzr92DqwOYY6SlE/8SAk2vfZ+2RWHJF98Gv18dMaO0oLaDi4d7VrDt0RshXqrj0sXaty7DPJlA7P1nYigG2xbeY/cPPnL9wD6NqQaLvNRZ/3TLd3Pwotn75I8fjEikodmfQ/AUM9tPjYUwsmdKDBJkPr4q+17dczXYk4KWJTG9nSnyu1E7/zHcr93AzvhhjCy9eGv8m7V1NySkpwkh8Du9dzoZfzpGRX0TdQZ8zvKGNJj2LtAt8vGQb92/FPH0CRMLIAo92rzOjhzdpeUqK0u6yafk8DkdkUCR0bOrfhHHD++EtdFaosid65zvM234HTfNp4UKDAZMZX19FapEluefnMXvVMaJTjajdeyzvDemAfUki1++X+1nE+onM3SfqX921jIyMjIyMjIyMjIyMzP8+CnMLK7WRsRHKR7cwKMwjt6AIfSOzCm91F5OfnVt2ILl7l8nMG2vL/K4T2VNQefRBodTHyOjRdNUU5eeRLxIwMJXeetYF65C2IMrLy8Ot+6csGGXMzI7vcLD0YTr0lCqRriGVt1wX6eblkldUotnvuWJ51EV5ZOc9+w1aPX0DjAwNHku3MC+H/Ef3jNY3wtRAGvzOL9teCYUCAyNRJnUhOfnaMyUklCpDjAxK9ycX+ZS2JhJyLU1RKZ5raCSeq7suLsgt26deg0J609IYfXWBSFca0NWFS+gbYia9ziwoKconT8RL428K6R5jE/QrrYSQni1kL9J+pDSV0DcwxtBAWXl7nuICsnILhOwNMVSVkK97jp6ekJmJihKNTkWeVUYY6QkbkeJ1t1ZEz8AEE2mbJEFxodBX/tPzokEja4X4bgEqQyMUhTlCz5Jt6VGQn68ZNDIx0cpPXVxIfokeRooisvL0tBMgLYp564sVpGUJnRQL+xJ5LR0oUxoaoyoR9xSW66MiSkMTjEtX3UgIGWsn6xSiqEJOkoDVJRQUFgpZK8jV6b2iTktEOQulY2uL8ynU7osiVGqAsS7Pkl4KcrIpdR89IX8TIf8yhOyzhey1+St/7uN2rcLYzFCzxYkUlyPiKpZJ38gUI90+JWqRZk6eNq/S2T+Gwk+l/GsjS8jLzSk76F+hMsa0wrKOovwsdPOVAj0MTEyQVCr5rmS2Bopika9CrR9K/q8Tn7Q1Wr7wUU26kk4NFeK6QNib0GlRqU6VQqd5qPUfkYEGIeecnDI5SSt6SvWujcsVcboSK6Q6wLCsTMWFWt+QYp+oU1GvmBjpU5iTJ+q3ipIrR0/4m7GhSsg3V/hiBR99Gpp0y+urin4qoakfRJpStGQrRUKPJUXS1nElj+VVmkTKlepDIVtjYV/SofAFamFLGlkKGxTyVhRmi/pK8n9RZ1SqzErrXp3PaeoVI1Q6BZUI38nLLa/PNGUVdYtOguRl5VKs0amwscfSzRXpCt2bGCMqTG1dIFAJm1OWiGubJnw84028L0xnxGLt5IjCvSuzZ77MxZld+fZI1fKuxFN0qjIub6Mq+oVC+KGxMM58Ua5ioVNJ1oaS/gqEHAvUVdi+8EVRFukIE6ks+sJnc3TLICT/MUT4opCz1FYYi7ZCW6eL24TsJN8v2z7tGSj0RB0l7tfUX4/c86if5gof0XxF6MtAyF7a2q7gL2x7pZkA6ebB1OnfEytNaggqtVHC/yU/LSzW5kvfUOSnQkNd2f+1aGQj6tw/IoOKSBMgwwq/pd/037S2KXiiToU/GVfwJ0n2eXmSfrXXT6OibMsR5RX1SqEQqb7wNyOVWmPrFWtWDcJWpPpMayvCTnJFna0x8/I6sBLClvLzsoXPCD/SybbKvGp8WedTunt07lPB/8v7N+VIzzUWz9WVR7RjOaKdkM4Jk+zaSPh/WR9IxJX3VYTfV9n3Ej4unqExLVE/m4m6UKJyOy3aH9EGG6h0/QONrYj6UmePleQrfCdLN7nyXAifMtX5lEZOGt/Qxen6QCpdgQrzsiqtTqrYRhUX5Ajflm5UiCSFvxtIq1UqU1aPysjIyMjIyMjIyMjIyPx/g8LMzOxP/hK0oe3oCbTJ/Jl3l18pG7j4qygU9nSc8C4t4hczccV1XaiMzB/FUDsB0iyX16f+SKrmMGMZGZl/G4V9Q975dBy17i5i4sobmjDX9qN5u7UhK96dwLZoeTDyn8OLvkNCOX3kEgXFhjToOpSQrDV8vfqc9g36/wAKRVOGjjZj95bLKFzaMnlcc85/O5TFx0tHvP8MJti52VRxtpKWgsxEkjLyyyYeZf4t9LGwtcXcuHQytTLSSwmpyXHk/NklTTIyMjIyMjIyMjIyMjIyz8FfmACRkfm/jD5uIY1o4V3Ixt2nyX3uAwdkZGT+drybMbxNYIVVKdlc3b6OIw/licl/HI8GDGkbqlk5lvnwCnsPHEXaVe0/iV14N3rW0Z6l8+DYT+y49Me3zqqML51ea021MvuqTPyFrew8HatbtSHz72FFWLs2hHnbiRb5cQqzUzn861puJeoCZGRkZGRkZGRkZGRkZGT+AeQJEBkZGRkZGRkZGRkZGRkZGRkZGRkZGRmZ/zke3blaRkZGRkZGRkZGRkZGRkZGRkZGRkZGRkbmvx55AkRGRkZGRkZGRkZGRkZGRkZGRkZGRkZG5n8OpYGBwUe6v/8yJs7VqR9sS1pMCn/nzu6mbiE0DLIi5WEK8lmZ/39iaONGWFgYgXYl3I1L14X+BRR62PjVoVHtQLy9vfG2LCQqLkMX+d+H0jWUVvVCtGWxUXA/IZ0SdeXd7WwDGtGouiM5malk5/2Xnoli5kAtYQfBAX54e1bDpCSDxPT/0GnOGkzxqdeI6ua5PEjK1oX9MUxcAmlQJxQP01yiE//9wxlcarQgwDKLmJQcXci/jKk9NcPqEFJd0qkHZup0Eh7RqaGdB3WF3qvbFP9rfqqnMsK3VkNquxkRm5hG0X/rCdp2vjSrVxNfHx+8na3JTE8l55Ezkcw8atEoLAgHgyweJv87dmBoW406dWr/qzqVkZGRkZGRkZGRkZGRkZH5/w/NGSDONVrQvW1jbIyhMDed39bN49wD7ReM6vZhQntf7QUZnF6xkD3RhbrritjR7s3JdFOu5/1vTpKmGyyyb9CHoS18SD63kR/23NCESRiYWNLx5TGEOGivI3ZMZ9PFqk4odabre1PplPMDE+ecJ1M3qOvQeADDmroQ+fsG1h25owmTUJnZ0q7nIGq5isIIsqIPsWzFUZ53yNyp2RCGNrDm/L717Dp7XxdajiKgPW93DyM/5RzrFu8mThf+RNzr8Gr3ljhYGIqLYh6c38e2306TqpvJMXEN4qUXOuNhYwBqEX9pN+t3nOd5hqAUQZ2Z1K0mSj0FOVHHWLH9KEmZ5bqxrdONwa2DKIjYxrfbr+pCn45vywF0r++BoVIXIHH3ANN/Pom9Vyt69vXk0pINHI1LpcTIkqZdX8Q+ci87LjzEqF5/xrb20t0kKCnmzrH1/HwoUnOpqPES770QqPk7M2IXi3dcILegRHP9LOzqvsi0iSNwvDidFz8/wCNj+38chR62fnWp41mNej370TJ1Ja0nbdZFPgkFNm5hvNS3DrdWredobKrQqIQjLV7uTn2raH5a8Ctx/9hAqRlhL/SiTbALKr0Skm6fYsu2fcTngtKtFq0C3Qho2omO5mfoPXn5Y5Mc9cav5rM6sXzy2TSOXk/Rhf41FE4teLVPdU6sX8ilGF2gwNojhO7duuFirguQSLzGjxt2E/tXBtrNHQmrUR07M3faD+9L6sYpfLb2gi7yr2FXrwdDWgZgoK8gL/Yy67bu5n7y06dyFQpPhi76jhbXZzLw64O60D+Ge5eJfDu6PWk732HwvHO6UIFCgXPNbrTzjmPHryd4dFxa4diU1wbU4dLGbzh+Vxf4J+j0yS46x37K6AXHdCH/Mmb21K4RhL25O+2G9ydryxQ+Wl1BDgKHhv2Y/vYQbM5+Jvz/MH+Lhxk50OqF7jjFbGbtsUSKH6mKVBYOvPrxYjoVbWTwJ2tE3fpfOv1u70eLGh5YWAfwUmcfFn05g2MR8bpILV59Z/D98HpcXj6GCcufr614JjY1GTiwLVkHZrP50uNtu339XnzxzqvYnZvGi18c+ut1+nOgNDKn+UvDaWh0jXlrD5CeLenUgrqdutGidjWkVroid/bO5udTwvHsfOjZrQsBTmaimS7gwq9L+OVCeR3adOD7NKum/fvO3m9Ycyq7zEY1fZXm1dAT/pxweRfr954jrfTMd6cQBr7Yjmqi81WSn82xnUs5FKHtrSj0DQjvPpK2AWaa68jdX7HmTHl95Cj6KlIfSHPse9Yt1i/dzq2MXNQWznTs1oOwapaa7+Wk3mbrirXcydRcojKxEH2vsdTQ9b2ui77Xxgp9L0WoaKe7Vt1OW4e2Z2C7MMwN9URnMY1jv2zl6JUHSL0Oh6YDebVUCIKivAz2r/uW0493ox7HtwXjujfAVHQ88hNusnnrdiITdJOg5k506NaTOh7a8kTuW8SaE+Wnpls0KO93pF/YwIJdN4Uva6Uf0G4Y3es4oS+ym3LrKBt/OUTCvz/HLCMjIyMjIyMjIyMjI/MfRs/MvhqDuzcj4ug2VqxYwd5sf0YMH4SPnfYLBdf3a8Klz/5kT0ZMn05HN81P7sq4eNIwsJjTW26SIf34NHGl17jPmdLEUvygbknD6rpf2zraj5qJT+4Jbdo3DXll0nd0D3k8XYVXAM0Csvl9/U3t5IeFH4Pf+4r36xmgFOnW9rbVfVNL+CuTqW8YzTZNniPx6TWSXm38dbFPwboGoz6dw+TaJRjUbEGgu5UuohyFwo6OvXrRrn17mjasTsWx3SeScIPtG9doyrl22z5cxA/yQU19MFKCvokVLwwdivPDs6yX4jfE0eDlITQKddHd/GQUwV35euIwbO+LtDf8RnFQD6YMrIeh9EvfwIp2Qz9gals3DEOb0TTYWXfXs3l4fg9rVq1g+yUFrrZ5HNwk5Lj3CiVqBRa2/tRs0IGBLwZioBLPURnhXaseoUJWSnFp5FEDD4N4dmlkLz4rV/HbhYeadF07jmfx1K4kH5DiDqPXeBgL3movZFqFLVVB6pW9fDhuGKMWHP97BsrUJSTfPMXevUe4mZjN803DqMnMSkdlV48BvUJRSTIQWAWH0b1TUwwir5H6j43imVD/hVcZ19uHK9s2CBn+zOV4fXy9PFCJ2OIHF0RZ9nPxdjxPmlO6tOxthr4znbN30nQhfwMWvjRq3ggXi8p6zIyP4pcNQtcHUqneNJCY38Tf2w+TnPEXV2tkxnPu2CFR1hPc/xtfVPdp0Z8P33wR1YWNGtv9NUpFuwbemBnovvAPEnvwB0a/OphJK67oQkpRYO4aSr1QD0yqyoe5Nw1bNsfT+vl86P8sWYmcP16q06r9J/nCTt57Q/L/U3/P5IeEyhy/2o0I8zZFrwoRFmUls/qLUbw+YzOp2VVN+v+XkHiLg/t/4+CRC6Q8YQ7nwS9fMWzIK0zffFMX8tdRmLhQt3krQl219eSjpFz8lSkanZ78VyY/FB49mPHtV7QNsiG0ViDGBqWz/NncOLGbNaXtlvQ5Ekm1GtVxU6pQGFnQut9oWtndZeu6FWw4q6THiDdp4KvtATQdu5g+jhHa+y7n89L47xjeUFvm4BfeZNq4OkSv+ZkVO49i3+JlXg5z0QzIY2pHj0EjqW90iQ1rVrDzhhkDXhtGDXdTzb2t31zIwLrF/Calew36TpxGJ13fy7nNSD4fG8ztlSvFc38jzaUlH77RFqVSxGcnc3L3prKy3HfoxPC+7XAw0txKu1FfEZB3Uht/04CB7y7gpRradBV1B7Lo/aEoIkTc9vPYtxnFtJeDpblYzH3qM2ZEW/L372DlitUcuWrCwOE9cLHXTtCYeQdjlx3Jdt1zV6/dyPUETdTT8WggfPs1vNJEuj9vIMownPFD2mFrJlo2If8aL46lu08Gv24W6R7Jo+OYqbQPtdbcqmg0gjljuhB/UsTtjiKg7/t8KtpICb/Wg3irqSGb1q1mxcZfoGZ/3ugeVHVdKiMjIyMjIyMjIyMjI/M/jV5W0n2+mv45h09fITo6msitG8h2qomTvXbCoiQrURMufU7+sINrNjXw9dREVUBFSFAYtg/P8UtiJiXoExDaHvfMfXyxcB8peY+PyP4yZyxzfz6gSff+ppUcKHQnvHaYLrYUQ8LrhGN6/Qg7UqRXJo0Ib9oO6zvr+eT7I6QXVB41USh8aVrXgzu3L3FFk+d1rD9aRHCNQBx136kac1p2aY/q9A988P1xMouqHo1xbNqVvmFpLPzupC6kMnpKffSlmYCK5GcRF/NAU87bV25w9nIqjr7mKJVgbBxAHVcDTt+J4KaIv3N3PQciTQn3dKswuaJ4PF2FFW1bt8AvcRMfrLtL9I1THDp3F5fwZgQa6OPo2o6aVteYveAXYjP/2FZHuWkJPLgfzcPELPJyM4h7IOSYkIFaN0KVfOse+jVr4q/S11xXRk1+diqxGtmLz/37mu2JFIpgXnyxPobH5rH4uBR3lHkbL2LRpA8DfKoYeXwEhZ4SRVEeSQlxJKRXGMFT6Ak56mni9fX10dOTroWs9MX3NdGV46Vw6S3cv0JhWiRHjl3GvM2LdDSS3hc2o1bthnikHWPhsTjyJTGJZ2jzof1IK3TKUCg1edIry5OI10VL+ZS+WzG/pdk1s7enU1s/tn79A3uv3RAyvMvxw3s5fj1a8/btUxFyktIrykwgLjGFvMJH7FuSoy4v0qdcRlrbK5er+Ejy1ETp7tFc62xUc79W9kV52cTHCN+OS6NQXUBq7H2iY5MpKBJ1gZCBdJ+ecAJtGbVpaXSlS0uSw6NpPjel6VU1ql0l1gQE1cbsxhrmHbqtsd1rh7bw0683yNKYm6RPKZ/l6Ul5r2hLlWRQJiPpvnL70+hdV+ZSb5auycsgPi6W5KxyTZbZgFSGivqR0pOupWdp/q4sp7JaovQ7uvv0HpFFuY2V29/zUKqrsuc9j61o4rS2/Wd0KuVVUZhDUnwsCRlVj+CXpyvZry5QULGc+hodVgyX8i/9XX5vmc1Ifir+zkqJJz41u+yN8lKelK6IEeUX6VaUr5DJ81I53VL5CR6xJW26pbFauUrPeVz2z0J7rzpH1NuxsaRkP95ePK5zXYTg0fyWotGHJBfp7zL5ltuLdJ+iKFfU6VXr9Enpaup08SmPr2iDT0ahqMc7M9py6esJrDn8AKkaKqeYzBTR7pW2W9HxODm4YxXzOz9ezsXMPIQOwXqs/eUkV2+JdvroQi4X+BFSzV2zYuT3BaMZ/80Wzb33d25kd4YtrZo2Fw+tRq26wSRvncW6u1FEXzzL8Ws5tO7WBgORb1u7mrSslsaP285zIzKaW0eXck8VTLCTIwZ6LWje0p7zWxZySkp32xp+yQzmpRcbC5naEl6/Fm73TrNJk99TbD90C6P6jWkt5EJxASkJMbqyRHNs9SH0PF0wNdGW9tc5Y5i9er82v5tWsT/fnXphdYSMnOj5Yls87i5l+hZx7+Xd/Hopm+otWuOrZ4BbtWD8i2LZeTeSe9FRnLvyGw/NfWhuaSF6fBJqctOTeah77v0HMWQ+cy9UQ+qGNaJm0VE+W3eLe3ducub0UQx8GxAoMmxoEEiPpi7s2XuYc9dEukfmcijBg1B/P0z1qvFK/46YXlvG0v0i7uxatl1VUatNa9yFTdw+uIqxn3zPrUgh+xvXOHvuFn61m4o05RkQGRkZGRkZGRkZGRmZ/9/Qk169LCwsKjsvQFEifsoqSh47P0DCvGYAnkVppOq2UihFz8gEvxreRF+6TnauNIhXxI0TPzJryT7is0uqfGO3uLCAotI9R8Qz9cVji4srD74oTa0ICnTg+ukIcvOlLRryOL1zPrPXnCQl9/FJFbX6Njfv5OPl54uTsQHGDl7UdjPjwd1oHsnyI2RyYMVXzNl2mQxpBLuKDKuMq9GhWU3id21kR+7jv+qlrbeGzdzAuk/7YG8hvZP/OEoTI5ydLcjPLNS88VpQEEl0mhGhfp7YqJSYOXnha64mKiGp7AwVQ1s33pq7mTVTumBhrHtj1cadUB97Lp/YR0GRGlPbGtT2d8PAPYw2NZTER63jy1kbiM6oakuxv4Y6+TL7Et3p2qDyypunoapZndrWmfy+6xrFGtmqKT5+huPZ9nj7615LfQpO7cfwzTfzWb5hO3tm9CwfRKvdlxWLp9J96If8tGQRb78xng9nLGHHnrl0tDSiTrdxLJj2Oi9NnMXCb+awaMEsRnYOx0Tz+u2fRc2Vowc5FmVP3wlNsLWyIzDEioNb95GZLbSmp8SldlsmfvqVyPM3zP3mR758qytWJtohIkW7Kayb9y6vDZ/M1/O/YeHqbXz2cjVMFZa0HT2DpR/3p9s46V5R3iVf0T/cC31RXjObttgrIomIj6N0/kJdIvz0ObbbUgR24pMvvuLbeUvYsmIuLUMrrAjSFzbZoi8zv5jFHJHf+d8sYPyAppgZqVAofBi7ZDOfTxrKu9NmizwtZf2KydSxNcS6RjsmizLOfrstThYOvPyWFP+N+Iwk/BkDvoq2QgY/TOHNyXPZtOJTur3wJt8sXsW8DwbiYehM35mrWDG1OwPf/5Z5Qg4rfvyY7tWddHc/G4dG/Vmy7hdWjq2lC3kWxWTn5GDlGkxAUAD2wiTVJcVl9ZOJZV2mLZhHm5ralVnS4O7wz5bTs3H5TLCJewhvfDKXb79ZwobVH9HWwwacQ3n38w8ZMHIqCxau5oc5bzNmwmw27vyOge4mYGxJq8GThcwWsHrbr2yY3FaXmri19Ui++noWE/qG4VWrG+9/Jsn2Gz6d0ocavg0Y98FMZr/TEScjM7qOLpX9GBoZCDvTN8S5WW+mf/G1TqcLeXtgc8yNtfWSvlMAfSZ9zfffatPsG1p1ffUYBiYEdRjMtBmzNPct+GYew7uHYaTSE7biy/gf1vPB5NF8MmOOeO5Cli14m9r2ZpqB1T7TV7FyajdeLtXpkk/oHvgcK9OE7Xt0FvYh3bNpB3unv/jIwL4lvmHhTPx6mUhXKs/njGioW21obE3dnm/w5deSfOby45wveKGJL/pKBf49pvDN5xNpHexMQKd3+WqWdO8XDGldSzP5rAh/RVzPYfFPa/jl2zE4WGq3VJQwsHSk+egv+HH2HPGdefw052M6NfDVTEhYOjbm0zkzeW3CZKZ/9Q3fzv2Rr9/rg4ux1v+fipkDTV6ZzOzZUl6+Y8WcKTSp4ayp7xzLgk1sAAD/9ElEQVQ82zLj648YPOlTvp01h3nfzuejUd1wNJH81JtRP2xl5ntDeP/zuaLOWcjPP02lsWhrnomNJ/3e+FA8T9yzYw8LRzfRRWjRN7CjSc/BzJi1UGNLs2Z+QHs/7Rv/WLjQcvjH4l4pv9+zZs4EantbaVc2jv6M2e/3w8fCiFr9tXXhN99MpIOzDVIr5tpxrLgWOt24gz3TX5LUXIaRvRcvvL+QHzT3LGbdnDcJ87UXMYbU6/E23097lRfHTRdxc1myaC6vtquB0TNm8dTqU8zsO4Ll1/Mfm8x6FJWNKw0aeXFq1z6ycgswCmmOZfYdEuLiUBvZizqiL/6eBgQFuAqfEt2XogIKS2dUSqSJGVGjFIl+kKU5DhZFpMYUaNs9dRYRt+6SY+9GDaVo74Mbo5cUQXJysmY7tupBL+HhaUmtQHuMA9xxU6SQklCs6Y6oiyM5eCIGE08vHEnmzs14clyCaeHtgLGJBUHeTuREXONmFf022xq+GGTnijxqrx/re6lEeyz1vUT9V9/ThBMHd4kenD62Lk2o62uC2r0xLQKLSEmKJtnAhaair2Eq2jlHt2qYpSVyS9Sd2tT0MHdwIyAkhBDxcbN89sQUov7y8vch+uoxcvLy0Tf3oEZAHSw9/GkWYox+aGs8lHHcj76L2tAO36CBhHoXij6eN7ah9WjqocfJI79RrGeMi2dHwn2KRH6bEu4tyayIgkJdH0itEH6kJ9pLUc5nN5kyMjIyMjIyMjIyMjIy/2M8NlIZ1Lorxln3SUvRnZqhVOHVtCejRo1i4simJG3+iu0XK/+CNDOvQW3PIk5djSL38RdIn4lvy+7UtE7nVkT5WR4S1nahBFgmcux67BO39XmUfcsXkOzYkBFvjmPCh29gtG8+a/c835kaT0ShxLN+a8LMbvLTlgsUVrFCpDg/hxPblrLsl/Nk5z0y8eDdlFdfH8HYkYOpaXiLrfvvkVcI+dnpbF21CbPGLzFm7FjemDSc1G2L2Hv+Ttlh70XZaRzctISf9lwtf3Pf1BgL43xS44vRd27CgOEvUBB5iehkFXYuf2Vw/3lIZf/PZ3F/pQfej71jrMQ5UORH2IpkLyNHvEarICusLSwwyH9IxP2KSkwiKbkYO3tX3fWTid01hzFj3mft6ejH7cCmIZ0tdjB/y11q1jBiz5JdXMv3I0A39m3lXxev22t4Z+wbTF24n5BuXalra/5Yzv8QKRf56btfSWswiDf698I38xLbT0WjUbuwFb3sWJbNnCjyPIY33ppGkk93mgZJA3haLDzCMU7exofjxvDO/MN4vjSKmubaHNmENMH1zHxx7zjm702mY5dwDAz0MAj0En6ZQUHBH99CSn1tB++9M463J8/nWqWZQAWWbmG82t6dbd9+yFiR37c/XYJtsx6083PWvNWrp2+Ii4U+67+eLPL0Hr9kN6FHR39SL/3KZ5PHMXbGbmIz4lnx5VhNeceMmcepkmc7q7l9CMlXfuF0qgu9GieyeNpu8u3dsNJtvWdfsxm5e2cxbsx4vjluxogpffGpOEr6FLLunmXNskWsPKLdfu3ZZHB67xq+P27KpBnTmTp+FMN6tsbZ6vnfFFbZOHB55We8MWYSi254MmbyS2gs2zyYDnbH+GjuQQyqBZB64Sino60JrKcE6bylJZ8xduwn7LyTVWlcLmbvPMa9+QYzVp8l6vxmPnlXku0YJn/8M5duHePrD99i7PSdxOZmsnVuqezncLSgCAunmgzr6MUv332s0emEjxdhIeqY9gEuqBR2NB/+LjWSt/C2sD/pvlUXn7mGSIvKBP3og3z2/nhx31imzN5IUOO2eDhot+xRGprgKuqln2dOFs99m3WJdRjQvwnanfuFTmu1pGjfbMYLnc4+Zszr7/fF91k6Vau5u32WkNFUNpyPofAR07KrO5ipnw7jwfKpvKmRwTSOZGrzg7EVqoj1THzrDRH+Jl9ui+SFDs2wMjXgxvqPGTPxC/ZeieX6js8Y94Z07zv8sPe8ZrJcfWqpuB7HNyv2k1RpgYI5dV8cQS/H43ymS3fKlnv0eXUILatpJ0mMHTxwTzzOR5PGMX7iTFKdmhDk9xwTxmZ2qM4t5g1NXsaz8LwBo3o0RKWbsDV19cMj/iCfvP0m49+fRW5AG1oEumm2wNPTV+Fsb8mueVOF7Cew8FYwr4/tiM6dnkxKFKtmi3vGTmNvzON24Nd2LP0aWbJm2gSNLY1/Zy7XC3XytXBCdfIbkVet7JbH+jP15XCKc9PYMvddxn6yktsZeZxbOU73nS/4JSZZc27Sg53fiGdOYd3ZB4/o1I2Ob31Cx8KfmKRLd9pVZ6Z/PJJaNlpbsQwIx+vKMpEf4R+rzhHevD4Wf+NedfZezamuusfhCNHvEJlVOlqjzM4i37A63V8fTa8G6Rz7NQKVtZFmsqMiHg3aUte5gItnrkJeOgmpSoJbhuMgTQobCL/398TcxR4XYff6DhaoM3IoNAmh5+g36FwjiTNH7mFsY4gy/S4PcuypUT8QjVXZ1KJVqLV4po1mgu7K7uV8t/4hnd6fyoQJY6jHdRbMWc/dIl3fwzmE3q8M17TDg9rbceSXQ1R1zrxPi25CrhncvBYpGktzrFWZJMWqRbvZhoH9wrh75BSxeRbYOkL8zfOsWHuGmsPGCh8eRf8utTn003IuxKdpJkCSz/zKkahs3IKCaDZ4qrDTwdT3ecZGoSp9TCwUZCcVorYJ5+Uxw3FXR3LzTh7WTqItdbbDWMgxV+FDpyGv80qrPA6sOytszwSVqzW2ylSSEgzwbdidgd3dOLvlKElq67J2pBRDc0tq1qpOzM3rmhd+ZGRkZGRkZGRkZGRkZP7/otJoeb2hX/JGTy+uHviVO8m6UZ+SYpJuneXAgQOs+vko+g0H83KbymdU+HbuhVnMZSLvpT/nWQrlBHYcwTsjW8KhRWy/WnmdRkCHrpTcvMS9uMqDg0/DxNEfD6M0jhzdy/0cJ0JatKe2//OvVqgKlaEPXbrW59S+/dxIya0yLyWFuVw+tJVtR6+T8+gofeItDh86xO69h7ic7kjvF2pjLJ0yrqePg3cQjtk32XNoHwlFHtRp2Rxv1/JBg+K8TM7s28L245Ha7YMqUmMAX3/Yi+wDP7LlWCT/2jb1D/awN6k5rWvrrssoIS32FieErUj2cvDgYa7H6KaeDI0wfc4B7D9GCpcOXSETJRn3b3E3LoaMSiPJF1m1+zyp6mLik2JJwoEwDyMqbuPyZ0i/sYVl+0uo3642l4/tJbr0VNviAgoUZgx6dw4LFizg27njqWOtj0pVfrxuVspZ9v1yWXMQburJJbz/7kKu5ukyHX2K5ceixB+5pKVniPukN+gV6FmY8vdv3KHAxioQn+B6DJo6nfkiv19+OpxAV2ucjQw1b2pL5bl1+QyRidLJsfeJjZO2btMNgP4F8nJiuXM7lkKMSLx8gHupmaLE5RTfPsqW47fII4cL1+9SZB9K7WcfjaMh52EEv27bwM5zz7MBvRbNPT9/wztjJrLyaBr1+r7BuwOaYl666uoZZEQc4XBEjChPHPuFr+o718DfXjKyDCKOXyW5pITC7HzuR10npUj7Vvc/gwIry0B8g8MZOOULjU6/mvYaQW7WOBkZoe/ajJfqWnP9wjFSn7k9zSNkJ5Hj1JQp0+cJ2/6OT98bgJ+lkWbLJw2iDrxy+gTXEjKkmoCTVx5g6+qNvanW2Uoij7Lp95tCzzlcvHGXQrsQwp49//lUqjerh9XlvWw+F6VbNZfO5cuS/whSosjy68eXc74T+Z3L+IGtcLM0e64tk56IrQv1Qp2JOXKGO8XSYHM+d69GEK3wpUWIbjQ8/QF7Tl0jO7+I4uJ7ZGSqhB8/xyqbuGtk1HqDefMXiPx+xdB2IdhbmpevjhDl2X7gLHEFReTlJxKZoqC6uxWG0mOLi7grdHruvjTBkM7xC3cwdQ3EtXT26U8S1CCEu8cOczFe27YXFycTFaU7QP3BOdLrT9HUcwsWTKOXUKaV+V97oCKwAV0D9bi86wTapyRxbv9l4u0b0tBPEwAPL7Dy99vCh4rIFjaJwkSz9drfRYNObXhw8hg3K/Y77IN5/Y2hBD/YzsKfNnG1/AzuMqrV68rYkV2xOL2UZafSRCUXy85Fm4j27csX84UNfj2Zuu4WFMcn8bB0pYZLOG+9MwS/yHV8v2oHt3XnqqvTTrP4oy249JnKHEm+77ciP6GAwtQUzQSdwsSVsCZhFF/Yxu+i3rENakaXln7lW92lP+TM8SOadnjr/miadGyNm7S0rQLVO7wm+l6tUIi+19YrFfpetYfz8YgmROz8iV0XEyldRIHKAr+aoZjfPcT2w0cpMA+hZcvaWJprW6b0qwdYt26d5rN0xjwe+PWgfaNgdDtvPR3/F5jxySAsRHu46tfTJFV8Y8XCnb6vDaVO+gEWLV3DOdEGVcSq6Qheb2nDgY0r2XcjW7O69lHajfyCVvYP2XLoGjmPzqLKyMjIyMjIyMjIyMjI/M9TNmrg3mUik3qEkfTLVL7/9RaaHack1CVkxkURERHBtQNL2B3vTYPmDbHRRUvbbzRu5Mq1U0eJ/YMD8JaBLRjSpwuW56Yzeu5h0iq8aSttqVK/tg3nL54n6Tlf2JPuGfBqe64d2sWBYxdYNXUY+xShtGjWiMpHsP8xDFr3p67hXS6eu1k+GPBHyIzjxvUIIi6e4sTlSNzqNSfA0AAzyxr0aO/Bji27OHnuMis+eI2rdg1pFfSMA9Yzs0nNMab1S27smzSFtWdiyLWyws4gnbh7//yPezWZbF92gMAeL1J5aklNblo8t4WtSPYScf06MUKpiamp5KvVmv3Sy3HCyVFJbOxd3fWfpZAC3UCutO2I+tHtTQoLydONiBSVFFNcooeB4V8YAC0jk1M7jvEwL4Yb1+5TaqKG5ja8PHY0xYd+4sOJE3l38vscjtZF6igpzia/dCFHXiJ3bt6l7GiTApHfKobHix7Eg4U1hkbPNZz03OgpVMSd38T0j95mosjvOxPG80qfkfxwLlI7oCxkV1xUpHlr+2+lpFAas9VQUKrAihQUlK2CKhAyUaMSetMF/FPkpxB14zqnf1/HnO83YdmyG21NTZ9rtVCJyG9p9Zcv/i4pSSIjWboqolC3rV5JSclj2/z9EygUBsRf3MLMCjod1GcEi8/cJs/IHFN9NUXSFj1/EKfgpowc2phb38/kXZHuJ1/O44ZuwFaDsJUiYSulNZAkB83ZFKVzSELPpZqWdCpq1r+kU4XCBS8PE9TZWWTrwiri32Yw4wd4cOrzDzVy+PqnbcRK83h/BZUKIwM9iiuePyXKXFSiRFVarxSXUCDqmse9+OnU7vsBk/qYsPe9yZr8Lth2moyKriGeky9sSEpXOpNJWomoEnnRGqhauJTwKelPQV5+vpCPCiH+P420BZ6nm5J8UVlVZS2NRszn/Z5FbBJ5lfK79OBdzYqJv4SpMaZ6RZL7lyP5llolyqq7lur0Pyzd50PhO4iOIQWcPnOcDJ2rFj9IxCbAlYQ9a5m/9Txxou42cjSjIClHyooGQxs3Xuo/mGp3lzJ21m4SNRPaxaTF/sZnw0cw9p13mDj5Y/ZdekBxTCzXhB6LHqbiVsuVu2uXMG/HZRIL9TCxMyA7IY/iwjzuX1vKhIGvMUGS7wffEatnTt6DaBIUtnR6pQ8t1If56Pt9HNqykrWnYwjq259Wpc6Wk8qdWzc07fDFI+spdG9AsJ12+zEJy4Cmou/1AlYXZjB6jq7vlZxGYoEVnfu7s2PK5/x2PYVCRzsclYnEP9CnelhzOnol8/WS3Vy8eIGV33+LokFn2trZ6s4AKSc38Xci7iswMDIue2aViHogK1VNeHs3Tn76CYsORpFhaIq1aR5J90Vdci8OfRcXCi7tYeGGEzzIKkHfVfQ+UzPJj0oivtieFm1MWPflD5y5n0WxqyMO6gSSKkyS+LwylxENTdi6YiHHbqfxHLtGysjIyMjIyMjIyMjIyPyPoSetQrAM78mU3rXJP/oVb/x4+fGVBqUYmmAqfukW5JevgjCp1Znapje4eDnmD63+0Lf35sV+A/CJ38yY+b+TmVt55MQkrCuB+te5fjP+Dwx1eOBgryY7Iw3pV25RXgmxKWmYWVph9BdeWm9Y3Qu1VQiT5ixn5cqVrHi9Hjbubfls5Zf0C3TXbEEiHcpqaeeMs615hcNpH0FPD5WBASUFeUjDY/pKd0xN8sjPztYMkBbklpCUkYuVvWnZYI9CqY+1gwvONqblqxZS73M24j6FV29yrCiLQvTxcndFFXeCPdf++QFWicKru7imX58Au2e/eauOfUhUuj/NeztjLglLaYR12wbUVR/j4G9/+9B61Sj0cLBzxMoghVuR+VW+Jfookk6tHd1wc7CudBBvKSXSYK+68jkchobNCbTP4ELMfRIzM1EbWiAt9vmrZF47xANDT+p6VsNAYwgKDAyNMTZUPdcAfdWoycm9h4VtkGZboKysTDJFnjMzs8kv3SP+WRQIGQjZ6us/5zkSfxSlMTV8q0HuDSJ1L/Y/C6WxOY7OrjhZPefoukIfc3Pzsq2G1EKn6Vm55OVkUygMRa0u0Gy9ZqhUigpThZVTY7yftBpF35Q61T3Jvh3Bg+evuJ6IurBIVNEGmkO1H0PEFSsUoq6oXM7cvLuYWQdibWpYWafS9jiRN7lbpI+Ti6coiyHWTt1oVf95DFSFvX0YrnlRHExOIl2kqTA044nH6agsqOPvRlrifdIe3XpH+H+Ij6TTm9yuvOvhH0KtjuH2rXSU4c1pZlH6drsKS0upsrfEyysA27ir7E5LIysnF6XqkZVfJZLvlmj86Ll9KDOd2ERwDrLHTJOYHiZuzjgoL3Fw7x+fVCqnGsEh7ljcPsfuzAxy8otQiUbgSfkyMrHBw1ZB9L2MskH4MlTm1AvyIjs1Eul4iT+LWh1J5P0S/IJq4CadLSOQJtdMhV0pFMGE1XXA5PIJDgpbyC9WYKgSdlQxw8LeioT/GBmVn5/yTB5EE5lli3dNW7QaNcQq2AvH3P0cP6oJ+OcQcuvxaj9ME45y80ZRWb8jN+IAVyMSiEhPIEPUi0oja/ztlFyMiCZTmsg2saVO/8m0Up1i6qK9xJfNZksUk5edRVZmFgW4EuzjwNmz+4UvFpERcZjIiFguZSaTXazG0NQGT9MczkTEkSN0qlYXkiP5bk4RhubtaFYjnUNHD4t8WeHkZEZqWoyof4tFO6QmMVUa2LfH2UP32AroGYq+Q4l07oe2rVXaefFCv0H4Jm5h7PyjZJTuWxp3hcPXk9G7GsHp4hyK9YwIEn6qjtrPgVtKzMwdKCpKpSRPlE8IJysrj+x8Q+xdRRv0SD1gavsSDYOzib0Xo1mx8kTys7h5PYL0a3c4np9BvloPRwdHLLJucCAih8KIvZy+nkZkciypUpuksiTUw5rr12+SHHGSvdezKLlxg4iSfEqUJtQWfbW8W3s4Lb10YGCKY5dJzOvlypWts1h99OEzz3+RkZGRkZGRkZGRkZGR+d9Eaela+6M3J46nnsl9NpxJwb96IMHBwbgYpvEwMROvxr1o0yBEExbSqQthCRdYt3k1N1Ol213oN2U8dkdmsOR45ZEWExsXmrbuSL3aodSqE4yTgfiRbW6HRW4CcelGNB3/JePqGnDoQhRWTl6a9H3dbEhPiCarwI0BH03AZP90Vp/RPKgMC2cfmrdqS91a2nTtVYUYWDtglhlLbEYyBra+NKpTA2d7FwJCutClTjqb1+7gyt3Up77Fbu0RQquWLQirGUrtukFY6xdjZu+ISdp9ft+9nk2bNpV9Nqf508X9Ku8P+pRDSdJ2L+J3uakNL09dxJv1Ctl36jo5+doBZDvfurRu0YRaNYT8wupQ09OOiztWcVjkp0idh11QOA19vHFy9ySkRifCPaLZsGE/UYnih72439DGlREfL+S1kFR2nbxNvub8kXzuxaeiDOzKsAamGLs3pGUNG05vX8GRe1nom1jSsG03GobVoFZYCM7GJRSZ2GFdnEZcSpbuIPKqca7RknbN6lGzZm1qeNtgaGSFl3UJEdEp2LjUpbZPJidF+TLz0yhQhdOxjTuJZw7y+61EDINa09wqliO/R1DpReucGB6kqvFo/zpt3QywC25Dj1r6HFu3mh1RurNmnoJ7vS50bFKbmrVr4GGlIs/AFndrJckKBzo38eXe/p3ct21CXYc4jp7KoU7P5uT//jPRxuE0DvNBaWBJQFCosIuapJ7ayMaL0lkievg27ErbRiLdsFDcLZTki3SdTYpJSEzWDHgbW/gwYe4y3mpqwu7fL5CpOeC/HIVtGF1b2nJu12881G3ZoVYU4hTSiJputji6edO8dUucbUy4f+koEQ/SUPi2oHeNfPZtOUFljzHCp35z6lvGsXbfZc2kikNAfZq7F7D10EUys4TfpNjQtVdzbOycqF49iFpB3pCWQHxaDra1OtK1eR1Ca9XE19mCIpU13h62pN+/h8KjHp1aNaJWaE1qhvpirNTHuZoL+nGRRGeko1etOb0buWDh4EVgUDDB4r6kxASy8y1o0L0DqlsHOHJV+0qtf6sBeKcf4tdzDzTXivRczAJrEV7dAxtHT+HHdmRdi6bYwYNmrdoTHlaLOsGu6AvR2dtbEBuXSJ57E/rVNuTIwct41m+M8b1fOHLHiyatbLl65AL2DTtQ29GAfEMHQup3oINvBgdWreSXuxkYOXjTomUrwmvX1PipjbIYY1tHTNMfEJsprRQRz6nfm5mffUhnq4tsPPnIfilVoTKjRtN2NK5Xi+DAQEJq1qFJmB8xh9ex8cpD8guFjBxr0jLEByfXULp0r44hpjy8coSr0ek4hLensZuKElNnQhp2p4tnNGt+/IlL+Q40E75UcvUgJ3MC6NzUgQsHTuPYuDmWd7Zz8I6KWs0600w8t1adEFyM1RQa22FLhtB1prSQAHWBAbVaNBb1mRNePgH4ehiTdCtGu11Yeh76PiE0qeGDma27kL0DedejiS8QduYudNrYtVynot5JSUoUNhxFRr4PDZvUFHZZk/ZdzMkT9a1Z/DF+OXNfI44nUaIyIbB+fXwsrHDzC6Bxs6ZUM87l9xOnScowpXHPrngZF4tnirqsaV/a2p1j3dqdRCSrCGnbgTAnoVMDodN67Wnvl82hn1eyU9KpvRfNW7bW6LRW3WDs9IswsnHANOOhRqeeDbrSrrHW/6tZ6mv838UckuITibz9AAOTEJp1DsLKxp2QkDDCnXM4czOOYmMHagn/djW0xCs4hDr1wvHUj2fn4fOa7amk5XzFpi60btVApOEg5OSHZUk2iaJONw9pywst6hJasxYBHnai7Ob4+DiRc+c8t+Kz8e88iMbmFjgG1aZ9PT/uHdnC5quxou51F/YZyNUTR3mQlI1SZUi95u1JunaI27FVHMJQRgGFJp6ENxZtmtKCwDphBIXUwIso1u2/jKGFNy07NMLC0BgPb39qNe6GQ/wvrD18ibQ8C+q/1BV/UXcZSjJo0psX3CPYuHwDZ+JzsfBrqPH/mpL/C1sx0lfh6umKXuxt0oQ+GrZsT8M6kg2KdlpVoZ1OyyX6bjLB4Q3wDaqGh6cfNYJriu8kcuthPIVmATRo7I8FltRs2AAfP3+8C6+xYl+EtkhZBRQ5+tBB1N0YOwr7dIMHcSTlF+JRvyvtJZ2KNqqaqNOlutfVUo+kyNPcTFRSt+cQgg1NqBbSkt5Njdi/dCm77uXgFtyARu75bDtwQfhlMVZu1Wle3Yr9v58lK+/pk/8eDbrTvlFNrU497YXfW+AtdJr3IJLUAnBrNZ4JvSzYP2MW++PKN+QrKEolQd+Hni2CcHLxIKhRb3xzf2Pz3hOk5FkSOnIGX3V15+KVa8KenDV9mep+XhQm3aTAsQ4dWjUR7WkoDZo3w/zuDpbs0vYP8vJTSbUIpV8Lb2ydvAlp1B3bhF/YfuQiGSI/9rU70qVZGCENWtOlsSU313/D8uPSdIKwlRIzqnfpSg09I1yCG9FZ1N/Xjm5jy4E7qK2caNKmE/VqCb8XeanRohk5hzex+9JNcgqtaC76Xm/VF/Xv+SgsnaQ6W/S93EVbkRDB+cgUjGr0pH+YAeY+bWkXkM+u1Us5GZNPiVoPr+ZtqWdli4Pw/4ZhTTDMOsnGnedJEm1jNdFOt28s6lCRXpduYdw+vJ5tm05X7gs8hmhvU0RfyKM1w5raYuxUQ9hiKA+Pr2FfRBx5hancz7PlhZZ1qObqil+jl6lvdIR1W/cRn53J9XupONV7ifbVjbEP7kpnr1jW/7iU88KG3FoO5KuRXbBJu8D2qwWafEkfu0LR7iU/3VZkZGRkZGRkZGRkZGRk/rdQ2Nh7qv2CfDB7ZA+DrPib3Lyfio1vPTytSl/rzODumRvE694Od2g0illTQ9g4cAybk7RhpRiYWePr6495pZeTi0iOuk5UIlSrGYzDI1sRFeakEnnrJsb1JzBnii/L+4xiZ0rl0XpjKwd8vL0wrfTCeSFJtyO4k5KLysgWvyDfsvLkJ97mwp1nvwZraueGr4crRpXkUEDCzavcTS0oextUg50ftZ0LuXn5btnWKwqlCje/GtiVxHL1ThwFuoPSzR298HV3wEDzknUxqQ+iiHqYrNtSRIGZrRs+Xi4YSfHqEtIe3uTGw/JJAT2VER5+wVgV3OeyEFxRxdkLWy/Cfew1e9rnJEVx814C0rievqEx3tVDsa605bd4dvRt7sSlUcUZ7mVYuQfi62RBpQUPGfc5dT0OEwt3XO3yuHcvXvMcQxNXAmo4kRN1QzNho3Tyx9c4g0hR/io2NcLUvQYhLtotnLJiI7j+IEMzyPssbL1r4Wtf0ZDU5KTGEplUjJ+nHam3rpJq4o27WQZ37hXgVsuXojuXsGs+momdrPh+5R6y8gopyEzkduQdMqXMKfRw9K2Jp03FkzVKyEq8T+S9OM2B5kqVFb41AoTsE7h4I5q8R/c/M3UnxM+EB9dulG/fplBi4+qLt6uVZuuP3LgI4hUukHaPeOnQDztfarsUcfNSue1o0cfOwxcPIb/zN2IpUasxc/DA16qYy7dL31w1wa26L86WxugJGeSmxYnyRJMjjVlWCyXIufKb1kX56UReu06elTfB1ezQV1b0t3xir14iOqsEA2tXqgsbNFbplJ6XxvVbUaTn6OMZGogy4RaRuhN0HfzqYpt3m4j7aZprCSMbkb6fvW4bFPHMUzfIMrfFx0fUKxXFm5vMlZui3Gae1HHTF74eg42nN6qUa0KXNnj7mxIXmUuXabMZZHSUD5af0tyW+fAq1x9mSYu6UFk44O/tgZlhRQMtJFHYQFRKvsZPDaxdRHlcUaTc4OLdpw06V8DMnmDfaiJdbSny0mK5HRVNtkavCkxFmj4+bkhHgkg6jVO4opd+j7jUHEzdQghxLV9ilh59nuux4kZDc3x8PVDH3uJugSPBPmY8uBWNuZcvRslXuJ2kxF34tpNFxcqsmLQHkdyJTdUeDq00xMXTT/idqdC5KGleAjcvRpUNKupbehJa3VGzCk2qn6NO3yBBWtUg8hvg6YqJtEWSRF46N27fIU0USKlviW9odazETRkPLvFA6Us1HnA1uvJk82Pom1DNxxdHK2F/wj7T4iIpUlkQ//AB2fmevLN8NuYnf2KH5vVrSI48JcqoRqFwpu/M2Qw1Pc6Un05o4jJjrnLjgXYyVmVuj5+Ph2grNJWkDkmn14hKzcdO+L+3XUVDUpOd/JDIqIdICweV+o4E1vFEq4F84q5d4l6mEJ6BFX4BXlibiHuLCohPTMBUyOP23YflqxwNbQkI9MRS6F0h2qeU+1HcjUnB4BGdSkhb10VduUJSHsJuQ/FxEHIQLlWUGc/1yPtCBsXoG1jj5+dI7F2trKUVfB4+1cmOv01ieum+d0/AyJ6gICEHlZLivAwepuaJNjKfy5Gxom5oy8dTX+DA5s3cSxC+UJjPvZsXEH8K+fowdtl8Aq6vYPn+25qk0u6e4Ua8tr4ydvQlqJoN+pWWv+QTc+UisSUWePv6CRlVlL22nb6TmC18TomVoyfeop6VbEySwV0hg0SpKMbO1Ahxx0SkK8ngXpah5vytszd1Z4RIiDaiZohoVzUHmeTw4PJNYnLysfERdbrdI3V6SozwuQdICxIcA8r7HVIbfikqReRFgZWTJ15WhVy+9VC0hSWiP+Co0cOtqPuaCZGnYecTho9dpY5DpfLYeNYQaRVwW9Rfj3mCsRX+Pt5Yi46HuqSYhzfPoG2mjXGvEYKLScX6SKRblE+00E+6kSeBHtr2P19qf0S9mlVxHt3UlkBfTyxEx6P0nnjdkglzD1GnO0l1enn/pnzlojFuwUG4lnZ0suO5cEMrAwNTK3z8ArDQibcgJ75CX8UEr1ohVfS90rhzW7Rj0ryP6N/U99Fuclq5nRZtlKiLPBws0JduL8wh6s5tEnTnX1Vqp0XdeFL0GZ4bK3fCfJ1QiY6HJKfI0nZawsAUTx8/HHUFir91krsVtt4zcK5O7Wras2cy7l8UdW+ekJNoh9288XS2obRZKyX93jmux1V+mUFGRkZGRkZGRkZGRkbmfxuFmZlZ2U/qP4YNXSZ/Qe+Slbw28wilZzj/VRQKB1785Ct6ZHzH0C9PVDmQLiPzbAyp++JoJjbL5fWpP5KaJVvSfwPSuQ79vprNK7kr6TBluy5U5v86CoUf7yydSfb695m/85ouVEvpBMiQwtW0e2+bLlTmj+Dg1Y6P327CfCHHK/cqD89rJkCWzsXhtw+YsvKsLlRGRkZGRkZGRkZGRkZGRkZGRuKRd+P+CCnsnDGSwV8e/dsmPyTU6gQ2fziYgV+flCc/ZP4Caoryc8nIkt4G/RsNVOYfpoT8rEzSc2Tv/++imJzMDHILqtpaRug0O4N07XIamT9BSUkBWVk5TzjDoJhcIXvNtl7/n6JQNOH9dRsqbVVZ8fPFwCBMKi/+kPlXcKXHO1/ycxU6kT6rfviGZt66r8rIyMjIyMjIyMjIyMjI/EP8hRUgMjIyMjIyMjIyMjIyMjIyMjIyMjIyMjIy/zf5CytAZGRkZGRkZGRkZGRkZGRkZGRkZGRkZGRk/m8iT4DIyMjIyMjIyMjIyMjIyMjIyMjIyMjIyPzP8fdOgCj0UCr1UOgu/y4U/1C6MjJ/Bxr71PsvnUtUKP4DvqVAT6lETzz7/wwaOSjLPv+n8vYv8k/VtXp6Qq56/6RMhU1Jz3juvGtt8O9Xs5SuyMP/ZfN5qo4lOZbm/2/0U5GGJl3dpcz/AKU6/W9Rqsjov9HWaesh3afKOk/rV/92n0FRWj/KTijzH0YhbP/f8EUZGRkZGRkZGRmZiigNDAw+MrZ0wNPTAydHe+xsrCjOTSGvUPcFm2oEerlib28vPlYos9PIKqzq2BBDgnpPYvYwT87uu0ya7rBWQ9tq+Iv7LZX5pGaVH2ysp6/Cxas67s5SuvYYFiaRkaeLrIQRof+PvbMAjOpYG/azm427uwshQYMmuLu7u0OxFmipGy3UKFCkFHcvUKQt7u4BQpAQIkDcff85uxvBqd773f88l9ObnTkzZ87MO+/Ie2ZmwEd8P8CBE3uvklbsaudFgKczxoocUrNKD9dVqgxx9vTD3cVRE6+1KaSlZFGk838VRvbeIl5HVEXZZGTrMqEsFk4E+nhgY6kiMzmDVx47a2KDr7cnzo4OIj12mOkXkZWZTaEuC1XGlnh4eePiVOxfSEZ6zuul18KF8r7uOIj3tDFRkiHFW+aQXEMbV/y83LE1zCMx/fUOlTZz8MLHwwUHB225aC4TNQlp2RiZOeHt54heeibZBYVCOPSxd/PERpRtRm4BKltPAktkRbrsMJHKp/jwYys3gnzcNH7WhgWkCHn4Xzif3K9RH74ZXofDpy+TnSfy5T+A0tqd8rq81V4m5D5O5eWlrsA1qB1fvd+dm5cuvraMvApposXePQAvV20dLHtZG+STkunBW0sWEZxziXORCbpQ/2G86/DWhHH07tqDocP7Y5lymbN/IG0Goi56OJmQk5VJwesqm9fASNQZdzt9srKkuq1z/Afx7PIhq6dU5OTPp0nWub02Cj2snEQ7YlZAutDJxXVboXCm58xFfNUwj5X7bmod/27MfRnx4dfMGFqOCztO8egVmWVsHsJHcz5EP+YCkXHFrcpfx9KxLjNmjSc18gIPEjJ1rk9iaOWKh70h2VnSoeY6x2KM7PH1c0cvO5Gs5zQ/fx3RTveYxreDPTj3+1VSnlLAZk6VeHP6MFR3w7mf4sqkJT9Rvegyp24+1t3x53AsX4fPJ/XhxtVLov7/7x2Gb2gpytTB6Pll+g+h6at4uWh1q7UROWmZ5BW3/2X6HXY2lhTlpom2SZswhZ4KBw9/PHX62c5CSVpyJsUtl5GDr6ZvpY1XyGlKBnnPNNQKrH3r8M7UnuRev0aM6Lz9dzflenjU681nY8OIOnmVR6K/8o9gYk3LQW8xYVAfBox5g24eMWw4ckfnqcXUrQLvfL2Ed+or2HwonPy/Q2AUSizs3XG2hIysXMp0A0toOHUdi4dV4bJo6+OTs3Wu/yza/rQTBups0nX9aYXSGu/yPrjo+gTFl6WxUvSNte1n2b6klf6TYwdzJx98PZw1/V4rKUyZNlfPyFz0p31w1fWnlTkJlFU3hmLcUE5XZ6xU2SRllHoa2Xni7+WqidfCsIjMsv10U2s8y/TTjfXyyZD6r8JPIfpexf1ae3trVFnJT4yRLF0D8HXX1jVz/bwny8dY5IW3lyZeO1sryE0nq7ieavpR/qX9KEs90pIytPXU3JFAX88n+ukmRSmkZr+GLClV2Lp64+2mrePmigySM0vrg8Kq9H2k/lpyZpl+upk9AT6eODo4YGsp+pjZQjcUaD1Vhsa4+wSIvNemRz/3Mc/vUppQbeTXfN/TlEO/XidD5yojIyMjIyMjIyPzT6NnYefyYdc+A/FztcHK2gafxn1p7p7Cjcj7moGDvltlGlTxxdHRkfItetGjug0Prl7i4dPjJ+sg+vevy/01S/jtQSZqQ2tqNWtP63q1aTF0PE1Nb7D91H3dzVCtwyg6hPpjaGyKU52eDGvoxINb53l6LkphX40Rg2tyfeF89seL3rSxE/XbtKdFaE1aDR1N5aIr7LsUq7sbyrUaRL/GVTE3NMLWsS79xjQm9+YVIh+9optt6k7TDh1oVrM6bYcMwzX1AiduPNJ5FmNOlQHv8M2UodSppMfZn0+RpPN5IZZu1KpaEQ9XZ1x9/GnWsinmj29w+3EmGJhQp+cwOgZ7YWxujrNbI3r2rkLM1WvEpT7XGlSKWwh9Rr1J7+AcMk0CaNGqGT4GsVy8k0iRngkV67WlXeM6tBg8lo7299h49MlB+Iuw861KSJAPfrW6MqBjZfTyCjBXphMelYx35X5MnzGICmk3OHLrEYUmdnSb8A5NVJGcjHyMZdt3mNGzAoXZCqzEAMlRDM5U2Q+JEnlvU7kVfUcMpqGNKEOLYJq3r0+gWRpnbsbrnvx/FxvvSjTwNWTvkQv/OQOIa2UaVfXT1tPmA5g0LIhbK/cRpfN/Pgos7MvRsIYTx4+e+tsMIEo9A7wqhlLR1wWnoFaMm9gNx6wEFBYOWKkTuR2nIrR9U3Ku7vvvMYCkRHPswK/s2hWOZ4tm5F7b/4cMIA61RvNOPx+unztLYpbO8a+iUOLTZDyT2lly8fy1FxiI/16sghrRtlw2u7f9CQOIgQWN+75NnwqPOH7pAcVzjAqFORWataSq0NX/mAEENfk5qdyLuM7Vmw/IeoVlVd/QmQYtqhN19tDfagAxMvOgYaPyXDt59AUGEAWe9cfxZic7Lp2/wtNqXuHZlW++G4/yynoux+kc/06sgxkgtdOrf+K3GNFO65yLcQ0bQC3Dq/xy8CIZhbaEdWxO0fV9f9kAYmbvQf3Knpw8efp/0gDiVncsU7o5ceX8JVL+hbllq+CmDJ/Yn0r5+eg7lqNVjw7UME3iSHgMalN7GvR8g+H1bcjXs8KvRgealIfrEVFk5hbh3aQ/g9uHYaPSx9oxjH7jW2N49xpXY1M17fSoSX0pn5uHoWMw7ft3oKreQw7feEoYlfqUa9yHcpmn2XXiOln/mWbv9RH90SadOqA6u4M91+PQzdn+/eTnEHnukGhHLmIS1oyA1FNseLrvpS4iJz2Jq+dPceNB8nONFX8YlTG1uk1hcM0sTl26y/O+3SnMzyXm5jmuCDkonmT/xzBxpXE70Z+uVYM2Q0fgk3WJI9e0fT2l0pVqjariJfoqUn9FugJbD6FnBSXnzon649GYMePeoI6z6LM71aVv51DM0m5yNTpDY0gd1rsdpkZGOLh5U79Fa7zVEYTfT0Ohb0KTAeNoG+SOiZk5DvX70TUwiytX7pAh8kMR0IxxY0cSYpeFyq0hA7rWQj/hOtdjsnCp0pT+Y/pRTZSNyrMcLVrWwfTRdTFuyEZhbEGjvsNp5++CkYUlrp6N6da5PFFXrvNI9Jn0XCqV9r2a9aBbdTtir10mXugB9xptGNOrOXp6Khz9q9CuRT2s0y8THpOD2sSasO5jGdnIgUKVJd7VOtKyooobEffIyCnEo2E/hnapj61SDyvHUPpNaIvZ/XAuPUhBUWMAy2Z0wzQuA32pry2erZ8eSVTCq63mVjW7MbFfcxxMlZj7t2ZQx/Ik3LlGdKLo//nUZ/gbb9LSM51825p061gPu5xILt0TbaSNN20GTmRITQOy9R0JqdeOmi6ZXL0VS16hgnpdRtGwsgemIu+d6vdlYC0zboux19PNoMKlAZNGVOLM199xKOEfMkTKyMjIyMjIyMjIPAdlfk4Gh3euY82qlaxfv54tK3dgX70NXs42mhvybh3WuEvX0q93k1WvJ2H+Ty9cVuFboQruaZf55Wa6GNCp8A5qTh1fOL17H9dTnx0d3z37OyuX/KiNe+5P3PHqTJvaYpT+BAYE1ayOU+wxtt/KRo0hFWq3ooZ9Osd2/k5E+pODOIXCg+Ztm/Lw4i+sXLeOdeu+Z1ukM40aVMVWd8/zMaVm83ZUMYnn0PbfuZP5/BGpbUgzhjYyYMumqzqX1yDhFnu2b9a859oVmzgba0H1ak4YqMDYtBzNa/pw+sjPrBbpXbthPmez/WgQ7C1S9DLMqN2iMz3sr/Hp3PWsW7WU7VezadS2Gb76KmydGtGkhjWXf91HeNIf+4w49vIBNm9cz8+HI3kYc529W9ax/sB1inSj9Md3EnFtFIKX9ALPUCgGUufZKd5FU64bNnLoijRx4kObfr1okvsLX/0klctivj+SRfO+g2ntJh9D83dQePtIST3dfSHmb12F8EcpKsjl2uFt2vTsuURKQQrndmnTtv3kPQqKP6uUkfm7yEvh0uHdbNxxisf/1if4/+dQ4VexCm6pF/klQmqndc46pPazSYtyXDt/kYR/wdgm82exokbLjjTXu8hcoVPXrVvK0gPxVO7aktp6Kpw8atCtiopVazazRrTFGzetw7xic6o42aCncKdZl/YURuxhmaaPNIfVl2xo3DYMJ4Utoe260owzzNP4LWbpoVRq9W1DdcWT7bS+gTf1ajty8WI4Kf8H7FmWNgFUsEvn0LVYcv7Dxpr89ASO793yr7eF0ad2sOW30ySk/7E+4R/HmJBGbalqkcCRHb8TmfHkOxYV3uZ3XV9FujZsOE6BoR5XLl8hLsORNv2H0KRoP18vEDK47Ht2J5and8+mQj4VpMXfFmOUH4VsrmXd6jUcuJpO4yaNMTUywMikLvWqWnBw5xJWCfnd8MNyCiv3oFqgi2YVYrshw6mZ9RuzF4t4l37HnrQQenZtiJ3CnhrN2uEdvY5560W8K9dwOMqELh0bYyj6uWaW5WlexYnDB7Zp6tO6jYu5oSxP/QB38aai73XnaMm7LP1mF5lh3agboH3X5HtXWLN4HuulcMtWcSLRji6tGqDS08POuSrdq5uycb2op2tFPV2/Av3yzQhxtUOlcKNZt84Y3Nmrq6dzWXbWiiad6uOijVoQz/Ey+XjwRtYrV2EpRP3v0rsTmZd3sniFiPenmZxQNqZ1/UqYKexo3qs/XUyOMuMH4bfiB3bFudGtZ3NcFfoEVGlEd79k5v60kbVr17Dl9xP4hTUjyMpMxKzm+vFdrFr2kzY93//E43JdCKvgrX1wCaZUbxyK9Y3dbL39T8uhjIyMjIyMjIyMzJMoC/NyuB8dTZbuc92i1CTylIaoVPqa32XJNTXCEgMx+NU5FKNvhFegH0nXr/IoS5o5KeD+lW38sHgLF+6lUfScr3ETo28Sl6z7VDotiRTRFzYyfmra39CcwPJuPDh/mYQ8qbOcx42ja5m3YjdXop9d0aFWx5CRbYSJkRHa1Kdiom9Jbk62CPkysriwawlz1+4nPEYMIp47irAjrH5dzMJ3seZBis6tFJWpDf0/WcWK97pgZ/5s3kkU6SnQMzTE2EBrQCoqiiO70AQLfX30xG8xvMNYz4Ss/LyS7SgMrV0ZO2sNy6a2wtxIuktg6UaNIE8iz2wlOlncWWSOg70tZuVCaeKvIjn2NxbMXcXp2ylPbIn1d1AQd5XLyiAa+j7PAPJ8FOWDqetexOlfjiB9ZAY5PNp7inNKHyr4a255IYrGU/nxqxGMnr6AHcumEVJlCIu3b+bL8e1x1N0TNHQ+O3bs0F5f9MHEUEqbAVXajOaria2pMuRbtm8Xfuvn0a26j1Y29PSp0ncqgxp1Ztx3S9gmwm5Y/gON/CRPLbYdPy6N97Nu6OuVTgIpag9j/eZtGr/ZU/rhbqF1N7WqxkffzqResJPmt56+IYPfn0/bmh6a3xKmdu68M18X747F9PYtE2/dsWzZtl3rN+8t/Jx1Ef9FfHrN0uaBFO93Y3GxMdH5aPHoMJ2NW8Rzt65hQucalPW18KvNx/M3sGR8mMiDv2/XZutKLfnqp02aNK35qo9mgqMYgxbTdfkjri/7Ymr0annT0w9kypyFdKjtqXOB7u+vYGBT7WyEosFEVs0aRLOG41imi/vdloYavz+Le/u32bDlZxa/3ZSAqp34bqk23g2r3qSS7n28un5cWqY/TCXA1VLj/jI0YbZu47tx9QmsO5gFq7Txrlw4lgARryKkN8tmD6eSTQe+073L5z3cUelEya5mV+au2KJ95saVDGlWTuuhwym4HrOWacNt/3kB7dyfU67WFXhj5mJRN36ir59O97wA377fsmPzat7oUJGK7T5g9SYp7q18O7UrzkKzSUj7fjd9c6k2TUvforJoT4pRhPRi6drNWr/l39Kkcuk0z8vw7vklPxfLtXQtmUCQYan+dW83VdTTn7V+iz+hhr+9zkeLY72BLF6zVfhv54d3OmCtc5fQN7dnyOerWT5duJu+vr6TcG0+lpUbhH74eTOfj2qCVIs9O3/I5m0/M2dSQwLD+vPDSm2aVy9+g9rBjfnix41s/74PHiYW9PtUJy87ZtDayAA7z0Z8+N5IGg75QPs+29YztVfoE4ZyM88qvDd3PUsm1MOgWBDKom+Md6AvSeFSO/2c1V6+Tahm/5hbN2Oe2NpRWhUkpU1Kz4bZ/XEpU0/9BszRpVNcMwdiYVKa94oqPViyRlumS75+l+AyWW9o4874r9aWhP1pfH2dj5aKw4W+L453Ri+MDCT5M6Raxzf4ekILKg2ZzXbJb/33dKrqqWvvX4yixkBWzxlGra6fasJ0bj2EWcvXs2n9NKrq3sez0/ts3qrL9wXTCfYoIw3u1Zg+e4UuTduY834v3ISzFGaTCPPDW40pV6u3qHPaNK+R5FAXr6LeG2z9WRfvnEl4OZpr3KVtbPpMmEDLgHZMXbVB479kxhgCHbTeEqbuFXlnjijTiQ0w1C8u01QyMwpFs2+JjeYZuRiJPpgyK5tUpQrHcjXg4VnuxiVp+jKGigAcyvlQ098GA2UsGRmiD2JiInJTIg1TQ2sKsrPIVScLP9GPsrDEWhNvjsh3UxSZmSVbjxaj8mtIOeM4bt+N1/RVFApfxn73IwOHDODbpdoyX/VlLxxL8mAc62YPpn7IUH7S5OEOPmpb2sq4tZ7M2k26errkS+qU17buRsFDWb5jFZPb1ECXa9SbsIS1X42jyZB3RZhF9PIp0356dWfexvX0raZ9bjHmAbUxSbnDg8epJZPEFgF1+HSBVq53/LyFT/pW07hLhsD+32/k8yGhjJ65Ruu/eDS+mjM7LGg84lO+Hx1KpWIZXfUZjTztXutAPaOW72nDSFdJX+VJOn6sy4cdK3gj1IHiJtc+tCfzV+p0+obl9Gus7az49BZt+9YNvN0rhAotp7B8vRT2Z+Z/1h+p11G2r7Jj0QdU8X7ycyDnRsNYuk7SgcJ/zXza6foqmjKdvZghQ/rx9RJtO716Vu8n2unnk8Pl35Yzb/VvXHuQKc2Nv5xGfWntGM/pE5fIc6pG8wo2nD+8UbOSUpHviaePIUblGlHDFbKT47kV/Ujbry0sJFvIpsrITKRVgconALP0GOITMjVbyBYmneLEnULcHewwdK9NqwpWXDi6TbNCS5Hvg7evPmYB9ankZ42rHTy49IBkKd6CNK5cj6TIxQs/lZ54TDw5ahMs9VXaMlakY6QwJLMgv6SfXkyuqaGQEEMMdN2KjMf3uRmdqM2CvFwxPhF11VS0BgoltgGh6Cde4nZMgsYYbUCgqLteVPcX6dWLIz3dAEMT0yfraVbmK7Y1fQU+jQlzL+TalbOabY4VuUGiTTDELaASzn4VaRzswMWDa3mYLvwKnHH3MMEooBF1/U3xDaxASuRB7j0SBaNWYW7siXW5CtT1MxXjFzWPoiNLVxGnJpBWoMRQjMWeQOi8qkE23Dx6jiT5QwUZGRkZGRkZGZl/mWfGbBZ2FUSHO1EMsHUGBjGwMLKyx9XVlQ59W2MXsYotR7VexZiY2xNWyZ4r4XElS+8LC3LJyS145dhHwtiqIl6O+cTHPtC5aLG0daa6lz7nriWQp5mRUVOQn0OO+PH8eAvZu+lXqnTrR6d6IdQb/wMdzE+zY/shRH/+JajJzxXx5he+IF4FLpUq0dQ/iyXLTpH53O0DisjNSidds7/vU7EYW+Li4kpAoD81PbLZuy9OvIMYzGWksf/oHTpOGEbLiuVoMP57KqQeYP/pq2IIqUUtbZeQmS4GTnmlabM0x948h7g7OSgMbanXdyy1LDOISzHGw09JUVEeOeIB/8jwQh3Huq2RtBzQVvP125MoMDCxxFHIiiQvri4umolDB+ksENVDbl0vM61WGM39ODVu7r46hxegb4xvxZbox53hUq43kye4su3jw1j4lcfBWTyx1lB6p39F+/btxTWZneZtWTymqggoBsQGRng0G8e7la8yvlMXJs85SZsBXfGwk75YA5WFJ73f6o/d8U/o0ak9319Q0bxxS+yVKiw6fMyPnRJ4SxPvNHY5dGf7jE4YiSpjHNKNhaMrsuf9Xprnjp+5iujiGSKFCmNTE1RlDAXSNm8GOuOJgWUXvlz5FWk736OHJu5Pya5UW/goMQkbyIox1szt3kW492fOZRu+ea839kavmt57GfqU6/4+X3ZKYmanDiLeYSyK9uXHj/pgZ6Kb1Paow+iK0XzYtxuD3thCcMfuVC3nqJu2FkVeWEBWhpBtUblfpz6/FkZW1K/qyu+z3qBz+xnc8u1O12bSlKIYWLd5h83DCnhfkz+T2GLQnG1fdn+OvD2JQgzDjU1FXpeZ/DU0NiudOFQZ4RzSlz4ti5g5tD1jll6m9oSPqKv/qgmdFxO9fQbdu3Rk2Be/E3FhKxMGSWluT/e+X3FZrYdP2wl82iWPeT2kMu3LN2dM+XJ6P1wsnrYiP8m9Te/TpVMnJs45zI2jSxjZTxtvvxFziZD0i8oQM9+ufDq3Fb9Pa8+QWT/j0Xsi7UxFvBYuhDmnM2tSb02YgRO3UalzD6p4aqcQrT368/GnfTgzbzxdhH+nzjPJC5LqTCl6Fu70HDKE2kXHGNx7NKsiX/7Z9O1VE2nfpQ/fb7/ClR0f06eblN7OTPxyE3E6qVFWG0KrgvX0bz+RbamVmTqysigzBYblGvPliHJsfWMwHUSYKYtvMWTcQAIdX238u7tuKh07aPPm3RXHyFMaaYzJUn1ybzCA97oZs2xQT+HfnQ9/TuPNyQPwtddNvNr40KWygp8mDaJTx29IC+lB+yblShvFYt1b5jyT18KxIv0qZfDtiL707LcYg1rtCQmyJmrLh3QVdXDctwe5cXwFo/tr091n6PecvLafacO60X78au6LdmTle1q/9u3fZpfQ5UqlPo7VOzG+RiqfDuhBn2FfY1O/OzWDi81LUnILyZLSmyPp2WcTbCra6dCKdlwu006XYkyHYT1Q3TxM5OMyLYehObWr+nJ09iRRTz/nmmd3erfRTZDWGMiQ/Dm6dI5ni15j5o+qppmMNPRvwOcj6nDqm+GiTNsz+M1PuVayi5YJLcZ/jOmp7+mnCfsl9+qMY0r3augrDak8Yh4f1Q/nHY3fW2w2ac3Omb0wE/VUpS90evPxvF/pEuM6dGHKwot0GtwNt6cMus8g1Re/7oyvFcHq/Wl06e/P4dkHSDWvQ6Xq4l3KNaeb/g56d+8ontmLb44bMnlwAyyMVZIljGZthb6MXET/7lKaOjHu47VIvZWorR/TtXMHRn91gJun1jB2gOTfnt6DvyNcrcC07hBWj7FgdtfOwn0g8286a4wntpqJb5FPDtWZ9HV/9NYMo3OvgRwhmNYVKmKiK9Ri3ZshzVaWFKmaEzt2cja3Bp/OGU29hp3oXdeWX75fTHhREcau1uQ+Siev0BRHka/vTW/I46sx2LgbotQrZPearbg07kGPlqHUG/0tfZwvsXH5DpJFj+Hwps2cK6zDh18No16r/vSroWLzzEVEiHhLMabdwE7k3zxFVFJxovQwd/alW+Py7Pp8DJ3aj+OEdXcGdw/R1kehe22D+zCivy1zRrZn1OKzVBMy0FhfD5ewnkzvYcGqYZK+6sr0tbGMnTCQACczcq4vY8b8SwQ3CcXT1Ra7sAmMqJ3H8pWr2b9kJ+cKXKnfLFhX5w1p0bcTLnE/s++8xkGHCS07NSDu+g0Si1f3GppR3t+FjTMGacqra88fMGw5jOaVJOOAUvRjzKnZaSxFB2aKdnoEq9Ob8uX7rcUTFOgbGuPT4V2m+h5mRPsefL47m7GTumLzGu10zp5PxPN6MmvzOQr0pdhK0TdrxMdbt9KpaAVDdLIfZR8gkiM0krUH9RwT+Wy8ts8x5K2d1OzcjQruZtxZ8xYdOvXgi7XnubpnJgN7SGE7Mmr6CqRNZ9Unf6RHl04MGPUN9wqN0Svpmyiwq9CMSX282TFpiKinHRn7xUk6jxhCiLeN8NXDzFHoyFpeLP9ouIjzCyJFHerc1FUX/kWIfnrey/rTpSj0yzG6X33Sbx7gerxoY9yccDN4TPSdQoxdqjHuk2GYnDlGPK44S92DMij1jHB0cCEl4T4Fop5IdcVY2mbTykCTrwoDMzE2MRZ9ZQuMPFxwV8Xz4F4Rpp71mDprKMoDv/NY5Yq9Y6EIb457gBWG0qH1Cj0MDQ3Qc3bWGL0yUpI5ePohvaaOoFmQP43GfYVn7G8cuniz5MMqQwvtGKldL9F/vL2GjYd0HmVQGdrg6mRFfPRtkS9qDN1tyU9IJbdA1NOwsXz8cVMSLtzFyk20YSpRT1dtxLpOV/q0q0u9kV8xyCuc9T9uEaMzQU4qcbGuDFu1irUbt/LDm63wc3zK2PA8pHNDCuJJSlJhXbE7Xy8ZRPq2XeRZ2GEeYI+LURL3I/MxsPFn4LSRONy+RGyBI+7++lg4GJD2IJMChRk+zcYzuKM3D+9l4iTGaE8tEMPEugquNtkkPi67jbACN98AKlqmcvRa2r92VpKMjIyMjIyMjIxMMU90Wz1rdWDUlPYknjnK/Ye6jVuVKpwrNaRjx464FsVw5WYOXv7F3+JpcancE4vks1y6Hf3qQ8GfQtrTd9QnQ/C8tYffzj55HoR7lY6o7x7nSszDZ760ehHpDy5y4uwDHGvWo201A67uu0Sm4SsmR16BnoEjdZq3I/rEL1x8LE0TPEtBZgrrZ4xizNc7Scp4KhecK9FWDFqbNQglJToGa2czMcARA62ifGLCz3L6WgrejZvTMljNzTOR5IqBcTF5KXEs/nAEY7/fp9kXWItuAOtcnW6D36CW6jBzV+zj8d919sArUJ/9jb22zWjjVjyQLkaJrWclmgtZkeSlQ4d2hHhpjQ1kZZP2zCziq4bHWrJS47h48RLZWJNxbB1H78dTvAZHfWoxSx9UoWvXruKqjFWhSgyKy4yUYw7wzrtruFuYR3TcbeLMPGnqYKwT/Fyu7ZjP3O13xSBUzdWdazgWGU++vj/9O1cl92EBFTXxBqFOzEVZsQpVDKxpWrcWeWfWsDYiB7XmnV7vPSQqDeqK3bXtbPjlouacArX6Hlu3Hhc+tjSrUxWDpDwcOnUSz2yKm5UehV7lqKf6Y1+fP4FVMB0aenNlyUKOFRWJ58Wzc+chYlyaMqiKzgDy+Dwzv1hDeFYuKalHOfPQlDAXG4x02iH97lm+eGsI4xed+fu27MhP47cNa9l/I5Z89XGuhiuxtLZFofCiZ9sQ8h5k4afJ+yoYSAd0VqhCrVd+efpqcjNusWbOD4Q/VHP/0GZWbblIqtlffCdNOer+lqY2in8IWWtWJ5DI9cs4lJ8v3FM5ePAQdy1CGRTycgOIhDRJUhptmXhLeMiOT8aw85qaRxcPs2HzKR6ZCe2UFsvRy/EE122nqRctm9pgWmRR8jVm1T5tSD+wjb1n7mgONy4svMPevWVmDE396DhsEmEml3j7m40kvebZMJrUFf/nOektvLWJT7/bQ7I6kus307CxE/VUYUilwBAcFCqsW7SiS9eOVK9gQr6NOzWNjXUTmy9Hes4zeWNoS2jtqjzcvZ6DQveo1dmcO3eQcEVF+oSYIs1zkRHNqkVrOBOfQkHRIbYfSyXIyxMbXXXLz0hk9WcjGfPtblKy/kDLlhLBgu/XcCk5g7z8o8TEGWOsW92oSWZxUp+Xbs1P8R/pn8Zf46ol8TLfzFrDtYwcMrPvEJ5iSC03e4x19TQz+gpfTx3KGwtOlBxMWxbnKj0wSxLt9J0Hz7TTluW607pqAvvW7n7y7JeCTA5vXctvV6NFPT3B5asKrK21SznUZ5ax8G4FjYx17VoNO6U+DpLuVRpRtUoYpnf3svF6ivaDgDLJUXj1oE1ABodOntAcwq5WH2XRimv4V62Bd7kG9G9uz/EffuCKxu8Gy5cdJiWoC90CdRHE7Gfa9DVEFeVx78FtHlp463S6AguHANH+dKNbN+3VvlVdHEssp5kc3/ozCWpjsq8e5USEaA906VLf/JW1t+xp26GLeJdWBHmYYGPuqFm1JH3ckJebisq+lvBvTQXrp/SQ5v2KIypbpnY0rxeCKiEPx86dRbyNcTZXUORTnvp6xZKdzonFH/Dt3lTyszM4+vN2riSnUqQr06zY63z3tijT+cdFG1Xa81Cn3+HwrsPcSrOgTpPK5ERE8AjdBKiUPGtfmvUcw8RGqSx+dxrHo7VeEjnxlzl6PBKrirVpU8OEa3vPkW6sbafVaZEc2HGIqBxb6jcsR/KlazxWPbky16p8H5qWj+XgtgNPrgzJS2X3urUcuhVPgWjX9p+Nw9M/EBedqivIi2L9NzO5GKPmwZGfWbnxPMm2ltSsWZ3E3zdzMCNT5F0uly8f4nJ+IL1CzNFTF3Dj0DJ2xjgzpO9bzPq4Bhfnz2LPJWl1y0W2b76OdVhXKtsrUDjWo0nlbH5dtFGUa6nAWVccQnXHSE6evCz6EDpyMwg/exb7Sq008tuxg4NoZ4wwMdH1VwTxZ9axcrfUTsey71gkRhVDqWKmK/uoX3jr3fXEqrO4GhFJmltFWtu9XjtdJmlP4Ne2MVXTj/L5x1t5pJGjh/y8/ajQz6Lck+9z6HICleu316S3eWOh07HE0FBb5uLukiqm+fuZh4jfT7vpGRNYpT4F5/ZwIClJ1NNCoqIOcvKRE51CbNAsuhLt9N5dO7kRJeX3Ma5e18PS6uUbyv4RXOq2pb7lfTavFP3mMskz8m3IwJ5NeLjrG1E3hDxJov9UtavUsicdQq04ckD0DUXfOPvmXk5Hm9O6x1B6SvW/Z0+qOemTk1e6oto8sBlDutbg5ppP+Ha/ri+fEcuhXccwqDecId170K1Hd9rWqYRFUY62z1qUy73LZzhzPQO/pi1pGlBAxKX75BUvhZdWcwTX1/R53ZWPuCb6hV7lnjTeSyuB6/fsQyPnVLb/dr10ZbaV0F3dRzGhUTo/vfMmh8oc2pb36ApHjtzErHwNWtc04+ruM6QZa8de6nOrGTaoP3369GHIhE+46zGQWZNaY6Np2F6Byphy9bszpo0Nv3w8mh9Ol+oVCaV7GH37dafozGK+2xGJxp5ejH0Q7fpPYHDleyyYNZfw5xyT5lK5CW98MRSba3s4Ha4x12hQqIwIqFKXhLP7uZ5UuhJLRkZGRkZGRkZG5t9CN8wGh7DevDVxDE435rNo6wmSiue8CvO5e3gj8+bNY97sudzxH8SALqGaLT0kFAoX6nWsQvSZ48S8fJnFM0hbdgwY8Qa1M7bw6dcruV5mZymFwpU6Lcpx89yF157Yl8J0GjEE04cn+HHuXDFYnk9BixH0bFHjia1N/iiGNbrR0ieNQwcu/rmDiO8cYdGC+cybO4/f7kDbHu3xNTbE2Lwcvfq14vHZnSyYN5dvZ63AptNw2lb1f2ILomfIyiY9x5Bq3ZpgfX4rK9btJ17fDEtVBknx//ywQq2+w5YV9wnpUb9EDrQUEnf9CCslWRHXD/MXsu9aCinp6eQbGeu26yjGBhsbPRITX33Sb2FBOjk6GUhNfXLEVanLFKaMa4hJdDTR4pL2t34iBzLSeaz7ejU7L5fcPAMsbfWErEguOSTEp5GnK1Npef/O/RdJzbPA0lxJ3J0Lmjil6+K2ubz3/kpu6Btja2NFbqY0IfDH8lqhcCTQT4SNecDTx+tLX6+amBiS8OAa9+/f1zwz/NAWvvz4R45n/4VND+yscDQtIiNZpLU4uemZpBeaYmmjK4/sbJIKtKuqCooKyczOpKBAmkTRev8jFBYJMc56ztZ05liY64m8v1iS95d2LuK96Uu4/DckqLAwmkexuh+J51m3aB1X/vBp36+JhRl2lkqyk4X8FSc9M4eMAmMsbF9jouKVPCDqlu7PtAi2r1jPsbgCzBw86Td6MJWUOcSK/HsQE0uW7ot/aS90f09T0h4/IlXr9CyiviUpjTDXV6H3h03aLyEl+TkHq+thaGBK+uNIoqPuacr71oWjzJ/5A/sepvz5VWxCv1rbGpKXWqjZXkSDqEdZov6bFU9g5+WTJnRC8RsmpaVpJhv/spjl5pJSZtLtb0PU0+SCfE2eFIp6mp5VhJmlPsrXsBJJ7XT9Dtp2OvaZdtqa0K4NsDy1il/vPPXyUj19wbYrFTpM5J3JzbDQ1dPHabnavNPTF/JtT1FuKkUinc8Q6IVjYalOlyhKzqBItBH6Po646WeTWlZQUtJIU5tjbqX7LdqTx2qdThd5nZtviJWt6MqIYs3PTSf+gTY90hUT97jMmQ/ppOnizch4Mm1eYZ2ZMKEDbo/iNeHiE1NLz1HKz+L89qX8tPMG7s0HMe3jGUwZ1QWPlx/UJTDC1MSAx9FXiNbp9GsHNjHjI6HTc4uX4KQQF5Uj5E78WZjLrZN7+O3C/VecU2EhymswY5qbsWHebGZ//QPn9QLoP7EP1ZVK8pKycAurjufDUyz6fjUX0vQwMVeQlSh0vNqF9qNG4114lcXz5jDrk/mkNRzGgO4NcVBYU7/PCMY1NWLt3Nl8N3M+16xrMvTNPlQumVi1pW7PhhifXMPh+0/LitR2lG43mpiajoGRScl2QOoika/Fhpiki6xftIYLmfpY2ptQkCbqaXF+izLNytMX9VRbpmSmE/cwE8/GtfFWxXD6cOmh4rd2bRBtcmXCqnnhW7sqNuE72XajNPOkNrfRgCbkH9/M1Uel6TUwsRB9xXGEir7AI0lWhMykP9UYFQh9UHx+c0JKKgqlJabF3/6kpgoZ1MaXkZUl2ksTrO3+ik63wNPNBlWc0H/PUUAWzn4MGDuQCmRpdXpsHNl/VTWr9DBzsRTVQuiUElkvICdHiYmlro8kyvT57fTfgFUwXTvVIOm37/g9UvfOSakkF1oS2qUO8bvWs/P0XXJsrEVvMYmU0rl0XFu8wQTRd47YvZCfz8cgLcrOy45i08K5bD98nrsij6Iu7SUiOo8Y0e5kJaSQVGRNrTYh3Pp5HbsvxZJnZ4tVUTLpKTncPLqRmbNWcvquaIPu3CA88j5Zt6O5It7fzDqIvr0bEXV0i6af/v33G3DrNpTWwd5ak6PQRbEnNmvHSN/NJdKnH0O616HsRpd+7SczqJEnv61ZxK+3JN0jsjoxE5eaIXiKfshPc1ZxLlUPYws9spOk8nCh3eixBOtH8JOunibVHcLgfs3Qbq5aSlbMFU5ce4CBizf2r/pI5GEiuRauVPDQY++yNRy8l4XCwRr97Axy4tJJKTAntG9zcg9sZOuhcDIsrbBRiryLKyQ7rYiA5nVwvb2PhfM3cVNqS43zSX1cWNJmWpVvyMgx46iWsILP527ibpmdig2NPAmpZM75C7cQTYWMjIyMjIyMjIzMv47WAOJbnwmDuhAcv4Y35+7hQYn14ymy4ohLUYtOumXpnttejajl8pirolP7h/q0RpbU6zqMZibneXfuFi5GPXWmh3cTKtvEceP6fZ7ZreOFlCc4yIi7kRFk5BaSEHmOk7dTcXb3wvKVkxUvpn7zVnj512L69yvYuHEjG8bWxtajJTM3zqZvsAev/pZbR1E+6WkpqI0tMFMqMTQMxNU2kwgx0JK+2I2POMvVh0V4ezpI83cvJimW61HJWMRdYcXpyzzKATtHe8wzwjl49aUzJ38bCcd+Jt6lGX6v3qWGvIcJPMr1IaR+mZm6qlWoaX6d0/v//LIVhaIijdqH4hG1n7UnT3JSXBHxmaUTnk9hYWIqBmzZxN+XJoJ0js/lIfFiUOdkptLEWXydPhNBimaVRAZWDm4oNV8Hm+Li7IvFk4uiSlAqxaDUTvu3Wp1IUnIRpsEVeXbjrwySU8SA2NyYM2dOl3luOPHSF6B/lIdxaOb5RVqTsk2xlw6bLx4b21tjr3+D84efjddApcJGr4jo1Cye8xH5v8BjHj3Ox8PKqEweSNcNknR3vC4KhTeOZfbT/9fJzCY10wAbV1Vp3ltbYGtwmwuH/6l6qsDGriHVHdLZc+4Yx0XenT1/kUTdp89q9WOSM1Q4+Pg+M5FSQu5DTqz8mmsWLRjdPhjzl+miv0w+mVlJWBkacvnShTLlfYWY7Nw//5VortC1qQosnfQ1O8hosDDF2jiaq8el1Tg6txIUuImyeZycTPa/o0L/Evp6KuysVCTG51D4OhOhop2u6fxItNORz7TTCocK1A0s4tT2o69dxxSK8tRvE4pv9AFW6crsZmw6mgVi+QVkPE7B1NYJPZFOUGFtXalED3I/jlR9O8zLzBDquVqRHXOf5PBkHhfY4FR2daGLA47KS1w7o/tdBktTU0yNsoiLEoUmCjU7NY7LZ4tl6CTnLt4k9ZWzt3ZUqlmXoIyLrDh1QhPuSmRMmS+f1aQn3Ofi6T18N2kEU2buwjqkOcHlXrUVkKTTs3C1MOH06VMlaZJ0+sM/o9N1KBQOBFdyJ+vOccJjMslOecS563dQW1WkomcRyTevkB0XzfZzF7iTVoiBoQH2BulcuJkqiqYcVapaEB1xldSsAhLvXOTIzcfYuZXDzsKFSlXdSb91hJtxWWQmPuD09XsobCtTwVNbHgqnKtQPzOfUjuMlqzBfhKezPZnpoj4VWxGeR56QFdGnNHc0ELKiczMzwcoklmsnRP0X2WTi4kOjMHt+f28Fp7OD6fd2e2x0t6ozz7Ns7y38glrSshLsX3mch2VWyuAWStPyGZz59WyJMUPCyKQRdYJFG3PhCIdFmZw6fYb4Z4+VK8HL2YmiwniSS7ZxK8XOygpDgxRi7/75MpVkJS0tj6IKVajzzFf8etg5NaCaTTK/nD3GMZHesxcuiXZd5/1nETKYnZiLsb0RJYtMjQwxN08i4mzW6+mVv0BArbrU8Eri0MZ7lPQC717gdKwCs+iz7LwRhbT408Nb9LEfnuK8zu4lbb03c1Qb9C8tZsH2i6SXWAuLSEu4w3ldPTt71Qt393SiY+5SFCn6VHF6GNw/w2+R2oPwPX28UMSd5qrGKJfG3UvnOCWFPX0HAzM7om8dJ62gAGPjQBzNU7h5J5Z8oeDibp7lRpIKH09byhw3pSU7XoyRijCyEDKhM0ZI57p9MSCUeweXseHwbdE0CTkRgp124zzpcbHsOn+e26Ke6uvr4yD6p5dvJpOXH0DVajY8iLhMssiEpLuXOHw9HmvXIByKDcElOIsxgxWqhDjuvrxjC+GHuBiv5t6Nc5yLT9Poay9vF5KibhB/5RrnYgqwiznHxssRpImBl6uHGyYJpzlxNYuYSFEAcZGsP3OB6Ew1ZuZm2BTFcup6ltaAZulKx179CSvYz6RvtnI95sm+vb5vA1zV94iMev0V/TIyMjIyMjIyMjJ/J0qlpRsjRowgtPAwA2f+QpHKFEtLS8yM9cVAW/ulnPRbc7WYwPDgbA5v36TdhxYVLfp3w+zkRg48eLJLq9RTYWpuiYWFmWZfXaWBiYjDAhMDPaS9hT27f8hbtdR8/dNW4tNF31nEby4Gvtrt+/VpPbgneie3cfrhU/GqDETHW0qPGQYiXpWhFK85xpp9/u8Rn2JEtUq18BTxWVm1o1MDA27fukXCywbhAmmJurmFLl49JQbGUj5o4937UTuat2xDl+496dmzJ71+OEXi/b1M6zmJNeHRmq/j9M1sGTpzMxs/7YF9mUPQ9QyMdfGKy9WPevXrEH9kK+HZ0leDUaSbeFDfrzxOwt/Oph0NKuRyNTKODN0slaGNG5PmbGP9++2wMNbNEBQlsmvfUWIcOzOtgw2WzkF0alKTqAPruZSdi0IpffGpy3s9Ke+NxfNF3huqSuZhX4TKyFSEE2VhaiAGxYaYSWk3lWZAnwypzr/KuasqvLyeGY09gzr2ED8fjiF47AIGVLTC0rs+7wxuSMova9mT/VcmDRKIjc1C7eiOr8i/Gp3HMaSRN/plv4jWMxTvI2TYxpnQ+q2xvH2EPdIWIzrv5yFtS3Xg0E2MQ8fRJ1RXduKyMDEQno+5cf0G+v51qGpji29QD/r1q4WFbqo2N/cmVx4rqOHmhbNVJUbOnUFt6+KnFbBn+XrSLMNo1iFEE6eVuKdfr3rCL4VLl2+QGjCYjzrYljzT0tRIUw+1KKg95Cu279nHxreb6ty0BPR9my5BUpiadGzkRtTR/URKg+HH59h7NAK/Qe/Q1spa+AfSr0NdMg5uZacYWKvVhSIvVKJOaeu5V+2B+BaEcz6mdDs76bDYL5ftZM1b9f7WQ9Cfh1r9gCPHblBYYyJjG5fmvaV0tsUrKCyK4HREBsFe/nhYVWD43C9pZPeKCQEdSlH/tXlgpjnsXjq3RVP/pa3qXoO8O/fQc/DBxc1Hk14Lc6HLUm9x6Phl3HpMpJOtnXD3oFOzBnBhLztSX2MpmTShe/c+pu5BODq7a+I1N3/1tlC5efGkKczxtrbBSoTpOnUBYa5lZHD1NizLN6BG3UBNnNbWVejUrobOX0vOw0g2rVuLWfMv+KiHD6+R/ZoVFUmxD3ENCsXWzkHEbYGZiWHpMsPnoc7jXtR14u3a8E5HN6ytdOVtZiwap78ga9kPOXvqJNatR9DJ0UnE6UTTsKZY3DvOzsR0zXYvhWoFxqbm2jwIGU334CxOXz5fMhmnb+HAyK+3sOHjrtiYvd72Nq9GTY4oUxO3QJxcPDTPtihbpkKO7uaqCapSV5sPlqYYFCsAPX3MzLT11L3WYGoZ3GH/vSiydSJu5l2NT3/awdqpjTB84hB0FS0HdMf01EYOxjw99aSkcoMw/KMOMP/SH5lRTSI+LotCoXv9RXqqthnCkGaBGGmyKZvo++fJd6hKFQdH8Z5dGPNuG+x0OlJ9fRG/3rOiScPWuna6PRO7e3D6+BFi7/7ChoMPqTrqfepr3r82EwfUJHrTMvbn6F60WKfbulCvQQvMbh5kT4ooU63vnyCbpKRUcq2cCLSywtWvgtDJ3XEu3g1JodQcXKzRDeoC8vOdRP6mkpFZOmMulamRSwBOrp6a8tGWaRIXLl4nrfwwPmwv2mnN+4hLtKevK9mmHpX56MftrJ3WBCPdWUZqdTKxD5Ixb96NNiK9lpZBNAv1Rx1/hqN3C7h37wynU30Z0cYLextLfGsPwD37EuceSFufRfHgoYLgmg005WZl1Zoezc2IjrhCbFoCD6JTsGzdixaaeKvSur4X+dEnOaHZmkdJ9WYN8b21m0VXn/O5i5BTQxMzzTtaVRnB6Lp6nD4myvRlBZObyMVTRzBvNpiOzi4irAP1azTDLu4Mv0gHlhtbUbPbWDyifmfr9aW8/dVhnKv3pEUdF93h4AUk7z6BUauutHfK4UBi2bZdjwZd2uB1YT0rI56czS8sjCUx2xA3W3tsRXo7vruGNn5PthXafpMor6DuTG7nRPiWdVws/ipAZaTpJ1k6BdKhaS1yjm5nZ1aeyAKl0CkWmr6XkUigorjfq+t76RlJ+WMufov+tehfmYv4LcxNRb+3iJO7fiU8OZAx77TRPtfSn749G2sMQzk5D0lTWuJjbYu18Ov21lxqupRJb0EhqdFxOARUx85e0neiDy/6DpLEKEUfWdOnE22SntAhpmaSzjPHUJ3JrbN7oHp32nt4i3itqRTYCv/8CPbEPv4DHx49i9Sf1vQdNf1pBfqiX1naTxdpMnOjTmg1Co5uZXuZ5QDqgjssXneAogr96Rkmwge0Y1wbd46uXUikKEL9Sh2YP7krrndXMnbBMfSNtfrb1FDEK8mfTp9bVRrAvNXDSd44iyMioLrgFgtWHcCwch/aVhPxlu/GJFGmh9f/xP1CtWj/jUQ/XdRx0UcK6TSOLh4R/LDlJtn5alHf75Np7U8jb38cRNwO9m2p7ZvOpchHmrOUnhgjNRvLsAr5HN62DmnBkWHYUDZMbY/y4hK+2XatpL2RupKxsec4keDGkNa+2NuKvletQQSowzkbFSXy/j4PYgsJDG1MOel9rFrSq5UlsREXiE6VZFNbplJclZrWJdQzhYWf/0L+i77+0aHOv8ayHeGE1G1IZR8Rb+VhjG1oyLH9e0gS77ly8yFS/AcysomI27cpw1v5cXrDIm7k5XD+8inCFbWZ1N4Za1tHatRrj97dg5xPSKJIqU/V3u8wwDue6T/8TGq+viZt5kIGtcff6dOqZ1sST+/nhrQiVkZGRkZGRkZGRuY/gJ6tXcCHQYGOJOcaU7VaTUJDQzWXl0EsN6ISNFsM9W8TpnV3f8iSCe+xQ/raUmDq2p7hIwI5u+hbzpXZXkDCwsWfrv2G0bJhECYp0aQauIs4qmCZcofIRybUaRhMfno2bv4VS55Z2dee+LtXyLPryqiRfpyc/y2Xntpj1ta3Kj36DKBZ/fIYJseQb+4twlbG/PFNIh494MrR67jWaUqDeqHUru3Co13zmbXx7CuX8DtVqE/vXj1pXC8QVXIcKjs/EW8lTGKvcishmyIxsNDuyS4uM3vclHGcOx1Rcri6QqnCSgw8C+OvcTo8WnOmhIR7tZb069GFhnXFO1YrR/yBlSzadoVMkYV52Q+5dTOFgEZNqCf8a4RYc2n9fFYeiij5QkopBqw2dg5kx1zm1PW4kjMY1PHh7LyeKfKxPWE1KpB1eQM/7rhKhnhRY0t7Og54g7aNgzFLj+WRwkW8Swh2ubFExiaVbu3xHHwb9GFgt1aaw+ezC0woX02k2yWXI1ceiEGsNSZ6D7lxM1bzdWz63RTM3fS5e+4M12PTRKE7YJMdxZWbMSWHuBfz4NweDj90pGnLpoRW8Sbu99nM3BQuBmy6G16AQuS1u34i5y/eQs/MlKRbZ7gWZ4y1TTYRV85y8sxjrH3KUzMsDLesCyw7dAeD1DscufoQl/I1qRMWgo9PADVrVBOyd5YFy7cQmyoeKk1qWdujenSbmzGJzwz2k6/8xvksFxrWb1Qin9Vtk0W8cSRE3iLeNICmLRoS5JnH9rWreZgoBsTXo8jJziUxPhP/hqJM65Qn87eZrL5cRPqDcGISs1AnXeLgwQSqtm9JExFn7drOXN68iXsZajLunedEnB6VazYnLEz7zFD3Ik5cvY92z2hznLycMcpLJur6WY5ff6hNrCD1ejahowbQItSfvBNL+WjtVV0YMdC+fIAb2ZVo3KG+iLMC+rd+Ydaak2TmFZJXlC1kvTz1QrV1v5xVChuX/cj1Mnt06RmaYmdpRsrd85y8mSDNy782CgNLXGwLuXnyLLG6mWWFwgBbV2seXj/HHcn6KbB09CDn/jmuR6eQEn6A44lW1K3bpCTvQx0zOHg5RnPvCxEJS7wbh2e9ptSvG0TBwa9YcK6IwrhrmudIsuRhmMDZ49ef+XrZwj+M/r170KR+EMrkeIwdA8RzK2IcfZlbSa/eACQ76y6x2Y40btKAOiK9IZUtiD4ezs0bJ7iR4U/9Dg0JC62K+aOjfL/6IMmveaZEWuo9EhUeNNXFWznQmLunIkgztsLdLFvou6s8fKpAMjMSSS9yoEaDOuKZoaQf/obfbuUTezdCc55HbvxFzkUoqNu2OQ2Ff62a9lzYtg3pg00DUYft1HGcOhNJTHQ0ceLVXQLrY514mOsPX1Xw+Tx4IHSfTTmaN6ovnl0TL6s87obHoe9gh1LoxsNXtfuPmdg4Y5YRyeErQlc8usP5+6LOhDQXdUbX1viYcjXiHlm5r5dPEk7BdWngkc3OPadJKSzSfN1+M8WFsLZNqBtWHYf8cBat2kVcSh5F6lTyTHyF7gzRPK92gDG/LpzOgeKtWARKodOt7ZzIj78qdHrMc8/VeBo9lQm2NnpEXLtGoshryRhtLfR3XORl4pO1Bob09HskqN1pUlym5U2IOnVTd55CFKdOp1Kxfj0aSPkQ6kra8WukWnjTqF0zAr28qVq9JkF2Gaxb+A0XoktlU5oUs7W2IPXeBU7dfFSyEs7UrQPDh5fjzMJvOf9UO60y9aJ11xZknFjL0QjpvA6dh0ChMMRO1NOEG+e4Jel3gYWDJ/kPznE1Kpob4Y8w8wikpigzz8IIVh+8LurOPY5dfUBqbAyxONOgRWNqVjbnwLKvhPwUEBF5h8ycfCLPHcGuRgeaNtbqwMh1M1h5VKvPok5t565eXZq3lWTBj5yjPwp9do1CtR5uwbUJq10Fb59yQqeHYJJwnPkrthOf9vKGRGFiLepLLtdOnyNRZYsiJZIrt7OxcjXiwdkDHLmYIPSgDzXq16GKnxNH9m0nLv4xF4ROLxJl2qDbSHq0lvSnaAeqWnJy1Wx+u1q6T1dmxj0eFriW1NMqwWZEnbzBg7tCT8epqFq7haYuamTbrZDjkk5X6GFlY0lq5E3upmQ+14Cjp9tyMS1KlOmN4jLNJlLo03ijQMKa1RVxBmMZc5B3Zm0gRmqYs5I4ExGLd9UWNKpfF3/zRNYvX0KEZvVCMlcPXMC6WiMa1Jfy3pWs3xfy/pKjos3O5OaRU6JtC6JO0zoi3kBMb+3mzS838TC/UOiGQDr0bETCvhUcvZ3+xOoshcKWut06UsXdifIVQ6gdaM6h+ZPYcFZrJFKY2uFhnMy5o9eeWWWUHHWVG0mOhGrqaQ1clLdZsnK7ZiWyQZVO9PPPYP3WvdyMy0R99xgxxhXxNs/g7r17og1D9JUeYu9fk0eHNgn9El3SpzCyr0ufgdW5tXYux6KfbOHz8xOJTzWlen2tvlGemMmaK1I7fZ3YJANC2rclxE20FwGVCA2258qqqXyzO168sxF+tRpQq1IAnj5B1K5egZyrm/h27THSc9WozKxp3mMEXVpWEfotTvS9nEX8IdjnxXFb9L2cGg1ndLf6uJkXEZ9jRvUatahS3pH48MskPo7k963hGDdsTGuNrPgQte8Xbj7OJi0tgUyFU4lOTzn8rdBVeUTfuUWy1OmTciH+PllmfjRrLOne2gS4wJ1LdzGp2YVRvdtSvZIbmel5eAdWEXEHUXjjNFdEfbz50JjqrSXdWxs/u1TWr1gr8jpb007buVrxMPwcdx/q2mkHbTt948HL1/84BobSq3cfmoj+tH5yLAprX/HMSpjGhXMrMQcTKxsC/cw5sv53bqeIfpEunIT63kl2RRvTtkVrQiu6ELHpQ344KORNbUhAufLYGRcQm28jZLe2puykyzn7LFcf6RHWeRS92jSgdnklv34xlVVnS+uoJDsHHlvRvmUrQis4cG3NNBYe0fZUrSo0YXAv0U+vV1torXAWzlvNvRRt25MjyjHybjaBjaU+XSjVKplxYvV8Np68o+mnV+7yFgPbSfVFpMUjgRVvvs/WO1JYM6pUq4BpYSqPcRLp1dV/cdmlHOPKnWTOR0TjVqkZTRrUI9A6lU3LFhKuUYPJXNl3FvPKDWjQQKqnbuQd+JG3Fx7S9K3tanRmZK+21BXpKW+ewsJvF3Ls4RMn8ryQtMjTPDavRJtmTUQ+WXBs0UQ2iz6qhPr+GbZEFNGyeTtCK3sQtWsW8357rF3Zl/KAQ6L/F1y7DQ3q1MI28wor1/2C1DQolaKdrRso+kGF+AdVLXnP8k56RN29jdq5L0MHOnB08Y+IZkZGRkZGRkZGRkbmP4LCzOzPngBsTv1xnzLa/QgTp25+4tDJv4YlTabMYqTdLsZO2SaGtjIyfwZDqncaw5T62Yx4bwnJxUtqZGRk/kfwpm1bC3755TJqQ3u6jJ1Os9w1vDH/9GsZK/4v4eDdnI/erMu8md9yNerZk1RejDkN3viMUW6HRDu95al2WolLxZZMHBDEhq8Wcjb+yUnt/z4MqdVtPG+GpjL0vaWkSrPfMv8SeniHdmVCF0eWfL6Yy0lPTlorFAFMW/o58aveYenvETrXfwfLOv14p5UTWxcu4HR08UogQ6p0fYNxtR4z471VRD5xkvPLUSi8GPLjAupem8HAbw/pXIuxpMUb7zPO/Tyd3l5L/su+JpGRkRHY0OrDOfRSr2DCR3v/8FamMjIyMjIyMjIyMn8Xf8EAooe5nQPmRcnEJr3Gdi6vjQoLB0fM8hOJTf4745X5/wvZACIj87+NMXZtRjKrWxWUegakh29l3rKt3IjL/y+fyP/j/HkDyMvbaX0jC2zMlZotoKT97f+7kQ0g/zmk7YUssTIuIiEpvWR1YTH/CQNI5a7TGNWqPPqqVHZ8+QG7biRrDsPWosTEyhZLvSzikzL/2KpF2QDyChxpM3okHWr5iBr5LLmpcaz4dhpH7+ocZP41TCyaM21OHzx1v5/myqrRfPXbK/YD/tvRx9LJEeOcR8SnyDpbRkZGRkZGRkbmP8dfMIDIyPx3I51DI22Fn59f8D83ISojIyNQqjDUHfqjLiwgv6Dwf7KuKxR66OsrKRC6rOhvW235fw9Zp/+3okDfQF/UwfySbTr/aZQqfc15TaLmk58nbWundf/rKFAZGKAsyifvGQOHAj2VkEFFEbn5T5+n8/8LIg/09UU9fMFJNkI/FeTnabdNkvl3Ee2EgcGLz/orKsj7P2DolpGRkZGRkZGRkflnkA0gMjIyMjIyMjIyMjIyMjIyMjIyMjIyMjL/c0ifz8nIyMjIyMjIyMjIyMjIyMjIyMjIyMjIyPxPIRtAZGRkZGRkZGRkZGRkZGRkZGRkZGRkZGT+5/hbDSAuTUezfM4oAlTaPdn/LtzavMXaeSPwedGewzIy/0F86nbnh/cHY21moHP5v4IC53Kt+G7mW/g5W+jc/u9jX6s781ZsZsdHbXUu/xLWFRk/azHbFo/BT7M3/cuxdAxjxtcfEeJrp3P5+1H49uWnrWuZ3K0Wpjq3F6FQ2NFu2lw2f9BO5yIjIyMjIyMjIyMjIyMjIyMjI/N/G4WFpbU6pO0QBnZoiLVhIdIRsnvnjmXj6RTyCsG02VssGlhFc7O+GZyf/TZzD98no0DjVIq+D0M+mYrHqQ/4eFs8hQoVFlY2+Lcey/S+dUna9QFDvz+iuxnsvCowbPIHVLDJA2MrojeM5LOt0aTn6m7QoTAIYsw3U7DbPYGPfklBrTTA0saagLaTeK9HZa6te4+3l5/R3Q2W3lUYOW4yVR2V4l1MUKX9yvQ3lxCZ+VTET6NniLWNFf7tp/J+Zz/2/zidb7Zd0XkWo4d5i8lsmNyCjOjtvDNkNrd0Pi9CEdCMz8f1wMPGWDqfkEcX97Lgx3XcTBTvrdTDpWYbxvfvjpulZNwxJOnmRj6buYW4nHxtBC/C0AynVpP4sV850vJU8OAoX81fycW7Io9EOk0trfFvPoy3BzRBcWQG3b/Ypwv4cqr0mM7Y1kGYmVlibaImNSWN/KvrGfDFbnyqDefDGTU4Kspt0aUoCswcGTD1fbxO/8DMXdcw6zKLVf0DSEnJQCMeRQVc+fkbvth0CZWZDQ5tJjO/ixcZ+foU3t7Gpwt/ISImVfPc/8v4NerLe80tmPj5TyQ9LcD/EgaNJ7F0SDXN3/oir+0srvBR46kceumByQpcg9rx4egqfDVjNjf/xrJwrdqMd6dNxpFksgvUKArS2bLgY7adiuGZc2X/ZmyrdWTqkE4YnJ7JhGXXdK7/AlZBjJg4grpWl3l/0lLuFr78Ra2c6/PR++1Y/e1MTkc81rn+vSi8uvHdx82J2LyApT+fI0vn/jwUCgc6f/glI4x20nzqZp3r66NnZIVvjcaMHjGYSvEraTZlA4VFouwV5Rk0cyyNXKxKLe5GljhbG7Ljg+Z8e9IQ2/qDmTMkVKO7SI9lzeJv2HsuTsiKGtfgMEaOnYCPhdCJJtbcWD6Yr3fFk6VpOhypM+ILRlYyIFfoxMR9H/LRsoskZgu51zfBvukoFgysSk6hiDfxJj8u+oEj1x5TpFbgEtKUUQP74WujpEi0QRd+7M+cXxPJFe2evrk9Ld74igFBKvKEXrbWu8inY7/jeEIGisCWfDmuG65WRhqdHn/2FxYs2citJJE+odMrNO7J4J7tcDAWranKkCMLhrPsSBK5klI0sSVs8Ie8Wd+GbLUpXJzH+LkHSUjPR2ViRciAD5lax54cEbGZ8gHLPpvNz9eiKbJwZdjbn9He14T0vHzNAeCPr/3KnEXLuZ2gydEXY2SBc7upLO7lRUquAdzdxcfzNor6niEKzQDr0J58NawJxvoq1Hk5/LLsEzYeidIclquy86HX6Cm0DzInT2lO1vEveWvRKVKyCkQROtBh8hyRJvFiIq+Tj83mi+WHeZDyD1dwGRkZGRkZGRkZGRkZGRkZmT+A0sDUEqfC+3z25mD69OnDpPnHaNz7DYLdTDQ3ZP42S+MuXaM+OkL5abPpVv7plRhK7IKDCTS4ya+HMyhSK7HxrEP/oQMJSTjMb/EFPB3Co0ItTix6QxNv36k/YdVtAUMaOup8i9HDsUYVAgvP8cvhHNSocA5qwpCh/aj0YC/7Hj09uWtN21FvUnh0DoOlePtO46BeI/p0rYH2bV6EAR7V2jJiaB+C72zn4AsmlEzdajK2sx/h1x5Jc8evhTriN94eN1Tznv2HTOSCQSh9mpfDWB8Mzb3p07slF5d9wADhP2DIp8R6tKBlqJ9I0cswxKv5cOZ1tGbB+wPoM2Aka6LcmTKyLU4GKkxtKtNz6FBCsy5wME6akH/9lTMX13/G0AF9GDPrd66d387bw0XZf7adAt1k7uMHCkK7VcNePEeDQiH90/5JPhGHVjBBvItGZvoN0Bg/wJb6Iz9hXpNEPhrVV/iNYX5cRb77ZCTB1q+fNpkXk7f/G22ei2vKqnPkFrzM8PEvkXaR7yaMEvWwH59uiadD17a42xrqPP85Es9tY8roAf+u8UMiJZyFH4yn3/ifXmn8+LdQ39vI+P7DmPcK48dfx5OmwybQyVef8OhYcotK67VafZ0lb42hX7Fe6DOUDzedJSfmGEeuK7Gv1JJPugWy4/txQlYG8NnmSLr07UU5OxOhWxS4e/ux9atRmrB9316OR6/v6VjNVsTsSKf359PLbING5/QdP5PkGpOY3sZf+Im2IrQrszp7sHbmcKGLBvH9kUwGD+qCl7khhqZBDBzRlWsr3mGgCNvv3TX49fiQur5WIqwFdcZ9xwCHfYzTpHcSP0WV5+0Pu+Agvc+NPUwZM0STngFD3yLcogF9m/phJFSivpEpLkaZzJ4+TOM/cuZuavSeTk0fcxHSkkpDZzDe546QTxHvyPe54DuRL4bXEu2TERU6T+TdsBjeG9BPhB3Gl3vT6T+5O/4GorEQKBRx7Ph4iia9UtwTPn8N4wfG+HWcyOL2xnwzVejeIW+wI7MWn45rga2eHpbetZnaoyZHlk6jX98+vPn9Hup3E+22m6Vo1a2oN2w6IZm/MnaYeOboT3gQMp0JnSqIFghcqzTB5vSnmrT0Hfsx9/1H8WmfCn+gtZGRkZGRkZGRkZGRkZGRkZH551HmpCWwc+cu4pK002N5Ny+Tqm+Niak0YfMkSbHxZKjNMZfmiMqiMiaoYkVyrp7lakYWavG/vJS77F77E8t/u635ivdpzu/8iYNX4rQ/Ii9xLV2Bg6O79ncx+uZUr1qexJPHuZYjTeSryX58g20rfmTF/iiKnvm6PQ9zI1Ny8/MoFL/U6pvEPtTH0MjoFQaFIrLiLrJ+ySJWHIoR4Z43eWxJjZatCUw9wOwDt3VupegZm9NiyLtM798ASxOdceApCvLySUnNw9hST2M0UCoLMNZTkV0orbsRqSi6yeMUA0wNDKTvoDXom9vRedT7vN27FiYGuu+nTV1pGlqBR6eWsPe6eNO8IvILCjGt0JAm7ioKsh9ycMtylu0JJyf/752Izbp3iVvWVWngrp2Uex0UniG0DTHnwrqVnE+U3vQxJ9ft56ptKM2DXj5dpgjpzVuj29Op32S+eLs3AX5tmDLjE0Z2rYON7h6vNpP44osvtNeIZhjqS7mnj39oR0Z3r41fm7HMmDGDLz6cQMNAFzSlo1Th37w3rarWp/O4qXwmwn70zkSqukqeWizqDSmNd1hDVHqlaVUEt+PDTz7T+L3RuwUOuv2FjMzKMXjcKCp5aVOnVOnTesAkwsqXGveMLR3oO1kX7xdTaOpSul2SomJnPv3sc63fxJ642r5q46LXw6XpKD6X8kCKd1wn7CyMdD5aHOr246NPxXM/e59u9QMp62viGsTgSR8xtWsFVH9mGzpRn3Ki4lDZOmJgaCRk35WuE6fTspqb7gao2/99etTzEX/Z0HDINCa29aFm77e16Z3WA18jSd5U+NZsz6juYfiLMtW8z0eTaBzkqi1ThR7erUbp8lVcg8MkVw3S9k5NRr3H2Db+NB44Xes/tSueZbbrC2ozho8/04XVXVM6ldPU1Zfh0nycVr6Kw03phKuytEydGgwRZarzn9gbd7sny9SuZlfe/Ujk/ecfM7ht1SeMtQbWLvQY+wFv96yGkf6rt9WSKA5Tkp7PPqBHo6CSMlUaGNNogC4PxPXZgFo6n1IqdJ2q9X+nL4HmxjrXl5HF3WMb+HHtb8Qm5+ncno/CvSr9Gntwcf1yzqUYU7FSDRR3d7Hncjpq0VYUZuZj4FeVel4WKIVmPLlzBedvJ2oD3zxPRLY+NkKWFHYVqeqVxfktv/FAeKljzvLzqRSCm9XD0dCSWiFVyQ7fxO6rOVAo4s0uxKhcbRp4GmPgFopdzi0u34lG07Jc386B+yYE+HpgSD4WZhaos7IQIQX3iY0rQmFmjtlTwpCfl0ey0OkmVlqdnpeVxt6d27j3MF3jX3DzAo8Q4cwtUTiFMrCJNxd/X05kgsiHlHykBRkOVZsRaFWEqbGxaJCz0YZMJykpnQIDU6xfJYAvQWHpR/u65bl/aB77bwndm1VInroIs8rNaehmgFf5UCwSj/LrxcdINrsikSaVZ3lq+9ii796QztXMOXXkN6TXUSTmkWuij2fFmrgKEb59aC3zd+pWST5+wK1H6Th7BIgbtU4yMjIyMjIyMjIyMjIyMjIy/w08M6Omp+eKviqd3JxsnUspNTu0wDfxN34r3XFKg5GpKbWqenIjPJbsPGnCXU1G8n1uRyfyevPvrjjYqUlJenIbGDMba2qUs+Li1Yfk5UsT54WkPLzLndhUnv+Beyb7f71Eg969qO/nhF+PGfQtF8fBvUd5+eY+BSRE3+buQ2n1is7pKWx9/Wld1YTNSw8SK+0N9hRKPQM8gqpTLdAFA9XzZ4DMrC2p6qvi1KlEcvMhOzOR09cy6DuuDyF25gT2mUFdoxscvxCum3jTTlb6VKhBNX/H0gl4axvcbIuICn+EWqEiqPUImvsYkFJgS1B5JblZMdy+E0fOs8n86+TdY82+JLp3r6dzeDV27i7YGScSfk47tachJZKIeD08vT11Di/APoCW7friZ1GInk8ok6fUIf5QDlXr1sbZARRhI3nD5SjffPONuHaSVK0vs/oHioBKLJ18qNd3Ol91N2Hr7LlsP5dLnwEdsbM2FgEVWPqGMe6jKdTL38/82d9wTlWZDo3rYy1CK+qOY84wJ3Zr4v2VzPrDWTqpsSZJ0rZmX0xqS/a+hZrnrtp5lCRdddHTtyKwYjC2FtqVDgqFEs/AKjhZaSeRFYoGTFv0Fe4JB5iviXsfrvW1E/WKCh34fko1rv4wV7gv5bJedWZOao+J4fMNaq+LS7MxfDHah3OzZ4t41xBp14TvJ7cR9VxX/d3r8FY7Gw4s+oHlmx7Ssn9PyukMOBLSllrlq9QkxNfmlcaA56HQ0yOgeU0eX7xEapIkA6b4Vq6Gp72Z9gaBc7ka+LlYiPiNcAmqSquRs+hqeU6kdweJvm2Z3FdXpo5eokzfYVb9NGZ/N4+9l4zo3L2uyG99oXYKeXBknQiznBtKN6qVc9JGrsEYt+DqdBjxMbUKJXnZQ3rFrrzZR1otIGS0emfG9PElcvEPfDN/KZG4Y5u4n/VH7kr2m5fy6NgqEZ9Ult+w74ERFSv6YKbLJ8e6/fl4dHnC588R/j9xUV2FGZM6YiotF9DcUJnRrV04tWoRC5fcplavftQILk23nqEZ/hVrEOLngN5rGp/y0x6xe/W8kjTdNa2Ov4t1iVG1Qv8ZdPSOZ43G/zj6XafyWb/qOl9B5UFMqpXIim82EW3bgE8mNX+NZz8m4nw4Sa/cAc6IkFp1CDSJZsexeNQGBti4WpJ47xH5+YWYVRzAyH51yEkuwsffgDJ2JB2iXKwLSEtNFlEZYqSwwkpaDKIhl+Q0URE9vfE2NsbByYj4yIcUFhRhX3MwvZv7k5FhQEA5fRRmxpgammKoswqpRduRkqvAwcpKSEo2v63fQ1GV7gzpUhO/xiMY3UCPvXNXEPWUMFjYWlPVG46fSCbv6W0hBUohh8ZG2WRnZ4JvAOWMH3Hnpki7bQgTZk3FNfwwqWa+ODvnc2b/Ce7bNOGLz3vg51mZrq0qcWXtei7lFW+H6ErHT75h9caNrPppHs0CXkMeHJzwtMoh8opoW/XNaNBvLKEmqSSKuMoHqTD3ciIr5pFo7wtQ+PTm7fd7UBCfiruPCaqgIDwVD4mLzkDh3IgPF76D9fn9FNm6Yy0pySewws7WiIRH0brfMjIyMjIyMjIyMjIyMjIyMv8dPDG9pG9sTvspQ9C/F8HjR2laR5URNYfNYuvWrbzd1pzf5i0jqsz2JhJmVi2wUYdz/s5t8l4xWfg0KkMTWk4bTbWCu1y4cF/nqsXKtgkGyae58CBGe6bEa3D719nM25lInxkLmD3EkBUjp3M4Jk+zwuLPotAzxrdmR1RR+zn1IE76mPgZ8jMS+emtLnR7dx2P0548v0NRexhrN2xi5aKvsLp/lIv3H2pXqORlsG/p16y6YsXEhSv5rFMWy6bP5mpiQUl6cxOj+WZcR3p8soO0bJ1FQ6lEqVBTqDDCvuYIhjTKYcmSHcSkKVC+wPjy91FE1r6TXKjViEb6Tz/LgPJNhrBAyIokL1s2rmdccxeRXCWKxHjuaoxYxRRSKDJST+/Vk/u5mZlcPH+MlCJHTK5vYcf5SJJEOKWeyMMTi3hnzQ1ycnLEdYVLEYUE+gXoQoJe2jk+m/gDZ+JjuHYrnFTXcjQ1N9UKvkJB3Mmf+GrtWR7EPeLcgbOora0xNvFkYO+mZB3fzUVNvOfYfigB+0YNqKU0o36duljd2MTc4w949OgRSWmZr32uRbkh/QjOPMfmlb8SJcI+enSelRuOCR8rmjWqh1n4EX7LyhTPjOP0lQjUwdVpof/6q22eQc+fNi1r8GDdTLY+jBfPu8ySbUcprNieoeV1eZ8eztwPF3Lk/gNu39vJ5SxH6jrYara5kUiNOMbUQW3pPeuI5lyA18aqGlMWLGPL9u30dT/HnHk7ic96vYxSP/6duQt/F+k9zolLWfj6ag0VEkpRpjNmbuHhwwdE3DmDnqE7BgbaNV75Gck8fpxIhubAhWfJjv6V5asPi3gPcfxCPn5+fsLVGD//QJwe3WRnfByP7t/j0qlz5KlMRJ17dXoLMqVnPtbIQmqm0DXFWaR0pXHD2iTsmMumuFjhf4sNew+S5tWUYcFG2g/ls+6ydNZPHLx1j/sx20QZmFHLzaXEgJIdf4vPR3Wg5+d7yJQOp3gN1IUFpCUnaNIjXZll1JHCoDm9Orhz8uelXNb47+Dd+Vcp16gdVYoNCY9/49NpSwl/dI6f90egqlWXZsXGsr+IwsSKoEAf7v6+gYsZktVQoTlHQ60wwLziYGa9XZ6d333BuQdFon4/qV9URqa0/WACgRmRRNyIh5iLHItIp3r3YQRYWmLp14KhrQJQibRKW2cpRJKLFIaYVx7OR6Nc2ThvIdcfiWIRz8uPOEysyovqFaphZ2GBVeWh9GtgV7J4IfvqEt58YzFOXd/l27cqs2/K2yy/mqnR2xKK0BGs27iZ5fNnYHL7EJdiHpf4FaNvbEb7d8dgHRdB7IMUUReV6An9qTB1p8+QzvDb53z8sxROT2Poybu7i2lDPuKcQ0++nvsWRb8tY/H+O+RIVvnUGBa/PYh2XbrRs2dPfrhsypg336e697MrNZ9ARKynKNK0Fd71h9Pc9TrzVksGW+Euqr9C5LFkRDct35f5s+py6IuJHIws1Oa9SqRLpFffoRoTJ7Xm4ZJxfL43U9wv5a8ufoFCOvekTTMauMOx/eGvNBjKyMjIyMjIyMjIyMjIyMjI/JuUzGqZuJRn6Ix1dDA5wfotO4nK0HkU5HD6x7fo1KkTnYbMx3LsKj4fWKXMllJm1B7cgtwr54l75kyOl6Nv4UD7cbMYHpTIznlf8FtM2fAi3t71SDgfTkLy68ZrRmjft2nnEc304T14e9FDOvywjFFtntzS549i6NGYXg3N2bnzlGYrkBdRVFSoOfT3adQnf6RX96506jaInanBfDClJy4m+qiMXeg2bjIhmXsZ0bcLMzYWMGDOd3So7kbZKe9n4s0vIK9AD8f243ivqZo1X3zP9SwVhsp8cjL/WBn8GdRFJ9ix3Z7QTm4lk+Ra8ri+7ydGSrIirs7dejDn11hy8/IosrHD44nlA0YYGSm1X0a/gvy8R6TpZCAu5s4Txix7/+qMmvUjn735JpMnT6J9VQeemKt9/JBI3aHBqZkZZGSb4OKp0k3gpXH3ejwZqdoYY47M5aPvfyYu2wkXJxU2VToyafJkTbyd3ZM5fvw6ycZWeHu6kpEYRUHRa1o9SjAh0N+FzCsXiSgpT7UoX+lvM2xtzDAOaMyEiZPEMyfTL8yV25fCiS14vYnv5+LtSqBdIQlRBSUTk+qHiTwqsMXVU1ceKclEZedoJnDz8vNISMnD0sZAM1GsQQQsKny+bL+UlHPMHDmQ7h+uIt+6FjVqPinXL0Md84D7mvxVi8c/9dzHj4gUdUDLH0tTQVwMsZr3kDbqE2gEIZs79++T7lGDofUb0qBZM+pVc+d2+DVynvdZ/+viZIePi4rUaCH/OlFRJ6aSkGeJs5cu79PTiM7MRLJRFBYWEJeQgbmVIXrFea+Rjz+R9y+iXjUqqx+R+LA4PhH/3VjSjOwxt9Q5xT7gjihvyS/m0WMKCi2wkQ6/+Btw8K5IVbt4tu+L0ayCE8qEglw11g1680FHKza9OYV9D0XboCoiVzKW6ZJpaOtOj6k/MMz3HtsWzubkY0kuYlg/7XM2xzjSZ9IkJnV24MKlRAojI7ldKOLNA7tmQ/ikoynr3n6PE0lKDFQFIl41OelXWfLNJszD2jNO1LWJDWM4cDiBeFEXskQ99W75Jl++04SdH/Vj4pfHqPTBIua91UizOkxCfWIhPbt1ETp9CL/mVOPjKd1w0mzTpsXYKYBBn6yil+15Nq1dS0SaeJHsXHIwJqTHUGyv/czSAxFkGxphqM4hP1cf51p9+G7OSLJXj2bA6M/IqTuS7z7pjruBVhg0ciDVQ3FdWfMdN/Xd8BF69aV1Sui+3EJ9XDq/ybiQZFYtWEtUvj6GilyyRVtRmFOIRc2OTOvkyI5J49l6vwg9EWF+ThHqzGwKTJ1o3a0VyVsXsPTMIwqNjNATGStEtQTPWu0Y1aUukVu/Z+nVV+tzGRkZGRkZGRkZGRkZGRkZmX8T7VSxUwX6jZlCF/MTfDnrGw6Ep2icn0b96BjHIwqx8/aj+LtThWMDGgZkc+b4WZ4f6gUYmFCtw3D6ls9i6ZwZzP9d2sW9FIVTY2q7pXL24jWKbTGvQqGoTKuW7pw8eIiY5Fwub/qS9dfyKVchBIe/YAGp1KkvgQ62NO86lGnTpjG1bTnM7asxaNpwGnnYa88feB3y07l/NxK1vTcuKn1MzatSIyCfX/af06zuOLt+Bvvizaga4IPZy2a1EuO5FZtLBev7zJyxgHOJYOHiiG1eBCcu/4XJ8j/ApU3LKarZC5/XOB4gNe4hiTn2+FYoY5nwqUQ1+xjOH4vXOfwZvGg7bgrN2c3H77/PBx98wLqTcS9cjWFiaIiRQR7Jjwtf8ZVyCsmpRaSc36CJs/j6+NO1ROTmk5mZjamlneYrc8mQY2PtjMkL8kGhcMTSQvdDVDdpJyFDD0/Kbs6kJYeMzFzyI37l448+LPPcnziV8/IzFZ5LSjJJ0v+LtKbnGWJpKx6sm3PHwgxLvQfcvvZsJqj09DBXZhMVn8lfsbuUpUDk45prRTStH4aDtFXVUygUDs/ZUuffxABHezsSzx/lukoPY2UBZ7ctYPHeW2Q/uZjrj5GbR1aOPua2eqV5b2aCuSqeO1efFVJppZSVoZoHD9N4wQKWv05CMulKS8yKjR0S9lboZz0Q9UL3uwzWFhbopd/jpu64pr+CtB1cjba9ybtxilvxKWhyIDeH+DuxOJs+5ofvFrIvtggjC3Ps9BO4eC1Hu9rOxIbGvcbS0+MB877+lGWHS3WGWn2FVcX1ZeZBTNxMuXvmEI8yha6NSsLbIo7vvvyBw/FqTG2tsSOGs1elVToF3L+2k6919eyj76Nx9ISoB/fIVwTQuX8YacfXcOhGKpEHV7P86H3sarahsnVxQerIT+Xe3bvg4Ct0uq4lsPOj+/DJdLE+z6yZX7LzgqYmwo1znEm2wD7nLEt/OUOKqNYO5XwxenyJ2zH21G9RC9Obm1m0P5aU6Ots/fUo6oDGNHV5toVRKq0xVuSQnJv7zMqTJ4i7R7h496p2d5n51TKui0ba2sMV2+yrnLqUT/LNSCyMUlixcAm7ovLRNzLE3iyT8OvpFFw8yY0MExKv/86647eRFiA6lvMkLzaCeN2RLIqKnZg0vDexh37k203nRX15gfKVkZGRkZGRkZGRkZGRkZGR+Q+hxMyergNH0dnmKhM+mc+p27qtr56Dono/+lXR58rhvSXGjtAevXC5sZMDd549M+Rl2DUfz5SmDqxa+iO7zsU+MyFdp3dfrK7v5lR08WkYr0MqOQozAjy9keb3FIowwqoZkJzwkLQ/MYdczPVV0xg18V0WrFjHunXiOhlNdmoEe9f9wsVHqZoJKJWJFV3fmsPsCa2xMX2BScTUjqq1Qsm4sp/buTmoi9IotHahsp2DZoWKSlWHyv5FxCaI99BNgBpYOTHovXl8N7oRZka6z8LzHvLLoXOkmtWhfZgSjJ1p0aA2yac3czzxL7zoH0CdeopzUY74e75iCxaBOuY4v11UU//NT2jtpgCrYIYPb4Pp6Q3sjH2pJeKlKBTSV+DiD5UeegoFfo370aeuJ5oz0J9Gz5iK1ZvinHCBfQ/TtZOvL0CtvsPR03F4NB1P83JPTXgWJBB5JwrLwNr4qPSxdW1F3/6NsNUticrLv8eddH2CrG0wUbjT/ePPqe+s9YMMft3wG0q/ZjSu461xUSg86NChtvgriWs3ojCuPpLR9V5s/arUZQrzFy9j9vDSA74lfLqOprGzlFY/GoZ6knL2CDelzHl0icMXE6k4cASh0j47ONKqVV30r2xnW/Szs+y25TsSqHrApfjSbefMvEJ4c8ZCvh5SvfQcmj+AurCQm7/uhcAqBNhaolDf49KdDNxdXLFRONNh+qe09Sq7bOffRg8LM3NcTPLYv+939uzZw+GzN0n7I6rneSTf5tSl+/h1H0g9zTZmFtSvXxeLu/vYGpVbvLihBFP/LtRzzuBSVKTmYG4JIztPRnz4A9+OrIexwV/PI/X1dey+bU3dVq2FJEjyV4PRI2vz4PDP3Hx6dZtlIN2aVeX+vk1cK/rr1jCldzfah6g4e+EyJWqqKIcLl09zLy+QtmHGKPUMCQxpjsWjE5yMTZQ2jMK37RuMqlrEd3MX8dvl51hpJEzd6TFxAvVTNvLx5ntQmM6xM2eIU1SmfV1ROfXNqF6rEYrbv3MiPv2JvFe4teaThe9gcuIHDmkyIZ2MDDV2NUJFbZLyqAJ1atpQ9PgO95+2xps7Ur1mDdIu/c6dPCEwRpY07z2Gnq73eHvGAo7dLP0sQJ1+gQVbLmHtU5dADxGvS1PGdwzgws7l3M3JJTs7H5MadQjT1FM7ygd4YZoTTXjSszqywdARqG8c4/qtRy/XZTlRbPztPDk2jWldUzhY+NOlaQgP9q/kdHIet2+dIjzZjea1zSU1imNwB7zyr3PyXgz5KadZtvcefuWDcbEV6XVvz5iWLpw7uJNHovyk/sDC6UOwiljNnI3HSM3+p6x2MjIyMjIyMjIyMjIyMjIyMn8epZ1tRRrUDkQ/oCWz5q9i9+7dmmv26FCkc5vbfbSjxG3XZ1XZMqATX+/VTvorFLVp1MiGy8d+IeupuQ+HcrWYtVyE2TWf7p76eLV7V8SxgWmtAjBW+dKnR2Os3IIY8e737Nj5iyb+NfM+pJqbiFdZlyZNrLh68tdnDvJ2r9GGuWukeOfR3t2IGn0+FWHX8mZDd1SKcH58ey5O3d9nnZTeXR8QeGoe7y/eR8orPkz1a9SPxRukMHNo6W5Oq9GzRLyrGV/bnszHUdy7d6/kikrIID83jdh7MSTnaM8XkfZBt3JwxdXO4okDg4PbjWPFZm3+7d60iAqxW/hwzjGScopITzzF8oVHCJs6m63Cf9uGCRTsnMOCXy+TrZvzUij1sXF0w8XOTLN6QEshGceW0X/Redq8/TO7tyylqd5+vl57kfR8NWYOXnywWHqXRfQOMMW2yVvi+Zv5sFt1zF+2skRQY+CXbN6+m1UftaFSre7ME3my+4vu6OspJcuA+Fc8GZfH1Y37yLS20LpJ/8T/F0n36O4ooSCLvd+M4O3fLZiweBe7131Dhaj5jPnmABkl8b0AKT5dnOqiIu0h9cVu6vusmrudR57dWbZrF5+3NGHTkau6g/h1BHZh7cZt7N65hTdq5zL7+2XcTdHObJfEq/lVlnyu/DiWz06Z8Ob3Ir1S2Unl815L4VfIpZ/X8HNCRWZu/pnFs9pyavNPRDwUcYqI8jMTObzzFNUnfcPmXT/SNOZ7fjr2uOQZGefmMGnSPpp+MF8T565dn2B145zwKeLu7u+Z/vN9Wk0V6dU9c/es/mUOQbfBw88LTy8PXG1NdG5aYnY/oMNSKa1zaZ64lpFzTokSEhTmcHDhmyy6FML7O6R6tpwB9pd4d85+kgsKSUmNJFq/GrN/Wqd53oIJtfh15QKuPdRuGyahNDDBwUXIoI1JyUKGVyICq0u2bSoi+t5pLiS40a6BLQaqPM4sW45Zm6ms2bWULtnLmbm3jBFUhJPkqATxd/FvbblLket+i6tY5hR6KlpNWynydAXDQ93RqzZSvNMOZr/ZDTeRXWq1kJ8yW0lp4tL8zuHUxUukeXVn09ZSfbdn9kjsdIfZ/1E0TynK4+SqT/nxrC9vbdku4lzP2EqPhZ7dw6OcArKybxGZ68sn36/UPG/NJ205veIzTt8rNY4oVAbYOom8tzUV9f+PG5+eIS+F9R8MICZgPMvFM3ft+pSQEx/z/upw8tSPOX/lPnmVhmnzYN1sKsX8xCfrIskpzbYX0uMLSf5W80az8hiGDGbnLzv58fNR+OtWQDXp2xfTxJNcPBNXZtWCmpybB3j7p31UGryEX3ZuY2pTQ1av2s6D1EKUygC6dayLmVcN3pqxgF9+0dbHpZ+PIMAefHp/JZ4j3DbNoWrKL0z/ahsxKVLsarIu7+CNxccIHbOG3ds3MiToIYtXH+BxVhF6hqZ0+3C1Jq5di/sQv2A4Hy0/R5aoNJIBdMnoNzlj1oW5mjz6mk7JW+g2eoHmHKMKHSexaouufm74Ab/b6/hg3kmSc9VYWATTrEElDP0a8/mc5eyS7hHXvEnNsTfLJ3HTdN49Zsini0S8S6ag2jaIGb8kU6BOZNc3X7E5qgLTt+8UYVYxoUICkybO5nRansYQNum7jdpniqtb/hLe+mojMa9cKlRI2r65dFt4hZ4fi3xaP5eqD1fw2bpbZAvZz4u5yBdLd+LZdTbbd+7m+xEV2bFyOREJ0jlUedxc9wm/5NRm3mqRXqET01b0ZcnRdIoUjnTp1AwvexNcG49m3SbRDunSNrHBf9KYKSMjIyMjIyMjIyMjIyMjI/MkCjMzs9eY2noeKsr3/pAZHTP4rOeXnCkzsfjX0KfCoC/5ok0873WbxQXdRKeMzB/DkOqdxjClfjYj3ltCckbxN/UyMk9h7EzfNz+ilXoLw2b9RlZuISrnmrzz4UQM94zjvW0JWsPbczHDxUWP2NhUaRkYTUZ+zkjrvfT4bM8TxpZ/EwMDSwwNc0hPFzJvZMfoGQvJ/eVNfvr9ru4OGRkZGRkZGRkZGRkZGRkZGRmZ/z/4CwYQEwLqNMA/9wK/nP0r5zg8jSnlGzbGN/0UO8890rnJyPxRZAOIzGuiMiO47VAmN7HmXHgs+YVqjB3dcSuMZtuKFRx/kFOyIuNZ3Kg7qDVB0soqY0d8rJI5uGUJe69kvSTMP4kCS6cQmneogbW6CIVNZXwK9rJo6XZu685t+DMYGFegbb8w7HS/n+bB8eXsuirXsX8fNxr2bkKA2fNXKqXcO8NvRy6Q/Md2qJSRkZGRkZGRkZGRkZGRkZH5n+EvGEBkZP6bUWJm44SLRRF3oh9RUCgfzivzEoyt8XF3wsSg+ACZQlLj7hOTlPmS1R86rNwJdrVAOhQ/K+EeUY8y+I+Km8oQJzdP7My0B9MkRV9FWqDyV9BT2eIV6MwLzvonPe46UYlP7Vco8y9ghmuAG1YGquduT5eb9pD7sY//uUP1ZWRkZGRkZGRkZGRkZGRkZP7LkQ0gMjIyMjIyMjIyMjIyMjIyMjIyMjIyMjL/c8inlcrIyMjIyMjIyMjIyMjIyMjIyMjIyMjI/M8hG0BkZGRkZGRkZGRkZGRkZGRkZGRkZGRkZP7n0DMwMPhQ9/dfxrZaRyZ2L8fds7dIU/99O2vZ1+7Jm119iDgVQYbOTUbmvwXnSo0Y1jKIaxH3yCv4v3TWiAJbj1oM7VWPmLt3Sc/O17n/J7GhwZA3GFwhn4OXY3RufxyFQx3GvTWcRj5FXL0QxcuP5zYkqFFXhjVx5cy1exQUyrsCyvzvEdR5CpPalSf2/h0S0nJ0rv8szo2G8/aQ9rgqHnD5bpLO9Z9B39CH3qP7YZh8h9ikLJ3r/x0MTK3o0rs/iPQ/Tv13yudF6Jvb0WHwZAZ0aUXTpk2xTjhA+MOX60WnJsOZPryr5v6mnrnsv3hf5yMjIyMjIyMjIyMjIyMj859FswLEp35Pvl+ygQ0bNrDqp3k0L1d6nKppi2kad+31A4PKG+p8nsaNJm1aYJ12lcfq0klg93bTWLV2PbMG1dS5aDGytGfcV8XxbmBSI5XO52l8aNW5BRaJ50igdADu2flD1q5exdSulXUuWgysXRj52ZKSeBd91AV7xfOOh30+3t0/Z/2qJQxrEahzeRJFzcGsWL2O+V8Nxlvn9jIUgS2YNX+5Lj1r+HR4KxzLnCRs4R/GB7NXaP3Xr+GTUU2w0Pm9CkXYSNasW68Ju/i93rha68rGzJ5uU2brnqm9fvhoBOUctN4vI6TXByxfUxpOc73fEZWePj5VBjBvw1d093ZEc1S0qR1d3/qMic0DMBIOtu3efTLcutVM71FFE6+EosHEEr8FE5tjLgX6H8DU1pUqgV7oq/5zC6oMm055Mu83vEPt15B7IzNHKlUIwMzoRfXvT+IUzPjPF5RJzxImtKnxStlWKIxwDQqhVjlHncufxMSZSrVqExLkiuEr80GJtWsA1YM8UCn/XBnqWzgw6KOf2PD5AGzMinWkI+3GfcaKJ8pFe01vZaa9xaMm73y9WOO2btVSBtYrfW+FUo/enzwnjA6vrp+wbr3Wb+bI+tia6Dwk/Brx2dylGr+1S+fTqbqdzgP0jMzoNG1RSbxTmz2p0717flHit2Hhm4RYm2oP2HYIZOyn80v8Fn49iWArTRANxtZOTPhGF05c4xs8Wb/1Gr1Z4jd/fCNMDErz2rnxCH5csVbrv2I23Wr5ojnCXaHEv+fHJeGka+XiOTTx1wR7JYrq/Viyco0m3LIvxxPsViaTHMox+hPd+6xfz5ut3XQeWpw6vl/yzHnDq6FUlspRraHfCN2r9ft2ckdcLXUe/8VY+4ZQuZw7Jqp/77B6E7dgatWsgZPJP29cVaosCKxcGUerFx3V/9+Nnr4BfoHB2Ji/qI/17+HSegwNraJYu+Bbvv32W369+WrDfsLJjXz33XKuFToSEugsXF6/3yUjIyMjIyMjIyMjIyMj80+iNHf0pk8DHxZ9PIpevXoxdW86A0ZMIMhJOzmV+etMjbt0TVufRJfvfqK7z7MDWz1vTyq7JnJ6TxJ5YqysZ+nH0A/n8a7fA07l2zwzqG819msKDnysibf3vJM0mrSZgTWfnoRVoCofQHXHBxzdmUK+Wvy2q8yEmYt42/U6pwttsTLVTJPp0KPhqE9xvrma0b1707v3ApJC+tKvY8VX7PWlQN85lHfmLGWq7VnOFdphbqyv8ytFqe9O7y4NsbGxw87GnNeZMlbf/JVpYwdr3nPg6LdJCu7JiGblMdYDfTN7eo7oR/KWWQwW/oOGrsGqSW8a1/Z6xdSBAoOa/Vg1qRVXlw6g99C3OKpswBejG2KqL95UocTUMouDX05noK7sxn38IxGPdMFfwoX1nzC4Xy/Gzj5BTOTvTB/em16fbqegsAiVgRl6Km/adQvGSJq8VOphamWNpcgraY5Zz8SEh+c2MknkvUZm+vRnxsZLIlY9/Ht9zo63gtkwTSqX6Zxw6s6Gz7pjpJInSf4Ocvd9pc1zcb29+Rbm1pb8R6fR4sOZ894YTXp69+3P6nCwMDb816bE1FGbGdm2Jb2nrOPR37ga7VlUmFQezoIFM/EhmiIT8zIT5Q/ZOe99BunKpVev3vT/bA0pBakkxalRmDnQe/BIHG79yPCBvRj13RkaDXmTeuW0VoUmb62i8t1vtHn47e+EjN3MW00kfaek9uAv+aa/ksX9+9J74mckBvViRJgnkg1OaePNmOGDMDz3FYP692Lykgg6DhlJVU9zEVafzh+vp7HyN0097T3nKGETF9LdT9J3Sny6fcScfkXM7SPV02nsSCjHZ+91wEB6p0c3+eGDsdr09OnL1seVGNqvbYlBt83oL8jY+4HW/4fTNJ28kT7VJS2pxLDJZLa/2YBfvxXxjvuG2OBRLBpbXWgGBbZVWvPO4AB+nTKG3r0G8OmSO3Qe2hV3Bym9kp7U58bP8zU6XYp7oGif9kdqvF6CaCuC2zDnjY7EbBbx9h/OurtuTB3RDnsRn0Losib9JlIhZRtvDOtF3w/2UGHgJ7SvZidCKjFq/QGLe3uz9EOR3sk/kdP0Q34YGqRpR4LbjWOk8xmGDhR5P2Iy12w78XbPKpiUbYr+Czn+dR/aDf+I8/fSdS7/PHdWT6JF63Z8/UuUzkXm/wINqlfl/q3rREY94tGjR7zOgqGCzGQePkwgI6dA5yIjIyMjIyMjIyMjIyMj89+BMv3hXT755HOu3kuksLCQ9AM7eGjigbWNvfYOdZHGXbru7jlMuNoRJ1etVwlKI6pWroHh9ZPsS01DjR7Ozj4kHF3AW/OOkfOcbYG2ftaf+b9c1cZ9+Gd+TdQnILB0tYAGpQl1a1Yn/9R+fs/KFg76+Pi4c2f7TCbNP0tB0ZMTmwqFI8Geljx4GEdyQQEFBSLcyRxc3Nyx0d3zfIwICnLmyvL3GL/oCoXPnTA1JLBNV1o6XOHzBad1bqUoVAZ4VaxNrWA3DMuuBBBxFedfVlIK18MfYepiKNkOMDRwxsu0iBspyWQJ/5zcfZy8pYefrR2muuBKA2P8q4RSq7wzKj3dxKq+Ix2ahqK8MI+Zv+dSkBbPjcj7mFZuTKhVqeGmqKiIAt2zCwuLyqyfeTFqEUZ7v1okXU1RYQGFwq2Y5IirJPpUo6blswYiDZK8iLwvfuciUUYKi+r0aOHF3bVfsOmOVC63WPHTr8SV68CA4FdMiTuWp0YVX/yCqlOvVnmsrXyoUa8OlQNcRalpsfARfvXqaa/KnuhpJqCVWLv4UaWcM1Y+VbV+YdVwtzHTTGJKRiJrr/J4O7jhX7UmdYV/WK1qOJT5yN7QrWJpvJXcUZZdSWDrS1iduhq/kEAvTHTZoTKwoULVythbalOnUCrxCa6Oi03pl+cqQxOCquvirVcDT7My8dr7U7euzq9aIGbPMcQ9lzL1tPCpeiFh5llF9zxxVfXH2ODJr/NNXIMIk55bN5QANxvtCh8d+ma2VKgeRs0AO5EHOsdXIsmOLj2SHDyVJKW+Eb6VQ0vSVPvp5Ukir50Da2n9awZi9Tqra0QYp+IwdesSFhZGtWDXJwxB1n41Sp5Zr5LHk2UqMPPSyUpoVVwsTV5psFEo/GjbxoDlk0aw5Uyi9NpPoC4qzYNCPTMa162B6tJOVlzPwcY5jFDb+yzfe4OUrEKyb/7OXTyo7OWBsXjd37/sxdQlJ7VhT+5lV0whlauGgYGQ62AbLv/4Lfvz8iiIieDAmXhqtGuGpUqFq2coFVWXWLTnHpk5hWTcPMBD0wCqujliaN6C2uXTOLhtEw+kenp0PSuvW9G4XT0MFOaU93fFIDKccxr9eYcT56LI8ylPTc3KmNIyLcjP58bvQgfbmmGoy+BNnw1k8d7r2vQe2sbvSYb4B1RCYeTP4E61yTzwGYtPiHgfXuPs7VTsw9oQYqbCyd4F65Q4zubkCH2VTXTsGWL0nAkxMtLWVYFGL5XRK6+0aYm8blC7NpZ31/DlnnQKctKJuhWOwj+MWrYmmNiG0Towj417zxKfWkh+xB4upws59y+HhXklxvaszf3fvmF3uEhv9GlO3MnDvW5ryhkruLZjDoM+WUtWjsj75Mdcu3wDp3I1UaleXVcVQp9VD/LC3bsCoTo5DLCXpEwfJ//KhFVw0xiTJSxdA0R74qHRZ4amDlQI9sPBJ1joHUm+wyjvYaczwpviExJKoI8zwdXCtPJbw5cSjWPjTWhYXerWCSOsWnCZFUoKTK3dqFjeCzufStTR1P/a+DlbldR/PVFPA6tp01l81alRCTvzV7yriQ3BIbW1zwytTXl3a52HhJnQudXx8vEmpFYdTZy1RF18tcFWiY2UJxW90dfTSoaJjZATkS9G+qUay9Dekxq1tbq5umiPy9qljMrq9IruJXmNhQshop2x1HOiks6/irelyHud/4uwE+1ANR8cPCsJnVEZZwcfqobWIbRmQMlqN1OPSpr2RfPMkHKYll1tZ+ZApepaPRhWuyYOxQ2/hGijbHzL6O0KLjqP10NafSOVabBb2UhfD4Woa4mpqTy9kZixox+1hCxp0lO7Gs5l2rVXoeccXPou9SrjolemlbHxonZxvDUrY2dR3LrLyMjIyMjIyMjIyMjIyPx1nhneK5W26Ollk5/37K75AS3qEZBxiYu3dA46DEzMqFbNh5uXbpOVI22vUciDG7+y7fcrpL/Wzhe2WFqoycxI1f3WYmxlQ/VgWy6evUuutKyEPCJO72T70Uiyn7OLh1ody4njUdRo3pwqzlY41+1Pe/8czp04x5MxP002l/ZtYcfZB5rVK8/DwsmPDnXcObriZ87kPftSKiNzmg2cxtQ+9bAweXJyuRgjS3OCfEy4fTOd/ALx1Oz7XLpbRLtOTfG3MMatQX9qmj3k3M3bIkVaNHtxD3uHt7rXKN0yxtaZADdjws9eFu+sxL1aZxoH2pJn5k+dysXPtqFWz0FMnjqVyeNHU+3J3V3+POk32HhBn57tK+ocXo1FeV/8zJM4tb/MmQ63LnMuwQyfgJfvy6Wo0oOP3nuLjq3a0n/UMEaP6UuDyl0YObg97lbCP7Alg5v5YmZmhrl5OTqOGs/wZh4ipD6+tdoz6Z13eeeNjviaWxFQrTlj+rXCysxACLoevi2G8t677zK4hQ/WlmZU7zaOng0rINlAFEFtGT++C+XNzUW8wXQdP5mJnStp0oRrFQaOG0XHIBvNc42NDEoMA4am/pp0VvDUTvgp9fRp0feNkgl+haICvd+aQOcGlbHVpNmbhvWCNH541mL4hD6EWVmKeJ2o234gk/rWx7DM5N6fwaZKGyZMFbJlYS7idadJz2FM7h1Wut2TXXkG9W9DkI0VLp7NGDu2J96O2q/vJUxcyzPgjfeY3ClIZ1z66wS2GUbflrVx1uRBTQa+8yZta0rlpkXl15yh3eviaB5AB1GmU7tX1/m8DAX6RiaaMpGu2n3eZfKAeljqZjkd6vRl0uQeBGnKNIgub0xkcpcyRle3UCaNbIu3qHPVGvdi0sCmz10JVha1+gYbPp/L4fhXzcgrsHIOon4VC/b/dk7os0KMKlRDP+keKUmpmjNLBo4Zi31hKr4Bdpg8M/9njbWVkrSUJDAzwcJIpKtEV0lGg0fkOntQSanCPKgiebG3SU/PROFYj35DB4s8KKB8oDWG7rZCM0jGTW1Itfoh124lYeruiYM6lbOHL5Hg0ZixPUJx9qhE2zAPbv38C1fKGEElJMNehYaVSb0XT/pzj1uQdHqRVqd7lqOKYwFnj18Q1dKC2m0HUcsyjQyrEGqWL+D+7ZtE6fkzekBjXAyNqVK/KcobZzifIhnTJQwp17AjY4UumyquloGvIYMm5nh62xF15RoFBQVY+Leibb3KQgk7UbOiAfqVamOX84DH8Yko7GsxeNJU3HPv4+LjgkXVKtSwz+Ti6atg6kbLPqOprLhLll01gp/Z91AfY2MTcrKSUT/H8Pg0ipBefPjBe4zu3hAPRzN8W43hzTEtcVWYEdJhCO/2r1dilPOs3Ym3+jbSbK1n6VCF4VPfY/rgltjZWOLk1oQhwzvjaWckdIoTbSZ8yAeThlEzyF3IdjX6vvsO3Wrotj1TGWIq6oO9S1WGjhxEObfifcuUOPrWYcw0oSOFrFtbWuDu04KhA1vhZKk1G/i3HsbADvVwkeppje588N50mgWZlBrjX4SQQyORL+bmPnQc/y69G/rqPCQd6EKXyR/x3pieBHg4intqMfDtCdQv96p9xPTxD+vIm4Oai/qhNSLYB9RkdN82Wp0uYepA6w5tqCbitTAPZdjb46lTXrutnCK4HePf6Eygpv5XoNvEyUzoqNXpCqF7x06exjtT36V9iDnOlRoySujiGiYvN8tI7cR777/LaKE/23bpz+jx/akX3IE3pk2ghpsC64rNGffWAEJF3pqZuVC/s2iTRR/BQDLoGllSr9sgeob5YWMhdJapKdICzmIMQzozrE8zPDU6MoS+70wTbV2AzvfVOAp99/6HH9OvzmvsfSnhFsKgURM0dayurxl12w3Q/D11ZHMcJZm08aZ5wxCcbKX2yQK/im0Z0ruRaMdew/BnH8rQKdNoWUlqgyT9bIx+sQg5lqfXyN40dLDF3MyaiqFdGC/k/MnVvTIyMjIyMjIyMjIyMjIyf55nDCD1hvTD5NE9khLStA4qQ6r2/YBly5bxyUB/zvzwNSeemuwzMQ3DwzyWc7duk/sCA8LLqDl4ENWNHhN++Z7ORYulVSi2hTc4cy+GglfPLWk4t+krfr5uysgv5vL1m1U4+sF0tl+M5y/tQK7Ux6NGG1wyTrP3wh2ed851QVYKm2a9wfjvdpGc8eQWEIpqfVnw408smvM5nimn2Hf+PvkijsKcNHb++D0n8yvyzpyFfDrMiz0zZnH8bjLF9p28lHiWfjqGiT8cIKM4cw30MVQVkJNZhGFAd4b38OLIrv1EpygxNldAZiLbZn/MR/MXs3b9em5Z1mPS+Deo6P7HvwR9lmzubj9DSpsWVC/5fLYYffzr92GWkBVJXpb+tIihDZ0wMjRELyWGm6llMy6LrKwiTExKJ9pfhFJpSsSFfUTlOhHEcdZtO0+6qQVGxqCOPsuGDdvYvXs3u3atZM9tS9rVLTXOGBlmcWThj6zdtZOfD5zFuGot6lvoVoHoGWOYdZa1q7ey85fd7Nx/C5dy5bA0dqZD/374Ru1gxa5dIl7xLmdUNO3TmkoKY6rVbUFY0Sm+W7dL89xjFyPIyNM87pV4dh5M6yAlexcvYbsmzdv4+YQk92aENW1H7ZzT/LhHincLa4/eoVyzJjQQ5f3n8aBZ5w7YXFrIIvEuu3dv5NtfblKhdU+6+hZ/iZzCqdUrWbNzJ9v3rCXWIph6rvYlX06n3z3PV2+PZPJPz666+jMoFHXo1K0GV39fzGZNHizg22MGdGjTGE+diBYVPGDXgh/ZumsVyw6lUbVXa2o8I29PoS4i+uIBTZlI16W40lqvUFSk27AuKA/OYrmmTJfz6c4kmvQdRFOX4ngfcWDefNbt+pkNv5/BomYd6psYv3IVyGsh0m4fUAfzx+c4GRWv0WdKUyMUefkU2TXknU96oTo9nx0nktAzUgmZ14XTUaVHD+pYp3Hu5E1I/X/s3QVgFMej+PHvSXK5uHsC8RDc3d3dnaJtKbQUalBa2lIKbWmLFC/u7i7F3Z0QJO4uF7n/ngQCBGnp7/37fm8+79172dnb2d2Z2Tk6szMTRWhUNuXbtqeE7osW3jSuVQ47Ryt0j7/cXIU2JxetS1Mmft+LvBPzOHgxDRO1AlnERW6n2VKpVi1DR59nK95p6iad00yf3zGnlzB29GLM2ozjp6kjUBxaxs9rpOfdmO+yoOZ8/8sc/li0kK7BiRzaf5rkYsp+9XfeoZJpLLeuPdI9hJjJc8hMl+FdsyfN/ONYv/k8iRoVauki0h6eZfqk+TwO6smP82bTzjuGxfM38yAtB62Up6EbpvHp97+yTKrLTuWWYvhnP9O2koPxTC+hkGMi3VCOVMfg3YlPx9Tj5r4t3IoswMxShsxSjSJXQ55tdT4a3xO7y7+zcm80MjMT5FZq1LIsMnMsqdOhJ5WUZ/hj/Q0ytVJ98dzyElYuztSpFUzYxZvk5hXTK18MuULB6f3L2bhpl1Q/H8W0tFTuHV5fykxMcriwYxu7duxg575VZJgG4uxgqD91R6dE32b3+o1S2Z7Hnjse1Kjir99H7C32793N/kPnSSgmr1SqbE5v3Mgu3XNxcDMK2yDsdKOfZCVo3KohCVd26Z/TXfMWcSA6l8SoMKKLy/Si0mM5f/yg9Bwe40HGi3WGXF7Ao8un2L1li/75PxPlS6kA3boRb0mbxY1921izaTM7ds5m9wNn6lYIxFbmRof+/SjxoEidfs6Upr1aUqawXjHzwDxmJr/P3ynlzUFirEpTyfcNpu0zL0H2tTVcjDHFV3aL9euPEa5wwNrOjYZt2uF04w9j3buBGTuu4d+kC939TbF1KEuTQDlbdmxl685d7D1wiAjj7GQymRdd+vXA5JZ0L/o6cj4LztvSvGNDShi+8lrhu39h6OCBTN9d5MWDV4m7y57tG1kjPWfXo7K4dmqf/u8128+TpOsxTYvm2J6d7Nihuxfpc+wwzp5lsLV8g9EaQTVoE1TAWek+DfXzKR7qnxdTylRuRB3T+yzdJ+XLrm2sP3wK20p1aGBt8eI/UAVBEARBEARBEAThbyjy35cyGn+6lvdqyjm5bzuhhY3VeTlcXvM9w4cPp//YrZT8cAHjO5c07DMq1asD5o9uExmheX4GmNfSLbo9rnMQ8Vt/Ymvos90UIV2ak3/7HnFxuW8cr1u13nQtm8VvE0ey/EJJBk7/ic41325BZVOzUnRpE8SBvdJ/tKcUP7+1bqqbpOhHPI5NeaGRWHtxNaNGvsfQ9z7lWG4Vxr/fDEvdIiAKc6p2GEQz9QW++Pg9Nt+vyLvff0GtwKcrC2vzc0mIkuKNS9NPJ2UM1f9fWfXRrJ7SgHO//8TxsLSnHTMFeSTHRvDgwQP95/Dc2US7l6e0mwtv05T+RMZBDl+rSa3axu0ncrl3fA3jpbKiKy8j3vuAJUdjpHDpeu0d8Hi+Aft1DdpGmuwoYqKypFiURN67RLom90kHEZkJVBy93tiospmxzX0wVxW5y+gwTjyOI0c6OiEliaQcGwJ8DWuWQCq3z97gYbiuoRXC9kzly982E5XtRUiAJf7tJ7NJH+8mfuhcSr/GidrcgdJBfqRFXCUx66/PdR5YOpCc88c5n5JpfIFfQ3JyhvT/bfD2cMSt/mhWbtshnXM7c8Z2xc3RAos3TKdi+fpQxVtBxOVY0vXFJpfU0MdE4k1IoDHehCjOP44mUypfWTnJhCdACW8LlMb+kQJNJjERDwmPz3wycuCtNG5ENWUckY/TjfmYQczlR+Doga1x3piCBze4EJsq7c/hxr3H5Jn64v9stfPXVK5MA8d07l+OxzCdfTYJV+8TbRaAb+HAk4j7HA+Pl3KkgKj4GFJyHQh80kn0duRyBfWbVeXWictEJBYpN161+GZiT3KWf8vcow9IfXHgHcEthvJRj+pk7/qRJTekL+THsmXqEs45tOX37VJZWT4RN0UOGWHSM1+YQX7Nmf5tN1LmfsHCk4+fdNBpc64xZ/QSnKR6d72uYfX7Mpw6Gk9OXBwp0m+AzL0Rn00fh9Xez5k0909K9R/P90OqoDCWQe3d/Xz1ySjp+R7BD5vTGTJ6AL7OzzaAVunzDZ909idm63R2hj2t0xX1vuCHvu7sXLmOG7G6J9JAZh1A37EjqXx/Du9+9Anhzl2k+rATLsZRCDlJUU/qsqMzpnJK6U/5kKAn0wS+iqzSYNb+2pZbv0xg180ENEX7KJxCGDOuPybbf2XmoTsk6gpGkfLt1vozevvGsmbzAcKS8oru0tONgun8ye9UzD7BypP3yX7DXvq0xAtcu5hMrnQtOVfnMrTPF5xOeINjk2K4EBlPrvScagsyyMuX669BT/r9iX8YSnSWLr11nctIz+8blt24CM5GJeinfiwoyCS/QKGPV6t9zJXQNNw8vHCQ8l9WpTF1HLQkJ8YZD3wLmizuh4eTrM+QdLKzZcgV/8CzlpnGnUePSdIlrhTvtdB4nFwdMFeXkOo7S4I6fs9mfZ2+kSkdg5Cr1U+mUoSrHF4bRoKUdnlRJ/lm+IfMv5b2Qr6/KJoHt1LJQ0Gs9O+g1KwswwsXXp5U8FERczWWNP1zmUfag3AiCzwICZJjHVQbx4IoYnUjnV44iR+lQ+xoMOQXfUe5rvPk2xaeyFSGjso3kZsSw0PpmYlJecPe+Zw0qU5+pH/OkjLzSY6LNDx30g+CPobcLLxbjGbFRkMHyOJfvqCMk1L6LX2D36eTO9gX78a7czYx5Z1GOJpJ5Um/Q4WLkxsedd9h0Yat+niXTh1NiKcV5jLR/SEIgiAIgiAIgiD8Mwz/hWlmTbWB3/NxDS3754xm0eHIZ/6DvCBXQ3Z2Nlm3V7LhggK/KtUofP9WZlaRBuXVnD32J6+dBaYouQKv2t0Y3iqEsHVjGDbvGvlFjpeZVaZWoIyT58/zJm1DOrq3vPsPqsr+jZu4+iCJnZM6Mf+OFVVr1MX9LWYRcug4iDKKKLI1pgQEBBLoaolSZUuJQB+c3mRh54I8cqT0y06J5NKlCyj9qhBsqsLatjLtapoxf+U+wuPS2DyxI9tTS1A3JASbV/23f1IykUkmNG1cwNSu77ElTIPC1REX6Rrv3Cw6ysIgLyeCtFStvmPmr2TRy2jJZ/fC5bi3G4jHc+mqzTfeq/GTK2VqbGw86TkKLK2LpJSFH/5uOdy9FWoMeDndWiSFF657I/wpc1pPWMXI0scZ26oVLVu25Jstoc82cuoa9Yx/yuVyFPIC8p60B+ka/IrEnZ+LJjdf2szTN06emNldH6fu07xpY5q1mMDp/AL9MYon8/3LMTUxo+h05s8yw8TYrqeb+sXVVYHc+Lb9s3RreBRwe80o2rY2nLNFs6Y0ajSKTemFE6L9BdIzq7/NAul6tXKeWZ5AqUApk57nwrWQdUlgTANdY5aCVCIfZyFl5T9Hyre8Al3aSvLyKZApnk0zE4X0mOSQV3hO6YKMlySlnxJZ7gMePjtA7K/RrR2hle67aDpIGaMki+zCKZx0ZcV4UoVUP8nzYwi7/88kgm3NMdR2eciZixfJMp5Dc/cB9iUtOfTbVH47Gk2edE5rNzVJj1PJ0XeEyLANqs3Azk1I3DuRQTN1I3B04VIJ1Zzku64daKErnx2H82doMtmPQrkl3WfW/Qi8g8zY+vVXzDidSL6JCbaOMmIeZJCXW0By7BqGNWlmOLbvbGRejiSG3SVR5kb3oR3wvTGHj5fe5NahVczceg77Vr1paf60oT1Hurjs7Cwir2wgziKYQBvjmhFyJSXq92JEi0Durf6QEfONdXpEJA8ybGnXLIcpQ7/iXGweJiU8cMu/z727KirWbkQV7Uk+nneG5IRYls/4hhj/hrR0fnYtGp2C3HASknTFWirXxrBiZWURH5NLzVoyZvR6l6W3cpDZ2Uj1dRL37+TpO9blzrZcXTuX3/aFoZu50bKEA5lRiWRdD+NetjM1QyKY9s0S/csAKv8SOOeEEv7YGL+lM43HLqOLw1Wmz1rEzchi5wF7iQLd42D8Mw9NjuaZ3z4DqaxKz+kzbcv6Z+KFLxpJ4UWemb/mZceZYCb9TnlWacM3c+cyp1cgW77rxNJzr0z5N6M7YWGl87dJdZXcRLdUxjOKRmuiKCAhNlkqDro1bbQc+63bM3V6izZSeXxygK4ONv4pZVCuRqPvbHo9Kf2MX9P/VhWSjtXVvYqidY5U6enq3sx06bvSj4xM2i6c8kwms3qyno6uozonM4v133Qucr2N6PbOrzw3A+n/EDm+tboyspMzy4f3opV0PX1HjudKrHH3a2jz7/Bbv+b0e/83Msv15fcNq5nQ0FW3h3ypTrm/7Wu6djD8hrdo3ozGjYaxMjLh1c+4IAiCIAiCIAiCILwhOSorqnZ6l7G1Faz/fRI/7ihs4SmGT21ql1Dw+PbVJ4tj+rfuRUjyYY5eTzCGvBmriu35oEdDHuyfw8RVV19YuDmgXV9Kxv/J+XvJxpA3ocbUXImthYVxAVh/HO11jap55L+0gfr1rCJOs+nQTRyCq1K1alWq+NpjqnYmpGpZPK3V+l4kuak5VVv1pXez8lioXnIyKa1L+PmT8/gmsbm5yGRqZFZmuKpU+pEZclkAtpbZaGT5FBgbdZTmNtRt149ejUuhKpwgPO0xe09eIy3GDHPd1OqmttSqVA7N9e3svv/i255lmgzHJesaNx7G8U+1aWsf7uVMUgghnq+f/kL7+DKnwpxp/mEXyulWozf3oEH/FgQ82sy2s2/SwFQ8mcwTL09TtBGPeKzV4lKqNjUDHXSz37xIbkpgcEVccu5xIizjhUW5i9Jq73HuUiIVWr5HmednZclO4sGjCByDquKsNMHSriqtWtfHybh4en5+PHHZCtzNLTGV2VO98wiqeBn26daoObb3KmYVW1A/wMkQiAOVKukyMZE7oZGUqDOEJsEvfxPaq0or+g8aQu8GxultjJyrNiZEP3DIhWB/BzIvn+GmrpUx5i7nQ3Mp1a4R/vr1O2woV7sitpE72XjyxdJg61mVAGUy1xJin0wbZ+ZYkpZdB9Czno+Utq/t7tMzc3SnjI8bZtKjIJcH4OeUz/2YSH29ob2ygwvpXpSvEGB8i9+fBm2CiDx/FKmIPsuyBG3rhBB7bA83XtJM+ya0oSf584EllTo0wLCUsBt12lRGdXMVB67qA55SmFG2THlMHl3hcnb2W5zVyL48QwY3JPXiTm4XmY0m5e4BTl3NwMxFiUzKcjM3qX5xzuTE1btkSImvCG7Gu8MGob28nEnLz5JV3AJFuun5pLq0ZUAOq3Ye0dd1MbcOc/m2BjMPBTIp/W2kPA02i+bojUf6hv4nrPxo1XM09eS7WbH/shRggqmpghwnJ3z1jbL22NqaIs/MIeu5qZ90LfPWATWwSH9ETEaavqHSpnIHRnWtw93ds5m4+vqTZ0wbf5m1R+6Sl2SJ2lsKtPCmjZSncceXc0RKD4XChHx7W3wV0vWiQGXmipk2h2yVFOtzxS2g8YfUdr/PxTP3nqyTVKycFE6du0BMuAILPykSKU9DSldEFX6UfffSyQzdy75zyagcTHRVA3KnajQrZc7Zi5dIenCSJQfCkGVZYKpbPsEmiG4Ng3l4eBkXYqXrdytD15ET+bTUfWb+Np0/b716hak3k0V0bDJ5Lu4ESJlm71mJhjVLU7i0xf8PMpm39Awr2Tl/AkOHDtV/5p34J3tF/6p8EpOTyLZ1IkCuwMyiJPUaN8LZWPc+T+Yo1c1l7bgddpt07V0pb5OkOn0EIW83IPTNxT/g0r1MAls3JFA/UseSkGoVcIjbx4ZjGjIfnCXbyhc3azvpt9+fFv3eo7yH4VCt9gbnr2VTtXE3/VpXf4ddueYMfGcwLcoVXYD+71JibeWGRWYs9/Okf7tIz2y52i1xe0naF09L9N2DfDP6G3aHFlCxVpAUlsXjiAc4lO1O0xCL179MIgiCIAiCIAiCIAh/g8wzuLn2i58mUtUqhZsPYp90RDw8Mo85W69QcdCvdCttbNC3zuDaL6vZcu8iUam6BpIyjFo+Ffs1vflya5LhO0Z2JcrS/51h+NurcPH3wyojnHtRUZxfNZuVp/Lp8dscBgbKePQonFT9tB2QFnGNpYvmcCu2PGPWTsNkUVe+3/Vs45Jr6Tr0790DL2sz3AJ8MU15xMPYKE4v/oVVF1IJqtuVYQOaYpqRQh622KTt4YtfthIRk/J02qRieFVtzcAuLXG2MMM9wAcSHhKZGM2JedNYfTXpmQZzWfOvWds9kc+ltCl8G9PE0oEBXy+kZc4ahk1ZT1yq4Z586/VgYLs62On6CRT5xFw5zfZNW7gSkwFKO+p1f4fu9UMoyMlEixVZDzcxbf5e4pINUySpHLwYOWk2NWLnM2jqDimtjHdh6URQ+9F838KGyDQVeZEnWL5iNRceZKGwcqbL4DHU9jU0LytjzjB10Q7CI4xTWbxC6XYfMLBRIJZ2bnjaFRAdEUP2za2MnnUI38pDGdg0gt9mbNbnv0/VUUye0pDbv33BDzuuY9V5MhNKnGfy1A1EGeMrZO3mT60BXzDAN4P4fEty721k8bqDXH6YbvxG8WTNv2JzfzWTJ62jyYfjsDkwnMmHm/LJhJKsnDydGN/h/Pp5HdLCYsmOu8GJvPIMstxFs892UaXje4zrV4vE6BjyCmQUpEWya+1c9l+OJxclVYZNokXUVmZsOvnCIvlmzn60fe87OnnF66dE0dFcXslH809gbl+a/p99QCXzPP2bxbciblPdUcOHU5aRJH23StthvNOmAgXZBRRE7OC6qiExe35mo26tD7ULNWr1pM/AspCsa8LN4NwfU1h8PglTWzfq9J/IyCr5RKQYC1zobj6etYts/bAWG1p+PJkPWpYm88B3dJ68z/AdibVXDz75sg42OeaYJR7i1wWbufrIMMTDyqUkHT+aTFOLROk+TVGlXGLB0jWcuZOIlVdFPvliHK6yJLKkc+imGTu59ivpWqPJNvaA2ATVYfwXX+B9/Xv6/HhUP6rndZTqknQe2p9agU4oCqxJuDKXX1aeJinD0IDqXbEhQ955ByeSpefUBu3DZXw3/zDRyVB+6E9Ma2XPnXCpTjGxIvfWSn5fsZ87sa96gl/UbOJ23rFaycixq4jVarH1DKbXJ5OpKouUUt0CdcJefpy3lZsRWZRoPJBv32lMWrLuWZeTn3SXDSvmc/x2mlQnGiN8iWoDp9KvsgUWdq542ML9R9Fkpj1g1dQfORuvpeKA35jUC37vOY6dCYYJuPQUJjhVbc+nvRtgLlWxeXIrrm+ZwLIDj8jMdafDtJmMqmgpPYMPiTfOjZWTFsv6uZMIde/Nh52rY6WSk5kQxt61y/jzdhwa3TRMShVudXowoXtV3UvtUr1nyul1E9lwPApdVRvcbSLv13MCUznRB1ez/s9z3NKPYDDB0bsG73w7itKp0aSiwplQfl20hgsXH2DuW5EBAwfhY2yQzcwKY+eMpZyMlM6b78WA2b/T30/67XgcQZqxTk95dJElfyzkjsadsl3HMbGukuhsKU9vr2bOir3cjimQ0i2Abh+PooGdnLSCAsylp/PwvhVs2XWR1NwCqvf/mj5VDI24tunX+e6PrTy8HfGkE/6l1Hb4tRrB5HbuxKUryE++z6YVczh2K408KY9tyjTmowHtcTWHXBNnHu/+nDnb75GiyyJbL+r3+4ShFSApz47cK7P5ZcUJHiapqdzrQ77o1xj73GiuPUw0nEtyc/0nzDqsm87u5eQtJ7GqYyyfD50ppeyzVPYVGDFlHJU1SVI9n8jVZAVNzK/T5+vVWHs05uuP6zBr6nTpnEmYS/XzmHFjObD0B07esmTkH7/hvP9Lxi8/r4+rxde76Rz/LUNmHMO1/kDGdKiIpbkN3t6OxEeGS/kTzd5p33HNqSMT+vsw6dtZhMWkYe0ewOcj+7Fi7nSuSr8l5d79iYl1zIhKNKZ2voYru+Yxb/ctw/ZLWPlW5Z2+PfB3stH/TpskP+JRnPQ7/ccvrL5ow9iF3/J46ecsO3RP//2ek7fgcvoLftlyTb/9MiZWfvSV6qsG1vmkSvVVeOwD/M0zGf/TYuIyzekr/VY2dUklKV16XqS6NnLP58zaelefp2YufrSX6vT2nvEU3k7WxeXStZxCVrYjC7+sxtb+0u9NZjHz0L2ErN4odk6oyuKRo8lvO4laqfP4crETn68dzJnxPdgf7UX70d/SwiZNqnuVmKbdYOnylZy4EYdMqtua9R1Fm6re0sNvTtz1OWjcWnB0zUyOXo+W6uYy9Hn/U6rbJ6O7HZ3II/OZvE7XWfl6Pt2/Z86QGlycP4hP14QZQ99M/+/XIzvwOYv33zGGyDD3qMZHnw3Fz0RDRk4OMY9u4GBjyczZC6R/26VSue8kBlZ3xt6zBK6KZP0LF5FX9rFk+Tao+wHjWgcYO9B1v1EH+WXBFq5Jv1G6fztV7TGO0fWsiE01VraPjvLVnC1SvVekvhQEQRAEQRAEQRCEv0lmbW2nVVuoUTz36l2+JpPMnDxM1NaYPXkhPZ/stEw0xmkePFt/xswPHJndbix7n1v9XDeft9rc/Ll4teRmZ5KtATNLCwoHNBTSFuSRlZmJR/tJzH7PnB9bjuVQ7rONrXKlKeZqM559EV2KNyuDrNwCZHITzIvcjzY360lj3KsoTFSozVQvxpspxfv8qucm5lipCshMz37aqSKTYaa2xAQNGVk5TzpMFKZq/ZoUhVOZ5OVkkaVboNiwaTivWjqvcTsvx5DuhWQyOWbmFigLckiXEq7oDBtS5mCtNsyvUZCbTaa0X3fewmNMjInwpmmgo1RZSNf73AiW/BxSM3JQKM1QmRSQbTyPXK7C3NKUAilPdY3nMlNz1Apdp4BuFYUXKVSWWKgMd6ovX9kvzqv/An1a62a00WBipkaWmy7lh4mUZgpysrLIl6mwtDCknzZfQ3a+HLU8j9RMmaEDpGEBH09ZQXJ6jn6Kq0zdMcaLU5qZY1IgHaMp/jqUZpaYmxYppHnZUry6LiQ5plLZNlNK+7QF5Gg0KKWCo0t/3RQoRfNUt36GBukG8rLQGMuRId0K81w6PiOdHGNBUkjp/8wIIint0zINa5ToGqFM1dJ5TRQv5qnMFAsrM/2UQbp96dK+ovdkorZCbWIsD3k5T8qoTPcmtXQvJoUFX7qfrMx0/RRghWS6Z1k6ryL/zcuRLo1UarVUXgz3kpst5VuREQy6NQbU5pZSuhm283MyyDAmgkJlLqXB01Ewun2Z0r7XlpXn6DpA+mb+TP9pB5+UR1Pzp/VZ0TSUK6U80eWZMRkK8jRkZUvPd3EF+TlF0/YJbT5ZGRlIVZJUbi1Rm0r1RWrmiyOwFFJ9JdVnuvIjHUROZhqGx1/KF6mOLFr89KT8yZbyJ0+hxsJMqlekIP21ZknXWjSBpHgtpHj1DY7GYwqnhntarp/Wm09J+WZhyZMiKD1T6VL5K5AKoFyKU23+tG4tkPZlZRTWgQrUVlKd80Iy6OoD6b51p5CeZWu1IfGfzdOn5VpPl3a6dRSMz8sz6fvkGXxDUp1lZW76NJ2K5qlU9nXlurCe1GSmIlVJT8ilZ9HSmBD5OelS+dQdKNPXQ2amSn2cReVlp5GpeU0p1dVnurLwJN2K0qW9hZT2Usy6qcak+zeRF5Ahpb/ud00t1fXZ+vpLa6jjpecrV/o9ycuXfnsszZFL5bnwt8NEKuemBZlkSDckl36DCsvKU1JZy0gjT6o/1bpONKn86Kb209UHut/BnOwsCkr2Yu6P7Tk/93NWnTTMdWRRdghf97Hk92+/5uIr1tbWjRAwl67v2dF4heVNhlq6Xl2nf46xolGZWyHL0/3b4MVUeZZU9+rLihSxVCY1uRr9+jRZ2Yb6zFSqU8yUT+9UkyXlaZEqSyn9RpsX+YeHVqqX0zKlLyhMsTRXokmX6ulnfmRfw8RMX6azpWddOjkm2hwpD3T3Z0ae9CzrbsdEOqfaeE6tVAYNda/uHDKUpmZSehvyRldHahVm0iOnmzrSUNaev58CjVS3F72hV9CNSrWUKrs8Kd7M4kaPvYIuP6R//DzJHz2Z7rdCjakxU/Ok65QKjH5KPF2ZLK4e1E1rmCXdL6bP/q49/xv1QhktUu8IgiAIgiAIgiAIwtuSWVpa/s3/wrSn2QfjaJa2krF/XHnyH7JvSyZzovXYL2gUM5ePltw0hgrCX6UydIDUy2LYhEWGN4KF/2pKZX16DzJl77Zr4NGCiWMbc256XxacepvaSY29qy2qZ9v1ntCkx5OYnvtsx6TwP0CJpb0tlrrOZWNIUQX5uaQkxj/ToSH8NbKSXfn1h87cWfEdG87G68NK9ZtCd4ujTPtxAfdS9UGCIAiCIAiCIAiCIAj/am/RASII/2ZKvMvVo4l/Lqt3nHxmVI3wX0omx6NWF7pUMSzc8vDwHDZffruOL5ksiPbvN6dE4dCQ50SeWcPmM9HPjJgR/ic4UL1dC6r4OEpP+otyUqLZv30N9wzt9sLfZF25EwPrGBcxkuRpYjm0ahU3/srSXIIgCIIgCIIgCIIgCP8fiQ4QQRAEQRAEQRAEQRAEQRAEQRD+6zwzQ7cgCIIgCIIgCIIgCIIgCIIgCMJ/A9EBIgiCIAiCIAiCIAiCIAiCIAjCf51/tANE7eJPtYp+WMlesmLw36R2C6JGJT8s/tloBeEfYeHoRaUQH0yV//v6E9VWrlQoF4Sl2sQY8n+RAgevIKrVqkOdOqVxNIaqXQOoXrM0zv9wffYycqUJ/iHlcbYxM4b8m8iwsPekUk1dGpXFVW4o6ypdWLUyuCsV+m1BEARBEARBEARBEARB+DfRrwHiWroubRvXxM4McrNSOLRxLpciDF8wq9SZD5r4GTZI5fyqhRx4nGvcLsqBJh98SifTzXwx/QRJ+YalRRyrdaZfXV8SL29h8f47+jAdU3NrmnUfToiTYfv2rp/YcrW4lYRdaf3ZBNrmLGbc9HOkag3xOtXsSf9aroSd3MSGEw/0YTpKS3uadOhDOXdDI2LG42MsX3WCFP3W67nU6Uu/qrZcPryRvReNiVCELLAJo9pUICfpEhv/2E+MMfylPCoyoF09nK1U0kY+EZcPs+PQeZI1ht3m7sG0a90CbztT0Er7r+5n0+7LZBp2v5IsuAUftSmLQi4j8+FpVu04QUK6lDdm1tRu1Y3a/vbGb0o5F36FbTt2E/GahPCt14N2Vb0xLdqe+fBPflp3FscS9enQtQTXl2ziREwyBdJ5arVsh2PYQXZfiURVuRsjGpY0HiQpyCfs1EbWHQvTb8rKtGdsqyD932m397J41xWyNAX67f/N/Bv2YUIzaz6cvJDEtLdbdPvvMinfiQ+b+xu3dMLYMm09t43PS/FkeIS05at3K/Dj979y+3WF47+ARZWuvNfIR/936tUtzN9zB4WVB33fHYJlRCzurWuTvmgS3xzLpMsH71E1eRcz5h4hvOA/v1SSqYUtI8dP4crab9hXTN3zP0VWui0fty4llQ5Iv3OAJbsukVVgSpN+Y6iszsSyclksds5g9OZ7NOgzgmY2N1j0+y7u5eQZIhAEQRAEQRAEQRAEQRCEfwm5pZM3/Ts2JPTsXtatW8fR3NKMeKcvfg6GL2juHdOH6z4n0gIZ8f13tPAo5o1odx9qhcDZTbdI0XV+mHvQ+YNv+LyuA2ZVmlE3xMX4RYOmw6cQlHdRH+/6h1YM+GQG7cq8GK+sZDANgrM4vvaWofPD2p9+n/7A5zXMUVduRpUAYw+KUdU+n1DLMpq9unjXhxPccwSdGwUY976CXVmGf/Uzn1ZSYFmlKWVKPO08eMqR5l2707pNGxrVLY21MfSVEkLZt32z/j637D1OiRaD6VfHD5UClOa2tBk0CO+4a2zT7d+RRJ1+A6lZ1s148MvJQtowddwQ3GKluLcfQ1G2C1/0qYpKNwrBRE1A5WBkV0+xWYpXd+4dh86RkGE8+BWirx5h04Z17LujwsetgFM7peOP3KJAK8PGqRRV6rahb4dSmJoYz1OlFpVK2KGQNtW+FfG3SuaQ8Zzr1m/g6PVofbwezUcxZ3wH0k+sl/adxqzeYGaOborsf+jt+v92efePG9Jc+hxPcaVxsyq4GvcJBrIaQ/h1dGfSrkrpdDicUj0+5Zvu/pjb2hJoo+XQYan+u2NNYBkvSlVvShuXWOatP/0/0vnxbyGr2IOZnw/B8oH0nO69glPDoXzdqwwmKlOCfT24cmozh28qKVXBC0ePyrQrbyHVWycJFZ0fgiAIgiAIgiAIgiAIwr+QPCM+nOlTp3D41GXCwsK4u3k9me4VcXV21n+hIDVGH677nFiwjVuOFQgwvEBdhAmlS1XEMfICO2NTKUBJcPkW+Gb9yY/zDhKf9eJb/ntmfsRvKw8Y4t6wnCP5JalesaJxbyEVlStXwfL2UbYlZEnbaqrWa4nTo818N+9PkjXPNkzKZP7Uq+bD/buXuCzFe//+GtYeL6Bs+RCe7X55nhWN2rZEfWkJX88/SWpe8Q2eLnXb0LNKKvN+P20MeQPZqUQ8fqi/z9uXb3DuWjJuAVboZoxRq4Oo6mnGmXvXuSntv3tvDYfCrKjm4yVd0avY0KRxQ0olbuHL1aGE3TjJ4QsP8axWjyATpfE7uaRER/BAl77S53FUPNlv0EaZmRTFwwdhPIpOIyszhYiH0vHRyWiNIwkS7j1CVbE8AcrC8xSlJSctgXDjOcMePCA6KUvKlxDad6qJxZnZzDt+X9p3lJkbr2Jfrwe9/EQHyD9Bm/b0OY1IzOT/UJv9G5HJPOnVsyX2d5Yyf4+UTmfXsPWaCRWbNqaEXI7CxgY3E2/cXOTEpqVSro4fF9buJCJeV+/8z/n/+TTIZE60b9uUgMgVfLtBek4v72XP5RSC6jfCX0ojpaUFjmov3BxNiI5+iHOjxqSdPSTVWwnSky8IgiAIgiAIgiAIgiAI/z5yrbYAjUZDQeFUOQUKkBU8afAuyry0PyXy00h9bn4mucoc/zK+PL5yk/Qs3fRYedw6uZBp8/cRlZ5fbONYniab3Hxjx0i+HLl02oKCZztKFBY2hJRy5va5m2RpdK33WZzdPoOfVp4kIfPFThWt9h6hD/Mo4eODk5kJZg7ulHW3IvJxOGnG7xQvjYNLpzJ982VSsqV4i7lgpZknzepWIGHPRrZlvTjNkYmlA0N+2szGyT1xsi5+PQWF2gwXV2tyM/Kka0VK91DCU80o7eOFrVKBuaMnvpYyHsUnUHgGlYMXH8/axvqJ7bBWG+elsveinL8TV0/tIydPi9q2FOUCPFGVqEzTssbvYIKdhxf+AQH4+ZbEVm0Mfkva+KscSixB62q2xpDXU5YLprJ9Osd3XcPQt1RA3olznMx0xi9ANzXYy8maf8W6heMZM3EOO1Z/S+uWo/l9xXpmju+Fly6ZLZ1p9O40FixYIH2Ws3nmKII8LKUdKqp0/Ii53w2h3bjfWDp/Acv+mMmIlpVR60bJKEyoMvhbPuv7Pp//8gvzpOMXL1tMp0rW6Lt2rFyoNHQKy/XxrmDrjPcI8jTes5kN3h3HsXrxfP15vxzWETfdKSUWdtWZOm8mDcsZRvEoTFSM+H4pnWoWTg1mRUDV2nw9cyWL9HFPZ0AFG8MutR0lu37Kynm6eP9g7eyvaFipBPK3HCVjauNC/Q9nsEpKgwULlrB+1ufULO3+dPSNqSXVB0xk0VwpDRYt5auhLXBQPe3gsgmqw7Slu1jzST1MFG/fRC9rNpENi77gwwm/s331d7RpNZrZUp7+/lU/vI152mDEVH3aGvJ0NMGeui5BUyq1/YA5k4fRftyvLNHn6Szea10V89etv+JTlXolTTj95x7yZCqc3BtTJVAK965HoOIhWw4/pvVnw6mesJwt56oSwg0237xJdnGV13Nkzb5kw+xPeGfQeGYvXsDSjbv5vpc7+kdObUvJLuNY8SRPJ9G4cknkcikd5UrsqrTjh19/15eF32dMp663Pkopb3wZ/sduZg6vZQiQNPtyG8vHNDBumePi48vQH9ezRJ9Ov/FRUz+UungVpjjW6cZP03/Xp+Ef8/7g4z51MC+Sp8VyDaaqrxVn/txJrvQ7YO1YlYqBNsi9a1G3RBbblu+jTP++1NPuYcb2SgyoKWPLkUMkFvNbIQiCIAiCIAiCIAiCIAj/Bi+0GgY3aI06I5ykRON6AHIlJWq1Z/DgwYwbUZ/krT+y5cKzDV6W1qWp5Kvl7PUHZP2NmVB867ajnH0qd2/eN4YY2DmWpZRdIiduRpFb3PIgxdi3ZA5pXnUZ/v77jPrqY2yPzmXNrvNvtKbGS8kUlKzemKo29/hj40U0uS82+OVrMjm7czkr9l4mI+e5iy1Zk/4D32HYkD5UVIey5cBDsnMhJyOVLSu3Yt+wK++NGM77n71L+q757L0QinGJEPIyUzi2dRkrD94kp/C8lubYqHNIjM5H6VqT3kM6wcPrPEwwwclDytKcdC7s+5PHtp5Uql6dzqN/YFz/pnjav7qz4c0ksm/leXz7d8HnhffVFbgE1qS7VFZ05eWdQQOoF2yDvY0Npjnh3HxYtNMqjrj4fJycPY3bL2frUobYyzs5m+JJr0aJzJu0hzwXL2x1q1U7+GJ24gf9+QYP/pDlSZWZMqCq4UCJXUgtQh6vZfTQYXw2cz/lO7ansoOV4cpN7anWwJ07Kyfx7tDB/Lw7hmp1GuBoakvlQV8x2vsEH+njHcOc+Mr8MqkHXjJTStbryfi6ufz2+Xv6806au4modP3pXsux6lA+/6wr52ePZZg+7kmcz7eT9pgR0Pwdvq4dw9fvDZfC3+X7gxm8O6oX5dSmhoP/Fnvq9P+EPo57+GLYECne95l4JJ+xY4dSw+Vph5pftLT//WF88PkczKq2oG6gm6EjSJId/5Dd65ew+s8HGJf2eWvWzuVJur6T04nu9GyUxLyvdpHj7IWdbkY7Bx/MT03Vp+3gwaNZmlCByUXy1Da4ppSn6/lIytNPft1FSPv2VHGyfvXoCUc7HBVJxEWbUKJqWwb0COT6tmPE5ttj75TK0TU/84HufIuiaTnYjxMrdvMoyXjsG7D2qYVD5i7GvzuY0b8dxrfbaCpbm+HfdCATa8fzjT5PR/DdvmSGftCL8lKeqm0D6dexJhdWTmaYVP5GjPyQPx8ZI3wNm+C2TPx1PI6HvuN9fTp9zp7IAgqkVLByK8+wNn7slPYPlfZ98MVc7Op3o2Wwx5M8LZatFXaqdOIjtFj5NqBf/3rEnz1PRIYlTu553D27jLG6c825Q/sva3NvzhwuhBuPFQRBEARBEARBEARBEIR/oWc6QKr2n8IH3QK4cWgPYQnGJnhtAUkPrnP69GnWbzgJlXrSvdGza1T4teqGZdRl7j1M5sVxGa8W1HwIH7/XGMWfC9h2PdUYahDYvB0Fdy4TFpX2xvGqHX1wUyZx+uwx4nJcCKxen7IBxa3n8eZMVH60aVOTcwcOcDshs9gRLQWaLC4dWM+GwzfIzHnuahMfcu7saY4eO8X1ZEc6ti6HWrcIiEyBg5cf9ml3OXzmBMlaL8rVqIl34XACSX5WKqf2rGXj0bvk5D0Xb5leTJ3QnZxji9l47A4Zhb0mmgyuHN7K8uXL9Z8lc9ZgW7szVUu6vLoB9E092su+pAY0rmDcfqKAtLiHXJLKiq68nDlzjvux2YZdKhXqvzmSITs9itB7keRiTtzl/YQlpfJkYqKHp0it9gUzZsyQPl/StpQTttZFRqdEXGLp9nMkavOJjo8kTuZCFW8zdC/KQwbXpbJ+4EIiuqS9vf035mzULeDvQ6NaXjgEtGOCPt4v6FjKGaW7Bx5mDtSoVJbM2we4EKcb7fTXlG5SB5ML+9h3I0K6H50krl7VLeJvR4XSPth5N2Dk9F+kc05lWNsqWHu44it/zeiGV/EIomE5W+7tOU6Y/k39NG6cuUqERXmalDF2gMTfZcPeM0Tn5pOecY9bcaaU8bJ+shB+TsJjDmxdzaaTjyj4h+bWysmU8vSOLg3UUp4eICyxaJ6eJrnK58Y8nUj70i7P5mnkJZbtOEuClKexCVHEaR2p/CRPX82q1mDebeHJiY1L2SPVN0VvRyYry8CxI3CO2E9Aj4nSub+lR+nXdKwYZSRdYO/WCyRmSo/7qUWM/3wu17NtKFfKF/sSDXhfn6fTGNGhGjb6PFVg7Vcff9MoLj+QyvZfrDh9qpTD68Fx5u66ZBzdls7162H6/LGzDiEgpDI9Pp3Er1Iafv/1AILc7XBTm73Z819+AJM+aMLDvUvYdi6SZ/tz/en+7mD8H6wio9446Z6mMKCGJ7olgQRBEARBEARBEARBEATh3+ZJs5Vn64/5pFtVknZPYO7u22QXNnppC0iNvMfVq1e5cmAB++IDqdWwJoVdCrqpWurU9uTmmeNEFjbAvyGb4PoM6tke+8vTeP+3wyQVmVlKJvOjeiUHLl66QPwbjirRHdN7cAtuH93N/qPnWPblUA6bVKRRvVoYVjT5e0wb9aSK+gEXz99B84YjUZ6RGsn1a9e4euEkJ66FUaJ6A4JUpljalKVLC192bdnFyTMXWTpxBLfc6tC4dPCr1wBJyyAp04xGnbz5c/xE1pwOJ9PGFkfTFKKfGWVhkBpxgogUU9RKkzdqzH0dLalsWXyEUp07PCkHBloykyK5LZUVXXm5Kt1zeGIOcUlJ5Gh1YxyKcsXVRUF0lK7x/9UKCjTkG8uARmPsUDGq8/5cPm6bzcbx4xkvfVaejHq2MTlXQ5Zxip68gnzyC+SYmhWmQh7ZGRoKjHHnpETwIDweTYEppiYyzqwYq49T9/l4WG86d/ue83IFZmYq8nOzi50m7lVkMm/8fMzIz0h/2tj/hAKlUsHtHVP4coLhnJ98MJRunT9ne8az9/yXqFWYm2jJ1T1bhZeryUWjNUFVmCF5eeQUFOh366bCy81LJTkhFym5/mO0Bbm60+o9n6e13/2dTzrkstmY9itOhD87Aiw390n6vZinLxETT0y+Iw1b2rF52lxOPUglz90FF2KJN6zTT7VBg+lsfoY1j6vhnXqYIzfUdB/VFz/dCv+vUVCQTk7hRWXHcvdGKEkaBSZSnt7Z9QMTn+TpMLp3/oxt6VnI1VYokdL5Lye0He5uNiiz00k2hhQlk5sSc3Ub0yd/rj/nF599wju93mXBuXtPptYrVmIKCTnWtOhZgr0TvmP3tVhynBxwUcQT/chQeMq070Anp1B+u1qbZgGhHDkcSeMBvQiRypkgCIIgCIIgCIIgCIIg/NvoF9+wqtyJ8d2rUnDyZz5YeIWcl72ObKLCTAF5Gs2TtlSz8i2paHmXK1cj/tLoD4VDSdr16Etg3Bben3WUlMxneznUFdpQyuQOt+/EPjnX65XExRXSUpLQFmjJzcwlPCEJK1t71BbGr/wNtcoEoHSswOczl7Nq1SpWjqiOvXdzvl/1M71CvNEtWyCTy7Gyd8bZzgLFy15Fl8lRKpUU5Gn0aaVUemNhkUVWerp+TZCcDA2xyVnYO1lhYpz1SCZXYu3gjJOt+dM33JMec+FWBHk3bnEkJxWNVklJT3dMY86w7+aLvUW2zq3xsYnnQUqqcdTB28u9totbpjUIcnh947A2OpKHqYHU7eyMhe4VdLkpNo2rU5VTHDnw91vZZbLyVK3ujOraKY6mpJCZq0WhkBffySOT4WTvhK0qidBQqfy+slA95v5DDeUqNyA3K4UUKW7dJzU1k9yMDGLjknDwCkQlPTsKpTOlgstjb1zGQ7f4fG6BDFNpnwwlNk7VKWEcMKXVPuLenXQsKteivLpwnRgTLC11PREpRMckE1S2Hoq89CfnTEnJkPL36cWqLO1xkQq5s82zi7qYWNlirn+93wS1mVTGHoQSpttMiCc82QyvMnao9QmjwMLHA5eCMxza9+ITq7aww02Zz4O09CdlRW5ihp2jC042Zv9IB9qryGTlpDx1wezaSY7o8lRTID1PL8lTKdTR3hE7Vcrr8/TROQ7elp6zWze4kptFvlxNuaCS5Ibu49QDGWYlGtOuRgEbf5hNjpMHqUkx3I5MQC6d+6/Ua89KJTo2icDSdVHkv5inmvv3ybVyxspCN8rEDGePjkhVjVEe2Tn50qNiKpUiKc/syhPsI2WwPiGSiHicSE652nSwM9cFSKTvWBjKRHb2Qyxtg7CSykFqauE508jOK349pkLa2FucuB2P7Pp1Tmh0+W9KUEkvZI//5OAdqWQ5lKZhDScOz19ImnMJtImR3I5JJF+qa7VvuU6NIAiCIAiCIAiCIAiCIPwnKGzcK3z1wbiPqKF+wPLjMfgFBBIcHIyraQpRCemUqN6e+lVK6cNKtWhHzbSbrN+wlFuJusNd6fH5Rzgfn8qC4/H6CAup7VypWb8JlcqWpkLVcrgossk1s8UqO57YVBW1R09jTFUT9p+9g6Wjlz5+H3dbUuPCydC40/ursVge/oEVZ/UnesLKxYfa9RpQoUwZKd6yOMqykVnZY5EeQ0xaImrXYGqWC8LRxgn/Um1oXyOTbeu2c+V+Iq9qarf1KkWdOnUoL8VbsVoZ7MhGZeeIOiWCE3vWsn79ejZs2KD/bEwKoI3XNT7vN4kjcSn6BlITC3v6fLmAD6vnceDMrSfTYDn4VqBe7RqUDQkmuHxFKvl7cHPXcg6H6RoOc3ApW4NqXh44uHpQKqQNNQOi2bThAPdj0/Xxquw9eHfSPIaXTWbX6Xv6Rc8hh4exKahLd6B/ZSUK9+o0ruDChR1LORKWhkxlSflaTalRsbQ+XZu1Ks+ZLas4efb+q98Al7iE1KFhzUqUKVeR8r62yBQWeNsWcOdxMvYeVajol8Zp6f7ScpLIU9WgZWMPYs8d5vjdOFQhjalvG8XR4zd5ZkmMzAgiUk3wbzmUBs5gU6ox3apacHb9CraEFvcO+1My/wb0qGDC0SM38K1ZG7Ow7Rx94Eed+rZcPXqAKEVpalQviVmeBRXq1CUoKAAfzVWW7r+Le6lq1K7gQ77MHL+gstSqVoWMC5tYe+kBOfky3Ks0xD/9NmduhT+XLmnEpIBvnW7U9szD1kPKOykdA2yyuBMRTXqOCSFSGSxpZoV/+aZUrGyDY3YsWw9fIj0rCVPPStQP9JTytCxtu1XESq7i4eVj3AxP5tG9CJw9KlOxZgnspHJfqlRFKrplcTk0kqSMXOwrd6NH2QIUDobnMNhJRmhEon5khm4MTb2h3zL1i/dp7vSQtUefrpnjWmMQvRp64lGyHi2rmXFi01oO35duQrqu6FQo32kAFeQmOAZVo13dEtzcuZqNt+MwsXalRu1qWKrM8CrpT4Xa7bCO3MH2k9dJN47osg6owRff/UzPEmFsPvXomWmj/g6ZXwN6VlRx9PBVSlavjfrhTo7e96FOIweuH91HhDyEGjV8UOdaUL52HYKDAp/kqVtQFWpX9qNAl6eBuryvRvalzay9cJ9swwr7L5HGzUepeFTvRBM/ObbBrWkXnMLmP+ZzNdOJrv17YHpuDfOPPcLMqRS1KvpSwtuZrOP7WHct/JUdBzK/+nQvn8vBTSd5thbUkJwplZ9KXelZTovcvjBP5YRGJqDJi8bBvx5lvV1x9WpE+y7mKLPV3LpwgtCocKmedKRui2q4yp1o2L4q1pau2CecYuOJB8RExFGgCKZN7wqgdJTKUXlq+Ci5fC+a7NxUlCUb0KWGs1QPexEYJJ3T256khHgysl/sIH0qi3uRKVhV6EKPcmBaoiEtyppweM0iTsZAw44D8E09yeJ919CYeFKzXlk8rC3Iv32ejRfvkfu2BUMQBEEQBEEQBEEQBEEQ/mEye2cfbXDZQKyemxw+PeomNx4m4hhUC1+7wrd7U7l/6jpR+YbGfacaI/h5Yjk29X+PjbHPvietsrInMKgU1s/MjJJHfOh17sVo8alcAZfnZk3JzUjizu0bqKp8yK9fBrG8xwi2JzzbqKbrWAkK8MOi8AV6vVxi71wlND4LpZkTweWe3k9O7B3O3Y0zbLyCpZM3gb5eqJ9Jh1xibl4mNDHn2QZQ52Cqemi4cfE+GcYgmdIU7yDpngoiuHw36sl6HdZufgSVcDWup5BP4uNQQh/FGRc5l2HlKJ03wBMz3UAK3Xor4be4UWT1ZbmpGt/gctjlPOTivRjyiq5C7ehPrUAX3eAGMuNCuXk/Gl37ZuExLsZE0EhpcPYN0kDHrkQZgjxsUBR9oTvlISeuR2JhWwJvp2zu34/Sn0dl7kXpiu5khN6Q8jQNpXspAtUp3L0XSXGTNlmWqEB5T8NQnLSIa9J9pujX3ngl5yCqeymkchGJk58/yrgr3E1wIiDQnPC7d0lVeFKpfAn96IbclAjuZ1gQYJbIyZuJVOn4HuNa27Nw9X7Ss3LRpMZyW3eM7uJkcmxLBuOcHU1YVOKT0Q5F2flVJsT16cRdBYn3pHhjpL9UuJcqTUl7tX7tl/CoKBykAnkzNBxNnhZLBy8pT6WyJOV5VuQ1ouRekHSfKN0CEbqj9enmjeF9/RweXz7Po3RDvlp4lqG8t40+T/VSH3Pq+mP9W/ZgimtAKXycLMmLl/L0ztM8lctdKVPTTz91mibuLhfuxRmPMXAKrEagk+GhyU16JJXRCP1IL4WuEye4NI4WhgU/8nOzuH/jArFFerCUlg4EBQagTtPFm/DWHSD6PPVWcvdWOA6+AZgmXOFOnCMBwZZE3LlDij5PpfSREiEvJZLQDHP8pTw9dTOBSm2HM669C0vW7CM1U8rTtDju6I55w1nCTNxLU83HsJ5IyqMLXA+X6gy1tZRf3sTdu0tcRo5UhzgQXD4Ya2U6D87eIELzmnFT0v1U88zn5oV7xvU4nmXuWZoK3rZF8jSc0zceSc+yDBuXkgT4uqGSnv/40DNkWvqTHRdGnHRDMpkVgVXK4WhqyNM7ue74K8I5f6+wm8WJ0rUCsdXHK9WBt69wLz5bX1ep7D0J8fPC3NQ4Qis7mRu375GU/rouUIl0P7UDHPV/pkfd4PqDJApkJviElCU38g7hCelopWsLkK7NyVQq/1du8jgt6y1GygiCIAiCIAiCIAiCIAjCf4bM0tLybzZn2tP6s8n00K5k6A9/kvW2jaJGMpkTHb7+iS7pcxg09cRrRywIQvFUhg6QelkMm7DozRp+hX85U0MHSKN83pu4kAR9T5YgCIIgCIIgCIIgCIIgCELxXr+Aw0slsuuH9xgw9eg/1vmho9XGseXrgfT78aTo/BDegpb83BwysnTr1fyDBVT4/yo/V0OmLk9fueCHIAiCIAiCIAiCIAiCIAjCW40AEQRBEARBEARBEARBEARBEARB+Hd6ixEggiAIgiAIgiAIgiAIgiAIgiAI/06iA0QQBEEQBEEQBEEQBEEQBEEQhP86ogNEEARBEARBEARBEARBEARBEIT/OgpTU9OvVFb2eHi44+hgj52tNQXZKeTkGb4gt3HD19MFe3t76WONIjuNzLzilg0xJbjLJ/w2zJ+L+6+QVGD4jqmtGyU8XLBUaEjNzNWH6cgVSpw9fXB10sVrjyovmXSNceczVJTp+zWzB3twas9VUoynNrXzoKSHE2ayHNKznsYrU5ri7O4txeugj9fGHNLTsikw7n8dlb0nJd0cUBZkk1mYCEVZOOLr5YaNpZKs1EzyjcEvZWaDl6cHTlLa6q7HXFlAdnYOxuRBYWaJm7snzo7G/Sb5ZGbkvPGy3WpHb0o4W5OvySYnt8jVqCylPPWQ4pXSwc4GWW46WZrXp4K5gzte7s76a3nyUUNyeg4qc0c8vR1QZGaRnS/FJVdi7+KOjZS3mZo8FLbu+HgUPdYOtZQ/aYX5Y+WKn5ehLNmoCkjL1C1mbdj1v5l/wz5MH1aHP89ckdL4tSXiP0Jm7Ybfk+dU91GTm5RGsY/UEzI8Qtrx88Tu3Ll8iYS0HGP4fy+ZXIGdawk87ExJl8pxQeGDqCM92z7Ss+0gpZ+thSnZWVnkFe43UeMiPaeF9YppQQYZOflS/VaJ0TN/YWTnttT0MeX6xdukKW1p8dksBpfN4crZe2QYYviPqtDtc2b3KcnmP6+TX/Se/idJaWvr7IWHq6M+jSxkmaRm5WNiFczQKVMZ1a0r7Vr5EXr4PLFYUnvUTL7pYs+VvZdJMkYhCIIgCIIgCIIgCIIgCP8khZWD21edeg2ijJ8Hrq5uBDXtQ2O3BG6GPiZTAyYlq9GyRmm8vLwo16oXXcpb8uj6NWKzjTEUsi1Fv/71eLxqAXsfZ6A1taNKw5a0qF+P9iM+opnVbbaefmT8MlRsM5hODStgZ2ePd/1eDKptz+O7l4lOM37BSOZYmWHv1OD2/Fnsj8oBM2dqNWtFszp16Dh8JBW01zhwOdL4bQhs1o/+zWvgYmODm3dD+r3bgMwbVwmNf00zpLknDVq3okmN2nQZPgyP1EucvBVr3FnIkrL9Pue3L0ZQv6IJ57acJtG456XsS1KvRhUCfUviExRCs+YNMY+9xX3d9ZiYU6vbYLpUDsbO0ZESvk3o0aMs4VeuE536fAI/xzqAVp1a07B6XXoN6EJW2HluR6QY9qksqdRhBCNb+2Nm5Yhf1U60rGDKnTth+gbJV3EOrkmtiqUIqd2dgZ2rYCFX4GiawdWwRHwr9OfLHwdTOukmx+7FkW/hRLcxE2hqco9T0rZt2/H81LcSSq0ZLlJ58fL0RJ0TzX0pU+3KNKX7sCG09FCgcqpAy3a18TVL4cLdGOOZ//ey9ylHfT8Ve45e/P/WAaL0rkqrmsbntOVAxgwrw71lB3ho3F88GdZOQTSo6sqJY6f/+ztA7CvSrUcrmjZrzzvNfDl68tLTTlkpHdq/M4ZhtdTkWflRv2kLgq3iuXY/ljxM8GsygFHS82BnY4t7+Y50b+BI6K07uLYezXCX44yasIEqUv0RfjcU5xYf8G6pO0z7aSXhr+6B+se4lq5LfbdUNhy6+v+tA8S6cidGD2xLSUc1jqXbMbBtALGhNzGt0o0h/g/5+MPfcGg0EHOp/tCW78Mn9ZKY8sUsbr+mqhMEQRAEQRAEQRAEQRCEv0uel5PJyT3rWL5kEcuWLWPd0u24VG+Hr5u9/gua2wf14brP/B93o2nYlzoBMv2+p5T4lqmAV9oVdt5Ko0CroGRIE+oGq7i89wDXk19sFH589RgrFv5uiPvXhTzy70abmsHGvYVMKVWtCm7RJ9hyOwstKkrXaElNDw3ndu3nduqzIxpkMi+at2tO7KVtLJTiXbp0Olvue9K4YUUMd/My5lRt2pYqtsmc2rGPu+nFNyDaV2jKkCZmbNl4wxjyBmJvs33Dav19Llm0inPRtlSv6oapEtSWgTSv6c/ZwxtYrLveFbO4kBNEg7I+WBgPL54Lzfp0oUxBGEd3HOBRljHYyMahDN1qu7Jj4zoWL1nGimUL0Aa0oGpJFymnXi3i4l5Wr1jG+oO3iQ6/xvY1Uv7su/bkTfm4+4l4Na5MCZPiYson9t5ZNunyVPdZvoL9l3SdUz606t+HlgV7mDZvqbRvLr8dz6F1/0G08BCzsP0T8u4eMqS59Nl67jF5bzrk6f8ImawUfT/vg0fUOU6eukLKM4O7VJSt3YpePlFMm72CZUv+YOOJB1Rr2pwAczPMzAPo2rIi5/dvZOFiKY3nTeOxU0vqlSmJo6UFMjM1FjI1uZo0cv1qMaKdGXumruT+c525/81kMk86SXWS5vp25iyU6rK5P3DKpDltG5bDWW2GXG2OucwCuVxDllMAvds48OdPy7ia9P9ptIogCIIgCIIgCIIgCILwf4I8X5PFgwcPycg2tAjmJyWgkatQmpjot4vKNjPFClNMVcaAQiZm+AT7k3TjGjGZutd583l8fRtzFmzg3P0UCoqZ5yjuwQ0iEoyjMlLiScyVoTa3NGwXUllSqpQXEecvEafRvamt4faJtcxeuoNLD9NemCZKq42U7sMMc5UKw9UnY6a0RqPJoZjJrIrI4tKeJcxauY+rutErxbbJOVK7fh2sb+5i+aMXx30oLezp+/VSFn/RCQfLF9NOp0AuQy4lntrU0IFUUBBDdr45VlJaK6RtGSmYys3Jys17MrWWbqqv935YzqKxLbAy031LJ44ji39jxsYT3I568fVp64C6WGfc5O7DaHQzVSnzA3EJ9KRigAvq4i/tjeVFXeOKojQN/F7XlfKULLg0db21nN1+hDj95WYRvfsU55X+lAvUf+WlZA3HMXfqUEZ8Ppsti8ZRsfwg5m1ex5SRbXExfidk0Cy2bNli+EzuhVqluzZTKrQawdTRLSk/6Cc2b5b2rZpBlyo+hrKhMKFC77EMaNiR96YvYKN07Oo/ZtLAX7fTwKH910/j/bYLJoqnnTWyGoNZtW6jft8vY/vgZW0It7CtxMSfp1AnxHB1ChMVA8fPonVVL/22joWjF5/NMsa7ZR49/YrEW/s91m/cZNg3Ywx+bsaI35JPjx/YpEsDXbw/v4ubvblxj4FXu89Ys14674bljOpYhaJ7rfyr89Ws1SwYWVNKg+c7P/86WcOxzJ82lKGfSPn2xydUrjCIuZvWMfWjDrgavxM8cKYxfaTP972xMDPkabnmQ/nhw9ZUGPSj4X5Wz6JbNT9pz6tptXfZMGkiv++9RlTy0ynz9NR2lA0JIurqLsLicqQvm2Jr5YJ1UCUaBKgwC2iAj2kUt++GoptlTp4TgmeQHaUCSnB75TrOuLTix98/Juv6A6rXrUvy1p9Y/TDBGPkrmNvT8b3RtCnTljGLVrJZutc/fvyYsm7G/TIFpfpNeZoOX7Ux7jCQ1RvFxk2b9fu+G9QAOzNDuItfE376YRyBHjb6bXN7N8aO/4rK/o76bR2XkDr8sMgQ76aNs2nj9TRfZQ0+1l+L/pzTBuNg9XyFXwyfRvpn/Prls1L9JcWRHUSJQFM8AsuTdHg/p1XV+Xn1L4QknZTKfxXk51ew7E6E8WBBEARBEARBEARBEARB+M944fV7S/sQVLJEMtPTDQEyGbo1QlxcXGjTuxVOoSvZdMywq5C5pQO1yrtw7WaUftosnfzcbLKyc99oLQsz69KUcMkjJurZBjEbB1eq+Jhy/kY8Gn0PhpY8TRZZOXkviTefPRv3U6lbX9rXKket92fR0e48O7YcJtX4jeJpyc3O1E9fVHy8MtzKlqVJYDZ//HGajNziXq+Xri03hxzDhT5LZYWzlH5+Ab5ULZHD3oPRZEvplJWeyuETD+j04WCahvhTZ+QMyqcf4dDZazzp1tAWkKuR4s0tes8F5GRmkFXsdeimLXNBm5AkncMMh2rD+eHn9iSevYWNuznF9Gv9NQWRrN4cSqv+rTG2txYhw0RthaOrq768uLg4Y61W4uzsiIUyljs3ijQ85z3mUZQWTy8/Y8BLmJoTWL4lqpgLXM31ZcyHXmz77jg2gSE4u0lnrDmUvlm/0KFDBzp2HMcum7YseLeCdKAMpUpNyWaj+KrybT7q3JVxs8/Spn9XvBwN42uUNj70GTcQ19OT6dmlA7OuqmjeqAVOciWW7b5mfudEPuvYUYr3C/a6dmfL5A6opHjNKnZmrnSO/V/30Z/3wx9X8LiwgMlMsLC0xET59NEys7BCpTR0XplYdWTKsh/J2P01PfXX/D2aCjWlPXLUNfqz9H0H5vTsJsU7kN9vODF9fE8czN4m05QEdp3AtM5pTO/SSYp3OIuiAlnwVS/s1cYONe86jKwYxTf9ejD4w62U7diNCoHO0p0aFRToOxGzpfL2Js/za5mY41++FVaJF7mcXZIPP/SW8vQY1v6lcXGXkrDGYAbk/GrM07HssGzNvHcr6g9VmppRoulIJla+w8ddujLm1+O06NsFb6fnOk9fkEdmajrZxc1QpjbDzh7iH2ZQILekVOtRtK9qQ0yMVD59lSj8vFCnJ5CeocK+0kBmLu1Pyv7jqJytkWsP8mW7drTp3JON0VoqZp3mh00x5LxJQsnkqJwq8sEPg7DYPJJuPfuyN8uPlhUqYSlTYtf5Oz4pd4sP9OnwLUdDhrP8s2aYSGXFvO5QVo8MZM3HXfTpNP6PIyQZKw25whRLS3MUckMOyqTzmFtYojR2Xtl69mHSd325OOcjuknHdun6E/mlK0l7FFg0HsWmUWqmSuW+Q4eRrM6qyopvu2FhjOul/EvinBdNQoIcm9Jd+OmPwWRu3YnG2gkz1TmmDehBuw7t+HTZecq7p7J4Sygpmn+kNAmCIAiCIAiCIAiCIAjCSz3TAeJZuSXDP+lI4rnjPIoxjs6QK/Gs0oJevXrhbxrN5SvJuPs+29joWrY7VsnnuBT66DUjLV7kFFiNYd8Mxuf+Pg6cjTKGGniW7YD24QmuRsS8frFxo9QHZzhyOhyves3pXMOUC9tOk2yiNu79exQmztRq2paI0zu4GJf4ZAHzovIyklj17RCGTdtKQvpzb5h7VaFb9x60a9GItEcPsXA0Q6GUQYGGh5dPcPxqGqVat6dd+Tyu/HmdTMXT99k1yVHMm/AOI37ZT3qxrbcvYe1J7Q5D+bhlHovHvc+eUGP4P0B7dj97nZvS2v35RlEFTr6Vadezp7689OzRnZr+VlK49L3MDFKeH1rzhiugZ6REc/HSJbKwJ/PEao4+jCLZuE97ch5z7wfTrl072rYNxkKjwMXl6WgLIg/x6WfLuJ+v4VHkPaItS9DEydxY8DVc3z6b37bcJydXy9Xtazj9IJY8E3/6d6pEdkQmAW3bSvH6kR2TjaJcRSqa2NGkTg0051awQjctm3QPus+bKjeoK043trNm2wUypeMKCsLYsOG4tMeepnUqYRKXgXWr1tL91MXRXEueTzD1lW8+2uYFNqVp18CXK4tmczQ/X7rWKLZuO0KkRxMGVTB2gMRf4IfvlnM9M4eklD85G2tJLXd7zIy1Q9r9s0z+sD/vzzlNXv4/02idmRrDxQu6NLCT8nQNR8MinyyErT21gN/vBRnztBSWuVKeOhfN08N89sVyQvM0RETfI8rcm8bOFrz14BSnMrTq+xE9gu7w+8wVhBUWMh21A5Vb9ufD1qas/nggK64awzHkv5ldeVo0CeDSzWTqNGhBm1b18Hz1PHZGGZxd8jU/70pAk53F6W3buJ6UQoEihEFdK6JJk1FBnw7upIRlYlG6HAFmXnRpVp2EfbNYdz/vL5fBin3akHF4M7vPhJIjHZefH8qu3eeRyTzo2LwyeQ+TcJLKfbt2FVHl5FIQUo468hf6yl+kNMOvVmfeb+/Cnm9GMPNUYX1lvD5ZCer36UNaxH0CyzegffumBFq/baYJgiAIgiAIgiAIgiAIwss9adVyqtGdsWM+xPPuXOZvPE5C4XrI+bmEHlrJ9OnTmT5tBg9LD2Nwl5romrV1ZDI36nWqTMTZE0S8epjFCyy8y9Nv+IfUzt7K5B8Xc61Ig6NM5k6tlqW4e+4ica9Zv7yQ7pgOw4Zgm3CaOb/8zA/fLEDR7n16taiKrfE7f4eqahda+qdz6OAlXrc2ebHuHWLmb78y/edf2BumoGOvDvipVaitAunZvy3JF7cxU0rfn35cjVv3d2lb0Z+36bLJj0/DsWIFgnJus+S3JZxKkKGyNiE7WUP+X+hDeRmt9h4bl0ZQuXsdnp2gKY/I64dZpCsr0ueXX2ew52oSKenp5KrNcZAVbey0x95OQWJitHH75fLzUsk2loHk5DjDH0ZlOnzEJ6Ob45CYSEJCAmnPdxKlpRJbYBgpk6UbxaAxxdZRIZUVfQhxkSlojGuoJN/Zz+a9F0jW2GBrLScm/LY+Tt3n9q65TPpmJXdMzXF0sCMnPeEvNTrryGTOBPtLx4Y/4sWl382wsFCRGHNPOl+8/pwPTu/g58l/cEo3XOjvcrLDzbKA9ETpWgsvNzWd1HxLbB2M+ZGZSUKeYYRRnlRA0jMzKJCS8S/e3l9SkJdG1svytP1oPv2oFY5P8vS5EV9pacQ9yVONlKcmUp6+QQP9y2hyycyQUbpdI3zD9jN/7gbuF6ixNs0mObaAgthk1H7BhJjFsvb3JRyJysfEwYKCtGxyjX2ddbsNxT43E6+GNQjIyyK49Sh6Nq/ws3UeEwAA//RJREFUzFRixUsh6mEWebp4CnK5f2YnO06FkpVvh60NxEboyoOhDN7c9htTpm/msbkdrvYWpKc8m25vQldfB5a0JCU25kkn4lMWWFuaEB9x58k57x1ZzeSvl3BRN5feq8QmkGPtQXl/NQeWLOfAfSlzne0wzU4nx/h8Ve45luauieSVKENpSzk+Td7l/f71MEzUJQiCIAiCIAiCIAiCIAj/PEOroW9dRg/qSrm4VYydsZNHT3o/npMZQUSiFrWt7dM590s0pLpHHFcv3OElRxXPzJq6nQfT3PIyE2es43zYcysG+zSmokM0N24+5M2bf0tRtrQ5YXdu6xvCY2+f5kRoKm7ePti+0dvYxavbrBU+AVX59OdFrF69mlXvVsfeuzlTVk+nd4i3cb2RN1CgITUlCa25DZZyOSpVKbwcM7h19xE5eQVE3TzF1RgtviVdMH/dogavkHnzDEnRsew9f47bSbkolUpcrfO5cSeBrLdoSy8q9thmYjyb4VfYE/YKOdFxxGX7UrFu4RomkgrlqWZ9izMH37B3qxgyWRkadahLyUcHWXH0KMeOHeNmZHqxI3R0rMzNsVBnEf1I99a8MbBYscTE5eNsVqCPs/Bz/MRNErNySE5Jx9bZE7n+rXgL3F19sX5JOsjlPjg5GP7WahNJStZiEVIGX0NQERkkJ2fiam7CiRMnipz3CpF5f6PXKjYa3fLzSNeamGWOk26x+cL+J0c7nExuc/Hoi43aplJZsVcU8Cglk7z/YAfIy8hkpWnYvi6+jw+y3JinNyLSXp6najWW6hxiHut6bIyBf1VGMmFhUZjF3GLpibOES0XS1t4WG00Yx69r0Fw/xqPoNE5dPse1eF0PqAxPVyvu34sgNVPa8ulOu7o5XDx1GxtZMqdOn+D4vXSc3Z34+2N3IomOlcqKNrNIWTjG6fP3SNPlaWY2Tm4ljN91keoMV8xenJNOT2nijY2xp1KrjSM5XYmzj++T9VaeSiI+MQdPK+Uz5zx27Bqxr+sNu/4nl6K1PLp1jrMRKfqyU9LHg6SHt4hKktLIqx0DultzZvUm5CZyrl06xf6ribj6eKF6pmNUEARBEARBEARBEARBEP45cpmNB0OGDqNW/hH6Td5CttYUCwsL1KaGt+RNzCz027qPZZNRDCufy/HtGzAs8augWb9uWJ9Zz6HwZxtpZXIFZua649SY6hb/NtG94W6OSilH2sKry0TG1YAf56/jYWKePn5ztRmGdaaVtBjQE+WZzZyJfjZeuUKJ2hivUopXUSReeERsujkVy1bGU3e9lq1pX1/Fg9B7xGcajn8ZudL0SbwmUrwmKmO8Chn7vmlP85Zt6d6rD3369KHv3DMkPd7HF33GsurmY3Qvb5tYOvDO1PWs/aY7TlZPu0R0i2Cb6+OVPi4lqVOvLnHHN3MzK5O8/MdkWEphvoE4SvttbVpTr2wuN0KjSTd2VKjsPfnot02sntAG68I1GyT6eHVxWphJ6SBHZabWX6+pdL3xcRc4FuFIn2Z+ONlZ4FplEJUtH3I29C6vm3ZfYWqmj9fcTIlCYWJIE/0aFM82Umo1Vzl/Q4VPyde/v62NPMLWY9GU+2AOfUIssfCqzWfvNCZt9yp2Z77mzfJXSiQmJhutszslLC2p1GEkgxv5YFKkn0UqeNL9mGNh40SNOq1xCDvOHt0UQ8bdxdFqH3Do6D0sa39Aj2rS9erTWZcOSiiI487tO6gCalHe2oaSwV3p178W1jJDwubk3OF6vJzK7l44WZZm6MwfqOVQeLY8di9dS4ZDHZq0Ka+P01L6Tt+e9aR9SVy+dpuMUoOZ2NamyDlNi6S8jOqDprFl137WftrYGGYQ2PczOgZaSvFVol0jb8KPH+SertE67jx7T9wn8J3PaGVlJcXpT+/2dck6uolt6bqOoAIpLRRSPktpJJ3Pq2p/AgpucTHy8ZPp7KwDazPlj22s+LjuP7II+qs9zdOSUp5WbDeCIY39pXJt3K0jlUtz3fVaO1KlTlucHp9gT0Lya6fJU6p092iOWirPcvnTesRElsGfp07x0KopY9vZY2HnToP6Tci4vJOLKWlkpF5ix+Vc2jYqg5eTBdYVhtExOIMzVy6gMQ1kyKe9SNvyG4d1IzlsHKTrtsLH2YbEqNjXrD30crpRVgePhOFVfyCNQ4xlQfroF/jPD+XS5XBsKjSkrJUDVZv1plPj4Cdr8iSn3CEMB+o5uWBrWZZhU8dTxrrwwZfK4Mpt2JVpSOUa/vo4razK0rFdNemc0Zw+ewdNpdGMa1603L++i1ebe43F229RqXZ9ypSQynWZQYxsbMGJgztJVXjTe2RXTHdMZeW1dPIsrPGwsiHAw4GMB1Kd/Z8caiQIgiAIgiAIgiAIgiD8n6Zwcir1VYXyXqTlW1G1Rm3q1aun//iZRXA9LI6KPSYypFMDQ7hvHAvf/4zNYYamUXO3tgwZEcKF+T9zLubZRixbz2B6Dx5Ju2blsU6PIt3cR4qjKvYpodyJtqB+88qQnYtPqUpPzlk50JXI0Mtk23VixHtBnJnzM5eem+XFKbAq/QYNpXWTclikRaO1D5COrYx17E1uxTzm6vFblGzUmqaNdXF6k7BzFt+vPvvaUSTu5RoycMAAWjQui1laHGaupaTjK2ERcYVbcVnkFxRQYPxordzwVcVw5uTNJw2cMoUSR/eSyOOuc+r6Y3KMC5R7V2/L4P69aNZIup4aZYk9tJTfN1wmPR80WdHcvZtG6eataNKwHrWrO3NlzUwWH7z1pDFX1zHj7O5JfuRVTl6PINe4BoNfvR4M6duFhnWCkaWn4eZfQbre8qjuneF2TCpX7jzEs0IrWjVrTEWPXDbO/4mL4fpDXymwyUCG92pPzUBzcrGhXA3pur00HL70CJW5I9aqOG7cCicrF9IepGHva87Dc2e4EZGCzM4DZ80jLt98/HQRd6PH53ZxNN6LNu1bUa9qIDEHpjN57XXpfoxfeAmZjTv+6mTOXbiLqZ0tKfdOczXSAmfnHO5cOcOJswm4lCpP7fr1KZlzkT+OPMQi/T6HL0fjXqoatWtXI6RUOerUroF92nlmLVpHRLKUN7qFoZ3cUcXd42Z4vL4Tq6ikK3u4mFOSFk2a68um7lPTKZlDVyKJu3uXWJsytGrXjHK+BWxZtZyEpAwu3ggjOyubhJhsQprp8rQc2fsms/yanPTw64THZ6BNvMThQ0lU79aelvp4vbiydjX307SkhZ3nZIyKanXb0EC6H/15S2o5duUhefohEFZ4+ntjpU0n4tZZjl5/On1Yyk0N9T8aStt6pSk4tYgvl18xHgORlw9yJ68KLbs0oX79SqhDtzNl2QkycvLRaLNQu1egcT3Ds1/GMY01i37nRpGZyRRmVrg52ZP+4ALHb8bxtu3Vujz1k/L0/PnbKO3sSA09zZUIC1xc87hz+ZQ+T52CjXmae5XFR8IwTw+T8jQKt6Aq1K5bg9Klykp5WxOnrMvMXriax0mv6/6Asp0+ZkS3JpT1sydVo6Ji1ZpSuQgh/copHj+6x5476dRs1FlKixqoow6xYN0RpCyDfA1hd25iEdiEti2aUruUBXt//5xD97QEt+hOLdkRZi44TVxMDIlyD2q0aYZDxn5Wzj3wZF2TYkl1hr2zE1lht7iXkPZCB07C5V3cNy1Lm2bNnpTB0ubRnLwVQ9TVK8S71qBtmwZ4moSycssR8tPiOXn1ITlpaSRkWlCpVQsaNShLzK5p7A8tIPL+bRLScsiJusiFuyY06tKWZlKcdWq7cXHDBh5L95py+yhH42yo37D1k3PW88zmkPT8vy7bU++eJt6uCp1at6ReOQdOzhnJmosFlKjVjDrWt5g99yhxaekkZpjrr83X5CTzv99SzHRwgiAIgiAIgiAIgiAIgvDPkFlaWv7N5kxL6r7/Le+VPMGYseuI+Mfe4rWh0dipjHDZw8iPN/L6FSIEoTgqqnR8j3H1shg2YRFJ6X9pgjbhX8mUSm2HM65RPu9NXEjC31qQRxAEQRAEQRAEQRAEQRCE/ysMa4D8LdlcXvcjY6ds+wc7P3QyuLDsWz76fqfo/BAEQRAEQRAEQRAEQRAEQRAE4W95ixEggvDvJlea6NeOyNHkvvW0TcK/g8hTQRAEQRAEQRAEQRAEQRDelOgAEQRBEARBEARBEARBEARBEAThv85bTIElCIIgCIIgCIIgCIIgCIIgCILw7yQ6QARBEARBEARBEARBEARBEARB+K/zj3aAuDUezh+/DidAqTCG/DM8W41hxYyh+MhlxhBB+PfwqdOVmeMHYmtpagz530KGW1ALfp4yBn83a2OY8FfIZF70/nkVmzevYeKAJjgYwysMm8G0MR1xM27/p5VpP5rF47thqvzv6tOWKwL4aOFmKX1n0jfYExMpzMTKiUHfTmNwlQDMDF8TBEEQBEEQBEEQBEEQhGLJ5QolldoOY9bitaxevZoVK5fTs7o1JsY+DIvmn+jDdZ/121Ywrr4H5krDvmcofWnZpCKPj2zmfn4+yJRY2jhQofckNu0+wIKRdY1fNLD3LsVnMzca4t68k8ld3bAopv1YZhJC+1Zlubd3LQ8KtNIVm2Bl50Cl/j+wbdcuJverYvymgXWJsoz7eQVr9de8mTWzhuFr/gYN03JTbOwdqfLOdHbs2MJHHcoYdxSlwKLZx+zcu5+1Cz8gwBj6KrKg5kyd/Yf+PtesW80vn/Qh0N4EXVeOTCbHvVobpv2+kjW6/as3MnN8V1xUxSXwcxRm2Dk6Uee9OezesIh21b2NO4qS8qDd1xw8uJtfP+6EqzH0VSr2+JI/lq9m3aYd7Nm9nfVrpXSc0B6lwoTAau+x8sBihpfzRqm7ASsX+n87i4ntQlBL5cWp2zT27tzKOn3aSx+pLH3erYI+XqW5Lc5dvmXbet2+DSz7ugd+blb6ff/bKUxUWFmokcv+/3XQqRqPNaS59Fm/dbeU5z9Q/w2uR64wxcrSAsX/hc5FpQXO3r68M3kV++Z+jJejhXGHxESNfYsxbFy/itVr1rJyxnjqlHKQ8lTaJ6WjWUAdJv76B+t0z8P6LUzqXRa1qRzfrsPobXuML9/9DduqzfALdMWy4nBGNdGwbcVmogyx/8cpVeZYW6ikS/3/l48KlTV+tTvyy/LtHPyx+7NlSmWFW/cf2LFJSr91m1jxVVe8HIzdF0oVdg2Hs3LVCtasWcOqeT/SsrKr/viQoV9Q5vEa5qwOp/3glpipzfGq/Q4B6efYffMe2YYYBEEQBEEQBEEQBEEQBKFYclNLO0ooopg8ZiA9evRg1JxTNO0zijKe5vovZOz5QR+u+wz/+jhlv5hBt+DnG9nk2IeUItjsLvv+TKdAK8fOuwb9hw+lVvIx9kXn69oQn+FXqQFn5r+vj7fnp3/g2HMBg+s7G/cWUuBUpTylCi6y63A2WpS4BDdiyPDBVIvZx/5YXdtk0YhtaP3uJ2iP/8ZAXbw9P+NPVRP6dKmK4W5exgTPSq0ZMWIQlR5t5VC8Ls7n7xHM3SvzXqcg7txKeOOGRu3tPYx715C2vQeM4rK6Dn2aBaE2AZV1SXr3bsXlxV/SV9rfZ+B3RPu0pGXNAF7dZWNJQKNefPjeAILvbuBMcvHXa+XTgHHdfbilv15j4GtcXD2JgX2kvP5hH9fPb+GTd6S8/2YLefkF+v1xEXJqd6uMo6mxk0aKWJ8Wuv+V5XL78BI+kO5FX2Z69WHy2kvSl+ypM/xb5rVI5evhPaV9I5gbV5EZ3w4n2PYNL0x4pZwD0wxpLn0+XnaOnHzjDsHImUrdR/JRvzbIQ48RmVO03ClxrdmN6V1LsmbKO/To3Z9ZJwsYNrgzJaxUKNUe9Ojfl5xTsxjYV3pOP5iOedNxtKviiaeTI4r0NBLykkhL01DgUJGPRtcgYvEi/ozWGuP/v8CTBoM+pHuIObfCI8kpKJq+5gR0/5zF7UyZ+rFURgeN4ZC6Pb981BhrmQKHsi34tntZds14jx49+/Dtxvt07duTIAdzvN1cyE9PIikri/SMDGSejXmvV0nO7PiT8Iz/S+krCIIgCIIgCIIgCIIg/B3y7JQ4Nm3eSkRChj5Ac/MiySb2mFu8+HZ+wuMIUrXWWNsZAwopzChdrjw5185yJS0TrfQ/eekR7F2zgIW775KrG7nxnLObf+fA5UjDxu0LXE2V4eL23CgGEyuqVipF4qnjXMnOkQK05CaFsm3ZPBbuDaNA+3y8+diYW5ClySZP2tJqbxIepUCtNn9Nh4IWTdx11i/6nUUHwqXjimtYs6FqyzaUTjvML/vvGsOeUphZ0XTAp4zrXQdr3XCIYuRpNCQmZmNuq9R3SMjlWiyUStLzctF1LxTk3yA60RRLlSmFMZhYOdJ+6OeM7V4Vc9PC6W3yyQ4/zZKZv7HsaKwx7HluNOrdicDHG5n95yNj2NvLDLvMPfuK1Pd8g1EqRjLvSrStbMPF1Ys5F69L21iOrzzADcdatAx5dQeIrEJ3Phzahna9RvHN2O4E+LXgo0lfMrhjTQqLYYmWH/DNN98YPoMbo9IPXzLBr3o7hnauhl+LEUyaJO0bP5J6gW7or1yuxK9xd5pXqEP7d8fwtXTshHEjqeCu22lgXbv/03gH1kOpeHqtslKtGD/xa/2+d7s3wcnYw2ZmGUC/EUMoU8JwdXKFCS36fECNoKede2Y2TvQcZYz3m49o5P502iJZmfZM/HqSYd/Irrjbv7rr7k25NRxqSANdvCPa42ClMu4xcK7ViwlfSef96nM61Qmi6F5z91L0HzWBMR1D/pGRIro8HTOsNW16SPk2rgeB/i34cNJEhnapjb3xO14tiuZpE8xMdXmqxLdqa4Z0roF/i+HGPP2ABsHuhjx9pVwy7u3l919mc+RWmjHMSGVLrSqVyLq2hm1XsqUHVapnMjWYBdekvrcaixINqeoYz6HT10mXqiFtXAYaW3vKBfkTeeAIt7wa8+lHg8l7+IiABs1wujaXmbtuGCN/BZUVddp3pmbJmnQd+wWTpHsdO6wbPoWJIJPj3XTI03ToX8O4w0BWrhNfTzKUlUEtKlA4A5ude2WGD+mOp3GEi8rKge59+hPgbqPf1rErUZahYw3xTvp6FDWcipTtCt2ennNYK6zfZAQdGqLOb2Tusl2EJ2qMYQYyuzJ0axDM/X3TORIqBaRpyNTmY12pFXU8zClXviryB9vZfikNrfRbkZeajal/JeqUtOLKup3k1ejB4GYeHD2YQduRPdEc+pn9V/+nxtYIgiAIgiAIgiAIgiAI/5u9MGG8QuGOiTKNnOwsY8hTVds3xzdhP/vPGgOMzCwtqVGpBLevR5Cl0TXla0lLCOPugzj0m6/lgbOjluSkOOO2gaWdHdWCbLl0NRpNrq7hPJ/EqHvcDU/StVEWI51De69Qv2dP6vq74Nf1W3oFRnN47zFSjd8oXh6xD+9wLyqN/GLjBQffAFpVtGDjH4cI17z4er1caUrJsjWoUdoLlUnx8/Bb2tlQwd+EM2cSycmFrIx4Tt/IoPd7vajoYEVQz++oo77FiUs3n0ztIjdVE1C+JtWD3Yo0wGfx+OZ1QhNypJQunk/t+rQpmcj8mYeIe+m3/gbNA1YeTKZbt2enNHsVR293nMzjuXGuSC4k3eVWjJISviWMAS/hUoo2HfsSZC9HHViHj8bVI/FUAVXr18TNGWQ1hzLS6wyzZs1i9ux9ZFTryw99gqUD5di5+9Ow33im9bBm15z57LmST58B7XG0VUsHyrCT4vvg60+orz3GwrmzuKquTPtGdfUdK7La7/HLUC8Ozp4txXuE3EbDWDC6of6SZIFNmPxRe/KOLtafd+2e0yQZM0xhYk+ZiuVxsjFM7yOTy/EpXeVJR4ZMVo9Pfp9KyZQT/KGP+yhedWsa9pVux/Sx1bi7cJ4UvpLbZtX54cN2mL/JlGiv4N5kBJPfD+DK3N+leDfw2K0Jv45pLT3nxnLqWYuP2zlxfMkC1mxLpHX/HgSXLGyF13XCOVCmci2qBToapoR6W87BtOrQnzLOCsz8avHhWClPT+RRpX4dPFykdKgxmNHeZ415upe0Kr2Z0qeUdKAcW1c/KU8/Z2oPG3bPnceuizn07N8B59d2FCVx+/QFHqYbN4syt8DFVUXknWjy8wtwrj6Qbg18Sc80JyhIiTI4GMv0GJITs5B5t2PKwk9R37iMjacDWVGbmDh8HN/98gObbqXSwPox05deIrqYTt8XKFV4VmjJZz9/RrWEjcxftIRUv4a0KV9aP2JN2WA0n7ZSs01fTk6jbD+G6UMMnSCy8l2Y9UlrEnbP1afT5uO3yZTqFB0zSxcqViiFlW6YmURpakZw6bLYWxk6MsytpXNOHgE3djNfinvu3FN4VK+k3yer3IcFn1fgwu+6c24j1r8dv49pgfy1GR/LjTNXSShuTioPL/xt0rh1OUa6OEfavfcB5bMfEqf0I6i0CgdPWxLDYsjNzceyTD+G9q1NdrIWvwAVMTcWMP79T5kwaQq3ferRLXcvU1bf4bkuLEEQBEEQBEEQBEEQBEEo1jMt9UqVmjZjB2P66C5xscYmJqUZ1Yf+xNatW5nQwYZ9MxZwP//ZxjAL66bYc5MLYaFo/mJbu279hKbjRlC54CGXLz47UsHGviGmyee4GBGhH9HxJu7uns7M7Yn0m7qAGUPMWTb0Uw4/ztaPsPjbFGb4Vm2P6ePDnH4cVWwnSW56AgvHdaHbhDXEpRpbIo10jfRr1m9i5YLp2D86yvkwQxxaTTr7F05lxXUHxi5cwfeds/jjs+lcjc990mWRkxDO9A860uPb7aRmvdm8RjIzJ6rUrE3SmQ2cjk2h2AEtf1s+GftPc7lmAxroFwIpypSQJkOYJ5UVXXnZvHEdo5p76BaaQRYfTegzhSOf/DwtCsXrG/dzMjK5fOEYSQXOWN3azNbz90hUmEjHSml4aiHjl10lNTWVlJTznL+VT0hgoPFIKevSLvDDmNmcinzE1TvXSfMsRWMrc0PBl8mJObOYn1ed4VF4NGcPX0Du6Ii5eQn692pGzoltnElJkeI9yaZD8bg2qk81uSV1a9XB/u4GZhx/SHR0NPHJaeS9YQELHNSXsjmX2bh0D/ejooiKOseydSekPTY0bVQP65tH2JmUJJ3zEccv3UZWpgrNTAwN2X+L3J9WLaoTvXYamyIjpfNdZuFm6Xzl2vFOsDHt02/y+6R5HAl7xJ3727ia5UIdZ4cno0BS7hzn00Ft6f3jUXJf1kP4F2mysrl8/k8S8qU8vb2FrefukiCVBamooD39B58vu2LM0wtcuJ1HqYCnK+7I0y4xdezvnIx4zLW710hxD6KRlcWLvblvSiaTyihSHWGCeZkhfDXCkw1zF3I7TiqfujKulMqv9DVT7xZ8P6kZd37sz/yT2dKF6KZ/yyY5JoaYdChbvyzXduwnKU0ulSEzwzo5ryNTEH7geyavusXjR+FcuvgQC1drTFV+vNO3KYln9nFdXwYPs2Z/KiXr1aaU3JE2LRpidnYBs09F6stgYloWb9LnohMyoLuU5kfZsesEj6QyGBF5hk07L0j34kyndo0wPbOTffpzXmfvqUdYSnVJY10C/V0KuZQ3BdITb0bpJgOpVHCYX9dcIT1XjlIqglISSHuVmIcM4MfxZdn921TOhxcY0p4sEqJjiHesSY9GWSyfuoNcmTlmKpN/pjNOEARBEARBEARBEARB+K/2pFVL7RrAwO/X08nmHOs2budhurE1LS+b0/PG0K5dO9oNnIvD6FV8379ckSmlLKj+Tktyr10kKuavNY7qpndqM/JHRpRLZe/v37MnvOjxUry965N46SbxiW8ar3RMz0/p6BvJ54O78MWiJDrPX8bwVs9O6fNXmXk0oEdjG7ZvP0V02suvpSA/78laGUVpT86je5eOtOvcjx2p5fj6k+64WpigVLvS+f2xVM/ey5BenZiyWcE7s3+lXSWPIlP6aMl/Sbwv41KqMQ1cw1m84x7pz85G84/QFhxnx3Y3anZwe25qMQ039s9nqK6sSJ8Onbry654INLm6tREcKaGb9+sJFSozGdnZmcbtl8vVxJKiLwMyIiPuPTP1mYNPWYZMW8zPX37Jl19OoGs1VwoHNujFxXAnR6PvUErJSCctyxyPkia6Nm9JKvdvRJKWbIgv4shvTPxlE5FZrni4KXGs2osJxnh7B2Zx/sI9UtS2+Jb0JD3+wV/KEwM1wQEeZFy5yO2CwmO1FOhbrq1wsLfEsnQrPhs/QX/OYY39CL99j9i8t1jQw9eTUk75xD3INTaQS+eLjicmzxHPksb8SE4iLDML3Vl0eRWXnIutg6m+M0JPSu/8PF0ZfJrubytPytPkBEN8kRGhz+ZpyTL6PJ1uTPtu1dwwKdraLeXpXWOepmZkkJaplvLUMK3c3yLlo3R72DcdyrSedqz9dDwnE2XSOfPJydKizcpBUaISw3pW4dJPX7LoWhZaUxO0uflS3hmiKFWxH5VtMzBt8w5TvprEbwvn0LWi0xtMzRXNjXOJZEnnIV+qa1dNYcqqk6RoPPH0UOLXoL+xDI6nh3cc56+EkWEr5am3A/FRzz4Lb8acoBKORN+9TcSTHpPCMuiAi5Ma8zIdGD/BkPYDq1pz88pdEt6mF1WTi0ZrgluXzxgYEMWy5TuJKjCRaoAcsjOlsqXRYlOvD9/1dGHTx2PYF61FqShAo0sT6X9NzJzp0bohqVdu4DZhBjO//ZapE96lrLO6mJWPBEEQBEEQBEEQBEEQBOEpQ1OxSwi93/uUbrZn+HHqVPZfS9IHP08b8ydHb+Xj5BdI4QohMud6NAzM5szxsxR/1EuYmFOx3VD6ldGwbOa3/Lr7sXGHgcylITW9Ujlz4eobT3cik5WnTZsSnDh4iPDEHC6u/oZV13IpVa4yLoYZif6WMp37UcrRlobt+jFmzBg+ahGAlWMF+o4ZRD0vxzdo5DTKTePB/Ttonf3wVJpgYVmJGsG5bN13lpTMPM4s/5r90VZUDvLD6o0jfVH5Np1xd/aic5+h+usdWt8Pj7KNGDKmD9VsLf6RRsMLa5dAjd74qo0Br5AcFUtitiM+IUV6JnzKUskpigsn3mYuf2/ajh5PK+VOvvz0Uz6VPsuOR750NIZapcLMVENyfP5rRsWkkJxaQPypJfo4Cz9fTFjG7ZxcMjKzsbBxkMqbLiVV2Nu5Yv6SdNC9VW/9ZDkdpW4wASovb1yMIU9lk5GRQ/b1rYz//LMi553Diey/0YuVkmR4HqVrTdeosLaXrrUw460tsVZEcP/mi4mgVCiwlGfxICqDt+l3+btkMi/ajPqCtqa7n+TpkmPh5L4sT01NpTzNlfL0r3ZGFZGRyqOHyQTYR/PjpF85HK3FwtEeR9ljzl3VkHvlHGlSgTm2dTUbriZSICWks7cdUfejSMuUrtm5Nj0GBHHl3GN87ZJY98NXrLxsRqVaFfRTWf09SSQn53PvwPwiZeFTvp22kUeZWaTnaLC2czJ+1wYXZzteNlBIoXDC4smFSGXQVIGNiwu2xpCn0klNzyXn6rpnzvnppwu48Jc7+4p4dIcrsSqquYTy4/TlhEoVur2vNw7plzh/KYtoKR09reOZNXUme8ILMJMeGCfTeC5f141qkeFSvgGl1aHsjgmiufMl5n47jYemvgS6uzxZK0kQBEEQBEEQBEEQBEEQiiPHwolO/UfQxfEmH387i+N3Uoy7XiSr3Jve5ZVcO7qXwm/V6NYLjzs7OBT6+jf5i3Js+j7jmrqyavE8tp6JeKFBulbPPtjd2s2Z8OImlX+ZVLJllgR4lUC33K9MVoMaFU1Jio/juVmp/pK7q8czcuzX/LF2M5s3b2bLhUiyUsM4tHk/1+NT9W/OK81t6TzmF34e2QI7i5f0Xlg4UqFadTKuHeZ+TrZ0z+kU2LpR1sEJXf+MUlmTsn4FRCWmkGNsfDa1caX/57/x4/AGWKjerLnvzMJP+fjr6axcb7jePdeiSXh4hb2bD3MnQzqv8XtvQ5t8inOPXAksYWkMeTlt+An2XYb6H39FCw8Z2JZm8JDWWJ1dy/ZnRv38NfoOCF2jvkyOXPrbv0Fvetb2ptglWBRqylVujFvCJQ5Ep71ySjStNpRjZ6Ip0XQUTQMLew2M8hIIvf8Am+Aa+ChNcHBvQe8+DbE3DoXR5D4gLM2EUrb2qGWedJn4HXWfLKyexr51B5AHNKVRrZL6EJnMm7Ztq0t/JXHt9kPMq4xgeJ2XT3lVtuMYZs5dyM+Dn10Q27fTMBq66q7Vj3o1vEk+d4xbuocq5jJ/Xk6kbP/B1NBPY+RCixa1Mb22lc0PX5xYziG4HaWU4VyJiXwy7ZxlyYp89N0spg6sXGQdmv+UwjyV6fPUt14PetbxQb8G+vMUZoRUboJH8hUORknP4d8tSnmp/HnmHDGycrSuLT27JlZUr1Ef7uzjREw6GbEn2H05lyrl3bFUS6f16USH0nD28kXS893pMOp9rM7N4+CtROkZt8RKum4rtRkZyclkGE/xV2m1t/jzdDwhuimjPI2BhbLDuHYnDteK9fCWqwis1oWuzctSWO2kpT8iWmFHRQsLTGQl6Prpp1IdY9inqyP3bz6BZ5UmlAs2LMwvl5ekceMK0jmjOH85Art6H9O/6j+Xz9qMuyzfdZF8p0bUryDFa1+ePi3KEbprIeeTsrh4+QwPsgNoXlONXKEiuGJTrGNPcTIiAa10ba07N+TSge1E6EaESOlrLT3vZnm5RGdn6+teQRAEQRAEQRAEQRAEQXgZuaNjWRrVLoNZUAumzFrGrl279J9f362Jbq3otl9vexK28/sqbB3UhZ/2JOsbR2WyajRs7MjV49vJeK4t1TmoOtOWSMfs/J3uJVX4tJsgxbGWT1sGolb60btXcxxLlGHoF7+ybfsOffwrZ31FZU9dvLVp3NSB66f2kPVcvF5VWzNzpS7eWbT3Nqdan2+lY1fxcQMvlLIbLPh8Nu49vmKN7np3TiLk3GwmLjxAymtayvwb9mXBWt0xM2npbU2r936U4l3BqBpOpEXfJzQ09OknNoM8TQrhoY9IyDJMxSOTK7B3L0lJN7tnGolLtx3J0g2G9Nu1fh5lo7fw9YxjJGYXkJZwiqULTlDnsxlskvZvXjcG7a6ZzNlzhUxjY65MaYKThw8lXax1U+k/UaH7eFZv3sWWjVOp7VOCkZPmSudYyoiyapIii1yr9HmYkEF2ajwPQ8NJzn11QlQd8AMbtu5ixddtqFCjO7OkNNk1pRsmRU+ul8P1dQfJsn/xPfIX5GWw5+fhjD/swJiFO9m1+mfKh8/n/Z8P6d+s/7u02sesmLWNeN/uLN65k8mtrdh04gY5RVvCgzuzat1mdm3fyAe1cvntt8XcT35dp1ouV+e/z/fnrBk3Q7peXd7p8mdCC2lfHpc3r2JrQnl+3LCFBT+259yWxVKZyDEcmZHInzvOUn3Mz2zcuYBmsbNZcjJBv08n9dxvfPzxYZp9pcsvXXn7Boe7F6U9+YTtnMGEbRG0+Uy6XuM5d03rV2QRdHtKBvnj7+9HCecnw0r0IvZG03Gx7lpn0zJ5De/OOI1+3Eh+FofnjmXB9Wp8tU33nC1hoMtVJsw4QGJePskpoUSYVuG3hav155v7YS32LZ/L9WhDudZRqCxw8/KVzvnPjB56Fa02nJWztxNToit/SHk6pZ0D205eJzu3aJ52ZMWaTVKebmJMAwWzZiziXlKWcefLNRiznB07tzFjYl+8yzRn/vL17Ng2j7ZeWjIubub9haepP2oNu7auY0BgBPNWHiY+s4CC7ES2L59PStkRrNq4i60zBnF32cccvJ1FtcGf8o73OeYsOE/4xTPsu65m4JI1DCp7kR1rLrxFA72GC7OGsSwikCkLjGVB+iz4oK5+3/GFs9iW25Q52zfzVT8Ptm3eSVyaobLMiLrPgRNxdJi2kK0751E+bC57rj/t2I48/DPTlkUz/Nel+ji3bZ2Abdg1aU8et9dMZOzOFPp+97Tc75rcWap7Xp/z3afojlnJB81CUFd+h+07tjN/8ggCrHNJ2jmVLovCGDJV+s7Kafjf/JEvVz+UahEtWXcO8dkfR6g8eBE7pPv5pJmaVSu28jg1nyaf/UL1nEMcPBlO2JblbI0sz9gVs7GLPsrd2zH/SGeuIAiCIAiCIAiCIAiC8N9LZmlp+TfbkJQE9ZzI1M5ZTO72PaffdAXe11JSesAPTG0Xz4TOU7jwFg3kwv9lKqp0fI9x9bIYNmERSemGDgrhfzNTKrUdzrhG+bw3cSEJqX9ldJggCIIgCIIgCIIgCIIgCP/XFDdZ0BsyRRZ5lj+mLf4HOz90zCD8OAumLBKdH4IgCIIgCIIgCIIgCIIgCIIg/C1vMQJEEP7N5Fg5uuNlU8CdB9Hkvc0izsK/hBxLBze8beHugyhyRZ4KgiAIgiAIgiAIgiAIgvAKogNEEARBEARBKJarqyv79+83br2oevXqZGRkGLcEQRAEQRAEQRAE4d/lLabAEgRBEARBEP6byeVyHBwcXvqRyWTGbwqCIAiCIAiCIAjCv4/oABEEQRAEQRAEQRAEQRAEQRAE4b/OPzoFlkPFtgyqBavm7CD8H5yf36laV4ZUz2TRzJ1Ei4XRhX8Z1zL16FrenD82HCA9O9cY+r+BDAevKnRrXpItG3cQmZhpDP//yZ66/QfSQHOEb1adM4b9dTKnmgwf1hT140MsXHKUFGN48UwJrteOdr5J/LbyMNmafGO4IPzvJwtqxidda2JuqoDk+6xcu4lb4a9+Iv5ptp7BdK4fwvYdu4hJzjKG/t8hU5pSo+soWpay0m/f3fEdy07n6P9+GVW13nzRJsiw8eAQ3y49gibP8O8qWWBTxnWthYVKytOUB6xeu5Ebj5P1+/4T3N3dOX/+vHHrRQEBAaSnpxu3BEEQBEEQBEEQBOHfRd8B4lu3OyP7dcDVEjRpcSz7cRT77xg6GiyajWPBwIr6vyGBPZPGsPhmcf/h7kHXCV9QPeJnxi++R7ax/8OrzTi+7VGBqP3T+XTxWUOgxMzakXfGz6COl2H79Ny+/HI4z7DxDB/6/vAlFa5/yafLHpNr7P/w7vglkzv5cXnzT0zbcMUQKDG1c2fAh5NoGGCh306+tY4vJ20i7g07Tkp2/ZbJbVw4uOJHFuy9bQx9SlZ1AItGNiUzaj/TPvmDB8bwl9E1Pk0Z2QNvB7W0lcedgyuYvXw3McY2IOuAmnzw7lBKu5qBVtp/5A9+mnuQVMPu1wru9xMTa+ez8Pdf2X8pwhBo4UiXEZ/TubKbYVuScOsQv82ex504Y8BLVOwxgZGtQ1ArjQE611fT9/udeJXpwUefluXIZz+x6UEM+dJ5Og//AM/Ly5h76C4WLT9nZu+yxoMkBblckfLn+3WX9ZuyeqNYOaKG/u+kU4v4RLrPtOz//Y3N/g37MKGZNR9OXkhi2qsbtf5TTBt/zJLBlY1bOpf5pdcPnH5luZfhEdKWr96twI/f/8rtiH+wUdQ1hJHvvU8tfztjQDonl87lj13nSDOGFEcmc6fnj9Ppl7WcFuO3GUP/OlnJLsz7fRjW1/9g5NhVxL4yHdTU7vMxYypG0e+LJX+rE8vE2oleo7+jhckx3v1hDUnpunLgQpv33qNznQCkp/sZV5YM4fvd6VJFVpVP3x9MeS9rCjQZ7Jn/BUuPxei/I5Mr6D5xOe0D9ZtPjzEq0ekrJncJQi7TtY/OZtryozzpw/JvwDcj++DvbEF+RgLrfp/IlvMJ+l0KlSVtR/1I94o2+u0LCwcwbf/Tcluy22S+7+hj2Eg6y9TP53IpOQOtczDvvj+SugH2+l3Jj08zY/Iv3DC2u6ptXRjyxS/U9DRsn/i9DzP+fPp8Kxp8xPJhVfV/J56Yy9i5f5KpMfxQuDUcysR+9bAxU0B2FBt+n8XWM6FoZDL8u03kmw7GhmBJTmoMS38czcG7xoBXkFXuzbyRLbFUKcgMO8FPsxZyI8KYSE6BjHj/A+oFOkh1r5azy8bx865wwz6JS/vx/NKjtP7vuIPTGL3wIgUFhnJUbdA0Rjb2RCmHyDOr+XnRFv7Jx+cfpbLCxc4CG8eqjPqgISum/8CJm4Yy9lpKS+p2G00D0938uvocqdnG8L/IpVRtvpDyd/ovMwmLeVUN8N/JvNlYfmutYunshdyVftxzUqKlZ/XV/yaRmdvjamNH9W7DGeR9ne6fLSdLY/w3kjFPrewrM+rDZqz75Xv+vB5t2PcfIDpABEEQBEEQBEEQhP/N5FYuPvRtFMAf339A3759+eJgNgOHfUCIq2FO54z9P+nDdZ/xm1Lo+st8uvq8ON+zomQJynslcXZXAjkFUsTWfrzz1Wy+DIrivNYJJ+tnmwBbj/oF2dHJ+nj7zT9PkzHr6VdVYdz7lCI4kCqukRzflqjv/FA4lGPU1AVM8L7DBZyxt1QZv6kjp/7wb/AMXc0H/frRr99C0qr2pU/7Mrx6hmoZStcafDZjCZ87X+KSzAVrc1PjvqfkSg96dG6Ei4srzk7WmBjDX0V7Zz9fjB6qv8/BoyaQWrYXQ5uUQi3dqomlI92H9iNty3SGStc7ZMQ6HJr2pmH1Eq+9XpOSLZm2bA2jLU8SqnTCXFWkx0KuwNJOw9GfJjJYild37tHfLuRuvHH/K1xaO5mhA6XvzzxLdNhhJr4rHf/9NvLytZiopHs286d91xBUpnLDeewdsbMwRTcFuMLCkoTLGxlnPGff/oOYqu+ckuPX/Vu2flKeTeN1+fIVZz16sOabLpgqXn2nwpvRHJpuSHPpM2HzfWwd7V5odP8fFXOT2V8b6pT+Awex5o4CWwuz/7E597QPNzKibUt6f7L6jTs//x4FqjKDmTPvZwKVUcisrFHoeiT0Ytk5ZxJDjPnSt28/Bk5ZQ6o2g9QYLTILJ3oMHI77gz94b0g/Rs68TON3xlAn0NAx0eSTVVR5PEN/bL+ZR6g2cj1jGuqecznVB3zP9IEqlgwaQL+xPxjqlRpe+gZ5mV1JRgwZhMXlXxg6qB+fLg2j0+DhVPC2lI5V0HHSapqYHOITXR055zT1PpxDF19dvDJ8On/FjAEy5vbvLz2nE9idEsJ349tiorunuNvM/XqU4Xr6D2BrckWG9GmNi65vV9Jm5I9kH/zWsH/+RZp/vJZelXV1ulRfNfyQLf+PvbsAj+L4Hz/+PsnF3UM8JCEhSHB3dy9QXEqhBUoN6tTdjdIiLaXFHUrxQnF3hwCBhIS46/137y4QKAUq39+/pZ/X8+zT3M7t7OzM7B6d2Zl5qgWbPlPO+finXK06hiljapjqg3u19jwzPJKNz45n8KDhvDXrIj1H9MTfS02vBoOjNadXfm16pqtxj3jkSTadUc94Z7ro9nwyvifJy8YxaPgjLLgUxKRRHfFwsEJjcKD5gAlUzVrJ46MHMeS1DVQb+gqda3goR2oxtHuBbwaE8/3rSnonzaKkzct8PizK9Fyu3GU8jwYe4OERSt4/OpGTXj2Y+EBVbvOT8c9QkMXVxEQSk1JNv81/iPJgt3Vyw93Z2tTRJv6cVk2akxe/n0OnEkhISLhr54fKmJuqfPcq6dn5WPrdbrCU6dU/U6ZCCCGEEEIIIcR/jDbr6nlefvk1Dp1Lpri4mMz1S7lqH4yrm5f5G6Ulpv3qdm7FJo4YffG1vOF7ncaa6tVqY3NiB2szszCiw98/gowdX/HEp7+SV/Tb/0Nf+OoAPlt+2Bz3xsX8nGKgUlTZSBMLrT2N6tSiZPd61uSqQyYMhEeEEr/yHcZ/vpuikptbBTQaX6qEOHMx8TKpRUUUFa1j9bY8KgQGoTZr/T5bqlQN5MT3zzN2ykFKftPaoDIQ0aE3HXyP8cYXOy37btDorAioVIPYCF8M+nItRcbS6/mXcy2NY0cScahgrfYdYG2oQKhDKcdSU8hW0puXt5btp3REeHhiHr+iZIGVDSHRNYmt6IX+emeBB40b+/DrW6N4bOZpbt/+YVSKrkTJgyLz+ZW/76Ud2FhW3iWlyvdLKSlWjjdNZ2Y+OO3kUdLCalLb6fbdP8ZS5XrLzqlsal5qHGvRt30YF+a8ybyzarmcZOb0tSRFdWdo5bu0qnlUpFp0EMHhVakTWxFn50CqKXUiOtSHsq4vx0AlrE4d8xblb2mA1uLsHax8zwvnwMrmsJpV8HOxMzfCa5Rw/4oEePgSElOd2kp4rdgqeJRlvMLgU+lGvJX8lPpVLq2uQdSsXdsUFlMx4PqIGZ2VC5Ex0bg5mlOnUc4TGFEVbxdLK7FCZ7AlvKol3jrVqGBfLl63EGrXtoRVCcPepvxQnDsod58W36b+2lWItpxP2WJCsFGnwynH1iecWup5a9ck1NdFuYNv0Nu7Elm1FtVD3UwdXfdEqWwllvQUFan1wLLfQmtlTVBUjetpig275Q5VTuRVMdYcXj0MJ909dJ2UP6Z2LWrUqEFMuM9NHZXOwdWun7NOlB/aWy7IPqCsrlTG29HW1OB9JxpNJL16O/H9hBEs2HWt7DaxUO9BS5mom8aOZg1qYX1kFTOP5ePmW5+GnvHM/Ok4qdlF5J5YxTmU+h0ciK1yuWvf7MOT32wzH7vtJ1ZcLiW2ZiOwqkj1Kp4c/uZ91hUUUBR/io17rlKvSxsc9XoqBNWnmuEQU36KIyuviIwTa0m0iyDWX7lnHNpRLzqbTUvmcVG9TzfPYdYpN1p1aYxB40zlSv5YnzrCrqJCpdzOsHXXeYrCY6inVRKklqnleooKCzn+8y6KPRyxttyI818dyNSfjprTu3ERa1NtiIishsamIsN6NCDvlzf4aqty/yccZNfpdLwbdiTW3gofL3/c0q6wIy+XwqJcLsbvJF7vRy1bW/O9qjAqz6/yz5XbPqLL0znQtF59XON+5I1VmRTlZnD+5BGo2IA6bnbYudWlY3Qx81fvJiG9iMITyziQ6aHUlwicHGJ4tF99Lq/9gJVHlPRe2MqW04UENm5PpI2Go8s+ZtDk2eTkKXmfksThgyfwq1QPvf5eusSV+8nGnshqljqo3P9+dpYAhV2FqBv1MyYUW4P5/rf3Cyc4JJSYajWpUy0YF9cQaijHBrk6KPeqHUFValIx0IsI5b+mY6sFKb9q98jRmyqxtczH1ayOn5I/Kjt/5V5Qngdhvk44eUdQo5aartrERPjd6Fz1CL+R3ugA5Teq3H3q7Ef1GuZ4q1eOwPEPdBDplfNdj7dOFN6meLW4+IQQW+nGeWxdvJT0BGNtdeOJpb7UEWtKax1qVI3Audx5dcpzJ6xKWbzVCXC4+ZluegaqYVXDcbQtV562LoTHWJ4tSh5UiahwUwfzTeVWpxLutzw4tMqzICc5ifRy9dZg6050tJIvlvNo9QbCIqJwvemljj9Go9ynPuHVqBTgjvqOgolWucdCopV9auesZZ8QQgghhBBCCPEf8pv/HdZq3dDp8k0NXLeq2LoxETmHOXTL27cGewdq1Ajj1IEz5OapUzSUcPHYTyxYfZCse5pNxg1nJyM52TdP/GTj4katyh4c2H2OAtNUKYWc2L6Ehb+cIu82MycZjZfZvj2e2q1aUdXHBZ8G/ekcXsi+Hfu48+zYuexfM4/FOy9hmZHlNxy9K9K1USDbZi1mZ9FvL0pv60S7kS/ywpBmONvdvtHaxtmRSqH2nD+dTbGS/vy8Cxy6UEqnri2o6GhLhcb9qeWYxL5T5yibJV2dWqfnI5N57sF62F1v0Uhmw6wZLD2afoeGQFdq9R7IuMcfZ9yYkVSvYNn9V2UdY/5Ba/p2Nk8Ncy8co8MId0xh5/ob08tw8gC7rzkQEuFp2XF7mpoDePOVifTq0pNRj41m9OjBtG0wgLEPdSPQWQmPaM3Q9jH4+Pjg61uDfuMeY1gLdV41K8Ib9GDSC88z6bEHqOrnT2zjLjw6sB0u9galousI7zial559gZGdY/Cv4EPjgU/Qr1k0pvfOK7Xn0Qn9qOXrq8Rbh4FPPsHYLjGmNOFXlQGPPkK/moGm83q4OJjevFfZOEQyfNwYqoWYpwnS6q3oOPRJGkZ5mz5rNNE88PhYHmhbnyBT3JVp1aiSKYyA2gx7bBCt/Cso+yvSpvcIxvdvhKFc496f4Vq1LeOeGUFzPz8l3ig6D3qYxx6oh05t1Fa5RzJoSHdqBfoTHt2Z8WP7Emx6+97M3r8yI558lWd6xyjXea89IHcW0W4YQ7o1J9yUB814+IUnaF/zRs+qPqwlI/u3Jkwp076PPcHTPWtYQu5Eg62Lp6lM1K3FcCXNI5rhYunk8KzXlwlPDaK26Zy1GfD4E4zrVtUUZlKhDuPH9KSKbzCNOw7micEtcbC5c6O20XiM2S99wMaEu7XIa3D2jaZJDWc2/LxLeZ6VYBNTG6vUONJSM9B41mPAQ4/iRRZhyj1h95s2UFdcnDVkZqQpN5QdzjZ6dcY8i1wuxF8l3zeIalq9cr9VpfDKGbKystF4NaT/kGG46EqJquSCdaAH7srzucTy/DQaEzl8MgX7gCC8jOns2XKIa4HNGd2zLj7+MXSoH8iZZas4XHrzg1Gj1IPKTauSeeEqWbdd0sENJ8dS8zM9MIpYnxJ2b92rPtCo3X4IdV2zyXarSd3oYi6dO8lFfTgPP9gMX2tbqjVqie7UXvalZ1r6k6wJb9yJUcqz7HFlax15D3XQzomgEE/iDps72Z0qtqVDo2po7f2oW8WAVdUGeOTHk5R4DTxqMWjsRAKLL1EhrALOsTWo45XLvp2H1JZtWj8wmlh9HHmetalsmRnsBj22trbk56YreXm3OqDe/5XpN+FRerasQ6Dl/m/R0Dy9l2tMKx6dOJIWpvs0kg79H+KxfvWx0uvwb/MQL016iGaNe/PU5LEMGzKQfn3GMLxdJewNvnR56g1efvZROjaoToBvDL0ef44hzSua4r0jJ1/aDHyQTlHh+Pn4UqlKV8Y+3IMK7nZYObjj4+2Fs701BjtXvLzN95XpeaceG96CsZOG0Mh0HdXoM2YcE3rVMHcauofQddjD9K9fET9fHzzdXbilz/V3aTzrMuTp5+hW19dyL7thZ7qHrYhUrv/Zhzpc7xj2qlSfx4Z2xdVB7eXQ4RPWnDGPD6VxpYr4KseGhlQhPMT8ModGE0WvCeMY0LkJwaY0R9GmabQpjArVlTowiDYB/sr+YJp3Hcr4Ac3MHVA6ayo1689DfRoQGmjOA3dXSx4oNN6NGD7hMZpVLUuvOvpOSa9bMF0GjDLV2RYVrQmp38P09+Mj2+FvpcfJszqPPDqYUB/zuiDWDi48MPRhYoLKpg38M/SExPbm0SGt8XA0p9DG2Zt+ox6hWYQX5d/NEEIIIYQQQggh/it+0wHSaOgA7JLjSL1m6YzQW1O9//N88803vDosgr1fvs+2Wxr77OwbEOycwJ7T5/7UdAy1hwyhps01jh++eUUNZ5d6eJSeZPf5yxTfvW3JZO+C91l52onRb37Me0/WYuerz7Ns3xX+0tLUWiuCanfEP3c3q/eeNXVe3Ko4N4NF70/g8U9/Ii3n5rVMNDX68/mUqXz50auEZO5i3d4LqOssF+dnsuLrz9hjrM4zH3/BKyMrsu7t99l6LpWyUxSmJ/Ldm+N48qtN5Nxr5uaksOyzN3hr+vcsWbaMS54teWLco8T4lxve8KflcXbpbrI6taPmLW/PmzodGvXjLaWuqPXl66++ZGhTH2ytbdBlXOFkevn055KbW4q9vZPl8+/T6hw5vX89cfm+VNHv4McFe8iyd8bGDoxXDrJ4wSKWKde5dOlMfjrvRvcmN9YhsbErZOf0b5i1ZDEL1+/CvmZ9Gjs7mCu+zhbbogPMnz2fJUuWsWz9GSpUisLZ1ocugwcTeXkFM5YuVeKdxoy91rQf1JEqGltqNGpHE+0ePvphqem8m/YcJ+u3/YW3Fdh9GF2qWrNGyZ+FprgXsny32jHkQP3WXWhUvIevlqv75zH71zgqt2tNE8O9vVl+ewG07tkD7yNf8+XSJUq8P/DBytNU79SPXqGWFklNFvvnfs+sxYtZtOIHEl1iaOzvRdmL09lx+/nw+Ud4esa+244u+aM0mvr0eKA+R9d+zVxTHnzJR9tt6d65JYGWKlpamsjaqVOZp5TpzF+yqTWgI7V+U99uYSzlwp41pjJRt31Xbtz1Gk0MvR/qg+HX95luOud0Xvspg3aDhtHC1xKvJo1tX01h1tIFzFmzB9f6jWlsb2rK/OuUtHtGNMQ5eR/bL1w1Pc+0DkrcBYWUejRh0ssPYndwGiu3paC31ZtGiJVXrXcfGrplsW/HCchM5FxCPtU6dSFQ7cSyD6RF/Sq4eDripCRWZ2+NMb8Io1crXnj9QTR7ZrBxfyYGOz2aywc4leVKjQb1zB19FdoztKWPcivYmso7cce3THxqNo5dn+a9t0dj2PIDH87ZRZql3NU1jV57/3O++fprekens3HdDjJus+xNnaHDqGGdzMmjF1AeANhq88nN0hBY7wHaRaazeOleUgtssFMSkRm3m49en87VmAd558tP6RJ8je+mLuZ8ZgHqKLRzi9/nxQ++YoFSpge01Rgz6V06Vjd3MP4unRaDNRTkKM+cgG48/XgzTm9cwYkrpdg6atA42qEvKqDYuQ4Tnn0Qr5PTmPNzAhobK7ROtthp8sgtcKBh137UttvPtwuOkmO0NT1zynPw8qZh/UrEHThOUdFtfhhuEdRzOG0jtayeNp1Flvt/5R517SY/mnftjs+JGXy5TN3/Ix+tOq7c/w/QO0y5/7VKHmaeY92OfaQaKhGcu5GfdyVg7WmNTq+UixJD9pUTLJo9W4n3e+but6VJ92bK3X8nWvxD6tDKL48la5VzKudduHohBUF1aO7jQe6JzSxb8RP7ziRz7fxOVq9U76vlbNp1imw8aNenP/XT1vCV6Tq+Y+bOQpr370ht5fcyvHITmrte5Jt5S1iydBlrN+8i5bYdZbcR2ZCulUrZsdx8Hy9btpXzt/vRvYXWykBt5Vlnf+xX5s6bp1zPMpasXMWxS+bFWQK6DqZnHSfWK/f4AlOaF7F4+0UlxI5aTTvQWHOYr1eYy+THX05QsUULmip1FysbwqtWovjUblaZ0qPkwc6TSh5YRDejmV8WvyjPbXN6t3NZ7QzLTmLXLz+b9h1OKOLqiR3m8LX7SSnrgfybGUuLiDuynlK/qoQ5OZl+55yUf0d5cZTNR8z/7hBCCCGEEEIIIf5rbuoAafH0HB5paMWOtSs4l2H5P+XiAg4veI9x48YxbNIKgsZN4dkeQeYwi0p9u2F38QRX4gtungHmHqiLbj/dO5rUFR+w7MzNrciVe7al5OQZkpKL7jle75oP0L1yPp+/+jg/Hgxh0Ltv072e+e37P8tgXYmenSuxYc0O4tJv7twoYywtJuXKeeIS0lHXyyjPeHABT04YzyPjn2drYU2eHd0aB3WxX50tNToPpqXtfl6a9BgrL9Rg1KtPU8+yBoDKWFJEUrwSb2Lm70zNdRtKWlITLnLmzBnTtuGrL0j2jyXG1/ue1i25q+z1bDrWgIYNLJ+vK+LsjgVMVuqKWl/GP/Y4s7daFtt1dcP3bg3Yv6MwP5HEhFxK0XPl9H6yCouudxCpjUxVHp3HqlWrlG0RT7QJxs6mrOlekXCOLXFXUWtmSnoa6QXORIRYqe3RikxO7j7KuUtqQyucW/0OL326lIT8QKIjHKnY+VUWmuJdyBs9otE72GNv505MpYpkxx/iWu7t68KdRMRUomDfVvak5VimLisgNVVdFNiZIH8PfJuMY/byFco5l/HlE73wNTVq/4Um+NAQagfpiT+QSJap+hSRfuYiCZogKkdYbv+UK+yOSyBHqV95BWlcStEQHGiP3vKKc0lBDlcunuNCUrYpn/6yFi2pY5XM5YtZmHMwi4QDF9F4+uNq6Q8rjTvKnsR0pZzzOaKkt9g6jPCbHzt/TM2aNPPK4ez+q5bRVXkkHzxLom0EFcvivXyGzReSKFRK5kryVdKL3IlUG5//BlqtlqZt63By+0Eup5TrjvWvzysvPkjxnDeYsvks6bdZZDqy7Qge71+PwtUf8O3RAuWZfJUl737HXo8uTFmxklWzXsRPX0hu3BXiygootA0fvP4A2dNfYNq2OMrW5jcWHGbK49/h3f9l5it1e+WbVdi9LYWCa8mozcQan2Y89c7jOKx7kdenb6XSwGd4bXiN61OFGU9v4LXnn2Ts2HG8tyyb4eMGE+x182ozNR98hYm9I0le/iGrzt24Vm3jZ3l7kD+rf5zLkcT8G890pzD6PTaG2HNfM27i81zx7smkCd3wssxdlJ9y+fqz7JdP3mGXIZLYypWuTxN4R7HDmftJN05/9iKrjiVTUP6W9Yzi8YmDsVn9KZ+tO67cz5b9Fr4dJjGg4jXmLV7H2dTi3/wGqVPi9Zz4OTULdvLD9nPk30MvfaRy/+cq9/+BDPV5piogLS0bgoKoGWJNwsEE5T5V4ykm49wlEgggxjTipYjkK1fJzFYvwEqpqgfILS6xxKEoLSE57hQXs9V8LeTAqThsXILxvGM/kQ4nxyCC6vfgw+8WslKpDwtmvEejcBfsdNo7dvyp001Ghrng1fxZUz1atWox7w2sh62zAw5WtgRVqgKpJ0lS0vOH7VjJhjR/Hp2yiNcHN8HtHmeE0ippDna1Y89x5byWxcKLi/PIzTVX/vDKkRj3bmZbSvYtz14HApTfRt/GY/hu6XLlWpbz1XMDCfRxxEEpY01BLhcOHMP/gVeZu3QmQyPLxn5YbFnMfn0sr8ycyzPtI1F/2k0Kc0m8FGeqt8k5peSmXTHXY+X3KO9v6Ei+PaNyzvMcTvGiUzNX9EpaHBrGUnrqNFeT7v3fUUIIIYQQQgghxP3E3AJq7UDNwW/yZEM9v0x9jGkbL980tVJJYT65ubnkHv+ehfutqFi7Lu6WMI11NZrF2rNn62YS/8j/XWt1VKjfi4c7VuXSwid4aMqhm0Z5aKxjqR+pY8e+PaTcY7zqW95DhtVh/eLFHDyXwsqXuzPtjAt16jfG96aunj/GtdswYrSXycrREBwcQoinPXqDExVCA3CzMdz9DfGSQvLy8shNv8z+A/uwCq9NJWtrnFxq0qWBLd/MXsOlpAwWv9idVTkhNImujPNfaPO+VVH+JTIyjZRg/FsaQNSYfpr2AxW6DMbvlnwtLS4iX60r6qZcc6FSqElJyeQUanG4MasS2IYS5lfM2VNnLTt+n/oWeFnCTX9fZ0uHF+Ywrtp2JnbsSIcOHXht6dmb33I1Gq83Emq1GjRaI8XXG0HVNRrKxa2UU0Gh2tBpniJo66d9THGqW7vWLWjd9gV2lKproxiV6lvWCKbFysoa3S1v7N9gfb0jQaOpgJ+vDq3BcJuOKCUtyk13Ys44One0nLNta1o0H8ei7Ht9dbocpRxMTc/KtZUataa3xK9TEqvVFCjlZPmsfKds+h61UVdHJlcu5VFSvrH4r1LXkylVa6BCzUPlLDeNctBrlbpTeKNslLwoKze9kl5N8QUuXrDs+DNM8eluzge98pl8CsraaNW6YqkL6joy2tKrXDj392SCc53HaeR9kV3791G2/nHhmYu4hzqy+dN3+WRzAkUaHY4+tqTHZ1Fo6bBwjqjPkF5tyVz3MkM/3YV5OSWlDhds47Xe3WjXvj0dejzML2fSKLh4lhNKxc0/f4XAKDtWvPwyn2xPoVhvhbOHlqQLOUr+lpKWOIeHWrWhvVq3B32O0c+DtPNnSNX40mdUdyqemMpT3x7l+Pof+Hz5Xtw7PkgHdVESVWkx+eqzLDeH+AMLueYQRaSzZc0YpUADGvdldPsoLsyfwMNTj5if6VcSuJDrQtf2Rbzz0GR2Xy1GH+SHb2kc585YU6NBC+pod/LkVztJS05k1ievkhTRgvaeruZ4yykpvEByilqcd3mW5eVzLamYho10fPHgGL49phSyizOetmnEnS6m5ORZdN6uHJ0/lY/XnDNNqWgf5E5eQhp5x5R05XtRPyaB916byZn0EgxhgXgVnudy2Sx+9u40e3IWfbxO8NEX0zh2OccS8Ps0Gv/r9/8tTeiWuqfep+Ue/Ep+arnlPi3786bnoEoJUSpvWbiVcs8YjSXqrXYHyveV71zcNIWhfc3Pz/bt29GqxSCmHorjzoPa1GekkSPTB9x4RrZpSfNmT7FB2W9U0qJV71tTx5nyTNHbXn8O3o2x+CQfDmjL0MenUFp3JN8snstzTW43VaJyj2r16nJOJjptEO4eOgzqec27rlM7bPx8lO8qv7vlusct1GdvKacWPEm3zpZ8MD17H2VButrpW8Shn6cwqMsgvtiURuNnvmPm589T3dsck7H4KK/1ac+TH67Gs9sLzFk1l0dqmqe1+mMMd/gduXfGrKscOHpO+XdaK1z0rjSt7M22Xff+7yghhBBCCCGEEOJ+o8XakRrdRvN0YwPLpr7MW8vVKSF+R1Bd6gbouHz62PU1KkLb9yc6czO/Hk2x7Lk3DtU68mi/llze+BUvzD78m9ENYZ0GEpKyhX1n7rx6x83sMdjrcLK1tSwAG4qLUz4lJSWU/oUXuV2TD7Bq23kCajSlWbNmNK3kibV9BWo2rU2oi72pF0lrsKVGmwfo0yIGO+vfacWwdiAgJJSCyydJLi5Co7FH52iNt6VBXKMJxdE2nyJtKaWWKHS2TjTo0I/eTSOxLlto4g+Kaj4K3/xjHL+QbHnj/q8zxv3M7szKRPvf/fVcY/xhdp33oc1j3YhRpze386PRoLZExC9l+c4/3yqj0QQSGGDAeDGOi0YjXpF1qVPR7fYLvWqtqBhRDe/Cs+w4l3u9oft2jMYz7D2YRvV2Y4i+dfBQXjpxF6/gEVkLT70ee5eatG/XBA9L505JSQrX8nX42il1EVdqdX2IsqUt1DVqtq47hk2NtjS5vui3G9WqqQsLpHLqXALBDUfSLPz3WworxLah/8DB9Gkcatlj5qHUzUjTwCFPIkLdyD24m+Nqc+jV0+w/V0xUpyaEmtbvcKJy/Wq4Jf7E4q2/rQ3OFWpQUZ/B0dRkcweKwto9kNbdHqRXwyBTJ9K9sHb3ISrIx/Q2tFYbRohHCeeSElDbco2HVnMgN4CqVcMwzygUSuMOkSTs38LFZNOOG+wD6dggiuStazhm2fVnGM/u5NcLDtTo0ggf0x4f6nWogc3JuWw4aNpxg86GytFVMVw8wsGCciMV/izXKowY2ZKsg6s5WW4ZnIxT69h5OAedp1JhlSK38a5BLa9cth0+TbaS+dqIlox6aARWR37g5Vk7ybvdAkVaPQFVO9E2oph5P/1iWu8i8fgmDp3IR++jlJUStZNfTSrZJLLl2CXyyxe5Ywhteo2liWEdP647oOwwYKM8uwrcXAkyNVy74uhohTa3iIJbh1so4Y5htbDPiSc51/xGvVNsZ8b2aULcui95fvYRUyeFyph8kPmbz1J8zRq9v7LP3p8O9aO5tu17NsVr0OutKXF2JNg06kCHwdoL69JCCtWH+C3VLazpYzQMOM/BPWdMdel3FaSza+8+rl4Cq2Dls86a6Kiq2FzeyprTOeSdXcO6PenoXHRoDMpp3GvSOsqO3fsPkBa3ne82xaHJtkan3qZO4fRqWomLv3zPvqtK+r2j6TZmMs9WuciUTz9g0/F7+40yGuNN979jzTbUDy4bmuGm3AdKApOVazqXT0SHxoSZ1uZxIKpOVdyvrWXhlj/41HaJoX+LSK4e38bFOyathNT001j7t6JpjOftn5ulpRTm5OHs4YdOd+NH1Gi8yMGj16jc7nHqBFp2linO5+qF09gFVMHL2gYrQxRtu/Uk6C6zlt2slMvHfubFRyaz8qyR2o3VNadKSMtIp8DZXXmW6bC2C6SR8nvsaXn2FhUpeXimkJaNauNlWUjczs4bPz83Jb0JbNtwDG31drSpZF4TRK3fsbFhyn8zOHvhMgF1BtMi8rfdI2WMxqssf3sCYx6ZSpKDP96+5dfqKOTwmhk88fCbbExWnjP1zOu63ElhUQrp2OCv5JFeqQd1Ow/BslTUX5THng1bOelWgwkDnyaGtew4kmYJE0IIIYQQQggh/ns0/pFtjM++/xJ1HNM5fDbxekfExS3TmLriMNUHv0+vaEtrvHMBp75cwLKTu4nPUNvAKjNu1jt4zB/IC0tTzd+xcA2qzIAhIwlztcE3MgKn7AucvHyF/XO/Ys6uUvp8/CXDIzScj7tIRq75XdOsy0eZ/e3XnEyuyoS572Ezsw9vrLq5Bcc7qiED+/XG38mGCpUisE4/z7nEK+z+7jPmHsgiulkfhg9ohi4znWJccSvYyEsfLeFigjqdzu/zr9meQT3a4mVvS0ClMIzXzhN/LYHt33zA/FsWG9e0fZl5D6Ty7LCPOW3Zpy4YO+TlabQvmMuotxaQnGluPg5p1IfBnRrgos4Soyvl2vF9/LRkCQcSs5XPbjTrN4JeDcMpylPfIHamKGE570/9mUTLFEnW7gGMfeUL6iV9zbB3VpJpWf09otVQBrWphqONPUHhAWQlnCclM5HNn73F8iQnegx9jPoh5lZLQ8pBPpy5gguXku/yVi9Ed3yEQc3DcXDzJ8i9hMsXE8g/sYInp/xCaM2HGNr6Mp98uoSETOXa6kzgjTebcPKT53l75VEce77BC0F7eeOdhSRY4ivj7B9Jo8GTeDAgg6QSR4xxy/l+4Qb2nrt54ftbadpOZslgW954ZT6tJjyN8/qHeWNTaya+EMwPb3xEcvhoPpxYj/TTieSnnjKtpzLYbhVtnvmJWt0f4emB9Ui6nEBxqQZjbhLrFn3N2v1JFBr11Br1Cu0SlvHp4u2m6X/Ks/WJoOuYV+jsm0iy5eXuwkNzeHr6Duw9qjB44iNUNRSQm2/kXPIZ6rjm89hbs0jLhTpdH2ZI2xilTEvQJK3jpE1Trvz0Pou2x4GdL40a9eOBByMpSVO7EXM58P37zNyTgrVbBZoMfpHR1fO5mGapcGfXMOmrn8k3DWtxot2TbzK+fWVy179OzzfWmr+jcArqx9OT6uJQYId91lY+n76YA+fNeevkG0aPCa/QzJBMOtbY5hzh2+/nsv1ECo6BNZj47JN4lFwjTz2H1prdi15l0dYr5Fl6QJwjG/H8c88RePRNBry3haJbpni7Hb1dCD1HDKBOmLtS7Z3JODGDj2dvI9U0hQ8E12rFiMGDcC1JpUi5T3UJc3hr6noup2moPup93mnnxLELyjPFyhnjuflMnf0zxxPvdAf/VpuXVjDc8QfGPvUjSUaj+Zn05CtUK7lENg7YZ27k46+XcuRSLsEth/Ha8GakXUuhxKjDmHmepXO+Zstxdeo5S4S/o/bgN+kfa4ejux+BrnD6fAI5WeeZ98GH7LkG1Qd9xKsDdEx58ClWJpebEkhnhVfd7kzs2xADRkp0LpxcNZlZ6+LIKfSly9ufMaGmg3IPnic5w3xcQVYyi755nXN+fRnfrTYO1jry0+PZsPB7Nh1X6nWxkli98mxs0o/nelWnuMhIqdaWfYtfYcGWy+QqZRrZ8zlGN/ZUHgx6rv26kCWbd3EkXq3kSnpCGjD8lUeJTLlsapz10V/gi2/nsWfPOWxDqjFg0BBCXNSUGJX6cpm1X85i66WrFJb4M+izLxkaDufOX1SeU+bKk3HxAN/PmsnpogBi+zzJM/WMXMlzUsp0EVN/WM3xhBIc3CPp88RYGjsaySgpwV5bytZNc1myci8ZSp2sPeBF+tc0nRTX/NO8991yzh27yF3HXNi5EdFxDK+29yAhSynTrIssnzOVzccyKDZqcanahgmDOuBhKKXI4EPihpeYsuwk6ept6RZMi0FPMjS6mJQSN4zHp/HJ7M2cT7GlRr/HeG5wK9wLr3DgnFLAFicWPceUzXdOlcbOj6bN+9OjdzilphPlsue79/h+XyqOPqH0eOxlmtuoDeMGbHJPMPuHOWw9mkz40Pd41Gkzb6zWMfn9hzn7fnd+dXmczv4beOebRAZ+NYWW+oucv5oFNl6UHvqITxcc4nxSPt6NB/NYl2o42LkSEuJJUvwFMnOvsvaD11mdZEds97GMbVWB9CzLFElXD/HJjPnK76o6PZQW55CmPPH4A7hqCikpLuLy4Z/5dtoaMr1CaTnyNYZUTOJy2QP0xGImKL8V1s4h9Bk3lvqeVhQU2XDl0joCPfx4/9NvzGm8A782j/JEuzDTKCz1pQb7rM189s0SDl7IwuAUzqDnnqCRbREZRSUkpF0m3Dab596bSWJ6AY6e1Rk0uj8R3tYYlbpTkH6B+d98xZ545cFs60vdun0YMCKGkmtqOeVx9McP+HpnMgYX5bk86HkeqVnMpbJn7/n1PP/VavI1drQb+hStIsw9LRqjI0mHp/HF3F2m9b4COj3NE638TGHqM9oh4yfe/nIFpxNvjNzr9tpK6p2ZzKSZuy17lJy1cqTV4MfoVbMCeQUaSpJ+IdW2Mr/M+ZQtRxMJ6/4sY5v64uIbiL9dHsfOXSUz6SizPptKepWBjO8Si6O9C8EhXly7rPw7KieR9R++wfIL6jPWnloPv84bvf1ZPGkEX+7+Iy+S/Jafnx979+61fPqt8PBwsrOvr4oihBBCCCGEEEL8o2icnN2M9o72lJ95Q1VckE12XhEG5X+w7azKAovJTc+mwPJmr3+HSXw63pMpXZ7i51sW6NbqrbC3d1BntimnlMLcbNQpuW2dnLh1oERpSRG5Odn4dn6ZLx514IMOT7Kh8ObGVp2VNXZ2dr+NVzkup7AErc6AvYNyPZbw0oKc6x0sd6Iz2GBva3vLW7ClFGRnkWued+YGgz3ONkayM3NvdKpotNjaO2KggKyc/OsdJnprOyVea8wvzhspysslN19dZcBMb7BVrscGnRqu5GtRfg7Z+ZaWZ4VGq1PidcCqNJ9MJeMsWY/exh57G4Ml3jJKerMyySvVmNJSNmLkXvNAZWXrgL112RoZFkV5pGXnK3lvi62h1DSnunp9Wp0NDk7WlOTmKGVajMZGOVZbRI4abjm0PHU0i5NlgvTi/CzlOouvX8/vMuW1RqkXBRiUctcUZpFTpNYtHfk5uRRrbHByVPNPQ2lRPnklOux0RSjV1NwB0tzIxHd+ID1HyfPiAnLUYyyJ0yvXal1aoKT99nOjW9k5mRqYyxgLc5V41LmJtFg7OGCrTrBuLCG/oAArpeLk5KrlblTySalL9kpdUvKwRLnOAiWNah4WWBZJNuebEm76VEpeZgb5loqkU/LQ0aZc/hfnK9eSZ8kn5bz29tha6TEWKWWqXNN1GmscXZT7QvmztDBHqSuFN+Wtwd4Ze4OlPihpKaujGq0eO6V+GSwPAGNpCbnZmTdNI6bRqfltj65YrUc36uadabFRjrEx6NEoCSnMU8qt4Eakar22c3DCYMne4rxMsiyZcGsemOpK3m/XYLgbtQNkYO4HDH53w/X6aO1w43lWqjzjyq5Hq5SZg3ofWm6oEqUu5eTm3bXzQ6U+I+0NZQVmZjQqz8rMLNRBG2o9slfumxylUv4m95S8dbC3M9UfdVqj/GylLpj6iJT73skRG9OD4QZT+eRkUqyzw9HWfP+XFKn1Wklr+QzSG3BUn5PK8WXHWJZFQK+kx9FUr5XnRY7yfLtpZIlyXkflvGU/CEr9y1DufbVea5U41XpQ9mwtUcJyspTzmj4p5emsPNNven4qZyguVNKWY77nlHvZ1d78hv3NZarUazulXqt1RT1tabHpGFNnjqJ83aUoV3kWWeYHuxfKM8vZXn3+an5bpqa6b295ThqVvE+/3umn0ir10NnWPOqhKC9DeV6pB2ow2CppVZ6RNz971aSlk11w91qq1dkq979S10yfSpT7P/P6/W+wc8ZOyURTNqj3qfosVW5U9Z6wU5+tyqXbO9oqz9wMijR2ym9oofJ7Esij0z+lwtZ3eGuBeThT+bTorO2VuqLeT+UTrNQ15bmj9qeroxcdlN+osrqvTtmYpdSn4rKM0ij55GCnPCPUqaWMFCv5mKvUCTXJ5Z/pJtfLR8knOyXNSpmqeVuQl22qP+r0aXdby0pn46jc/5a6oFB/v0zPM9OnG89A9RoKlWevmu6yZ68pXK1L1srx6jeUf1PkZGdff+ZrtDY4Ot949uZnKXlguS9u/+xVR4CZf09trMx1UJ0usDA38/p9c2selCjPlcxbnpPWyjPCquTm33Y1j6ysld9/y78PivOVdGoMFBfmUaQkWK/E61g+bxWmfyMp11Nq9TtlWu56Qh54kymdkxk75ENO3cP6NHciHSBCCCGEEEIIIf7NNA4ODn/y/4zdaPfYM7TN+p7Hpx20NE78dRqNJ50mvUirxC8ZP+OvTHoj/tuszR0gTfIY9cL0P9ZoKv6V9PrmDBimZeXiQ2j8O/DKs+3Z/0F/vtpe1uL9Z1jj7OnE702MozY0q50o5TubxP8FPXbOjqYG9vJNwGWMJcVkZabdvOj5fUqjCWPsjE/wWvciz3//+43U4j9Ao8HBxQPbyq15dXhddr83iWlHb4xE+bOkA0QIIYQQQgghxL/ZX+gAEeKfTE9wbHPaRhTx/ZJfyfkvtIT+12m0+DfpR7865ulozq//lAX7yk059SdoNFH0fLwjIbe+7m9xecf3zN+WgGVwj/g/40GDnp2oG+ppGvV0q4KMRFYvnsWpW9eUuQ9pNF60GNIPx+NLWLLjgmWv+C9SR9k06zuemr65HF0xh59PqFP6WQL/AukAEUIIIYQQQgjxbyYdIEIIIYQQ4rZsbGxo1aqV5dNvrV69muJieclACCGEEEIIIcQ/k3SACCGEEEIIIYQQQgghhBDivnPLkrVCCCGEEEIIIYQQQgghhBD/fn9rB4iNRxDVY4Kw19x+vvw/y8YrjBpKvHaWz0L8k9i5+RITHoCV7t/Xn2jj4EXlqDDsbW63koIQQgghhBBCCCGEEEL8e5mmwPKOakD7ZnVxtYGivEw2L5vGoSvmL1hX68aYFiHmD2Syf953bLpcZPlcnhstHp1Eb7vlPPf+r6RaVt50r9mN/g2DSTu8gu83njHtU1nZOdGy53CiPMyfT635hJVHb7eSsDftJ75A95JZPPX+LjKM5ng96/Smfz1v4nYtZ2m5hV/19m407/wAMb7KxShy4rcxZ/5OJeX3xqt+P/rXdObwlmWsP2jJhPIqNueR9lUpSD/EslkbSbLs/l1+1RjQoSGejtbKhxKuHN7M6s0HyCg0B9v6RtKxbSsCXA1gVMKPbmT52sPkmoPvqkLTwfSpVMr6n1dyKC7VvNPGiXptelA/zNX8WZF5+TA/rV7HlbtkREjDXnSoGYBBZ9mhuvQrnyzah3tgIzp3D+TY7GXsTMqg1HSeDrjH/cKaIwnYxPZgRJMgy0GK0mIuKOWzaHuc6aMmuiPj20agdo9ln1rP92uPkFdYagr7N6vYfAAvtHFiwhvTSM0qsOz9v6Wv0oWxrcIsn1RxrPhoCact98vtaagQ3ZnJY6rz3psfc/JyhmX/38WZ2j170SDACa2mmEt7N/Dz9qNk3e7x8XcxOFOnZUcCMjawbGfiv2Zxck1kW8a1jyDp1HZ+WrWHdNNOLTHth9E60tH0nbiNX7L4wF9b1F0IIYQQQgghhBBCiP8Srb1HAIN6tCT+8GaWL1/Obm11Rg97kFB38xeK4naZ9qvbvsIYHnnjFdr43WaEh28IDStr2L34GOlq54edH90fmcwzzbxxqt+J5lV8LV80a/3QG1TWHDfFu+KqO8MnfkRn5fhbaYIq0Twqn1/nHjN3fjiGMeCpN5jYwBmX+h2pF+ll+aZZrQeforFrGptXrGDFimSqDHiEns0rWkLvwCWGkS+8y8TaNrg36EC1EEsG3MSdtr370a17N9o2r4qzZe8dpcaxed1q03X+vGUvFTuOZGDDUKx1oLdzptPQoYRmnmGtkt4163NpNmQY9WJuzqvb0Xg14Mn3PmFCNR0B9VsQ7G1uJDWxsqVS3RhsTu/nZyVe9dzrtx0iNc8SfgdJJ7azeuVytlxwIiLIigMblOO3n6HUqMHFK4b6LboxuFs0Br3WdJ7Iuk2oHeKG+tG2Ym2i3fPYbjnn8pWr2HHK3EXk1+ZRPnuuJ8X71HI5iGPzEXw8thV/82Ch/6ySi7vNea5se/MDadexHn6WsP8/vGj30GNM6B7AiZ9/Usp8A/keIYR5uP1v593T2xFZqxkNolz5twzI0Wi86TRoMN26dqFprXDsLfsbj/mMh9u4sl99ll2y5cGnXqKDv9wwQgghhBBCCCGEEELcK21uymU+ee8dNmzbx5kzZzixeAH5/jXx8TJ3LJRmXDHtV7ctU5dz0rsmkaGmoHKsiI6ugWfCflZdzaIUPZFV21OxcBsffr2e5Lzfvoa99sun+PSHNea4581iizGMurGxltAy1tSsVQvHU7+y/Jraem9L7abt8b6ygne+2Uxqwc1vt2s0FWlaL4xzp/ex7/RpTp+ew/xtRqpWr8zN3SS3cqR5l/Y4HpnN699sI73o9m/NezfqRL/a2Xw9Zbdlzz3Iz+Bi3DnTdR7fe5g9RzOpEOGEXqdcjW0lagfasevUIY4q6T1+cg6b4pyoExKgpOhO/OkzqiPFq97n9W/3kX3bt9yLSLt8iTNKvOq54+KTyL+HN+9zlPpw9uwZzl/JIC8njYvnlOMvp2G0jCS4duYiNjWqUdHqdlMmGcnPTOaC5ZxnzpzlSkquUi7RdOvRCJe9U/hqi1oum/hsyTG8mvWlf+i/b9qofyJjRoIlz89w8VoOpbevwv9n/KpWoVNNO2a88AXrjp9QyvwYPy1bzeHENOX5IMrza/sgg6tfYdq0/ZY96rOsES3bh3J88cdsVu+nJXNZm1eVPj0bWb4hhBBCCCGEEEIIIYS4G63RWEpBQQGlZS2mJRrQKH/fZuoc26hQgkpzyL5lJIHW2o6KMaHEHz5Odq46t1MxJ3dM492v13Alq4TbtcUWFeRRWGxpClXPqVNPeXPTqNbOmahK3pzae4y8wmJlTx67V3zG+7O3kZzz21Z/o/EM5y6WEBAYhIe1FdYuXkT7OpF4+Qo5lu/cXhYbv3uXDxYfIC1PScNtEqy39qd1k1jS1y1iWe5vp6GxcnBn5HtLWPR6PzydrCx7b6axtcbTy4niXCVPlHMUFp1V8seWqMAKOOp12Lp5E2SvJT41lbKJlKzdA3jy82UseKkLTrZl81LFM/fV5/howwVyCm+XuyornH38CA4JISgwACfzjGB/mfHaEX5JD6ZjrXsa/2Kiq1qJmu7ZbF19mCJTEZdStHU32/O9CY0wmL7zezRtJzP/m2d54qWvWDX3Ndq1Hc9Xcxby2fP98Vez2d6DZmPeZ8aMGcyc+SPLPh1HRV/1HXpranV/nK9eG0bHJz9l9oyZ/PDd54xqG4utOjRAZ0WtEa8y8cExPPPxp0yfOYNZ38+ke6yDWhXBwZNqI9/ix5kzlXjnsPzTMYQpdcnE2pEKXZ9i7nczTOd9ZXRP/BzMQfaudXln6mc0r2oexaOzsmb0m9/Ro36w6bMSMaE16vHy53P51hT3xwypZunusnEmoOdE5kxXr2UWC7+cTJNqAWj/4jAZK0cPGo3/lHlKHsyc+T2LvniGOpV80ZTFa2VPrcGTmTlNyYNvv+elkW1wM9zo4HKObMS73/3E3KebYKW7h7RorPH1r4PVtQMcSk3DfKcaKSkupsTyXHEJrc4T785klikP5jPnjb54OtsoafKj//tzWf1aZ9P3VA0fmcLPb/ZQ/jJQo/M4prw+gk6Pvc905XrmzJrKw+2qKWWqIeyB15n55bv0qBdMdOcX+OprtXym8ESfxpgmg7P3pMrwt5hTrkzD/cz1WJ2ebcoXz9MhegjvzFPyYc4Cvny6NX52Sm3QaLGLaMJLH01V8keNczpvP9sHf9ORZgYXH8Z+vJSFr/TE1f7e11Mx2Feme+tKxC+azU8F6jPOIiSQQP01kuOLTB1GxuKzbNh+GfvQUHxl2JQQQgghhBBCCCGEEPfkN6/fRzRqj21uPOlplvUAtHoC6nRk0KBBPDG6GZkr3mfJ3psb3e0do6gZBruPxpFbrg3vXgXX70RV9yzOnDxv2WPm6lGZaLd0th1LpPAe5/JfO+trCkKb8dDoUTw6eRKeO79h7qrdd+kAuQuNjqA6zanjco7pC/ZReJsRIiWFeexfN4/5G4+QW3BzRw6Bdej/4ECGD+lLrP15lq6/YBqNUZCdybK5K/Bp04fRI4YzetJ4CtdNZ83eM1iWCKEkN5PtP81lweZTFBT/XmfHLQpzOLhxO8m+4TRq3pwHn36PpwY2x09dZ+QvS+HnH/YRPqQn5Vb7sNDhVbE2PZS6otaXQQMepGGEE+7OzhgKL3M8rny+JJOUXIKXV4Dl8+9z8alG8qGf2JXuz8A2GUydvJpi7wClfiiBXpE47XyLoUOHMmTIeGZl1OKdYbXNBypcKzcl9uoCxg0bztOfrCO2ZzdiPRxN65BgcKd+q2DOzXmZh4YN5b2fk6jbqAWeBmeqD3mZJ0N2MGHIECXeCXyVWpvPXu1LBQwENunHS81L+ezZUabzvvjlQq5km053V+41RvD8C/3Z/+WTjDDF/TIHNJ5KiDVhbYfzWpNrvDxqhLJ/FG9szGPshP7E2N6+Q+3euNJgyCSG+q7n2eFqHo1h8maYNHEktb0sHWoeQUSnruXZh0fyyMQp2NXtQOMIX8qa8fNTLrFu6Q8s3Hbx3kaW6PU4BftSkpZMSfHthh2F0eOxCeSuf51RpjyYyBxtW54Z0ho3damcu3CJbkxs3GyGDxvBi1O2ENusAW7ONpyd+xxDRj/Foh1xHFv+KqNGDlXK52Hen7eFNJyoNuQlJoXvul6mU67V4rPX+t3oyHCtx4AhNiydOIxRz35CelRn2vsrdUVvQ+0WXXE69SPjH1bjHMbEN+YRbzlMVZKfze6f5zJ/03Hl3r7l/v89Ohuqd2hH5fwtfDrvqJK35TI3PV6pU57E1K+ErfrZOYoGUS7o3T1xMX1BCCGEEEIIIYQQQghxNzd1gNQc+Brj+lXixKafOXfN0gRvLCXzyhkOHz7MiuU7KY7pQc9mPuYwi7D2fXBIOMjpuD8+vU1E62E8Oa4N+i3TWHH45kWYI9p0ofT0Ac4nZt5zvNbOfriTyv7De8go8SS4al2iwtwsoX+OlXUoHTs3YO+GdZxIyb3tiJbSwlz2rP6BH9cdJqfglt6azCscPXqEPXsOcjzNhc5tY7CxVrJeo8PFOwCH9LNsP7yfPF0FImNr4O9jGU6gKM7LYOuK2czZeIKCe21YLchm/7qFTJ8+3bxNWYBHkz7UCfa53qj9l8StYU1Gc1pVvfVNdCM5aQmcVOqKWl8OHzlCfKplLIuVAZs/+eZ6fvYVzp6Jpwg7rh1Yy9nUTK4PQjq/lWuxT/Phhx8q2zO0j/TAxenG4u9c3seMJTtJMZaQeO0yyRpvagfYoDUlJYej61exdvc11MFIJ1Z8xtdLd5BeEkqrRoG4hrRjoinep+kU7oHOP4AAWzfq16hK7vG17L76x1fzrtymKYZ9Sv4duaRcjyqVAwfOKf91I7ZyGC4VGjHq3feUc77OsHbVcfT3o6K2bOTPn1ChEi2ruXH6p184a2pgz+TwjoNcdoilbRVLvMmnmLdyOwlFxWTnnOJ4koGYQKfrC+EXXLvAzwtnMe/XOErupQdEyVwrezt+r9tGU7szrX0yOHLojGWx/3P8svIEThWj8buX1v0rB5ix8ThGYzE5OQmUGu3Rau88lZpGo5RpwyBcgtvydFmZRnqiC1DK9Hq9PM/az79j63kjuZf2MeXNz1iTmIOxpJi0C+dwqjOQl998ka4hv70ytQNkx6ofmLNBHa12b/epg2s07ev5smr5L1zIKevyNDOm7uaryYvw6PUc76jpndQeQ3YpxWkpSgkKIYQQQgghhBBCCCHuxfVWQ/8OTzDxgfpkrHmJr346QX5ZG76xlIz4k+zfv599P3/NhvRoGrdoQFmXgtqw2KhRACd2/cqVm9vw7sq5UhOG9e+Ox+H3GffxBlLK5n1SaDRh1K3pyYED+7h2j+3M6jH9R3bg9LafWbNxJ9+9OJpf7WrTsmn9u6wBcmeG5v2oY3eR/btP3vNIlJukx3PwwH7l+F/ZduQCoQ2aE2ltjYNzDL3ah7Nm+U/8um03M18ayxn/JrSqXOkua4D8MRmXthCfYY2dlZV55MNfZCSdpTO3EN2r6/V6YFZKTko8R5W6otaX/QcOcuFaAdfS0ylQznzzLFze+HjrSEy4YPn8+0pLCykbSFBQcPP8aw3HfMlTXUpY8eqrvPLKK8zbmWjqzLiuqJBcy5v1xSUllJTqsLYty4Vi8nIKKLGMWipIu8jZi0kUlBqwNmjYM+d5U5zq9swjg3ig79vs1eqxtbWhpCifsnVR7pVGE0DFEOXY7CxLw395OqysdJz6+T1ef9V8zuefGEO/3s+zMue3U67dM1tr7K2MFKpRlCW3sIhCoxXWZQVSXEx+aakpWB2FUFScSWZKEaV/pq6rSkrJu5ZmmtJNr79NN4irMw7lylRlzC+kVKdHdy99PYWF5P3BvFenzzJYK2U697nrZfqsUqa9+7zJnutxZZORavm7KJsLp05xKVNJpJLWo+um8eSEdzmgqcyoj+cx7cMnqPwXh2K4tOiBb8ZhDh+Lv7nOmuRx6chMJg4dy4tqet/6iosldhRcukjCH752IYQQQgghhBBCCCH+m7TqKAT72K4817cuul0fMe6bg7//BrNej14DJSVF19tSrau0o4bTOQ4fuvyHRn/oXAPo9MAgolNXMPbzzaTl3Dx3lnXVDkRbn+bUqat/IN4QfH0hMy3FtKZJYU4eF5PScHJ1x1ZdFuJPalQtGhvvGrzw5Y/MmzePuY/Uwz2wHW/P+5gBlQMxTSyl0WLv7I6bk+0d1mzQoNXpTG+Uq/mn1wfh4JBLdmamaU2Q/OxcEtPycfd2xMoyFZBGq8PBRYnXUV0fwbzvj3LyaE+ISwoXMrIsow7+usLDqzhpU58It7snqjQhgYtZ4TTqrpSDOgRFa4Vj8zrU1uxi8/o/MWeahUZTjbr1fbA5so1fUlPJzlOu7g557+HqgbN1OufOFpry+/fFc/5iIVWqN1TKJI20NMuWnk1RTi7J19Jw9w/HoJSNTu9JZEQVtU3fopjiUg1WSpgGPY5utQi0DJgyGi8p587FoUY9qtiUdQzosbNTCzuDq0kZREY3oDQ/88Y507IoKJdYg50z7h4eSn24ea4ovb0jNqbOAytsrPWUXjhHnPoxJYXLGbb4RztjY8oaHbZBfngb9/DL2t/eWTZK/L76EuKys5UrMdPqDTgr95Cbg/W9daAVF3Dl+D7y/atR08vd0suqwWBjg0Fdf+XMKa7ofPDys7aEWeMc7Ute3DESr5RSpPYyGqyU+0qDtV0IYYEO3GWAxw1KVqn3vt5KPbp8auOJU8q0avVGN5dpmlKmlm/cidrhlZF2nOmP9aVrr8lccoklKrpsXRfLfXr9/rfsvIs60ZG4V+nEO9/MMT1Xvh5Si7CGD/LJvHfoWUHNtwKy1DRm5FCibUTDavn8+uvGPzzKTgghhBBCCCGEEEKI/yqdU4Vqk8c/9QT1bc4ybeNFgkPDCA8Px8uQydXUHPxrtqNh9QjTvvB23WlRfJaF82dwLEU93Is+zz6B77b3mLo12RRhGVsXL2rVb0rVqChi68bio80iR+eIQ34K17KtqTfuXZ6qq2fV1iPYuPiZ4g/0diY75Qq5RT70f2kizr+8w6xdphNd5+AZSJ36DYmpFEWNutVxN2ZRbOOMXU4SSdnpOPpXpm5UKM72rgSHd6JH02J+WriCg2dSrjfo3o6zXzj16tYjWom3Zr1qOJdkoXV0xSYzge0/z2He/PnMt2wLUsPpFHCYZwZMZlNyhmmRZysHNwZOnsYT9UtYv/vE9XVAXINiaFC3FlGRSv5VqUatqBBO/zyLDWdTKDEW4Ve9PrV8vHD08CEisiONY1JZtmg9ZxOzTA2d1m7+PPLa14yumsHqnWeurwPiHlaDhnVilXijqVErGkNxvhKHO1Yp8aSW2lK5TjNqVa1kyte2XetwcMUctqrHm47+fV6RdWlYuxpRMTWoHuZESamBCk6lnL2SgVuFWsSGZbFz1wmyCtIotm1A+5Z+JO35ha2nk7GObklTlwS2bD3OTUti5MZzJceOSp0eoqFzAXYRLenX0I2Di79n0ek0y5duT1OxGX2rW7Hll2OEKuVuc34FW+LCaNTUhcNbNpBkXYW6tf3R5Rio1qQFVaMjCC44zHfrTuMXVYeG1QLJL7YiuGI09evVpfjwUubuO0d+iQa/Ws2pmH2SXSfib8mXLK5mWRHRuDe1fXJw8FbKTsnHUMd8ziZcJbfQhpgmTaigtSG4SlvqNvTEMzeRpZsOkJOfhnVgLRqHeOHkHk3XgfVx0xk4f2ALx+PTuXAmEb/g2lSp6YODi68Sb3VqBxUp9fMyaXlGPGv3oXdUHqXOFc33nLuG8wlplvUhrGk86g3ef34c7b0uMm+LOnWWmW+jkfRroKTDvzEdGzqyZ9k81p9Jh/wkrmbrie05iMqFRlzCa9GteUXOrpnD/OPJGJx8qNewFtZaLb4BIVRt0B33az+zQrkvsywjupzC6/P8Gx/xYPB5luy4l3VAjKSlXCNHE06//rUp1jhSsWIktaqFkJ+YyLXLe8mwj6ZZnVq4OTgTFN6R/s1LWTZ7HkeSr5Gc40qtLk0IyNJRrW0TQoOC8M89ZCpT38haNAwxsmrTfvIKinHyCaVJjA9btu8hM7cIlPtD61SB5k1rUKScNzQsGBddASnXLnNFyYeKjfpQ3zcHOy9zmYY5FXAmIQONZwSdmgZydvkvHC+8+Umh0VtRsUZz6lWPMpdJxYaEepxn47qtJKkjRBQGZ29GvPIN42rmsmbX6XtaB+T4phvPFHVbW6g80/LX88yjH7IzKw/nSo1pUSeG8Nhm9OoQSsLSD5iySSlTIYQQQgghhBBCCCHEPdG4e4cZK8dG4XTL4hBZl49w6Nw1vKKbmhphzdI5veUQl0vMjXuedUbx/suxLBsyhgVXb27ws3FyJyq6Cs43zXtURNLJQ5xMNFKxbi18b54TicLsFE4cO4y++ng+ejmaOf0fZlnyza2tdm5+RFeKwOGm9byLSDy2n1PJuVjZelG5RvT168lPPMaOE0nmD3fg6B1MVMVg7G6asaeQhCN7OXWt4PqIFxOfytQPKOTw7tPXG/rVt+SDK9fGp+QSe0/GX1+vw7lCBNEhflib0lPCtbhTnIq7alnkXIuTl3LeyEBs1bf3jaWkXlDyPS7VFKrSGuwIj4nFLf88e04mUFRiTolrYGWigzyxumnKoAIuH9jF2VxrKirH+DmZL6ZAyYPt95AHKvfQ6kT7u6C+qH9d2jk2H4rH3jWUYO88Tp+5bFrE3cY+mKq1K5Bz6jAnEjLR+1ch2i6N48r1327SJseQWtQMMq9vknnpIIfOp91m6p9bKHndMEjH8WOX8I6ohNXVvRxP9qZStD0Xj58gQxdInVoh2Gk0FKVd4lS2A5Vsr7HlyDVqdX+Epzt58N38DWTnF1OQkcgx9Rg1cRotrqGV8cm/wpnLKbcdBeAWUZeqfqYlqE1Krp1U4k1Q/rLBP6Yqoe52GItyuRB/GU+lQh4+dYHCYiOOnkFEVVLqklI2ufEHiNcGoUk5w+UU81L8NvZBSr4paTZ9yiduz07iss3lah9YjZohrjdGEWRc4NdDcRSbyt2AX6UYwrydKEk6zrbjV83fUWi1flRvEoGT8nfB1ePsOpl003od3lENiPI23zSFKefZd+KSqZFeZ+tEZOWqeDmYb5iSwlxOH95FYpbpo4mVowdRUVHYZZxg16nke+gAKeNCRN1ofG3V0RilpF86xfG4RNQlcvTWdkRWq4OnORPIjNvLvriyk9oTVrsmAfZaitLjOZ2lfNc2xZT3rn5hRHoZ2Xf0PIVFJdi6eBMV4MKJU2fJLbB0XFh7EFM1And79bwlpF46zcmzynmVILdwpUwr3CjT0mun2HzkCjj5UjPag8Q9x7hcfPPcXxqdFYHRtQlxtzx0jEaSzuzm2OUbE5lprWwIrVwTz6ILyv1/2VQP/iiDfwwxTplKXb9oWuPGKaw2NQLUoWtFXD1xkJNXs/9A3gshhBBCCCGEEEIIITQODg5/sknNjQ6T3qCfZg6j3tpE7t/UMKfReNJ18nv0zpvK8Le23rYhXYi7szZ3gDTJY9QL00nLvtvYFyGEEEIIIYQQQgghhBD3k7/QAWJez0JLieXt9L+LEq9eidf4d8cr/lsM1Og8igmN8hn36nfSASKEEEIIIYQQQgghhBD/MX+hA0QIIYQQQgghhBBCCCGEEOKfqfxKD0IIIYQQQgghhBBCCCGEEPcF6QARQgghhBBCCCGEEEIIIcR9RzpAhBBCCCGEEEIIIYQQQghx3/lvrQFi706QhyMajeWzKi+FuKtZlg8QPvRLvnrAj2VfTOKjZcfNO3UGqvWdxITWETh7e+Ny6AuaT1xsDvuLdNb2eHq4Y2OlxWgsJTs1gZSsIkvoX6CzxcPLHV1OAlczSyw7/9c0WNs74+HugnI5yvUUknrlCn/H5dyJxtoNXw8r0pKukvc/PpcQQgghhBBCCCGEEEKIfwedwWCYbPn7vqdpPJa5b/XGNU+HZ2gooepml8n+s8mWbyjf0eoouHqa3bt3k5BeaN5pLOHq4V9YunQbxsoNieU43607YQ77C/TW9jR7cDyDWlTB08uboJAwQgM9SIk/Q1aB5Ut/lnssj7/2Cs01a1l3PN+y83/Lxi6GB8cPo0XVinh5+yr5Wwk/+yzOX0ih2PKd/wWb6GG890InruxZQ3yGZacQQgghhBBCCCGEEEKI/7T/3BRYxUVxrJ4+nWnTppm3n49ZQsxS9i1jxnc/sPd8tmXP/46dUyPaN/Ji45IZTP16GtOnz2DlluN/vfPj/5NGQycQpTnFt198wddq3s6YzdbTqf/Tzg8hhBBCCCGEEEIIIYQQ4nZkDZAyYU147bPvWLRoEYvmfMfD7aMsAffGs9tk87Hq9nIP9Lq7Z61W64qrHWQVGSk2qlNGlZKacIHMfAjs+ixz5n9B18Ab83VpQvryybdT6RBl3qdp+AjzFiy0nPcj+ob4oFP2Nxo3lUXfvEiTMA9ih85g4UI1fCqj6kdhqx6oMxA77O0b6X2hvboXQhvz6sujqN5xEgvnz2bS6CFMePlz5i96mVZWevN3fodG04Tmbdw4u2szcRm5qPOqGUtzuHrl2vUOkNAHP7hxzrcG42xvUPbqiWjQn89eG4WPqyl1uIVU45XnHiPEW52uLJTR73/JoCEDeHfqHNOxM994AC+NBp9mI/jm+/n8+EZngv2r8twnlrgXvUB9yzxnmhoPMmP2PPP+r9+gQZS3aT86K6r1f5JBzbox5v2pLFDCf5j2CU3DzMEq9y4vWeJTt1doZbhzHgghhBBCCCGEEEIIIYT45/jPdYBoNAac3N1xt2yu9lbmgLNbeGHsEHr3nsS2AmfsrO+1sVuHfefJTOmexvO9etGr18tsCnqQxa90xhLz78rO/pkNJ9x49sPPeK59JF4e7jjYqF0YcGn5Bg4bKtKoSbilkAy0H9wXr6R17DmhXEdAez6a0Jaj3/RXzqmedwJzzyeirvax9dOH6TXyVTafTWH/zOH0NoU/zNQdx8lDj0fPVxgdeojxpv3vsCt2LDOebIleZ8AxpANv90znzY/2UKVDXbL2nCK5pCaNW9+lqkSEE6gpJjnpsqnz42Z6Kg14i496p/Ju797KOZ9kYWkj5r7WB3srDXqDLc6O9mgtnRZavRWODg5KetTPepz9I+nfKJRZbz6ilM9HxEf3pXsLPxJ/mcZDgx6g//MriIs/xBuPqdejbq+xQ0mEIaoN7z8SwZJxI5R9D/LagmuMnzCIEHd703msXEIZNGkE/nvfYcADvZhyzJZ2LdrioZxWEzmMD0ZEM3tyWZwvsb5QxrIIIYQQQgghhBBCCCHEv8V/rgNEZxVC+xEjGDlypGl7oL6PJcRoGoFRWqr+17LrHmg04QzpVYvci+kEtmlDmza+pF/Mwap6DarftNr6bxXnpDH7nUl8OGMtRdUG8fb0H3n1obb4uhgwlu5g2cJz+DToREUn5TxeLWldI5t1MxeQpCZQV0hhfha2fq1oXKcyTnol3ZZ4TddhughlM/2tXlep6bo0mmiG9qxOfraRyqb0upB4MhvHylUINSW3gJ3z5xJXqqU4IZH9h/dwvvgeGv4DfPC0/HkrjWttHmgdyJ7PP2B7SYmSlnP8MOcXUsO7MijmHqpgYSarli/nxPkUSko2c/iYDmcXd/VCzdellJnKqPytfjaVITbUrFITt7wCdA0bK9fZlOAKpeR5BNHAxsZS8Qs5tuIzPlp8hvyiUg6vXMi+y6mUmAam5FNUWERQdEtig93Rq/XDdIwQQgghhBBCCCGEEEKIf4P/XAdIceFJ5r79Nm+99ZZpm7LukiXkz3LF1VlLStIlCgoKTNuljTN48+35nL2XnpTcK6z5cSrvvPUmb739HnnVBtK1ZkXTVFVHFs/iklNtqlf2JbxZfTwPL2TFMUtjf9w2Pnv/c9Zd9qDb2Gd58aWn6F7FE9OgiTtyx8XZSFpKwvX0XljzJR98uYoEU9RZpF0rNX0zPz+XwoJ7XEA9OY0snQ4HB2fLjnIqeBFgW0D6jbXmIT2L9FJH1H6MuyopJjs3B8uS9PdIh62NPTlZieTl5ZquM+38Qb79dCa/pmZbOjPySLqcQUGe6QNpJ1Yzf9Vu0gqU/D26jHffm0GSe31GPf2Ckr+P0dpfpsASQgghhBBCCCGEEEKIf4v/XAfI3+8qV5NLcdPls3HjxuvbL5uPkGr5xr3J5vTuLRxMzMfdwdE0fZYxaxdzf71MdFhb2tcq4KevfuHq9U6VPC7s38b6NT/y6hMvsiXJnQd6t8RgZZ5C6/ddISnZiC439ab0btt1iizLN/6U41vYl2FNSEQM5gmmyknNIKXQCW//cr0zXm546Y5xSJ2r6iYabKx9sf9NJH9UEdnZ6bgo2bFj+9Zy17qHC3kF9zCaI5uTOzYwb/pHvPDKTC57NOSh/k0sYUIIIYQQQgghhBBCCCH+6aQDxEKj1WEwWGNtbUCn1aCzslL+tkav/K3SWZnDTJ91elOYQa8D43k2/XoO1yZj6RlrY9pv2u7aEQFu1YcwpFv168c4VRlO+4B0tp8+RabpG0VcXXeIkCED6WyTzE8pZSMXlPQqaTCoaTBoyE3PRas3kJWTjLGsgyQljSuZuVSt2wYbazVdatq1SvgpNm5LILJ5fxpWvJFeg/6vVQVj4RG++XQt0a16Ujc20BSng2MVeg9sh3PCZpZvv0q1R1+ghY0NNjbRjOjbiIy1c1idU8iVxDNcdQmkhbMzTs6xDH/2UcLs795FUab07AVyHdyoEBhuuR4rpWIXcC7uFGn+PXimo5tyTku5GPTcZWYyE42Sn2qeaUoLyEjV4+gEqWmJllAhhBBCCCGEEEIIIYQQ/3QaBweHe29p/pfTVH+A13tZ8+0Lszh5y/RUzpWaMLxPR/xdyi9dnsmO6R+x8GQeDQc8Q7cqTpb9qmLiti9n9rItpBRAdO/nGFH/xnxO+Yfm8OzMXZZPv8NgT/1eY+hdy9f0sbS4gLXTn+XnEzfSZu0ewNgXJ1O6/G2+2HiKfHWVc4VH7R480r0+zpZF07NPrefzH9dwNaPI9Fml8WrI+HGdCbRTF7VIY9u337P84HkK9QYaDXiW7lVvXE/C1pm8u0PHmIEtSVr8JWt1HRjWQsuSH/dT5+EB2Kx7hW933m0tEAOR9XrSr09t1JhLihJY9N57bE82X0/twW/Sr5q16e+Mgwt4b85OcgrUC7Kndo9BdKsfjg1FHNmyiFJHf9atXs2VVFf6PjWc9PXT+GlvvOnYZsNfw+f0dOZsPmf6jEZHSMMBjOxRTTledYKZT3zNIaWMvRr0Z1yXGtgZLB088dt445sVXMsuJqLTEOqkbmPxr8fIMYdeV6HteB5vE3S9syRt5wzemH+EEst6I0IIIYQQQgghhBBCCCH+2f5THSD/Rt5NB/JYYwfmfjOLg4k3RoAIIYQQQgghhBBCCCGEEOL3SQfIP1Rs3xcZ0cxf+SuN5R++xfrTaRSZ1yYXQgghhBBCCCGEEEIIIcRdSAfIP5TOYIu1lRZKSyjIz6dESkkIIYQQQgghhBBCCCGEuGfSASKEEEIIIYQQQgghhBBCiPuOZWVoIYQQQgghhBBCCCGEEEKI+4d0gAghhBBCCCGEEEIIIYQQ4r4jHSDiPmWgWvtRTH15MC72Bsu+fw7Xqm15+6sfWbRoEXNnTaNzZY0l5PZcfBvw+lvPUTXEzbJHqHximvDWs6Pxc7Oz7BFCCCGEEEIIIYQQQggz6QC5Hzl6M/i1GaxaspgF8+czX92+fIV6kV6m4DaTfmT+gkWsXP0zPy1bxIIF8/lgRF1TmCawC58v/YmJLW9TNTzDeeyD71m5WDmmLN4Zb9Amwhed5St/nA21Okxk3rqpDA3zNldIj4qM/+BLnmkVjOFP11ANVjb2uDjZodHcuXPh/5rG0YsufbqQtfJ1Bj7Qi36DR7Li6J2X4tFqDTg5O2Kl+3MZoqk4mBlL59O72j8rL/4qnd6As6M9Ou29X5c+oBYvTVnAhg0f0MnayrwzvCVvff6tqU4vWDiPT58bQqSblVKLlLzTaPGp3oo3vpxjrvdLVjC2pVIWlqKwdnBj2LtLzffD0pV8ODgcJxtzmKZ6H75dsJTlCxaYw5Xt1X7h2OjVQC3W9k5Ed3+SOcvXsOi5NuaDhBBCCCGEEEIIIYQQf4s/3bws/tk0mkSWvfwk/Xv3pre6jX6RHSeTTGFr3upH78GPsXDXETZ88jj9+vTm8W92msKUI9Fqtcrxlo+30GgvseDpR+lbFu/QZ1lzKoESS/ifoXZQJF2yosXgWrjo1SqpMe37h/Vb/G3sbW2p6FDMztMp5BWVUlpayp27P/4OSn4q5fpfp9HbULdhM9wMRoqUvL9exU6vZ9Ijg011uu/AMezU1GNghxjsrcDGsRLDRz/A0RkTeVAJ7//yIqr2n0y9YEfToeGtBmO1fqLp2D4TPkXT/mNe7uFvClNptceY+qByz1numRd+PE1+sTnePqPG097qNJsT8+/b+i6EEEIIIYQQQgghxP8vOoPBMNnyt7hfWDtQvVE99Mf2sT8x7fadEwZnYpXv2F3YxY7z6ZRaWuA1zpXo2LE2GTtn8+u5W5rl7d2p3ySW/N27OJSaRalld3l2FaLpO3g4zb2vsedMCsa7tuzrqRBRjzD9eZICYrDd9wsnil2o16QBVqd/ZVucLZ0eHolfwQXikrJNR9Tv+xQ17OM5aYhhbK/KJOvrMG5QC6w0zjTs3I2u7UNJ3nwMQ6U6NAwqZo8xltF9O9CsXjQlSfFcSc02p93Rh/Z9h9G/a1uaNm1KtH0Se05fM51DU6U7T3T0p4AY+j30AK2VcO/MrRxNvN1V38zOL4oHBo2gW/sWNG3SiEB9AofOp1pClay3d6FRrers3/OrkpZcy947s3UKpnmTilwq9KJHlw60atYQP+t0zp5Lwr3RQMY92JD8E3u4YolO49uC0Q+1x1prpE2PwXRqUZOIAHe8fEOIrdtUud4gsrYeIUEteP8ajBw6iE5tW9K0fk30WRc4fzXLHJGVDVU7DmNU346mPGrc0IeELUe5cTW/wy2YHl0bQbwTrR4fRo/mzYj2yOfchcvkFSnhNk407D6cob3am+Kt5ZbG9hNXzccq/FuP4bEB5rCmIVp2Hr1EcVklrdiMx0f0p3XL5jSsV5sw2zRWbdpDZq4a8Z3ZOdZj0EP12K5ce1ioLYcXbuRUyc1lWmrU4xtRn0j7E2w+cBldYDfaV81g5dLVJOYpX0iOw7l2Z6U+HOfIuWQSTuxg7xlLvUkvwLtZW+pZxTF381k0PpXp3tSXo7c5j05nS/61Q6zfeoXwVu2plL3bdIwQQgghhBBCCCGEEOLvIa+Ei7+VwcmL2HpNaRDl8cfeaC84xbfrsnigT0PLDjMNjkTVbUiIj/lte1Vg1cZU8ndB4xpE/fYP8fpgL84kuNF3VDsMlwxUatiP5rUtJ6/YkVd7OrNhxg/suujByFFdcXexBZ0VMd2HElt8mnnTpzN9+imihz9J70Yh5uO8o2nfdzyP9Itm3/LprL3mTf+nx1LtLhels3Wi47AR+F3exQ9KvLNmX6TeiHG0ia2AptZAvp7xHVM/eYdasdV55o1PmT17NlMm98TrXjLLuzpjOgdxePEc5i1JptmAgcRW8iLtUCruTTvSvJaf5YvQqN8omgQWEn/oBMvnfsv0xftJL8hj16rpTJs2TdlWcVJtkHcJYNDwzljtXsu3yv4l6/PoM3ooMUGupnicoh9kSCtftq0wHzfj23VcMoXcha0rlRv35bUpz1Pl4mx+WLEJv5a9aFvBB3X2J7/2o2nnlcxiU94fJ2Dw04zuEGU6VFN3OONDDprON336LxTUG8gbAyqZwgisw6SxvbA9vEQJm8b8VZtIvrc+JJNmDz+K/amNbDuWSLFl363snBypEeXA/t3XyCtQ0uNgj4PBFoNlKRmjMYvUfA0+zi4oNekWnnh56khOumz5rIpi+IyZprJ+Z2wHfJ3MewtyL3Ls2AVyfy8hQgghhBBCCCGEEEKIv0Q6QO5bFejxxqcsWrGCFco277PnqRHsYAn7K4Lo9/E3LLHEu2Lqi1QNvrEwd/qJzTw9tAsD3t9Gccldh3+UU0zWT9s52bgZdf/IgiI6W879PI0jGWCTdIqNO/ZwpsSAdVnLdOZe3n/qc7ZdOsOOA1u45h1NSwc7rK0q0bleMAdP7ud8UhLJyUtZuV9PbGRF3C2HFhfms/rH9/jlQDw7f95Kkm0E/hUsgb/D3rEdNbyv8fOuTZyJj+f8hXnM3FpC27qV8Tj2A2MeGs4jTzzHvoOHePfFxxk6dChjX1tC8t2HykBeHLPem8b6k2c4c24RO666UK+CL1aZP7Fpt4aKNevgpgGNrhEtWjixa/FMLmZlk5R4hctJmRSVlpCefJnLl9XtGjnKKSv4xVLVOpWNF8+SmJzM+YurOV3iT2NPD6yVU1qFheJWkMqVi0lcTVDiuZxCvjk1d6e15uLKCbw65zxnT5zhRHwxvkG26HQRPNAhllNHdnDKlPfLWbi1lJjqVVC7cIy7Z/L8t3uV/cnKtpNdx4uJDo9QLsxAbLV6+CdtZMqWU8THX+ZqciqFliFOeqVMJ35rqZfltq9fHkqYuwZ95GB6N9Cxe8MKrhX+diSPpt4I5i5cyrxZX+J/bSs7T16kWMmjotNbSXEIJzaiMg7W1thVHsaDTT3QajU3ptBSaLQ66g7pS2OnDLb9ctK0z3hwIcMe6E2fIUMZPfF1MqJH8sHYdko8f37VHCGEEEIIIYQQQgghxL2RDpD71mUWPTuWHp060UnZ+jz6GvvizFNI/TUX+HH8CLpZ4u300Csciis3IZKxlOKiIopume7nXhhLNrFmXTC1WnuYRgncmyTiz5WY1tBIT71KQUH+zetpJCVyIr/QHJ6dRVauFZ4+erSaEHxD/eg5YiJvvf02b731Bm3dEzifkHZ9ZEBhwT5OHVTiVg4uPfsDD3Ubzcr4m2L/DUOzmvhmp5KTbbn+0hLy4jOw9nTAYFVCkZo3yqau+1FcXERhYSFFxeb031VmOnHZ2RQpXy4uKSLhWi4u7jbo9KWsmTmbkohWVI2wwbl1Q2Iz17Bh893i1WBj7Yd7VD3GTpxsyodXJo2jQmE8CVl5pmnCctbMYntBBBO/nMErA1pQo3oUHpYFvu/uDHs3ZVOoZKgx9wqz33iGD9adp7A0GP9gF1r3f9yS92/Sw+8qpy8mU6gc5VIhgqHvzmbKO++YwgY29Meg14CVHf4hFSlKv6Tk2W+HTRQXneDtwZZ6WW4b+dIMzhVVYfxTXShe+Q7z9t9+xRrjjm94oGdXOnXtz8KECCY/0x8/RwO56QeY/slqgruN4NW33uLVrils2pREYkY6ZYNPNHoDtbo/wiMt/Tjw3Zt8d8qSPqO5zNVyzow/y7pNO7CqVIsIK8vi60IIIYQQQgghhBBCiP8Z6QAR/yh7FvyAXe3u+P9OI7tG44mzs+XDH2RrsMa66BqnLxdSakwhI+Eyc798lQkTJli2SXy9ag8Zlu//GcbULIqt7a5Pl6TOA6Z31pOVmEmBun7E30RdqN7JUEJ8Qqapg6H4wjrWnzNSOaQp3Zq4svnDuRy8h1ElxcUZZJ3exnuvPlsuH15nycl41BU18rNP8NULT/DCa1+yIyuMAc+9zpCmweaD/7RUMpIz+Onbt8qd8yk++n4j1/Cn8+Mv0912Nc8+9pgpbNovFylS+yxKSsnPycXG0UXJVvXRpcfBwR8He1OkaHU+tBs2lrFjb94GdW1Izc4daeJvoNingXl/j0a42gXTfPQYBvVqeH3Uj0lxNnFnjlLkUZEAKwMaJSfO7J3LZEtan3rrFO7+cOHKJVOHjcqtbh9GdajCtnnv8fqC49fX1LmZTqkXBrQ5mSSV/vEOQiGEEEIIIYQQQgghxB8jHSDib+UQUpMJr37Cm4Oqo9Pew7oWtyhK2cnpVF+Cfe1Mn43GixyNyyXQxxcXjQ+dJr5Mh+A/UW11tlSp2Rzb+N0czM6kuOQwxxPdaNe8Np5/x8xgFrmH5nHRsRoNI8JR+3CsrBrQqakruw4cJa2stfxv4FCxK/U8Mzl06TwFyufSkhQObzhDrWGj6OF0nh+PJJu/WCb+KmlWVgQEhVt2qEpJyzhBpnMTHmzih+F3Z2Uq5OLBX1m+5AgZNnY4OP616ZuMxiPsPamhWYuWBLhYdlpoNDrT1FLKt0ydR6GN+vBAw2Bz2kqyuXThJDZBNQi2tsHeqTmDH+mOr2W6M2NpBgd/WcOaNTdvW/ae4tz6WTwx9kk+mrvatO/n3SfJKUzm2Lp1bNl1ipvGRtm6EFO7AYUntnAuP/emUTSaCu144eOnsd71NVtPmbvKNPVG8t6YTpzb+C3frTlCQdHtOzecfANo0TiIbT9uICn/7gu2CyGEEEIIIYQQQggh/hrpAPkP6vDSUlbO/4p+DarT9qkvWbJ8JV+Mvnnx8VZPLWflypWWbQZDI8um7Amm3yffsLQsbM77dKjkR1mTuN7GkYCQcEJ9HNT26z+stCib42t2U+BsWSmafHZ8Nxv37s/yw4oZ9Cn+kY/XJVrC7qSAC/FxpPt2ZPa8RaxctoBxDUuY9cNPXMkuoaQok5Vfv01W5Yf5dp7lWhbMYmCL8h0Ef1xe8mlmTV9E7KOfslCJc/H8pzD+9BHL9yVy+4mX7k1O3lnOF0fy+qffmdI6a3Indn//DrsvWKb8MpZw5fxGLmYVsPenjaQU3tzAbsxfy9tvbKHBo59YyvRN2hmsyIo/yFdz1xDW50MWL7PkwzcvExtqHhNRc8w3lu+vZMWKlwhe+xxvLj1vCvvz8tnw5SROevVk6g+Wcy6Zz5M9qmA0XuLHL1dwNagXM1as4M1unqzacYx8dTEOSjm1aRXLLwXw8qwF/DB9JBdXfsLBePPQGqMxj4SzJzl58ubtfHwyqYnxnDl9Y9+pS8kUFudw9fQpzl9MJrjtSKaX1YOF06mft55XP9lAcm4pOltH+k7+3pwH3wwkZcY43py1h2x1gXRNIAMHdSHEz5vmA59j3kLl3lK+t2TBD/SsqsGn2QhmzDHvm/PxRE7NfZ9PthyjsNSInbsfz0xR83UqD0Y549LsCeV7C3i5X32cy0YQCSGEEEIIIYQQQggh/jSNg4PDbSdrEUL8m2hwiazPhMHN2DDlK7ZcTDGt4SGEEEIIIYQQQgghhBD/VdIBIsS/XGDdLjSs6IxreBR5m2Yy79dT5Px2jXAhhBBCCCGEEEIIIYT4T5EOECH+5VyDYgj1sKEoN4VzZ86TLctLCCGEEEIIIYQQQgghhHSACCGEEEIIIYQQQgghhBDi/iOLoAshhBBCCCGEEEIIIYQQ4r4jHSBCCCGEEEIIIYQQQgghhLjv6AwGw2TL30LcR/SE1m7HoJbBHDl1kaLiUsv+fwaHkJoMHDSETm2a06heTQrjd3A5wxJ4Gw5u0fTv14qMKxdIzym07L1/abQ6avQYz4imfpw5d4GsPFnYRAghhBBCCCGEEEII8cfIGiD3I3sPeoyaSI8avpYdipSTfPz5FHafSqblEzMZGqu3BJjFr/2YSd/uRuPXiskv9efKtyP4atstnQZuwQwd/RgtozwsOxQ5Z5jx7hQ2nUmkxLLrj7GmSrMhjBrhz5on3mfF1XRKXYMYMno4tr9M5Zvt8RT9qb4La2p1f4Snm+Qx6oXppGUXWPb/A9i502PsJGpcWcW3m0+TW1RCRkoCd0qiW4VmvPx8O2a+/x57z1yz7L13mqAevPVsCzZ9NJafjv/zb3mNzopOz//IQ+6beez1rzl7Nc8SooT5tuDFFx8k6fuH+HLrLbXOxouuw8cRnTSDDxafpaDYsv9/zMrRk77jX6Gt1VbGvjv/pvpWZ9i7PNLMF50WLu/8gY++XUVCpiXQQlN/FN+Oqcf5nQv54rMVXDXt1BLR53le7Bxh+k7S2jd5/Nujpr+vs7Kl/sDneKSFhgVPf8CyK6n4hvfmiZe64GX5SpmzP7/Lu/MOUqB1ZOBzX9Ii2Lx///ThvL/hH3R/CCGEEEIIIYQQQgjxN5EpsO5HWh1O7iVs//hVHh42jGHq9uSb7D1tbjjf+PFDDBv7Er/EJXH4+5cZNWIYL3y/1xSG3h4vvwq42pk/3kRnhYtnPpveeI6HyuJ99HU2nr36Jzs/VBps7F2xto2id/8odDqNOi5JOY+Xkga9Enr/cXBwoHqAPXsPnOH8hXguX7lz58ffwsoJbz9fHAyWz/9wxpIiVr7ejx6Pf865pBudHyamOuqHm73lc3lq3XfzwsPJgOb/pPJosYoaxlfTPiLaJgkrZxd02hsnrtL9ScYHH+SRh0cw7PGXuBjQj4m9o7G1snxBodUFMahfG/x8K+Dt5oi5a1K5Lzq8xFsdPfj6lWEMf2kJdj3f5Z3+YTfdE/YOVejcoT4VKnjhaKVTwoxcObOQiWX3p7qNfZrV5zIhV81XaP/kNHyPfGQKGz5tH82fXMSoBvJTIIQQQgghhBBCCCHuP9Lqdd8yUlJcTGFhoXkrKqbUaH7zv7RY3VdESalR+bvIFF5Ucq/DLJR4i8zHmOMtuh6vSm/nQlilKkQFOP+hBuhrRw6QUbkhNe11lj1lbAmMjMbH1dbyGTxDYgjwsAcHL6IiKuDgEUq1KtH4efsp565MtWqhuFi+q7L1CVf2VVO+E4mXk+2NBmQrWyqERZnDlC3S39kSoHANpHJFX9zdAoi2hAe739vtordzNuWBOd6qhPk6WUJu0GRlcjEvjz86QMHaPZCYKmq8VQjxc0XNLRuvMKoo1+Zubf6Oia0vkZUr4eXlTni0kpYIb2x0VlSoaL6WatXCcC9rqLdzJyIqxry/SmV83cr1fml1uAZEWI6pRtWqIfz2am6m1ekJCAnH5ZbeFoOzN5UiAnDQabH2CibQy5sKoZFUVeNVzuvpYPmii79ynmpUqRxNdJg/tgZLl4DeoKRfSWclf+z0WqWIyq4lAm9rK+z9IqkWE4WPiy2O3uGmONR8CvVzo6y/Qe+p1BXLtVQL80ZrqqRanL2DiAhww0GNQw2LicDD3vquHXAaTWX6D/bih8eGMW/HNcrdCiaHF7/Hgy9+T3ZuPoVJVzhw6CSB0Q3Q6ctSZENM36F08djJO1MtnZAKjW01xvWvx+m1U/nlVCEFZ9ew7qSR0AatCDSUpcqFxo+Nx/rcWg4cuzEqyGgsoajs/lQ2R5+61HVOYsneC+QoFW7Zq314fc4ec/imJay4qlfKoJ7laCGEEEIIIYQQQggh7h/SASL+Vg5B1Xnk+XeY3K/KTW/C31XGAX486ES/TpUsO8w0mgD6P/MKHWoFWPZAi5Fv0K9pGJqIVrww+QWeGPMAXbqP4LGnRtG15RBefO81Ola0nNsnljFj+lE/IpoWnYbxxNC2uNgbTA37AU17MqB9c6qEhxMe3pnHnh9HvUjzxEGamgN5/63JjBv6IA1rhlOv71O8/FQHgkyhv09rsKV+7+E82KoxlZV4K1XqyvinR1I12A1CG/PQ6DGMHPIgocHBdO07lEcffZQRverctVPBxDmY3gN60axKNFWq9eTxJ4dQyc8Za7emjHv3DXrXdLV8ESp1fYYXxncnwNWFgOCKVAx0x6DT4eFfUblW9Xr9cVIb/+3dadL3QXrXrUmksj+2Vm/Gj+lFgKd5eIVtUAtGPjKcpkoeqMdVDPPldgMvyrOydaLvoxNpEVXB1EFTxr9OV14Y3QUXgx7v1mN49YUXGP2Akk9R4bQY9jwju8Zi6oJy8CKsYji1GnXj+ccHE2jpGdHqrPD0D6FikBe2Wi2O3mXXEoirEqetRxDhYcG4O9pg6xZAaJgaFoafu5NpVIVaX0Y/PoRmpmOaMXLSk4zuVFkJsSam9SBemvwsTw3rpIRVpl2vkTzcszZ2hjs/Io3Gw3w76S3WXbmXacWssLWxJS8vXTnO/H33sHr0qe/Mz1/MZU9puU7IqLrU9cjk8L6jSn6E0KH/OKprT1HiW5OKFcxfiWg1jgcqxrF00WZ+b1I0jcaTRgO6k3tyJ5cup1v2lueCs1L5crLusACNEEIIIYQQQgghhBD/UtIBct/yps3jL/DZV1/xlbJ99OJoKle43bxWf1QFOj33Gp9b4v3qlUeIrHBj5ETW+b18+OJ4nv3ugGmEyb3L5sT8XRR2aU/MH+g3wS4Y57jZrDqcSQXbdNYu38zJIg+8LI3EaLPY9+3XzFwwlx9W/YJ9jYY0dnbAYBVKl3b1OLVjMT8uWMCCBZ+yJiWCdnWjr48e0dp6c/nAt3w/awHf/rgZbdVORPvcOXF2Dk1pUdORDatmMkeJd97CL1l5NZheTavgmnGSjevXs2nLNpKuXWPfjs2sXbuWTbvPccskT7enzePEivl8N3cu8xZN56SuEk0q+lN4Yj7rj9tRuV4tU0eKRlOdTj0iOLlyKgdPnlXSspiF646RWZjPwU0LlWtVr/cXzpcY8fKrQduKWlb8vJD5anqXzyHTrw4t/L1Rx2/YVm1KlC6enxepxyxg0eJtJJgS8/tKSktJy83D3soKfYV2vPjxizTzscHL04O85IuklpYo12LATnuZ1Qt/ZN68BcxZfhDvmNqoA3uI38fiRQv5acM+0sqtfV5SkMOBTctZ+PM+UgqLubi77FrWcSIrj2uH1rBg6U8cvZRG0vENLFmshi3h18Nx5Gu86ThoKNWSVvG16ZivmbHPhs5DO1PVMlTJ1qGUfXO/V8LmsHTLUcIqRWNjbYWNQzSPvmup7+W2ySNb4e1oOvSeOPn60qBORc7tP05JkZIHVg5Ub9Ya54s/sXRfPDfdLY722JNLbpE77R/sRzV+Zfq84+Rp7bC2UcrYuxEDh9Ylcdkn7LiYbTnoNgKa076SFXt2/UrqbdaRj+0/gHpOaRzad8ayRwghhBBCCCGEEEKI+4d0gNy3ktn05XtMeuIJnlC2596bwYmEe2pmv4sE1nzwBk9b4n3irWmcKbeic0l+FpfOneJsYvZvpgO6G2Pman4905BaNS077kkSZw5coxAN6YkXSM1MV/4uJ+Ecm88mkG8sJSk1iZR8ZyJCrNDpIomKjebhV79h6YoVrFgxm1F13bA2GCxrMEBB3h52b0okrwjyj8xgVO8JrEu680XZNGtCUO5Vrl7LRX2f31iazuWTqbgGuGNblMTpUyc5ffY82dnZXIo7y8mTJzlz4Rq3aZv+rfQk9p2NJ7OklMKiNM5eKSQgwAmDVRbLv1uNXdW2RAcq36tbnybOh9i6KvUuU2xpcHAIJaROR96cNpflSj7M//YDmke64KBX15NQ8mDbT1wL7cJHs79nfANv1CVa7qa4pIT4rBw8bW2p2KgFDaMb0qB2IHqdnpJipXRMFSOPuCMHOXk6B3X2tau/fMikl2dyPtccx98vkJhIZ0Lav8Q8U3nP49Xu0Vg5OlA28xZXTrMxPlX5Q83ffCV71HVENBTknOSblyz1vdz2zqxfSL5D30N56rRgPZ/8iNj87czefp78EiPO7tXoUMPA3BUHScq9zSo6Gi1RPZ6gteEo3y/bzPk083c0Glfa9u9FjYQ5vLo46eb6fovmD/bF9eLP/Lo/21Qfy6vS/Qme6lud3JXvMfeELIIuhBBCCCGEEEIIIe4/0gFy3yqlMC/P1NCubjm5+X9wRMbvUePNJccSr7q2wd8Tr6qYn2ctIqhNTzx/t2Ya0Jf1UJgYKZs5yDSt0K1JMZZeX6BdXe9BY7zGpbhiZXcJmZcO8drYbnTq1Mm0tWvVkWe+WXN9OiGjcuT1WYlKi8jNyaPo1lbkWylp0GiUxJfrKFA/lhSW/OEOod9QIii1XKDaMK/V5JB0JZuiIig4+hPHc9wICa5M64YxXPj+WzYU3cMJjSXEb53BqAe7mPKgY8cOtG45gM93n0ZtEs9J3srTvXrw2o+HiBr5MQtXfU//qBvrsdxWcTFZl7Ox93MnJqKEOe/MxSa2JRFujiRdjVPy1JyJpWq9sSTRWFJAXn4hf1tV+o0SU0fLts8euF7eHdq0pGXr59hWVjDKyW93fo3GCkdXV1xv2ZwdbJQysHzpTuzcaPL4THp6HuejL2Zw4oq5l8enU1/cMs5TVGKNf0AAFVxsMdi54Bvog9PFi8QV+1DJ6xQffraUS9mlGMKDcMu9SJpzNVpXd2PXLwfw9PEn0NcbO2tbnH39lHg8KSsdu8oDGdjEii1zviWhpNyFKRXSq3pbRnStT8qqZxny6d6712shhBBCCCGEEEIIIf6FpANE/K3URbpbdOpNl7r+99Y4fIvi8+s5UxhFmLd5AW0jqSSkFuHq5IwtTlRpM4SGoX8iYq0VYeFVcEw+w6HcHIpLDxGf7kW9WjVwKL94+F9UcPgXkp0jiArwMi28rdOFEVvLicO7T5CWZf7O38HWuxrV3Uo4npRg6qgoLjrHT2tOU6/dCHqHneabhbdMaZSeRa5Oh6ubp2WHykhG1kn0Xo1pVNkH/e88DYzGLLZ+/w6jh73FtmwPqtQIs4T8jpJiMhOS0Ie2o5H1Ltb8+jOntdWpUamE+FMFqDNg/SVZOWSVGvHxvc2KLEUl5OcX4uZVQal/Ny7IaDzL/sNpVG83mihvy857pDN4UKtFBzp0uHlrXD0EdTmZO/KqRKfRk3muSjxff/Exv5y4sdaG3dXD7LhQQvVm7U3xtYz2xtk3kqbtGxKWtpNZmy9Dng6jOsOccyS9m0Zy7tf5xCemsmP9VhL9GtCufQfaN6tLBRdPIho3p127mphWsbGrQI++rXC5uIifdqk7brCJasWoQT3I3TWT57/bp2TZ/6zXSQghhBBCCCGEEEKI/690BoNhsuVvcb+wdqB6o3roj+1jf2La9REQZeoPe4vxfZtTPTKUwPDK1G7UnCr2iWw/kYTGuRIdO9YmPKyasr81bdq0UbbaGE5u53SxK/WbtKdxo7rUbdaC1mpY40pknztHQkau6WV+x+BYRo4ZS0Pbwyzeceke3ujXUyGiHlEe8WzbE0duQR4afRTNW4eQ8Osatp27QkqqDW379qF1kybUdj/NzlR/HK5uZ1u6Fz2bVuTChpVccm9ELa9Eft2VS81eTSnY+h27soJo0LgF9evVo2Wr1tQOsmLtolnsuZhFcUkOV9OLaNqxD+1bNKVFK+VamtVDl3HONKWXJrQJ/WoZ2Tj/V65aUnovijMvkqb1pXP3AbRu1ZRWLVtif24e360+RFah+TV7g70LjerX5sT+bSSk3tucTxprK2KadqNl/Vo0bd6SFo3rc3n9x6zac5l8UwEbKVbir9+jLcUbfmDuoXjTiIfrcpNIMIbSq08nGjZoqpRpGJmbDnAuK5lk64o80L0DTZq2oFVrJR9qBnJBKdOUrAIie0xi0rCulnrQDJ/4OXwydydpOXeaXMuIjbsvbbq3JG3VLFaeuILOpyHdGtiyafEmTqVm41StFXWsLrBt7xluzQHfFg/x/MN9adGkFsFBQURWjqVZi1iKj2wlTp1yKj9VSbcnXfr2oG7tRkq6Yig9cJwLuQUYSwtJzraiToduNGvc1FQGQYYszp4+x4UzJyiq3JdhnerRoKm5brf0z2LdgasEVm1AA99sFm84SGFxKa5BMTQNt2Ptr/vIzknlzKG97N1783b03FUKlGyoOeBVHh/Ynoa1Y/D1D6Jytdo0aViJtENH8G0zjPE96mGvK0XvXdmSj20IztvKynU7borvlGNN6uv388UH8ziVn0n8qWMYo7vyUI/mNGnRngrnp/Dxjzu5kHCVYwfLpeVCOpVrBHJ86lS+VdKfpmRRYN2uDOnqz5bXp7DmWo4pX1UajR/dn5nMA1VcKbZ2p1Z9tS60oXGtSlw7u4uke5zSSwghhBBCCCGEEEKIfwONg4ODvP57v9FosXOwh/xc8opKTB0T5dk4uv/mzXV17Y70nELQ2eDsbIfesjC0WSl5GWnkluqxd3DExqrcUAFjMTmZ2eQXm7tZtHoDSp1CV5xNWvadVicoo8HK2h4bfSE5ueYpkPRW9jg6WVOUnUFOQQkanTWOzg5KmpSU5GeSgx2GklyyS/S4OlpTkJlBod4Be30R2bml2Lk4UpqdQp7RBkcH5VosQ1FKiwtM03ap60+rNDo9Do5OGMoWtjAq15mTRa7aqm3tgJsdZKUp3zeH3jOdlbUpD8pGVBTkpJNt7qUw0Wh1ONjbk5+nxF18b3MPqcfYOTor+XQjrTlZaeSXS5xdhWieenwge7/6iJ9OXf1Nx5dWyVdnJxvLsK8iclIzyVfyW2uwxcneDl1ZsZYUkanmk5I2K3tXnGxulHdJfoZST+68sojKnAd2lORkkl1Ygt7GESc7DTkZ2RSUlKKzdcReU6iUV8Fv1qbQ2TrhYqeOnymvlNz0NPLKLkpvh6uzreVaipWwLCXMEpPWoNQfe6Vc1VAjRXk5189z6/VQmGPq6DHY2mNvVUp6Vq5pqjKdkieO1lolH3KVOnnnR6S1oxsOhvL3i3JW9b7IyFRvNuxtrMrPiGZSlJNKppr55WiV7zpaFZOdlXe97PR2zjjbmud8u90xJjorJa9tKMnOuZ4Hems7HO2tyEtTy7j8Mco97KLUI53lo4WxVDmveh/dWmmEEEIIIYQQQgghhPgXkw4QIf7lDHbO2NsaqNxvIh1yV/HBDxu4lm8JFEIIIYQQQgghhBBCiP8o6QAR4l8uqsMYulV3JfvqEZbMWcqlGzMeCSGEEEIIIYQQQgghxH+WdIAIIYQQQgghhBBCCCGEEOK+U24yfCGEEEIIIYQQQgghhBBCiPuDdIAIIYQQQgghhBBCCCGEEOK+I1NgifuUFgd3X/ydSzlz4SrFJaWW/f8MVg7uBPn7YmfQUlpSRGLcca79A9bu0FlZ41/Bj5Sr8WTnFVn23j80Wh2eQZH46DM5GZdAQVGJJUQIIYQQQgghhBBCCHG/kQ6Q+5G1I3VadqF2iItlhyL7CqvXrOdsQiYxHUfTNPjmwT+ph1fz4+az4BpDr54NSds8lfWnbqkaDp40bdWemAqOlh2KgkR+WbGOY4kZ/LkuBj0B0U1p1dydQ9+vZF9GDkZ7D5q2bo7V8fVsPJVKyZ+qodbU6v4ITzfJY9QL00nLLrDs/wewdqBR3zF09c1h//kk8gvyObx1OaeTLeH/Hzl4BvL044+wbNq77DlzzbL3X8TKiVrN21Eh4xdW7bnKrf0belsn+r/0LX1tf2bkyzO5nJpvCfn/xD2Uzm2aEehmi7G4gEOb5vPryQxLoBBCCCGEEEIIIYQQ4q+QKbDuRwY7ohvWwCX+JJvXr2e9uv26j6T0PFNw/MENrN92FLuKMfhlHeOXjevZcTLJFKZxDKNl1x7UDtSYPt/E1oUazapjd+oQm8ri/WUP8Rl5/PleND0+IbVp0rYXw7pHoNMq57V1JbZpS+oEOqG7TTL+7ewcXWlaM4T961Yyf958Fi35Z3R+3Bes7Imq24omMW5KXbLsK6ekIIdVnz/F+PcWkJTx/7lTTLmfWvcbQ9vAVHZsWc/Oq34MfHgk1QLtLV8QQgghhBBCCCGEEEL8FdIBct8qJOXieU6eOMEJdTt7gSzLlEbp8Sc5ceocKVm5pF8xf+f81SxT2N0VcC3u7I14T18gPa/wL3SAmF09fh6HBnUIu12r9X1Gq9Vik5vJ6fRsimT81f8pY2kJ1y6d4fSlaxT9uaFFfxtn5xjaRcOc5dvZd+gERzZM4ZyuClUD/DBYviOEEEIIIYQQQgghhPjzpANE/K1coprxwayfmPNUI/R/YPiG8eo+NmZVokOsg2WPmUYTwaSZCxjWOsKyB/q8sYyne1ZFU6M/P3zzDG0Gvcaiud8xYfRjvP7ZD6zZ8DFt7CznNjhSf/SH/Djre+bP/opRbatja+pk0WATUpMJr3/J7FmzmDVrEdOf64qznbnpWdPqWZZOfZL+vSby1Y+zmLN0Ne8+6IuNKfT3abRaKtTpxFuffWeK9/vv5vPh+LY42FqZ3viv4O9PBV8fbG2scff2IyAgAD8vJ/SW43+XgxcDJr3E0JbDmTzzG2bNns2MT1+kfrC16SbWOPnQYtwHzDFdywJWfTQUH1c787E2ztQe+gbffaeG/ciSL56heqibkgMKnRWu9fvy+VfT+V459quP36G2n+mou7Jy9KDhhCksMJ1zDss+f4KYYHclRE9ko8F8+uajdHniA2Yr5/1x1jQm9GqIo978yLHyiWDoC5/xg+nYhcx9rQ9ujtamME2zJ1j13dN0az6OL+coeb/kJz4eFoTpaqxsqdxtPFOmfasc9z3zvvmY7o3D0Ws1VOz3FrOmfkCv+sFU7jqZb2aocX/DU32b4KbGW38U3yppmbtgKWuVsg3wuDHSQmfrRM2hr/HjTPWY2SyY+jbt6oSaRiTZOddm8uefMHLCJD77+lslnxYw9fWB+FnrzAcbnIl9+BOlDqrHqtskGt1DR5595cbYZ53matJVjFZOSt3oTGiEM1UifbE3Z4UQQgghhBBCCCGEEOIvkA6Q+5YjUS3a0advX/oqW8/2jfF1+TveK3cmpm2n6/H27dgELxdbSxjkp1xi46oFLN99mdI/tCjIVZZ/u4/KQ3vie5d+k5uCPZryoP9aPphzmlr1nFk3ZRXHC6KpXNsSXqEKdVMWMHbQUCZ9/it1H+hGNQ9HdFbedBo4gMx1HzF84EAGDZrEvqC+jOxQDfPVaLAPakmU6y4mjxrIIx9tJOTBp2ngdOfE2ThW5YF+Tdj99USGKvEOHvEyJ0N6MKxNFewqVKZtuw60adkUHy8v6jZuSceOHWnTMMLcuH839mF06hPAoU/GMWT4wyyNd6Fp1SrY61yoOeJVuuhXMVo558CBTzKTjnw4sZOp4R+vCPyPf87gwWrYw3x53J2JAxqg12txrBDLmG6VWf/lJAYPGsio8U+z+4rpbHfhTpNRk3nIbzVPDxqkxPsIrx1w5a2XHqKqmzmPnCs1oE72Gp4YOoRHX5qBf8vO1AlwVx46rjQb9hhuR6cx0pTeSaz16M1T/RtS1v2l821D0xoXeHvMQMa8twrfB56ihYsSr5MvXpdXMmH0UOW4IbwwYx/tOrZU6qA1Z36cxMCHHmfB9jiOLp3MiKFq3CN4d85mUpU4jdu/Uq5xKC98uJAr+eXL0YaYdiMYVvk0b48ephwzlKd/OMkDI4fQKMjeVN9sPIOpWnqSlx4byeChL3HRqyW1q3qZjtZUU+pWK2s+m6jmg3rOt/jVtOi+gaDYpvToY7lXym3NIgzKNbqhycymQB9Gq8HjGNbJwIF1J7Bxt0FvZYpaCCGEEEIIIYQQQgjxF0gHyH2riPQrlzh37pxpi7uUSG7hn1um/GaFpMVfvB7vuUsJ5BcWW8IgP+ksy3+cxuxN5yk1/sEphs6sZGN+SxpHWj7fkzT2rd1NBnqy4k5w+vIl0sqf9/Jevp6/jWvGIi5eOcWVUh/qBFhj0FehQZ0IGvZ5mFfeeYe33x5BrJst7i6ulI0LyM85yKo5m0jIhJSd3zH5hWkcKbzzNdnV7khk8UWOXExQcgpKik+wbXsy/4+9u4CP6tgXOP7bbLJxF5IQJGhwh+Du7m4tReru7u4ttIVS3L1AW1pa3N0JCXF3T9be2d0TCJRCSnvf7aX/73tz2Z05M2dmzpz08zmzc6ZWWBU8U/bw7dyvmb94BZdjYvl+9SLmzJnDd+sOo5yiAjI4sHIFW48XYiwpZMfiL1l1+BLF5jD6dq1OlSaDeUZpy7vv3kvnABd0wSH4azQQe4jo6ncpbbSkPcfQ1jXw8/RCo9ESVKcDlQrPcSgm/U9tNq+p1pS+Td05s24bUdb+zuDQr8dI9m1Lrwbqn5XkUyxcu4dko5HsvCTiSz1pXtUNB21DuneoSdM+k3nJWt97aOXjhKefPx62nJiMZ9kybyPRmZB5ZCWvPPsVRyx9nxFFok8Xnnn5bSXfm9w3sTOVPdzQ2qmrMW6Hux8tmtcgdfdezpVaXhNXStS5k0QZa9KzkZPST0pUXjI/7j5CVkEpZvMFUtMdcHRU1wNdPqocG8jYR15hUocaOF2pion8jCSiy+6VciEpR70XAxow7f67CS/4hTlfLeBEii1aCCGEEEIIIYQQQgjx18kEyB2rmKTzZzh88CAHlXDkdAQ5hVcnKm5fEQlnTl4p9+DJCHILbXuL/FVmMvl+6UHq9+uJpxp3a6WU2PZ2x6AvxXz9spPSEgrUCRG90YDBmEN2mkk5lzP67EhWfPUG71ofwr/LUzPv5q2lO6yrBSxMphwK89UvhUmcPnKa1GL1+x/Q+HjgaNBjNKoRyqlNxQbsdFrs/vLdVkx+jsG2ssZsJCvhEpGJ2RjMTujsDexY8sqVtrz04CTueehrIpW2Nxv7Ik9P8GX/++9b05b/dhbbJdNg7+KBnblUKfNPTo65OuNub7rS91YlyrUw6yibF6BUT6HZVq7RaMJg0Chplk5wUdLS2fDt61fq+9y9U3jm041cef5vzlHaqn4uSuHMkVMkFUK18CE8OLU5UfNnW/N9vWwTSRXdvuaPONjj7GyPsbhcH+iNlJq06JzVlSLKBS1Rwo16yZy+lzdmzmTJvjx6PfoRS1bOZkxNyyyIgYzYixw9rN4r5cKFFGUsJmQQ0KAa2dvXMHvNAeKLNDj5OVGcXqSMZVvZQgghhBBCCCGEEEKI2ycTIOJvpbHX4ebhhYfL7b3Dp/DUNpLdW1DN0zY0zRgxGM1otVplsGpx9mhKaEj51xdVlAZfLx/cC7O5VGx54H+J/CIvvDw8ycxIJz3dEjLILSy54UPuijJGxVDk4Y+Xp7311UkaO0c8qjsRfyqBvLIH+n+7aGLjzdSq2YCcrLK2pJOZlY+BGjRtXgPviAN8n55GZnYupWVLPcwmimLj0foE4exoefGXDr/A3tSoaku+qbQ0EgrcqVrfTd2wW4tTaDCVTAfY86tafjlubp74uZUQG11s7fu0DCcC/YPIyrza9zl5RcrVvhlXqlVvQnD2ebamJJGRkWFd1XTN2SwTTiYz9vYO1v6vkKIipSwTvjU8cbKzXjV0/j74O0awf3sJt17IZCA/K4kdK95n8siH2ZIaxIhRXZR4dzpNeZ4FK9awZs214YV+bhSe20XkxWSOpCaQqTdh7+hKdU8zJy8kUVBiK1kIIYQQQgghhBBCCHH7tDqd7mX1s7hTOLrRtEM49mePciw563cPlUOadKNVozo0a9YYX20JRtdK+DsUEJ9RgMYzjP79W+GSn4zeLZQaNWooIRhtZgKZWh/adupIkMaENiCI6pa0qr7os7PJK7H9ZN2rbkdefucjxleLYv3+OEy3fHhsT+U64dTzi2fv4WgKS3NwrtSF7m39SNj7M3ujLpPvXJ8uTUJwcajKwCk9CHTxIO/iTvZmBzC8cy1itm8mzrcDLQOS2X2wkBYjOlOyZzHnTA1o37gqBSV2hITWoV27jhScXM0PJ+MpNmRR4tmQgW1r4uzsTFAVpS3VKmNXnE1WfgmaGp0Y29LMr6t2X12VUAHGrHM4h/WgfZXKuHj5UqPWAPo0yWHt+h+JzbX1kc7Viw5tW3H+2F6SMgutcbekc6Vxh7Y4XjjGscTM665pNmklXoR37kE1tyI8K1muWQ0CHZVrmp6N1q8urVtVR5ttombLcNq1bUN140WW/XKKEkM21Zt1JdTFGa+gnoyaWhmPQiP79+8n8WZ1K0wgudidNqMnEJpTjHtoG0b1qU3EpoWsPJ+Fb9XGdAqvQ2GRkaCQ6jRv1x/fpJ9YtveMMlbSyXUIpXeHJng7awmorNS3elVcTLmkKWVpqrdjfAcndiz5lXj1dDZmNO6BNA1viGcx+FWvRbd+g6jtlMoPO4/YViIZwMG7Kt06NSFf70jValXw1JaSlZmHS2hLOraoR1iDJjSu5U9ugYlKwX7oE88Tk1VKo4HjaKw34VS1Nt3bhWO88CPLjkRjtg+ic69mXD60k6jkPOtG9827DaU4YjtnYrNxr9majs3DCA0NVUJLWjcwcuCH7zkWnUHM8Z2sX72SlSuvDTsjSinRK/eNdzNGtw3AztmXmuHjaKTdz4Zte8gov7JGCCGEEEIIIYQQQghxW2QC5E5kNpKblkJ0bBwZRaXX/kJe4RFUgwCnEmLOnSIirQizRoM+N4X49AIwFJAWc57YTDs0SrwtGMhJiCOzoJSclHSyTUYsGyNY00ylpCenXpkAMemLSImN4OjJc8SkKeXdkpmSwkzi4mJJVI43GE1kxUYSdfk8J05HkpJfSmbUedINdmi1RUTuXMPaXedJiLlMWmoayVEXOR0RQ1JGOnHRUcQmp5ASH8GFs5e4HJ+qfM/B8qN+DSaSL+xj256z5FpeY2VWvkecIDbbjL1Wa2uLEpedkUxmfgkUZpEUcYGLManc4q1X1zAZSrl8TjmHnRMODspZTUns3byJU/FX+8JkNJCekkxMXAJFpTdf83CF0ud56SnE/ME1zY06wpm4HLR2Duo1U65pXipx6Uo7oqK4nJSFUWtHYVo023/9jZPnIolJzqakIJeo6CTMjjolbyp71i5hx8kEEhKTblm3jMhjnIgoQOtm6b9Covb/wPq90RhNdvhZJkCaB3IpIppipZycuGNs/mk3aXm29TUZkUeJStMrfW9vq6/SovysZFJzlN4uyiZR6ftzl5O5dgpGuT5piUTHpWNQ2mI2lHD0tw3sPXmZuKR09NaNx0tJilHGT0oBTvZa67UvykknLTMPrU9lQnycKMiM48jJCIr1RuW8ejLi44iPjeL0hXSMbpZ+MJEaeYjNv50kr8ioDJUS0pJjiIqKJb/YNs5z05OJVcZbjnJPOPqGUEUp19bv2ZzZtpaNh1Otx92UsZT4yHMk59vj6GCPPvMiv/zwg3XfEyGEEEIIIYQQQgghxF+ncXNzu+Vv9IUQouLsqdthPM+N9OfZ12bbJtaEEEIIIYQQQgghhBDi/5nsASKE+NuZzSYMlp3gZXpVCCGEEEIIIYQQQgjxXyIrQIQQQgghhBBCCCGEEEIIcceRFSBCCCGEEEIIIYQQQgghhLjjyASIEEIIIYQQQgghhBBCCCHuODIBIoQQQgghhBBCCCGEEEKIO47sAXInstPi4e2Ph7O9GqEwlpCRkUVRqQFXv8p4O2nUBBt9fgYp2UVg70ZAgCeG7AQyC9XEMloHvHz8cHPUqhEKUylZ6ZkUKuXe3kDS4OTqhbe3A/nJGeQZjOp5vLEryCKrUH+b5TrScsh9PNGpiJkvfktWfoka/w+gXJ+qHUbx5KT+ynWA0sJsVnz4AD+cv0lLXXwYdM/TjGpVFQ9/f/Q73mb4m9vUxH+vyk178Nzoprz1wWzi0gvU2P8hWke8fb3RFqWRnqeM/es4B9bm0Vc+pFvRGgY/vYT8Yr2a8l/i6Eagjyf2Wg1mo57szHQKSn5fbyGEEEIIIYQQQggh/gm0Op3uZfWzuFO4BTD2iZcZ16Q6PiHVqF23LnVDvElJiiMrv5Q6XcbRq31rhk+eQq8wfzwDqxNACmdis9CE9OX92a9TK3Epu6OueyDvV5NZzz3L4FqV8a0aSh1LuaG+5MTFk15QcpsTFU4063U/L74xgZrxJ9gTnYnZpyYzn3uOtiUnORCdjfG2CrYnuF5rOlQ38P2vxygu/ec8pNV5BjFh2kRS17zNSx/PZc3GLVxKVxP/iL6ICwe2sW7dARzDe1I37yArd0Wpif9eHoE16NwwkF37DpNb+F+eHLgd3o146JXX6an7jV/OFv7uHtJotNhrTESd3MeJqDSMJjXhv8HVnzYj7uexQXXxCqpJy06DaRGUx9nIRIr1/82KCSGEEEIIIYQQQghxY/IKrDtWNsc3ruTr2bOZbQmL1hOVnGdNObPlK2bPW8aRqHjO/byCr+bMZkWFH6ZncnjVEr4qK/fbtZxJyeGvPv5MvphFncHhhGjLrS65Q+l0DvhTyPHEHErlubG4CX1eGj+v/paFP5+n1HB7U4x/DzuCa7dlUmtnliyYz5dffsn8lRup2q4/TQK85D8kQgghhBBCCCGEEOIfSZ5bib+VR+22vPTpYmbPao293bWv2bqZ0tgjnHBqSZca1w1JTQ3u/+hrxnSqoUbAwKfnc2+/emgaDeXzd+6iUb9nWb1kNhOHT+bFT+excvXzhJc7deioN1m1ajWrF33I0ObVcVDj8anOtJe/ZPVqJU0JH98TriYop+34IHNfn0CPrvfxjZr+ZHedmnpz7rXaKPVYbCt35XJeGttcTSnHYKDYZLrNVTO/p9E60OvRr6+0ZfXzfdUUJa3ZGL55fyqNfAfyvpr+8rBg5frY0uv0vIvZC9R8avj68T54OGtB50rnWe9diV/6VA9bplsJbMjDT80kPKA3Ty9bYc370SMDCPJQ0118Gfr4J1fKnftgJzXBps6kj6+krX5tLC6OV1/nZm3PgmXWtM9feYjaPmpCBTSZ9vnVcl8ejs7aCU60Gv4Q79zbhQaTP7ClLXibfvUrc+WsgfV56E21f1et4PWJLdQEpT6dH2H2i+PpP/gx5qllP9T56kRe1SEvsGzFKlvejx+ldrCtE8Lvnc3qua/QtY4/TSd9xUrLGF39NbM6N8RFSbfv/qQtjyW8Pg5Xp3KvtFNUH/m6kkct971ZVPa15NIQUKMbzz81lQ6Tn2PRspWsXr6Ah4a1spZp5eBC+xnvXil75YpnaKm5xb2q1RES1hJz4j7OxWVjNmtwNFfBu05dwmt54SD/JRFCCCGEEEIIIYQQ/0Dy2OqOZYeTmzteXl7W4Onuan1v/1+nxcndA0+1XC9rueWGkcYOrb39nz+XKZYFa2MYPLHP1QkKhQZ73Lx9rnkA7uLhi5uzcpSDMz51R/Lm4DTmrYmn99imXFx9nHy3zoR3VM8fNpRXwiN5Ztxk3lqSwJiZIwj2dUWjdabtuBn4HVvItNGjGT16NqX9H+We3vVsN4WjOzXaTmVSXy2fPDiaJ1dfpvOjLxB+i3Y5uAYwavpksta+wxSl3AlTFuA59AFGdayJXZu7WLx8FYu+/pQ2LVvw8gdzWbt2Ld+9NZpKt3oAfQsOXR6i/rnXlHZY2vIBx1s+yHvjatkSda74ho3hzS+HsevV0Tw4Zzt1pzxCXycHXEMaMnZEU/a//QjjlbyPr4miKOoXPlj4E7lFEDzieYa57+NBa7mfcL7dI3w8s70yCm5B64B79e68+t292C2YwpSHXiC9bm/6h1RRrq+W2qOfoGX2ZmZZy/2c5B6P8fyYFta+17SbyQzmqG15gV98BvLVrCaWFOzrdOOdeztx/PP7GaOkP/jKZ0RkWs94C/bUn/YFL3aN4lVrua/ya+WRbHh9KI7K+NU5e1B70DO81S6CJ8dM5I2V8YyfPgx/Dyc0jp70mTgBzfYvmarkHTfxW1yGPMwY5Zpar5oyVsK6TGVYi0zevnc0T62Pp/uDz9JcGSuaBoOY6r6FqRPHKueczrcXKvHMXR1wddRyYM59jJ7xCr9FpHFi8SzGjLHUayZf7TyDZfsdw/b3le9T+GTDcexcXLC7Mka01BjyNO+NNTJn/DjlmAdZklqXOS+OwdNJq9x/TlRpP45nGsRz37SJ3PvkVmr27E3tam7W3B7NpjO5aT5vPmI532jGjnuHI2bLVJwdjq7uV+/tcsHFWYtrsCeFSTnoDTq8Wt7Ls093I0upe0A1R8u2NkIIIYQQQgghhBBC/OPIBMgdy5vmw8Zx74MP8qASZo4fQDU/JzXtr/Cl9djJ3K+W++DkgYT4uappkHtxDy/eO4Z7Pj+AwfRn1jeYMe/+iR3VetDVT42qkBL2LV9CvFmH/tIJ9p05Q6xy3ivPihO38+QT87mkL+Dcpf1E66rT088FR4cm9AuvSrGXP807d6ZzZzNxMSZqVKlC2YKC4rwolnzxGacTjVz+dQObdsWj97p5m1yrD6WhLpJfzpwi32ikuPhnFm5No12LMPxPfcuEMSOZOP1BDhw+wsuPTWPYsGFMeWYFKdYH0LdP/+uHfJ9aW2mHpS3O5CfYERBYWU1VaLLZ/MY0Npw0knhkN1u2X6JYaaiLcwA+xjwuFRWhV+pbeOEEmWZntPYOSh82ZNLgxhQWawizlutA9NkCfOs1oKpa7M3ls/uTWbz7UxH5acns3LafVIdS0DZmTO8wirQuNLKWa0fMxWKCa9YiUMll3juHD44Fqm0JgjwIDKym/LVypk3ztjhf3MiSM9kYlPqaTBV7h5jGtytT+wex58tPOKnkMxpP8uU3OyluOpJhtdWDErbx2CPziTIUERETQYZ/Xfr4OuHq3JQuDStRUqkyrZQ6dWhvJCHZjrpBwXiqWQsyzrHgq++ISDUS9fNatuxLRO+hjOkzG5l90IHw9p2UtjTF18WEj2cwGjs7zErdjUYTlktv+Wyy1kv5t2wsmC3pljZaPtuirNzCGNi1Dmfmf8Zver1yTCLrN/1GUuWe3NNUnSjMOM47c7aQX1BCQcEuMrK9cHJytqXp9Jg1btRr3JY6vjrlvGUrkdxo2m889z2g3tvlQp8w9T8VHlUIH3QfL4zQ8N3zT7M/XunbvzZ3J4QQQgghhBBCCCHEf4xMgNyxMti78CvefPVVXlXCO3NWEJlSpKb9Fans/Poz3lDLffXz5USn2PYW+avM5jNsXJFLs4HNuDqlcis5ZKbZPhXk52AwXLcRdm4OyerO0YUlxRSVlFof2Go0Abg46SnVl2BvWbGihAubv2blb6ctz9utDIYokmNtn80pu5nz9lccybB9/yP2DWrgXZRPaYkaYTZjyCzE3t0R+/JLW/5mzUY8yazJPQhU21J+UY5NFJFn1KfoWSdZ9PFXbIvXU1CYRIZDLe6e9TDPPvss907qwvmdm4jLsDTAHy8Pk3JM3pU+Sv71G+Ys/hW1y28hmaizetsD/NIsdq1ZwsYTKRhM/ri7WSaHlH5Ry4356RsWbDxAtnJovb4zeeqZMYSpadqyV6nZ6/AJqIShMFMp809ual+zCjUc8skuX/H0bOV8XniUzXhlZ5OkTqjkFxZRUuqMTyU77Oz80TkUW8eWtb5K557aMJd1By5YV2pYlJZEk5Zo+2xO3smc9+dxKguqtRnEw09NprWzcv2tbfkb/uQG+FBZuS55aeVeoZaTR47BTekf9XthAWl6pe/Vr+UVHFjOnOW7Ceg0jsefeY5nn5lJK+ukYy4HVs3hzdfUe7tcWHvcgD63lJBOnWhhOsvct2dzIEeLs4uZgkyDdRJHCCGEEEIIIYQQQoh/GpkAEf8oCbs2UVStC1X+YAZEo6lGpbKHvH+Su7MLriU5RGbrMZnjKcg1ERdxhp9++kkN2zl2KZGyuYvbYUpMR+/qiVPZhgt2GnQBOtIvpVP498wT/Y5G05p+47ricOFHVqltOZ1sUFNvRoOnezWMkT8xe+HXLFy8mHnvvcjCbRHkWTshgfR0M8XpseX6aBt7DkWQb81/uxLIzjSTGX+pXLk/c+BUNEWaenQb3pOwpF+Yr6Ydi8lRrpeSTW8gPysXN99K2FnfuaTDx6cePt7WQm8uLZM0ow/+5RbFEOSPH6e5eFz9Xo6XmxvOTvkkxxoxmhIpzTdx6eyJcvX9lZMxqZSqx99YAM0796Bp8VHmbrPlO3A2hqKKXJqbySsgq8gFv2Ct7RVcFr5e+DlEcHzPrWcijPoMjv32PV+/9RIvf7SF0voDGdWvmZLiQ68H3mTedwtZuPDacG+4ifSL5zBlxLN6517OZRtxdHLC3yGbo+fzLJdGCCGEEEIIIYQQQoh/HJkA+RfS2Gmx12rRaDRolH/tteV+Za+ys1PilLSycDVZg50lzvJrdjXNUk4Zz7BOvPPtBhY90u7P7wOiMBSd5FKiByHB7tbvZnMEh87nUatqKAH21Zn40fsMCKlIuWYlrxKUIW5vr7TR0YMW7ftjH72Lk3mWfQzOcizWlcE92xDifbUtV/dZuD2FpxYQ4dSMnvWb4q70kbNTH8Z29WLfmdNk3+jn+H+Ctd+tdVS+WPZasXy2fskgI8uEo7cPnso5O8z8jPvbuVx9OH4TdnYOVK0cTH5ePgkJCSQmp1JstFOuqaXvz7PraC4tuw+laUi58XDdWPmzzOaz7D1TSpcePahTqVzfW8vNIStbD77+VFLa0qDfTGb0rIOjZb7DXEBszBm0VVoQ5uKGl99A7n16EP4V2H/CHL2JNfsLaTfrSZop5drbN+Ohae1J27SQHYXqpIHSaK1lrDj70KFTDzwu7uSHnAJKSs5wJiOI0b2aUMnjz4yVYvLyijB4+BDi4IBfaCMmjR5KYPnJvaxcUvIKadyqm22FSLlyrfepUh9rv6jX2xI06cfZfiiWenc/Tg+dTjkmhBEDOmM+uImNOdetgLoBS7la5d4szsskKdERdx878vOzlJQsfpnzMvfOuId77rk2fL23hIuXDnOmtCHTevri5OhAtRajCS44ztHEJP7kehwhhBBCCCGEEEIIIf5faHU63cvqZ3GnsHekcvUqFF88w8WMvN+9BqfjjE94YlwHgpzt8arbll59+tLELYFdZ5LROFWiXh0/qjbqT9++fdXQBoezuzhf4Ez16s0I79uT3mVpncPIjbhEQnaB9XU8Dm6+1FLOrY87xG+nUirwahw7PP2r4m0Xz4lzSRSXWlYcQOW67sQc2MPJxDzSLsRTb9AYhg5qj/Ped/nwiAuuGSc4lelI46ouRO7fQ7yuOoHaBI6eySGoYQgZh7ZwMNmByvU6MLh/H/r27kFw8TG+XriBhBwwmwxEnz2Kd7NhjBoy0NaWbu2wy4rgonKAxrcGzf1z2ffLCSq0x7bKUFJAxMUEWgybyoghfenZvTrHF7zOmkNKo1RandKPVYKJOHucjNyKrTdxcPdnxL0vMnNcF4LJJd+9rlLnrlQ1JnIu+jyHThTRulcPaztCYhfx7l4ILjzNztPKNfUKoWmImePbjpBwzQXRYHT1ol6rLgzo0ZWevZV+6j+Q8QM6kZ90lsvJuSQe+4mCqr0YM2ywrY/69KKWfRz7L6SqZfwBJw9qVvMl9egJIguKr76qSZVwcgfaugMZPXSQrdyeXfEvjeJ4VAynT+dSvWV7evfvRz3NGb7dGY9/STQ/HokmKyaWDK/GjBg/nG7t/Nj23Qck5Npx8uxFCopvtgzBTNTuVaQGjGbCpH7KOZuj2fkpj393EqPZnqqN29GuvRLadqS3UhfvtN94/+u1JOeZMBlKiLx4juBWI5VrOsBW384tKUq5yOWUPDR+NWnqk8X+305ZX+F1VQlR0Tn41W1F78ED6NAgiN+2b6MoN4O9JyLRW1/NlsWJk+lUCu/J2EGWstvhlRbHpYQMKg95jtfuG0rDEDfy7QPp3rM3ncNrkHRsP0f3/cwl+66MvnuIkqcjvglbeWXub+QWm3B08Sc0WMfxY6fJLihVxpsT1auGEHX2BGk5xYSNeomXZ46wtaNvffLXvsAray9ba2w2WfYh+X2wrMAx56Ww+1Im4b0nMkypa2OfTBZ+8zW3GgpCCCGEEEIIIYQQQvy3aNzc3G75iFoIcQfSaKk/8AWe65rK829+y+W0YuzdApjw1FuEXfyc15cfI//WCwruAM60n/A4jzVLYtJzC8gv/lc0WgghhBBCCCGEEEKIO568AkuIfyuzicsnt3Da3JQX3vyYL7/8ks8/fI0m+sOs/OUChbKvgxBCCCGEEEIIIYQQ4n+YrAAR4t9MY4ejkzM6+6tzoUZ9CcUlpbaNx/8VNNjrHHHSmikoLqnAa9uEEEIIIYQQQgghhBD/C2QCRAghhBBCCCGEEEIIIYQQdxx5BZYQQgghhBBCCCGEEEIIIe44MgEihBBCCCGEEEIIIYQQQog7jkyAiDuUjsZ9pjP7pUl4uerUuH8O70a9eGv2ElatWsXSBV8zoL5GTfnPaXrP56z66g3a16+kxojrhY59l1WL5zKxay01RgghhBBCCCGEEEII8b9KJkDuRO6VmPzafLZs3MC6tWtZawlfv07bsABrcu9nV7J23Qa2/PAjW7+3HfPxPeHWNE2VQXyxfgtPdb/B0PCrzcMfLmLLhvVXy134Nr3rBqFVD/nznGjZ70lW/PwVk0MDbAPSrxYPffAlz/Soju62R6gGnbMbvl6uaDT/+cmFP0PjHsDAUYMo/OFtpo4fw8S7ZrH53H9+Kx47rYN1g/PS4kI1xkYT0J5X56/mraFuasydy7PlQ8z5/DmaBKsR17H0kZ0yXArzs9WY/yJHd1rP+pRNG5T7bMNmFj3WAVfH27/ThBBCCCGEEEIIIYT4t5EJkDuUxi6ZjS89yuhhwxhmCdOfZ9/5VGvaj2+OYtiEB1h98DTbP36IUSOG8fA3+61paDTYabWWf35PidPYxbPq8XsZWVbupKf58UISRvWQ26HR2JGW4ETPyS3wtLcMSY1yHrsb1+EO4OrsTG0PEwcuZlBYasRoNGL+z89/cHTODMbc/yqHovLUGJXlmttprQ/+73jW8a2Mrz9oa+TiRxg+fhprDqWrMf8trtSZ8jaPhcXzxD3DGD7tVSKaPs/797TAUT1CCCGEEEIIIYQQQghxc1qdTvey+lncKRzdaNohHPuzRzmWnHXjyQmdJ82UY1xiDrL/cjYm9QG8xjOM/v1bkXNgCbujrnsq7+pL207NKD50kJOZeZjU6PJcgsMYOW4KHSulczQyswIP9u2pXCecmtrLpFdtgO7ITi4YvAjv1A6HiN3sjXai77SpBJbGEpOab83RZsTDNHVNIELXgFlD6pFu35JZ47vggAdt+w1iQK/qpO85jy6sNe2rGThkaMy0kb3o2KYextQEkrIKsFbLvRK9Rkxm1IAedOzYkXquljrbHnxrGgzkwT6VKaEBI+8aQXclvVL+fs4l36jV13IOqsvI8VMY2KsLHTu0o6o2mVMxWWqq0vWuXnRo2ZRjh3eRmHntaow/0n7kA0ofxRGt9oGF5TwjBndEHxtLbr2BTG7tj2vVdowcPZAuSn3d0vdwydKcmp14cOpounXpRMemNchMiiEttxiNnZZmQ+5jyqD2NKxVGV+/ytRs3E7pi4Y4JsQRn12Ayd6JRn0mcfeIPtY+ahuYz96zybYK3IJXwx7cPX4kPboq523ZgJKMWGt7NZpA+t41iWo+znTqO4p+PTrTsqYd50/EUKzmtW86gqemDraes2OolkPn4jFaBmlAGGMGtaTosju9H1P6WEmv457Fpbg0SpWBrvMKYsDY6Qzrq/S9ktbALZ0jSif4NO3P9AnD6NK2KXWqBRJcpQ4twzvSvl0gKXvOkhnchCkTx9O3h5IvvDm6/Dgup1ydKHKuVJvh46cyyHpN2xPqkMLJ6EwlxY/Od82io086ldpPYnT/rnRs7M6lI5Hkl91TYX144u4RdO6ktKVjPbRRMcTnFdnG4B/QBHTh6UcGcHnVS6w/XgCFLjQY3JemQQ6c/HU3qSXqgUIIIYQQQgghhBBCiD8kK0DE30rnGUjLjt3p3DDgz63gKLnAgl8KGD2qrRpho8GDhu07UyvIQ42B6s270aCqNxqfUDoOmMHrUyoTlx7AuFn9cE1xpVGXiXRtqZ68Zl9eHenL3uVrOZEcxIwZg/HzcgatAw0HT6GlJoaNS5eydGkMjac9xvD2obZ8QY0ZNP5h7hvXiDPblrIrtwoTnriPxrdolNbZg/53TaNq6gnWKuWuWpNC++kP0rNpZTQtxjNn7nxmf/QWLZo24cnXPmHBggV88cJQ/G9Rbs3WPWhVNwSl5ld4V6pKp8a1KXWwQ1ulBWNnPMa41lp2blzKntIwJtw7GWtrEk+ydtVy1n1/iqBmbQj0cbHmN5tNROxax9L1O4nLKSLx8CqlHyx9sZGjSVkYlGO8et7LhKZmfrbGXyJwwtM8M7KJNf/NuFVvzqwZvTHt/oHlS5ez84wL99w3jtBK7kqqB416DuOhe4ZiOreDlUt349plFhP6hlnzalpPZfaTTThjPecBaD+Jrx7pbk2zTFq16DGJt756gToxK9i45xwNho6jh5+PdRVLlbYDsLv8k9qOGMKmPEz/pj7kXdrPmhXLWLP9Ipnp0fys9JHlmGXLd5BgKTcjkh82WNq/B+emXahT2dN6Ogutkxt9pk4nNPMU65Q8K1Yl0mb6w/RpEaKMcTdqte3OxJlPUavkmJL/FK7dpvLA0OrWvJqAtjzx8FQCk9eoddrMiYzcG04eXqN2Peq5pHPpfBr4NOOBN5+kysXd5HvWoXKgeowQQgghhBBCCCGEEOKmZALkjlWZEW9/wYYtW9iihNVfvkCL0L9jj4fqjPvsWzaq5W6Z+xKNQ33UNMi5sJOn7hrCxA/3YjDecvlHOQZytuznUqcutP4zo9LejZht8ziZDS7pl/h132EuGXU42Z7xQ95xPn7qC3ZfvsDeo7vIDKpPN1cXHO3rMiA8lGNnDnI+Pp74+FVsOq6jRVgtfNWsRr2en1d+wG9HYtj7414yPRpQtbKa+Adc3XrRPCiTHw9u50JMDJeiVrBgn4nebRrge24FD903k4efeoljJ0/x0atPMH36dB59exPpt1gqE5eShlarRVtlAB+v+ppJtR1xdw9GX5hMkb7UupqgODOa5cuXceRsDLu/302hbxj+fhooyiY+Lpa4+FSKyy8HUs6Zn55AbEKaUoaJoqw4YpQ6x8QkklVcCpqajB/Wkbgjv3DM2kfrWby9mHrtWlFNLeLGHKlVpxsesdtYc+4kl2MuK32/iTPGMMY08bfu66IxFXHw+zWs33GIyJjd/HyqlHrNGhOsCWb0iN447FvLVus5d7L6t2Qqde9Kx7JJIq0L8Vvu5+2Vlzl74ixRWc5Uq+GIxmzk8k/f8f3uc0o+2zU9ERNASGAA+vwMWx+k5lFaWkBKoqWdMcTGKm23lFmST3JCnPI9iQLLzE85zi69aFU1j237f+a8kifq8grm7dTTq00j/J1sx+TE7WDd2l1KmVvYccyOMGUcWQWF0MC/mOgT8cTFKeUrfZtdordeL6/A9ry7XL2PyoXPH+qGn6c99so9YdIFMXb6KJz3fMgbG1IwaLTYyTYgQgghhBBCCCGEEEJUiEyA3LESWP30fQzu149+Shhx72scuXz19Um3L5qlD9zFILXcftNe4eRly6uAbMwmE/rSEkoNt35V1PXMxu1s+7U2Lbt7Y6/G3VoKcZEG6wPlrIxkiouve7VQahLnikqsv7jPzs8lt9CRSpXtsbOrQeXaVRj3wKt8/vnnSviUoSGZxKflWlc+WJSUHOH8MYP19WCmS4u5e+B0vo+/pvTf0XVtRXBeJvl5avtNBgrjcnAKcMPRwaCUWUJJaSkmSz/pS23f9bb630xUXBJePr40Cm+Ed5Ev4b2b4qTVYTKWYrZOnpjITj+t9IVtPxHThW+YPv5pDqbfquSbCaVaqBsdxz3DZ2ofTa9XQFRsOnr1iBtydCCgSVU0yfmUltrOby4qJDNHi18VndL3SoReT1p6OnnWd6+ZiVDa5+bph5tHJSoHO+LdbgafWs/5GY929iE6KpECa0kW5zjwUz56o5Iz5yJfPPUoH++y7EOjoUbrXrz+yQJmq/Xtb5mHuPnimlty6NaakIIM8nLVa2pWrmlsFjp/dxzVCZCShDiSjZZ0k3JtlVOWTdac/JWlO+IIm/El3337HoPa1KWyl5N1dVR28h6eHKPeR+XC/Z9sJz1Lj17jRItx91M98nvm/nyOAo0D9mY9xusmaIQQQgghhBBCCCGEEDcmEyDiH+XgysW4hQ8n5A93evbD4+rbsP4UJ50jjoY0IuJKMZkzyUmMY9HHzzJr1iw1PMKXGw+Qox5/O8xZeRgcXXDQqREaDVoPe/JS8igp2+DiNpSej6XYsxrNa+ez4v35pNQfQAt/NzLTkigtvel0xF+QRXZGAb8teq1cH93Hyx+tJ1E94oZMZvT5ehzcHK6uVrC3x9mpkJRoy+SPGleOr6c7pSWFlBbnk5dnJGv3F+XOaQmfcfQWq2S09vWZcP8ULm98lwfUfBsvqol/gfWa6pRremVMarD3dKAgNZcS6/KRP2Y2p/Pjp89z/32PM2fdceoNf4DnJ3XC2UGLs0cNBk2ZycyZ14YRnevgGnmMY7neBJQeYPaqPWSWKCO/fi1c0k8RbX1nlxBCCCGEEEIIIYQQ4lZkAkT8rSx7Pzz00ke8NqEJWrs//9N7Q/p+IrKCqRZUtk9FLGdjiqhSKQgvTSX6P/ESfavfxk/6tc40at4F5/jDnMjPw2A8xblkH/p0aYWfq3rM36Do5Gri3BvTrnYtLIsDHBzC6d/Jm0PHzpD1FzauLs2IQVuzI83tYjkStYNdsVXp1bcaWTF56P/qhtiZuWSU6glr2FqNsDGbz3DgZAltug+htp8aWRGGImJO7sO5TV/aeXkpf2TsCK7cjjDnGH46l4b+ugkQTUg/pncP5MLRfSSWxHDgaBJB3Z9gSMM/d501OKLVmjGZTdYVNW3ufp+BdWxpZUwJaWi8/PFSQkUVn1zFZedGtK9bx7oHi9Y+nEHd/Tl87JR1YqIizKYM9m7YxLHIfFx9bCtA9MXpnNy3k507rw1HI1IoyTjMVxvO4FW5OdWClbYFduW+QXU4sXURUYV/ZVWPEEIIIYQQQgghhBD/HjIB8i/U94W1bFoxmzHtmtDrsS9Yu2ETn89sp6badH9sA5s2bVLDPKbUdVBTqjHm429YV5a29D36hgVz5Yf+zh5Uqx1GnWB360PeP8uoL+DcT4cp9bJslm1RzP6FS/Ab+gyLN37LGPMqPt+eoqbdTAmx8dFkB/Vn0fLVbFq/igfbm1m8dCsJ+QblPDl8P/c98hvNZMEKtS0rFzChq7p3w20qSr3AovnraXH/p6xSylyz4knsfvqETUctr2i6fSWlEeDoRuK5aPKK8zix8zSOgV7k5BagvmXqD1Xu8zBLVq1nxaKXaV4zjCfe+sZ6Te8Ks11Ts/4Msz9YT0brR9Xr/TV3N6uJo9L3u798hD3arnyyQO2jDet4c3Ira74/ZDYRvX8DC7cXMfHzxWzYtIEvnunMb0uXcTIp3/a6Lydvhj/8obXMjV89RN7Su/hscwSlyv+dWvAUz++Ae9/bqNZHCa8MsBZ9MwbDaVatPE/fR99ljZJnlvtavt2bpqba5KduYtnPxTz03nfWctevfZ5WykD1bzOSLxauYePGj+lR1ZthD32gpC/gvpbelKZHsHjeChrP+th6TdetfhbHbR+x/lDiLa9pYOe7mLd0ndqOxdxdN5F3v/2VwhIjhtJcoi+c5ezZa0NUYg56YzEJK1/g3ZO+vP2N0kfznsZt83Te+T7t5q8fE0IIIYQQQgghhBBCXKFxc3OTnxP/62h+Nzlh20dCpSReP3dxNf36vGYlTf14hSW/Eq9+ux2WPRRuWCcl7ppyLZHXn8hSwbK85dtyfV6ra9tT/pzli/nTyp33mnb8JZYSb69+V/akKOd39bpS5+uv6R/30a1cPe/VMjWaOjw5/22ylz/H1z+et8bdqMxr6qykV/SsV/LdJM+N6qVEXrlmZa6pV7n0a+trib32e/nxf7vtKFOW/8/0uxBCCCGEEEIIIYQQQlaA/EtZHvpeG65xXdq16denqdHXUOLVT7fr2nMqys6nfr3iRicqn7cs343yWpVLV0J51339c/6gzL/m9utXvo1/WK8raer3K26R7yau5lMjrnHzMq/mVYIaVxEVyXO1bDXC4krc1XCNP4r/3ZmUY9RPFuXLu/7IirjxOYUQQgghhBBCCCGEELciK0CEEP/PXKnZJAx94gVi0/LVOCGEEEIIIYQQQgghhPh7yQSIEEIIIYQQQgghhBBCCCHuOPIKLCGEEEIIIYQQQgghhBBC3HFkAkQIIYQQQgghhBBCCCGEEHccrU6ne1n9LMQdxJ7Q5j0Z16UaZy/FoTeY1Ph/BrfqzRg7bgJ9u3eibaum6BMOkpirJt6Aq3cYo0d1JTc5juyCUjVWeFdtwKheLYmLi6Oo1KjGCiGEEEIIIYQQQgghhOwBckcKCr+He8LT+fa7dcRnKxGO7nSZ9CBNEzcx92w1nn9hGEHassU/GWx761kWny+2ftM0GcGns/ri4Wxv/W51dhV3v78Fg9GEX8uhPDG5P4EeDhjyUlnx1Zv8dCpLPfB2ONKw8yTuuSuEbU98xJbUbEze1Zg0YyrOO7/h2/0J6G9r7sKRlkPv48lORcx44Vuy8kvU+H8AFx+G3P80rVJ+ZNGuSxTqjWSnxZNruwQ35FO5C68834fvPnifI5fS1diK01QdwhtPd2XHpw/z4/k755av3LQHz49uypsfzCYuvUCN/WO9H5/PuEa2sX9uzdO8/30S5efGNO3vZf70NmiUz5E/vs+Hq0+Rb3ah7YSnmdmlmu0gRUHKReZ++gZH49U89yh5LJnI4tcPX2LBiRzKejmk/xO8PLwBDlrlgLzzzH33G/bEplN22sAud/Pc2PZwbB4PzNmjxqo8ghk74xH6NAywfv3tiynMP3j1+nn0eozPxje2fj635hmlPYnXtEcIIYQQQgghhBBCiH8zeQXWHcjexY/AAC90WjVCY4ebXyABnk5oHT0JDApg99czmD59Om/8UMyYD9bx+shQ27HO3oRUTWfZrJnWdGv4cKtt8qNWS556eDy5m9/l/pnTeeT1L/Fq0IVQH1vW26PB2c0XV/eGjBobhtbykFirw6dSIL6uDtYH0XcaN1d3mlV158ixi1yKiiE27uaTH38LnRfBVULwcFS//wt1eWwxU3WrrGN6xuc/Un/iHF7o66Smamg341PWP1eNxTNt98bbK89gXWyj3D+uvjrOrfiCR2bY0h55/j2OJ9hymvd/w4wZtnvl1XXJDHztYybVtt18Qd2UcqYFsPnhB5RjnmLtBR8ee2Qgrk4O1mvSd9Z7vNnZmcuOAYT4uVrzlNFoHbjrlc+oHbeFJ9XzLjqsTn5oNHR7YgnzpznzhZr24ZZrJ3OEEEIIIYQQQgghhPi3kwmQfymDvoSSkhIuLnuWexddpPbAsTR0KptuMGEotqVbg97yaiEtPj5t8M74lSVH4sgrKiE3+TIrl6/jcqYtl4XW2Z2qNepQM9Bd/UV8xaSdPk5+o/Y0cymbtSnjRFBoLfw8yh5Ug09IbYK8XcDFlxrVK+HiHUJYnZoE+AZQpUYtwsKq4K4ea+HkV02JC1OOCcXXzenqpIq9I5Wq1rSlKSG0UrlcHkHUquaPl6fyr5pe2atiDdI6uSv1qGMrt25dqvq7qSkqpRi7vBxiCoswqFEVpfMKonadukq5dQgJ8FCuCjj6VqGO0jYvne0YKyd/QmvVwNfXi2o1lbqE+uGotadSNSWvtT1V8Sq7QM5eVLccY4mvUwt/z6t9jUaLZ2B1NU8YdeuGcF1rbkznQnBIIO4O3oQofWDJGxrsc3VSzs4e38o1rpRbK9hDTbBxDgi9khamXAc7u3J97+pHrdq2MmtUDcap3GKlm/ntgwmMeXOLbUwf/o0fYopp066nNc252VAmtkrm01Ev8XNRsfWYUoPpyioOlE9GvZ6SYltaSWkpprJEoxKv3itRW3dxUq+MQ+t8oit1a1XHI+YcvxQVUlyczKETp8gJqUdnB3u8vFsTWPwLz763gYz8348En+Fv0754NfOW/0qKet6yCQ63TjOZ3vQk7419k4NqWqnham2FEEIIIYQQQgghhBCyB8gdyTO0Ix1r5LN333GyipQIeyfqtO1GlZyT7EnypW+fRsT8tvTKL9hzS6swqH9LEk79SIRDI0Z39ubQ0u1Emcs/UNXg4OFHuy5dqBLkDTGnicv7/c/NPWu346mXXmdo4EXW7Y+7+pD4D9lTuU449dxOsi65FqOCk/gxykR4p3Y4ROxmX7QPMz98i5DMwxyLyrDmGPT0d3RyOs5e+3Z88fwkaoZWp2nTbnTs3IjQoPZMfWQwht2byAxsRftWDahWvy5BONKgQ3+6hzlw5PRlio0Q0nkEEzs1wcfDk4Dgzoyf1IKUixdIzCxE0/Ehljw7iMp+oQRWdqFW92lMaFPIse2XyLHW4sbsdM60HTmN4U1r4ebhQXCVrowcUZ+4CxdI9W7O1OF9aN2qBY3qheHr60tYwyY0rKIh6nwiN9vZw9mjOl0HdKNO7aoEah3xD1XKHVKXy6fOUew/mFc/vhfvCz9xJN62lKTOsDd4ZVJNLp6KJqReM2rWDKNJWCVKs9OwcwskKMiJrLPRZDl7037UeAbXDMbF14+adXvSt0slLpyNJLdIj3P1rsy4byy1vTS4+QQSWMme5DMx5FnPchOBDXn48QfpHNaeVi3scPZrzKCBrSk+c5qY3BI8Ww/hrn7hVHJ3xy+oAxPu6kBB9EUupygl1+jI3f2b4+PjT3BwU4aN64Vv3nlOxuSCbyj9p8xgdF03zB7+VKlWk7reen7aeZjcQr168lvTaIJoN7wnIUm/smpPOuE9hlAz4xKJDVvRtWUrWjaqRklKEun5xZi1Omq06UvXBiEE1qpH0+bNsM84SsINBkKVTkMY3dyO7at+4EJWCUXayoR3a0Mth0wuRBfTechQ/GN2sWb/BdJyIjh+/BIFBk+a9OtHWP4hVuyMVEuqweTHpqI5+AsubXvSvmVLWtZx5vKZOIrwofeYMVQ6tYvkll2V+ipp9QPIik4gu+TPTqkJIYQQQgghhBBCCHHnkhUgd6iARv149s0v+OILJXz0DuPaVFZTbiAuhSw7LY5OzmpEGFM++8yWVwmvjW+C1s5MatRvvDvnV0LCB/Dom5/yyTuv0LW+l5rHJi/6KJ++8igvLD6J8dazH+Xkc3blQYyD+9KgYgstbFxr4Be3jI3Hs6jinsu2DTu4UBpAYBU13aGIM0vnMnfZYhZ9vxP3Vh3o4OmKziGUQf3ac2nfGhYuW8bSpZ+wLbs+/cLr46lm1boGk3J6EQvmL2Xukp04NB9Eg0o3r5yLW0e6t/Zm+/fzWKSUu3jZ52zNqMnIzo3wyr/M/n17OXDoKBlZWZw5fojdu3dz4GQsFdqhRFtK1A+rmb90CUtWzCPCoT6daodQfGYVP593pWHbltaVLxpNYwYOr8fFzV9z/GwEP21YybKtp8gpLeLoz8tYptRr2bJfiDSa8a/cnH517fl+y0qWKPFL1i6loEo43aoGYFlQ4ty4Kw3t49i8cqk13/IVO0m0VqYCnIIJ0Gxh7ufLWLR0LeeKKtG0pg8O2ioMGT2Y7OPrWLB0qdL3n7I2oRaDerbEz5IvPZKf1y+3nm/p0q/YdNmP0d2bKAkO1G3WnT5+sXy12JK2jE2/7CXDMsmn0NqHctcb6pgvF16+byhVrh2m1O7ek3bBJg7tPq18c8bL05Oq3ZrhffSIck0OkKqtzayp/fBwVXpBX8QhZXx8uHgtvyrXK7FSNx5+7Bna1r66aqVS74es53r93nAil33Bz5dtk4Mpxzfw+qursev9IO988CL1cg4yZ/42kkpvPlGh0VShcmUtIY1rkrRnD3v2ROLd416eGNtMSfXCz9eFKr3Dcdm/T0k7RklIF56a1h0He/mTLoQQQgghhBBCCCFEGXladodKP/cLn7z5DM88o4QXX2ft0SQ15QaC/fFWP9pcYsVzz9ryKuGdNWeskxmmkkJij6ziqbsmM/Whr0kP7ch990yiblDZxAkYi3KJjjjHxcRcrllAUgHmnB/YFdWBVs3ViApJI+JYKqXKUM5OiiEjJ+vayYTES/wakUCR2URKRjIZxV7UraFDq61L/Wb1uOeVr1m3cSMbNy5kWisfnBwdcVCzlhQe4eCviRSWQvGp+cwY/Ti/pN28UU6dO1O9MIXktALrJtdmUxZx5zLxqeKLS2kS586e4dzFS+Tm5REdeYEzZ85wPspS/wrITuHQpVhyDEZK9RlEJJVSNcQTR4ccNi38AZcmvalfVTmuTXs6eZ1iz+Z0br4mQoO7a02qt+7HG18vZYPSDyu+e4/Odbxwt7e3viqsZN+PynUeyIcLF/Jgu0pYtmipuCj2rjtFTIYJU34CC994gS/3xFBqqkvjJlUY9dhnrLH2/SIeaOuHzsnZOulCbiK1pi1W4i1pK3ikZyiuTo6gc6VWWAOMKWdIyvv9lJHREMuyt9QxXy68P38LieVWawQ17Mysu4bgdGAusw9fXcsS/esK1p84rlyT42zaeZDiWp2ZUN8VjdlITmKk9VpZwk8ff0CEb3Oa1qxO2cvC0n77xnquB15Yi9eY13h1XE1rvManKXc9eQ81jnzAy58swq393Tx9d3ucHG79p9dsMnJ0y3fsPH2a06e38/G6SzQYMIrW/rb0yK3z2HDqlJJ2iCXbTuDSdgiT6lTwfWBCCCGEEEIIIYQQQvwLyATIHcpkKKEgP5fcXCXk5VGs/+PdkZ0b1sK7MJu0NNsrpsBAUW6eLa8S8ovL/VrdZKAwX0nLOcZHD9zNWZ+WdAsM5u/ZW1vPj4s2UL3XMPz+cGQ6oL1mmxATJrVpZrPy4fr5CSXOqMZpNBo05nTiog3WY3PjT/Hmg0MZPHiwNfTrNYBn5v5Euu1wpSgDJsv2JxamUgryCij94260sZzDsrdGuYkCjdIWk2U/iT85IfQ7SgEmtRDLKewoIDWpAL0eik//wPlCP0Kr1aN7u4bEL13AL/qKnNBEwp7vmDlxiLUPBg0cSO8eE/niUIR1IqkgbTdPjhzO26vO0WjWZ6zdsogxYeX2CLkpI4ayGRilv0ss+2BYx6GJoqxEPn9q2JW+79+7D/e9sYJEZST1fmYxj7Y5wctq2hsbIigtuw5Kx2qs+4HYglbreGU8aDRanFzdcHO7Nrg4OWKnjicH32oMm3o/3ue+5oFPfyXPekHNGJVBVMkvGKN6oFnpZ7PWDu0NrrehKII0dd+bsh62TA5a75fza9h4QkPtDp0I1njRa8QAGqdv4N7ZR4g9c5C5yzeg6zKMAW636kMDRqMGf/9g60Sapc8s41yj1MnOMqaNJoIrVUVvGQhKLcyWRGt9yw08IYQQQgghhBBCCCH+5WQC5F8uuGkPHhoQxvHNczly+SYPzDV2+FWpT5XAqxuF23vVxDE/kYSiAsqeTzv6hNCx92D6tgim/L7VFWW4/DOXDPWoGWDb0dtMNilZerzcPXDGnfrdJtKuxm0UbOdAjZoNcE+P5HRRIQbjKRKzA2jdvCkuDmbbA++/PEMBJad2ke5Zi7ohftaVJFptdRo39+D0oQtk3XLjjIpz9m9EY28T59OSrBMVBn0kW7ZFEN7zbkbWjmDuqgjbgWVy8inSavHytr5kSmUmN+8C9gHtCa9XSbleN+4HszmPXQvfYvqkN9id50/TlrXVlNt1iouxTrRq0xFPp6vntJxVo6lOaKgTXI4gQonzrt6YxtW9Lc/2obSI5Nho3Ks1xlenQ+dUl669+1FZXb6ksfOhTb/hDB9+bejToRFelkVKVVox+oEXCS/9lbe+/YnU3LLZmXwuREairdychr6Wq6aMlao1cS+6yMHI3680CW17P419LnP2YsLvX11WqT6NgnWkRp6jQCnHyUlHsZszloU5yt2BTueEXYkJc9l71v6A2Xye7XuTqVK/Nf7WuZJgenWoTUbEPqIz0jhyKgb3Oh2ob92Y35Wm9Wphl3aE/VFXZoqEEEIIIYQQQgghhPjXk03Q70C32gS9/4AW1KxWj1YdetC3YzWOL53H6l8Ok6kHTUiLG2+CrlGK8a3B4LGTGDmgNz169KBTqyac3/oFm08kUmywHetevTkz73+YTq6n/9wm6H7x7D0cTWFJIXb29enaszpJu39ib1QCmdmu9B41nK7tOtAmKJaj2ZVxTd7L3uwAhneuRcz2zcT5dqBlQDK7DxbSYkRnSvYs5FB+ddp37EKrlq3o2q07rUOd2L5+MYeic9Eb80nJMdGl3wh6du5Al2496NGxNdqcy0Qm56Gp0YmxLc38umo3KWpNK8KQG0uOfWUGDB5L164d6da1J57xa1m09Ti56vIRnasXHdq24vyxvSRlFlrjbkXjqKNR58F0bt2UDp260qVjB1J3fM7mw3FK31uOMGMshXYj+mL6dRnLT8RhKL96oTCVVLuaDBvWh/A2HZXrV4Pcnce5nJ9OpnNdxgzuTdv2XejeXemHZlWIiY4iM6+EOoMf5/EpA63Xu3v3zgSnrOaLlfvJzL/FZtseQXTu1IDsXfs4lVtondy4qpDk5Exa9B5D/67t6NRVOWeXDvga4jgTE09SQSCd+nWmdeNWhId5kWT0poE2gsW/nCY3PQufFn0Z1K0zHTq0x67oGA4mLTv3HSOnIItLxw9y8OC14cSFOIr0fnR/4Hke7lINvdmOqvVa2drUrSsOib9w6Ixy3Sp3Y9rgLrTp1J32NXT8tHo5O6LSMTu40HXik0wf3c+ap2etDGbPXszJC0nWV4w1G/siD43vY03r0acJ+euWsuDH3SQWlJCZmENAl+EMaduGtkrfdq/twPoVS/j5WAIad19G3fsC4wZ1pGmdEHz8Q6jfrDlVSOVSXCxRFy4Q2GESo3uG07FrH5qbtvHB7M1cVvozLS6KvBqDmDGwPa079aKNXypLv1vJwaS86/paCCGEEEIIIYQQQoh/L42bm5s8L7vDaJ088HA0kpdXYHsIrrHD2d0TnaGAPL0DXl6u2JctojAWk5WZh75sskPnip+nPflpORTbYq6ys8fdwxNnne2dQ2aTgbzsTPUBvI2dgyMeHh5oS3PJuME+Db+nQefsjrN9CXn5JdYJE3udG55eTuhzs8lTCtdoHfH09sSybYKxSIkzu+FozCPP6ICvhxMlln0/7D1wcyglN9+Em68Hptw0CszOeLq74aBuXGHUF1tfU6RXfySv0Trg4emFY1lnmE0U5GVTYGmQ0od+bpCTrhxvS60wrc7J2ge2bR7MFOdlklt09Zf5GqUfPdxdKSrIo/SaWYo/prHT4ubpjbO6d4TlFV4F2ekUlqucS+X6PPHoRI5+9TFbLqZcWZVTxk7njo+Xs7rsq5Q85RoXKddd6+iq9JML9mVLdoylZOfkWuumc/fFy/nqO8cMhVlk5legR7Q6pQ+cMebmUWD8fRuvb4/SIIoLssm1NMjeBR9vN+sYNZUWkm9Qxp22hLQcy2yeMpaVMejm5GC9XpY+tLd3UMZOwS023dfi6u2N6+/23jBTmJOGMvSU03ri7epofb2YSRkrOUrd9Zb3pyn3j6unD646te9L8tS62Dh5+OHhVFaunvz0HArL3sumnNfFyws39Z7BUEJWjqVck7UPPLx8lfFnS7IxU1qQq/SD7V5w8vBVyrbltYz9jLyru8XYu3rj42rbscZUWkBWbuEt+kAIIYQQQgghhBBCiH8XmQAR4n+cg5Ob9VVLDcc/y+CSH/hg8S+kFcttLYQQQgghhBBCCCGE+HeTCRAh/sc1HPQwI1r4kJd0ktWLVxOTryYIIYQQQgghhBBCCCHEv5hMgAghhBBCCCGEEEIIIYQQ4o5z/QvxhRBCCCGEEEIIIYQQQggh/ufJBIgQQgghhBBCCCGEEEIIIe448goscYfS4OIVQKC7iZiEdIymf9Ywt3fxIjjQHyd7DWaTkfSESLKK1MQbsHdwJyjIg4yUFApLDGrsHUyjwTMwlEqORcQmplJcalQThBBCCCGEEEIIIYQQomJkAuQO5FWzC51r5bFr1xEyC5UIeyfCOvSiWtYxdiT6MWhwCzw1GtvBFHDm+1XsTdLbvlZtxcRujXFyKLc4KPEQ87aewGQy4xbagn4dmuLpZIepJI8D2zdxOr5APfB22BNStwOdO3lzZsWPnMgtxOzqS/uundBd+I2dl7Iw3tYIdaTl0Pt4slMRM174lqz8EjX+H0DnRrvRMxlWRc/p2HSKS4o4vmMt51PV9BvwqdyFV57vw3cfvM+RS+lq7J/g24KRA8I4/9MSTiWpcf9gGq0DA55fxn2B+3ng1TlEJJXb2d2zHoMHhZO7fwG/RpjUSJWDO8069iA4bw8/HknFcF3yf0Tt7tzTpYb6pZDzP6xjd5wyjtUYi4A2IxkcZsf+Hds4FZ1pjXP1bEa/US3xsn67KkMZ9z/uj6BQb0ergXfTpJItPn7fQrae/geNYyGEEEIIIYQQQggh/uHkFVh3IPdqbenduTFezmqEvSO12vakc4MgHH0b0G/EcHxy9rNv3z6inVvywGsfM6tHsPVQTXBTho1qiv6ALd0aziZgNpvxqlKPmQ/dR2OiOXRgH0cuxFO/dXuCPa1Zb5M9QbXC6TFwDNOG1EFrpwFnH1p1703b6p5oy+Zp7iDOHt50aVmTY9s2sGTJEpavuvnkx99B492I/iOGERbwv9GhZpOBPd8+xyPvLiYu3TKLd5XGoxa9RoyiXegN2uLgRsP2fenW2Bd7rRr3n5Z28cq9EmkXxj0vPEP/quqfVr+W3P/quzza2pOwHoOoF3J1uqO0OJ7jZfeYJRw+jr56G9rXCUanNK3ttPcZUSvfmrY/P4ipT3zA2OZ34A0hhBBCCCGEEEIIIcR/iEyA/BuZTaRGn+b06dP8Mud53j3mQpdRQ6ipJkM+8afPWNOt4XIaZrMW/8BO1DIfZeG2vRw/eZoTB/eyfvNvpOSq2f6ClHPRuHdoTU3tnT8ktXZ2OBflcjGrAL2sv7oxs5nMuAucu5xMsf7/YxnHX5Add+Ve2TH/ByJ8m9K4jmWiIpChUwbgsOcb3l1wgBx1kVUZfUkaEWX3mBIiIw3U9NXzy/HLZJfA4SUv8cqXq2zpq5fxq6EmvTu1V3MLIYQQQgghhBBCCCFuRSZA/uVMpYUc37aXYp/W1Ay7+U/mTSYDrp6V8KkUhIdOg9lsorSk9JpXVHnW68IHi7aw/IkO2P+J5RvmlKPsKKhPn6auaoyNRlOHp+ev5q6eddQYGPXGBp4c3vXxKsUAAP/0SURBVBhN83Es+eYpekx4nfUrF/LQjId484ul/LT9Y3o6q+d2cKPNzI9ZuXQZa5Z9xT09G+NkrZcGx2rNeOTNr1i+dClLl67j22cG4u7sYM2m6fEs6796lDHDn2LuyqWs2vgj744NwNGa+sc0GjuCW/bjnS8XW8tdtmQNHz3YE1dHe3DyIDAwiMAAf5x0Orz8/AkKCqKSrzsVWqygdaLhyKdYsGAJy5et5N1HBuGns6fq4NfYsHUhI2rZ6m7h0uxBvls+h6GDevDap9+x5K3hhLh6MfHFJUpbLe19nm5KXuzs8Wwzgk9nf8cyJX7FooU8MLwljg62Gtm5BzP0mdmsVvrAkm/RgsdoduX1aTfm6ObDE2/PplfTEKWXrwrqNJkFXz5GQxdHqo59nVenz+TRtz5h0TLlvKtXM6mdm7UfNG2msWDRElauXs9P375IWIhtiZGDRwBTXvyaJR9Mo7a7Ex3uXay25U2GBPtQd/x7LP32E0a1C6Xh0NeYv9CSNp+nx3XGx1KAsxd1p7zNGmueNWz+dAZV/d0sCbSf8DzfvDSabg9+pqQtZ+2yL5jQtjY6y4qkP8GhehCVNXqKrG+qSmbd+6/w0Y8R5BTdag8TB/yGTCAk+zgXLsRaX59VWphHQbG634vBhEljVvrzz9VHCCGEEEIIIYQQQoh/M5kAuUO5BYXRvd8whg1TwuD+NK96k/dUZedR4qDD3cNbjQig1dChtrxK6NM8GDuNkbiorSzba+ahN97jtRmjGDKgN7Uqlb1ny6Y0K4Hd2zbx49Ek/ty+4ylsWHCMJlOGEXj9M97rvmvKPYDX+HdlUuh2PlgWQev2Pvzy1VbOlzSgYWv1gJCmdMxbx/3jJ/HU53tpN3YojS0TDg7+9J80kfyfP2LKuHGMH/8sx2uOY3q/JjhZM2pwC+1J44CjvHjPOGZ98is1Jz5NO/ebP4B29GjI6HFdOfzNU0xSyp0w9RUia49kau9GOFdtypBhwxncvzeVg4Po3HMgI0eOZHD3+lw77fMHfKrRzHiIl2dN5a5ZH1LSsC/dm1UjaeNCfk7zp2WnxuoETTAj7+lLzq65bNv4My88OIXxz6whviCbRa+OZ5xSr3HjXmd7qRG3ys24b1hdNr/zOBOU+OlPzqdav/H0qBNonYzwbD2VAZUu8dJ9ljzjmDj5A46Zb35hLa9LK7LTUsnFBQfPunQf1IMa7g4E+fujSY3nstEI9m606N6c/F8/5J6J43h+1WVa9R5OiE7Jf2AukydO4OEX5hFtffuVrc/1ual89+p0xj82l4i8YnZ/OUFty7OsT8zkwpInGHfXQ6zce5nT615g6iRL2lTeXrqDTNyoN/EVXm50jIeseR7im9y2fPPmWIKs40mDb/MBdE2cr6RN4vWlF+nWPxw3FwfsdQG0K7uXyoUerWvjps6IudXtaI2bNa0n7JvL0j1lq1YqdhNovMKZMaAO5w7tICFPjSwnqFFnmgbpOXfqnBojhBBCCCGEEEIIIYS4FZkAuUMZiwvISE0mOVkJKankFF33/p3yHOyvW4FQSnaKmlcJaTnFtl+kZyWyZdEnvPLC26w4aqTjlEd49K7BVPG9ui6iKDmCdQtnM/+XSOum6X/Kxc1s13en49XFHhWQzdEf9yv/a0/+5XNcjIsls/wD+oRDzF66k1SznpiE8ySYggiv4oTOvjEdWteh9dC7efHNN3njjYk09HDGz9sHy5oAi+L8k3y/9GcScyB932Jee2UB5ww3b5NLi/7UNcZyMjpB6UXlOhjOsnN3GnXqVcUraSdzvvycr+YvJvJyNOuWzePTTz/l65UHqNBbxLKiWL1hB9GFpRQVn+XwZSP1q/jirFX6fMlB/Fr1pW4l0NTvTq8al/llxRHKbR1+Axr8fBpQu3YD+t7/OK8p/fDMowMJ8fehuouL0qNgiD1Nnm8Lpj/xLMMbeFORBRF6o4HYzGy8HB0JaT+ah+5/kIEtg3FRyiwqzLauHIISIvf/wKbfYrAscoj+8UvmrNhB+n/obVcaTU36dq6BW0B77lXa+eab99KlihfaatUJVY8hbj+fbz6tfFDGf04KGq0ndnZ2Sn1LyUq7ej+UhfTsAoxqfY0Fmda4A7uPk1upPcO72/bUqajGg8dQr3AfW3++QLEaV6ZKy37c//Aw/I8vZvH+29gAXwghhBBCCCGEEEKIfymZALlDFWXFcfzwXvbuVcL+Q0SmXbuR9DXCQqmkLyUvN0uNyCZi7z5bXiUcicy0bMlgU5LB+WOH2LtnPe8//xz59XrRIyQInZr8V5hJ5/ulR6jfrwcV31e9hGK1aXp9CSbTdU/QS0soUCtveTBvMOaQnW5SzuWCPvcya+e/z8cff2wNz99/D+8s30mm9WjLK7+yKSibmSiM5/iBEyQXqd//gJ2fF06GUiyLHKyUU5uK9djptNj91bvNoKdIKdjSGssqi5LSfKV+tnOl7N5IkmMtalSvQssObTD+soSf0m8+WWOhtXMi/dxPzJ/zkbUPPnzvbR6c9igLTly2TuDkR27l5UdfYFe6P2Nf/YalSz6kV+Wbz4KYDUayUgvxCnKjfgNPdi7cRUCbjlT1cCc7KwGTdQLERFFhEUpXWemzL3PmbDQF6huf/n6OODppOL7hrSvX+80npjNuwnscuTK2r46V8oz6bM4dUu+lcuH4xUTK5hWL4s/Y4jd/x668MHoM6EKlW7wqrIwmqDvj+4dyZv0XnM259vxO/qGMnDCVWgmLeOT9TcQXqAlCCCGEEEIIIYQQQohbkgmQfzl7RxcGdmlDxrlNHL1w830KtPY6HOzLhoyBrIwsMvIKsS//SiqtPc6ubrg6WdYP/HkFJ7eR4tGSqp62Ms0YMRrN1o3DNcpwdXRtRPWQij1YvpYGH09v3AtziCzWYzJFUlDogburK+lpqaSmWkIa2fnF/JVFCMbLcRS7++HhobW9uMlOh3tVJxJPJ5KXYz3kb+GgcybEVUd8Th6lZtAXnWTd/gSa1BxI3+aJrJhz9NqVBCYTZqVCWm35tT5miorj8fCsjtlQSpq1Dywhg/xSg22ixVRKdloka95/nDGjn2OPvh59+rSyZf8jBiP58WmUOLUivPJZtq7fSrx7S2oG5JMYU4jpVtth3IrSFss1stde3fPkCqXSlskhrb29rf+vSCAuXk+D+i3IzihrpyVkU2Jt6R9z9mjKC9+tZ/36a8Nnjw8m+PqZOo0yXq0DqIK7dWi0hPfrQ5jrSXZszldGezk6VxqPeJReLsd46esficu4fm2IEEIIIYQQQgghhBDiZmQC5N/ITkvVBh3o0KEDdz37Fl3tfuObz9dy0wUDGi1VmvZl4OA+1nyW0HPQ3XhF/cwPsYnW1QIWnnU68MZXq/j2wfA/tQl6GYM+grMnCvEL9rJFmCPZvv0cdVr1oG/HwTz88iSqYt1h+haMFBYWUOoURJu27ejQuTuDe3YlYd8mTmbnoDdc5Oe9cXTuO5gBPTva2tS2NdUCyl6AdXvyTy9gZ5I3A3uPpbtSZpdO0xlcPZUtR09X7DVXf8BgzKfA7E7DZq2tde069EGq5+9hb0Qk1kUIJiMpu48TMm4QDeNO82tJ2RVRXT7O3ku5NO85Vr1+jQi005CRcpw9KUHMGt+Trp1t17VDywZ4udrW9HjXammNa9+uLW3bdqW66Qz7Tl+2pv0xA7l56VTp2QWfk0e4WHKBC4nOtGruR1K0ZZWOetgfcA1pSHvlnK2a1MLNw5+mLdsodWhJiLpRijnhIjtOxNGwzzS1Lc2o4uxom3AoyuP8mYv4Nx1E+45dlLR2NAithM6cwC/rtxIbOoVHx6vX29Ku+oHWMm+mKPc4r00ZwpAh14YH3t9gfT1aQFjbK+V1nHg/vR3OsXz+UpLNZjwr16VNOyWtXRP8XZ0Jrd9MOa41Nb1sE4Su1drSr30lIr5bxK+G8tMfrtSa8i7vDqrMb4cv4lutobX8dm1aUsldPUQIIYQQQgghhBBCCHFTWp1O97L6WdwhjCV5pMZFcjk+k1LLM1WzmaKcdOKiokhITSMt/hLphY44OjqSe2knSxds4EKeOvtRWkB6dCTnIhO5di9mM9mZSWhd/AnwdrPm1aef5fvNP5GQffXBrclQQkZCFCdOnSU6Jf8Wv623MFNanENSQizxyvEGo4ms2MvExkdw8vRFkvNKyYg8T7adE87ORqJ3rmL1rgiSY6NISc0gI+4Spy9Ek5SZTVJcFNFJKaQnX+bi2YtEJqSTmF6Es6MOR52WjEv72LrrFDmWH9KbTSRFHCMh3x5XZ2drexwd7MjNSCYjrwSKc0m/HMH5y8nc4q1X1zAZSok6e5ZCRw9cXR2xt09j36a1nIi9+u4is9FIZkYqsbHxFJZU7J1Pen02iWkFOGi11rqSc4ltmzcTXfa+LqUfjTpo1KAa+1au5mRiznUrWVI4fSQSvb0OV0tbHQ2kK9c4szCHixfOk1nqiouzk60fNHqSUtKsdXMPqkONSrbr7eiYw6nNS9l6PEMt84+YKSnKJj3hMnv3nrBew6zkeOIvneHo+WhySw0YlfOmKdcrLj2X63vAyb86tYK9MZdmKGPgEiVGO+XcGrLjosmyzutkcvbIedJKNbg5WepsJic2iSy9paRSEmOUcZBZioeLM06ODujzMkhVzpMdfYTDl1Kx15W1xxFdSQaXknKUYZ9NTNQlouIzMCn3i6Gk0Domo+PTMNxiLxuvKvWo5udiK7PgEpsXLmN3vK1Vrn4hVAv2V8ZgCZdOHCU116AcZ0dBYgxpRSacnOwpSDnPLz+fJvOaCRAnAlyLOHv8GCm5+iv1ddAqrU+OIVcWgwghhBBCCCGEEEIIcUsaNze3Wz+jFkL8s9nZ02DsM0z1O8On8zYSm/8f20xDCCGEEEIIIYQQQggh/ifIK7CE+B/X8aF5fP/9Jp7tYGbp0g3EyeSHEEIIIYQQQgghhBBCyAoQIYQQQgghhBBCCCGEEELceWQFiBBCCCGEEEIIIYQQQggh7jgyASKEEEIIIYQQQgghhBBCiDuOTIAIIYQQQgghhBBCCCGEEOKOIxMgdyB7J098vd2wL7u6GjtcPH3xdnXEzsENv8BAAq8Efzx0GvVAhaM7AZXKpyvBx5WyI7RObvgHqPEB/rg6atWU26XB0dmTgEBfXLVqhbUOePj44ulsf+W8f54jLYc8wooPZ+Ht5qjG/UPYaQnpOJrP5y1l+bJlLJw3m371br+lfyc3/6q8+ubbtKzlp8b8j9FocfPyxcfdAc0NulTr7MHEt9fyy5xHCPFzVWP/e+x0zvj6V7LdT5UCcNWpCUIIIYQQQgghhBBCiL9Mq9PpXlY/iztE5U6P8uLEapw5dpysIiXCyYPeD77KmMAUDpW05+OvX6ZDFUcqVW9Au6Fj6aN8zsuOJz6zBE2rySz+aAb1nH2o0qABDRs2pKFvMYcuJOHkGUCPyY9wd/dGVKlZhwYN6hPoWkx8YgolBtu5/zwnmvd+gFfemkiN2BPsjc3C7FOTWc8/T/uSkxyIzsZ4W9v02xNcrzUdqhv4/tdjFJca1fj/PgfPICbeM4n0NW/zwodfs3rDZiLS1cT/Mp2rJ+3btebCsb0kZhaqsf9DXAIZ/fDrjKp6kR2n0jGY1HiVRmOZcHMh/dJhjp6PVcbtbQ2uv4WDkxsdx8xgfKc21K5bhyb9JhLucZkzESkU/3OGqxBCCCGEEEIIIYQQ/7NkBci/kNmo58D6T/jkk0/44M0P2es/jJnT+hGspkMsP3z6qTXdGtYcwmjSEBjakwEN9Kz47gs+VuI/nTOPvefSlDQ121+QFJFD2NBwKmv/6oqSfz5HnQMBFHE8IYfSv6HvRMWZ9MUc3PAN32w4QG7Rf3eWwd2nAz1buPLD8k/4SLmf5sxeR1DnCTSs7qseIYQQQgghhBBCCCGE+CtkAuRfrjDxHBvX7obQrtQNvdlrmDQ4OHjhrTOQUmjCZAZTaREJ8YkUlKqHKDxqhfPCxwv4fEYr7O0q/lqn0pgjnHRuSZfQ64akJpR7P5jD6I411AgY8OQ8Zvath6bhYD59cyoN+zzNikVfMH7oRJ7/6GuWr3iWNuVOXX3k6yxfvoIV373PkGbVcVDj8anOXS9+zooVSpoSPri7jZqgnLbD/Xz96ni6d5nFHDX98W5Xct6Ue83WSj0W2MpdtoQXxjRTU8ox6CkyGanw+gNXX4bOvI/edfvy0FfzlTau4MvX7qNeJTXdzp6GE16/0pYVz/ZRE2yqj3jN1geWtLenE+jtoqYoanfnrc/nW9O+nf0RbSqr8RUQOuadq+d8fRLebpZ3OGmp0WoELz00jBYTX2HJsuXK9fmSSV3qceVlZC4+DH70wyt5v36go5qg9H34PXz33kTa1B/PZ2r6s32uvq4quMcs5i5YZss7+3U61Ld1Qp0JHyjX+DNGtw+l0bA3WLjEkncBz47vgo+Srml/H8uWK3Wx5HtnBkE+5fpAEdLvMRYsVtM/fZYmoZZc4OzemIdfepb+E+/li3lLWLF8Ge8+3Acva6pN8NAXbfms4Xk6lb3O7SZ01cNwSIsmLj0fyzxYceJuTqY7Ut3f9+oYFUIIIYQQQgghhBBC3DaZALlD2Wl1uLi64eZmCa44XtkQ5PcMRcXYObrj41f2y3MtjtZ8tuDqaK/EGUlI3MGp4hZ8sfBrHgn3x83VBQfttZMcGq09Ts6uuFjz/AmmGBasi2PIhF6Uz6nBAQ9fP1ydrsa6evnj4eJgeV8TfvVH8fawLBasT6TvhBZErT9NkWcX2nZU6xU2lNc7xPDipLt5b2UKY2cOJ8jXVWmiE23GTqfSySXMHD+eCRPmYh70GNN6hdn2HXHypFb7u5gywJEvHh3Psxvi6ProC4Rf197rObj6M3L6FPI2fsA0pdwp05biM/wBRrSvgV343SxbuYYlcz8nvGULXvnoW9avX8+id8ZS6UYbVpSn0eIa3JrHP7kf/5+eZMo993LAvhH9GjbBVWOH+6CXebRJJE8r5xw//lNOtnqA+Y92td7gmubjuddtDRMnWtIeZ11+E966p5X12tn51eKB6UPJ2vg6U5T0e+5/nIOJtlPenJZao1/j4/HFfDFhglLuc2zWdmTJKyNwUsaag6MrNXvO4tVu2bx111Qef3sr7YaPpFaIZdrAjpojn6B13o88aO37r0jv9TjPjm5u+4Pk5EFws8k8/kgjlj0znqdXnqfdIy/QxdL31dsystJZnrp/inLOqbyzLlNpV28CvXRELH2S8Xc/wqq90Zxe/yJ3TbK0927eWbaDTKVY897ZTJwwmZe/2EqJs0e5CToNQR0n8vIkP9bdP03Jcw+f79Hy/OPjCfJyQmPnSGDj7jzQRsc7z8xi8tSF2LUdQdsmtgkSTd27eWNCLRa+ajmfJbzFLuuyKA32js64lruXyoKzg3JuOy3unl7Kfarem3bKv8q9E+TqimwFIoQQQgghhBBCCCHEX/fHT8XF/zSf2h24+4FneOYZJTz+MH0bBagpN5CcQY7l3yvP4EMZ/PTTtrxKuLdfHbR2GgriT/Pm8y+xeMspfAc+zzeLF3P/kGa4O119bVXOhd08N2MEd326D4NlmUiFmTHt2saumj3oYnuuXEGl7FuxiDiTDsOlE+w5fZoYk9KUsrYk/cqTj87jYmk+5yL2Eu0YSk9fF5wcmtC/TVVyXTyo36YNrVsXcinSSM2qVSmbBirJj2bpF59wKsFA1PZN/HgwDZO3mvgHXKsMpZFjJD+fOUmewUBR0U8s2JJOh5Zh+J+cx9hRwxk/7X72Hz7CS4/cxZAhQ5j41DJSzBXoK00JRxc8y1sb0yguyOfwzzuIN5aAfX3uGd2S3KQsgpW2KP/PxRO5eDRtRm2lI8xHl/DeXgeljZa0qjgYjPj7VVH6SEvV0LaEFh1jxdE4ikoNGI1GKlQV9+aM6l2DY1+8x069HoPhEouW7yC7zmCmNlT/rKTt46Wnv+VMURGpGReI1laiS4AHOrvGjO1TjzyjllrWvi/h4tliQmrVJtCWE5MhnTUfPMPeKAPRu35k695kTP5KQvQ+Fu5Kp1bDlkpbmhESUIyLLgAHewfMJiMGowGT0oCyzwblGhjLxqHZpHw3Km00XbvyRudPh/AWJG/6jh/y85Vjctm19xcuOrZgajNX21gqiOHbxZtITM2ltHQbF6OccXf3tOV3UfrDUEpgtZbU8nfBbOlDa4IzDbqN4pEn1fuwXBjd0on8M9uI1tSmV89BdGrfnk59J9Au1ImSK/mFEEIIIYQQQgghhBB/hUyA3KHSz2/ns7ef47nnlPDyG6w/lqym3EDj2lQ2GigqzFcjLrHy+edteZXw3rqzVx8iZ59h0Udv8vxzL/Lxgg3U6T+F7qEB16zauF1m8yk2rCik+cAmlmfKFZRNRortU35eNgaD3valTE42ieomJQXFxRSV6LG8nUijqYSrqxGtvT1eXl7WEPfLd6zddYayXtDrL5EYbftsTt7Bp69+xsH0mz+atm9cE++ifEqK1QizGUNmIfYeTtj/5fcaZRATUWh5exYYSzjzyzJW/HaeQoMfPt4aivX6K20pPLSY2fN+Ilk5f2iHUTz+3DTaeXtb09ycdbYbX2OHS1BNdIYcpcxy7zGriCqVqOZSSlZKuf7IzCHL5ImPZaLCIjeXZGVcWY4oKdVTUKTF29/B2vceHibMGs2V+qbt/I4lmw8pV9PGbI4g5oL6OXUvX7zyMTuTzfjXac30x2fQIyTIms/dzZWbLG6qGDcXAio5UZyh1LWsOQVF5JY64RVgZ5sXLC4hSxk/N9rr33xsNR9+tRFdk6E88vQzPPnkdDoEWipVyImtC3j9RfU+LBe+21dEftZZFnyxgLNZetyVtjhn7+Hc+RxilH4rGz5CCCGEEEIIIYQQQojbJxMggnYdwimN2cmpiBI1piJyOLFrO5dLHAlyduHv2ro8fsdGikO7UuXqlg/X0GiqEnCTxSw3467U07U0m0vZekzmBApyjFw+e4zNmzer4UcOXUj4Sw+fTYkZ6F09cHJWI+w0OAToyIhM58r80t8uidQ0E2THlWvLZn7ecVq5SlVo1683zfL28dUWW/z+c4mUWPb/NpspTU5H6+GDg4Ntdw4np5YEB1k/3lx2Hpml7vhXvrJsCPx98NOe4/TB308SOTnq8HA1kpakx2yKJzvTRGr02XL13cqe41EUqsffmDO1m/SgtXMMi3+y5ftt/zGy/+psQUkp+XkaPCpZJmfUOA9XvJwSOHtAqe/N57wUOZzcvon5n7/LGx9vpKh2X+4ZGa7EuxE+5lE+/2Y+8+dfGx7rYRngBpKjjrJN7YPfDvni7Z1BQmqCdU8QIYQQQgghhBBCCCHEXyMTIP9y7WZ9wbM9Stk4ewHxJTd50mvnQMPOE+naqqoaAX6NxtDIHMXu1GTKpk4863bk7bnrWPBwO+xvsV/GjRiKThKZ5EWVYDfrd7P5Eocv5lMzpCq+miqM/+hDBle5jWFr70LTtv3QxezhZF4OesMZTsR7MLhnK4I81GP+BoWnFhDp0oIe9RpaV7HoHHoyrpsP+8+cIdsy6fAfYDZfZMeBNMK6TyK8mhp5RRH5+XpMXt4EaDQEN+nOXUM74+VkSTOSnbGPIrcwant4otX04Mm591KzAitVzEm7+eFwJi3uf4aO1lmDGkwc1ZnSHavYknvd43uNlurNRxBWfI7tKWmUms+x/6yRbj26U9NPPaZCjBSXFGBw9qCSnR2Obl6MmvEUdcveWWZRVEJ2Vh61G4cr46+C65IKkjhy9DQhw6bT29kyc+VKh9bd8E/Yz/dpBRV8HZWZ4rwM4qINOHk6UFRo2XWkgENrPufxB2Yxa9a14bPfrp3q0dQYzyffTSfl+3kcjb1uFZMQQgghhBBCCCGEEOK2aHU63cvqZ3GHcPGvQ03PTI4eu0CuZWZC60BgzXq4pp3haIojjRtVpn6rQQwaNIhmTod4afrL/Jpie+iq8alOmxp2HN16kITyP303m0jNzabDsPt48K4x1rzhVUuZ9+HrHI27+sBW5xlA/Tq1MCce5JcTyRX49bwd3oE18dfFcexMIsWlZkoytVRv5EPc/l0cT8gl7UICjUdOYfTwLrjte5v3j3rgkXmcE5nOtKzpQdS+ncQ71SZEl8CRk7lUaVGD7IMb2Z/sRLXG3Rg1dCCDBvSlmv44s79dS3yOpTkGos8eJaDNOCaMGm5tz6DendFmXeR8fDYa/7qEVy5g77ZjZKg1rQhDSQEREUm0HTuLsaMG0a9PbY5/9zIrD6SpR4C9owu1a1Tj4uljpOdWcPmCvSNVatXAEHGG82k5XD+Xknrke5Ir9WDK2FG2tiihtWcC209GcjEijyrNOzFo+BDaVoUNvx3BuTiFXw5Hkp+RSaomhOFTJzFiSEOOzb6XQ5n+xF06TVrOzepmJubAJqJchzJ15jDlfB3xPLeEJ7/aQ5FBg1/VxnTq15funbrQf8AAmvik8eUnH3E2yfISKTPxJ3agazSSSaNH2OrbrxcBpZEcjcxA41ebttX17NtyCPXtZiojSck5eIS2YtDoYfTr1p7I3+YTk6nn+KnzFBRbyi7i4qVUfJr3Ysro4Qwe1JsajrlcOBuL/6Bn+ODxSXRoVg2Tgx9devRlYP/WFBz5lQNHDhBpbsXoGeMYOqQvdbTn+PCrNcRnlSi3jzd1GwQTdfwQ8RkFypC1o3q95uRe2k9kch5Vh76olDtR7feWmLe9waMLzlonTqx7kRhse5GUD5a3sjm4+zH64Td5eKrSBx09+P7ZmSw8nFXBCRchhBBCCCGEEEIIIcStaNzc3OR5mxDib2RP3Q7jeW6kP8++Npv49AI1XgghhBBCCCGEEEIIIf7/yCuwhBBCCCGEEEIIIYQQQghxx5EVIEKIv53WwREXnR0FRcWYTPInRgghhBBCCCGEEEII8f9PJkCEEEIIIYQQQgghhBBCCHHHkVdgCSGEEEIIIYQQQgghhBDijiMTIEIIIYQQQgghhBBCCCGEuOPIBIi4Q+lo3HsaX7wwAU9XnRr3z+HdsCdvfL6Q5cuXs+jbOfSrp1FT/oCrL0Mf+9B6vCXMua+DmvDvVql+B15/cjpBPi5qzJ3FyT+U+9/8luWvjMHVyV6NFUIIIYQQQgghhBBCVIRMgNyBqnR9ks9em0yojxrh5En/pz7mtTGt8Kw7jvk//MTW7zewYcMGNm1ZzMNt/HBysA0FTZu7Wb3xezYraZZ0a3htOPZaOzR2Wqp2n8a3S9da49cs/oZhbQKxu8Wz+5tzomXfJ1mxbQ4Tq/nbBqRfLR58/wue7lEdtVq3QYPOxQN/H3elfn+pgn87jVsAA0YNpuTn97ln8gSmTr+fH87fYiueggw2fPwEEyc+w0+ZLvh7OqsJ/272Oid8vT2w/2uD8L/HpwmPf7qYt0YqY/8GTdDY2eHk4kqJcv3NZpMa+1+i0eLUcizzlqy03v9rF3/N4FaV/nH3lxBCCCGEEEIIIYQQZWQC5E6k0aK1TFiUey5pmbzQWp6wapR4s56Vrw5h8ODBTHvzJ0Lu+473ZrbB1XYgWvtTfDR0qDXdGl5Yg8FoJiisG49PbM2Oj+9j+JDBjJn1DGlONQlws57itlke8qYnudB7SgvclXorMdhptdYHwnfio1VXF2fqeJo4cDGdwhIDBoMB0y3mPyxMRmOFjxX/KzTKvWqv3Jvq1+sUpUTy/sOjmfzuNmWs/DcnQDS41gjnhSndOLHoIYYNHcIjcw4yaNJUGgW73ZH3qRBCCCGEEEIIIYT436fV6XQvq5/FHcIztCMda+Szd99xsoqUCHsn6rTtRpWck+xJ8qVvn0bE/LaU4wlQEHuCg5mhjBjanOjd20jwbs7ozt4cWrqdKHP5J+1agkJ706tRDgvX7yUjvxRTaSGxMXEoH69wDqrLsNETaB+QybHLWVxTxA3ZU7lOODXsL5NRtR66I7u4YPQivFM7HCJ2szfakV5TJlKpNI64tAJrjpZD76exSyKXHMKYNrAu6fbNuWd0Rxxwp3WvfvTtXpWMfRdxDGtN+2oGDpbWY8rQHrRvWQdjWiLJWQVYq+UWQPch4xnetyvt2rWjrks6x6MyrOfQ1OvHvT2DKKEeQycNoYuS7p9/kAspt34I7RxYm6GjJtKve0fatW1DiDaVM7FZairoXL3o0LIpRw/vIiGzUI2tGI3Gk6b9+lM37yArd0WpsUq8nZamA2YwYVAXa1vaBRex92yyLTG0A7MG1yItypfBD46jp5JexXSOcwnF1n4IbtyNsaOG01Xpc2teJTT2K+Ls5VT0Gkca9BzH5KE9rfGtA/LZfz7FVu7NeFVlQN82kOROp3vHMaBDe+r6lBATl0SxQUl3VK5V/wmMHdjdWm5T72wORaTZ8iqCu0xlxogetvpUs+PIhQSMZTM/oe2ZOXEEXTp1ILxVC2q75bF1x2FyC/W29Juo3mMa04Z1s5VbxcTB8wmYzDpqhfehX0MdWSH9mD5CaWuLGhQnxpOSW2QbK15V6D98HIN7K/3bNpxqulROx9iuqab+AKZ3qYTZtSlDxw2ks1K2d/Z+ItJs9fVrPYIZo/vRob1yzrq+XI6JJ79YT50+05k6qAON61bD368S1ZTx2q5dY9yzU4lPy4FGQ3hs0gC1D7QcVfrAUG72K6DtWGaO7kN7S7m13DkfFU9RqRHPSo0Y2LMh5sDmjBvaj47tWuJtyiQ2IROjJaO9I2HdxzFlWC9r2W3DK5G67zxXR+gN2Olo0H4UnbxP8uVqpa+LTLg4VabLiO5oz+7jREK2TMwJIYQQQgghhBBCiH8cWQEiyElKxewcRFCIlxpzIyZS04+S6BDOq++9yvi6Tmr8tRy9ggjv2ofuTSyvxlEjK6L4Agt+LWL0yHA1wkaDJ00696BuZU81Bmq26kXjUB80frXoNmQWr0+tSlpeCONnDcAr25sWPafQrYV68pp9eHlUIEfXb+FCVjVmzBiEn+X1UXb2NBg8mTa6JH5au5Z165JpPv0xhrWtbstXuRnDJj3K/eObcmnXWg6W1GTyE7NodIvX/WidPeg7dRo1cs6zVSl30+ZsOs14QOmPYDTNx/LFV9/w+fuv07xJYx5/+QO+/fZbPn1uMP5/8TVCDu1n0N31GGutbblMpbFP8mjfEGuaJqAuPYfex2vv3Yv9mXXsTnJk0P0z6Ohgj1NADUZO7o/z6T1sVPLu19eidTU7zlyMosRgxqv7TCa0cGCXtdw4qk5+mqeGN7aWe1OuvjTrPoHXPnuellmb2bLrGDX7jqJn5UpYdrII6j2d/lUL+dVabiJ1736Se3qHWbNqWk3mgbpRaltOoOs0hVfG1LGmUaUFj90/Gv/o7axT0n/cdYjMYlvSrVQd9CwvTK7G2XXrlHLP4t53Jl/e31lJ0VKpVnMGTX+ZdyYEcXDd95zNDWLGXQNs+8c4uBA+YhwNSi5br+mGTRm0n/4QvZpVthUc0pxRdz3GPQOrcfrXtRw2hDH50XsIU66pJqw39zTKZfPGdUp7fibdtwOPjGuJs86OhCM/sHbLLmIyC0k5tVWp01rlmK0cjU3DMpVjit6nfN9CVIkfHVvVxcH+6p/rwE5TeeXBFqRsXK8cs4uCGn1594E+6Oy1uHhWodv4h3hlQCC/bN3Er/tM9Bw9gBpBttemuYWN5u6BdTm3x3I+Sx/vI8machNae7xCg8iLS6CkSI+2xggeeng45uxiatZ2QTmtEEIIIYQQQgghhBD/ODIBcoeq3GY8s5dsZetWJaxfwUM9QtWUG4iMJ0Vje+2UTXOe3LzZllcJCx5ui+XZa87lA7z4ylckaGsw5dP1bFrxLUNa+Kp5bHIu7OLpu4cy+aN91tdmVZye7M0HiOrahZZ/Zi7A3p24X77lWKYZ16wotu85RITREWfr+7wU+Sf54tkv2XHpLLuP7CQ7uCFd3VxwdKhL//AaHD25l1NRUURGLmPjCSda1qtNWYuMRiPbV3/I9oNR7P5hHzm+TaiuPvP+I66uPWlROYef9m/jjFLuhYhlLDqooW94A3zPr+axhx7k8edf48TpM3z61nPcd999PPn+ZtJvvVTmpkr3zuWz1QeJsrZlPdvPeNA4rIaaqnDw4NLGB1j4YyQHdxwm1bEWYbW0+PrWp4FjLtsiznFRyXt23SoiC+3IytdjMocybngn4g//yEFruatZuL2UBh1aU00t9qa0LqT8+jRvLL3AudPniUjVUq2GK1ptLUb1b8mFY79x1FruCpbv1dC0RSOClGzmo0t5+dtdalt+YfdZI03rWSZHdDRp3JbQrF3M+e0skUp6XGIqJZYVJbeg0bRkzPi2xCx/kx8iI5Vyf+CNxWeo2nsCA6vYBpx98Wk+ffJzdkee5+Cp8xjrNaW7sxMuLvXo0cCX/acOcFY556XI5Up/udGmVnXKpuUMxQVsXTWH3Uej2Ll1DwX+jQkJVNpy8Rc+WPgzFy9FKu05waHzcVQJqa30gZaCtFiiYhLJKzZQmKF8VsqOioohLb8Iyzojc16K8v0yKZn5XHsrVadX3w7kbv6IFZcuKcccZO6mAzg2H8SUuraN0rX6WBbPW8/58xc5H7GJ7NLKeLjb3lVnXyeMSvpULp21nE8Jl5OxrEPSaPwZ/NwcNm5R/26UC0/3sEej/BEwG5SaVRvJ5x/35eicl9h1yYDW4a9N3gkhhBBCCCGEEEII8Z8iEyB3qIQDS5g1vi99+yphyGg++fmymnID9UKpbDZb95iwOcq7/fvb8iph8sf7rK/esWzCXBr7M0+NH0KvPjPYmOjAuHvuo1U1zyt7AJhNRkpLiinWl5VVcWbDL/y8I4xW3Tyo+A/KU4i7pLe+pigrPYniYvWVRWVSEjlTUGx9oJyVl0tuoSNBIfbYaWtSpW51Jj/xLnPnzWPevK8ZUyOflOx822uCFCXFhzl31DIRAKaIhUztN41N8TefqNB1a03lvAzy8tRXZZkMFMRm4xTgjqOD3lq/4uIS6+SKpZ+KipTvJYZr63wbvIJCeeDjtSxS2zK1ufN1m1MfZt+PRcp1VKoU/yOPjJzGV2dLyMqNJN6xMv3q1qduzZrUGzQE98xL5BZYHonXoHoNd7pNeeVKHz3Q1EBcUhYVmHNQRHDw5xyKS5VrW5DAglce572foig11aBaTV+GzHrjSrnT6hWTmJZr7Xs3nyDGvrOWZda0b7i3R3Uc7ZW26FyoWrMO+qwYSvS3ft3VNVo1po1rFvERpdaxYFnRpI9KIMkuhOAq1ghISuB0YYk1PT07h4JiT6rVssdeq9wf9esz87kPrPWd+/WXDKqST1qObaLCorDgKBGnbfuzmC7MZ+rg+/g5yYyzhw+Dnp3H8nnfKm2Zy7OTe+Dn8hcnDGpUoWGgmdRLyvW0RpgxJKaSbAigek217KwMIvILbGPZbFTuXSVeTSr+aTFH7Jrz6oLlvDqqLXVqVcVTpxxmTmPDGzMZ1E/9u1EuvP2zMkaVwePUUvlb8mhzdjw2k5WXSpQyzRj1f3X0CiGEEEIIIYQQQgjxnyETIIJa4c3RpZ4lIjpbjbk1szmGJW8+x0n7arT09UOnxv9V+5cvxr3dSEIc1Yjf8cXDXf34JznpdDga0oiILcVkyiInIZpv33mMu+++Ww338cnafVS8F37PbJlAcXTGoaxDNKD1sCc/NZ/SCr6q6c8LZdxrn1IncT4PqG2Zd+i6iaAb0uDs5IspLYXimrVo07491VJ+5qO5q7FtWZJNTkYB2+Y9X66PpvHcu2tIsOa/XUq5aZms/fzpcuXO4I1vfiSVIAY99R5jvX7gCTXts58uU2p5km80UVJYhKObBxqN5U+XFlfXIFxcrIXeXF4BeSZX3Mu/5c3THTelJSlx6vdyXJwccXAoITfThMms1Df6LF+8/ki5+j7InJ+Okqcef2PutB/7GJNrneOVWdOt+V7/7ifS/9y2L79XXEKhXoebl92ViUfcXHDTWiYDb33Vi/PP8skjM3j6tW84q2vN/e9+zPTOVZUUV+p3G8rkqXdx113Xhi6hJjIjYgnyL+DrV99lRUQpDi7O+LsXcv5cPoaKzYgJIYQQQgghhBBCCPH/SiZA/uUaD3+SZ/p58Mt333Ah4yYPTzX21Gzej5b1K6kR4BHagyol0RzPzLDuWWDhVq0Z9z//Hi+PbYz2T20CYmNI28el7MpUD7I91Tab4zgXW0RIpUA8NZXo++gL9An98+WidaJhs844JxzlREEeBuMpzqf40LtLK/zKXpf1Nyg6uYZYt8a0rVUTyy4pDg7h9O3oxaFjZ8gqsR3zd9NonNE5WhabGKy/+G807HFGN3G6+nD8Jpwcfaiky+aHjWtZuHAhS1dtINK2D7zS92c4cKqENt0HU8vPFvd3MJtPcfSiHZ26def6bWc0Gh06nfJnyaBHr9FQve0whodXxcGyJMhYQHzMRZyrNaeaoxMuHp2ZMGMowRWYADFH/czWM3aET55AbWtMbUaNa0vpnsVsv34CxMGNlq064J10iF+SiigpPU10fjX6d2qEl20bjQqyV66/Fo1RT6nyzT2wBv17dsW3fBl5BWQVl1CrXnNL49XIW0g9y55TWTQYN4GWdpY/4b507d4Wl4ubWRtR0ZmIEi4f+YUVSw6Qau+Kt69ltJaSGnmGo0cOc/jwtSEqrZSI8/s5n+ZPeHMXtFoNQfV6EVJyhj1RyRhkEYgQQgghhBBCCCGE+AeSCZB/ITsHJ0a/tJ7169fz1jBH5t07i7kHUq9MYtyQ2UBMYjTtJr9pzWcJnz7Qjk1ff8DB2JwrrwKyd/GkRlhD6lWx/EpfjfwTjPp8zv54mFKvsmUeRexbuBT/IU+zaP1cxmrXM/vXVDXtZkqITYghO6gfC5asZMPaFTzYXsOSpVtIyDMo58nh+7kfUNhoJvOXbbC1afl8xneppea/PUUp51m8YCMt7v+EFRs2sGrZk9j//DmbjiZW8LVRN6bzCmTGW4uUen7JmDB3vLs8onxexgsjW+Fuf4H5H23Ft8cDLFHO+XjYBebuiq/AChAzSWnniLJrxsffLL1yXdfPeZGmoZadUIrY/eVj7LPvzsfz1T5at4Y3Jra0Zb9tRWyf8xyRlUYwe6Fa7uplPDKkoXXCa/lXW0itNoK5SvybQ4P4+cgF64bsyujgwm+b2ZxQjZfmL2PR19NJ/mUOp+MrsLSmJIO1r01mc/FYPlL6aMOGjxiUvZwHPtpNbllP1R/JkhWr2bB6KVPrpfHRZ0u5nF+CvjCF1d99jUO7R1m4XK3v4tkMbnOrnVCy+WXjdiKcOvLxqjXMf+dRsi8fIDm33J2mj2LRVxtJUcbh2nWW/v+W+7s0wjInV2fKZ0o9l/PsxE54N1Hqtnw1S+a+SiuvAn795lkWXmrLS2vWKcd8x/TqUbz++U+k6MvuxD/WZPocWxus4UVq/foSr6+LVFL0pMdc5NTJk5y8LsRmmSiKOcRbi7fTYPzHrFm7nnfvasTWZUu4mF5agbEmhBBCCCGEEEIIIcT/P42bm5s8u7rjaKyTD+byG2srERos+3jY0sq75rgb5S1Hc13mGx1nO8ZyLtv3W7Ocs/zxah2ViLKoq+e1xCnp1rTyx10tw3qsmvdW9b0+/eo5bWX/UT/cyjXlXinzKkv6ny37d3W1srW5rL42lvMp369L+935NFrqD3ye57qm8cJb87mcVozGyYeh971Ku7xvefm7I+RZtnn43XnLyr05az7lwD869I/LLd8WS6wlptw5lcSryWpqRSpkcV1eWzZn2k94nMeaJzH5+YXkF9kmKP6usXKj63bTssvKvaauV13Je116+TIt5f3h99+VW65vK6B8Xa9vhxBCCCGEEEIIIYQQ/ySyAuSOZHmged2DSeW7LcqWVj5c60ZxV908r40tTf1SIdcfr5avfrO4ek7rFzWt/HFqmuXTlbjy+WzhetenXz3ixsdX1I3LvOp2yr6mzCtBTVTreyXuBmm/ZyYr+SIp5iC69OzHwIEDGTK4L438cjh0JJkSdaHC1XLLgi3+VqzHqp9v5I/LvTbeknA1TVEuzRJvPaairst7DUtZ1s3+beF6V/OpQY23ZLzR8WV+l+8Gx16TrsYpX66NV8MVfxSvuOn3cnlsQY2voPJ5hRBCCCGEEEIIIYT4J5MVIEL8m+lcqVm3PsFelj0gLEzkpcRwITKeIsuGIv8KWnyr1KKWVwlHzsZgMMqfRCGEEEIIIYQQQggh7gQyASKEEEIIIYQQQgghhBBCiDuOvAJLCCGEEEIIIYQQQgghhBB3HJkAEUIIIYQQQgghhBBCCCHEHUer0+leVj8LcQexp1rTbozuVIVzlxLQG01q/D+Da9UmjBo1hl5dO9CmRRP0iYdJylUT/0Oq97ibu3uEkZUST3pusRorygvoMJGZQ9rjUBBPTGq+GiuEEEIIIYQQQgghhPhfJCtA7kCBre/muQcHE+KpRji60enup3mwbyPcQvvzxtdzmTdvnhreY1zdsg2wQdN4OB9/8VW5dCU80Q97rW2o+LYYzJsf29K/+uRtejb0tsbfPkcadLyLD+e9SL8AL9uA9K7KhCdeYFrbyjjc9gjV4h/amB5t6+PooFXj/iFcfOgxahz19ef4YdN6Nm7eyqUMNe0/KKBRd3p2aI6vixpRxrcZ97/+EQ93vz7hzuPeYAIvPjedugFqxHU863aib6+uVPXSqDH/PRo7LcOfuXofPtrDVU0RQgghhBBCCCGEEEJUhEyA3IEc3AKoHOjzf+zdBbwUVd/A8d/W7S5uF5fu7u4OQVKQEGkwCLv1FQt9bEVClBIBFZGQkpLuuHCBC7e7e3ff2d2hlLTF/9dnHnfOmRNzzsxeP3N2zsFOrwZodLj5BeHv6YjO3pOgkAB+njeJiRMn8tpGI0Pe/Jrn+4XbjnXyIiwii+WTJ1vjrds76ygzmvCJqseMqfdRsO5NHpo8kemvfoJXjdZEeNmS/jYanNz8cPOqxYCBldDqNCiVxCcwCD8XgxJ793FxdqVuuBv795/kVHQMZ8/Fkl2oRv6J9r07kj5jnmDXmWw1xEajd8Y/JJwA97v/60Dr5ENwsB+OBjXgF2IWTKRHv2Es3pmkhvx9Oj7+Fa2yP7feg5MWHqL11CVMbnE33hFCCCGEEEIIIYQQQvw5ZADkP6q0uJDCwkJOfjGT8QtjqNxjINXsLz1cNVGixFnirVtxmRKmw8urMZ4ZG1m45wI5+YVkJ8SwZNEKzmXYUlno7J0JCIkg1Nf5jgYvUo8eprBmU2o7/vJtDXt8g8PwcrFX98HdPxxfdwdw9CA0yAdHd38iI0Lx8vBWyg4jMjKAq38rb+8ZpIRFEhkejIeT3ZV66e3wCQi1xSlbiM9VqVz8CAv0ws3VlzA1vpzr7Z3RpTaw5RtBgNcv3qxQstHmZnO+oABLy94OT3+lDVyvtIGFtZxAP5z1OrRu5Qjy88TTJ4Bwtb6XT8cyqBUeQVhIIAF+vjheGhnTaHArp7RXqD/OdjqcvMPVOofg7WhvayeNFlffYDU8kgh/N2vS22Fw8SZUKdeaNjwEd2c7NcYen+BQvL29CAq1xYcHeXL1mITGTelTtcxIpR+0Sl2t7JRzDvDBSedGgBof7OuCXv0m0xrs8Qu6dB5X+tTgpvRjhFJOgBv29i4Ehqh5R/hj7R17V6Uu4YSHBCn5l8NduU6uprN3Uvr0Sr6Bl/vUDq/gcAK9nfAOVONDfbh8K1k4+xChprO0rZf97Q3srX2xD5Pf32y7BzevYlWCloaNWqmxQgghhBBCCCGEEEKIW5E1QO5C7hEtaBGZx46dB8m0vFmgd6Bik7aEZB9me6I3XTrXIHbzlxyMtx2fUxJMj+71STiyltOGmgxo5cmeLzdy1my2HWClweDuR/M2LQjwccV84QRxeb9eV8O9YjMef+4V7gk8zYpdFzFdncV16Qmq2JgqzodZlVqBvn5xrDtvpnHLphhOb2PneW/Gvz2LkMx9HDhrmyeq9+MLaO14iB36Znzw9FDCIyrQuFEHmreoQVRYa0Y/0ovSrd+SEdCAZvUrE1S1OpFOHtRu1Y3WFfXsP3qOIpOGwOZ9Gd6+IYF+fgSHt2Pw4FoknDpFYmYBmpZTWfR4TwJ9ogiP8qJqxwcZXD+bfZvPcrOlOrQGBxreM4oBjarj42sZPGlP/z4VOX8ymjSPWgzp1Z76detQo1plPNzdiapcnSpBGmJPJ1Gi5nE99z41n4b6Y+w/lcSlVvep2oInxvXg7P4DZDd9mE8ndbI+wPcP8qNmz8n0KH+RvUofFPhVplOLelSp2oyRw7uREr2Pc8m51imWwuu1p2mdKlSrFI6TKY8yp2DCwnwoS0ggObcQh5pdGDWgI1FeXgSEt2L4qBaUxJ3mzC0WLLH3DqXHAw/SLdQft8AgatXpRKs6zhw7cZ7CkjAmvPsOfRsEEuwbRLnAavQe1hXOHeW0Zd2N8KYMnzCE5m6ueITWo//gdgSak9l/OsUa98zMsdQNbUKTZs74RDSnb+dKZOw/TnyhEf96nenevDohwSGEK306aFBNLhw9RL5nNdo2rk1UxapUCXOjrMyMt38YoSH2JB0+R45XGC2bNqJqxQYMnjgGz/QD7D2TZj0Xy6BK/T6jGNikJr5Kn4ZGtGdAvyrEnjxFWo4vg994nwlNfXH1jyTAvx5DJ/bA7eweDiUWgGskncbNZEITB8wuIUrbelFyIZ7kgmJueWtcRaMJpdXgjrhFf893+/7+t1OEEEIIIYQQQgghhPg3kDdA7lK+1Tsz4/m3efttZXvtJQY0DFRjriMumSytHnuHS79qr8R9b71lS6tszwyqgU5rJjVmE699/BMRLfrwyItv8sbLT9GqyqWFRmzyYg/y3ovTeW7REYy3Hv24Si5HluxG06crVW7n5/GXuFQgIHExK/dlEOqey/oVmzlVUo6AMDXerpQzy+bw4fzPmPvNVjwbtaCZhwsGfTg9u7ckZscyPps/n3nz3uTH3Br0aFKVS2ekcw0h/dSXfPbxfD78fAt2DfpSw+/mlXNybUHHJr5sXvUxc5V85y74H2uzKjKgdQ08CuM4fPAAh46eICs7hzMnjrB//36ORCdSrKa/kZSsbJwcHLDza8ZDL8+kS7ABDzd/pcGTSS8pwazR4ODixNEtXzBvjqW+2/Bo0I1wy1oW8QdY+uVCvlyygfir1j43m4yc2rKMBV9t4kJ2EfG7FzFfqfP8+V+zJyEDoyaInsOGYndqBR9b2+htFpyNpP89rQhQ87g+A5HVutDA+SSfL5pjzfOjpcsxRrXlnpp+1nVdtHot+eePsHie0i/zPuTb2EDad6yPj8aH9oNH0rHkR96ZN09J+z5zDthxzwO9qH3pLRCnMELsv2fO2/P5bMHXnDdUpH55V+XLzEz22YOsWLzAWqalTw+ZG9OocgA50dtZ/MUCFq8/SXraWdZ+bTnP+Sz4fCNxljxTT7N6ueX8v+XML9Y+d3BqTqfmAWz95iPbtbLgbb5Ni2JA21p4qi+K2NmVsOmLz5T0/2P1mUC6tK1iDdeE1ubexl4cXvmFtbz581eyPzXbOojl4l2LSS+r9+hV27SBDfBwtCa/rHqve2jinceBn0+qIUIIIYQQQgghhBBCiFuRAZC7VPqpzbz/+jM884yyvTSLbw8mqzHXEeDDtUuZx7D8uedsaZXtrVUnrYMZxuJ8zu9eyozRIxgzbR7ZUW2Y+MAwKgZceVpbVpBFzMkjHL+YzTUvkNwGc+YP/HSuBQ3rqgG3JZXo/UkUK5dyVlIsaVkZXPWMHxJPs+HkRQrNJlLSE0kr9qRKhB16fWWq16nCqKff56uVK1m5ci731/PCwcHh8lRMxQX7+HnDRfJLoPDIPMYNms7GtJuflEOr1oQXJJGQlodR2Teb0ok9kYl3qA9OxfEcOXyYo8dPkp2TQ0z0cQ4dOsTRW7z9YRGdkIS7qxvl6zejZZ12dG4diU5np+RforSzpU4mMhP3cWBvKpYZywr2v8+ksa9wKOcOO+EaFalTy58OD8xiqbWN5vFI83IYnJ25smz+ddjZE1SvMpyPI6WwFLPyT2F2MnHpDlSo4IR1Pf3SIuX8TxGfX2SJ5dDpeDz9gvF0DaJGZS/KtXiEBdYyv+S5vrWw93THw5a7IpqtSw4Rm2GmLP0k7z/5BHP2p2BU2sHOyY0pb3ylpLP1ae8IDTr9pcVwfhv71m0oX5xMQsqlPs0g9lgqXqG+OKuXfv7ZI5zMKFA+5ZKTa1KaQG2h6H38dEFHh2eW8NnsaVS/chLkZx5n7qvqPXrV9uE3h8i56iKu2H4EDw1rgWnD28w/8hcsFiOEEEIIIYQQQgghxF1CBkDuUqbSInJzssjKsmzZFJRYHt1en0O1KDwLs0lLs00xBWUUWNPZtpyCUjVcYSolPyebzMx9vDVpFCe9G9DWP5BrV6f4rUr4YeE3RHTsg88Nr0w9umuWCTFhUk/NbDIp/2f7fJkSZrwcplH204iLLbMOGuTEH+Hlqf3o06ePdeveqTuPz1mHbeIjS1alGC81m1Fpz+xcin8969e1NJrrrO9gVupovuMBoasVn00EH1+qVtTwzf++Rtu4I5VdfMnLTaC01DZ8YlIa4lJbWOubk0fprep7U2ZKCrJY8Ez/y23Uo3MHhk39hHPqEdelNIBGq7U0xS+YKCtVG0H5l6UPLjWJxnqwNdDaTvs/GXq5zJ5dO9K2zQw2X25AI2Ul6mezkcK8PAqUE9XqXRn62MsUr5vFcDXtF0dth/0uWrVPrz4f5bOpzHS5Ty3X3vWa2lway/yHB9Gz73QOOzTkxc+X8lzvatjrlDw1WgwGO+zsrt0M1hEiG9eIutx3b3dM215m1Ns7KbrxbSyEEEIIIYQQQgghhPgFGQD5j/Ov3pKJ3apyZM1n7Dt76QHzdWi0eAdVIsjPRQ0AnVs4+rxEkooKrL+Mt7DzCKRJmy60q+VveW58x8rObiDGWJVIX9t7GGaySckqxd3FFQdcqNRiEI0if0PGWj3hEZVxSz/P0cICyoxHScz2pX7tWjgZLA/dL23q8b9R8dEdpLuXJyrIG8t7B1pdKNXquHJ8TzRZubZjfouS2HMUejWkoUcsP237jq25dWjV0InU2FxKbjV/1q0UFlNgNOLrF6wGXHKc42egXtNOeDle3Ua3aKTSElKiY3CuWp0IFwcswwdu3pGEucexZXs6pb9c+d2tIt0aBBMXc5zUvAscPZlFrY5jqex3B2UqtNq6hPsVEpeRTp5yfFDdTlTyViNV5px8NA7OOCjb7So9sp0U1/JUCPaxvh2k1YZQvZ4nJ/edIuPmS6FYWepeVhrN7LEjePvrk1RqVBODQYeDSygd772P++67duvWJBLLevHasIYMHj0O73PLeWruTvKLZfRDCCGEEEIIIYQQQog7IYug34VutQh61+71iAiuQJ3GbejSugInls1j2bqfSSsFTXC96y+CrtFg51uBngMG06dLe9q0aUPzRnWJWf8h3x2Mo6jMdqxrRD3GT3mENq7H7mwRdJ84duw9T0FxAVq7arRpH07i9nXsOBtPRrYrnfr1pkWjpjQJSeFIThCOiTvYkeXHPa2iiN24movezanvl8S23QXU69eK4u0L2JsfQdNmLahTuw4tW7elYXlXtn7zObvPZVNmzCUlT0vbrn1o06wxLVq1Uf5dH232edsC4ZEtGVTfzKZl27jJ5GG/Uqakz3EIo1u3frRs0ZTWrTvgk/wtn6/ZT5b6+oidswfNmzTg5IEdJFqnTbo1vYOOlvfci37fKqW9T5KurcuQ3qEcWruJg7FpUKktPSOy2bRWKUdNc4lPg75MHjWQDm2aUKl8KOHhFWjYtCZ2Z/YQk6PUqTiPhCIvOvbtSa2aDZW+rYX9xVhiM5KJj0+mUusBdG9dj6YtlDZq3YoIQ8LlBemvy2wkJ+Uc+opduKd9W5q0akmbelU5t2MZ3x+8QInRi2b39qZ+ZCh1Gjajbcce+MV8wKcr9pKYn0dy7FkKKw9gZOda1mvUcq21CSlk06E48Aqno9LnCeu2cazg2pEfszkbk1ddundoTIMGTWgcWMAFcxBc2M4+dUFzY34mzlFN6NKhFU2atKBVy0AStx6lrHJLxowcTvfOLahWIZjgoFBqN6iJa/xhjp+LJksfpNw39yp92oRWbTrhn/YtC1bvU/rUlTo9uhGetp0VO89by4hscS8NtftYsjUGz5qdGT9yCF06trOeRy3vbFZ88z0nL2ZTUpTOsT072bnz2u1wTCqlpnJ0mvYC4xr5kltmoFKtRrZ7rmEt8mJ3cYs16IUQQgghhBBCCCGEEAqNi4vLrX9aLf5V9I4euDsYyc7OpczyzF2jxcndE/uyPLKLDXh7u6K/9BKFsZD01GxKLg122LtSzkNPTnImv1ptQGfA3cMTJzvbHFRmYxnZmakUXjVDltbggIeHB/qSLFKzLes73IoGeyc3nAzFZOcUWQdMDPZueHo5UpKVTnZhGRq9A57enthpleoWZJBtdsXBmEN2qR2+no4UZaZRrPfA1a6YrBwTrr4emLOTyDM74enuhkFnO1ljSYF1OrBLs4Fp9HZKXT1xsKzKbWE2kpedSa7lhJQ2LOcKmSlZt1yf45f09o54uHso5So7SrsW5qSRVXDltQetTo+7mxsFedkUl97er/qtaby8LQtHKHmVoLF3x9fDjvysLPKLlfo6eeLjWEZmutLnappL9E4eeLs5oL1mTioj+emp5FyaSkrvjI+PKwbrMWXkZ2SRq+RrVq4dF09fXO0vvSxmpiQvk/TcW792Yhno8XR1tL4JZDaWkp2VQWGJCY2mItPnzaJ0zess2hJjPbYwK5Gsqy44OzdfvJ2vWrujOIfEjHzLSBBeSp8XZ2STb/z1pFMG5Vy93JUylc/G/HRyUPq/NNvWp1aWxeI98XC1t8xipXRPEZlJmZQ5uODl5oJevVZsjBRkpCn3jAmdndKnynVtu/Qta5pc6lM9rj4+OJTarncLRw8/XMklRTkhnaOb0vaWdU9s+ZpK8snIyqX0yrxsN6Dk6+uDy+Ub1cZsKiMnI5WrZ6UTQgghhBBCCCGEEEJcnwyACCH+UtYBkLn/R9bix/noh5NqqBBCCCGEEEIIIYQQQvyxZA0QIcRfLJ+zh/dzIS1f3RdCCCGEEEIIIYQQQog/nrwBIoQQQgghhBBCCCGEEEKIu468ASKEEEIIIYQQQgghhBBCiLuODIAIIYQQQgghhBBCCCGEEOKuIwMgt0GjdaBcUDCujgY1RAghhBBCCCGEEEIIIYQQ/2T/rTVAIpoxrEUUWq1GDUhi1xcbOFlapu5fn71TLZ58Zwq7P36Wb3dfUEPvhAd1e3anppde+VzMuZ0b2H46lTKTLfZP4RRIy3bNsI/5jvXHC9VAIYQQQgghhBBCCCGEEOK/4b/1BkjmRQ4dOsTBgwe5QCDd+nWkskGnRv5ZIrln+kym3VuBZGvZFwlp0oRwB3s1/k/iFETLHv3pUM0BzaXxHiGEEEIIIYQQQgghhBDiP+K/NQCSdYFDhw5aB0COn0+mxPhnvoJhU6VrV/pWKeC9h99k3YEDStk7WLZkHecLS9QjhBBCCCGEEEIIIYQQQgjxR5M1QFRaO0eqD36axV8sYcmSpaz47A26NIpAd2m6LK2eyI6j+GjuIpYuWcWC1+8n2OEWa4Jo/ahatSJFJ39ib2YuRmugieLCIsrMZjQaLQENuvHah5Y8l7B08XJmjW2Do51OiQtn9KdrmDOlhTWVRfsnvmbxjHbKJw86TXmTuY91pc3UD5X6fsU3i1+nZ5VAdEp1m014nyUfPkHzSG9qD/uYJYst5/Q+oxtXwlFJrXHxoe3k2SxXylyyZCU/vDkULxfbGymaxqP5eu6jtK08gne/XsJXq77n7dGVcLZcKRodzg0G8NH8hSxdakk7nxn3tsDTmlIIIYQQQgghhBBCCCGE+OeQARArAxXaDOfBhqnMHjuMAQOG8MicI/QbdT9Nw12xDoG4+FDDMZ7/PfoAAwc+zkGvTvTtWJ2bTmTl5oKfjwfZyRcxm3/9tomDe3UGDWrF7g8eZeiAAQy5/2WSagxkWLuq2Os01gES5f/Vo7HuXxqP0Wg0+DUdRMvY95X6jmD2j0Xce28D7Aw6tr83ngFjX2Lb2XQOLhjDgIEDlGPG8+muUxTiRq2RL9BD/z1jlDIHDJjGFw738M70brjbckZTrhPDhjvw2eQBPPDSEjx6TKCrl0E5n1Du69uetNXPMHSQJe1wXl36E5nWdEIIIYQQQgghhBBCCCHEP4cMgFg4elCnXhUyd2zlUGGxElDK2egDRBdH0KmmE9Y1NPJTWbt6A8fT8zCZj7FhdxoRYcF43mwExM6Ak6M9N1plxKVeN6JKznHwQjyWCbFKS4+weWcGVauF4mF5VeNWzm/mnW+PKh9ySUnNwM7ByzowcjMaTRV6tI8ioHIHJj/3HM89N5Q6LgYcQkIpdzltDKvf/oj9cZB55AfefGU+e0uMUJRLYnIGAS3H8dQzU2nmd/OyhBBCCCGEEEIIIYQQQoi/iwyAWOh1OLkYMBaawKyGlZZRYtRh76S+g2E0UlRWxqX3OPKL8inKL6K0VA24nsJicnIL8PQLtr698UtaX08clAyMZWqA2YypsAytvR7t7fRMUSF5l+p725ywN5Sw4+u3+PDDD63bazMeYML0uZxTyrfJJDNF/ViYzKFd+ziXo5x5cTpr5/wfj7+0lIywjsx4bwHPj+lCudsZrBFCCCGEEEIIIYQQQggh/kL/qQEQrd4Og/WMNei0WsxJiZy1PPQvKSEr3YhHiDMGve2tBp2HG95OsezbXIzpl4MMWgNR5bxIycjAMmZyQ3mpnDwTi0vNZtRwuvSqiAa9QW+dyqrsfDwl7l64uKrdoOTrEmwg4UgieTkmjEYTGp1W6SQljX15woP1tuNuh3JellPT6n6ZJpb4RA0hQWGkKOefmGjbklOzudlYjo2ZotxMkhL38Paonjww/XO8ajUjwN9LjRdCCCGEEEIIIYQQQggh/hl0dnZ2z6qf73r+bUYzrJYe3KrQvlVtco+s4ZtD8RhLC8kpMlKn9wAqZuRh8guhZZN2eKRuZeGuaErMLtRt1waXolTM9h4ENxxBvyoJrFj+NRdz1cyvq5QLsRk4hzRn5D2RnEsxERxcgdZtq5IXHUtqyjE863WngYcrJgcXQsK606NJMStX/UBsViqpZRG07lAZbbyGVsP7Uj04EJfknSzblkhU49Y0cktg8YajmMxm/Co3oVVwESs3H6bUaIJCDS5RVehUL4IYpdzAQB8MRfnkFiaTRjCtWzbHU/lk7x5IUFAQXoZCUrKL0ATXY0ArT/Z8udE2OHQVnYMr5StXp3xYMIEBAYSFNaScyzm2bz9EdqFtiXchhBBCCCGEEEIIIYQQ4p/gPzUAkncuCW2FCvi72ZF6bDPLfjxGYYntFY7cpBiOnsnBwd8LdzcnCpMOsmrtz2TklWE25ZCUmoe9nR2urq64mpPZuGwehxKsSW+uKJkD2w9xDicC3d2U9DrO/ryDU2l5lJYUceb4KcrcffH0cMXJIZMd3yznYGyeNWnOmcPE5etx81Tqe+B7Fm86RuK508QkZVNSkEVszGlOX8ywztpVVlxAUtx5zsSlWQdELOuCnDl6hoRiHb7Wcu0pSkkmNbeQjNO7OJFShoebp+18lE1fmML55FwoLSI7/jzHT8eRY63FFXoHVyKiqhDo625NozNeZN13azmfZlk3RQghhBBCCCGEEEIIIYT459C4uLj8coInIYQQQgghhBBCCCGEEEKIf7X/1BogQgghhBBCCCGEEEIIIYT4b5ABECGEEEIIIYQQQgghhBBC3HVkAEQIIYQQQgghhBBCCCGEEHcdGQARQgghhBBCCCGEEEIIIcRdRwZAhBBCCCGEEEIIIYQQQghx15EBkLuRRoujiwfuzgY0GjXsb6TRlKP/SwtY90pvNeT3ufelVUy7p6a69w+k1ePi7om7k04N+P3sPAOZ8tL/0bt6CHo17I9icHDBy9sHHx9l8/bE4Y8uQAghhBBCCCGEEEIIIf4GMgByN7LzoOvYl3j2vuo4G9Swv5lGo0Gr/WNGYyx5/QPGdW7MNYoRT73Dk30C0P+Bd5jlvP/oE7d39ab7kAcZPWYsI0eOZOyTsxjdpTJuDuoBQgghhBBCCCGEEEII8S8lAyBC/IeZTUbO7l7DB7NfZdasWXy8YBM1OvQnopybeoQQQgghhBBCCCGEEEL8O2lcXFzM6mdxt7D34p5JL9A871Oe+uwAeSVquEqrt6fDxDcZ3tDTFnBoHoNfXad88KTDhEcZ4rKdEbO+x6xcGdV7TmVSpbNMeHM1fhXac38XL35MjWBsx2rYk8emRe+zcM0hCm05EVCjNRPHjSHCA4wlF5n32Ew2JvnR/6XXGaP7mqfOtWVSS2/I/Jn/m/kxh3NtKTXVevLWpD74udlDbjxzP5zN+gPx1jicfejz4GP0rx9g3XVxdWPbvMeZtfywdf+6nL3pM/Re8jIM9O9cH1PiOr47FEzfPq6sevh1vk3KxN6/ImOmTKdRmJM1SfyG2Uz7bDcaTSB9n3uW2tHvcSh4LH1rukPaZp55ZA6nS43WY2+k1sjZzOgYhLunJ/riDDLyyjCTy475HzF/7X7lEzQe+w6TW/rYEhxZyND/W4PJ0tgKTePRzJvQBoPO8qpHHCuefJMVZ5PQegYyftoUzi96l++OXMS51kj+b0Yzzi59jw9XK/ka9VQb9BRPdKtgzQcO8/aQV/lZzfd2eQa15vknuzD/jdfYeyZNDRVCCCGEEEIIIYQQQoh/H3kD5D/Iru1UqkbPYvjw4dx//4ecav4QLw+IVGJ0OHn6EuDtrHy2zbVk5+pJOS9XZU+D3s6ZyLajeLZ2PFPGjWL6C9up1bUD4UG2AQTPgIE8+/wgji54ltFK3g+On499rbrWOKt643ggaBsP3/88m4rr8PCoGrapsUIb8NT4hux+eSYjho/k+c/OMnzCcCoGuiuJtET1m04bzU5mjhturfOioyZbfjej0eEa3ITpfd2Z89FuXBp1oH6ohqSkEJq1cUJrMBDRsA3HFs1U22E+5u6T6dfQV0msx9XHn2b3PUeNtGVMvH8m35e25c2nutzyhjk8/1GGT3yOdceSOPrVdEaOsNR5Ih+sP2Ad/NC0nUHXjHfUMt/haN2xzB5mG7TQBHVg1tQeXFg6xho/fPjjfH0umTJrrEo5L/sqI/jfi904+/W7vPmNkm+p0k9VRzO1gxsfPG1ro+HDX2ePdfBDg85gh4ODw682u+ssUeLgGIHWnEFR0aUhLSGEEEIIIYQQQgghhPh3kgGQ/6DiDa/x1TlfatWqRc2aBSSf1RIQEKzG3pwmfR8vvfMduflFZOf8RHaeFw72jta4WsN7kPPjStbuiqagtJSCguN8/8M+a5xV7HIef3opSSUnOXI8E79yYWgwUK1CPYJKc0gJj6BGrer4eKWR4RRCMxcXDM4NGNomiI2b1nMhu5RSJV/T7b7UoDFybP13HMvLw1ziyoXd33M0pxCj5ao3lnJ6wyIumsPVdkgnM8ERdw8vW1pF9tElvP3pRjJKLvDjznPo67ekmePNF+EwG8uUOpZhUippsn621dmoVtq88VU+OOShlllG2gUNgUFh1jgcddiZcjDa1aBKVDD2lGG8+g0OvTNhzUbw0TPNiVn0Eq99deByvho3PXrls39INYKVz8YypQ7WGFca3jOWp59/kRdfvHYbXP/aBWK8I+swbFp/sg8dIDktXw0VQgghhBBCCCGEEEKIfycZAPkPqtlrEpMe7E/N4GCClc3L6Q5W1s7NIam0lF+OQWg0vlQKcSUlMZ4MNexX0lJI+tWUTDocHDwwKVdiOX9/a3187EvZuHQZu1KyMAXVINyllPy8HPX4O1FIVrpSVxMYTSZycq7UTKMz0GboZO7r0pIKajtYZt+6mjE99fK5JKWnK4l88FRnrvqtqnQdzyOPDKPe5ba/cguaz/zEe+8t5LCmLqOfeJ4ZDz9I5yo+6C91j8YOj4gAfMryOHUuTg20Kf35Sz5YuouwjqOZOWMaU6eOoL6PJWEOOxe/w+PTH+XRR6/d5v1cakus8K7Tg2nPvkrlhIV8tvInUovUCCGEEEIIIYQQQgghhPiXkgGQ/xiNpgE9hnVBf2o1C1euZKWy7Yu/ZpKlq7ji5eGM/jpTJf2S2ZxDfqkB/+BQ7myMwEhhYSb2xTlsXP+DtT62bSMnsvIxXUgmS2/A1dXDerRG04hqVe5gwOYG9IZmdO5YmWO7vmWpWuaJmyx5EeTrq5xkChnJasBvoNHUofuIXpQ7v4b5apl7LxarsRb5RG9fy4rlc3nlqVkcKY3kvnvbYndprqrSTA4tf59Ze10YPOEpOlS80g4mYwa7f/iKD197kVc/2YK+7j3c39My/Zg7rUY+zrsffcInn1y7TWihvgES2ZIpDw6jYc5ynnxnOWeSZforIYQQQgghhBBCCCHEv58MgPznZJKdC/aurlhW7mg69l0mNbVNYQXpHD5+kZLqdWmlMVC5ZV+GdK6Ds16Nvqli1i3fRETjdlSpWs4aYjBUpEuX+tbPN1ZKfNJpsst1Y0pHL3S/uCLNRWs4dNaFyPAonDQNeOSLmTRz/v0DIJZ2yCsx4GbvgOX02j32FffVsMX8kiagLRP7VCH5+0XsLPnlGyzXkZNPRl4B1eo0R6O9+oSyyc4xo3d3x0XZqz/sZSa08FRXW7nCbC4k8VwChaV6So05yv5VZRaks+29CSxJrsqIcQ9T3V8NtzKRl5HEuTOlOHgaKCrOUsJy2L7wTaY/NIUpU67dPt1ZCl7hjB3zAM3LNjDgiQXEZ149ICOEEEIIIYQQQgghhBD/Xjo7O7tn1c/ibqGzI7h8VWo370qPHr3p3duydSK89AJHz55kz1ETbfv2tIZHXJjLy7sciCg+wsbDCWSfPE1h+Q4MuP8e6vtmsuTHw7iVJLJuTwwO7oFUCnVgz57DZBeUYHBwplJUOKeOHiAtp4j8C3s5lhbA0ImjGKjk3a1zBPsWfcH5PAdCatQgsOAk3+w8a62id2RtKuhjWb0rhsLUcxxI0dG6x0gG9Otrq2/9chw4eors/CLOHzpHk+HjGXZvQ1IXjuX90+F4ZhzkwNl0a17XpXcgrFIV9HEH2Z/mRt1qnpzavpVS/0o4JO9mx8lYLmb60mdoP/oo5QUefJ7/HfXGPnk/J+LM1O7WlYbVa9O2Yzd6t6/FxSWTmfllDMbbGP+wDDocPZ5BUIsejBxgyb89/vkJnIw5wa7DhTTpruSplFkhbSWv7zRTvuwEa/fH4dd0CC88NpVB/S1t0ImQ7K08/9EaMvLK0No5ElWxPGknDnEuNYvoXQcIbt+bus6JHDwVT0i/l3nz0ftsbde7HmXfPsW0hdHW2ly9FsnVm9GkoVxgHdq2qYnGOYSOXbqr6XtTw/EM+6JTKDVasxBCCCGEEEIIIYQQQoh/HY2Li8ttPdIV4r9Cowll+Hvv0j3uHfq9vEENFUIIIYQQQgghhBBCCPFvIlNgCSGEEEIIIYQQQgghhBDiriNvgAjxKzoc3VyxNxaQlV+ihgkhhBBCCCGEEEIIIYT4N5EBECGEEEIIIYQQQgghhBBC3HVkCiwhhBBCCCGEEEIIIYQQQtx1ZABECCGEEEIIIYQQQgghhBB3HRkAEX86jcaHro+8wYLpHdWQ36fbIx8xpnNlde+v0Xj0m3w6tY26d/dwLBfFpJkP0SLEW74MhBBCCCGEEEIIIYQQdxV55nk3svei90Nv89qY2jjbqWF/Kx0u3n4Eejur+7+Pi3cAHn/xiTl6lCPAy0nd+5t412H6/77g5X7eaDRq2O+k0Rvw9PbGyaBTQ/4gSgX1BjsqDnqFb79fwxujGqkRQgghhBBCCCGEEEII8deQAZC7lE6nR6/V8Ac9Jxf/CBp0Bku/qrv/WFpcgxsz/vHnGMgO1qVq0evkq0YIIYQQQgghhBBCCPHX0tnZ2T2rfhZ3C70jVRu1JbRkP5sOJFFiVMNVGp2B2l1HMqBrCxo3bkzjgCJ+PpmsxDhTs1M/7qluYG90kvXYkPpdGVjfnYOnk/AIrEmXllEY/RswsGcHmjashWtpGnFJ2VwqwjO0Gn36D6Zdi8Y0rB9FwZkjpBa5UK1dR+ppT7BL25Sh3VvSuLo3SSdjyS5TU4bU5/6BvWnVvCmNa1WgMD2O5KxCW5y9Kw27DKRfl9bW+tauWp6ckxvZfsJS55vwrUjfzjUpOO9K2/ED6aSkjXTO5Fx8OqWWYp19ad1jAL06trLmW9EpncPnM2xpFS51+zDu3k7WuLq1quGfs4cvNsVSvlEn+jX05uiZBIwmM74VGnBP8/KcOZ+g5Guypg2p14UBfbrRomkjqkV4kHw2htxSaxReDe9hTL+OtrYPLGX3qURbxE1U6DCS+7o1pWblcLw9vQmsUF9JXx3nzBTi03MxaXXU6DKSQV2VtrXke7lPbTSVOjJ5SDdbXONITKfOk1hUgsHNl6aNaxK/92fOZubjVqED99/XAf+iRGJTczHq7KnSdgBDerS1pm1Y35fUPdFkqflenxZ3Dw+yTm1i5U+Z1OrRDZ+4LfywL06NF0IIIYQQQgghhBBCiD+f/Cz7P8iu6ShauxxjzZo1ypZE6LDpTO4UpMQ4EtGgDb2aRSmfbe+O+FZqRNcmldBqtLh6l6fz/Y/wfA9/tm5cx+6jjnQb2JVQPwfrsS6eHXnk6VG4pRxhvZL3ho3xRNSrbo2zqjaISa3t2LnmGA51+zC5fyXbVE7lqjJ2bFecDu/mhzVrOZYYwLgJAwn1dbEmC+o0lv417Ni3yVLfNZxMM1vDb8k9mObdR/Pyu09RPWMdP51IptHAIbT18kCr1VO153CaOmew1doOWTQc+wi9G4dZk2oajWLWxDak7bGVefBiAWZrsQaCqjSka/OqGNS3GtyDK9G+SQ0c7CzTSNlRpen9zBzfgsx9P1nP53hMEd6hgdZjNU3G8MywKI5by7xIwL1TmTXy1tNDJR3exJqNu4nPKiL15EYlX0v6TUpbZVCmxBuaPkAH9xPWuq5Zk0jIfdOZ2tnSp0qZ/i2ZMW0MgZnr1PjtxBQU8ctW1IT25uknhuGWdYb9sZmUKQe4VrmXEd0qcWavrR1+WLufFPX4GzOSeuEwB04lUmIbDxJCCCGEEEIIIYQQQoi/nAyA/AcV75zLB8t/Jjo6Wtm+4sdjXtSuFKnG3py+9AILP13B8eMnOXpyNYXmYFxcbGt7VB16L+4xP7N69WaOK3mfOLGVNZtPWOOscn7m/ec/Y0/0Rn46nE/lypXQYKBSpYZUKTnHyhOHORV9kl2H1pPmWZnWHm4YNFH061qbfVu+Y8cRS32jSStQ87sdehdSNj3Ma4tPcmDPYc7neRBV3h47u0p0b1qeA4e3cdDaDl/wzREnGlStiLcmmMGDu8OOj1iy01ZmYnbJrwYMrkfvpOTRozGxy5azdvcB5XxOsXvfNo5FJ6HRhDJsWE9Kf17Bj9YyVzH/R6UdOrWm+i0W9chNPkf02ThyikspSD1L9GlL+rMk5xZiGWMo2TWX95btstY1Ono5G495ULtyeVvikCjqBxQSvfu0Gn+BjBLLsMlVQnvxzttj8D2+gLe/2ERilpKvcsJ2FaviV5JM9FFbO5w+k0C+crhG40vvJz9k1Xerlf6+dnu07R+8nogQQgghhBBCCCGEEEL8BjIA8h/kUS6MSW9/zZfz5zN//meMrGePRnubq4Wkp3IqN9/60B2zEbP50jojdlQI8eNC9Ani1GmgUI4quzTFlcXFs5wosgwkmDAZzWisD/31uLn641e/J7P+94lSn/m898JDhBpyySspw1yhNXV8SklPS7Y+kL9zx9n5fTbFZUp1M48z++EpvLVdyUtTntDKEYyY8SbzrO0wh6EVikjLKcAUUo9mEY7EnT9pfQviTuj1jgTrytiTkECu7ZURTCajslnaJJTwUAOVej7BXLXtZ7ZwIi4xE3V2rN/M3TeYCbNXXNWnjmgv9eneNSzclUPrJxcy580ZtKwWgreT/sr6MK6VeWBqH6peXM60j7ZQUnbltY2C9V9yxLEJr3y+hGfvqU9EWCCuBqUtzamsfHEsvbp3o1u3a7fXN/5izjUhhBBCCCGEEEIIIYT4G8gAyH9OGINffIeIC3MYP3w4w5Xtk91FatwvOeDsZIf2tq4SV5xcdbh5eGGbuOp2mSgpLSBj/3IenjjaWh/b9gRfx6ZgzMihQKfD3sFRPT6CAH/14+9hziIr7hwfvzz5qjIf5K2vtpOVk0euyYyLm4d6sD/+/gbbdF2/otTN3gm93ran1bpi7+mMv6MzBlvQVXLJzYNjXz19VZnDGTflY06pgyW/TRiDXnqfSomfMUHN85PdhZffWDGbE1n5wgRGj5nGsn15dJr0HM8NaoBOp55Q7kk+eftDvjV15dVHBhHpbQu2KMw5whuTH2Dmy3M5696aR996h5HNLFNrOVOlVQ8GDxnK0KHXbs0irttQQgghhBBCCCGEEEII8ZeSAZD/GI3GBUcHMJaUWNeOqNHnEfrXsLdFks2Zc8mURlaijkZPWO0O9GpVHedfP8m/jnQ2rzlIhSZtqRLhZQ3R60Np0qSy9fONlZKYfBpTaA8GN/Xk0jP5S8xpP3Is0YWIsCgcNFUY8twM2gb//gfsRuMRTiV70bFVA7xtM3hdZs7ay+6TxUTWb4m3xpe2wx6gRw0v9WYp4mJCEoUB4dTX6XD1qUmv3h3wVcdnigoT2Xs8j+7dW+DlZlkbRYOvbxQREf6YzafYtjuFKh3HUj/EdvwdySkgq6iEqMp1lFyvtIFG44yjUr5J7dPqvR6iX02Hq46wKSmM44cvlnMgtgCvANdr42N38fGsJznmN4jxQ7sR5K6GWxVxZtcPfD53G0k6F7x8nZSwUtLjYjhx4sSvtvhsWyohhBBCCCGEEEIIIYT4O8kAyF2sYu/n+XzJ13z9tWVbyGN96uCiP8ncd9bj33kyC5XwRypHM3d7vJqilJPLF7I6ox7Pf7WUV8fUZ9++A2QX/GK9iBuIWfMGH/1QzOS3P7OWuWjhNHySz6qxN2Im9diPvLPqIE1Gf8Cy5Wp9Z08lopyrEp/OirfnEDX0JRYtn0XtmFf537pbL8N9K8bSLL777C2Kaz7IZwvVMr+cw+BWlnUzsvnuxec4GPYAc5Z/Sl+/fXyy+gS2mb2MXNj8PWsuhvLwwsXMnT2J3FNbuZBebInEVJzH2g//x4/m+ryzYJGS71e8MrM3LrmpSmwR+9+fyCfnI3juPbVMZZszpaU17S2Vnmb+h9+SWnsCXy1frqT9hLHNq+FoPqXU4we8O0zkcyW/R6vFMH973OU3QII6TmL+oq/U8j6ir9t+npmznVLjtW+dFCScYOGb7+LQahIP3VMbF3uoM+b9y/VcvvxJIjY/y2vfWPq0hJSY4xzYv0+5Rq7dzmeYCajeilc/taR5i16h9lTr+7iSxzymtgnDTr51hBBCCCGEEEIIIYQQfwGNi4vL75l7R/xDWdbXsK2xcYXZbLZulrcSLq8PoeybLPuWlTnUaZg0Gq2yWSMt0dY3BWxxynHKzqXjLCxl2PK0+WW5ZpPJ+iDemuc1ZdjeYbicl7KvvSqdpWzT5UU/lGOVgi2xZrNlFML6yVq3m7OkU/6l5HOjQ6+cq40l/8tV0lrqbAmzBVg+/7qNrsTfsB2U8Gvb7Noyfxl/c1fawuJKfW/Sp0ph17TtL8qz1lPZt4XY8rfuK9uv62pS0qqfb+rael5ydfsKIYQQQgghhBBCCCHEn0kGQIQQQgghhBBCCCGEEEIIcdeRyWiEEEIIIYQQQgghhBBCCHHXkQEQIYQQQgghhBBCCCGEEELcdWQARAghhBBCCCGEEEIIIYQQdx0ZABFCCCGEEEIIIYQQQgghxF1HFkEXf43yLRnbqSZ2ei1knePr7zcSl5avRv5JfCvQp1NrQrwcoayY4zu+Y8PBeDXyv8Ozegf61Spl1ZdbSDHL7S6EEEIIIYQQQgghhPhvkDdA7kL+DUbw1scf87G6vfP6dOp5q5G3QRPSg2ff/D/aVlAD/gjJJ9mwfh07D6RTq1lTfN0d1Ig/UU4Se7ZtZO3aY/g07069qDtohL+JJqgLz/zvHXrX0Kghv59LZH26t6+Nh/aPy/OSxmPe5iP1OpvZvyrOdmqEEEIIIYQQQgghhBBC/M1kAOQuZHD1xzFzL2+/8BAPPfQQX6fU5skXnqJehIt6xC04+BAeFYmH4x/4wDwvhTOnozl7PpFCoxr2ZyvOJe58DNHRsWSVqGH/dPZehFeogI+zuv8P1viB2TwRsZOHlWvsoXeW49v5GR7v7o3mjx9nEUIIIYQQQgghhBBCiDsmAyB3KZOxlMKCfPLz89n23gRWZAXSrmIUzpYe12hw9Q0iNDTUtvm5WtPoHFzxDwoh1N8dg1aPVzk1PrQcLupTbb2TO4HBanhIEO5/0E/+9c6eBIWo+QYH4OpoUGNs7K4qNyS4HE56NUJh7xmo1lPZyrmj/b1P4B09CA7wxNHNTznHANxcPSlnaZcQXxzVQwxuvoRcKjPQDwc7nTVcq3PEp5wvrp7el8/H39sFW+yNae2c8AtUygjwwKDU391XzVtpe1f1zQ2dg4utf6zhIXi72lvDbTQ4ePqrcZbNDyc15hpaOzz9LO0VhKe92k721+br5+F8y/pa7PpkKj0eW2y9xvKP7WXL6QzqNW6n1ERGQIQQQgghhBBCCCGEEH8/nZ2d3bPqZ3GXcI9oQYvIPHbsPEhmIZjMerzDmtGyYgZb98dQGt6SId2bERUZSVRUG0aMbE7W6QMk6UJo3aoFNatVo3qUH9qyUjwCopRjXMk8eIZ0R08at+tCs7rViCpfnlq1OtOspp4TJ89TUGJSS785J/cI2rQoz4GdO0iyVE5h7x1K99Fj6RUVim94JA0adqJxVQNHT16gqMSIs0cNBo4fTMsqlQgKCVHqHYVjcTznU/IhrBHDerehovVcmjBwYGvs0k9wIi7PmreFRuNFk96d0UVvZPvxZDX0xjT1hjLv2YGUC6pCxw4dqV2nOjWqdOSBKZ3I2vQd0fYV6NmtA7UqV1DKrEq79h0Jc0njWEwK9q51mT7rSVrUq0SlcsGERtWnR8/6JB0/SlJusVrCr9l7BdGsVVvq1KhGjQr+6EqLcClnaXt3co6cJVXnQM2WXWjbsKa17atV7UTHFl6cOnaa3CIjOr8G3P/QJFqXd8Uv2JLOhZQDMWQpebtXakHXKmWs/3Y/TnV789jkfgT4OVMYc5T4EhdqdB/Dw32q4eEbQmT5MJzLskmIT6fUVrXb5EXtjm2pWHyQZVtikJVGhBBCCCGEEEIIIYQQfzcZALkL/XIABLMO/4j6NAjL58ftJ8gvgfTjP7Fx22727z+AofVkeroeYcXGg5w8cpD9Kf50ahfGhg8f54s1+5RjTpNuWTxbo8GYFcfPO7aze88+Tl5Ip32X9sQe3U9yVpGt8Fv49QCIHZWbDKBbhQvM/Xgh63fsYf+FXFr07k1w6kEOx+dQa+BM2rmcZO4HC9iwazcHD58mq7SUwkLlRLR6is/tZO3mXdZzMdUcwJjKaXy5+YytQMUdD4AE12VAx9YU/zyLdak1aB+ZxCcfHiGspxK2/0v2J2opSzzGxq072bdvHyn25RnYxJ+NO49i1AXQtk9zMjct47MvV7B9/2F8Ww+hWmkMR6ITbzioUFaQxeljBzmQ5E3HLtXZPecRPv3G0vbRpBotg0saTHmpHPh5G7t271XyiqVR177kxuwhNiUfuyajeKhxMXPeeIPVP+1X0p2xDn5YXBoA2REdzLgHm3N4zed8tng9sTlGcAvknoG90e6Yy/+WbGD33oOcUQc/NBol7rGnGd2nM506dbq8Na8TRYpSbuqVMSYCa7ZkYK+GxH73OVtictRQIYQQQgghhBBCCCGE+PvIFFj/BTot9u4uXJqsSpOTQJtHv+Trr79Wts8YVs0BO/vbWJS8pAC3Wn14Z+5X1rRz33+WOn56tFrbZeTsWY+n51rytG1LF71Fx8BbTIeklBtatxKmsxdILizFrPxTkJnIxUxnKlVwtFSdihVCOHlwP+fyiqxvFhiNeWRkqE/fM2MJGfaZWuYCxrUKwdnp0kRVv0cK0fsTKVFukYyL0aRmZ1FkGQSyyEvFq9OTfLlkuVLmMl6a2IsQD3s0l6beyk1n34kzpBWXYTTlczIuh+AgbxyvnrHqThlLcI5sxksfLrOe6xfzZtEsQK+0j22yKtPPa4hxa8xzH89jSusw7H55Z/t15PkXBpC5cxELfzhIcam6EEtOGiejk6g64g0WLfuAPmFX+stsTuaHD17hpZdeumZ766OFnE5VD1I4ewcxfPwEgs6t4pNdKUo6NUIIIYQQQgghhBBCCCH+RjIA8h+gMRjwCPAmK+EipaUaer+4gubmlUzt149+yvbuTttUVLfiV6kp44Y3YOtzkxigpLt/3EPsSVAjFfmZ+3lhlC1PyzZwyCOsT7jF03CN8j+t9jqrRpgwGS3RkQT63+gyNdBh5hc81PgYL/Xvby3zte/PcenZ/u9jxKjmY7JU5PJpaKnZ+yEe6aVl4cih1jKnvbmI+KtfejCbMZpNf+g0UK5+UTzwYE+OvTuDwUqZQ+5/gI3n1UhFae5enh7Yl5cXH6HW2NmsWPslw6tcNeKSuo6XPj9CzVZ9aV7ZE3VZEeXk8tj82bMM6jeZ5efcuW/2ct57fChhrjf5arj6xOxdaD3uDeoWbeCZ91aRkH1nE2cJIYQQQgghhBBCCCHEn0UGQP4Douq3pZFXGqvWnyK3qDZVK2rIvnCeJJMJn4qNqOJ71YriFjn5FGt1uLp6qAEWyr5LZbxLEjlaWECZkja4WhN8ndVoKzNmJdx01XbLQYDSYpLPxOJStQqhTvZYFtB28wknxDWWzT9lUlp2loPHc6lTrwHB6qLfer0H/v6eaDRR1rdEOHOSk0YjbkGVqBjgeuXh/p9B40ZggD9OSTHsLS1Fa+dIRPkonK9ds/0yvUdFmpZ35szZePJvvATIFXkFWIajPDx8bPsqB4da+OvTOZmbQ7HSrkHVWxBoW7v+MpMpn11L3mDUoCdYm+JF09Y11BiF0hFZP7zGx3tNDBw6jFaVnJX2U6MsAzbGWL54ZDAPTJqDKaQSXr7uSrwPLQY9yNixY6/Z7h/YkzAvJaFfJdqNm8X4yBjen7OI4/H5tgyFEEIIIYQQQgghhBDiH0DWALkLWdYA6d25LlEVatG0eSta1y/H+rlz2XE6jiJjNummKLp0bkjNanVpXN6BeE0w4fm7WbUr1pZBfjrZzpXo0bU1deo0plWrUHK2HyG2zERY3Za0ql+HBk2bU83PjFZn4PD+PZcXNL8R38YDmDy8L62aNaBCVBihYRVo1LQa5pM7ORxzHvtq3enbqjn1W7Sgdd2qnN/xNd8fukCx0UxizAUCarSgbZeWNG/SnGYNq1B4/iDn0tJJKQmmZeem1KxQk4bVypFj8KOa5iSf/3gS18j6DBs2nO4dm1OjYggBfoFUq1MNt+TjnEkvvuHgjHUNkFZhnFr3PVnBrajieIat+6DxvU3J3jyfzefdqNWqJY2r16JR43q4uzlQTpvB9z8dwqj1p/U93akVGUH9xs1o2bYruiMfsWjjcbKKbuPVlPwMkjRh9OrZnho1GyptH0HBz8eJLc3Hr2oL2inl1W/clDqBJoq0rsQe3cW55FxCOoxj6tCuyvGtlK0l5QvW88GirSRll1xeA2Tdim0cPR2DR6P+3NuxHvq4LZwuCqD3fePo372dNW1Tpe0v7l/J5n3nKSrN5czebfz000/XbLv2HSajwJ3G9z/Kk71rYC7KRudbWS27FZ4ZP3Ey5Y98/0UIIYQQQgghhBBCCCHunMbFxUWeVN5l9E5e+Hk5XX69x1icQ2pqDmXqvsbeA39fFyyrRxgLMsgwuuKhySE568oghs7BEz8fZ+sxUExmfBr5Gh1unt64OhqsU1YV56ZTpnWgIC/nypoSN2Bw8cbP3fHyWwc2ZeQkJ5FTCvau3ni7OVrf3jCXlZCZkUZBiWXxbwstTm6eeFjilT2zqZiMlFQKLSdkcKWcnzsGJZ2pOJfMEgNe+iLi0/PQ2bvg7eWOne7qQo3kp6eQWXiT+jq4EaC0X35aCqUOXrjo8snIBg9/T0ozEpT6OuLt64GjXqfUpYy8/ELsdWbSs3JxcG/IM6+PYveXH7LrVIrl9Qpy0uPJub014q00du74+7lebvushDTyzBqc3b3xcLG8JQMluWkUaZ0pK8imoLgMO/dy+LleeQ2lLC+VpCzbKyd6Z+V6cDGRmpxFqaUtPbzwcHagOCuejGIDnl4+OKmLhljOJycjldxbDtbocPH2wV29Fq5WkBFHRoG6I4QQQgghhBBCCCGEEH8TGQAR4g/k7NmIZ169jzXvvsSmw4lqqBBCCCGEEEIIIYQQQoi/mqwBIsQfyFSWw9no02TllaghQgghhBBCCCGEEEIIIf4O8gaIEEIIIYQQQgghhBBCCCHuOvIGiBBCCCGEEEIIIYQQQggh7joyACKEEEIIIYQQQgghhBBCiLuOTIEl/jA6Vz+CPB1sO0VZXEzNwfwHXV06Bxd8vTyxK8viQkquGipsDHgElMOuMJ2UrEI17C/g6EmwjwtajQbKCklJy6CoxGiL0zvg7e2Ns70Oy0VQlJv219btT6B39sDP0xVdcaZybeepoXcnJ69AfBzKSE1Lp/BSn94hV99g7IvTSMspUkN+Gzv3cvi729t2ijL/Wfe/Vo+HtyfkZJFdXMrv+7pzwCvQB012POn58mdZCCGEEEIIIYQQ4o+gs7Oze1b9LO4SYU160a1lPWrUqHHNFuVl5EJSOqXGWzxc86xBt25N0aSdJL1ADbsNTpVb07d1UzoOHMXYBrBowzFMtzsC4hJBu67tCS49xYXMX6fxrt2NF154nsHhcSzeEvM7HzT+g3lUo2vP1jhlHif5Np/zajThjHznI3q5nWTt/jg19C8QXIe+HZpQq147HhjUgtNH9pOQoV4wLn40bdWWRrWb0H/yQzSzO8kP+/7Cuv0J/FuN5K0XHqOHbzSLt8WqoXenxpM+4Y1BFTlycB8Jmb9tAKPHE1/Sw/Mom48kqiG/gUaDd4229GjZlG73j2NszXw+X39CjbwN7hXp3LM93nnHic9Ww/5AHpU78ujknphOHeNcZsHv/F7yp9NjrzCuvp6z0cf4TWNsfpXo1qEtDer4kXn0PDmWsKDa3NOlNXVq1VT+DlTCszSDxIw8Lv8ZUNJ0taSpW5uqFcIoybxIRl6ZGqlwD6Jl2w40a1iHalUqQfpxUu7u8T8hhBBCCCGEEELcRWQKrLtQbtI5oqOjOZ3lQ+f7ehGWf8a6fzYhg7JbDX4oND716T98MNUDNGrI7ck/vJqPP17ApmPxFJvUwNukca9I9yH306GyTg25Vnb0dt5+8TEem7sL0107+qG0g1dt+o8cSYPQO2v7v8X5ncyb8ymfL9pA4i+fkeck8OOKhcr18BWHM+/wYviHSj/wLS89PYMnF+5XQ+5eR5e+zIxX53Aq3voI/e9jNpOy5xvlOvqSHecyrjy0v00aj+r0uX8ULcurAX8gjbYBoyf3I+XnDWyNS+e3vSdztTjWvfsSP9r1Ynj/dviqobfPkdpt+jDywbGMGdOFcMubWRb5acScOW39G5BY6kHvsZPpW8XdMrYEnmHcO2IC3aLyORdzmjyPJowb0ZNgL9sbN/YuXgyeNIVGrmXEWv6mnIm5o0FxIYQQQgghhBBCiL+bDIDchTLOHWbv3r3sPRpLflkhCceVz8r+odNJlJT9O0cPSnNSOH54P4dj/4SfcQtxG4rTL3L4wD6OXrz7f/6eef4wB46fJbfo9z/Wv1uVHzKCuobjrF+1l4I7HfG9gYKEk6x57zvcW/Sldq1ANfT2OIdWolfbANatOkhp2VX1yYrj4P591r8BW1Zu5lhxOWpUc0Cj/PkPDa9Ph+BUPli6nV0/72H7hsUYQ5pQ3ccTy1C0Z8dx1Cvax7KV37NDSb9v/wES/+YxMSGEEEIIIYQQQog7IQMg/0F2bn4Mem4hK776iq+++oYfXh+Mu5MdXrW6MOujL1n2Wn9CXH0Y9cIyJd5yzLO0M+iVq0VHaOthvDdvsTV8xaLPeaBbDfTa3/62gt7Jg0FPzWHZu5Oo7u1M43GL1DLfYkCkP0qphPZ/Xtn/mu9+WMePs/rb1pxQaOoMYuFHj9By4It8u/xzJo6axCsfLmbdj2/Q1l45RmeHW5sxfLFwiZJ+OavmvUXXRhFob6e+Okcihr3Bd6ssdbG1QXs7S22caDHsaT5+ojfNJ3+otKGS7+J3GNCgPAZLvZTNPqopT701l+VKuuXLVvDG+DbYG3TWqapGfbya/03tyORZnyt5rmLNlzOo5WzAtXwjnn5nIcveHEKovQP3PH6p7V+gi7O6rsotuIXX5ol3vlTKVfr0y0ep4WyPZ40uvL3wc6Y18+HSWRvCu/LWoq94vIOdGnJjBo8Ahj83V63LN3z7f/1t63r8STS1B7Dgw0dpYe3TL5jywCReen8Ra5U+ba/2aYWeDzHvy6VKfSx9+g7dGoVbrwm9oSozPpjDg1Om8v7cJUo7rOTzN0YQYm/pN4XSp2FDX7+qT5+jg53BFnczdkqfj31NOX4Fq9duYO2L3dUIS3eHMfKj73hvagcmvnqpT2dS2+XWbavRaAls3IfZn1rqqlwrS5fxzPCm2OkvfS3bE1K9Ea98usoa/9VXHzG4kroWBgacPTwYMutb9T6eyyNtQq33on+FLnzwv6epEuJhPdLZO4inX5pFw4q+SpnlmThnFc9MHcQLSrsuV87p2/kPUVW5/y00DYYz/4slfL3iG9Z+PotGSprLtHpcGg/i47mWa0y5/7+Yy7COVdHrbFeWziuUIU8p98RyW/uOrHOb14mSr3OLB/hyia0dvvrqE8a3qYmzGn0zOkdXWj4yl1XWdErbzx6Nv6cTDj5hTHp1PsveHkV5JwPtHr50P/0fvXzclHtBgyG0Po/NnsfXan0/ePV+wtR8b0Vj15aRgyOJ/u4rThRfmS4q8N7neeH5mbz27iLWLZpO85YP8cV3i3msRwNcLc2kd6Lu2Lf5ZqWtzK++eopm6vfZJflZ3/LjST0NwoJtaW6DRmNHxYrt8U3dx+rE5Bu+KaNxd8FH6WuTZVxLZ6Bc5boUxu0jNSMbs96Rcj7N8K8YRqPKHhiUe61t/TqcOLibLGdXPDw98XRztA6MCCGEEEIIIYQQQvxbyADIf045Os18m9qpn/BAv3707z+NT7TdeP+xe9CcXMP0BwfTf9oyLuamMeep/vRTjunX71l+LC0DZ1/Cy47xzKT7rOEPzPiSah16UjnYRc37zpUVZLHohVH0n/g/jqbns+uDQWqZD7HkbBKWR4sXlj2t7I/hk5/OUXr5Mb5Co0FbrgNjq27n9YWnaNKmHJs/+oHTJTWp1ViLd50evNDXlQ8mjFDSD2T6Z0cZMGYotX1cr87lujQ1RvBKPz8+nn6lDTaUWGqjQaPV4tt4AL1ZxYP9BzJjzhG6j+pHBTcH9E5B3Du0B7GLX2Swkm7A0JfIajicwS0qYnnUbkkb1agL0Z9PV/J8mJX5zZg8rDq5MT/z/OSh9H/4Cy4UF7H85UvlPsWa/NtYg0Grwzc0kgOfzmSQ0qeLcprx2MyuGI/sZ2t0AfU7N8bNOvDjRNOOLfCKXcrnm2/96367iEbELX3IWpf+/WfwY8hIZvapoMb+Cax92p4J1bfz6rzjNGztz7ZP13K6uAY1myjx3pFUzlrLhBGW62QAMz87RM8+HfH3sAwMaHDwCqZpiJFPZo5R6juWzfrODOhRG2ts9ft5dUAgc2ZcattnWF9Sain15koK+OnDaUp+E/jiSLq1jlfYrofyjbtz7ssZSp4PsyKvCVOGV1fjb8zJuyZDBzTkp7emMlCpz5BRb1HWZAgDW1TATvlm9qw8kqeevY897062xvfv/wznlfO3cA7uzPPz3qPOqTcYaT2Xh9hR5I7JUh9LGyp1upqljrZqa9DZO1GzehU2vf0wA/s/yGcpLXloSgcsd7F5z3yGDxnAyHGvcSJfyePyuWpwjWzK9P7hLHtiAv379WfsM1/TeOAwmoX5KH9IXGk8YiZVkpbxwGBLffrx2YHbfHvEtxYPDW7JmYUTlXO0pH2A9zcdJl+NvjFvWj30NqP8v2WKtQ0m8U5GPRa8Ogq/wlj+N2M4/afMIaaglB/fvNTnM1mVloNZb0+D9vfid+4Lxtxnq++4GfO43ZVdXNo2pq4ulr3bL6ohKr0L9aO8WbdS+R5yqMOIrvks/+Q4vlV9cVIaWFtrDI+01PDqJFuZ/fq9wPZfrJNkLC3h5O4zlKsRgourbbjBwSVAuRc60KHDtVujyr7YKYfY+VWlV+8KbFzxI8mZJdY01wioYT3+3ns7EJK1jUUblDbQaHEo50xxWgGl9uE0HfAww3p4EHMwCXd/O3T6VtSqbU/F+t0YO34848fP4LW3HqNlpLeaqRBCCCGEEEIIIcQ/nwyA/MdoqnVnYG0Te9ZtJU3ZN5tP8fXCn9FUannrNT9ykzhX6MfgcTN56qmnmPRgK4KcnDHob/1r9z9PNntWbyEDA/lnj3H8/DlSrQ8UHahaoSrlfCrQ8aFHlfrOZEiP2rgGBFLFYOAWZwrJp7hQ5ErHYdMY2KwCTupLBJdd2MbrH28gxVzKubhYMlwiaBlkh5NDLRrUqkDdvsOYrrTRYzO6KW3kRLCHJ05q0rQja9lkXRg6hphzZbh7+tgifg+zkdjd37Ph8AVKlD5dsTYap/J1iHJLYcsPeyiscg89qyu3u1c4davYsXvZFhLKbv2AuuTEBhybTrL295NP9qOSXoerq+3Ngj+P0qffbSYdPfnnTnI8VunTSwu/pCj7mtqMf/hxpU6PcV+vuvi7uKHTqb9LL8xgw3drOZycjcmcxI5jKYSFh+NtGQFR+jS20In2w6YzqEXFX/fp75Bx9Ad+PJSgfLL0aelt9al73W6E5Jxif1wilmGYosKDbN1XQJ3qwbg6QM0+HWDv96w7GGuNN1vOZ4dtAfDIFg2pkLSNN+duJdMaksXOnUcw3c4COcYSTmxbw0+nlHLNKWzefRaPyBqE3XQcU09oYHXCgivQZuxknnjqScaNaI6Xjy8VHR3RB7Smf0NP9u3ZTlqxmuR25acTn55HSNvJzHh0FDU91fBb0JRvyYCGTuxZ/A3nrSEX+OHr3aSHdaBDpVvc4SYjuckXcazSkynTJtMx9DbeBLqKj4cHmqwznLV8iV7DRNLZU5xNSsOIO6m7VxKdmcvlJkk6QZImgHvGPELf2gEYrvcXWKlbnlI3B88Q7OyvvP1lNpuU/r12s37VacrRfuREXM6uYfOJeOug8a8oB1qOT41LIr7Ejw4tQ66MbQU2ZOzkB2mv/4mP3p3DiVQ13KqE03tWMvull3jppRf530FfBt3XRflOU6OFEEIIIYQQQggh/uFkAOS/xs8LLwopKlT3LfIKKdE6YLjFOIZXeA1Gj+2Fadv3fD5vHl8uW8mFv31JjiIK1Z+Kl5QUWR/y2WgxGOyJP7CSLxbMZe7cuXz89qtMHvMs3yZncasZ+82JW3llylSW7Sui0+RX+HTebAZFXfWQVGnAXPWX28WlpRiNBpxcLL++d6Yo7QTfLvnUWubcz+bw4sNTeX/dAXKtR4OpsPDKA9E/ilKVsqIiLv32O7egAJMxj6ICy+Ldm9mV7k3nDo3xDw7AJ+U4a85m39aC0h2mvkuHwGS+V/rbcj47L/4Va0L8ok+NV8oMbdCdSWOakfXdV8xT6rP8h62kXb0os8lIUZnSH+pufmGRcl0b0OmVJkr6if+bMoXFP+fRYeLL1j4dXOHOHnzfiFHp09t4T+caOj8P7EqUul56Yq1cT8YiIzoHHTptCBUinSjJyuLXK464ExzogT4ng2RLx98ppZzS4mLroIpFbn4BWp3jLe5/DTqdA6kn17Pki8+s18KnH/yPR8c/wdLTiZS5+OFhZ1L66zdc2XkXWfrGMzz15g9o6vbn2fc/ZVrfBrjfqmu83PDSlVB4dQPlK9cOjjg4qvs3Yirl5I/zePbFucR7N2HCa3N599WpVL2TsT1XN9zUj1eYKCstudynBQWX7nobU/wmXnp4Jpvi3LjnsdnMW/AmvUKvP1hTpNwERutcVcrnvET2bPmRH3+8dtt9KpXSBv0Y0VjL9m9/IONGC5QnHbUev2H1UrYnu9KmZ0ciNBqKUguJalaB7O+/4L3FP3GhRI+LO+Qkl1huJTQmM0XK94rt2s7jbFwmzl5+uP2dY95CCCGEEEIIIYQQd0AGQP5rLsSTaPbHL0irvgWhRVc+GKecg1w4oz5Mtf2sGMtUOlfo8PZtTkV9POvPn+H8xYskpaRT/Ec9D1fKtJaq+aMuyVJyctIJ8o8kIy2FuLg4dUsm5zbefLCkz0w8z9aV7/HgfY+yNi2IwUPaqXHXsvwa3Mk+m4tnjRiNsZhNnigfiL9cZgLpeYW3HHSxUgdVrm37O6S0YaXQYIoSL5CqnKq5NIZPv9qFa+OOdAkK4/SefSRn3fpxvUbThlatfEg5uYf9Sn8nJCaR/YeP3Nw+Dc6El69HeO5JVsWe46LStikZ2ZTeqGE1OsoH+ZKdnkmh9cGwpU9j2fbth4xV+vSH1ACGDO1gPfTvUHYhBZPl2nFW+1qnx7mcmYuHUynIj1Pa24Rn9VpEXl6z5tLUVjmkpeVjrNmA9pa1eayuTHtltt5Lyr71GtLg4FgBrxs92LdcK2FBFBUkkmN7leQGjBQUJuPtGUJOVuZV95NyTZSUYo65QIrOgKenn3KsBr1dexrWvd1r2Eh+pnKPXtzBrGF9eOK9rVRt2Qp3j1tMrZeYSkKpN0GROqVECw268AD8Tbs5uMsaoDSG7V+WKcB+qbQol6S4A3zy8DAGDJ9Fil9DataIUGNvLjYhAaMujJCw2z3HS0rISIxh9acvMGLYk2wprET/fi3VOJVyHXiXr4EmL57SYtt96hPWljeXrGb16mu3t8Y2onvbxrg4BDPm7eXWsO8e74aDXUOe/G4JT9zbgmu63lRKUYkRjd4OvbGUtOhDZJ45z/oLF0gvNuPg4IivLpO9p5T7ynie5FTle9/HX21fLRVCAynITSHvbx/4FkIIIYQQQgghhLg9MgDyH2OO+ZK530ZT595pdKhVi1q1hvDSUH82frGU6EsPkmOOciCxiNote1GzZk1li8RLYyYn+wyJRh+a1qhFbSV86KQnqOR5ZTDBLbiykl9VQrxd0Ln6U6NmDapEheB8O1MNJZ5nz+kkarYfppZZkXKOdtYHbx4hVZR8qxDk4YjWNcCab8XwABxuuhpvMadP7OWIXWueHd5ASW/JU9kqBF+1yPSNOZaLsh5fo3o1qlSpT6RTMjsOnVJjFc7lqFajBjXrNaN3u0ZkbFzBmtwCCguPsy0a+vVqT/OGapnVKuHjdnsLmXP+BLvOZVKnzQC1Hcrjo7tVfYvIzi3BxS/CmqZWx0lMaVrAyi+XqNOBmTFuWMt2GjFgcGVOX4wjX30wfHPRHDqcQ7lKdWisXCsDHvo/ukddGW1w8Amneo2aVK0chrOTK5EVqirlV1b6TYPO0Y2IStWV/Yr4Omhx9gtXPlcj1NOB375mfglJibGkO4bStmYt6jVszKChwwhyuWoERGdPYFhFWzt0ncHAsFjWbdtFmnK+1/ZpPaVPU9lx8KSa8MY0Wh1+EbZzC3A1oHELVj7XoHyg1/WnMLpNmYfmcdhUmd4tu1FfqVejesNo55/MD8ejyVP6be1nHxFnrkHnwZ1s51OrPYO61VJSmtm75ht+3O/O/S/Z7pdatZozvE8T64LkmenHOJrvSrda9alXqyvjnxpOkP6qiZE0OtwDIm3pOk1lcsNsNixbyVmljSyLh1v7tEo4Lo4uRFSoYj1vf0cTCRcPsL+oBtOGNKFubfXarhSGk70es2k9m35Mp0LD9sq1ci+Pvd0F3+zbWF9FoXf2Iqqy5VqpoZRblYrBQcRfOEVBkWW0TYNnqKUOVQh0d0DjGkhN5V6uEOqHXeL3LFi+j/BhL3OP9busD0/cG8GOTz9j+6XXmy5Gs/N0MrXb32erb80K+Br0tj4Nt/RpDapVrULlyo1wLTnDheR0W7pbMP+0mY3Z/jTqUJvbvLOtHANs12b1alWpUrkBEfYX+fnoGTXWRm9wVb5X/Di9P55c9e2WtNiNPDygG926Xbs99OHPfPvSfXTu1JEuXW1h3V9eTVHJbl7sPoCXlv6EKSDK2qfW/u7Ql64VHPhx4TxOG0s5F7OLDYmBTB7UiHp1atK88/04XtzM3vhEysynmb94E2H1O9GxseUaG8ag+jms/24tF2/r+0MIIYQQQgghhBDi76ezs7N7Vv0s7jamMgoz44k+HkPqVT/4jzvwI/El5QgK8cbbu4zo7z5j8Y5kNdYigUP7YnHw8sHfxwcfHz0ZJy4Ql51CXHIBLr6WMB/ObZlvXffA8kv8guIyvKIaUKeCD8UpZzlwLhsvLy+c7YwkxyVQeMuXLtI5ujeaTL0rQdb8Hcm/kEBaUQk+lRpRq7wnBfHR7D+Xq9TZC0dNoZJvPBmJFzl+4gyJOYWkJ57jbFwqOTlJnD12gvPnLnDwVCxGx0DK+fpa6+xjX8I55ZiSspu/j+ESVpsGlYOtaby9NZz7cRHzN13AjB1htZvRpII7SZnFeLq7kHZ8I0t+2EtOkRlzWQmxpw6RidJ2fn62Mt0cyUpNJCO3kJLCTGJPHCUmMcdaTllxAYlnjxEdf+kn1Ukc3HUG3D0vt33WqYtkXJ7a63pySUjIwITBVl/7XHYufYc1x69u9ERKg9oTnLGJVWv2knc7L8Eo+UYfPYfGyRkvb29yDy7j8y1nybgYzfmUPJyCqlK/SjjuzmWciT4Pdi5K+S5Kv51R+tGbqtVqEBboSNqJ/cSkm5Q4N4xpcSRmF1/6Yf6vGUspSLX1aYLSpxlJSp9eTLH2acyx4xw9nUBiRgmufr54uDhyaNMyfj4ex/m4JMpM3rTs0wHXwjTKdM54GzLY8OX7bI+xXfwuYbWUPg2xtZHSp+d/XMy8zUqf3uJhrlZnIKRqA6qEu5F99ij7YwuUPDzRF2WSmJpBQX4GsSePckbtU6O1T49f1afXZ+n70ydi0PkF4+/vg5tTJltXLefwBdv8X+asaHbvuYBrSBCB1jqXcXDjNtsaG/kX2fXjIVJcfQhX7hdvbz3Ru3YpbVZMWWE+cRfT0fv74+dr4OQP81h3IIH4uIvkF7nRqE93QspSyC61U66VHLYtfptvDtqmarL0ab0qEUrbGomJPofZ4Gzt0wKlT+NTUjl2KoYSe+V+Utrfem07molLSKawxMjFowcp9QgksJyZY6s+YsmuJNLjThOXdvPlzO08ylGtejVCAyz3iyfmnBOs+m4rydkloNHgX7khNSM9yLt4kn3n86z3v70pn+SkNM4f3MSxZFcCwi1toCV20xLmbYy9qk9TlPspmkJHdwKs95MdOTFxZCjXf1DVhlSL8Leeh5dXIXtWfM6O07Y+vLUkEhNC6DiwMVkH93FOnXvKXFpEdnwMZy4kkpUez6njJ4lNKyIj7QKx8Vk4hNajYeUga5ne3ibOfD+fL7Zb1gO6IqTVA/SulMuqr9dxMf86C5rfSlkx+cp9c0z5zrb0qldkLWpVDFWuBaVMhwJ2Lv+S1YczbNPEFWZx5EQ0ZY7BBJTzQ59ziu9Wr1euI0skFF08TEKpB0GB5ZT6lnJ05Vy+3X97g0RCCCGEEEIIIYQQ/wQaFxcX+S2nELfNmZb3T+OhGhcY+vgC8ouvu+TwP46m4Qg+ntSQ71+ZyTfHsy+vkXE30Ruq8cRHj3H8s6dYtu2cGiquptFEMXnubDzWPs1zi/aroeI30XjQ9L5pDCkfzavvLOZC+u+fH07TYDgfT23OxtcfY/mBtMtr+gghhBBCCCGEEEKI30amwBLiLhbRvD8ffPkd3z7fnj2vTePbk3fn4IcQfzlzFrtWf8oxx0q09y/H711OX6Opw5QpvUlY+jDLDsnghxBCCCGEEEIIIcQfQd4AEUIIIYQQQgghhBBCCCHEXUfeABFCCCGEEEIIIYQQQgghxF1HBkCEEEIIIYQQQgghhBBCCHHXkQEQIYQQQgghhBBCCCGEEELcdWQA5C5k5+yOp6fnrzZ3Fwe0GvWgm9E54Obhjr1e3b9N3j2fZvnyr/l2zVp+fGMwBt0dXF5aO1zcPXC2v34Fvev15oPFa1j/f32Vc7idk/iXsra9B453sKKyRhPJuDmreWNUIzXkr6FpOILPFy3l6xXfsG7BK9SP8lFjFP7Veej/PlGuh5V8v3Ydbz3QWI34aw156SvGdK6s7v0zBXebxter1/PVY+3UkLuTRqOl8xNL2PDZ01QJ8VBD79zgl5YzvltVde83MjjSZMws5fpcweq169nwck814jb9hvv09mkwhNTl8befZ2CYHzo19LfSaOrz6JJveLybxx1/p1to9Ha4unngqfz9+CWdo9uVvzHuzhgufTfrDLi4Xfk75ObqhP4XX9tagz1uyne+p4u9GiKEEEIIIYQQQgjxx5MBkLtQhXbDmTBhAhOnv8L8pQt5Y+ZE6/7IbnVxcbj14zRN5CDeWfAJ3are2UBD+jfPc889I3n3h2MUmu4srSagDS98upAZ7a//RLEkM469O7awaushzMo/dytN2D28vXgRQ+rdYftpdWhva3Trj2PePZf7Bt3LqAlvcjJf+Sq5uviko7w18wH69XuYbxNMf9uglVar5Z8+XlaYcJJtWzfz/c7jasjdyXLXJh7fwZrNP5OZU2AL/A00Sp/+7ku9tJCdH09Xrs/xLDyUhvkOLxJNaG9mL1nGqEZ//MWltw/nnkFDcD69i3XpGRjV8N/KbN7Lwg9W4dX7PYa1CubXwxg35uBbhfa9B/HU25+x7Lk+6HVXztclrDYDnvg/nps4kYkTH2P2u88xvEmkLdIznK4DRtr+Dk2ezJPPPk7n6uWwU/+Lw9m/Gh37Due59xaw/Jke//h7VAghhBBCCCGEEP9eMgByFzr2zTu8+OKLvPjBGuKLUtny6UvW/beW7CCn8Pc+Tvt75J7dy5x3/o93v4/BfPeOf4j/oPQD3/Lmqy/x2eZENeQuZTZxaMXbvLFgLUnZJWqg+KXwDqNoG5zA4kWbycgrU0N/n6TNc3hv7n7q9xlKxSB3NfTmNJoa9JtyH6G55zh8LpESkxph5UHjgRMYUW4/L77wAi+88CIf7oB7ptxDNctoRtppln7ylu3v0Av/x8qfTbRoXwcPR0u+Nek3fgA+KSc4eDGd0mvyFUIIIYQQQgghhPhjaVxcXORx8l1KE9qL99/rw66HRzL/9JWnTFq9Pe3Hv8Z9DTxtAYcXcN9r6/Gs0YGHRg0kwt8Xfz9n8tISyCu2HHCcT0e+xpbSMnwa9GXG/T3wd9NDUSYr577J8h3nrdnYeNBpytNMCt5Hn5mLKDXe/OmW3smd3hNfpledAPz8PDBlJ5CWb7kk41j51GxWnk8moPcTvHKPOo3R0S8ZNusHzGYzmqrdeX2gJ59tK8fMAUGsXrWHsObNqBZwnv8Ne509lmNq9ed/E7rgbpmrJj2ad9//kJ+jU2153YJnl+m8M7iGunecOUobbC41UL/PKHp6H+DLgm480SUE8mOY/8aHbDqdZPu1tn81Jo57kEaRSvuayjj+3WxeWXYIjSaIfi88R8XjHxBffjTtKrpA6kaeenQ+6WF1Ga+kqR7qh385NwrT4sgusmR2igUPvsb6AmtHXJd1CqzP3qdmzEKOOLSgcZgTpKzn8Uc/J7dqG6aO7krs3OeZdzjH+it8jV8zZjx+H0UrJzN7880fROscXOk56RX61rQ9NC3d9xkjZ2+yfr7EM7A1zz3VhQVvvsbe02lqqI2lbmOVulXe+RxTPt6pht6cpuFIPupdxCcLTAx6ohu+Stjhz8fy2rp8W3zNe3hnQjc8nJQ+zYzhg/ffZ8fJFGsc7kEMGfsInatbUoGbqzPff/Q4H/+QTe+nnqJd6hdM/GC7Na7hiFmMcV/D6KvOp/mEj3iwsdJ+5LPn89l88uNJrGOGfpUZN248TaOUPjWbiP5+Ni8sPmBNYxHQ8zFm9b80LdMxPrp/Fttuce3j6EnX0TMY1DDIupuz8yMmvL/N+lmjCWHAS88QfPQz8isPp2mEpU83KH26gIu3MQLoXacHj47sQ7CH0kbFOaz5/E2+3BKjxiqnU6kR48ZPJMrLcjqJLHxsBusSruTb87EF9Le+AZbFpjeeYu6hXEJrdWVc93K88/6XJGQU4BYQxdjBXfj6y/nEJHlx/4tTKTu2hYj63ajga0/BuVU8/cxyki33YYP7+XR8G+z0WkjYzXOz53MmMcdWmEJTow+zJ/TAy1mpb9Y5Pv7wfX46lmSLdPNn4IPT6FbTz7br5sr6Tx7n3e9u/caMps4g3p/QERfr3E+prHvzXZYeOMulu0mjCWDgq28y0riYDo+tUkNt6o16i6mt1Wndji3m/lnf4xBUnQfHT6JOhOU+dacoPY6sQssBp1mofKeuzVV2gurw8PhR1Am13DNGzu/9mvfe/gb1bG5Ko2nMY8sew/jFo7yx4jS24Q8NEb0m0dK3mIqV6xCq3ckbX+gZM7Uau956jyX7YyjWO1B/yONMaR9hTYH5ELOHv8G+q64Ve/dwxr8wg4IvZzN/1ymsXy835YxPoDMFKaW0nvIsE/130XPmYsqMljz1tH30Ux6r9jMjRn5InFJOg9Gzeb5tHA8NfYOTpquuUa0ddfs8wfCKe3j53e9IzlXyDXAkL0VDlydeYazzD3Se+ZUMbAshhBBCCCGEEOJPIW+A/OdoqTHmXfoHHuTZ0aMZPXoOZ1pM5eNJLck+tpEXpo9j9PPfkJifwaL/G82oUaOU7XV+Ki0Dn/J0qVDGhy9OtoY//tp+2gy6hyqBlgfGv01ZQQ4r3nqI0Y/N4URmIfvmj1XLfJqVsSnWAYX4b2cp9ZzOyuhC/Lxdr8y05OBGQI1BvHpvIUvXpNNteCMSfjiDybcDTZsrZxrVhlcn1+anp6cxetQE3ttQwsMPDSHI69b11UQN47UH6/Pd7CttsNXSBkr7Obn7UL3fM8zulMQLo8fz7rocRj7YGw/LXPb2bnQeOgi7n+YxSUk3btJKggZOoXfjMCWtAXf/INoNehTd7neVc/qAk2F9eWhoeXLP7+fNJyYw+tnlxBcXsfrtS+W+ysabDH5cptVRsWlXjNs/YuLoTzlTcSDPTW5BzokLxJl8aN2uijptkIZabdrQwP0sP+669U+vXduMw/fALGtdRo+eR0KHR5jZM1SN/ZM4eRLeYAQzpzVgxfOjee7bWFo/9DgtlRPQlm/Jy5Pqsv3Z6Uqfjued7/OYPHUoIT7OShvoqXXvVOrm/cjMCbb2W3FSzRM9bn5BBHorx6mcvAII8nGxftZoqzLuf/N5vNFxXrTeF89wzlAOrb3Sp3YutBs6FOddC5is5PnguK/wGzCVfs1sD5s1FUbwwrAqLJ11qc/eYMetBj8sCrNY+8FT1rI25bgReM11acAjMIwu/ceQvuEN5ZhPOFNhAJMGqA+4b8KxXAUeGN2es5+8yFilPtNf2kW7UQ/QqKJtUMjFqy/PznqQ2K9fZZzlfMbOw7lBQ2ucRteUJ5avYoDXemZa2+FNSqvVR6PRYFDuN38/L/Tq2j5agx2+Pt7YGSz7BnzL12L4vR04/sX/MXb0S5wIGcaYAbWt96t530LGPTiGx19eSqGLj5LmylR82ohmvDCpPrtemMEDo8bx1sosxk8eSpiv0jcaHVX7PUyj4i08PtHWvstP3N6Tco1vI54c34fcdcr9P9rSLzNZdOjc5cGPG9NQccR7zGwVz2vWNniPo7VGseSxjhTGH+Odpycy+pmviCspY/27l/r8FTZYBj8MbnTsMYSQlKU8PNESPobn31tNsprzrWhat6SZQzKH98Sogx82dt5RDOtWlV3rj1JSsQ1jhoVyZpeGOs3K4eig9GmNUTzQVMt7z6j1Gf02B34xolBckMHxE4VUbuCDg6MtzLIui16v/9Wms35Z5JOWkELBdV9CKWPLih8479uD55/vT9Um/RnVzpO1s+cQfWnwQ83b0cmJ5s0iOfLzWbLyLBFKvolpFN/GLSKEEEIIIYQQQgjxe8kAyH+MxqMbI7r7sGXxXGKKiyku3szzb2zHu2lvGvmZKC0poaTUiMlspqxM+WzZLynF+qwqLYbla/di8AynUqVKBPonYC71xuHS07TfxIyx1FJmmfWtDtNVZRrVB3hmY6lSz1LKTNdZ/UNj5OclczlvNGCKOcTWw4c4r1RWq3WgQe0GeKXHExscQsVKlgGIBLK8y9Pa0fHWF76HA07GPBxcowh0t1fqqLaBSpO4nqljPyS6OJeTMdFkBVWli3Kcq3NtWlX0IEFvIERpo8jIixy/oKdGYBCXJp5JOvyV0o7HlHPawc/7SgkKDrf8DJ9SSzuUGK3naLy6HWzJbs5s5NTmhXyxZj/ZxVv4bOk5POo3pYouhh07zuLSoBuNPJWztg+nTg1/Dn79BSdKrvtk8xo5695k9Xl3a39XrJjCxTN6/MsFqrF/HpMpmxVvPcpPp4uJ2bqBrccKsfe3p16NBvhkJSp9Gqz0aTg6bQKZnpG0cnLCzqUBfRu4sXbLT8TnFFvbz/pj9dsQ2KIBTbwu8vr4jzhlvS+S+Xb1FvILinF2qk3bKt4k6PQEK+0QFXWRo2e1VAsKxrqUt6cjjsZCXDzK4+9q+NW1cmPKtV9Wes21fg3lmji75yt+2Bqt1GcrO/caCQy61eCTloDIrngmbGPN+bPkK22QmLyaNadc6FUvBBcD1Bp5D2Xbv2H1lqPkKfGFhcdZsepna+oK/bvTTLOHN6YvJN7aDuf4/IsNSn/cRkOW5bFh8XxW7ztDfvFJ1v+cRGi1moRYXr4wlVn7o1S5z69tG3tqV2uAX3YSF4KCqFApAoMhngz3cFo5O2Nwrs+9TX1Yt3kzF7PvrE9xMuCozaPQGEn5iCAczCXW75Bb0bi1Z/Q9oWz78E0OW9tgF7Pe3YahyQC6hinfi9b7VPm+Uo695vvKklinweBowmj0JSIiAk9dKaVltnv6dkSEBEPRWeLjf5nCTOyBnRxKTKBME0je9oXsSsygyDLdlGWsQvm+0isN61MuEj9HjfI9fp1rsLSQBOW7ysEnAr3eTglQrpVKbZj+ylu89da125TukTjcYsF0Y/wGXpv5P855d+DhCa2I+fIL1sddKVdTqSNPvziLWf/3AiEFR7mQmq60j/wnhxBCCCGEEEIIIf5a8jTiv6ZOZSqRTla6um+RmEquwRNnN3X/Blx8Qxg0eSqDmzWiWpUqVIyKxMXyHO1vlUGqunRCbk4mZaWlth30ODu5YbJzIKpCRaoo9Q11KubHr75hf3bBLR9Imvcu5Y05a3FtMpQZj01n8sRhNPW/agH5jHQummyP+rLz8ykqccYvSItW64+Tm55ywWHWMitXjCJt53LWHzmPdaYcRWlaGlnq5z+MckJFmRnkqrtxKSloNAb0BjixbjV7yuoytE9F3COCieA0a3dlczsvKdTuPZ6JDwykkXIulvMJcLG+RvKnM5tOEHNM/Zy0mVcffZH1CTqcrH1qf6VPXcrYtHwV+zLzIKQ2IUofF+RfmVrp9hgI8PPDMf48u8t+Pdyk1fgr94Yev8BQW59Wqkjmz8tZd/CstU/Nuxcxe8Fm/NuN4rGZjzJxwn009P0jvlrNFGdkcEdno9HgVD0Mh5wCLt8KyjkVZhtx8rZDp/ehcrg76Rcv8OuJ4FyIDPNFF32C/dcbkLmVsjJyc3MvX+fxqek4OLnjeOWlm+tQ+tTRHbO9A+WjbH0a5mZmy9ffsDcjF3NwbcKci8m/4z5VWi92P3M/XcxhbX0efP5VZkwZTZdaQdjfqmuqR1FZn0V68lVtkJRGpsYbdy91/0aKctm94gs2JXjRb8ZLPPPIeIb0aonfHaw8bi4p5VLXXVFGfk4hpeqMdWlpCbYPqqJtnzN3zSlq9p/Ck9OnMmHCUGrdoK565UvB8kYPmEg4+SMvT5vEpEnXbm9+E0PRTcdH3ahzzxRefbgRm2Y/wrQnPiKv+QheenYgFax5K+dx8geenvmwkt9UPloXT/8xo6jm63LlDT4hhBBCCCGEEEKIv4AMgPzXJKWRofHBU53a3irQF8eC0yRdUPevS4dfSDtahxezYs1ylixdysrVa0m49MT9H6fM+tDUoTCN775ZwVKlvrZtPSfyCm/jF9lZ7Pt+KXPefZPXP1oP1bszcWBTNe5a7i7OONjnkxJnwmRKpDi7gP07Nl5V5ip2nU7gr1z2OaRcOUrSLpBSCObcI8z59jDBrXrQLiiUhJ93czIj/5ZtoNE0oOfQThQf+5YF6rnsTbiNUZM/TRkFBdlKn6az+puVV7Wv0qe5Sp9eTCbXzgEndSRPo2lE5YrWj7+iUe4BXx+D+jDWSHFJCabICjTSXzXIpTKZEylS+vTgrk1XlbmSndHx6nRKmexZvZiPZs/ijTmbMdTpw9j+timl/npmSlNz0bk7Ybg0OKmck6N7EXEnciktzqOgRI9PaBi2FTWuVkxRkRGqVKee+hD7ZuwMATjfZHAj2M+HooIsCq3THt2IkYLCLOwL0vn+21VXte86jucUWPs0x2CvlGN7f8rWp7f7CL2A0zvXsXzZZ/zf4y/wc4Yf9/briKuzvRp/A6kZpJu88PG/qpwAHzzKTnD+8pRqN2Ii9fwhVn89n1kzH+Oj7+Op07Uf1aPKqfE3F5+SitY1giDbbGW3raw0hW3ffMm7//cib36+F9emg7ivW201VqW3x0e5/wvSzlvf7rP8+Q+q0oGn3vqADz64dpvWJ+qmb4BY1jNq2qoyJce+Z1t0DpmxR1i/7wyG8ObUDf5F/5iN5Kaeo9DOCw/DpXtOCCGEEEIIIYQQ4q8hAyD/MeZTX7DiiAMt+w0mRNnXaJowY0pzLqz7iuNF6iPxs/Fk2DkQEXlpUWcLM0ZjHiV6R7z0OutDrB4Pv0cj2/rNv19iGkmlZdSp31oN+L2KOHvhDEUR9/JoR1flPNXgO2KmMDeVs9E5aJ0NFJdc570NOw9atGiH2+mt/JBVQFHxcaJzwhjYvhq3sdTIr8UmkqS0buUq9dSAO2dZ/H56v/Ls/W4xSdZf8peQtnILZ4I6MnZkI85cvEDubc0jlE1ugQYHJycsj4ybT/yYcQ0Ntqi/RTHnL8ZQENaPR67Tp8aCHziV4EH54DAcNY2ZvvhxrOuZK8zmeH4+EI+hVl1qatxoNWoKA+uWs8xYpDBxfM8BzuSX59EZHa3HgyedO7fAycle6ffjnMwM5t72NblqCZFfMFOQlUzMqXx0bnaUlGSr4X8xs4nUQysoqtyJ9oHBWHrL27MDLULy2BRzgUJTEeuWbSCwXjtq1LRNZabTVaBHj0bKp1K2rd7ERUNjJkxsbo2zPOgeNKid8m8l3/RzpLgG0ly5Hgy6itz/zDQq3eCtMU3EQKZ0KcfxnVuIu+kcbsVciDtDfkgfHu7opq5Tc4WpcA3HL7pTPiRc6dNGTPvycZre9I2S6yki8UwM6Tk6TJp85Vq4+SCeOeZrvtpjovkDE6msXGQaTR2mjG1B6g9fsCtfvW8uJJGg3FtVq1va7XqUey72NKfPgN7ZMiXWbazjoyj+8WeO6kOpWitADbkTRnJS4jh9qhh7T8s1eO1bMwZHRypU8+L8vhSKCi3nYSIxegtvPDWNadOu3d79/hzFN30DJJuMrFK8OvWkifVGjKJVkzDsMo5yMPEX3y16ByLbDMT5wjZOZmVcniJLCCGEEEIIIYQQ4q+gcXFxuZ0noeJfSBPYnmefac/Blx9nReyVx046OwcGPfEpnSItXa8hdf1LPLzghC1S5VF7JC8/2gZX69VxnE9HvsYWgy/3jJ5I9wahWH4cfOKHd0hyqcuu75dw/GIWtUe8ySNtfbFNr2J56GwiLWYb77/5MadvYwYbTWhPXn2+HwHWp9JxrHxqNivPJ9NgzGwmtPC+Kl8jcQe+58NtBUy5vzl7Zj/DvrAxDKxwgo8+z+TeN8eT+/Eo5u0xE9huLE8PboKznTrWd34jj76xmOSsSxP1XF9Y32d5oU959dfKGtK3zubRz/ZRZnSi5f3TeKhfXQqyc6xrIyQf+pb/zVlKbKb1YFwjGzBh3INU81d/aZ6XyOcfv836g9Dvxeepf+YjZszdbY1qOvZdBrGISR9ut+5b2FUcwhtPd8HDOngRzYIHZ7H+FguhVxw8i6e7BlrXUbHU98jnDzJrXb4tUtXwoc950HszL/7fHM7d9Ff5V7jVvJ9XprfHTck3fes7fFzQlz5lS3hpyUGCOk/luQF1sddrlb5RDlaOMZOm9NsjrNXUYfy4sdQIcLiq33LY8fErfLr9IqU3eQqqaTSSTx5w490H3uag9XyuFdB2jNKnzXC5NJdR7GamvbGIpMxC/Mq3ZtL0kYQ72dpgs/90Is/PZ/HWs0o9whj++gu099OQfWg5cxJrMN5nG6Pf3mTNRqOpx4SPxtPI0fLqRAF7P3+LjzeepLAMXMLrMm7cOGoGqnMZ5Sfz5SezWbMvjvB+L/JCL8saMxYa0ja9ziNzD1nX0bkZg6svAyc/T8fKLle1USGHv/6Qj1en0PW5Z6l4+F2eW3TAGtd84kf0LvhMuQ5t63XcTPlWg5kwuAu+TpaBoQy+/uh5vtl/ad47A5Ub38f4iW3wVKpoNiWx8PHprFPXndBomvPYggepYt3LYtMbTzH3YJbSty40HTSWYZ1q4aw1cXjtR+S5VmH9qmXEJJVj2pcf0sIhnaw8y7WqYdfH9/PeT7an6CHdp/N8/xrotZYBBct5WspKZdkTj/DNBTP+rUfz1NAWuF3q0wtbmfHmFySkF+AT1pLJj48hQjmXowvH8WO5aVS+uICFm87Yjr0Br9rdeHTUPYR42AbtCmN3MfuDuRyPL0Br70TXCbMYUMf9qrYv5dT6z/lw6UbSiqDHY59zr3UMWOnTzW/w6NyDGK9aQ0QbOZC3nu+Ol/VcTrNw/GtsNDvRf/ILdKniaj3GXFrExnlPMm/r7S6DDp1mLOUer/W8+sw8Yoosk2FpiOg3g6HOe/jwJx2TZg7kwmcT2e92P238d/Hxkv2E3Psaj3X0t2WgHJ+y7kUe+fza11V8o7ry2ORmLHr7LfbEpKmhN9ddaYMBShtc/Z2ecnIT778zl7N5Idz78nP0CDYo14ZyzJnVjJu1nNzCUoJqt2f86OGEWl/cMXLhwErefWsll8ZG+j75OX0qXZ2vcsyeVXww52virv3aEkIIIYQQQgghhPhdZABEiDvibBsAqXGBoY8vIP/mP5P+5whrxNRJoyhe+xpz15+mSA0W4o+g0VRg2txZ5C97gvdWH1dDxW9h51ibMU+PwP7oMj5evpNcy7Rkv1d4Ex6efD9Fa99hwdpj3Ob4pxBCCCGEEEIIIcS/nkyBJcRdLLBmGx55Zhaznh6N45Z3WLpVBj+E+CcrKTrM559/i2fDNrTy9fjdf6Q1mioMfmQyvoffZtFmGfwQQgghhBBCCCHEf4u8ASLEHdFg5+SCi8FIpmWR5n/43aO3d8TV2Rmd1khBViYF/5IXVsS/jR4XTzfMhTnkF8lF9rtplfZ0dcKUl0eB8feummGHq7cr5rx0rLOTCSGEEEIIIYQQQvyHyACIEEIIIYQQQgghhBBCCCHuOjIFlhBCCCGEEEIIIYQQQggh7joyACKEEEIIIYQQQgghhBBCiLuODICIP4xX1+ksWLDAtj3WA73uj7u8PKq357nZn7Jgemc0Go0aKiw0mhAGvfIJj/WvpYb8NTR1h/DRp3Nt/f36o1QP81RjFOWqMP7Zt21x8+fy+L211Yj/Fr8mg3jrxRFUsNOrIX8Cv0qMffphegV6/wELZtdl/AefMrKR3GNCCCGEEEIIIYQQ4t9PBkDuQq0ensf333+vbGtYu3Yta6yfv2fhM/3xdTWoR92Ypvx9fPLVF/SqfmcPQTPXvsUDDzzK0oMZeHu5cSepNYHtmfXF1zzV2U4NuZbO3hnfcgHoSjKUvbt32RpNxEA+XrWSEQ3vpPUMePqH4OfhqO7/NcwHlzBp/FimPb2AHGdfHOx0aowi5RQfvzRNuR5eZrc5gHJ/cd1+C01YH95b+R1TWv5xD//1zp4E+nth/2cN2umcaNJhGE2d0tlXmMfvXS7bbD7Ixn1l9HnkM7pU+W1/HrQNhvHF8m9ZtewxaqvnrWk+gRXffGf7XlqzlMe6VMTx0piQcoxOSbNw2Upr/NefvkqLyh5Xvj8s8VU689ZnS23xX86hc+U/qT2FEEIIIYQQQgghxF1FBkDuQlvevJ+uXbvSbeyHnC1JZPGU7tb9oc8tIzW3VD3qJrR6DHYG7vQFDrOxlOLiEkqNpjsfotDolDLtMFz1DP1q6ftWMX5QN4bM3o35bl6239IO9vZ33PZ/C1MZJSXFylb26wfvZhNlpSVKXAnGf0t/KW1vZ2eP/l/0rehbfggjOhn4+LPvicssVkN/DxMnPx3Lcz/k0KnXQEIcbz1gejW9cyiDuzegTKmKnZ3+8h8Y87b36NPT9j00ZNpCAoY/w8SGrkqMBucqHXh9TFv2fzqK7j1688J3GYweM5hIb9ugmV/1Frw0oR0/vTiZnkr6voNH8cPJu/lLQAghhBBCCCGEEEL8UXR2dnbPqp/FXUbjXplu3aoQt3YVhzKuPDDU6PTU6Hgf93RsSoMGDWjgX8Te6BScQ2rQq1dvWjepS42ocrg4uRNZtb5yTCD5B06TZjbjGtmAfr2607xJQxrUroomL4GE9AI1ZwsHohq3opFbIks2HMV0i9EKrZ0TDboMoVfbhtSsFIKbkwvlouopZZZHExtHUkExnvV7cX+vtra6BpSy73SyLXFQHYZ0iiJTV4MhvRpj0LhQp3U72rYIJmNfNJmWY0IbcX+/bjRprNS3SgiZqQlk5t3eg2LnWj0Y3bedrVxrG5xR2sBAZP12tKuoIyuwPUO7t6RBzTCKEhNJyyuyDfy4B9Oxex86tlbat349AnWpnIrPViK8aNR/KPU9MilXvy9d2zSmQWVnYo9cwOQXSZee99CueT2l7f1xdXAhtLKl7YMpPhxDivHGv+3XaDxp0KsbAdknKA1uTqdWSr6VHDl39CKa4Gr07NUBv6wzXMgusyVwq0iPe3sRWXaEM6k3f2dAa3CgXpeh9GrfxNoOdX0L2HcmVY21cXQNp02rChzauYOEjKuvBVvd6it184nbwg/74tTQmwiqzeCOUWToqjO0dxPsNc7Uamnr08x9p6196lG1LYN6d6JJI6VfqoaSrfRpRm4xWl052vTtirenFy3bdqZF04ZUCTBxNjqRElvu12Vw86Vtj0F0blmfGhUCcHFwJqiipe3DKDtxjuTSMhx8wunUsx/tWzRSwusTYkjjZFyWmoNSp3o9GdFbvUYbBJCz/zTpysVguV86Vzew9fufSdE6U7dtT3p0qo9T4gku5BrBO5LuPXvRrqWlfesR5mki4WwSt3eFVmDgCw+g/WkOX2+Mtp2jRoN//Y7UrhBOk+ZtaFnThbT88vQZ2AznlGQSs/Mx6eyIatmXAV1bWetbv54faUrbXjkbyInLoGG/rhjOHSU6Kfs23yyxo1Kr/gyok8N7a7JoU9PEpiVbSVRjLykucKZGm1Z4J3/Lj9F6GnccQH3tFl5fcoSCYhMuHqG06t4c44FtHE0ppOl90zBu+oDl+2Nv2o9CCCGEEEIIIYQQQvySvAHyHxTV9wlGtvXm1JYtbNmSRYURM3hqYB2KM+LZt2srm/eeJ7+0mDMHNrN5s2U7RKLJDB4htG8QyoXju6zhR8560X9YLyJ8HdSc75y5rIRzh3ew+eeTZBaXkXpKKd9a5h7O5xZaBxTyzx9U6nkQU0Rj+rSohEadHEdTrgrdBkzk2VGVKNFWYviEPgSWhdCqzwO0r60cE1KPqZM643hkn5J+B8naGjw8vg++7reurya4GzOmDkQbv+WqNrA8BjYQXL0p9058lleGR3Lakq+uIuNHdsHVyQB2zjTpN4hamlR+Vtp3+04THcdPonWNADQaN2p06suDEx+lit1FpU5phPcZy9huIZTmpnJo909s3nOOfKOR2COX2v4g8cr+LWl1lG/anSqGJHYqfRqltMsjSp+WZGoJatiZQZ0qWJ6NW1Vq0Z0hHSMpSL31NEIuTe+jnn20tS5btuRSdfQMRrTyV2P/eBq/ynRV6v7CA1UoMlXgPqVPg0whtOw9mg51lAOC6tCvnguH92xT6rSDRGNVRg1pjbeLAa3Wh2b9RjFjbA90F47y05azVOg1nq5Nwm2Z34CxMJcT+5T8dp8hz2gi8filtt/PxeJSzAZHqjRqjibpgDV827YyWo5+kKYV3KzpNSE9eVS5rkrOX7lWkn817qchtPEQpvSvw4UTRzidVaZcSi4063ofbcOz2bPTknYL+49foFBNcSuaBp3pGpLL/u0HyFPDLF/pPrW78vADXdCb/Gk2cBCjh7ci3LcpPdqF4mgHzpX6MbpPbeU8bfXdsvUI6WrqS/JzT7MvGurV8bWmuR0O7p50bleDPSs2cDxHHQy8jrC61amsi+HHn5W2tbPHN9SHtJgL1jeJnCv3Z/i9LTEWGahS2YH/b+8+wKMo/gaOfy+9914gEEJCb6H33kRFehEFAUFQQBRRVIqCihVpglKkSVFAEAUUREB6LwGBBEiD9N7Lvbt3G0jo9v+Lv4/P+uRmdmen7fE8M7czZmaNaFTNGY/QzkyfP5/5yjFjbCdctLSEEEIIIYQQQgghhLgXmQD5j9HpmtNvYChhm+eyKyyMsLB1TFp2lXpdelDTKpnLF89z7nIieUUFXL96jnPn1OMqqeqbHGkxbNmwiX2HTxnCT4VtodCsAo72Nlrqv5++uJCEyAucC48lu6CIjGvK/Q33jCAhN98wiJqXeFXJ50Wup+Xe/kt0cycSdi/hSHwR9ulX2LnnEBcLrbF1sKBOnWYEpZ1h3ZmTyvWn2HXkV/IDatPGzvb+Hb9yTeo6p3H+yC11oDHP/40Fk+ayM+wke078hmnNerSxssLWtgptq7qw/9Q+jiv1e+bsKnZFudCkUnmMw+UoZTzE5vU7lTxt4OeTltSoHmQYhI8M/41zEfHk6YtJjCq57xWS7/H2xw3KNdGntrNm3VZOKm265IdMgts3o0J2GEdOJ+LXpBUVTNRS+1CrTiUidyzmYNL9l0PL2LecpZsOGPISFraaXb95UDOovBb7NzG06SIOxRVgnxHJrr3GNrVRK/DaaVas+Z5jJ88oeTrJkbAjOLpUwtrKOEpvUpzFvvXfsGn3Ac6E/cgvEebUrRGMqyH2zooLcom5rNZ9HLlFelKiS+r+MkmFRaDEn/5xHVt3HzOEnw1byYVEf3w9tGH44FrUtE/h/LGS6yJJu+XNJ7PKT/H2mCb8uHY5P+4+wfUspU0tLPGr6E5WxGXOnQlTrjvP5ZikB37LISAkCKvCq8RE3NKOOjOyLh9n3/mLZJsGYhOxmV0XEsHWDJ3SBcyDq+NTFMe5E+o91fxGkaFdWkKfl8XV85ew8y6Hubm6WYcpFev3Yt7azWzeXPaYOSgEdaUsx2r9CLK4wL6z58hTJ0xvYdr+NcP58157jMhvV/DrtVz1CwkTcx1F+XrD/jfvTWvOoWWzORpZhJmFOtXphFt5eyxjzvDRhAm88spnZNQaQs+OwVqqQgghhBBCCCGEEELcnUyA/Ne0akRj83iuXc3XJhMKyVUH9218cXG99xsBpmYWhPZ+kUVLVrNyxQo++/ht6nipg5T3f5Pg7xPH1Qt5hrKkJMaSnZOtlcsCZyd3PBr25dPPl7JixXI+fXUw7roscgofYELh51Wsv+zAs7NX8/6IRwgJ8MLRolQ5r0VxMsN4r8SUFLLynKlQyRQz04r416jFmGlzWK7U0bKlC3g8oIC0bONkjio3+gqxBepbHYUUFioPoWFi4k/S68mIjSJOSVevpHs2IhIza2+cnIvZv3kbFxw6M6iLDWblfanikcCBH1MpeIBqcPapyPjZ61mtlGXFiqU8VdscXcmrJH+bkjbVKW16nezsLErG080trWn+7Lus/HKVkp8VfPDacAKdS/XAvByiExPIMEwaFXMxKh4nNxdsbI3Rf4TOREdg4658+PlaVqltuuwLugQq9yyphx3L+e6aJ2M/W807g9sRVN4Lh9JvTbi2YNK0x8nZt4oNey9SVFKYrHRO7z6IfeeJfLVlDWOalcPTzRHzB+wOpkq/KU64TsJtcw35JMenkpOj1oGO2MjfKNTf3Jcn98dVnLJqxDsr1jCle13K+XliV7IheQnl5OLiYpxcPTExVSOLiDi8jud6d6Nbt7LHhGXnybWoy7MjmnDsh+8Ji7tzxyr6cYbh/K4D3ian05sseqmJ8pTq0SuPglWjp/ni1fr8MvEFvrucp4ZSVGjMcXZ8LD8f/JmYjAzS00+y7KerhDZoQHk7Q7QQQgghhBBCCCGEEHclEyD/NRlZZGNTdkDY0Q7z/AQyDJtm3I0JPiEdGNzJi6+mPM+TAwfy7NiJHLt1gf//GcXk5+eSuH8pI4c+xUAlv8bjdTbFpWiTJHen119l8bhBjJ7wIceLqjJq5qe8/kglLbYsK0sLzMzyyUjVK9elkxJ+nPcnjSh1zxHM3Xbstl/Z/52c7O3JT71CvNKm+msH+WpvJDXb9aShnz/ZR/azK+lB9nUox4ApH+B4ei7DtbIsOvoAm+j/bcyp2mYQQxrl8OmYYYb8jJ8+j/B79FtHWxvyc/Mo+hPZtrKrwVNDu3Nsyes8rdxz0KCn2HxRi1To9VdYOGYQYyfNJsy8HmM/nMOEjhW0WEXSbt6euoCUoAEMf6Qm9pZaOAWE/bycsUNGMG3BVvShQ5j85jhq+T3YyH5qRiamHhXx+52TO7mZZ/hg1BBeeWcZUZ4deW3OPIY189ViNaZm2Dk6kXw9gsJC9Z0UHU7eVej0RG969y57tKnhSmDvoTR1yce1XF1jeKMAzC3L0apXN+oHeCotd5M+6Th7TiXhXL0+/vn5xF9JIKhcJrNemszXEUWYO9jhYZ1CWFguRcVKP9Xb4OLiqV2tfl1Zk5+XR+G/2RWFEEIIIYQQQgghxP8LMgHyH6MP28i2CGcadmmPh/JZp6vOgCGNSd63njMlPyWPTSTd3AJvn7J7J5ia2WKuzyOr2Phr8iZ9xlHV3Rj3pyWlkVRURFCIutHDXyGXq9ERWIT0oX8juz/4jkox8eGH+OqLLVzIMsOnnKMWXoq5HfVDG+N47TA/x+aSm3+amNyKdG1WFYc/sjXK9SSSldyWD/jjS/zoPJsxsmtlwnZu5pphKaZUjizfzrWQbjzXI5SwsPOk5d5/XxGdzhFbGyjIz0PdPr3mEy/zeJVbXxX45+gwxdLCGrPCXLKUcplb29GqWz/8S9YWu4XOtyMDmjhz9uwpEh9kXan4ZBL1xVSsVEMLMDIxccTKrJDcwkLDpFHowGm0um0VsCJiwvay4vOthOdZ4u1ftq8Un9vKwuXrqdBpHEPbl8PCVIswUNpn/RIWLT1MnoMjNrYPtulG0u5DXDGvSHCNP7IjRi4X921h8YKdROnscPcuO+liZm1L5Ro+xJyKIT/XOFWWn5NGbORVrl4te1xPzSNj7yLefGs2u85q4YlZ6IuyiLsaTVJWTtnJNv9Q2lR358p+pU8WZXPi5CGupnpSp7YFOlMLgmq2xDHxEHuuJlNYfIofj6VTq0owzkq16HR16dLUjbDTJ0h4sJ3ihRBCCCGEEEIIIcR/mEyA/Ndkx7JqylCiK41lwbp1rFs3gw6X5/L6oiNkaafos7bz0ccHaTH6YyVePWcybcxNiIo4xIFIV8bP+twQ3pZtHLl6c/vlusPnKuGLGN2pBra1+vPVmjXMmzGK4DvMG9xKn3uUWe99R1Hb17R7fkSfil6ow+1NRs1XPi9kWItALGs/xdp1q/nolQH3WQKnmJhDG/jo+8u0f/4LLU3lmDkcL2dr7Zy7C+g9Q7mP8Zq1a2fQ4NLnjF18SotVVOnJspWrWffVlwyqHMcns78iIiuP/MxrrFu+HPuWL7FkpXbPxZ/QuZ6/duG96bN/5p23tlN50Htant+is+29Z1L0+kgOnkykevdXjdd8NhGXnc/z/qbYG/tJ6BO/Y82uPPTF1wkPj+IBtlVX0j3H8gW7Ce7xMsuVdMdWOsPyAzdf+fHrqoR/tZYv5rxIlaA6vDFzoXL/eUq7mWBfsT6vz1qufP6QR/0tqfr4ROXvxbzQqjwWf/BbR08eJw7s5VROFaYtWs7KRXPxT9/DpYRc7QyFnTdPTfjIWA9zxpC69nmW/xzxQPtq6LP38s6U73Dt8bbx+nXv8KiLPTlZJ9iyM5Her33IaiV8qNM2Np26uW14hX4ztfPVvjKNOmc+5eVlZ7VYI3VJpyuHfmLTwas0GfYpr3S0w9zBg8FTF9+4dun8QVzdMJ8DF1O1q+5Nn7iFvRccqNuyJb9nW/qaz8y+cc916yYRtPst3t14SYs1srWtRFXnHPZFJmJYSUvJf3ZqLKeOHOTgwbJHWFQmcRePlg2/lEBhYRLnDh0nIiGd+sM+YfVa7Z6zh5K8/G0mLTlPtr6Y9HM7eHPVEZoPn8faNat4uaMz36zeyJXUAqW/ZnB47QIKQkewaJV6/VR89sxk6Y5LD7xXihBCCCGEEEIIIYT479LZ2dlpP/sXDx8dJqY69OobG7e0somJKSVbGOj1xRTfummxzgRTk5L3JvQUFxnf+tCZmGCiXahep97DkP4tcSX0yo1L4u9Pza+J8n+Vck8t33dOtyTOeH91Lk+nU69R/lLSUDJs3DeiTDkUykVFhvPvTadcZ1Lqupt1ZEuLp19mXM0oBr2+guy8QmNelLgbZVTyaqJcfzPLpcui1Ds361stm1KCG58NtHvfqAet7u/l1jrSl5S/hLkNrcbMpm3KMmYu/oWM+yVYolT9Gcqp5EqnFKTYWJiydWuglVU5r2wdGN2Wr1updaemaUjjTm1qjC/Zf6OkD6r3NDOvxqQFr3JuyWS+2XfFGH+/+93KcH+1TVQ36750fyipByVxY5uWilPd7CsKNc5w6s101D5b0j9LP4eq35tfO+fHeGdOR7Z/OpMth64YrjXcQ603Q/rGertZl0rOb+0rpfOrsrChw/jZtExcw8df/EiiWsjfS8mDscm0cpe5p9ZHSidbqt5v/87Q4rTL1ThD/xNCCCGEEEIIIYQQ4j7+4G+xxf8P2gDuHcYKi4uLKCoyHmUGP0voi2/EF5UagFcHH0tfZxzsvj3u5jmlBzLvR81vybU3833ndNX9Nm6W7+YgrjGNG0UqUw7lUNJ6EGp6pa+7rY4M974ZVyZWjStVv2XLUjYtw2DubWkrYaWv1YLv5dY6KknSzqM8DZq1ps3IyfSz38+a9b9j8kNVqh4M5VTze7MwZe5pPLSy3lYHxuPWot5GvU5JQz3vzm2qpls2T+rn0kq33X3vdyvD/Uvye7Puy6SpJKrWw41quKUeyrSnoQxl0yndP2+to9+b38y0H5j95Wm69O5GLTfjUm836k0ri/HPkrpUs3SP/OJGtWHv0tf+F5at3f7HJj9UhjopVe4y97xZdzeUqvfbvzPUNi6V3z+aJyGEEEIIIYQQQgjxn2NqYWExRftbCHFfenIzkgi/dInLscn/84OxlnYu+Hi5Y5Vyji3rNnI+TYt4COkpIDk+koiLEaRl/UcWSNIXkRQbTmRiBhkxcaQWqLu1/Bl2eNun8ut3Gzh3c5UvIYQQQgghhBBCCCH+X5IlsIQQQgghhBBCCCGEEEII8dCRJbCEEEIIIYQQQgghhBBCCPHQkQkQIYQQQgghhBBCCCGEEEI8dGQPEPGXsav1CEO6tyE0NJRQ7yKOX4q7fbPjP8jWrzqPPvooLcsVcvRinBYqjFxp3HsAde0S+S3mH9zkI6AJQ3p2pmGD+oRW9uD6tVjSswuMcY4+tOv6OB1aNiG0Xl18zf7hvGnqdh5EedNrRCdlaSEPB6cqrejTxp/Yc1Fk/12LGLpUoEu3xthejSYu/8/uLVKRjs/0wCPlGNGpWpAQQgghhBBCCCGEEH8zeQPkIRQ66G3mzZt32/HuyA4425ppZ92dzu8R3nh/Oq0qaQEPKC/6NLt3HyPfuw6PtayKiU6nxdyfzr0hY2Z8yLAm5lpIWdZeQXR4tBftqztqIQ8nnW9HXv/4Yx6t9jvqTudInc49aV3TRwv5hyRFsO/XPZw4l0loq5Z4OVtrEYqcNM4fP8iePeG4texBm1r/cN401Vo8Tq2KLtqnf4fOpwOvf/IJ3Ws8eJvej31gA7p3rofL73jGfhczO5p0fpJe9TxIM9Hz5+dYEsnyaM1zYyZQ21cL+h2ca7Rn0juzmDe6tRZyU0jvKTe/594eRKCF9h1XvhEvTf1Ai5vNq0M641Wqi6pcQx9n2vufMue5FlqIEEIIIYQQQgghhHiYyATIQ+jk2nd55ZVXmDj7F8zK2XF8wauGz28v3UVq9gP8ktvancDgIFxsft/gakHSVcLCLhCTnEXR7x0xtXAiICgYf+c73zPpxHeMG9KTQZ/s/8veKvmfZOlGYJUQPOy1z//LMq5z/tw5frsYTXaRFlYiP4voyxeU/hBOUt7D3GAPwEpp05AqeP5/aFONq2cXBndyYOmKH7mSkaeF/hnp7P94BN+khvBIkyY8+DSmjgptX2LmU43Ru3hQyd9FCbmpQt/3eLs3rJo4kYkTl3PVvysfv9rBGBl9lHkzpxi++15/+2OyqvdhWMeaGOaATS2p1+MN3u1emSwXP4L9nY3XCCGEEEIIIYQQQoiHikyAPIQKcjPJyMggIyuXIn0x+dnK38rnzJx84+SBToetixe+vr7Gw9XWcJ2ppS3uXj74uttjbmKKo5vyt+EcN2y0X5qbWtvjqZ6jhnt74WBz5zc2HpTOxAQHVy98PJ2xNDXB2qnknh44mJsZBjvN7d2UeA+cHR1wsrUyXqiyVPLi7oilrSu+Pkpe7B1x81TL5cqNH3pbOeDlraXp5Y51ya/DH4CpnZKuIS+l60CHtb0L7k42WDp6GOO83bFV0r0xMGtmiYu7Vr8+Prg5lOTZDAcP5bOjFU5u3sZ4TyfUGjQxt8bV0xsfDwfMlfvYu96se1uT0kO+d2diaoGLR0m6joZ0jW3qiZNVqUfdzAY3L29cbO+frk5nouTlZl/xcTH2lb+VtRPeHo5YWzrgqd3X1bZU/m9tU8tSbWpipvRbzxv5tbfUwpW6t3f3xsvZRvus3sbztvLYuGj156vWjwU3ql5pU+eSNvUt3aZ3Z2JuhavSHmqbmiltaudye5uaWtrg7qmF+3jjbHcjwwYWDu7aNepRql+XZmKOo6sHPr5eOFpoGbZQ0y0piw+ujjaYGmMegA31n+lK/C9bOXM69sZ3hrWjM/bK4an0HR+lf1nbOOOtPqclfV9nqpRReyaUw9tbeabVcE2R8r10eM0OKnXtTGBA2YmMuzExbcGjHQr5ZPpn/HY9Rws10um8aNwwCPOzhzmQnk56+n42/BiNZaPGNFSf1aICsrOM34XJ1+I4fugqtv62mCndxdqmBY2Do3j3vRVEJv0VEzxCCCGEEEIIIYQQ4n+R7AHyENM5htC1axWit33LyeSbv8L3qNuVoUP7U9fXi4pV2jL4qYZkRl7ims6XDu3bUq9WdaoGemChM8GjXAghIc6kHr1AgpUTDdt2oU3jelQJCaFevc40rGLCufNXyMkv1lK3olKjljR0uMaan85QfJ/XNdSB/1ptutOmYQ2qBvlia6rD1itYuac3+eFXuZadh2OtjvRq24Kug0Ywsk4eK34KMyzJo6vVk4VTBuBVrhqd2nWhQf1qVK/WmRHju5G781vCTPxp2X8QA2uG4BtcjZYt21PNp5AzF2LILyzJ7104VaP7uEn0r+dcqg4ukqC3pkn/F3ltYEN8QltR38+PRu3bU8cln2MXoinAnIDWTzC4Q3MqBwVSpXpnunfy52LYRVKyPHly1kKea+iIU4W6VKncjEEjO2B27hCXit1p3b4zjeqode+p1L0OFz/1vq5knLxEXNHd86vTOVP/8Ueo4W6JZ/nqBFdS0h3dAYvwM4TrQxj71mu01B9n52/GzRc8QvvxzuRBmJ/dyqn4e9eDdUhL+nVrTfUqwVSp0o6nBtYjNuw4MSn52hnKOfYBtG4ZxMn9+4hNztZCjdS8hT7WFbfoX9h6NFoLvTdds1Gsm/IoLjbVqde0ArU7DKFvvVSO/nKZdEc/WvR/koG11DatSovmHajhX6S0aTT5ReDe8FGe69tFqcPyBFYOoWrlisSf2cGxcEv6vjeP8VXjWLM73HCfZqM+Y2abbFbuvKB8cqFW29YMGj6M2p5uVAipSnX3Ys5evq60qRnlWj7OkI4tDG0aUrUzPR8J4NK5iyTd4+0IS1c/WrXvYmzTSp5Y6sDZt1SbmlhStVlnOrVsQFXleapZszPtmzpx7uwFMnKLMHGtzYAXX6RzdTd8K6jXORB/5CLJStqOlZvSpWoRP313FIsaXXll7AAqlXMm/9IpInOtCen0DC/3CcXLtyKVg4NwLE4nOiqBm612d7ry/Xl1cDl+WvYFJxK0Kyxsaf7M6zzzSH2qVu3Es8PqYW0TysDBPQhMO8PhK8lYBbRgxOinqB/kTUBgCJUqWBF7PJx0YwoGuUVp+NTrQEjqCcM193tTTK+/ysGfDpCYZ0uVVu0INbuoPP/ntNhM8uzq0rpFebLDL5FgXo7uTyjP05FvWHdQ+U7SzlKZ2zrS8pEumEQc4MD5OHJyIji05wSp+XZUb9+ROvozLN/xm3a2EEIIIYQQQgghhHhYyBsg/zE6XU16vfAM+oOf8sncucyZ8wHTDrkwfFhffNNOsfbLBcxde5jk3Az2bJjHXOWcuXM3EqYOwBflE318J0s/N4YvXLkG58BG+LnZaan/fsX52RzctJh5K3YQk5lH+M+faff8ikMJaajD88mHNyifl/LLhXgKbh0wta9CUOo61uxLoKJnLj+u28n5fB/8As0JCu1Ir/JJLFryGXPmzuazTQeo3K4jzZzt7vvrc121TjxZR8cPS0rXwc11nuw8XUnY/AWfzJnD59+dpnKX9jSytcbaLojH29Xi+I/LmK1eN/8TTlk34pG6lSh598Da1oxfVsw31P3mywE82qEqufERbFq5kLmrD5BUWMDR79R7qsd6TuVpG4vfi05HQeZ1vl9ibNNFx9x4fHBHnGNOsPdUCiFtW+GjUx93Nxo2r0vOocVsDrv/cmiFydH8uFbJl5IXNd0fc5rSo9nv3BzmD9A5VsMm61sWfjKXWUt2YN6oDw28zAms256eASksXrJAadM5zP/2Vyq27khzF3vMTP15tHtHInevYNZsY/0djNESvA+nqk0ZMqwrOWtnGdp07twFfL3vErmFeixtKvF4h1BO71hubNN5H3HUrCHdQitzr/dhchOusHmV2qb7SS4o5PiWW9q0uIiE8wdZtXi+IXz+ogVkezSlirYck2nNrnQul876RSXXbebSLROK1oHdGD+sLRd/Xs3sT5ew95rSprbONG9cjeQDG1gwT71uAZt+DSNTu+Z+fJrWwzUngshLt1xh7oRf0W+s/uEgybY1CSg6wI6j6bhUsMTEVKnDOh2oXHielQuN+V24aDu3TnkVpKdw7nwS5Wr4Y2au9kczKoY+woS33uXdd8sew9t6Ynaff6Eu/PApMz87SdNRbzBt8lNY7FjEzCW7DZNEKl2VLkyeNp0Z016lruVFtu29RM4DPE5CCCGEEEIIIYQQ4uEgEyD/NY1b09EjjUsno7VfSCdzcfc5st2r4u9xn2mB/Cxsq3fjo8/XsG7dOr6YPYlaHuaYqKOf/5oEzh+OIlfpyqmxV4hPTtLKZYmfVzl86vXkvaUrlfyuYfYbz1DJzxlXE5P7L79z9EcO5ZRn1MdfMrF7XexvXekrJowtJy6TTTGxCXGk40WNCmZYmIdQpV49Rkyby2qljlavmsXjVZ2xt7QyLEmlygg/QViCOricSmpaMZZWd1zY6PcpLibhwknOJaRTpLTpr8cjsHINwsclmz3f7yHe7zF6N1NK7e1LjYp5HPsugowH2KhFl5VIl1dWGNp73brP6F3ZHAuLsss0/R2Ki46ze0MYKdmQfeYrXhg4ka0JFvh6lsO3Xg/eXaLmaQ1zpgyjsr8zLqammAW2paFPAZejrnDjhaQH5FXeD4+o0yxX6s34DksB8fFJFBUVY24WQtV6tRk2ZY6hTdes/pQnqjthV6pN/5CifKz86jF5zmpD/a5Y8h7NvM0wMTUu6VV8eBsXberx+rzFjGkdgMWt39bu7Zk6fSA5R9eybMtRctRXYFQZKVy8EEvwk++xYvUcupe/b28vw8baioL4SOJue10kl9iLUaQaZhAsib1wjPSCQsMkpSr76C/kVu3Jh4sW8mxdZ3VO7nZFheTk5ODhXUH73igi6swuvpj1IR9+WPZYu1+p//u0o86jMQOHdeX695+wbm8KdQY8z7gelbVY0IfvZu6nnzDzw7nsuu7Ls0+1wcmwCYgQQgghhBBCCCGE+C+QCZD/GnMzzNCX3Ui8WPl8a9gdeFRuxMinGrJ/+jgG9O3L0Odf5misFvmvKVbHVA30xUVKGUoVQgeXvp/OkEH96Kvkt3fP7nTuMJJVMUk3Bm3vRp97mvcGdmPCR9so12cya75bxfN1Sv3ev6iIQu1WJbc0DvjqSLmwm6ljjPfs27cPj3XpyfQN+0kznKWcr1z7O8fnH4ha/pJ01XooyLtOajLkX9rPL1eKaNqyAwE+3lhfOskP8ca3a+7NnCemrqJq0lrGGsrSl8+P/FM/n8+noGQAviiHlMRkDPv3K5Uc/sO7DH3KWL99ej6htOkIVkYmUKQzx1T9RrvRBZTPd52bM8HkxgYf1ri4uGBhrufWvdyNlDYN38dbY0vatC+Pd+nBW+v2YlxU7I+xcwvgmed6cenzN3hKSfPJIcPZcUWLVBRlHmVyvyd4d81Z6oycxcatK3kqxEKLVST8xDsrz1C9+eM0CXa6uV9JcRa/fPk2A3qP5dtoN57+dAPzXh9EgP2Dfd0XFxdj5u6F620TGHolTqlcrX6Li8u+QZRy9Ude7DuIhbtTaD3pSzZuWECX8rdMNijtZ2JiQlJCrOE+amJ6JZ2C/Dzy8soeBUXFN5vyDnS6cgwa3x+/c8uYteE0u7+cwcJDGYT0f5pmplrm8zNJTEwgITaC4ycOY1W5IcFW1vefABVCCCGEEEIIIYQQDwWZAPmvOX+Y42lehNQL0JZkcqNqu+roL23nXLg23JiZTb6JKXZ2jsbPBqbY21fDvSCWk9mZFBQV4RVUF5ebe0r/OTl55Oj1OLt4agF/Vi7X42PwqdqVar6WFCn5NR73HlS9SU9xUR7n965kVL9xrA+3oHXn+lpcKSYWBAVWwj4/guPh+eQXhJFFBWoEV1RqrOSeRffdC+WGrBwl5+Dg4GL8/EfY+tG5QRBxp45wXbmvXh/NV4t/JL9+N56uX5XTh4+Rkn7/3SB0ulCqVtaTGH2VeKUMLoH1CHT5N78y8ohLiMKrSmeq+lop7VO2TfXhR4kucsDTw1upezeqNXuWljWMV+r12SSlZGPi5IK67bxnpeY0CLbXJg1yiLx8hWT/+gyr6W84Hyzw9vbAzMyUwsIwMgrLUyOkEma6P9am6ltJDo6uxs8aS6u6+FokcS4tlRwlPc/gBniVWVNL7YNZHFj7IYP7TOT7OBeat62jxan0pP3wLvMPF9F3wECaVba5MQmi16sTg1dZPq4vT4/8jEK/ENw8nYyR9xFx7DQ5VhXwDfi9b/rolXpJYuunr9Cv5+vsy/WldujNtzFUpnbOhIT4cv3SZSV/6nSTGX7VWvHM8y/y4otlj16NXI0TWnfliLOTGZlKmzgqTaHXO1Csy1a6iTWWtz4+phaGTeyL066TUVRo6C9CCCGEEEIIIYQQ4uEnm6A/xO64CXrWVSKiUgl99Fla1a5Gw+ad6eB5ivkLNnIhVRsUz0wmwyGYrh2aU71mKM2b+5Nx4CyRRcWUr9eCZrVqUKdhY2r6WWJubsbJo4e5npJDYKeRjOjVhno1g/H28MAnsCo1Kjhy7eJF0u/34kBOBnF6L7o+1pFKlWsr9wxBd+ky0Zm5hDzyHMN6tKZu9SA83NyVdKsR4mVOTI49nZpW4urOLUS5NiPU4zp7D2VTr2dL8n5dxvYT8WT7tmZI59oE126ipNmc5kF2nL0USW7JckF34dlsEM/372y4plmzFgTrjrJo9Q6uJhZRvnZTGodWp7xSvqbNW1K/nBl7N6xiR0QS+QVppODJI53bEVo3lMZNlXvWq0JOUiTXUiyo++gjlE/Yy8YDVw33qdi8D6EcYe2eCMNnslJIMAugW9dWVKlaT7l/ADmHz3HtnmsBFeJQqxPta/hRUb2mzaPUzFnP/OU/KfWnnRIXg2n9PrT2iWPDpu3EZDzImxxpZFhUpVPbulSrUpvGle1JNPPDI3k/W49F41b/CUYOeIzmTUMJDgrA1zeAeg2qKO12jAS7SvToP5huHZpSK6Q8Hs6uSt5CcEm7THhilvrS0V3pApowoJkVv6z8+ZY9JIrJTE0g26cVg8u0qT1h4VFk58aSXVSOdp3b06BeK+r5nyA8I5DCK3s5eimK61EFVO3+BC2DqtCglhNxRW6EFJ1hxc4LpCfEER1pT9vRj1EzWO1/jQmyTOFU+DVy81JJ0bvSRUm3fr16xjYNrUZ+ciQxSWU3fb+jrFTiTMsrbdqakKp1DW2ae+Q8UQVZuFVpRuv6Nakd2pB6ARYUmtkTeeYAEdcz8Gk9lNH9Omp9sDmVC3bz+epdxKbk39gE/ccNv3JGeb6cGvSid/s6mMTs4WK2O136DadH59aGaxvXrcH1s5vZdSicnIIHePdI6Ss+HfpTIf8CJ8/EYNjm3dSCCg3aEpQTxt5oBzp2rkPsL1+T6tmc8sUn+OVEAhU7Pcfwnu20/LbAJ30byzceILFUX3P2rskT7cuzfcPPRCRlqVM8pF6/xIE9u9i1q+xx4qpatya0HDiRfl2bUKdaJeX5dzM8/0GueqKunCcyMo/Kj/WjRVBlQpt3oHOFBBZ9sYJfwxJwrdGagQP60b610l4tmhJon8dPa9Zx7FoamFvT4cmX6dW5sZJuIG4urvhUqkqATQ5Xo66Td++vByGEEEIIIYQQQgjx/4TOzs5Ofgz7sDK3x8vLnpy4WNJK/eBfp9Ph5FkOB+0H3oUZccQkq+8d3GRq7Yq3hx3GFYRySYqMJ1NnhpOrGw42FoYlZHLTEyg0sSErI8UwoWDt6ouHXdklbwrzMklMSHqwAUULR3y8nDA3/Iq9gLRr8Uq+C7FR0nW7Jd2CnHQSM4txd7UlO/462RauOFvmkphchLOvG0VJkSRnq1Xghpez7c3lgfIziYlPofCeEwpKVpy88Ha8+Qv4wswEYpOy0WNLi6dfZlxoGq/O2kSOkr/CnDQSklIpmVMxsbDB3c0NK2NBoLiA5MQEMnLAydsbm7xEYtXMKWzd/HAmhejELMNnlc7SGV8vB63u80iOiiPjXjMGCktnH7wcbu5IkZMcRXxG2TI2GLOE3vq1zJj7A0o1PRBTaxelH9gb8qLWQVKxE476FOJSczB3cMfbyUbpT8ZzjQqVdoshHRvclDqwLqkDg2KykuJIysy/9y/wbVwp52ZCQmSCtp9LWeZ2rni52JVp01ilTdUlk8ws7XD3cDXsl6HWQaa5B5b5KaRkqsP4Frj4emOvdKWinFSSC6xxM8sk0rAfi0ppN383bAwJF5OdrJQ3M9cwWWNioZzr5n6zPMWFpCTFk579YEuC3d6m8WToddg5u+Fib2V4nvLT48g2caAwK5ms3MLb2rT0c6rWgaeDnvhryeTrTbA1pGNNXkokCTnmuLp7YqttGqIujZaWeJ20nPtvel8ioNZzvPGCJ3PfnsWxy8lKAZR7uHhgW5ROUrYZnspzmpMYQ4GlKzZ6pf+n5WHt4ot7qec0P+0a10omVVVKGq2f/5h2mVv5ZPl2EgoerBM6eZWn1KOo0JOflaY862kUFN9sU4PcVCLj01BfzrG0c8bN2UHbSF1PbkYyScmZSg9Vs2KCs6c/9qVWFFPPyVO+yxJTMm4sbyeEEEIIIYQQQggh/n+TCRAhfhdtAqRGJANfW0ZW3oMPKv8r1D0XlEPX+iW+GVmOuWPH8FN00b0nIMR/ns7ChUeefYOernsY9/4mkrP+bD/XYd7pDVb0MmXmxGkcS5A+KIQQQgghhBBCCCH+fvdcYV0IcasiMhJiuKhuuv2ge0D8i/zqdOSNmfOY28uBL158gR9l8kM8AH1+Mpu/+ZLDRd7UszC+ofJn6HR1GNLZjXWzpnBUJj+EEEIIIYQQQgghxD9E3gARQgghhBBCCCGEEEIIIcRDR94AEUIIIYQQQgghhBBCCCHEQ0cmQIQQQgghhBBCCCGEEEII8dCRJbDEX8bUzhVPB0vjh7x0riVl/mfX+jezdsTV0QaT/DSuJWdroQobZ3ycrI1/52dyPTmD4mKtlizt8HC2x8xEB8WFpKUmk5VbdvNpM1sn3Bxs0OemEJeSo4X+7zMxs8DZwZb09DQKCou10H+Wub0brpZ5JCRmUKSF/b1MsHZwxtE8nzilnf+xLWNMzHBwdsHO0szwsTA7hfjUm33FxNYVL8eS5zRD6Z//YN7+V+hMsHNyQZeTRmZugexJIoQQQgghhBBCCPGQMrWwsJii/S0eEv71u9ChSS2qVq1a5qjoVERUXAqFRfcZ7nOqSocO9dElXaT02P392FbrQP9OLencfygj6sNXO85S/J8bWTXyajOc2dNf5RH3C6zZG6mFgi6wFU91bUGrR/oxoo073+85RU6+NhzvXZ0nOrelXp2WPD28DwWRRzkXlWqM0/h2Hsdn01+ipe0ZNhyM0UL/9zmXr86kFwYRce44Sel5WugfZF+B1h1b4ZH7GzFpWtgDqNhvJrOfdGbX9yfJ0ML+Xva0euZVpj/qwtc/n6WoZKLr72btSP3WXWnTuAW9nn+Rbm6XWb/vihYJVlXbM7BzCzr2GcKIRqas3fkP5u2PMLMhuF5zqrmkE5OYo3ynaOF/gqmVLT3GTaNmUThhVxP/ngkx/1CeaN8QHydIiE4kXwnSBTSmZ7tG2ndyBSwTr3I9q9TdDdc0plq1alR00REbn0x+YakCe9egW7tm1KxejfJuFiQnXCenQIsTQgghhBBCCCGEELeRJbAeQjkp14mJiSEm35/HnulFsD7W8Fn9pXfRA/z4XufekP5Dn6amj04LeTCZx79l9uxF/Hgqmrx/50f+/zOSj2/mnamvM/WrE1qIkf78VubMmc/GXWfIKPtyB0QfY/miz5j/2ddcytTCbpF4cB1vvTmJ99af0UL+e3RO1ek59Fnah8jX1x1lp7D322VKP1vJ4Xh12L2snJOblOf0C7Yfv0Lu/4fn1Nyeuu1783hjL8xNtbD/eW60GfQco0ePok+XUJy0ULKTjN/NylFQrjVjX3+R1t7a92xQWya+9CItvZTv7+QiancdwtgnaihlNsb71e3ISxP6E5hmTCMuMY2SuVMhhBBCCCGEEEIIcWcygvgQSrx0jP3793PgRASZhTlEnzpg+Hz0fCz5/9LyQ/81uQlXOHb4ACev/rXvGuTEXeLwoQOcicrSQoQQ/2u82/TmmYZpLF92Ugsx0sdfMHwXq8eWz74nskJz6gapExyOtOnUmebFO5iyRIn/eTPbTiVTq3UbgszMwN6Lto81I++bVSz+Zbfh+mNhl8n8ky9TCSGEEEIIIYQQQjzsZALkP8jczpU+U1fw7YYNbNiwma3v98HWygyX2l354PM1rP+wD/72bgydvl6JV8+ZRjtzM9CZ4tdyEPOXrTOEf7tmBUM7V8NU3bPij7J0oNP4j3jnyaY4WhjT0dn5M3jKAha92BorcxNMTCyp0flpFqz81nDf1V/OpJWvcX8DE0sbGrywiM2GfG7ih0+G4Vmyx0alVnzw4Uu09OvFu5vWs3HTd8x/qQOetsZub+ZTlTHvLmKj4drvWKTEWd7vJ+augTz/5kS6DZ7Mum++Y8Ws0Qwd8zGbt8+lr6cDOks72oz+WEnvW77f9iPfT+2iXfgn2brR85U5xnS3/8Taie20CI25HY1GzWbzt2pZ1ONNmui0djGzxL7rq2xar4Z/y5Z5L1HZr+Q36TosrGxo+8Jcvv5moxL/NR+N64mfnbGOLJ19GDJjldZXvmPzjB7YWJqh03nQY+pivhzXhA4vL1HiNvH9V1Np4aXUgXqhiSk2DQeweMUaJW4DS2a9TS1PQ5IGJo6+PDnlczZp+V25ZBzVS/J7FxaOngybvoz1c0cS7GBFyzFfG67dsOFDevq6Gr7M7Pyr88onq7Tw71jycgcszG75mtOZYFWhCx+uWMs3X8+hi59yX1Nz7NqMYu2ab5TrNvLd4ndoXsNXKacOG8dQ3vjkAwaMnsAXK9V7bmbBlN543Jru3ZhaEvrcAqUOlXTXfMRj1fxQf9TfROm38yYNoLydsdw6M2uaP/UOH4xpi6utIejulDatNmgm35S06fwJBPs5apF/AwsbWo14g2FjJrF42Xq2Lh9Dp26T+GbrYobXLI+5coqlazlGvrv8Rt2vm9zN8PzqdN70fXclS8c25tFJy5TnTcnvyjdo6m5vTPseggbNYsNXCxnUKoiaPd7lq3Vq2quZ8kwH3NQTzK1pPHqBdk/l+f94CC52FoZr1b1QbFqNVuqopJ98xtDQIKyMsTcp7eNQdxSrfljP9GEd8VBPUMIqPfURWzap16nHVFqbPdjrJ6bmgXRuX4esn9bwbUauFno7nY8bXjo9hhUJXcpTt7I3Zw9sIS1Hj5mFL4HlPbEJbEi7KqY4Orjgl5vCL9euK53cHgd7e6zV59CYlBBCCCGEEEIIIYS4iwccwRMPD3faT5xNaPJihnbvzhNPTGCJ5eMsfPUJ9Oe28NKwPjwxfg1RGYl8MekJuivndO/+Jj8VFIK9B5U5z5uj+xvCn3n5K6p3epwqvnZa2n9AXg5Xj57Hr1VrAhzt0Cn/OXn4UcU7g283hlFQUExg0+d5/nE/lk8cQg/lvk8/O5tEZ1/lYieaPv8xY4N28KIhn6OYnViHFTOfwd8wgGyCiXtzxk6rx+HXe9L/hbdJDOnKI76umJm70GHQEAp3fkx/Qz28zoWazzCiS0204dM70ympOtVmaN2rTJzyHbrgBtjEn+XoRRfqtDQ3bGy+c844Jb2RrDybqpz8Fw1RZiXy9XujlXRHs/Zi9m2TTpZ1h/NcaDZvPafWg3pMY59h/xULfDo9zxc9MnmjZw8lfAgfh7nz4eQB+JmbYmrtTZ+XZtDH5QAT+vdS4vsy59tT5FiqbepB55dnUv7SHAYb6ugV1jj24uOxXXAw12FiaopP+9HUO/+Bct1wFp/35rnB9dDpTLCv1JxX+1Zn+/vP0eOJ7gwe8zon4wxZNfBp8gxNzPYz9mljfgcM/pgz99kvJj8tjs8nDeKJUfP5LT2XX2b1NFzbvft4vo5Joli5r6NvANs/GW4IV9s0vNYw+jbx0VJQ6ExxrdyWSWM6U7D3M/r0eYHvo01wa9ibD3pbMWuI2rf78vr664waM5AQR3UyTYetb1XaO8Xw2siB9Ow9lesBnWlYy92Y5v0EtaOnbj1DnxjIjE3JDBrXiwBrC85/vZZc/6r4ejkbBrItrf1pHurE3j3nSLvfCz4BTWh87TN69VDL/zRzz3vy5tNNbp/s+csoT6aNP4/VyGPu3B+47tmUdtUS+HlHNkEN7ZTnCawrhnJ26Wit7l/lcPBwRncKMF6t9BW/DqMICZ/Pk08M4sOjXrz5dl/c7zPpdXHZGLr3G86yXRc59c1E+vVSy9uXKYu2k6jE60I6USNsquGe3bu/wFqTjnw2oq7hWp1PE954uhlnPh+ixY/giyMXKTMlYeVBjS5j+PyVGkp/eo1Jn28jXjlBV2Mobz3mzKcvlnwHTubnQnW9KTPcK1SnSfMWtGhR9qjhq1SCiTlV27elocVJPl128o5LDtoH1DKc//TgDpgf/oLVe5V+72CHq00O8VGFmLkE89gzT+OVcZXoVGt8yuuws2uEh78vjw4YxviXXuLV16YyaVRPfOxvm84RQgghhBBCCCGEEKXIBMh/jK5KN/rX1XPwh59JUD7r9edY++UBJbw1Nb3uM1iffo3f0p3o9cx4Jk6cyIghjfGxssXc/J5TBvdRQPhvhzmXF0CXmraYmJjiUbEuJpePcTQpxbA5ca12oYT98D2Ho5JQxxNzc6M4c+YquvJN6d3IgcMrvuaiIa0ofthwgITyHehSpaQssfz40TusP1VMduw5vlqwigNpmZia1aJ1oyCC2zzBC0pZXnmlE96m5ni5u+OgXKXTedLx2VcM5TQeI2ntW/IL8GxO79hDdGEhRTk6Is4eIDov35C3f4s+/iLJFv70eOYFulV3x+xGU3rSunEVLM3K03nCBKUcw2he2RPzgEBqm5hg7+FGNZdsli/9gSt56m7KhUREXCApKR1d1cfoWS2fg7v2k6zE6PVnWbv8MDZVmhJcMvYf/gNzvjur/HGdqKh07B2UCFMLgqs3xiFuHzsiUu64aXV+fARFXg15etQoOla0NUwA/Gn6YlIvnaRyp9GGNlPbtJzOFGvbmxN0Vj7NeG54VxIPrOWtpbspNIxQ21GnejVc7AJoNWaccu1YHm0RhJWvPzXNzY15y4hh/ba9JKbnKrc5Qcw1C6ytbdSY+7v6M+/M3UaCPpPjZ8+S5BBMGx9z0tOOcjLakZZ1/LA2B8ua3fDMOsHp87FKK9zHpZ/ZZ9GZlyeoffNZWlXxxs3ZzfDGyt9HeVaPHOVKRqbSF5y4duQHIjJzbuQ159zPODcbqdV9VyoodW9nf2P3C4ovbmHe6v1k6NM4dCqcgoBQmj/gHNLd6E9v4KjrQMM9J07sS01nW1xctVeNMhOISc7Gv9ULjB3VjyD1wS7Nwpmm3Yfw2iNWLP/oXRZsPa9FKBIuElvgQMeBY3iifnksb7z8ocPMwhJrGxtsbjmszHXYOFSmY7MQfvl+KxcycrjTlJ6JuZXh/Ohz54k3D1Gez1KVUKkLL459Gufwr1m6+TippWZrdGZx7Fz8KVPffJPJ78wmxr0J3RoFYPX/Zl8UIYQQQgghhBBCiH+eTID813i54koOuTnaZ1VGNvkmVphbap/vwrl8dYaO7I7pkZ2sW72a9Zt/IPov2OIiPz6M3UfjqdO8EabmZlSqVZkrp8+Rkp6PThdAgK8Z6VmZ3Lbcvasjrmb55GSUGmbMyiVbb43NjSWEUkmM1aYm8tMIO3yQs3HqwKQ9+uwYdmxaxmqlLOrxyaSxfPz1PlKUU/X6FI5sWXMjbvXqzZxILJniUO6Zrfyt3La4uJiCvH9/If6CK9uZPnEah9K86TdpFouWvk9XdWknLLGyMuPKvhWs0cqy5KMpjBg2k1/yi7Cx8cXZLJf4goLbJ3B83HHR56gv6dyUmU2BqdJXSua8srMoXf0GOlOs1IHvQqWelfq5k6ST65k+bR4RVrUYNv0zFsx9k8buf27w3sTUjEefn0zVggts0cp6Ol6L1OSnXeRcqjU1K3pgY15yP1MslQJFH9/A12uN1y2b9wFjR07nh+QM4yB2YSE5BYV/bJIrJ5s07c/cvHyKijJIT9FTmJ1B2NnLVKtfH2srSxq1akjk/p1czdZOvoca3cfzytBgor5ea8jvTnVDc3X+6m9VSF5uoTrPZJCTU3an/o4vfEhTp2ts1+r+2LVbOkZWFiVXZGUrfUNvg839V8G6p0ZDP+LFXi6c0u7566X0GxNu+tSLLHvndabN34NTi0FMnzefFzpWwca4ep5SnAzORl2jyLEqLSqVncTVx+xixvhX2HbJgsfGv8fniz+gRwV1pqGAa78dZce2rWzdWvY4fCUfh5ZPEFR0nkPHrtx1g/K0iwcN5/+wZiEHTZryaLfmuCnPVWqOFc171SJq8RxW7zxLmr0DruZpxMUYC2Si1FmC1gfzC1OJyzbBz9mWv+2lHyGEEEIIIYQQQoiHgAyd/NdEXSMOL9y9tc8KXQVfbDNOEXVJCzCMt906GG2Km0dzQsxj2R7+G+FXrhAVc42cv2LQtSiP/SfOUlizAR0tQ6jsXcCxsJNkK/nQ6yNJyLSmkn95XEtlyfBD97gk4gpc8Am42Y11fh54645yfK8WcBd6/RVycmwwKdZzRSmL8YgkPjXT8NaJOsmRFF0Srh7RpOTdMqD7P0SvzyMh6jwb5r7JkMFT2V9YnR5PNFNiUkhIzKZyQCUiI6+WKs91MvTF5OVdJ8stgCb29pSMC99wNZYEU09cPbTPSp8wCfDGLDmMa1e1oDspKiL7ehLWrl6YmakDy6Y4OTbE28sYrSoqzOZa5CmWTx3NwMHvcMEulFYta2ix96e2hLpcWmkmpu1pUtuasAsnOKOU8erVq2V+Qa8qzrzGT+tWkFz5KSZ088a45UsuqelplPMOIDYmplQdXSP9TmsY/Qnuzk5YpSdyKU9JV2mzo6eOcM0tkDbWnWhc+zS7vgu//9sfBFC3YTW8rxzg68uXlXxeJS41y7iXxL9Ep2tLi2YuRP52hONa3afk3D1D5bw8MdHFEnNFC7iXG0ujlW1vna4eLdoHYRe2m61qeyn3TMwsMH59GRSSnhCr1M9upg/qzftrwmjYoQ22ttqyUcWFpP66kmmbo6j55CyebVL6n0P1+b/Ej199xPCnJ7ErI5AB/doo4Xa0HDKFNZt/4Icfyh7TH3OgZbOWVGrcizmrNhvC1o5sRKUmT/HFD3PpX95DeRJKKcggI1ePmZU1pslRnL2SgvmFY3wdGYNSDDw9PLBJPcXPZ4spyI/B1NwdK+VclbmZOR7OZiTE5lD0t098CSGEEEIIIYQQQvz/JRMg/zH6SytY+sNVQvu8RMvgYEJC+jJjcDl2f7WG30p+Oh0expnEfGo16UKwck5wsD+OOj0Z6RHE691oULkKVZTwgePeoprbzQFiW8+KyrmBeDvZYGrrRuXgylQs54X1AyzRUnzsKDvjAukwrhueGQe5fLkk3WK2rliPR2hrGrVpYMhPrRqtadUoCH3MNlZuOkmFZ96hR0iIEteFif2qcHzpEnbdZzS4sOAcvxxPp1PXjjSrp5ZROYICcXP4c2vq60xMcfOrROXKFXG3McPEzktJuzL+7g6GX2pbuQUYP3s6YW7jTGClygRVKoe9OZg7eBg+Vw5SPlta4OFbQTk3EA8bE3Sm5niWq6R8roCrtQmmDt7K30H4utoZNtS2dlfPDSYosCIBAbUpb3ONk79FKDlK4uCvSn2WG8z0gWodaWX1dzVMIiXFRrPj51i6jO5FtRpVlbhqdGzdEn9vJ/QXl7JiZwKNnxhFM+WakJB+TBvozS8bvuXyvapXn0f0lb0k2dSgRbWaVKv+NKNea4q9OuivsfdS+0plKlWsoOS3Hp5mUVyMjNVi7yM6gqNXEqndtr9WnvK4WpihL77AhcgipQ6rUUMJ7zdpAZ0r3jqdoCf1/B6+WPU9Lr0W8cHg6rjbZRN26ggXnLoxY1B1LU3lKO+Bmemf+YosIjc3n2IrV6U/VCa4ZhN6tq3D+e1rOZNrnJkpDr/EgSvOPLN6NAG7fuLoA024JBNx6TrZXsG0Cg6hSYfH6dOxAfYWxkZRl1jyLq/1FSsTLBzVvlIJH2cbw5Y0Np5qX6mEt4vSd2zcCFLyFhjgc/PNiD/kIucu5OAbWI1aSt31njCbxyqXLYvOztNYr416Mby1Kye+XMLPDzJrk5vD1fBIfOt0IqRKNSWNIPw9HDEjmrOnE9EHVKeJkm7nQS/Su766/JsxTTM7FwIClXpXv4cCKlLew5mrkRfJzy/VJ/SFXFj5Mm9tjKbNC0vo0cAVC+X7ysqtvCGvQZUCCShfkwDbBI6EqQvtZfLL4in06daZzp3LHpO+TWfNy+1o2649nbSw3vMPcGnflwztPIpVV+Ox8wky1oFyhPQaSz/PWDavXElccRJbvt/KKcfuvP1kFYLrtKFfmxCObV7Jmbx84hOOsTPKij6tQqlRJZja1XpRIf8U2yKuUPoFLSGEEEIIIYQQQghRlqmFhcUU7W/xsNEXU5gZx29nLxo29i0ReXQ71/XlqBDog7e3jvDNC1m+57oWq4rh+OFo7L19KOfjg4+PFSlhV4hKjSc2MR9XPzXMh8hfFrPjVBzRUVFk5RbiXq05Tar7UJR8lVOR2Xh5eeNsqycuKprs+/6sPZGIKylYmuRwYNtWziffXFYqK/YsJ6/mUi4wAH/lvi5OeZzZd5i0fIg9tZMzcc6UCzbmM3bPWhZuDzcug6OWPyORSxeukGjYwLgUJS763BGSdF6U8/MzlMfH05XclFjiUu8xpKikW5SbQVT4JaJSsshPi+L8ud9Iysgg+tIFIlNNCKzTjNqVXcm6GsbJ2EIlbU+s8lO4lpCKdWBjWtQKwDw/ibCrqbi6e+LpZkPylXDy3UJoXLe6UkZrrl38jTxTe+VaFwpjLhFXYElI3aZUr+RCZsRpzsYVK3EeWGQlEJuUgX3lZjSrWcFQDm9vEyK++5xle64Zspx19QT7LyRi7x5oLKd6WGURdiURfUEWF4+dIqLYnpCAcoY0cxIjuHgpmvxiuHpsB8kWAVSoqKYLv21cyJoDxnWlitW3OMLPceZKkuGzvqiQ5JhwpVwJZCXGE5GQh3fFAKVe8/hl1XwOXEjhalQMOflFeFVvQaNq5bX86jm74XM2HzOmc38JnDh4iVw7dwIM5bEnKyJa6eMJSlvH4+jlgbcSnnlwESv2XSMl+hLXU9TluApJj7lIWHicku/zXEpIpMDcl/y4M1y+eIkjv8Vi7lwRP1+tjmwLuHA1nsKiIvLzUohQzknNUjqdoqggn5jLvxn2BLm7ApJT0pR+aom/mqaHE3Env+frXRfJvvGr/Qwy7avRISiNz2cu47L62tN95RF58SpJeWa4+/liV5jEth0/ExFxhfNK3ZtY2VO9XhOqVHQi/dJJzieilMcd0/RrxCZn4RzSnKY1fNGnRnE6MgtP5Tl1tTchPjKSrHs8p/rCPJIiw7kcl0JOWgznT58hJiWX+OgIrly/xvkz0di4uRnqPufYCpbuiSI1+gJRiTqqt+9EHddi4rLN8XE2JWzbYpbsjLzj/jC3yyfqcgTX820ILKc+q55YFqRzLTaKsNPhZOms8FDuqYvZz+qdp5VyXOTs1WSs3CtQv24tKpbzVa7xoDjhOGs37yNJfb1CUVSQS5zy3MWl5yjfifuIUcpukZ9JzPUELAKU57R2yfNiztXtX7JoZ5Thut9FeSby4pTnKTJBKQX41m5PgxA1P0q/N73Cuk/mszNK+25KuMhPJyNx86mCj7sdMYc28PWeSPLUNsnP5orSx03dAyjv74uzXQo/bVhPWMwDrJcmhBBCCCGEEEII8R+ms7Oze6AhKCGEEH8xn1qMe3EYTnvm8N6m38i+sdzTw0On86bvzI8ZXLCKDq9t0kKFEEIIIYQQQgghhPj7yRJYQgjxL+g1fRObPn8dlyPL+XTbwzn5IYQQQgghhBBCCCHEv0neABFCiH+DTtvGXa8vtXH3Q8pQVqWc8q+NEEIIIYQQQgghhPgHyRsgQgjxb1AnPv4Lkx8qQ1m1v4UQQgghhBBCCCGE+IfIBIgQQgghhBBCCCGEEEIIIR46MgEihBBCCCGEEEIIIYQQQoiHjkyAPITMrGyxt7e/7bCztlCX4r8/E0ts7eywMNU+PyC3x6ewceO3fPfDNn76oB/mpv/d7uXTfhSrv93Gd5M7aSFGutYvK3W0kc1bfuDH2SNwsbPUYpS4Gt2Zv3S1Er+Zrd8soXvjAC3mJv9HXmH9lu2seaWNFvL/g0uFmsyc/jrBvo5ayJ9gYo6N0j+tzLXPDyhw0Kesn/003g/0EPwVHGg74h02vjcAC7N/8Flw9GPw5M+UfrSJ77f/xLIXW2oRRo6PvHnzOf1wIJbmv/NB/ws0fnY2W6Y/YdwD5d+iM8HS2hZri7+ubcwd3Bkx9T161gngd3bPB2JiYY2d8l1ua2WmhZTQYWFtd/P73tby5j/uZpbY2ZX8O2CnlNf0tnpX01XjbSxvTVcIIYQQQgghhBDi/zeZAHkIVek6kgkTJjBhyses2rCGOdNeMXwe1aMhDtb3H+DSBfZn7qrFPFLt9w1PJm6cwuOPP8XsrWfJ1f+3u1ZuwmWOHjrAtgNntRAj/c/vK3XUmykLt5NcqNRRqSrWn97AyKf70qvPqxxINb3jZFVO3CUOH9zPjsPntZD/L3SYmpQt7x+l8+3E+yvXMb717xu41+lMMDXVNh7/h+iUMpuqE4H/2KSLIi2aJVNH0L3783xzJR8Ttd5LSftumtIHn+STTcfJ1v+TtXGTzsRU6Q//zr1vsKvA02/O5a2+5fjr5oCU/qWU7S9vblNL/CrXpmP/F/h05Qa+eKGFFmHkHNKYZ19/l8nq9/6EmSxZOpn2gW6GOF1gK54fN97wb8Drb09n8sieVPewND4HZjYEVK1L54HjmfPVRmYNb2y4RgghhBBCCCGEEOJh8d8epX5Inf7mA9544w3enLWZ6Jx4ds570/D5vRV7SMsu1M4Sf6fkE9/z/vTJzN4WpYX8NRIPf8M70yazcGesFiKEeNg5ezXhsW5NsAjbw8H4fC3USKfzoMOw8QRc28Bk5Xv+jTemsvhCIE8O74CHEq//bRvvvDXF+G/ClEXEB3amR0NH5TpTfCu34bEO9eDkDvYnFhkTFEIIIYQQQgghhHiIyATIf5CJmSXtR3/M0qVLjcf4toZwp+rtmPLRQpZMfQxfOxcGvLpEO2cCLcyNb464hXbn3U8/N4bP//iOyzT9LpZ2tBj6GmO71sSu5OUUay8eHzWN94Y3xtLc2EXLNXyUGbON+f3s00k0cL/5E+vK/WZo+VSOV7sblngxKNeACRMGUcO+NS8tNpZlylMNcLQ2RuNcjidf+eDGtdMHhWoR9+Dkz8CRQ2jSbRQLFi7i/Yl96THoNRYufYOOTrboLGxp9sy0G2kufL7s8kN/mI0Ljzz/zo10P7n1l9omZlTp8/qN+KVLx1O/1M/QdY2GsXiJ1p5Tn8bTqaQSjOr2n8zCRep1X/Dm0M54adGmVvY89uKsG+l+/kJJeVzp8PwMZgyoQv1ntDr8eBQ1HW6mq6vSmXdnLTAsV7sNAAAVhklEQVTEzXr7Vaq6axEqG2e6jr7ZbvNnPUvIfX42b27vzsBX57DknaepZGdF42GLtOun0s3b2fBlZuVegRFT5t1I952n6hsvvoXOvTEvfziXRV/MoK238b66Ov2Yt0BLc+Z4qpd3NoRb2Vdn5MTxdOg7lA/mfsHSJYuZNrIdv2cxr8De043pzp5Is3KuhryGDnmPycO74l1SZaaW1O42jlcHN8HZRgu7h3KPTSrVpkPwfpCL/gz3ygx7YTD1PdrwwkKlHpT7zhjVGW8HLd7aiY4jtXIqx+wRTbUII9Pmz9+IG9MpEEv1MdWZE9y8H++/MuDGcnDuQfWZNHYIPi43y1OxWW9mzjVeO++jCdRx1SIU9u1fvJHu0omPPtByY1UHvsfSudPoUsuXat2n87mh789jdNf6lBSn7uCb3w1LJ3Qu88aKLnQQC75YrMXPoGeQzx2XvLKpMpBPln7G+O71cbRQQ3RUeOK1m+kufYmGD/C6SGbicdYsXc73R2IoKNJroUZ6fSr6YhvD20bGkl8nL/fOfSGvqIjiYjNs7NQzi0m88isrv1zFtuPXlfCy6QohhBBCCCGEEEI8DO4/UiQeOtWGfkqfcmeZPmIEI0cuI7L1eD4b1Yy0sJ+Z8eoLjJy+hWtZKaz9cCQjlHNGjPiEXwsKwa0SXUL0fPHuS4bwybNO07bfE4T4/ImB17xCcq7rafpIaxwcjOnYuLpRq7YLF/dEUVRQjGfAACa/0p4ji99ilHLfSVO/w7ZqNcO5Ffq+x/v9ivhipJrXTzlRoRffTO5qiMPCDq9q3flw3WtYrBvFhI9XYN+mL51dXDExNadu72GUD9/EBEM9fI1dr5d4qm2Q8dq7MbPANagdU/s7sejzE/i06UBlW8jKr07rtlZQkM3+ZW8r6U3l51Q7/D3stAv/pOwUtn42RUn3bfbmuODvVjZdi5AhjO3sxtJ31PZSj9kc0xsHNHX1n2LlxAp8PXqUEj6NHcUNWPja49pAsQtdRr7LG92UOnx5jBL/IltPpmHmahxhrjPsQ9pZH2CqoY5WktDpZWYOaYBOZ4ajpy+hT89ipONW5br32Fccytinq2MYJ/apxSvPPUbqpncYNXIEr7z1IecTDUkaeNcbQmf/KN5/3ZjfcRMWc0HL790UZCay5sPxjJyykvDMPA4tVcujXj+dH66nUmxiSvmmjxC1eZohfOTIdZh3H0uvhqVnXpTMOVRi+NihtDM9zLixb7FL6X+6kE7MerEGuyapfXs8K045MHl8H1ztLTExsaZ8/a683NqZ+TNeYfQLm7Br3YtGNYwTJPdV8yk+bB/DjJGvsvGCG+PHPYqNlTmRP4fhUbcW7m5KB1JYWFnTuk1trocnk51jCLorXb2BjPX8kdHPqf1+Cj8W1GXakFClTe8/mP6HmVnhXrkTM5a/itfW8Yx9cybZNTrT2c/fMPjv+9iLtDU9xBuGul9N7qMTmNS7tuFSXfPn+WZiPX6YYfxOmf9TBHmGFw50WNm54OftYlieTKXuYeTj6Ya5oX/q8At5mjfHNWHPvMmG53/Kuz9iExxiOFfXajxLn7XlM+X5HzlyLmdCBrL+zS6GuHs5v+ZNRrz4NttPx3JO6S/Pj1L70TgWbDtGhhKvazORvgVfaP1oIRfrDeeTQcbvBp1XS94a053UH140xI8YMZWN4dcoMMSW0BmWEpzzfh8ydy1l9uZjpOcr/+BWHsyrPcuzcqax36vfWUdu9HvlGt0dDiWmIC+VxKQMCu/4iOSzbe02ynUYyBMtQgju9TbjmqXz3edrSdDOUKlpla8aRDXbq2zemY1euW+e8r2SmJLFLXMqQgghhBBCCCGEEA8NmQD5j9HZd2Xwox788tUiLubmkpOzk8kf/opHs+409CgmPy+X3PxCivV6CvKVv5VzcnPzMYxVJl5i3eZ9FFl74O/vj7NTBIUFblhblX2b4PfJ5dz53YRbVaaLuy0mOhM8vWrglRrOzqRU1AW7ag/oSNSGb9h5PJwsJT9JSSf5+Zcz6Gya8OTjlTg8+y325uQo+TzGrEW7KQjtz5PB2kCwLp8Ds3rzztZs4sMvceTkNcw8wMKiJt0a+nE1KwtHpSx+fr9x8HQhIRUqYFw53xKPgCCCgkoOJdyqZHBZz+ktazmVlYM+x4oLh3/kbGYuesOLJ3qKCvKVvORRWKxXPv1V9Epd52npakGl6NztsS7Kw8bOFycLPXklbYYH3Ts1QX/8MOG+fkq7mRIREUtR9Xp0MDXFzs+bhjWtWP3mYo4lpynpp3Po8D6io5PQOTzKgPYO/LxxNZcNfeVHpn5ymHJNulDbWEnoojfwxsc7lOvOcfJsEp7eFZRAC6pVaYR3/C6WHIkhK0fpQ3n5Sp8yXqMydbXBtMAMFxcfHEwLlPgC7lCssgx9UqkD5Vy1ZosKbvbPQnUQubiI8O+/4ESyvaF/+vldIPqKtXKPm68LmNh689ig4TTW7WPQlDWkZ+ZQpLelRcNG2EX+xnlPtW+7kJp2lQzfKrSzsjIMQJMdyeKlG4iMSSI7+zvOh9vh6OhkSPO+Yr9nzPD5XMi5xu5DR0jxr80jduZkpP6o9D9/6pTzQt2H29K1G95mYRw5f568+3Qc/dEVTN6UgK+fv5Jfc9JSMvHwKI+6z8nfSlfA4c+e4c2NaaTGxXHkcDjFzjpMTKvzZNfqxMRdx8pQ9+HsPZhFuapV8bOoyJAezUnYOIM1F9TnNJf8O4/k30YdtK/buxW/fbWGXWevGp7/+Pjj/LrvvBJXgSF9mpN+8ABJfn7KPVM5cjQBi8ZNaapcdy/F6rOk9En1GS0uVJ8rtR/lUVBYZHhm9Tvf5d1dRVo/SuBKuJ5y5SoaL3awVvpsOhk5vvh4umCiXK+mc4OpJe51+7NgehfSN73D60sPKOU1pou7A7ZFOVjb+uJsifJ9W/KcOtDsyZf5dP5CFi4sezzfyvhmzL1knF3NJ/N3U2PgBKYMcOLb8TPYnWRivKdCfQNswYIFvD68C7H795JkaryrEEIIIYQQQgghxMNOJkD+a0KrUoUkUkr9Gp+YeNLNXbArWfvlLmzd/OgzZjzPdGxHowYNqFurOs5WWuSfkBl1nv1nCmnaNRhTc3PK16tF+OH9JCZnKrFuBHnbEHk9llTj6TeFBBBilUliTKnBx7hkEvSuuHlpn4ngzMFCdf5AudEVvvrofVYcT6IYXxxdLPALDKGBUhb10J3dzLbDF8kyXGdDQC1juPGoRTnDsjGqDJLiC9EXQ2FhAZkZt+XsH1ewdxmfbzlPnf7jefPlF3h2eB9quaiDwA44O1mRb+NG/Qb1DWUJKL7MNyu3cr6wGFsbd1xzkjmRnWWYbCqjQXWCi5NIS9Y+K/Sx8WRbOmNT8gJKfBwxN37BrjE1x9mvIuQkUqTUz50k/vQlG07m0nH0ZKaOf47Bgx6jkr0W+Qepm0837fMczw3oTQut3fxu6dNmdt4EVnTg0vmLZOeW7KVgib2dHcU2LtStF2q4Ltghjx3rf+BUVq7xlJwcEpXjzqW5j8QErmp1lJKeQV6BDitbHTnpqew/do3m7Wpja21G5UdbknP0F67EG069J796nRj31iT6N2pkyG+IvyvaanF/syjOH8s19H3ykti6aBZLf40kv9gHFzcz3PyCDPlRD7tLm9m44yTprhUI8bIiIS7SmMTvoNO5EehuqdRJvOHNjLLccHczpcjO68Y9fZP38eWS7Tfq+48KajOIlyePp1vDhoZ0A91uTkLoL+zlsy/Wc9mlPS++8x4vPvckbYLduLHylqkN5WoE4pV3jd0nLmqBRvp9y5m3/jjVeo7jjQljGD6sL7Vd1ec0nb3LZ/L8iGEMG1b2+HRXnvHiu3Kl+eBJ9Akt5NNXR/LK9K34vPgJb45so8QY6Q98zvDhwxn23CROuj/CtBe74aFuzi+EEEIIIYQQQgjxkJMRkP+auCSSda44lVpDH293rLMvEXfP/bpN8SzXlraB+azftJoVK1eybuMWotO16D8jL4kdB05hXb81jS0qULWCBcdPnSbTMCKfRR5W+Hl63b7nQnIayYWOuGl7OBh4OOOmO89vJ7TPd6HXXyMzOYdT+3ewUimL8VjDrpOXMa4+lMKhb0vC1WMjx/6HNwkuLkpgz/ovmf3eO8xecwLnFgMZ0k1dfiiD1LRc7LMiWbVyVany/MQlw34AORS5+1DTxkZp4VtcSyTF1BVHF+2zQufthln6ZRKvaQF3oqSbm5SGpaMrpmbq4kgm2NlWx61Un8vNjGT7uiV8NG0aczZcJKDjILo0vc/yY/dhatqIro+G8tu+r/lSK+fJOC1Skx9/gtVrtuLRYijPtnXHOAacR0ZWJtZZMaxbu6ZUHW3lXHbejV/R/xWcHOywzLrOb0lKXyrK4fjJQ2T51aShVTPaNkpk57fH7zDQfysfmnZ7gqaFB5i9coUhrz8du0zubTNY/6RrpCYVcOXU3lL19xU/7DlLhtIXEgsKcff0084tT1BFO6W9tI9lmGBl5UbJS2V69fk3taG8uzu3z48lkajUo1XqxVL3VI5VPxOtnfFH6HQ16Dq0LxVitvDZCmP97o3IUl9A0mQStvNbJXwB7037hEsmVXi6T1usLLRNjPJTOPrNZ3xy0omnn3+DDiVvoyn0+iR+3bCcOe+/y+yvjuLUrD/DHqurxNjTuN9YPpg1m9mzyx4jm9/7DRCdLoQ2HSsQeWw3kUl5RB7+jo3H4vAIbojfrV+auQlEXkvDwt0P5/u8JSOEEEIIIYQQQgjxMJAJkP8Y/W8r2XjampY9+6EOR+p0jZgwphmRP35NWI42wnc5lmQLKwIqVDF+NtBTVJRFvpk1TqamhmWBHhk3m4a+xtg/K+vgKU5Smw4DW1PB7DwRF7O0JZFy+GnzQeq0bUdAgHEk3tY2hGbNqqGP3M7mozk0GvUS9dS18nUhDB3UgqwfV/Bj2r2HrYuKznIqxpFH2zXA60++efC/o5j0+CjOn83CzNGCwkJ1KD2eY6cjsWgwhrEtb3/ck67HcDLClKeGtcPKUh3AtaBWrVB8fFzRn/+S7y860bLLY6gv1Oh0TXlpVEPCd23m0j1/lJ5HXOxx9B41qWRti4VFe154bxD+hk2gSyskOTqcsDN5mDuaKW2SrYXfR2wC1wqLqVW3hRZQIp3sAjNsLSxRS9L65a8YUMMYc4O+iGuHv2PlLxE0Gv4Fr7ZXB5ezuRAeQWHIICa0/wteaboba0/at2pB2pEtnM5TK1BP5rlLnE7zY9TSiTS4tJtfU+73a39VHjm5hRTb2eOi9Huvas0Z9Fjrv+RtrD9Krw9j/9lCWrbrQCVtebQS+vwTHDmViX/jtvjrnGj39FAeq+uHufoloi8g5voVkt0DaKG0m7VdDQaNHUoF47YoSrrZ/Lz1OI06t8NPG813cKhCw4bBStwV9h6Kwb31OHrW+gOD+ZnZpKRnEVyrCSYmpWdjMsnK0mNqb4+tUr91+r7BiOZuxr1tStPnEHX+EilZJhTp1L5b6jsnM55dc8eyOq4qQ0ZPpJaPFm5QTEZitPKcZmLqYK49p5kc3fg5096YxKRJZY8vD5a8qXQ3CaRkmBNYtyHq17FO14RHOriTFXuB2Ftn0/zr80iTykTsWEd4sSyDJYQQQgghhBBCiIefzs7O7q/8gbP4H6Lzac9b0zpy/O0JfHPl5g4LphbWDHhzMZ0DjZ/jt7/F2CVhZX7p7lx3KO++3BbjCkJnWTjoXX4296DXs2N4tEE5wwBz2Pcfc92uHvu2rOZsZAp1npnFhHYehiuM9CRc3M2cDz7jwgO8KVL+8Td4+4lK7Fv2KvN/itVCVbY06TGCp3uGGn4Fnpt+gYVvTGF/vJJjnY52Ly3jmbrGX18n7Z3HSwt/JbdAKW9AY15/vjnH35rL96lZZcqnsvEOZviYCTQsr23inpvChsUfsHZPhPHznTiXZ/Co4dj88hmfxzZhxkv12fT+HLz7P0/542/x8c/FPPbCTHrUKv3T63zOfvcF877eg+Pj7zDj8QAt3Cg34wKfvz6F8OAneeOp9rjaar8kN0hi21svsyrGgYHj3qJ9cOnZmhyOr5nD/C3H8O7zAVO73pyNit/+ttKmZ7Uy6wjoOZUZSt2qeyoYnF3DoHc2UVBUrIRVZtD052lfwQ1TCgnfvYa5S7/jWo66j7wTg1+fT6vyxstitkzm5RUXlHTd6DL+VfqZbefJ97YZ4mr3fo0XAk4y9P3vKcaO5k+O5qn2NbHWFbBj5VvYVWzJd9+sIeJ6Bg2fnc3YVjdHyi+tn8Qb6+5R77fQBfTk4xlP4GkozxXWjH+fTdfSqNhmNK8ObYTaovHbp/MVfakYsYRVv4RTvsdUJtU+wxtvfk08Hjz62hv0quLIlo8G8dUxPX6dX+StfvWwKllL6tL3PPfeWnJ1wbzwWm9+XT6bvWFxmJia0Wf8B6T//CFbDt/ztSk8mw7k9cGdcLM1DrDHHFjJR0u+I7bU8+D/yCvMHhHMujHDWBn+YIPSOu+2TJkykMoOVuTGnubrEyl0co9h/KffYeJcjmfGvk6zitosgkEWh778iAU/hRH45Me81uHGGnEKPSmRh5jzzieE3Ws1N48Qnhv9KNcXLGJjjLqMXFnm9u70GzedzlW0PlqYy4F1HzBr01mlj5Wj/8y3ecTPnJiDX7H2WiAj/MMY8oHSd3ROtBk+jiebV8aiKJv9P63DxsmTlau+JiYpS4l3oFX/5xj4SC3lmwCyk88yf/J0jiSqvVtHjcFqeTwNt1QVH1/EgJk/aZ/uTefRhImvD6aGu52SUhYHv/qcJZsOkl6hN5/O6G7YDyjlyHIWxjdhpNN2np29G4/G/Zg0uAse9sbnNPP8dmbM+4rLCbmY27nS59lnSdm2jG1nojGzrc7zH0zC9eQCPli+C4dHZzL9UX/DdaqEH2cwZsnpUm+X3Jm9ZwWemziD2qWbjWyOrPiYz7adodDSeJ96JdvSnFxC//e2G9Kt238Kz3cOxsqQ3QS2fzibr45cRF3czS0olFFjxhNieDvLMCOlHBns+/xdFv5SslG9EEIIIYQQQgghxP9fMgEihBD/Fgcfug5+nq5mvzD1423Eld5MWwghhBBCCCGEEEII8afIBIgQQvwLWj0znQ41bNFf+IVVa7dwNvF+Sx0JIYQQQgghhBBCCCF+D5kAEUKIf4Gtsyd2FsXkZqSRnp1/2xJtQgghhBBCCCGEEEKIP0cmQIQQQgghhBBCCCGEEEII8dDRdvsVQgghhBBCCCGEEEIIIYR4eMgEiBBCCCGEEEIIIYQQQgghHjoyASKEEEIIIYQQQgghhBBCiIeOTIAIIYQQQgghhBBCCCGEEOIhA/8HR8NWCj8uRfQAAAAASUVORK5CYII="/>
          <p:cNvSpPr>
            <a:spLocks noChangeAspect="1" noChangeArrowheads="1"/>
          </p:cNvSpPr>
          <p:nvPr/>
        </p:nvSpPr>
        <p:spPr bwMode="auto">
          <a:xfrm>
            <a:off x="123825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7" name="Image 6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20</a:t>
            </a:fld>
            <a:endParaRPr lang="fr-FR"/>
          </a:p>
        </p:txBody>
      </p:sp>
      <p:pic>
        <p:nvPicPr>
          <p:cNvPr id="11" name="Image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3"/>
          <a:stretch/>
        </p:blipFill>
        <p:spPr>
          <a:xfrm>
            <a:off x="1142198" y="2650410"/>
            <a:ext cx="5415395" cy="3846567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7" y="2650410"/>
            <a:ext cx="3788353" cy="17396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09125" y="4387295"/>
            <a:ext cx="335540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fr-FR" b="1">
                <a:latin typeface="Source Code Pro"/>
                <a:ea typeface="Source Code Pro"/>
                <a:cs typeface="+mn-lt"/>
              </a:rPr>
              <a:t>Fichier Excel du tirage</a:t>
            </a:r>
            <a:endParaRPr lang="fr-FR" b="1">
              <a:latin typeface="Source Code Pro" panose="020B0509030403020204" pitchFamily="49" charset="0"/>
              <a:ea typeface="Source Code Pro" panose="020B0509030403020204" pitchFamily="49" charset="0"/>
              <a:cs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53587" y="1757708"/>
            <a:ext cx="928331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fr-FR" b="1">
                <a:latin typeface="Source Code Pro"/>
                <a:ea typeface="Source Code Pro"/>
                <a:cs typeface="+mn-lt"/>
              </a:rPr>
              <a:t>Tirage au sort de 5% des 100 meilleurs villes en termes de scores.</a:t>
            </a:r>
            <a:endParaRPr lang="fr-FR" b="1">
              <a:latin typeface="Source Code Pro" panose="020B0509030403020204" pitchFamily="49" charset="0"/>
              <a:ea typeface="Source Code Pro" panose="020B0509030403020204" pitchFamily="49" charset="0"/>
              <a:cs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82BD9C-C36C-1626-2366-29EEDCACE785}"/>
              </a:ext>
            </a:extLst>
          </p:cNvPr>
          <p:cNvSpPr/>
          <p:nvPr/>
        </p:nvSpPr>
        <p:spPr>
          <a:xfrm>
            <a:off x="1761808" y="6450270"/>
            <a:ext cx="4182555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fr-FR" b="1">
                <a:latin typeface="Source Code Pro"/>
                <a:ea typeface="Source Code Pro"/>
              </a:rPr>
              <a:t>PDF du diagramme en secteurs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05B358-EE89-2A90-02AC-AEBBF74E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620238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Extension de format de fichier csv - Icônes interface gratui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21" y="3260024"/>
            <a:ext cx="1361067" cy="136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rganigramme : Disque magnétique 9"/>
          <p:cNvSpPr/>
          <p:nvPr/>
        </p:nvSpPr>
        <p:spPr>
          <a:xfrm>
            <a:off x="5174132" y="2852706"/>
            <a:ext cx="1626473" cy="9817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b="1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825063" y="3402736"/>
            <a:ext cx="196386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Fichier:Hadoop logo.svg —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344" y="2537661"/>
            <a:ext cx="1214629" cy="31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219200" y="2818378"/>
            <a:ext cx="1418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/>
              <a:t>dataw_fro03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184984" y="3834432"/>
            <a:ext cx="1058471" cy="119274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09595" y="966023"/>
            <a:ext cx="1909011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LOT 3 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pic>
        <p:nvPicPr>
          <p:cNvPr id="15" name="Picture 2" descr="Power BI : la clé pour des opportunités professionnelles en Business  Intelligence - ZDNe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0" t="15439" r="11887" b="18877"/>
          <a:stretch/>
        </p:blipFill>
        <p:spPr bwMode="auto">
          <a:xfrm>
            <a:off x="8085145" y="5079123"/>
            <a:ext cx="2451576" cy="155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3667"/>
          <a:stretch/>
        </p:blipFill>
        <p:spPr>
          <a:xfrm>
            <a:off x="5159329" y="3190718"/>
            <a:ext cx="1531018" cy="515682"/>
          </a:xfrm>
          <a:prstGeom prst="rect">
            <a:avLst/>
          </a:prstGeom>
        </p:spPr>
      </p:pic>
      <p:sp>
        <p:nvSpPr>
          <p:cNvPr id="5" name="Forme libre 4"/>
          <p:cNvSpPr/>
          <p:nvPr/>
        </p:nvSpPr>
        <p:spPr>
          <a:xfrm>
            <a:off x="7191605" y="3003044"/>
            <a:ext cx="3560198" cy="2024133"/>
          </a:xfrm>
          <a:custGeom>
            <a:avLst/>
            <a:gdLst>
              <a:gd name="connsiteX0" fmla="*/ 3228109 w 3560198"/>
              <a:gd name="connsiteY0" fmla="*/ 2024133 h 2024133"/>
              <a:gd name="connsiteX1" fmla="*/ 3255818 w 3560198"/>
              <a:gd name="connsiteY1" fmla="*/ 236896 h 2024133"/>
              <a:gd name="connsiteX2" fmla="*/ 0 w 3560198"/>
              <a:gd name="connsiteY2" fmla="*/ 70642 h 20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0198" h="2024133">
                <a:moveTo>
                  <a:pt x="3228109" y="2024133"/>
                </a:moveTo>
                <a:cubicBezTo>
                  <a:pt x="3510972" y="1293305"/>
                  <a:pt x="3793836" y="562478"/>
                  <a:pt x="3255818" y="236896"/>
                </a:cubicBezTo>
                <a:cubicBezTo>
                  <a:pt x="2717800" y="-88686"/>
                  <a:pt x="1358900" y="-9022"/>
                  <a:pt x="0" y="70642"/>
                </a:cubicBezTo>
              </a:path>
            </a:pathLst>
          </a:custGeom>
          <a:ln w="317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2" descr="HBase ODBC Driver - Visual Studio Marketpla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21" y="2674183"/>
            <a:ext cx="1050380" cy="105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20" name="Image 19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21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011B70-8ED6-8E25-C16E-AA4EF71C47DA}"/>
              </a:ext>
            </a:extLst>
          </p:cNvPr>
          <p:cNvSpPr/>
          <p:nvPr/>
        </p:nvSpPr>
        <p:spPr>
          <a:xfrm>
            <a:off x="1044709" y="1785586"/>
            <a:ext cx="10110460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fr-FR" b="1">
                <a:latin typeface="Source Code Pro"/>
                <a:ea typeface="Source Code Pro"/>
              </a:rPr>
              <a:t>Importation du CSV dans HBase et connections aux données depuis Power BI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9AB8D60-FB54-AF7E-26AD-EDB1ACFC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2825400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08727" y="630151"/>
            <a:ext cx="1909011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LOT 3 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3667"/>
          <a:stretch/>
        </p:blipFill>
        <p:spPr>
          <a:xfrm>
            <a:off x="7724865" y="765284"/>
            <a:ext cx="2272948" cy="76558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13513" y="1083990"/>
            <a:ext cx="6993490" cy="61555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fr-FR" sz="1000">
              <a:solidFill>
                <a:srgbClr val="000000"/>
              </a:solidFill>
              <a:latin typeface="Roboto Slab"/>
            </a:endParaRPr>
          </a:p>
          <a:p>
            <a:r>
              <a:rPr lang="fr-FR" sz="2400" b="1">
                <a:solidFill>
                  <a:prstClr val="black"/>
                </a:solidFill>
                <a:latin typeface="Source Code Pro"/>
                <a:ea typeface="Source Code Pro"/>
                <a:cs typeface="+mn-lt"/>
              </a:rPr>
              <a:t>Création de la table (</a:t>
            </a:r>
            <a:r>
              <a:rPr lang="fr-FR" sz="2000" b="1" i="1">
                <a:solidFill>
                  <a:prstClr val="black"/>
                </a:solidFill>
                <a:latin typeface="Source Code Pro"/>
                <a:ea typeface="Source Code Pro"/>
                <a:cs typeface="+mn-lt"/>
              </a:rPr>
              <a:t>partie 1</a:t>
            </a:r>
            <a:r>
              <a:rPr lang="fr-FR" sz="2400" b="1">
                <a:solidFill>
                  <a:prstClr val="black"/>
                </a:solidFill>
                <a:latin typeface="Source Code Pro"/>
                <a:ea typeface="Source Code Pro"/>
                <a:cs typeface="+mn-lt"/>
              </a:rPr>
              <a:t>) </a:t>
            </a:r>
            <a:endParaRPr lang="fr-FR" sz="1400">
              <a:solidFill>
                <a:prstClr val="black"/>
              </a:solidFill>
              <a:latin typeface="Roboto Slab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8" name="Image 7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22</a:t>
            </a:fld>
            <a:endParaRPr lang="fr-FR"/>
          </a:p>
        </p:txBody>
      </p:sp>
      <p:pic>
        <p:nvPicPr>
          <p:cNvPr id="3" name="Image 2" descr="Une image contenant texte, Appareils électroniques, capture d’écran, affichage&#10;&#10;Description générée automatiquement">
            <a:extLst>
              <a:ext uri="{FF2B5EF4-FFF2-40B4-BE49-F238E27FC236}">
                <a16:creationId xmlns:a16="http://schemas.microsoft.com/office/drawing/2014/main" id="{9167FDAE-D45E-D9A1-086F-8A4FBAC271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1" t="16818" r="8949" b="33207"/>
          <a:stretch/>
        </p:blipFill>
        <p:spPr>
          <a:xfrm>
            <a:off x="1049711" y="1937904"/>
            <a:ext cx="10494743" cy="34255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982BA0-C9E7-B30C-143E-EE2788180034}"/>
              </a:ext>
            </a:extLst>
          </p:cNvPr>
          <p:cNvSpPr/>
          <p:nvPr/>
        </p:nvSpPr>
        <p:spPr>
          <a:xfrm>
            <a:off x="8641772" y="2727612"/>
            <a:ext cx="2788228" cy="20955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fr-FR" sz="1000" b="1"/>
              <a:t>Import des bibliothèques:</a:t>
            </a:r>
            <a:br>
              <a:rPr lang="fr-FR" sz="1000" b="1"/>
            </a:br>
            <a:r>
              <a:rPr lang="fr-FR" sz="1000" b="1" err="1"/>
              <a:t>islice</a:t>
            </a:r>
            <a:r>
              <a:rPr lang="fr-FR" sz="1000"/>
              <a:t> pour obtenir une tranche d'un itérable,  </a:t>
            </a:r>
            <a:r>
              <a:rPr lang="fr-FR" sz="1000" b="1" err="1"/>
              <a:t>datetime</a:t>
            </a:r>
            <a:r>
              <a:rPr lang="fr-FR" sz="1000" b="1"/>
              <a:t> </a:t>
            </a:r>
            <a:r>
              <a:rPr lang="fr-FR" sz="1000"/>
              <a:t>pour travailler avec des objets de date et d'heure.</a:t>
            </a:r>
            <a:endParaRPr lang="fr-FR"/>
          </a:p>
          <a:p>
            <a:endParaRPr lang="fr-FR" sz="1000"/>
          </a:p>
          <a:p>
            <a:r>
              <a:rPr lang="fr-FR" sz="1000" b="1"/>
              <a:t>Configuration de la base de données HBase </a:t>
            </a:r>
            <a:endParaRPr lang="fr-FR"/>
          </a:p>
          <a:p>
            <a:endParaRPr lang="fr-FR" sz="1000" b="1"/>
          </a:p>
          <a:p>
            <a:r>
              <a:rPr lang="fr-FR" sz="1000" b="1"/>
              <a:t>Lecture du fichier CSV et identification du type de colonne</a:t>
            </a:r>
            <a:endParaRPr lang="fr-FR"/>
          </a:p>
          <a:p>
            <a:endParaRPr lang="fr-FR" sz="1000" b="1"/>
          </a:p>
          <a:p>
            <a:r>
              <a:rPr lang="fr-FR" sz="1000" b="1"/>
              <a:t>Fonction de validation du format de date</a:t>
            </a:r>
          </a:p>
          <a:p>
            <a:endParaRPr lang="fr-FR" sz="1000" b="1"/>
          </a:p>
          <a:p>
            <a:r>
              <a:rPr lang="fr-FR" sz="1000" b="1"/>
              <a:t>Nettoyage et insertion des données dans HBase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E1BCDF7-3BD7-8FEB-1BAD-B2B0C24D0FF2}"/>
              </a:ext>
            </a:extLst>
          </p:cNvPr>
          <p:cNvCxnSpPr/>
          <p:nvPr/>
        </p:nvCxnSpPr>
        <p:spPr>
          <a:xfrm flipH="1" flipV="1">
            <a:off x="4336472" y="2388177"/>
            <a:ext cx="4358986" cy="44507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24BD1A69-281D-54F6-A0B5-C07106C9929C}"/>
              </a:ext>
            </a:extLst>
          </p:cNvPr>
          <p:cNvSpPr/>
          <p:nvPr/>
        </p:nvSpPr>
        <p:spPr>
          <a:xfrm>
            <a:off x="4165023" y="1974272"/>
            <a:ext cx="147204" cy="822614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5975A20-3C09-F7EE-78CA-A70A47B884AA}"/>
              </a:ext>
            </a:extLst>
          </p:cNvPr>
          <p:cNvCxnSpPr>
            <a:cxnSpLocks/>
          </p:cNvCxnSpPr>
          <p:nvPr/>
        </p:nvCxnSpPr>
        <p:spPr>
          <a:xfrm flipH="1" flipV="1">
            <a:off x="5643995" y="3427267"/>
            <a:ext cx="3034145" cy="18530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2AFED61B-B187-939B-8177-0CAB80392630}"/>
              </a:ext>
            </a:extLst>
          </p:cNvPr>
          <p:cNvSpPr/>
          <p:nvPr/>
        </p:nvSpPr>
        <p:spPr>
          <a:xfrm>
            <a:off x="5455227" y="3022022"/>
            <a:ext cx="147204" cy="753342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57507B2-4408-71A2-EB55-AFA4D669559F}"/>
              </a:ext>
            </a:extLst>
          </p:cNvPr>
          <p:cNvCxnSpPr>
            <a:cxnSpLocks/>
          </p:cNvCxnSpPr>
          <p:nvPr/>
        </p:nvCxnSpPr>
        <p:spPr>
          <a:xfrm flipH="1">
            <a:off x="5912426" y="3941619"/>
            <a:ext cx="2765714" cy="10910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28412E64-7358-2680-2071-47A56DC9A2E2}"/>
              </a:ext>
            </a:extLst>
          </p:cNvPr>
          <p:cNvSpPr/>
          <p:nvPr/>
        </p:nvSpPr>
        <p:spPr>
          <a:xfrm>
            <a:off x="5645727" y="3827317"/>
            <a:ext cx="190499" cy="476251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62849CD-BA6E-3E42-9494-35D4D5E53042}"/>
              </a:ext>
            </a:extLst>
          </p:cNvPr>
          <p:cNvCxnSpPr>
            <a:cxnSpLocks/>
          </p:cNvCxnSpPr>
          <p:nvPr/>
        </p:nvCxnSpPr>
        <p:spPr>
          <a:xfrm flipH="1">
            <a:off x="5929743" y="4400549"/>
            <a:ext cx="2739737" cy="4208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DB394258-1B7C-75CA-5A95-83F76BC46EF8}"/>
              </a:ext>
            </a:extLst>
          </p:cNvPr>
          <p:cNvSpPr/>
          <p:nvPr/>
        </p:nvSpPr>
        <p:spPr>
          <a:xfrm>
            <a:off x="5645727" y="4381498"/>
            <a:ext cx="199158" cy="909205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207E1B5-3249-8F97-2EC8-66C60249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3888056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90AEC-1ABB-047D-DDA7-310EC8A04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89D4B216-637B-D996-40A6-BD3AE031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54" y="2035515"/>
            <a:ext cx="10745933" cy="41377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6C63259-493B-25A9-00A9-6416E97279E0}"/>
              </a:ext>
            </a:extLst>
          </p:cNvPr>
          <p:cNvSpPr/>
          <p:nvPr/>
        </p:nvSpPr>
        <p:spPr>
          <a:xfrm>
            <a:off x="608727" y="630151"/>
            <a:ext cx="1909011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LOT 3 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7946834-F66B-C7FA-855F-9615801076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3667"/>
          <a:stretch/>
        </p:blipFill>
        <p:spPr>
          <a:xfrm>
            <a:off x="7724865" y="765284"/>
            <a:ext cx="2272948" cy="7655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7E9363-4177-F5A1-A572-568FAAE97475}"/>
              </a:ext>
            </a:extLst>
          </p:cNvPr>
          <p:cNvSpPr/>
          <p:nvPr/>
        </p:nvSpPr>
        <p:spPr>
          <a:xfrm>
            <a:off x="1113513" y="1083990"/>
            <a:ext cx="6993490" cy="61555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fr-FR" sz="1000">
              <a:solidFill>
                <a:srgbClr val="000000"/>
              </a:solidFill>
              <a:latin typeface="Roboto Slab"/>
            </a:endParaRPr>
          </a:p>
          <a:p>
            <a:r>
              <a:rPr lang="fr-FR" sz="2400" b="1">
                <a:solidFill>
                  <a:prstClr val="black"/>
                </a:solidFill>
                <a:latin typeface="Source Code Pro"/>
                <a:ea typeface="Source Code Pro"/>
                <a:cs typeface="+mn-lt"/>
              </a:rPr>
              <a:t>Création de la table (</a:t>
            </a:r>
            <a:r>
              <a:rPr lang="fr-FR" sz="2000" b="1" i="1">
                <a:solidFill>
                  <a:prstClr val="black"/>
                </a:solidFill>
                <a:latin typeface="Source Code Pro"/>
                <a:ea typeface="Source Code Pro"/>
                <a:cs typeface="+mn-lt"/>
              </a:rPr>
              <a:t>partie 2</a:t>
            </a:r>
            <a:r>
              <a:rPr lang="fr-FR" sz="2400" b="1">
                <a:solidFill>
                  <a:prstClr val="black"/>
                </a:solidFill>
                <a:latin typeface="Source Code Pro"/>
                <a:ea typeface="Source Code Pro"/>
                <a:cs typeface="+mn-lt"/>
              </a:rPr>
              <a:t>) </a:t>
            </a:r>
            <a:endParaRPr lang="fr-FR" sz="1400">
              <a:solidFill>
                <a:prstClr val="black"/>
              </a:solidFill>
              <a:latin typeface="Roboto Slab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1E5F897-2DA9-AEEA-F4E5-707C42F3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8" name="Image 7" descr="Diginamic | Pérols">
            <a:extLst>
              <a:ext uri="{FF2B5EF4-FFF2-40B4-BE49-F238E27FC236}">
                <a16:creationId xmlns:a16="http://schemas.microsoft.com/office/drawing/2014/main" id="{95501D33-1B51-B9EE-72B3-78F09765D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990A4C-7D86-6368-23E1-69EC17D6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23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910A4-BE54-C31D-B678-46ABFD82018C}"/>
              </a:ext>
            </a:extLst>
          </p:cNvPr>
          <p:cNvSpPr/>
          <p:nvPr/>
        </p:nvSpPr>
        <p:spPr>
          <a:xfrm>
            <a:off x="8771658" y="4745179"/>
            <a:ext cx="2788228" cy="12642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ctr">
              <a:buFont typeface="Calibri,Sans-Serif"/>
              <a:buChar char="-"/>
            </a:pPr>
            <a:endParaRPr lang="fr-FR" sz="1000"/>
          </a:p>
          <a:p>
            <a:pPr marL="171450" indent="-171450" algn="ctr">
              <a:buFont typeface="Calibri"/>
              <a:buChar char="-"/>
            </a:pPr>
            <a:r>
              <a:rPr lang="fr-FR" sz="1000" b="1"/>
              <a:t>Boucle sur les données  </a:t>
            </a:r>
            <a:r>
              <a:rPr lang="fr-FR" sz="1000" b="1" err="1"/>
              <a:t>cleaned_data</a:t>
            </a:r>
            <a:r>
              <a:rPr lang="fr-FR" sz="1000" b="1"/>
              <a:t> et insertion dans HBase dans une seule famille de colonne </a:t>
            </a:r>
            <a:r>
              <a:rPr lang="fr-FR" sz="1000" b="1" err="1"/>
              <a:t>cf</a:t>
            </a:r>
            <a:endParaRPr lang="fr-FR" sz="1000" b="1"/>
          </a:p>
          <a:p>
            <a:pPr marL="171450" indent="-171450" algn="ctr">
              <a:buFont typeface="Calibri"/>
              <a:buChar char="-"/>
            </a:pPr>
            <a:r>
              <a:rPr lang="fr-FR" sz="1000" b="1"/>
              <a:t>Fermeture de la connexion à HBase :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799FC5F-8A56-046A-CACF-43D6FD37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910A4-BE54-C31D-B678-46ABFD82018C}"/>
              </a:ext>
            </a:extLst>
          </p:cNvPr>
          <p:cNvSpPr/>
          <p:nvPr/>
        </p:nvSpPr>
        <p:spPr>
          <a:xfrm>
            <a:off x="8767329" y="2853169"/>
            <a:ext cx="2779569" cy="1775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Calibri,Sans-Serif"/>
              <a:buChar char="-"/>
            </a:pPr>
            <a:endParaRPr lang="fr-FR" sz="1000"/>
          </a:p>
          <a:p>
            <a:pPr marL="171450" indent="-171450">
              <a:buFont typeface="Calibri"/>
              <a:buChar char="-"/>
            </a:pPr>
            <a:r>
              <a:rPr lang="fr-FR" sz="1000" b="1"/>
              <a:t>Prendre les </a:t>
            </a:r>
            <a:r>
              <a:rPr lang="fr-FR" sz="1000" b="1" err="1"/>
              <a:t>comandes</a:t>
            </a:r>
            <a:r>
              <a:rPr lang="fr-FR" sz="1000" b="1"/>
              <a:t> avec le bonnes dates</a:t>
            </a:r>
          </a:p>
          <a:p>
            <a:r>
              <a:rPr lang="fr-FR" sz="1000" b="1"/>
              <a:t>-&gt; </a:t>
            </a:r>
            <a:r>
              <a:rPr lang="fr-FR" sz="1000"/>
              <a:t>Saut de la ligne si la date est manquante, est au mauvais format, ou si l'année est inférieure à 2000</a:t>
            </a:r>
            <a:endParaRPr lang="fr-FR"/>
          </a:p>
          <a:p>
            <a:pPr marL="171450" indent="-171450">
              <a:buFont typeface="Calibri"/>
              <a:buChar char="-"/>
            </a:pPr>
            <a:endParaRPr lang="fr-FR" sz="1000" b="1"/>
          </a:p>
          <a:p>
            <a:pPr marL="171450" indent="-171450">
              <a:buFont typeface="Calibri"/>
              <a:buChar char="-"/>
            </a:pPr>
            <a:r>
              <a:rPr lang="fr-FR" sz="1000" b="1"/>
              <a:t>Mettre en cohérence toutes les données des différentes colonnes</a:t>
            </a:r>
          </a:p>
          <a:p>
            <a:r>
              <a:rPr lang="fr-FR" sz="1000"/>
              <a:t>-&gt; Remplacer par 0 pour les colonnes numériques, sinon par 'vide'</a:t>
            </a:r>
          </a:p>
          <a:p>
            <a:endParaRPr lang="fr-FR" sz="1000" b="1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C51FD460-E72A-86C3-0DBC-08D97621AB52}"/>
              </a:ext>
            </a:extLst>
          </p:cNvPr>
          <p:cNvSpPr/>
          <p:nvPr/>
        </p:nvSpPr>
        <p:spPr>
          <a:xfrm>
            <a:off x="6875319" y="3316432"/>
            <a:ext cx="259772" cy="891886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ACCEE355-D317-50D6-CDDB-904A6BA2B157}"/>
              </a:ext>
            </a:extLst>
          </p:cNvPr>
          <p:cNvSpPr/>
          <p:nvPr/>
        </p:nvSpPr>
        <p:spPr>
          <a:xfrm>
            <a:off x="8503228" y="4831772"/>
            <a:ext cx="259772" cy="891886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25C3C71-615C-8214-D280-248280CFA49F}"/>
              </a:ext>
            </a:extLst>
          </p:cNvPr>
          <p:cNvCxnSpPr/>
          <p:nvPr/>
        </p:nvCxnSpPr>
        <p:spPr>
          <a:xfrm flipH="1" flipV="1">
            <a:off x="7219949" y="3773631"/>
            <a:ext cx="1614054" cy="1073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F3137EF5-F92C-C267-1342-CFF7B4E34731}"/>
              </a:ext>
            </a:extLst>
          </p:cNvPr>
          <p:cNvCxnSpPr>
            <a:cxnSpLocks/>
          </p:cNvCxnSpPr>
          <p:nvPr/>
        </p:nvCxnSpPr>
        <p:spPr>
          <a:xfrm flipH="1" flipV="1">
            <a:off x="7748152" y="2388176"/>
            <a:ext cx="1094510" cy="7654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22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805CC-8347-6F8D-1B60-0180543B3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BCDD60D-78B5-804B-EA77-071AA9EEE0F3}"/>
              </a:ext>
            </a:extLst>
          </p:cNvPr>
          <p:cNvSpPr/>
          <p:nvPr/>
        </p:nvSpPr>
        <p:spPr>
          <a:xfrm>
            <a:off x="1158278" y="836390"/>
            <a:ext cx="1909011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LOT 3 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816A8FD-FB08-E172-1622-C0104699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506" y="2375387"/>
            <a:ext cx="10818510" cy="3581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>
              <a:lnSpc>
                <a:spcPct val="150000"/>
              </a:lnSpc>
              <a:buFont typeface="Wingdings,Sans-Serif"/>
              <a:buChar char="§"/>
            </a:pPr>
            <a:endParaRPr lang="fr-FR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marL="383540" indent="-38354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§"/>
            </a:pPr>
            <a:endParaRPr lang="fr-FR">
              <a:solidFill>
                <a:schemeClr val="tx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  <a:p>
            <a:pPr marL="383540" indent="-383540">
              <a:buFont typeface="Wingdings" panose="020B0503020102020204" pitchFamily="34" charset="0"/>
              <a:buChar char="§"/>
            </a:pPr>
            <a:endParaRPr lang="fr-FR" sz="1800">
              <a:solidFill>
                <a:schemeClr val="tx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A779248-EC17-4119-F4FD-3ED2E225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10" name="Image 9" descr="Diginamic | Pérols">
            <a:extLst>
              <a:ext uri="{FF2B5EF4-FFF2-40B4-BE49-F238E27FC236}">
                <a16:creationId xmlns:a16="http://schemas.microsoft.com/office/drawing/2014/main" id="{565C3BBB-5B5E-4BA7-6E70-94D030CC5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4CB923-FA84-D552-B415-231FAEF0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24</a:t>
            </a:fld>
            <a:endParaRPr lang="fr-FR"/>
          </a:p>
        </p:txBody>
      </p:sp>
      <p:pic>
        <p:nvPicPr>
          <p:cNvPr id="2" name="Image 1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EB4616F6-BC26-C2D0-C743-FF97238E7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32" b="34415"/>
          <a:stretch/>
        </p:blipFill>
        <p:spPr>
          <a:xfrm>
            <a:off x="868316" y="2464636"/>
            <a:ext cx="10902973" cy="29057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23D44F-9F12-61D1-112F-8B17A9CCB19B}"/>
              </a:ext>
            </a:extLst>
          </p:cNvPr>
          <p:cNvSpPr/>
          <p:nvPr/>
        </p:nvSpPr>
        <p:spPr>
          <a:xfrm>
            <a:off x="1357928" y="1400292"/>
            <a:ext cx="6993490" cy="8463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fr-FR" sz="900">
              <a:solidFill>
                <a:srgbClr val="000000"/>
              </a:solidFill>
              <a:latin typeface="Roboto Slab"/>
            </a:endParaRPr>
          </a:p>
          <a:p>
            <a:r>
              <a:rPr lang="fr-FR" sz="2000" b="1">
                <a:solidFill>
                  <a:prstClr val="black"/>
                </a:solidFill>
                <a:latin typeface="Source Code Pro"/>
                <a:ea typeface="Source Code Pro"/>
                <a:cs typeface="+mn-lt"/>
              </a:rPr>
              <a:t>Importation de la table dans Power BI via la connexion à HBase.</a:t>
            </a:r>
            <a:endParaRPr lang="fr-FR" sz="2000" b="1">
              <a:solidFill>
                <a:prstClr val="black"/>
              </a:solidFill>
              <a:latin typeface="Source Code Pro"/>
              <a:ea typeface="Source Code Pro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E7EFCD-293B-DF71-4695-E744ADC2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161354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061410" y="172453"/>
            <a:ext cx="9601200" cy="1485900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MODELISATION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25</a:t>
            </a:fld>
            <a:endParaRPr lang="fr-FR"/>
          </a:p>
        </p:txBody>
      </p:sp>
      <p:pic>
        <p:nvPicPr>
          <p:cNvPr id="5" name="Image 4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A892C3-FB76-43C9-C81F-8DC5022B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pic>
        <p:nvPicPr>
          <p:cNvPr id="6" name="Image 5" descr="Une image contenant texte, capture d’écran, diagramme, logiciel&#10;&#10;Description générée automatiquement">
            <a:extLst>
              <a:ext uri="{FF2B5EF4-FFF2-40B4-BE49-F238E27FC236}">
                <a16:creationId xmlns:a16="http://schemas.microsoft.com/office/drawing/2014/main" id="{AC57C4A5-D0D5-802E-7974-E60CB60BD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929" y="915842"/>
            <a:ext cx="7876598" cy="536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22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58278" y="836390"/>
            <a:ext cx="1909011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LOT 3 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15603" y="920023"/>
            <a:ext cx="3596751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0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Etape ETL </a:t>
            </a:r>
            <a:endParaRPr lang="fr-FR" sz="1600">
              <a:solidFill>
                <a:srgbClr val="001F5F"/>
              </a:solidFill>
              <a:latin typeface="Roboto Slab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156506" y="2375387"/>
            <a:ext cx="10818510" cy="3581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>
              <a:lnSpc>
                <a:spcPct val="150000"/>
              </a:lnSpc>
              <a:buFont typeface="Wingdings,Sans-Serif"/>
              <a:buChar char="§"/>
            </a:pPr>
            <a:r>
              <a:rPr lang="fr-FR" sz="240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Nettoyage de la table commandes (renommage de colonnes, fusion des colonnes nom prénoms, suppression de valeurs invalides </a:t>
            </a:r>
            <a:r>
              <a:rPr lang="fr-FR" sz="2400" err="1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etc</a:t>
            </a:r>
            <a:r>
              <a:rPr lang="fr-FR" sz="240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).</a:t>
            </a:r>
            <a:endParaRPr lang="fr-FR" sz="2400">
              <a:solidFill>
                <a:schemeClr val="tx1"/>
              </a:solidFill>
            </a:endParaRPr>
          </a:p>
          <a:p>
            <a:pPr marL="383540" indent="-383540">
              <a:lnSpc>
                <a:spcPct val="150000"/>
              </a:lnSpc>
              <a:buFont typeface="Wingdings,Sans-Serif"/>
              <a:buChar char="§"/>
            </a:pPr>
            <a:r>
              <a:rPr lang="fr-FR" sz="240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Création d’un modèle en étoile avec ajout d'une table du temps et de nouvelles mesures.</a:t>
            </a:r>
            <a:endParaRPr lang="fr-FR" sz="2400">
              <a:solidFill>
                <a:schemeClr val="tx1"/>
              </a:solidFill>
              <a:latin typeface="Source Code Pro Semibold"/>
              <a:ea typeface="Source Code Pro Semibold"/>
            </a:endParaRPr>
          </a:p>
          <a:p>
            <a:pPr marL="383540" indent="-38354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§"/>
            </a:pPr>
            <a:endParaRPr lang="fr-FR">
              <a:solidFill>
                <a:schemeClr val="tx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  <a:p>
            <a:pPr marL="383540" indent="-383540">
              <a:buFont typeface="Wingdings" panose="020B0503020102020204" pitchFamily="34" charset="0"/>
              <a:buChar char="§"/>
            </a:pPr>
            <a:endParaRPr lang="fr-FR" sz="1800">
              <a:solidFill>
                <a:schemeClr val="tx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pic>
        <p:nvPicPr>
          <p:cNvPr id="8" name="Image 7" descr="Une image contenant Police, Graphique, capture d’écran, logo&#10;&#10;Description générée automatiquement">
            <a:extLst>
              <a:ext uri="{FF2B5EF4-FFF2-40B4-BE49-F238E27FC236}">
                <a16:creationId xmlns:a16="http://schemas.microsoft.com/office/drawing/2014/main" id="{256E4B03-D107-D6B6-ABBF-47979A4B6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959" y="957032"/>
            <a:ext cx="2469040" cy="925890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10" name="Image 9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26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34E85D3-13FF-AD46-8799-88334825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419278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7642" y="418003"/>
            <a:ext cx="9601200" cy="1485900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TABLEAUX de BORD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27</a:t>
            </a:fld>
            <a:endParaRPr lang="fr-FR"/>
          </a:p>
        </p:txBody>
      </p:sp>
      <p:pic>
        <p:nvPicPr>
          <p:cNvPr id="6" name="Image 5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DF3F3C7-EA61-421D-C030-F8B5E989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234" y="1521587"/>
            <a:ext cx="5888600" cy="17611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>
              <a:lnSpc>
                <a:spcPct val="100000"/>
              </a:lnSpc>
              <a:buFont typeface="Wingdings,Sans-Serif"/>
              <a:buChar char="§"/>
            </a:pPr>
            <a:r>
              <a:rPr lang="fr-FR" sz="140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Filtres Lot 1:</a:t>
            </a:r>
            <a:endParaRPr lang="fr-FR" sz="1400">
              <a:solidFill>
                <a:schemeClr val="tx1"/>
              </a:solidFill>
              <a:latin typeface="Source Code Pro Semibold"/>
              <a:ea typeface="Source Code Pro Semibold" panose="020B0609030403020204" pitchFamily="49" charset="0"/>
              <a:cs typeface="Arial"/>
            </a:endParaRPr>
          </a:p>
          <a:p>
            <a:pPr lvl="1" indent="-383540">
              <a:lnSpc>
                <a:spcPct val="100000"/>
              </a:lnSpc>
              <a:buFont typeface="Wingdings,Sans-Serif"/>
              <a:buChar char="Ø"/>
            </a:pPr>
            <a:r>
              <a:rPr lang="fr-FR" sz="14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Année : 2006 – 2010</a:t>
            </a:r>
            <a:endParaRPr lang="en-US" sz="1400" i="0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lvl="1" indent="-383540">
              <a:lnSpc>
                <a:spcPct val="100000"/>
              </a:lnSpc>
              <a:buFont typeface="Wingdings,Sans-Serif"/>
              <a:buChar char="Ø"/>
            </a:pPr>
            <a:r>
              <a:rPr lang="fr-FR" sz="14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Départements : 53, 61 et 28</a:t>
            </a:r>
          </a:p>
          <a:p>
            <a:pPr lvl="1" indent="-383540">
              <a:lnSpc>
                <a:spcPct val="100000"/>
              </a:lnSpc>
              <a:buFont typeface="Wingdings,Sans-Serif"/>
              <a:buChar char="Ø"/>
            </a:pPr>
            <a:r>
              <a:rPr lang="fr-FR" sz="14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100 meilleures commandes classées par Score (Somme des quantités + Timbre commande)</a:t>
            </a:r>
            <a:endParaRPr lang="fr-FR">
              <a:solidFill>
                <a:schemeClr val="tx1"/>
              </a:solidFill>
              <a:latin typeface="Source Code Pro Semibold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0F98EE-AA2D-43F1-E5DA-A2649CD2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pic>
        <p:nvPicPr>
          <p:cNvPr id="9" name="Image 8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3E5C482D-1BB0-799B-64E3-C74EF8DEAA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12"/>
          <a:stretch/>
        </p:blipFill>
        <p:spPr>
          <a:xfrm>
            <a:off x="7271629" y="1936578"/>
            <a:ext cx="3715053" cy="4523935"/>
          </a:xfrm>
          <a:prstGeom prst="rect">
            <a:avLst/>
          </a:prstGeom>
        </p:spPr>
      </p:pic>
      <p:pic>
        <p:nvPicPr>
          <p:cNvPr id="10" name="Image 9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47A0A12F-B16C-FE44-52BC-23D8856765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40" r="1279" b="48501"/>
          <a:stretch/>
        </p:blipFill>
        <p:spPr>
          <a:xfrm>
            <a:off x="1390299" y="3300365"/>
            <a:ext cx="5631108" cy="316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77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7642" y="418003"/>
            <a:ext cx="9601200" cy="1485900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TABLEAUX de BORD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28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36669" y="5130831"/>
            <a:ext cx="3243196" cy="76944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fr-FR" sz="2400" b="1">
                <a:solidFill>
                  <a:srgbClr val="000000"/>
                </a:solidFill>
                <a:latin typeface="Consolas"/>
              </a:rPr>
              <a:t>Aléatoire = </a:t>
            </a:r>
            <a:r>
              <a:rPr lang="fr-FR" sz="2400" b="1">
                <a:solidFill>
                  <a:srgbClr val="3165BB"/>
                </a:solidFill>
                <a:latin typeface="Consolas"/>
              </a:rPr>
              <a:t>RAND</a:t>
            </a:r>
            <a:r>
              <a:rPr lang="fr-FR" sz="2400" b="1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ctr"/>
            <a:r>
              <a:rPr lang="fr-FR" sz="2000" b="1">
                <a:solidFill>
                  <a:srgbClr val="000000"/>
                </a:solidFill>
                <a:latin typeface="Consolas"/>
              </a:rPr>
              <a:t>Filtre &lt;0.05</a:t>
            </a:r>
            <a:endParaRPr lang="fr-FR" sz="20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3012" t="21202" r="72766" b="66694"/>
          <a:stretch/>
        </p:blipFill>
        <p:spPr>
          <a:xfrm>
            <a:off x="3889041" y="3786799"/>
            <a:ext cx="3662830" cy="10290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Image 11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2D600F7-E8B4-183B-8633-0F07D7FE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478" y="1670270"/>
            <a:ext cx="5888600" cy="17611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>
              <a:lnSpc>
                <a:spcPct val="100000"/>
              </a:lnSpc>
              <a:buFont typeface="Wingdings,Sans-Serif"/>
              <a:buChar char="§"/>
            </a:pPr>
            <a:r>
              <a:rPr lang="fr-FR" sz="140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Filtres Lot 2:</a:t>
            </a:r>
          </a:p>
          <a:p>
            <a:pPr marL="1200150" lvl="1" indent="-383540">
              <a:lnSpc>
                <a:spcPct val="100000"/>
              </a:lnSpc>
              <a:buFont typeface="Wingdings,Sans-Serif"/>
              <a:buChar char="Ø"/>
            </a:pPr>
            <a:r>
              <a:rPr lang="fr-FR" sz="14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Année : 2011 – 2016</a:t>
            </a:r>
          </a:p>
          <a:p>
            <a:pPr marL="1200150" lvl="1" indent="-383540">
              <a:lnSpc>
                <a:spcPct val="100000"/>
              </a:lnSpc>
              <a:buFont typeface="Wingdings,Sans-Serif"/>
              <a:buChar char="Ø"/>
            </a:pPr>
            <a:r>
              <a:rPr lang="fr-FR" sz="14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Départements : 22, 49 et 53</a:t>
            </a:r>
          </a:p>
          <a:p>
            <a:pPr marL="1200150" lvl="1" indent="-383540">
              <a:lnSpc>
                <a:spcPct val="100000"/>
              </a:lnSpc>
              <a:buFont typeface="Wingdings,Sans-Serif"/>
              <a:buChar char="Ø"/>
            </a:pPr>
            <a:r>
              <a:rPr lang="fr-FR" sz="14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Timbre client à 0 ou </a:t>
            </a:r>
            <a:r>
              <a:rPr lang="fr-FR" sz="1400" i="0" err="1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null</a:t>
            </a:r>
            <a:r>
              <a:rPr lang="fr-FR" sz="14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.</a:t>
            </a:r>
            <a:endParaRPr lang="en-US" sz="1400" i="0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marL="1200150" lvl="1" indent="-383540">
              <a:lnSpc>
                <a:spcPct val="100000"/>
              </a:lnSpc>
              <a:buFont typeface="Wingdings,Sans-Serif"/>
              <a:buChar char="Ø"/>
            </a:pPr>
            <a:r>
              <a:rPr lang="fr-FR" sz="14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5% aléatoire des 100 meilleures commandes classées par Score.</a:t>
            </a:r>
            <a:endParaRPr lang="fr-FR">
              <a:solidFill>
                <a:schemeClr val="tx1"/>
              </a:solidFill>
              <a:latin typeface="Source Code Pro Semibold"/>
              <a:ea typeface="Source Code Pro Semibold"/>
            </a:endParaRPr>
          </a:p>
          <a:p>
            <a:pPr lvl="1" indent="-38354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fr-FR" sz="1400" i="0">
              <a:solidFill>
                <a:schemeClr val="tx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pic>
        <p:nvPicPr>
          <p:cNvPr id="5" name="Image 4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5E8139BD-73AE-E2F4-B546-3607A7BEB9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7" b="20814"/>
          <a:stretch/>
        </p:blipFill>
        <p:spPr>
          <a:xfrm>
            <a:off x="7780284" y="2051711"/>
            <a:ext cx="3306420" cy="4039798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E6FE283-0FED-5D53-6D6B-CCE91BBC87CC}"/>
              </a:ext>
            </a:extLst>
          </p:cNvPr>
          <p:cNvSpPr/>
          <p:nvPr/>
        </p:nvSpPr>
        <p:spPr>
          <a:xfrm>
            <a:off x="7820917" y="4816175"/>
            <a:ext cx="1598691" cy="1279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97DB18-535A-A9B7-8CD7-458E7F4B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pic>
        <p:nvPicPr>
          <p:cNvPr id="10" name="Image 9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95A2AA91-994B-08A1-3FCF-4B646ED21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593" y="3724131"/>
            <a:ext cx="2711450" cy="25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60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7642" y="418003"/>
            <a:ext cx="9601200" cy="1485900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TABLEAUX de BORD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29</a:t>
            </a:fld>
            <a:endParaRPr lang="fr-FR"/>
          </a:p>
        </p:txBody>
      </p:sp>
      <p:pic>
        <p:nvPicPr>
          <p:cNvPr id="5" name="Image 4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pic>
        <p:nvPicPr>
          <p:cNvPr id="6" name="Image 5" descr="Une image contenant texte, capture d’écran, diagramme, carte&#10;&#10;Description générée automatiquement">
            <a:extLst>
              <a:ext uri="{FF2B5EF4-FFF2-40B4-BE49-F238E27FC236}">
                <a16:creationId xmlns:a16="http://schemas.microsoft.com/office/drawing/2014/main" id="{C1C797FB-4EA8-AF88-04A0-07530BD93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02" y="1255568"/>
            <a:ext cx="9271289" cy="5201228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E32EA5-6E2E-31D1-52E3-38CEA881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371265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spc="-10">
                <a:latin typeface="Microsoft Sans Serif"/>
                <a:cs typeface="Microsoft Sans Serif"/>
              </a:rPr>
              <a:t>INTRODUCTION</a:t>
            </a:r>
            <a:endParaRPr lang="fr-FR" b="1">
              <a:latin typeface="Microsoft Sans Serif"/>
              <a:cs typeface="Microsoft Sans Serif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0885" y="1516069"/>
            <a:ext cx="9566734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fr-FR" b="1">
              <a:solidFill>
                <a:schemeClr val="tx1"/>
              </a:solidFill>
              <a:latin typeface="Source Code Pro"/>
              <a:ea typeface="Source Code Pro"/>
            </a:endParaRPr>
          </a:p>
          <a:p>
            <a:pPr marL="383540" indent="-38354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b="1">
                <a:solidFill>
                  <a:schemeClr val="tx1"/>
                </a:solidFill>
                <a:latin typeface="Source Code Pro"/>
                <a:ea typeface="Source Code Pro"/>
              </a:rPr>
              <a:t>Mise en œuvre du projet </a:t>
            </a:r>
            <a:r>
              <a:rPr lang="fr-FR" b="1" err="1">
                <a:solidFill>
                  <a:schemeClr val="tx1"/>
                </a:solidFill>
                <a:latin typeface="Source Code Pro"/>
                <a:ea typeface="Source Code Pro"/>
              </a:rPr>
              <a:t>Big</a:t>
            </a:r>
            <a:r>
              <a:rPr lang="fr-FR" b="1">
                <a:solidFill>
                  <a:schemeClr val="tx1"/>
                </a:solidFill>
                <a:latin typeface="Source Code Pro"/>
                <a:ea typeface="Source Code Pro"/>
              </a:rPr>
              <a:t> Data et BI</a:t>
            </a:r>
            <a:endParaRPr lang="fr-FR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>
                <a:solidFill>
                  <a:schemeClr val="tx1"/>
                </a:solidFill>
                <a:latin typeface="Source Code Pro"/>
                <a:ea typeface="Source Code Pro"/>
                <a:cs typeface="+mn-lt"/>
              </a:rPr>
              <a:t>Utilisation de Hadoop, HBase, Power BI et </a:t>
            </a:r>
            <a:r>
              <a:rPr lang="fr-FR" err="1">
                <a:solidFill>
                  <a:schemeClr val="tx1"/>
                </a:solidFill>
                <a:latin typeface="Source Code Pro"/>
                <a:ea typeface="Source Code Pro"/>
                <a:cs typeface="+mn-lt"/>
              </a:rPr>
              <a:t>HappyBase</a:t>
            </a:r>
            <a:r>
              <a:rPr lang="fr-FR">
                <a:solidFill>
                  <a:schemeClr val="tx1"/>
                </a:solidFill>
                <a:latin typeface="Source Code Pro"/>
                <a:ea typeface="Source Code Pro"/>
                <a:cs typeface="+mn-lt"/>
              </a:rPr>
              <a:t>.</a:t>
            </a:r>
            <a:endParaRPr lang="fr-FR" sz="2000" b="1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>
                <a:solidFill>
                  <a:schemeClr val="tx1"/>
                </a:solidFill>
                <a:latin typeface="Source Code Pro"/>
                <a:ea typeface="Source Code Pro"/>
                <a:cs typeface="+mn-lt"/>
              </a:rPr>
              <a:t>Langages : Python et DAX.</a:t>
            </a:r>
            <a:endParaRPr lang="fr-FR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+mn-lt"/>
            </a:endParaRPr>
          </a:p>
          <a:p>
            <a:pPr marL="383540" indent="-38354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fr-FR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+mn-lt"/>
            </a:endParaRPr>
          </a:p>
          <a:p>
            <a:pPr marL="383540" indent="-38354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fr-FR" sz="200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+mn-lt"/>
            </a:endParaRPr>
          </a:p>
          <a:p>
            <a:pPr marL="383540" indent="-383540">
              <a:buFont typeface="Wingdings" panose="05000000000000000000" pitchFamily="2" charset="2"/>
              <a:buChar char="§"/>
            </a:pPr>
            <a:endParaRPr lang="fr-FR">
              <a:solidFill>
                <a:schemeClr val="tx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  <a:cs typeface="+mn-lt"/>
            </a:endParaRPr>
          </a:p>
        </p:txBody>
      </p:sp>
      <p:pic>
        <p:nvPicPr>
          <p:cNvPr id="1030" name="Picture 6" descr="Extension de format de fichier csv - Icônes interface gratui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284" y="3864361"/>
            <a:ext cx="924041" cy="9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 descr="Diginamic | Pérols">
            <a:extLst>
              <a:ext uri="{FF2B5EF4-FFF2-40B4-BE49-F238E27FC236}">
                <a16:creationId xmlns:a16="http://schemas.microsoft.com/office/drawing/2014/main" id="{C5081516-E55A-EE3D-F4A8-155D4837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28949C-512E-DDE9-6890-F3E4E50C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 descr="Une image contenant logo, clipart, Graphique, Police&#10;&#10;Description générée automatiquement">
            <a:extLst>
              <a:ext uri="{FF2B5EF4-FFF2-40B4-BE49-F238E27FC236}">
                <a16:creationId xmlns:a16="http://schemas.microsoft.com/office/drawing/2014/main" id="{C27A3C02-9ABA-BB03-8FFB-4DE1497BD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53" y="4315290"/>
            <a:ext cx="1857375" cy="923925"/>
          </a:xfrm>
          <a:prstGeom prst="rect">
            <a:avLst/>
          </a:prstGeom>
        </p:spPr>
      </p:pic>
      <p:pic>
        <p:nvPicPr>
          <p:cNvPr id="8" name="Image 7" descr="Une image contenant texte, jaune, logo, Police&#10;&#10;Description générée automatiquement">
            <a:extLst>
              <a:ext uri="{FF2B5EF4-FFF2-40B4-BE49-F238E27FC236}">
                <a16:creationId xmlns:a16="http://schemas.microsoft.com/office/drawing/2014/main" id="{9E32CD2D-DAD9-F07B-1EEE-67F54687F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5605" y="5145824"/>
            <a:ext cx="2440258" cy="1314682"/>
          </a:xfrm>
          <a:prstGeom prst="rect">
            <a:avLst/>
          </a:prstGeom>
        </p:spPr>
      </p:pic>
      <p:pic>
        <p:nvPicPr>
          <p:cNvPr id="9" name="Image 8" descr="Une image contenant Police, Graphique, capture d’écran, logo&#10;&#10;Description générée automatiquement">
            <a:extLst>
              <a:ext uri="{FF2B5EF4-FFF2-40B4-BE49-F238E27FC236}">
                <a16:creationId xmlns:a16="http://schemas.microsoft.com/office/drawing/2014/main" id="{5CD65487-B489-507F-54A6-DD28A502A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478" y="5446674"/>
            <a:ext cx="2476500" cy="923925"/>
          </a:xfrm>
          <a:prstGeom prst="rect">
            <a:avLst/>
          </a:prstGeom>
        </p:spPr>
      </p:pic>
      <p:pic>
        <p:nvPicPr>
          <p:cNvPr id="10" name="Image 9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BE9DA400-D50D-815B-368D-68603C275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3963" y="5245720"/>
            <a:ext cx="1857375" cy="1343025"/>
          </a:xfrm>
          <a:prstGeom prst="rect">
            <a:avLst/>
          </a:prstGeom>
        </p:spPr>
      </p:pic>
      <p:pic>
        <p:nvPicPr>
          <p:cNvPr id="11" name="Image 10" descr="Fichier:Hadoop logo.svg — Wikipédia">
            <a:extLst>
              <a:ext uri="{FF2B5EF4-FFF2-40B4-BE49-F238E27FC236}">
                <a16:creationId xmlns:a16="http://schemas.microsoft.com/office/drawing/2014/main" id="{708D1850-D9B8-C589-C413-0D06CC2D0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9034" y="4087619"/>
            <a:ext cx="2686050" cy="695325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FE3B45-EC20-7482-82F7-033A915D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619361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7642" y="418003"/>
            <a:ext cx="9601200" cy="1485900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CONCLUSION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30</a:t>
            </a:fld>
            <a:endParaRPr lang="fr-FR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188589" y="1396818"/>
            <a:ext cx="10602357" cy="46831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fr-FR">
                <a:solidFill>
                  <a:srgbClr val="00B050"/>
                </a:solidFill>
                <a:latin typeface="Source Code Pro Semibold"/>
                <a:ea typeface="Source Code Pro Semibold"/>
              </a:rPr>
              <a:t>Principaux objectifs atteints: </a:t>
            </a:r>
            <a:endParaRPr lang="fr-FR"/>
          </a:p>
          <a:p>
            <a:pPr marL="383540" indent="-383540">
              <a:lnSpc>
                <a:spcPct val="150000"/>
              </a:lnSpc>
              <a:buFont typeface="Wingdings,Sans-Serif"/>
              <a:buChar char="§"/>
            </a:pPr>
            <a:r>
              <a:rPr lang="fr-FR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Mise en place des procédures d’import et de connexion aux données via HBase.</a:t>
            </a:r>
            <a:endParaRPr lang="en-US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marL="383540" indent="-383540">
              <a:lnSpc>
                <a:spcPct val="150000"/>
              </a:lnSpc>
              <a:buFont typeface="Wingdings,Sans-Serif"/>
              <a:buChar char="§"/>
            </a:pPr>
            <a:r>
              <a:rPr lang="fr-FR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Exécution d'algorithmes d’analyse et de transformation des données via Hadoop et Python.</a:t>
            </a:r>
          </a:p>
          <a:p>
            <a:pPr marL="383540" indent="-383540">
              <a:lnSpc>
                <a:spcPct val="150000"/>
              </a:lnSpc>
              <a:buFont typeface="Wingdings,Sans-Serif"/>
              <a:buChar char="§"/>
            </a:pPr>
            <a:r>
              <a:rPr lang="fr-FR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Création de visualisations et d’un tableau de bord interactif sur Power BI.</a:t>
            </a:r>
          </a:p>
        </p:txBody>
      </p:sp>
      <p:pic>
        <p:nvPicPr>
          <p:cNvPr id="5" name="Image 4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2D050F-788D-737F-6F34-57417D85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2935992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7642" y="418003"/>
            <a:ext cx="9601200" cy="1485900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CONCLUSION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31</a:t>
            </a:fld>
            <a:endParaRPr lang="fr-FR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188589" y="1396818"/>
            <a:ext cx="10602357" cy="51288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200000"/>
              </a:lnSpc>
              <a:buClr>
                <a:schemeClr val="accent2"/>
              </a:buClr>
              <a:buNone/>
            </a:pPr>
            <a:r>
              <a:rPr lang="fr-FR">
                <a:solidFill>
                  <a:srgbClr val="C00000"/>
                </a:solidFill>
                <a:latin typeface="Source Code Pro Semibold"/>
                <a:ea typeface="Source Code Pro Semibold"/>
              </a:rPr>
              <a:t>Quelques difficultés:</a:t>
            </a:r>
            <a:r>
              <a:rPr lang="fr-FR">
                <a:solidFill>
                  <a:srgbClr val="00B050"/>
                </a:solidFill>
                <a:latin typeface="Source Code Pro Semibold"/>
                <a:ea typeface="Source Code Pro Semibold"/>
              </a:rPr>
              <a:t> </a:t>
            </a:r>
            <a:endParaRPr lang="fr-FR">
              <a:solidFill>
                <a:srgbClr val="00B050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  <a:p>
            <a:pPr marL="383540" indent="-383540">
              <a:lnSpc>
                <a:spcPct val="150000"/>
              </a:lnSpc>
              <a:buFont typeface="Wingdings,Sans-Serif"/>
              <a:buChar char="§"/>
            </a:pPr>
            <a:r>
              <a:rPr lang="fr-FR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Impossibilité d'utiliser les VM -&gt; Répartition du travail.</a:t>
            </a:r>
            <a:endParaRPr lang="en-US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fr-FR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marL="383540" indent="-383540">
              <a:lnSpc>
                <a:spcPct val="150000"/>
              </a:lnSpc>
              <a:buFont typeface="Wingdings,Sans-Serif"/>
              <a:buChar char="§"/>
            </a:pPr>
            <a:r>
              <a:rPr lang="fr-FR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Difficultés Power BI :</a:t>
            </a:r>
            <a:endParaRPr lang="fr-FR" sz="1800">
              <a:solidFill>
                <a:schemeClr val="tx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  <a:cs typeface="Arial"/>
            </a:endParaRPr>
          </a:p>
          <a:p>
            <a:pPr lvl="1" indent="-383540">
              <a:lnSpc>
                <a:spcPct val="150000"/>
              </a:lnSpc>
              <a:buFont typeface="Courier New,monospace"/>
              <a:buChar char="o"/>
            </a:pPr>
            <a:r>
              <a:rPr lang="fr-FR" sz="1800" b="1" i="0">
                <a:solidFill>
                  <a:schemeClr val="tx1"/>
                </a:solidFill>
                <a:latin typeface="Consolas"/>
                <a:ea typeface="Source Code Pro Semibold"/>
                <a:cs typeface="Arial"/>
              </a:rPr>
              <a:t>Création de la fonction aléatoire pour obtenir le tirage des 5%.</a:t>
            </a:r>
            <a:endParaRPr lang="fr-FR" sz="1800" i="0">
              <a:solidFill>
                <a:schemeClr val="tx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  <a:cs typeface="Arial"/>
            </a:endParaRPr>
          </a:p>
          <a:p>
            <a:pPr lvl="2" indent="-383540">
              <a:lnSpc>
                <a:spcPct val="150000"/>
              </a:lnSpc>
              <a:buFont typeface="Wingdings"/>
              <a:buChar char="§"/>
            </a:pPr>
            <a:r>
              <a:rPr lang="fr-FR" sz="1600" b="1">
                <a:solidFill>
                  <a:schemeClr val="tx1"/>
                </a:solidFill>
                <a:latin typeface="Consolas"/>
                <a:ea typeface="Source Code Pro Semibold"/>
                <a:cs typeface="Arial"/>
              </a:rPr>
              <a:t>Méthode alternative (valeur aléatoire entre 0 et 1 pour chaque villes)</a:t>
            </a:r>
            <a:endParaRPr lang="fr-FR" sz="1600" b="1" i="0">
              <a:solidFill>
                <a:schemeClr val="tx1"/>
              </a:solidFill>
              <a:latin typeface="Consolas"/>
              <a:ea typeface="Source Code Pro Semibold"/>
              <a:cs typeface="Arial"/>
            </a:endParaRPr>
          </a:p>
          <a:p>
            <a:pPr marL="383540" indent="-383540">
              <a:lnSpc>
                <a:spcPct val="200000"/>
              </a:lnSpc>
              <a:buFont typeface="Wingdings,Sans-Serif"/>
              <a:buChar char="§"/>
            </a:pPr>
            <a:endParaRPr lang="fr-FR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</p:txBody>
      </p:sp>
      <p:pic>
        <p:nvPicPr>
          <p:cNvPr id="5" name="Image 4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D56EC9-A64A-7F5E-E2ED-071A3FC3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3817150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26EB9-4F05-BFB8-E932-E9346B609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39355-CAD7-45C6-DD7A-65A254E0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42" y="418003"/>
            <a:ext cx="9601200" cy="781774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CONCLUSION</a:t>
            </a:r>
            <a:endParaRPr lang="fr-FR">
              <a:cs typeface="Microsoft Sans Serif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CD3AC4-E50E-F6AC-6CB1-0990C2F8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32</a:t>
            </a:fld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3901B10-6CB8-88E3-1AC7-843713D3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589" y="1396818"/>
            <a:ext cx="10602357" cy="51288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200000"/>
              </a:lnSpc>
              <a:buClr>
                <a:schemeClr val="accent2"/>
              </a:buClr>
              <a:buNone/>
            </a:pPr>
            <a:r>
              <a:rPr lang="fr-FR">
                <a:solidFill>
                  <a:srgbClr val="C00000"/>
                </a:solidFill>
                <a:latin typeface="Source Code Pro Semibold"/>
                <a:ea typeface="Source Code Pro Semibold"/>
              </a:rPr>
              <a:t>Quelques difficultés:</a:t>
            </a:r>
            <a:r>
              <a:rPr lang="fr-FR">
                <a:solidFill>
                  <a:srgbClr val="00B050"/>
                </a:solidFill>
                <a:latin typeface="Source Code Pro Semibold"/>
                <a:ea typeface="Source Code Pro Semibold"/>
              </a:rPr>
              <a:t> </a:t>
            </a:r>
            <a:endParaRPr lang="fr-FR">
              <a:solidFill>
                <a:srgbClr val="00B050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  <a:p>
            <a:pPr marL="383540" indent="-383540">
              <a:lnSpc>
                <a:spcPct val="200000"/>
              </a:lnSpc>
              <a:buFont typeface="Wingdings,Sans-Serif"/>
              <a:buChar char="§"/>
            </a:pPr>
            <a:r>
              <a:rPr lang="fr-FR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Difficultés Hadoop :</a:t>
            </a:r>
            <a:endParaRPr lang="en-US" i="0">
              <a:solidFill>
                <a:schemeClr val="tx1"/>
              </a:solidFill>
              <a:latin typeface="Source Code Pro Semibold"/>
              <a:ea typeface="Source Code Pro Semibold" panose="020B0609030403020204" pitchFamily="49" charset="0"/>
              <a:cs typeface="Arial"/>
            </a:endParaRPr>
          </a:p>
          <a:p>
            <a:pPr lvl="1" indent="-383540">
              <a:lnSpc>
                <a:spcPct val="200000"/>
              </a:lnSpc>
              <a:buFont typeface="Courier New"/>
              <a:buChar char="o"/>
            </a:pPr>
            <a:r>
              <a:rPr lang="fr-FR" sz="16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Tests des jobs(</a:t>
            </a:r>
            <a:r>
              <a:rPr lang="fr-FR" sz="1600" i="0" err="1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map</a:t>
            </a:r>
            <a:r>
              <a:rPr lang="fr-FR" sz="16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 </a:t>
            </a:r>
            <a:r>
              <a:rPr lang="fr-FR" sz="1600" i="0" err="1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reducer</a:t>
            </a:r>
            <a:r>
              <a:rPr lang="fr-FR" sz="16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) sur la partie Hadoop master : chronophage</a:t>
            </a:r>
          </a:p>
          <a:p>
            <a:pPr lvl="1" indent="-383540">
              <a:lnSpc>
                <a:spcPct val="200000"/>
              </a:lnSpc>
              <a:buFont typeface="Courier New"/>
              <a:buChar char="o"/>
            </a:pPr>
            <a:r>
              <a:rPr lang="fr-FR" sz="16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Tests des jobs sur l'intégralité des données : mauvaise visualisation du résultat</a:t>
            </a:r>
          </a:p>
          <a:p>
            <a:pPr lvl="1" indent="-383540">
              <a:lnSpc>
                <a:spcPct val="200000"/>
              </a:lnSpc>
              <a:buFont typeface="Courier New"/>
              <a:buChar char="o"/>
            </a:pPr>
            <a:r>
              <a:rPr lang="fr-FR" sz="16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Manipulation des données via les codes : multiples problématiques (type date, valeurs vides...)</a:t>
            </a:r>
          </a:p>
          <a:p>
            <a:pPr lvl="1" indent="-383540">
              <a:lnSpc>
                <a:spcPct val="200000"/>
              </a:lnSpc>
              <a:buFont typeface="Courier New"/>
              <a:buChar char="o"/>
            </a:pPr>
            <a:r>
              <a:rPr lang="fr-FR" sz="1600" i="0">
                <a:solidFill>
                  <a:schemeClr val="tx1"/>
                </a:solidFill>
                <a:latin typeface="Source Code Pro Semibold"/>
                <a:ea typeface="Source Code Pro Semibold"/>
                <a:cs typeface="Arial"/>
              </a:rPr>
              <a:t>Importation des données via ODBC</a:t>
            </a:r>
          </a:p>
          <a:p>
            <a:pPr lvl="1" indent="-383540">
              <a:lnSpc>
                <a:spcPct val="200000"/>
              </a:lnSpc>
              <a:buFont typeface="Courier New"/>
              <a:buChar char="o"/>
            </a:pPr>
            <a:endParaRPr lang="fr-FR" sz="1600" i="0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lvl="1" indent="-383540">
              <a:lnSpc>
                <a:spcPct val="200000"/>
              </a:lnSpc>
              <a:buFont typeface="Courier New"/>
              <a:buChar char="o"/>
            </a:pPr>
            <a:endParaRPr lang="fr-FR" sz="1600" i="0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lvl="1" indent="-383540">
              <a:lnSpc>
                <a:spcPct val="200000"/>
              </a:lnSpc>
              <a:buFont typeface="Courier New"/>
              <a:buChar char="o"/>
            </a:pPr>
            <a:endParaRPr lang="fr-FR" sz="1600" i="0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lvl="1" indent="-383540">
              <a:lnSpc>
                <a:spcPct val="200000"/>
              </a:lnSpc>
              <a:buFont typeface="Courier New"/>
              <a:buChar char="o"/>
            </a:pPr>
            <a:endParaRPr lang="fr-FR" sz="1600" i="0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  <a:p>
            <a:pPr marL="383540" indent="-383540">
              <a:lnSpc>
                <a:spcPct val="200000"/>
              </a:lnSpc>
              <a:buFont typeface="Wingdings,Sans-Serif"/>
              <a:buChar char="§"/>
            </a:pPr>
            <a:endParaRPr lang="fr-FR">
              <a:solidFill>
                <a:schemeClr val="tx1"/>
              </a:solidFill>
              <a:latin typeface="Source Code Pro Semibold"/>
              <a:ea typeface="Source Code Pro Semibold"/>
              <a:cs typeface="Arial"/>
            </a:endParaRPr>
          </a:p>
        </p:txBody>
      </p:sp>
      <p:pic>
        <p:nvPicPr>
          <p:cNvPr id="5" name="Image 4" descr="Diginamic | Pérols">
            <a:extLst>
              <a:ext uri="{FF2B5EF4-FFF2-40B4-BE49-F238E27FC236}">
                <a16:creationId xmlns:a16="http://schemas.microsoft.com/office/drawing/2014/main" id="{E7A339B5-797F-D15E-07A4-95BFD5127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2DD12F-ADC7-2C3C-C741-F8D626D4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249566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684" t="15362" r="7616" b="14315"/>
          <a:stretch/>
        </p:blipFill>
        <p:spPr>
          <a:xfrm>
            <a:off x="982134" y="2234384"/>
            <a:ext cx="4817659" cy="4460797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848784" y="92150"/>
            <a:ext cx="899625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200000"/>
              </a:lnSpc>
              <a:buClr>
                <a:srgbClr val="ED7D31"/>
              </a:buClr>
            </a:pPr>
            <a:r>
              <a:rPr lang="fr-FR" sz="4400" b="1" spc="-10">
                <a:solidFill>
                  <a:schemeClr val="tx1"/>
                </a:solidFill>
                <a:latin typeface="Microsoft Sans Serif"/>
                <a:cs typeface="Microsoft Sans Serif"/>
              </a:rPr>
              <a:t>DESCRIPTIONS DES DONNEES 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l="26224" t="23834" r="15560" b="17770"/>
          <a:stretch/>
        </p:blipFill>
        <p:spPr>
          <a:xfrm>
            <a:off x="6100900" y="2234384"/>
            <a:ext cx="4544702" cy="256305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6" name="Image 5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4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100900" y="5556281"/>
            <a:ext cx="4968128" cy="1138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fr-FR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Données renseignant sur le système de fidélisation de la clientèle et ses caractéristiques </a:t>
            </a:r>
          </a:p>
        </p:txBody>
      </p:sp>
      <p:sp>
        <p:nvSpPr>
          <p:cNvPr id="3" name="Flèche vers le bas 2"/>
          <p:cNvSpPr/>
          <p:nvPr/>
        </p:nvSpPr>
        <p:spPr>
          <a:xfrm>
            <a:off x="7990796" y="5130558"/>
            <a:ext cx="594168" cy="360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576D93-F6C0-B23C-FA64-A31A9C09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04883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OBJECTIFS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1100" y="1941368"/>
            <a:ext cx="10496550" cy="3538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lnSpc>
                <a:spcPct val="150000"/>
              </a:lnSpc>
            </a:pPr>
            <a:r>
              <a:rPr lang="fr-FR" b="1">
                <a:solidFill>
                  <a:schemeClr val="tx1"/>
                </a:solidFill>
                <a:latin typeface="Source Code Pro"/>
                <a:ea typeface="Source Code Pro"/>
                <a:cs typeface="+mn-lt"/>
              </a:rPr>
              <a:t>Transformer un fichier CSV à partir de </a:t>
            </a:r>
            <a:r>
              <a:rPr lang="fr-FR" b="1" err="1">
                <a:solidFill>
                  <a:schemeClr val="tx1"/>
                </a:solidFill>
                <a:latin typeface="Source Code Pro"/>
                <a:ea typeface="Source Code Pro"/>
                <a:cs typeface="+mn-lt"/>
              </a:rPr>
              <a:t>MapeReduce</a:t>
            </a:r>
            <a:r>
              <a:rPr lang="fr-FR" b="1">
                <a:solidFill>
                  <a:schemeClr val="tx1"/>
                </a:solidFill>
                <a:latin typeface="Source Code Pro"/>
                <a:ea typeface="Source Code Pro"/>
                <a:cs typeface="+mn-lt"/>
              </a:rPr>
              <a:t>.</a:t>
            </a:r>
          </a:p>
          <a:p>
            <a:pPr marL="383540" indent="-383540">
              <a:lnSpc>
                <a:spcPct val="150000"/>
              </a:lnSpc>
            </a:pPr>
            <a:r>
              <a:rPr lang="fr-FR" b="1">
                <a:solidFill>
                  <a:schemeClr val="tx1"/>
                </a:solidFill>
                <a:latin typeface="Source Code Pro"/>
                <a:ea typeface="Source Code Pro"/>
                <a:cs typeface="+mn-lt"/>
              </a:rPr>
              <a:t>Mise en place une architecture big data pour stocker et traiter les données (HBase).</a:t>
            </a:r>
            <a:endParaRPr lang="fr-FR">
              <a:solidFill>
                <a:schemeClr val="tx1"/>
              </a:solidFill>
            </a:endParaRPr>
          </a:p>
          <a:p>
            <a:pPr marL="383540" indent="-383540">
              <a:lnSpc>
                <a:spcPct val="150000"/>
              </a:lnSpc>
            </a:pPr>
            <a:r>
              <a:rPr lang="fr-FR" b="1">
                <a:solidFill>
                  <a:schemeClr val="tx1"/>
                </a:solidFill>
                <a:latin typeface="Source Code Pro"/>
                <a:ea typeface="Source Code Pro"/>
                <a:cs typeface="+mn-lt"/>
              </a:rPr>
              <a:t>Effectuer des analyses statistiques et des visualisations à partir des données de fidélisation d'une fromagerie (Power BI).</a:t>
            </a:r>
          </a:p>
        </p:txBody>
      </p:sp>
      <p:pic>
        <p:nvPicPr>
          <p:cNvPr id="9" name="Image 8" descr="Diginamic | Pérols">
            <a:extLst>
              <a:ext uri="{FF2B5EF4-FFF2-40B4-BE49-F238E27FC236}">
                <a16:creationId xmlns:a16="http://schemas.microsoft.com/office/drawing/2014/main" id="{D5B7394B-0F21-FFEF-B10B-B903C00F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EC2DD85F-6C13-0EE0-F9DA-521BDEE2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362154-C5F4-F097-1177-877FA2DF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339107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352550" y="371574"/>
            <a:ext cx="9601200" cy="1485900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ARCHITECTURE BIG DATA</a:t>
            </a:r>
            <a:br>
              <a:rPr lang="fr-FR" b="1">
                <a:latin typeface="Microsoft Sans Serif"/>
                <a:cs typeface="Microsoft Sans Serif"/>
              </a:rPr>
            </a:br>
            <a:endParaRPr lang="fr-FR"/>
          </a:p>
        </p:txBody>
      </p:sp>
      <p:sp>
        <p:nvSpPr>
          <p:cNvPr id="2" name="Organigramme : Disque magnétique 1"/>
          <p:cNvSpPr/>
          <p:nvPr/>
        </p:nvSpPr>
        <p:spPr>
          <a:xfrm>
            <a:off x="4780740" y="1742358"/>
            <a:ext cx="1626473" cy="9817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b="1">
              <a:solidFill>
                <a:schemeClr val="tx1"/>
              </a:solidFill>
            </a:endParaRPr>
          </a:p>
        </p:txBody>
      </p:sp>
      <p:pic>
        <p:nvPicPr>
          <p:cNvPr id="3074" name="Picture 2" descr="Power BI : la clé pour des opportunités professionnelles en Business  Intelligence - ZDNe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0" t="15439" r="11887" b="18877"/>
          <a:stretch/>
        </p:blipFill>
        <p:spPr bwMode="auto">
          <a:xfrm>
            <a:off x="5109708" y="5646820"/>
            <a:ext cx="1626473" cy="103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/>
          <p:cNvCxnSpPr/>
          <p:nvPr/>
        </p:nvCxnSpPr>
        <p:spPr>
          <a:xfrm>
            <a:off x="2431671" y="2292388"/>
            <a:ext cx="196386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/>
          <p:nvPr/>
        </p:nvCxnSpPr>
        <p:spPr>
          <a:xfrm>
            <a:off x="1738177" y="3263023"/>
            <a:ext cx="3319348" cy="291942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L'architecture et les flux de données dans Microsoft Power BI | BIWORKS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4" t="15751" r="9450" b="75301"/>
          <a:stretch/>
        </p:blipFill>
        <p:spPr bwMode="auto">
          <a:xfrm>
            <a:off x="10742002" y="3539561"/>
            <a:ext cx="1203159" cy="115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Fichier:Hadoop logo.svg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952" y="1427313"/>
            <a:ext cx="1214629" cy="31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eur droit avec flèche 36"/>
          <p:cNvCxnSpPr/>
          <p:nvPr/>
        </p:nvCxnSpPr>
        <p:spPr>
          <a:xfrm>
            <a:off x="5416767" y="3915481"/>
            <a:ext cx="8708" cy="67596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6" descr="Extension de format de fichier csv - Icônes interface gratuit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378" y="3996422"/>
            <a:ext cx="514080" cy="51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4608137" y="2621401"/>
            <a:ext cx="1909011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0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ETL</a:t>
            </a:r>
            <a:endParaRPr lang="fr-FR" sz="1400" b="1">
              <a:latin typeface="Roboto Slab"/>
            </a:endParaRPr>
          </a:p>
          <a:p>
            <a:pPr algn="ctr"/>
            <a:r>
              <a:rPr lang="fr-FR" sz="1600">
                <a:solidFill>
                  <a:srgbClr val="001F5F"/>
                </a:solidFill>
                <a:latin typeface="Roboto Slab"/>
              </a:rPr>
              <a:t> Pandas</a:t>
            </a:r>
          </a:p>
          <a:p>
            <a:pPr algn="ctr"/>
            <a:r>
              <a:rPr lang="fr-FR" sz="1600">
                <a:solidFill>
                  <a:srgbClr val="001F5F"/>
                </a:solidFill>
                <a:latin typeface="Roboto Slab"/>
              </a:rPr>
              <a:t>Happybase</a:t>
            </a: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3667"/>
          <a:stretch/>
        </p:blipFill>
        <p:spPr>
          <a:xfrm>
            <a:off x="6036329" y="4076397"/>
            <a:ext cx="1531018" cy="515682"/>
          </a:xfrm>
          <a:prstGeom prst="rect">
            <a:avLst/>
          </a:prstGeom>
        </p:spPr>
      </p:pic>
      <p:cxnSp>
        <p:nvCxnSpPr>
          <p:cNvPr id="49" name="Connecteur en angle 48"/>
          <p:cNvCxnSpPr/>
          <p:nvPr/>
        </p:nvCxnSpPr>
        <p:spPr>
          <a:xfrm flipV="1">
            <a:off x="6958598" y="5456675"/>
            <a:ext cx="2155458" cy="850228"/>
          </a:xfrm>
          <a:prstGeom prst="bentConnector3">
            <a:avLst>
              <a:gd name="adj1" fmla="val 100609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 descr="Power BI Business intelligence Microsoft Analytics, microsoft, text,  rectangle png | PNGEg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159" y="3263023"/>
            <a:ext cx="1704989" cy="170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8319589" y="2373320"/>
            <a:ext cx="2102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Graphes et tableaux de bord</a:t>
            </a:r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825808" y="1708030"/>
            <a:ext cx="1418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/>
              <a:t>dataw_fro03</a:t>
            </a:r>
          </a:p>
        </p:txBody>
      </p:sp>
      <p:pic>
        <p:nvPicPr>
          <p:cNvPr id="61" name="Image 60" descr="Une image contenant logo, clipart, Graphique, Police&#10;&#10;Description générée automatiquement">
            <a:extLst>
              <a:ext uri="{FF2B5EF4-FFF2-40B4-BE49-F238E27FC236}">
                <a16:creationId xmlns:a16="http://schemas.microsoft.com/office/drawing/2014/main" id="{1408F110-FDE1-FD4F-8F92-A041647C4F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2279" y="2982615"/>
            <a:ext cx="1489738" cy="744869"/>
          </a:xfrm>
          <a:prstGeom prst="rect">
            <a:avLst/>
          </a:prstGeom>
        </p:spPr>
      </p:pic>
      <p:pic>
        <p:nvPicPr>
          <p:cNvPr id="23" name="Picture 6" descr="Extension de format de fichier csv - Icônes interface gratuit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7" y="2313019"/>
            <a:ext cx="1361067" cy="136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Base ODBC Driver - Visual Studio Marketplac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58" y="4732241"/>
            <a:ext cx="865355" cy="86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6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10A290-FBDD-FD86-973F-D3D7CC6E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350868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1DC2D-B84A-4051-E29F-A6860FF57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EDAC484-A7EA-5E3D-EF3C-8A50AB6A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371574"/>
            <a:ext cx="9601200" cy="1485900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ORGANISATION </a:t>
            </a:r>
            <a:br>
              <a:rPr lang="fr-FR" b="1">
                <a:latin typeface="Microsoft Sans Serif"/>
                <a:cs typeface="Microsoft Sans Serif"/>
              </a:rPr>
            </a:br>
            <a:endParaRPr lang="fr-FR"/>
          </a:p>
        </p:txBody>
      </p:sp>
      <p:sp>
        <p:nvSpPr>
          <p:cNvPr id="2" name="Organigramme : Disque magnétique 1">
            <a:extLst>
              <a:ext uri="{FF2B5EF4-FFF2-40B4-BE49-F238E27FC236}">
                <a16:creationId xmlns:a16="http://schemas.microsoft.com/office/drawing/2014/main" id="{34483D66-8FE4-9642-25F4-7D7AC876618C}"/>
              </a:ext>
            </a:extLst>
          </p:cNvPr>
          <p:cNvSpPr/>
          <p:nvPr/>
        </p:nvSpPr>
        <p:spPr>
          <a:xfrm>
            <a:off x="2207193" y="3985226"/>
            <a:ext cx="1626473" cy="9817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b="1">
              <a:solidFill>
                <a:schemeClr val="tx1"/>
              </a:solidFill>
            </a:endParaRPr>
          </a:p>
        </p:txBody>
      </p:sp>
      <p:pic>
        <p:nvPicPr>
          <p:cNvPr id="36" name="Picture 2" descr="Fichier:Hadoop logo.svg — Wikipédia">
            <a:extLst>
              <a:ext uri="{FF2B5EF4-FFF2-40B4-BE49-F238E27FC236}">
                <a16:creationId xmlns:a16="http://schemas.microsoft.com/office/drawing/2014/main" id="{57758BED-DB65-F6E5-E524-1C1A1BCE9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405" y="3670181"/>
            <a:ext cx="1214629" cy="31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9DC59EFB-13BF-3E98-AE31-677AFC3415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3667"/>
          <a:stretch/>
        </p:blipFill>
        <p:spPr>
          <a:xfrm>
            <a:off x="2255084" y="4349568"/>
            <a:ext cx="1531018" cy="515682"/>
          </a:xfrm>
          <a:prstGeom prst="rect">
            <a:avLst/>
          </a:prstGeom>
        </p:spPr>
      </p:pic>
      <p:pic>
        <p:nvPicPr>
          <p:cNvPr id="3082" name="Picture 10" descr="Power BI Business intelligence Microsoft Analytics, microsoft, text,  rectangle png | PNGEgg">
            <a:extLst>
              <a:ext uri="{FF2B5EF4-FFF2-40B4-BE49-F238E27FC236}">
                <a16:creationId xmlns:a16="http://schemas.microsoft.com/office/drawing/2014/main" id="{0F04525C-D72B-4B00-66B2-50D666C0A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140" y="3564948"/>
            <a:ext cx="1704989" cy="170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65AAA7FE-3D37-8DA2-164E-D987BBFD5560}"/>
              </a:ext>
            </a:extLst>
          </p:cNvPr>
          <p:cNvSpPr/>
          <p:nvPr/>
        </p:nvSpPr>
        <p:spPr>
          <a:xfrm>
            <a:off x="6809966" y="2675246"/>
            <a:ext cx="4259462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fr-FR">
                <a:latin typeface="Source Code Pro Semibold"/>
                <a:ea typeface="Source Code Pro Semibold"/>
              </a:rPr>
              <a:t>Graphes et tableaux de bord, présentation des résultats</a:t>
            </a:r>
          </a:p>
        </p:txBody>
      </p:sp>
      <p:pic>
        <p:nvPicPr>
          <p:cNvPr id="61" name="Image 60" descr="Une image contenant logo, clipart, Graphique, Police&#10;&#10;Description générée automatiquement">
            <a:extLst>
              <a:ext uri="{FF2B5EF4-FFF2-40B4-BE49-F238E27FC236}">
                <a16:creationId xmlns:a16="http://schemas.microsoft.com/office/drawing/2014/main" id="{3258ABF5-634A-8D59-B75A-79BED9B5F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581" y="5081710"/>
            <a:ext cx="1489738" cy="744869"/>
          </a:xfrm>
          <a:prstGeom prst="rect">
            <a:avLst/>
          </a:prstGeom>
        </p:spPr>
      </p:pic>
      <p:pic>
        <p:nvPicPr>
          <p:cNvPr id="20" name="Image 19" descr="Diginamic | Pérols">
            <a:extLst>
              <a:ext uri="{FF2B5EF4-FFF2-40B4-BE49-F238E27FC236}">
                <a16:creationId xmlns:a16="http://schemas.microsoft.com/office/drawing/2014/main" id="{3B06317E-03ED-4985-2EF7-B883FEC33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2CDA653-BD1B-99B7-4D08-89B9FD9F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7</a:t>
            </a:fld>
            <a:endParaRPr lang="fr-FR"/>
          </a:p>
        </p:txBody>
      </p:sp>
      <p:sp>
        <p:nvSpPr>
          <p:cNvPr id="5" name="Sous-titre 3">
            <a:extLst>
              <a:ext uri="{FF2B5EF4-FFF2-40B4-BE49-F238E27FC236}">
                <a16:creationId xmlns:a16="http://schemas.microsoft.com/office/drawing/2014/main" id="{772F22B7-C4F3-ABE3-968D-F6264D026920}"/>
              </a:ext>
            </a:extLst>
          </p:cNvPr>
          <p:cNvSpPr txBox="1">
            <a:spLocks/>
          </p:cNvSpPr>
          <p:nvPr/>
        </p:nvSpPr>
        <p:spPr>
          <a:xfrm>
            <a:off x="7646939" y="1536596"/>
            <a:ext cx="323714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fr-FR" sz="1600" i="1" spc="-10">
                <a:latin typeface="Source Code Pro Semibold"/>
                <a:ea typeface="Source Code Pro Semibold"/>
                <a:cs typeface="Arial MT"/>
              </a:rPr>
              <a:t>candide </a:t>
            </a:r>
            <a:endParaRPr lang="fr-FR" sz="1600">
              <a:latin typeface="Source Code Pro Semibold"/>
              <a:ea typeface="Source Code Pro Semibold"/>
              <a:cs typeface="Arial"/>
            </a:endParaRPr>
          </a:p>
          <a:p>
            <a:pPr marL="383540" indent="-383540"/>
            <a:r>
              <a:rPr lang="fr-FR" sz="1600" i="1" spc="-10">
                <a:latin typeface="Source Code Pro Semibold"/>
                <a:ea typeface="Source Code Pro Semibold"/>
                <a:cs typeface="Arial"/>
              </a:rPr>
              <a:t>Vincent</a:t>
            </a:r>
            <a:endParaRPr lang="fr-FR" sz="1600" i="1" spc="-10">
              <a:latin typeface="Source Code Pro Semibold"/>
              <a:ea typeface="Source Code Pro Semibold"/>
            </a:endParaRPr>
          </a:p>
          <a:p>
            <a:pPr marL="383540" indent="-383540"/>
            <a:endParaRPr lang="fr-FR" sz="1600">
              <a:latin typeface="Franklin Gothic Book" panose="020B0503020102020204"/>
              <a:ea typeface="Source Code Pro Semibold" panose="020B0609030403020204" pitchFamily="49" charset="0"/>
              <a:cs typeface="Arial"/>
            </a:endParaRPr>
          </a:p>
        </p:txBody>
      </p:sp>
      <p:sp>
        <p:nvSpPr>
          <p:cNvPr id="8" name="Sous-titre 3">
            <a:extLst>
              <a:ext uri="{FF2B5EF4-FFF2-40B4-BE49-F238E27FC236}">
                <a16:creationId xmlns:a16="http://schemas.microsoft.com/office/drawing/2014/main" id="{97644F13-DED4-202F-2D98-9F733DE94545}"/>
              </a:ext>
            </a:extLst>
          </p:cNvPr>
          <p:cNvSpPr txBox="1">
            <a:spLocks/>
          </p:cNvSpPr>
          <p:nvPr/>
        </p:nvSpPr>
        <p:spPr>
          <a:xfrm>
            <a:off x="2384825" y="1507841"/>
            <a:ext cx="323714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fr-FR" sz="1600" i="1" spc="-10">
                <a:latin typeface="Source Code Pro Semibold"/>
                <a:ea typeface="Source Code Pro Semibold"/>
                <a:cs typeface="Arial"/>
              </a:rPr>
              <a:t>Imad</a:t>
            </a:r>
          </a:p>
          <a:p>
            <a:pPr marL="383540" indent="-383540"/>
            <a:r>
              <a:rPr lang="fr-FR" sz="1600" i="1" spc="-10">
                <a:latin typeface="Source Code Pro Semibold"/>
                <a:ea typeface="Source Code Pro Semibold"/>
                <a:cs typeface="Arial"/>
              </a:rPr>
              <a:t>Bassam</a:t>
            </a:r>
          </a:p>
          <a:p>
            <a:pPr marL="383540" indent="-383540"/>
            <a:endParaRPr lang="fr-FR" sz="1600">
              <a:latin typeface="Franklin Gothic Book" panose="020B0503020102020204"/>
              <a:ea typeface="Source Code Pro Semibold" panose="020B0609030403020204" pitchFamily="49" charset="0"/>
              <a:cs typeface="Arial"/>
            </a:endParaRPr>
          </a:p>
        </p:txBody>
      </p:sp>
      <p:pic>
        <p:nvPicPr>
          <p:cNvPr id="9" name="Image 8" descr="Fichier:Microsoft PowerPoint 2013-2019 logo.svg — Wikipédia">
            <a:extLst>
              <a:ext uri="{FF2B5EF4-FFF2-40B4-BE49-F238E27FC236}">
                <a16:creationId xmlns:a16="http://schemas.microsoft.com/office/drawing/2014/main" id="{9DCD2C6C-1C3D-9E6E-BB3D-0CAC467651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1947" y="3463445"/>
            <a:ext cx="2009954" cy="18145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3CC0E8-92D2-B402-8247-525D4C91B032}"/>
              </a:ext>
            </a:extLst>
          </p:cNvPr>
          <p:cNvSpPr/>
          <p:nvPr/>
        </p:nvSpPr>
        <p:spPr>
          <a:xfrm>
            <a:off x="1145286" y="2646491"/>
            <a:ext cx="4259462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fr-FR">
                <a:latin typeface="Source Code Pro Semibold"/>
                <a:ea typeface="Source Code Pro Semibold"/>
              </a:rPr>
              <a:t>Importation des données et traitement, création et </a:t>
            </a:r>
            <a:r>
              <a:rPr lang="fr-FR" err="1">
                <a:latin typeface="Source Code Pro Semibold"/>
                <a:ea typeface="Source Code Pro Semibold"/>
              </a:rPr>
              <a:t>stokage</a:t>
            </a:r>
            <a:r>
              <a:rPr lang="fr-FR">
                <a:latin typeface="Source Code Pro Semibold"/>
                <a:ea typeface="Source Code Pro Semibold"/>
              </a:rPr>
              <a:t> de la table sur </a:t>
            </a:r>
            <a:r>
              <a:rPr lang="fr-FR" err="1">
                <a:latin typeface="Source Code Pro Semibold"/>
                <a:ea typeface="Source Code Pro Semibold"/>
              </a:rPr>
              <a:t>hbase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5EC27D-9540-32B9-EAC1-8FD9BF5C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</p:spTree>
    <p:extLst>
      <p:ext uri="{BB962C8B-B14F-4D97-AF65-F5344CB8AC3E}">
        <p14:creationId xmlns:p14="http://schemas.microsoft.com/office/powerpoint/2010/main" val="154960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58551-3889-A605-C044-89DE04B62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6475BB8-397E-C99A-3B99-92BA5DE3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371574"/>
            <a:ext cx="9601200" cy="1485900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RAPPEL des TACHES</a:t>
            </a:r>
            <a:br>
              <a:rPr lang="fr-FR" b="1">
                <a:latin typeface="Microsoft Sans Serif"/>
                <a:cs typeface="Microsoft Sans Serif"/>
              </a:rPr>
            </a:br>
            <a:endParaRPr lang="fr-FR"/>
          </a:p>
        </p:txBody>
      </p:sp>
      <p:pic>
        <p:nvPicPr>
          <p:cNvPr id="20" name="Image 19" descr="Diginamic | Pérols">
            <a:extLst>
              <a:ext uri="{FF2B5EF4-FFF2-40B4-BE49-F238E27FC236}">
                <a16:creationId xmlns:a16="http://schemas.microsoft.com/office/drawing/2014/main" id="{621FC130-6AD4-F94C-E9EF-B4406440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3970FF-C03F-24C0-AF64-F5D3B365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89D06F-C5F7-170D-448C-C61C2D0A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CE83AD3-66B4-D174-8DFA-FF41C77A0A88}"/>
              </a:ext>
            </a:extLst>
          </p:cNvPr>
          <p:cNvSpPr txBox="1"/>
          <p:nvPr/>
        </p:nvSpPr>
        <p:spPr>
          <a:xfrm>
            <a:off x="1489494" y="1848929"/>
            <a:ext cx="80915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0000"/>
                </a:solidFill>
              </a:rPr>
              <a:t>Filtrer</a:t>
            </a:r>
            <a:r>
              <a:rPr lang="en-US">
                <a:solidFill>
                  <a:srgbClr val="000000"/>
                </a:solidFill>
              </a:rPr>
              <a:t> les données entre 2006 et 2010 pour les </a:t>
            </a:r>
            <a:r>
              <a:rPr lang="en-US" err="1">
                <a:solidFill>
                  <a:srgbClr val="000000"/>
                </a:solidFill>
              </a:rPr>
              <a:t>départements</a:t>
            </a:r>
            <a:r>
              <a:rPr lang="en-US">
                <a:solidFill>
                  <a:srgbClr val="000000"/>
                </a:solidFill>
              </a:rPr>
              <a:t> 53, 61 et 28.</a:t>
            </a:r>
            <a:endParaRPr lang="fr-FR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0000"/>
                </a:solidFill>
              </a:rPr>
              <a:t>Sortir</a:t>
            </a:r>
            <a:r>
              <a:rPr lang="en-US">
                <a:solidFill>
                  <a:srgbClr val="000000"/>
                </a:solidFill>
              </a:rPr>
              <a:t> un </a:t>
            </a:r>
            <a:r>
              <a:rPr lang="en-US" err="1">
                <a:solidFill>
                  <a:srgbClr val="000000"/>
                </a:solidFill>
              </a:rPr>
              <a:t>fichier</a:t>
            </a:r>
            <a:r>
              <a:rPr lang="en-US">
                <a:solidFill>
                  <a:srgbClr val="000000"/>
                </a:solidFill>
              </a:rPr>
              <a:t> Excel avec les 100 </a:t>
            </a:r>
            <a:r>
              <a:rPr lang="en-US" err="1">
                <a:solidFill>
                  <a:srgbClr val="000000"/>
                </a:solidFill>
              </a:rPr>
              <a:t>meilleures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commandes</a:t>
            </a:r>
            <a:r>
              <a:rPr lang="en-US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C09AF-7F18-67B4-00EA-1D8EC830D34A}"/>
              </a:ext>
            </a:extLst>
          </p:cNvPr>
          <p:cNvSpPr/>
          <p:nvPr/>
        </p:nvSpPr>
        <p:spPr>
          <a:xfrm>
            <a:off x="1269790" y="891682"/>
            <a:ext cx="1909011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LOT 1 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4097C5-9390-E358-82B7-9F0EB37EBAED}"/>
              </a:ext>
            </a:extLst>
          </p:cNvPr>
          <p:cNvSpPr/>
          <p:nvPr/>
        </p:nvSpPr>
        <p:spPr>
          <a:xfrm>
            <a:off x="1356054" y="2602587"/>
            <a:ext cx="1909011" cy="68480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LOT 2 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1A55C5-BE83-C3E1-ADEE-ED3101EE1BDC}"/>
              </a:ext>
            </a:extLst>
          </p:cNvPr>
          <p:cNvSpPr txBox="1"/>
          <p:nvPr/>
        </p:nvSpPr>
        <p:spPr>
          <a:xfrm>
            <a:off x="1489494" y="3372931"/>
            <a:ext cx="94718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0000"/>
                </a:solidFill>
              </a:rPr>
              <a:t>Filtrer</a:t>
            </a:r>
            <a:r>
              <a:rPr lang="en-US">
                <a:solidFill>
                  <a:srgbClr val="000000"/>
                </a:solidFill>
              </a:rPr>
              <a:t> les données entre 20011 et 2016 pour les </a:t>
            </a:r>
            <a:r>
              <a:rPr lang="en-US" err="1">
                <a:solidFill>
                  <a:srgbClr val="000000"/>
                </a:solidFill>
              </a:rPr>
              <a:t>départements</a:t>
            </a:r>
            <a:r>
              <a:rPr lang="en-US">
                <a:solidFill>
                  <a:srgbClr val="000000"/>
                </a:solidFill>
              </a:rPr>
              <a:t> 22, 49 et 53.</a:t>
            </a:r>
            <a:endParaRPr lang="fr-FR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0000"/>
                </a:solidFill>
              </a:rPr>
              <a:t>Sortir</a:t>
            </a:r>
            <a:r>
              <a:rPr lang="en-US">
                <a:solidFill>
                  <a:srgbClr val="000000"/>
                </a:solidFill>
              </a:rPr>
              <a:t> un </a:t>
            </a:r>
            <a:r>
              <a:rPr lang="en-US" err="1">
                <a:solidFill>
                  <a:srgbClr val="000000"/>
                </a:solidFill>
              </a:rPr>
              <a:t>fichier</a:t>
            </a:r>
            <a:r>
              <a:rPr lang="en-US">
                <a:solidFill>
                  <a:srgbClr val="000000"/>
                </a:solidFill>
              </a:rPr>
              <a:t> Excel 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5% des 100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meilleures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commandes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 avec la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ville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, la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somme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 des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quantités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 des articles sans «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timbrecli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» , et la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quantité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moyenne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camembert par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département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PDF.</a:t>
            </a:r>
            <a:endParaRPr lang="en-US" i="1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FD979-35B3-8F40-B818-7D853BE9C29C}"/>
              </a:ext>
            </a:extLst>
          </p:cNvPr>
          <p:cNvSpPr/>
          <p:nvPr/>
        </p:nvSpPr>
        <p:spPr>
          <a:xfrm>
            <a:off x="1327299" y="4644172"/>
            <a:ext cx="1909011" cy="68480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/>
                <a:ea typeface="Source Code Pro"/>
                <a:cs typeface="+mn-lt"/>
              </a:rPr>
              <a:t>LOT 3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B8CBC0E-2623-B08A-CADD-F290D9AE263E}"/>
              </a:ext>
            </a:extLst>
          </p:cNvPr>
          <p:cNvSpPr txBox="1"/>
          <p:nvPr/>
        </p:nvSpPr>
        <p:spPr>
          <a:xfrm>
            <a:off x="1489495" y="5256362"/>
            <a:ext cx="100612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0000"/>
                </a:solidFill>
              </a:rPr>
              <a:t>Mettre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en</a:t>
            </a:r>
            <a:r>
              <a:rPr lang="en-US">
                <a:solidFill>
                  <a:srgbClr val="000000"/>
                </a:solidFill>
              </a:rPr>
              <a:t> place </a:t>
            </a:r>
            <a:r>
              <a:rPr lang="en-US" err="1">
                <a:solidFill>
                  <a:srgbClr val="000000"/>
                </a:solidFill>
              </a:rPr>
              <a:t>une</a:t>
            </a:r>
            <a:r>
              <a:rPr lang="en-US">
                <a:solidFill>
                  <a:srgbClr val="000000"/>
                </a:solidFill>
              </a:rPr>
              <a:t> base de données NoSQL HBASE pour stoker le </a:t>
            </a:r>
            <a:r>
              <a:rPr lang="en-US" err="1">
                <a:solidFill>
                  <a:srgbClr val="000000"/>
                </a:solidFill>
              </a:rPr>
              <a:t>contenu</a:t>
            </a:r>
            <a:r>
              <a:rPr lang="en-US">
                <a:solidFill>
                  <a:srgbClr val="000000"/>
                </a:solidFill>
              </a:rPr>
              <a:t> du CSV.</a:t>
            </a:r>
            <a:endParaRPr lang="fr-FR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0000"/>
                </a:solidFill>
              </a:rPr>
              <a:t>Mettre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en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œuvre</a:t>
            </a:r>
            <a:r>
              <a:rPr lang="en-US">
                <a:solidFill>
                  <a:srgbClr val="000000"/>
                </a:solidFill>
              </a:rPr>
              <a:t> un </a:t>
            </a:r>
            <a:r>
              <a:rPr lang="en-US" err="1">
                <a:solidFill>
                  <a:srgbClr val="000000"/>
                </a:solidFill>
              </a:rPr>
              <a:t>moteur</a:t>
            </a:r>
            <a:r>
              <a:rPr lang="en-US">
                <a:solidFill>
                  <a:srgbClr val="000000"/>
                </a:solidFill>
              </a:rPr>
              <a:t> de recherche Power BI pour </a:t>
            </a:r>
            <a:r>
              <a:rPr lang="en-US" err="1">
                <a:solidFill>
                  <a:srgbClr val="000000"/>
                </a:solidFill>
              </a:rPr>
              <a:t>interroger</a:t>
            </a:r>
            <a:r>
              <a:rPr lang="en-US">
                <a:solidFill>
                  <a:srgbClr val="000000"/>
                </a:solidFill>
              </a:rPr>
              <a:t> le Data Warehouse.</a:t>
            </a:r>
          </a:p>
          <a:p>
            <a:r>
              <a:rPr lang="en-US">
                <a:solidFill>
                  <a:srgbClr val="000000"/>
                </a:solidFill>
              </a:rPr>
              <a:t>        </a:t>
            </a:r>
            <a:r>
              <a:rPr lang="en-US" err="1">
                <a:solidFill>
                  <a:srgbClr val="000000"/>
                </a:solidFill>
              </a:rPr>
              <a:t>Reproduire</a:t>
            </a:r>
            <a:r>
              <a:rPr lang="en-US">
                <a:solidFill>
                  <a:srgbClr val="000000"/>
                </a:solidFill>
              </a:rPr>
              <a:t> le </a:t>
            </a:r>
            <a:r>
              <a:rPr lang="en-US" err="1">
                <a:solidFill>
                  <a:srgbClr val="000000"/>
                </a:solidFill>
              </a:rPr>
              <a:t>résultat</a:t>
            </a:r>
            <a:r>
              <a:rPr lang="en-US">
                <a:solidFill>
                  <a:srgbClr val="000000"/>
                </a:solidFill>
              </a:rPr>
              <a:t> du Lot 1 et Lot 2</a:t>
            </a:r>
          </a:p>
          <a:p>
            <a:r>
              <a:rPr lang="en-US">
                <a:solidFill>
                  <a:srgbClr val="000000"/>
                </a:solidFill>
              </a:rPr>
              <a:t>        Mise </a:t>
            </a:r>
            <a:r>
              <a:rPr lang="en-US" err="1">
                <a:solidFill>
                  <a:srgbClr val="000000"/>
                </a:solidFill>
              </a:rPr>
              <a:t>en</a:t>
            </a:r>
            <a:r>
              <a:rPr lang="en-US">
                <a:solidFill>
                  <a:srgbClr val="000000"/>
                </a:solidFill>
              </a:rPr>
              <a:t> place d’un Dashboard </a:t>
            </a:r>
            <a:r>
              <a:rPr lang="en-US" err="1">
                <a:solidFill>
                  <a:srgbClr val="000000"/>
                </a:solidFill>
              </a:rPr>
              <a:t>interactif</a:t>
            </a:r>
            <a:r>
              <a:rPr lang="en-US">
                <a:solidFill>
                  <a:srgbClr val="000000"/>
                </a:solidFill>
              </a:rPr>
              <a:t> pour </a:t>
            </a:r>
            <a:r>
              <a:rPr lang="en-US" err="1">
                <a:solidFill>
                  <a:srgbClr val="000000"/>
                </a:solidFill>
              </a:rPr>
              <a:t>présenter</a:t>
            </a:r>
            <a:r>
              <a:rPr lang="en-US">
                <a:solidFill>
                  <a:srgbClr val="000000"/>
                </a:solidFill>
              </a:rPr>
              <a:t> des </a:t>
            </a:r>
            <a:r>
              <a:rPr lang="en-US" err="1">
                <a:solidFill>
                  <a:srgbClr val="000000"/>
                </a:solidFill>
              </a:rPr>
              <a:t>informations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pertinentes</a:t>
            </a:r>
            <a:r>
              <a:rPr lang="en-US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066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650" y="160546"/>
            <a:ext cx="9601200" cy="918411"/>
          </a:xfrm>
        </p:spPr>
        <p:txBody>
          <a:bodyPr/>
          <a:lstStyle/>
          <a:p>
            <a:r>
              <a:rPr lang="fr-FR" b="1" spc="-10">
                <a:latin typeface="Microsoft Sans Serif"/>
                <a:cs typeface="Microsoft Sans Serif"/>
              </a:rPr>
              <a:t>Traitement des données et résultats</a:t>
            </a:r>
            <a:endParaRPr lang="fr-FR"/>
          </a:p>
        </p:txBody>
      </p:sp>
      <p:pic>
        <p:nvPicPr>
          <p:cNvPr id="9" name="Picture 6" descr="Extension de format de fichier csv - Icônes interface gratui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21" y="3260024"/>
            <a:ext cx="1361067" cy="136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rganigramme : Disque magnétique 9"/>
          <p:cNvSpPr/>
          <p:nvPr/>
        </p:nvSpPr>
        <p:spPr>
          <a:xfrm>
            <a:off x="5174132" y="2852706"/>
            <a:ext cx="1626473" cy="9817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b="1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825063" y="3402736"/>
            <a:ext cx="196386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Fichier:Hadoop logo.svg —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344" y="2537661"/>
            <a:ext cx="1214629" cy="31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967814" y="3986145"/>
            <a:ext cx="2150620" cy="684803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endParaRPr lang="fr-FR" sz="1050">
              <a:solidFill>
                <a:srgbClr val="0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Mapper 1 </a:t>
            </a:r>
            <a:endParaRPr lang="fr-FR" sz="1600">
              <a:solidFill>
                <a:srgbClr val="001F5F"/>
              </a:solidFill>
              <a:latin typeface="Roboto Sla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9200" y="2818378"/>
            <a:ext cx="1418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/>
              <a:t>dataw_fro03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437169" y="3444750"/>
            <a:ext cx="196386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279482" y="331289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>
                <a:solidFill>
                  <a:srgbClr val="C00000"/>
                </a:solidFill>
                <a:latin typeface="Roboto Slab"/>
              </a:rPr>
              <a:t>Happybase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57185" y="4673178"/>
            <a:ext cx="2371875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000000"/>
              </a:solidFill>
              <a:latin typeface="Roboto Slab"/>
            </a:endParaRPr>
          </a:p>
          <a:p>
            <a:pPr algn="ctr"/>
            <a:r>
              <a:rPr lang="fr-FR" sz="2800" b="1" err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Reducer</a:t>
            </a:r>
            <a:r>
              <a:rPr lang="fr-FR" sz="2800" b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 1</a:t>
            </a:r>
            <a:endParaRPr lang="fr-FR" sz="1600">
              <a:solidFill>
                <a:srgbClr val="001F5F"/>
              </a:solidFill>
              <a:latin typeface="Roboto Slab"/>
            </a:endParaRPr>
          </a:p>
        </p:txBody>
      </p:sp>
      <p:pic>
        <p:nvPicPr>
          <p:cNvPr id="2052" name="Picture 4" descr="Fichier:Microsoft Excel 2013-2019 logo.svg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130" y="2761156"/>
            <a:ext cx="1560539" cy="147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269790" y="891682"/>
            <a:ext cx="1909011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050">
              <a:solidFill>
                <a:srgbClr val="C00000"/>
              </a:solidFill>
              <a:latin typeface="Roboto Slab"/>
            </a:endParaRPr>
          </a:p>
          <a:p>
            <a:pPr algn="ctr"/>
            <a:r>
              <a:rPr lang="fr-FR" sz="2800" b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lt"/>
              </a:rPr>
              <a:t>LOT 1 </a:t>
            </a:r>
            <a:endParaRPr lang="fr-FR" sz="1600">
              <a:solidFill>
                <a:srgbClr val="C00000"/>
              </a:solidFill>
              <a:latin typeface="Roboto Slab"/>
            </a:endParaRPr>
          </a:p>
        </p:txBody>
      </p:sp>
      <p:pic>
        <p:nvPicPr>
          <p:cNvPr id="15" name="Image 14" descr="Diginamic | Pérols">
            <a:extLst>
              <a:ext uri="{FF2B5EF4-FFF2-40B4-BE49-F238E27FC236}">
                <a16:creationId xmlns:a16="http://schemas.microsoft.com/office/drawing/2014/main" id="{78719D50-DB29-B63B-116F-A94183D92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632" y="-1732"/>
            <a:ext cx="1943100" cy="19431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4C35-2785-42EA-8E47-15EF156112B9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AA3C5D-7D06-8410-2735-C55D1A61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21/12/2023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3137C7-C021-7DB4-651A-931EC1FEBF77}"/>
              </a:ext>
            </a:extLst>
          </p:cNvPr>
          <p:cNvSpPr txBox="1"/>
          <p:nvPr/>
        </p:nvSpPr>
        <p:spPr>
          <a:xfrm>
            <a:off x="2452777" y="5658929"/>
            <a:ext cx="80915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0000"/>
                </a:solidFill>
              </a:rPr>
              <a:t>Filtrer</a:t>
            </a:r>
            <a:r>
              <a:rPr lang="en-US">
                <a:solidFill>
                  <a:srgbClr val="000000"/>
                </a:solidFill>
              </a:rPr>
              <a:t> les données entre 2006 et 2010 pour les </a:t>
            </a:r>
            <a:r>
              <a:rPr lang="en-US" err="1">
                <a:solidFill>
                  <a:srgbClr val="000000"/>
                </a:solidFill>
              </a:rPr>
              <a:t>départements</a:t>
            </a:r>
            <a:r>
              <a:rPr lang="en-US">
                <a:solidFill>
                  <a:srgbClr val="000000"/>
                </a:solidFill>
              </a:rPr>
              <a:t>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53, 61 et 28</a:t>
            </a:r>
            <a:r>
              <a:rPr lang="en-US">
                <a:solidFill>
                  <a:srgbClr val="000000"/>
                </a:solidFill>
              </a:rPr>
              <a:t>.</a:t>
            </a:r>
            <a:endParaRPr lang="fr-FR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0000"/>
                </a:solidFill>
              </a:rPr>
              <a:t>Sortir</a:t>
            </a:r>
            <a:r>
              <a:rPr lang="en-US">
                <a:solidFill>
                  <a:srgbClr val="000000"/>
                </a:solidFill>
              </a:rPr>
              <a:t> un </a:t>
            </a:r>
            <a:r>
              <a:rPr lang="en-US" err="1">
                <a:solidFill>
                  <a:srgbClr val="000000"/>
                </a:solidFill>
              </a:rPr>
              <a:t>fichier</a:t>
            </a:r>
            <a:r>
              <a:rPr lang="en-US">
                <a:solidFill>
                  <a:srgbClr val="000000"/>
                </a:solidFill>
              </a:rPr>
              <a:t> Excel avec les 100 </a:t>
            </a:r>
            <a:r>
              <a:rPr lang="en-US" err="1">
                <a:solidFill>
                  <a:srgbClr val="000000"/>
                </a:solidFill>
              </a:rPr>
              <a:t>meilleures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commandes</a:t>
            </a: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896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51F606F2F434A94597CD20F7CFBAD" ma:contentTypeVersion="13" ma:contentTypeDescription="Crée un document." ma:contentTypeScope="" ma:versionID="61149e5f0b8d28f13186590c48682993">
  <xsd:schema xmlns:xsd="http://www.w3.org/2001/XMLSchema" xmlns:xs="http://www.w3.org/2001/XMLSchema" xmlns:p="http://schemas.microsoft.com/office/2006/metadata/properties" xmlns:ns2="c07c8d3e-02c9-424e-86ee-d845fe46daaa" xmlns:ns3="70617b59-71dc-4a18-826e-cd66e950c8d6" targetNamespace="http://schemas.microsoft.com/office/2006/metadata/properties" ma:root="true" ma:fieldsID="7b12efaa50c5406f790fbcfe31d552d5" ns2:_="" ns3:_="">
    <xsd:import namespace="c07c8d3e-02c9-424e-86ee-d845fe46daaa"/>
    <xsd:import namespace="70617b59-71dc-4a18-826e-cd66e950c8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c8d3e-02c9-424e-86ee-d845fe46da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4707d0f4-f67c-4573-90f7-be1a636506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617b59-71dc-4a18-826e-cd66e950c8d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3f62b8d-5296-4d48-8320-aa6af2cfe3c3}" ma:internalName="TaxCatchAll" ma:showField="CatchAllData" ma:web="70617b59-71dc-4a18-826e-cd66e950c8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07c8d3e-02c9-424e-86ee-d845fe46daaa">
      <Terms xmlns="http://schemas.microsoft.com/office/infopath/2007/PartnerControls"/>
    </lcf76f155ced4ddcb4097134ff3c332f>
    <TaxCatchAll xmlns="70617b59-71dc-4a18-826e-cd66e950c8d6" xsi:nil="true"/>
  </documentManagement>
</p:properties>
</file>

<file path=customXml/itemProps1.xml><?xml version="1.0" encoding="utf-8"?>
<ds:datastoreItem xmlns:ds="http://schemas.openxmlformats.org/officeDocument/2006/customXml" ds:itemID="{737CF67A-FC15-48D0-872F-59DEBDCBCB48}">
  <ds:schemaRefs>
    <ds:schemaRef ds:uri="70617b59-71dc-4a18-826e-cd66e950c8d6"/>
    <ds:schemaRef ds:uri="c07c8d3e-02c9-424e-86ee-d845fe46da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EA98E40-C4CE-4FAD-9ACA-2AB6C45FD2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BC424A-D8D9-411E-856D-0C3EF1268049}">
  <ds:schemaRefs>
    <ds:schemaRef ds:uri="70617b59-71dc-4a18-826e-cd66e950c8d6"/>
    <ds:schemaRef ds:uri="c07c8d3e-02c9-424e-86ee-d845fe46daaa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Application>Microsoft Office PowerPoint</Application>
  <PresentationFormat>Widescreen</PresentationFormat>
  <Slides>32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Crop</vt:lpstr>
      <vt:lpstr>Projet Hadoop Big Data </vt:lpstr>
      <vt:lpstr>SOMMAIRE</vt:lpstr>
      <vt:lpstr>INTRODUCTION</vt:lpstr>
      <vt:lpstr>PowerPoint Presentation</vt:lpstr>
      <vt:lpstr>OBJECTIFS</vt:lpstr>
      <vt:lpstr>ARCHITECTURE BIG DATA </vt:lpstr>
      <vt:lpstr>ORGANISATION  </vt:lpstr>
      <vt:lpstr>RAPPEL des TACHES 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Traitement des données et résultats</vt:lpstr>
      <vt:lpstr>MODELISATION</vt:lpstr>
      <vt:lpstr>Traitement des données et résultats</vt:lpstr>
      <vt:lpstr>TABLEAUX de BORD</vt:lpstr>
      <vt:lpstr>TABLEAUX de BORD</vt:lpstr>
      <vt:lpstr>TABLEAUX de BORD</vt:lpstr>
      <vt:lpstr>CONCLUSION</vt:lpstr>
      <vt:lpstr>CONCLUSION</vt:lpstr>
      <vt:lpstr>CONCLUSION</vt:lpstr>
    </vt:vector>
  </TitlesOfParts>
  <Company>Région Occitanie - Pyrénées-Méditerranée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AUDREY</dc:creator>
  <cp:revision>1</cp:revision>
  <dcterms:created xsi:type="dcterms:W3CDTF">2023-12-14T13:27:50Z</dcterms:created>
  <dcterms:modified xsi:type="dcterms:W3CDTF">2023-12-21T14:10:23Z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0x01010025C51F606F2F434A94597CD20F7CFBAD</vt:lpwstr>
  </property>
</Properties>
</file>