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3E2E4-7C19-4447-B487-B96C4DD5E113}" v="905" dt="2022-10-02T14:58:55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98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7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2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81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4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2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4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0FC13-9D88-E641-BFD3-A7A28356C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2" r="5190" b="-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/>
              <a:t>RV32I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Multi cycle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9A673-8E73-66BB-800E-010818A5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3912041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400">
                <a:solidFill>
                  <a:schemeClr val="tx1">
                    <a:lumMod val="85000"/>
                    <a:lumOff val="15000"/>
                  </a:schemeClr>
                </a:solidFill>
              </a:rPr>
              <a:t>PATTERSON &amp; HENESSY DESIGN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B24B45A-3400-C5FD-1999-0DAD0CC8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75" y="5308096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 design is the same as this, as I have made no changes in this design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ACA6887-5C4B-0ADE-1555-D3CD6F67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50" y="143172"/>
            <a:ext cx="6541642" cy="42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8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A36CE68-CB3C-4699-9422-3073853CB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6391" y="822971"/>
            <a:ext cx="5372376" cy="50905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356DA69-4637-40FE-A14B-5213BBB58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5541" y="584218"/>
            <a:ext cx="5693134" cy="548019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4D709A-6610-48B7-9F98-AFA02ECBA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313" y="895082"/>
            <a:ext cx="5029020" cy="487679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D73B1-257C-D48D-DDB4-642F7BFC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403" y="1045433"/>
            <a:ext cx="4123715" cy="113221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600">
                <a:ea typeface="Meiryo"/>
              </a:rPr>
              <a:t>FSM for Control Unit</a:t>
            </a:r>
            <a:endParaRPr lang="en-US" sz="26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DD31C96-C483-99AB-DE7A-B6700A5F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2" y="238423"/>
            <a:ext cx="5125440" cy="633273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AE7313-908C-F79D-CB2A-D59886A75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197" y="2180328"/>
            <a:ext cx="4269851" cy="3128728"/>
          </a:xfrm>
        </p:spPr>
        <p:txBody>
          <a:bodyPr vert="horz" lIns="109728" tIns="109728" rIns="109728" bIns="91440" rtlCol="0" anchor="t">
            <a:normAutofit fontScale="92500" lnSpcReduction="10000"/>
          </a:bodyPr>
          <a:lstStyle/>
          <a:p>
            <a:pPr algn="ctr"/>
            <a:r>
              <a:rPr lang="en-US" dirty="0">
                <a:ea typeface="Meiryo"/>
              </a:rPr>
              <a:t>I have used one more state, state 9, for I load immediate. As Patterson Henessy design does not include this instruction type it does not have this state. The path that is followed is State 1 -&gt; State 9 -&gt; State 7 </a:t>
            </a:r>
            <a:endParaRPr lang="en-US">
              <a:ea typeface="Meiryo"/>
            </a:endParaRPr>
          </a:p>
          <a:p>
            <a:pPr algn="ctr"/>
            <a:r>
              <a:rPr lang="en-US" dirty="0">
                <a:ea typeface="Meiryo"/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404733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7A66BE-4F14-7E98-5054-ECE62C13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Simulation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1B00-82F9-1CA8-1A1C-A8321D709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dirty="0">
                <a:ea typeface="Meiryo"/>
              </a:rPr>
              <a:t>Tested the processor for different instruction types by loading these instruction in data memory and simulated the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4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F1A978-1A9C-C081-42A5-62C280399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2" r="20872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9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41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3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4AC80-EB69-5BC3-4E82-6158F2DC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782" y="410596"/>
            <a:ext cx="4148511" cy="2045334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Fetch Decode Execute</a:t>
            </a:r>
            <a:endParaRPr lang="en-US" dirty="0"/>
          </a:p>
        </p:txBody>
      </p:sp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id="{10C7CF7B-0FFC-19FC-A7FA-F03B34A4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" y="169652"/>
            <a:ext cx="5698836" cy="2645194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E25DF49-0116-5BD2-FCDF-B13B1EFA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23" y="3589865"/>
            <a:ext cx="2385035" cy="2313073"/>
          </a:xfrm>
          <a:prstGeom prst="rect">
            <a:avLst/>
          </a:prstGeom>
        </p:spPr>
      </p:pic>
      <p:sp>
        <p:nvSpPr>
          <p:cNvPr id="26" name="Content Placeholder 26">
            <a:extLst>
              <a:ext uri="{FF2B5EF4-FFF2-40B4-BE49-F238E27FC236}">
                <a16:creationId xmlns:a16="http://schemas.microsoft.com/office/drawing/2014/main" id="{5E84BACD-646F-3562-DEF2-61204A2CE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0286" y="2458279"/>
            <a:ext cx="3996098" cy="3718892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700" dirty="0">
                <a:ea typeface="Meiryo"/>
              </a:rPr>
              <a:t>My processor works in this form. </a:t>
            </a:r>
          </a:p>
          <a:p>
            <a:pPr>
              <a:lnSpc>
                <a:spcPct val="130000"/>
              </a:lnSpc>
            </a:pPr>
            <a:r>
              <a:rPr lang="en-US" sz="1700" dirty="0">
                <a:ea typeface="Meiryo"/>
              </a:rPr>
              <a:t>It is an unpipelined design therefore it does not fetch next instruction until first is executed.</a:t>
            </a:r>
          </a:p>
          <a:p>
            <a:pPr>
              <a:lnSpc>
                <a:spcPct val="130000"/>
              </a:lnSpc>
            </a:pPr>
            <a:r>
              <a:rPr lang="en-US" sz="1700" dirty="0">
                <a:ea typeface="Meiryo"/>
              </a:rPr>
              <a:t>This can be seen from my waveform</a:t>
            </a:r>
          </a:p>
        </p:txBody>
      </p:sp>
    </p:spTree>
    <p:extLst>
      <p:ext uri="{BB962C8B-B14F-4D97-AF65-F5344CB8AC3E}">
        <p14:creationId xmlns:p14="http://schemas.microsoft.com/office/powerpoint/2010/main" val="389321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AE909-A169-2A19-74AE-3529EADF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23" y="1346268"/>
            <a:ext cx="8868354" cy="246366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 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3572-8EB2-E2B5-3AC1-B9B1CBFCC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76" y="3809935"/>
            <a:ext cx="6953250" cy="152406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Nofal Elahi</a:t>
            </a:r>
          </a:p>
        </p:txBody>
      </p:sp>
    </p:spTree>
    <p:extLst>
      <p:ext uri="{BB962C8B-B14F-4D97-AF65-F5344CB8AC3E}">
        <p14:creationId xmlns:p14="http://schemas.microsoft.com/office/powerpoint/2010/main" val="20269914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SketchLinesVTI</vt:lpstr>
      <vt:lpstr>RV32I</vt:lpstr>
      <vt:lpstr>PATTERSON &amp; HENESSY DESIGN</vt:lpstr>
      <vt:lpstr>FSM for Control Unit</vt:lpstr>
      <vt:lpstr>Simulation Results</vt:lpstr>
      <vt:lpstr>PowerPoint Presentation</vt:lpstr>
      <vt:lpstr>Fetch Decode Execute</vt:lpstr>
      <vt:lpstr>Presented By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200</cp:revision>
  <dcterms:created xsi:type="dcterms:W3CDTF">2022-10-02T13:36:50Z</dcterms:created>
  <dcterms:modified xsi:type="dcterms:W3CDTF">2022-10-02T15:02:16Z</dcterms:modified>
</cp:coreProperties>
</file>