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אורטל זמיר" initials="אז" lastIdx="1" clrIdx="0">
    <p:extLst>
      <p:ext uri="{19B8F6BF-5375-455C-9EA6-DF929625EA0E}">
        <p15:presenceInfo xmlns:p15="http://schemas.microsoft.com/office/powerpoint/2012/main" userId="b7c40efdc424e6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6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8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9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63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20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8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4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1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110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36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7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9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026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8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00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91EAE5-BC52-4351-9A22-8FA340ED7358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6E2A9E-198E-4F9A-A105-104BB6B508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3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516708" y="2662535"/>
            <a:ext cx="72250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פרויקט 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MMU</a:t>
            </a:r>
            <a:r>
              <a:rPr lang="he-IL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יחידת ניהול זיכרון</a:t>
            </a:r>
          </a:p>
        </p:txBody>
      </p:sp>
      <p:sp>
        <p:nvSpPr>
          <p:cNvPr id="5" name="מלבן 4"/>
          <p:cNvSpPr/>
          <p:nvPr/>
        </p:nvSpPr>
        <p:spPr>
          <a:xfrm>
            <a:off x="5832366" y="3557032"/>
            <a:ext cx="38715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מרצה: ניסים ברמי</a:t>
            </a:r>
          </a:p>
        </p:txBody>
      </p:sp>
      <p:sp>
        <p:nvSpPr>
          <p:cNvPr id="6" name="מלבן 5"/>
          <p:cNvSpPr/>
          <p:nvPr/>
        </p:nvSpPr>
        <p:spPr>
          <a:xfrm>
            <a:off x="2425700" y="4250442"/>
            <a:ext cx="73160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מגיש</a:t>
            </a:r>
            <a:r>
              <a:rPr 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he-IL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he-IL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נופר שמעונוב</a:t>
            </a:r>
            <a:endParaRPr lang="he-IL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6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1" y="1068492"/>
            <a:ext cx="9601196" cy="1303867"/>
          </a:xfrm>
        </p:spPr>
        <p:txBody>
          <a:bodyPr>
            <a:normAutofit/>
          </a:bodyPr>
          <a:lstStyle/>
          <a:p>
            <a:r>
              <a:rPr lang="he-IL" sz="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מהו ה </a:t>
            </a:r>
            <a:r>
              <a:rPr lang="en-US" sz="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MMU</a:t>
            </a:r>
            <a:r>
              <a:rPr lang="he-IL" sz="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 </a:t>
            </a:r>
            <a:r>
              <a:rPr lang="en-US" sz="2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MMU</a:t>
            </a:r>
            <a:r>
              <a:rPr lang="he-IL" sz="2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הוא רכיב חומרה האחראי על פעולת ניהול הזיכרון.</a:t>
            </a:r>
          </a:p>
          <a:p>
            <a:r>
              <a:rPr lang="he-IL" sz="2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תפקידו למפות את הכתובות הווירטואליות לפיזיות.</a:t>
            </a:r>
          </a:p>
          <a:p>
            <a:r>
              <a:rPr lang="he-IL" sz="2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תפקיד המערכת להעביר את הדפים המבוקשים לזיכרון ה </a:t>
            </a:r>
            <a:r>
              <a:rPr lang="en-US" sz="2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RAM</a:t>
            </a:r>
            <a:r>
              <a:rPr lang="he-IL" sz="2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he-IL" sz="2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בפרויקט שלנו מימשנו את רכיב ה</a:t>
            </a:r>
            <a:r>
              <a:rPr lang="en-US" sz="29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MMU </a:t>
            </a:r>
            <a:r>
              <a:rPr lang="he-IL" sz="29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e-IL" sz="2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בתוכנה ובכך לדמות את רכיב החומרה.</a:t>
            </a:r>
            <a:endParaRPr lang="en-US" sz="2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976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ארכיטקטורת המערכת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במערכת שלנו יש שימוש ב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Design Patterns</a:t>
            </a:r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נפוצים כמו: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Singleton,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Obeserver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Strategy and MVC</a:t>
            </a:r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ועקרונות נוספים כמו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Open/Close principal</a:t>
            </a:r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Loosly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coupled</a:t>
            </a:r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he-IL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הפרוייקט</a:t>
            </a:r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שלנו בנוי משלושה חלקים:</a:t>
            </a:r>
          </a:p>
          <a:p>
            <a:pPr marL="0" indent="0" algn="ctr">
              <a:buNone/>
            </a:pP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Cache algorithm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MMU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</a:t>
            </a:r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16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82016" y="512232"/>
            <a:ext cx="9601196" cy="1303867"/>
          </a:xfrm>
        </p:spPr>
        <p:txBody>
          <a:bodyPr/>
          <a:lstStyle/>
          <a:p>
            <a:r>
              <a:rPr lang="he-I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ארכיטקטורת המערכת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6884" y="1498600"/>
            <a:ext cx="2386328" cy="411480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112396" y="1511300"/>
            <a:ext cx="2430904" cy="411480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498600"/>
            <a:ext cx="5053584" cy="46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/>
          <a:lstStyle/>
          <a:p>
            <a:r>
              <a:rPr lang="en-US" dirty="0"/>
              <a:t> Cache Algorithm, MMU, Server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ה </a:t>
            </a:r>
            <a:r>
              <a:rPr lang="en-US" dirty="0"/>
              <a:t>Cache algorithm</a:t>
            </a:r>
            <a:r>
              <a:rPr lang="he-IL" dirty="0"/>
              <a:t> חיצוני למערכת, ולמעשה ה </a:t>
            </a:r>
            <a:r>
              <a:rPr lang="en-US" dirty="0"/>
              <a:t>MMU</a:t>
            </a:r>
            <a:r>
              <a:rPr lang="he-IL" dirty="0"/>
              <a:t> משתמשת ב בו בעזרת </a:t>
            </a:r>
            <a:r>
              <a:rPr lang="en-US" dirty="0"/>
              <a:t>Strategy pattern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   כך נוכל בעתיד להחליף את האלגוריתם האחראי על </a:t>
            </a:r>
            <a:r>
              <a:rPr lang="en-US" dirty="0"/>
              <a:t>Paging</a:t>
            </a:r>
            <a:r>
              <a:rPr lang="he-IL" dirty="0"/>
              <a:t> מבלי לשנות את הקוד שלנו ב </a:t>
            </a:r>
            <a:r>
              <a:rPr lang="en-US" dirty="0"/>
              <a:t>MMU</a:t>
            </a:r>
            <a:endParaRPr lang="he-IL" dirty="0"/>
          </a:p>
          <a:p>
            <a:r>
              <a:rPr lang="he-IL" dirty="0"/>
              <a:t>ה </a:t>
            </a:r>
            <a:r>
              <a:rPr lang="en-US" dirty="0"/>
              <a:t>MMU</a:t>
            </a:r>
            <a:r>
              <a:rPr lang="he-IL" dirty="0"/>
              <a:t> מכיל את ממשק המשתמש ואת 2 זיכרונות המחשב: </a:t>
            </a:r>
            <a:r>
              <a:rPr lang="en-US" dirty="0"/>
              <a:t>HD</a:t>
            </a:r>
            <a:r>
              <a:rPr lang="he-IL" dirty="0"/>
              <a:t> ו </a:t>
            </a:r>
            <a:r>
              <a:rPr lang="en-US" dirty="0"/>
              <a:t>RAM</a:t>
            </a:r>
            <a:r>
              <a:rPr lang="he-IL" dirty="0"/>
              <a:t>. ובנוסף, את מחלקת ה </a:t>
            </a:r>
            <a:r>
              <a:rPr lang="en-US" dirty="0"/>
              <a:t>MemoryManagmentUnit</a:t>
            </a:r>
            <a:r>
              <a:rPr lang="he-IL" dirty="0"/>
              <a:t> שאחראית על ניהול הזיכרון.</a:t>
            </a:r>
          </a:p>
          <a:p>
            <a:r>
              <a:rPr lang="he-IL" dirty="0"/>
              <a:t>ה </a:t>
            </a:r>
            <a:r>
              <a:rPr lang="en-US" dirty="0"/>
              <a:t>Server</a:t>
            </a:r>
            <a:r>
              <a:rPr lang="he-IL" dirty="0"/>
              <a:t> בפרויקט שלנו מדמה שרת מרוחק, ממנו נקבל את קובץ הקונפיגורציה שמגדיר למערכת שלנו איזה פעולות עליו לעשות.</a:t>
            </a:r>
          </a:p>
        </p:txBody>
      </p:sp>
    </p:spTree>
    <p:extLst>
      <p:ext uri="{BB962C8B-B14F-4D97-AF65-F5344CB8AC3E}">
        <p14:creationId xmlns:p14="http://schemas.microsoft.com/office/powerpoint/2010/main" val="270379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351</TotalTime>
  <Words>194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Garamond</vt:lpstr>
      <vt:lpstr>Times New Roman</vt:lpstr>
      <vt:lpstr>אורגני</vt:lpstr>
      <vt:lpstr>PowerPoint Presentation</vt:lpstr>
      <vt:lpstr>מהו ה MMU?</vt:lpstr>
      <vt:lpstr>ארכיטקטורת המערכת</vt:lpstr>
      <vt:lpstr>ארכיטקטורת המערכת</vt:lpstr>
      <vt:lpstr> Cache Algorithm, MMU,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אורטל זמיר</dc:creator>
  <cp:lastModifiedBy>nofar shimonov</cp:lastModifiedBy>
  <cp:revision>19</cp:revision>
  <dcterms:created xsi:type="dcterms:W3CDTF">2017-07-20T20:57:33Z</dcterms:created>
  <dcterms:modified xsi:type="dcterms:W3CDTF">2018-08-18T16:02:37Z</dcterms:modified>
</cp:coreProperties>
</file>