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8" r:id="rId22"/>
    <p:sldId id="271" r:id="rId23"/>
    <p:sldId id="272" r:id="rId24"/>
    <p:sldId id="277" r:id="rId2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343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5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9361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42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999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1012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184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993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135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54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32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066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926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276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049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062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481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203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 Proposal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Connect the Color </a:t>
            </a:r>
            <a:r>
              <a:rPr lang="en-US" sz="2400" b="1" dirty="0" smtClean="0">
                <a:solidFill>
                  <a:schemeClr val="tx1"/>
                </a:solidFill>
              </a:rPr>
              <a:t>Dots : An </a:t>
            </a:r>
            <a:r>
              <a:rPr lang="en-US" sz="2400" b="1" dirty="0" smtClean="0">
                <a:solidFill>
                  <a:schemeClr val="tx1"/>
                </a:solidFill>
              </a:rPr>
              <a:t>IQ Test Puzzle </a:t>
            </a:r>
            <a:r>
              <a:rPr lang="en-US" sz="2400" b="1" dirty="0" smtClean="0">
                <a:solidFill>
                  <a:schemeClr val="tx1"/>
                </a:solidFill>
              </a:rPr>
              <a:t>Game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lang="en-US" sz="1400" b="1" dirty="0" smtClean="0">
              <a:solidFill>
                <a:schemeClr val="tx1"/>
              </a:solidFill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Supervised 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b="1" dirty="0" smtClean="0">
                <a:solidFill>
                  <a:schemeClr val="tx1"/>
                </a:solidFill>
              </a:rPr>
              <a:t>y: Muhammad </a:t>
            </a:r>
            <a:r>
              <a:rPr lang="en-US" sz="1400" b="1" dirty="0">
                <a:solidFill>
                  <a:schemeClr val="tx1"/>
                </a:solidFill>
              </a:rPr>
              <a:t>M</a:t>
            </a:r>
            <a:r>
              <a:rPr lang="en-US" sz="1400" b="1" dirty="0" smtClean="0">
                <a:solidFill>
                  <a:schemeClr val="tx1"/>
                </a:solidFill>
              </a:rPr>
              <a:t>ansoor Alam </a:t>
            </a:r>
            <a:r>
              <a:rPr lang="en-US" sz="1400" b="1" dirty="0" smtClean="0">
                <a:solidFill>
                  <a:schemeClr val="tx1"/>
                </a:solidFill>
              </a:rPr>
              <a:t>(Professor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39867fdc9_0_16"/>
          <p:cNvSpPr txBox="1">
            <a:spLocks noGrp="1"/>
          </p:cNvSpPr>
          <p:nvPr>
            <p:ph type="body" idx="1"/>
          </p:nvPr>
        </p:nvSpPr>
        <p:spPr>
          <a:xfrm>
            <a:off x="457200" y="504968"/>
            <a:ext cx="8229600" cy="578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Although many puzzle games claim to enhance cognitive abilities, most fail to directly link gameplay to IQ scores</a:t>
            </a:r>
            <a:r>
              <a:rPr lang="en-US" sz="2800" dirty="0" smtClean="0"/>
              <a:t>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u="sng" dirty="0">
                <a:solidFill>
                  <a:schemeClr val="bg2"/>
                </a:solidFill>
              </a:rPr>
              <a:t>https://play.google.com/store/apps/details?id=com.playvalve.connect.dots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u="sng" dirty="0" smtClean="0">
                <a:solidFill>
                  <a:schemeClr val="bg2"/>
                </a:solidFill>
              </a:rPr>
              <a:t>https</a:t>
            </a:r>
            <a:r>
              <a:rPr lang="en-US" sz="2800" u="sng" dirty="0">
                <a:solidFill>
                  <a:schemeClr val="bg2"/>
                </a:solidFill>
              </a:rPr>
              <a:t>://</a:t>
            </a:r>
            <a:r>
              <a:rPr lang="en-US" sz="2800" u="sng" dirty="0" smtClean="0">
                <a:solidFill>
                  <a:schemeClr val="bg2"/>
                </a:solidFill>
              </a:rPr>
              <a:t>play.google.com/store/apps/details?id=com.theangrykraken.colorconnect</a:t>
            </a:r>
            <a:endParaRPr lang="en-US" sz="2800" u="sng" dirty="0">
              <a:solidFill>
                <a:schemeClr val="bg2"/>
              </a:solidFill>
            </a:endParaRP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Most well-known puzzle games use the same ideas and designs, without introducing anything new or inventive</a:t>
            </a:r>
            <a:r>
              <a:rPr lang="en-US" sz="2800" dirty="0"/>
              <a:t>. </a:t>
            </a:r>
            <a:r>
              <a:rPr lang="en-US" sz="2800" u="sng" dirty="0">
                <a:solidFill>
                  <a:schemeClr val="bg2"/>
                </a:solidFill>
              </a:rPr>
              <a:t>https://play.google.com/store/apps/details?id=com.happydream.flow.connectdots</a:t>
            </a:r>
            <a:endParaRPr sz="2800" u="sng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ncorporating </a:t>
            </a:r>
            <a:r>
              <a:rPr lang="en-US" dirty="0">
                <a:solidFill>
                  <a:schemeClr val="tx1"/>
                </a:solidFill>
              </a:rPr>
              <a:t>new features </a:t>
            </a:r>
            <a:endParaRPr lang="en-US" dirty="0" smtClean="0">
              <a:solidFill>
                <a:schemeClr val="tx1"/>
              </a:solidFill>
            </a:endParaRP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nhance </a:t>
            </a:r>
            <a:r>
              <a:rPr lang="en-US" dirty="0">
                <a:solidFill>
                  <a:schemeClr val="tx1"/>
                </a:solidFill>
              </a:rPr>
              <a:t>users' skills </a:t>
            </a: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ogic-making </a:t>
            </a:r>
            <a:r>
              <a:rPr lang="en-US" dirty="0">
                <a:solidFill>
                  <a:schemeClr val="tx1"/>
                </a:solidFill>
              </a:rPr>
              <a:t>abilities.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49" y="118269"/>
            <a:ext cx="2966398" cy="3034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57200" y="750627"/>
            <a:ext cx="8229600" cy="489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/>
              <a:t>Challenges:</a:t>
            </a:r>
            <a:endParaRPr lang="en-US" sz="2400" dirty="0"/>
          </a:p>
          <a:p>
            <a:r>
              <a:rPr lang="en-US" sz="2400" dirty="0"/>
              <a:t>Puzzle-solving isn't universally accepted as an IQ measurement tool.</a:t>
            </a:r>
          </a:p>
          <a:p>
            <a:r>
              <a:rPr lang="en-US" sz="2400" dirty="0"/>
              <a:t>Difficult to demonstrate the value of our game without a direct IQ testing feature.</a:t>
            </a:r>
          </a:p>
          <a:p>
            <a:r>
              <a:rPr lang="en-US" sz="2400" b="1" dirty="0"/>
              <a:t>Solution:</a:t>
            </a:r>
            <a:endParaRPr lang="en-US" sz="2400" dirty="0"/>
          </a:p>
          <a:p>
            <a:r>
              <a:rPr lang="en-US" sz="2400" dirty="0"/>
              <a:t>Integrate IQ testing directly into our game.</a:t>
            </a:r>
          </a:p>
          <a:p>
            <a:r>
              <a:rPr lang="en-US" sz="2400" dirty="0"/>
              <a:t>Players can conveniently assess their IQ while playing, eliminating the need for a separate app.</a:t>
            </a:r>
          </a:p>
          <a:p>
            <a:r>
              <a:rPr lang="en-US" sz="2400" b="1" dirty="0"/>
              <a:t>Added Value:</a:t>
            </a:r>
            <a:endParaRPr lang="en-US" sz="2400" dirty="0"/>
          </a:p>
          <a:p>
            <a:r>
              <a:rPr lang="en-US" sz="2400" dirty="0"/>
              <a:t>Saves time and device storage for users.</a:t>
            </a:r>
          </a:p>
          <a:p>
            <a:r>
              <a:rPr lang="en-US" sz="2400" dirty="0"/>
              <a:t>New features enhance user entertainment and engagement.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SOLUTION AND METHODOLOGY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1" y="316884"/>
            <a:ext cx="7945272" cy="4090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245660"/>
            <a:ext cx="8229600" cy="588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Objective: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game estimating IQ from puzzle completion.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Utilize established IQ scale for scoring.</a:t>
            </a:r>
          </a:p>
          <a:p>
            <a:r>
              <a:rPr lang="en-US" b="1" dirty="0"/>
              <a:t>Implementation: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Design puzzles varying in complexity.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 completion percentiles to IQ scores.</a:t>
            </a:r>
          </a:p>
          <a:p>
            <a:r>
              <a:rPr lang="en-US" b="1" dirty="0"/>
              <a:t>Innovation and Expansion: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Regularly update with new puzzles and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game remains engaging for user retention.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764275"/>
            <a:ext cx="8229600" cy="413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Define the boundaries of the </a:t>
            </a:r>
            <a:r>
              <a:rPr lang="en-US" sz="2800" dirty="0" smtClean="0"/>
              <a:t>project.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I</a:t>
            </a:r>
            <a:r>
              <a:rPr lang="en-US" sz="2800" dirty="0" smtClean="0"/>
              <a:t>ncluding </a:t>
            </a:r>
            <a:r>
              <a:rPr lang="en-US" sz="2800" dirty="0"/>
              <a:t>the target audience of users of all </a:t>
            </a:r>
            <a:r>
              <a:rPr lang="en-US" sz="2800" dirty="0" smtClean="0"/>
              <a:t>ages</a:t>
            </a:r>
            <a:r>
              <a:rPr lang="en-US" sz="2800" dirty="0" smtClean="0"/>
              <a:t>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Reinforce the commitment to cater to all ages by considering ease of use and adaptability</a:t>
            </a:r>
            <a:r>
              <a:rPr lang="en-US" sz="2800" dirty="0" smtClean="0"/>
              <a:t>.</a:t>
            </a:r>
            <a:endParaRPr lang="en-US"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F</a:t>
            </a:r>
            <a:r>
              <a:rPr lang="en-US" sz="2800" dirty="0" smtClean="0"/>
              <a:t>ocus </a:t>
            </a:r>
            <a:r>
              <a:rPr lang="en-US" sz="2800" dirty="0"/>
              <a:t>on enhancing skills and logic through puzzle </a:t>
            </a:r>
            <a:r>
              <a:rPr lang="en-US" sz="2800" dirty="0" smtClean="0"/>
              <a:t>games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27798"/>
            <a:ext cx="8229600" cy="4981432"/>
          </a:xfrm>
        </p:spPr>
        <p:txBody>
          <a:bodyPr/>
          <a:lstStyle/>
          <a:p>
            <a:r>
              <a:rPr lang="en-US" b="1" dirty="0"/>
              <a:t>Break </a:t>
            </a:r>
            <a:r>
              <a:rPr lang="en-US" b="1" dirty="0" smtClean="0"/>
              <a:t>down of  </a:t>
            </a:r>
            <a:r>
              <a:rPr lang="en-US" b="1" dirty="0"/>
              <a:t>the project </a:t>
            </a:r>
            <a:r>
              <a:rPr lang="en-US" b="1" dirty="0" smtClean="0"/>
              <a:t>is into two parts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sz="2800" dirty="0" smtClean="0"/>
              <a:t>Our project will be done in two phases Documentation and Development.</a:t>
            </a:r>
          </a:p>
          <a:p>
            <a:pPr algn="just"/>
            <a:r>
              <a:rPr lang="en-US" sz="2800" dirty="0"/>
              <a:t>Some of the documentation and development will be done in </a:t>
            </a:r>
            <a:r>
              <a:rPr lang="en-US" sz="2800" dirty="0" smtClean="0"/>
              <a:t>phase1 </a:t>
            </a:r>
            <a:r>
              <a:rPr lang="en-US" sz="2800" dirty="0"/>
              <a:t>and the rest of the work will be done in phase </a:t>
            </a:r>
            <a:r>
              <a:rPr lang="en-US" sz="2800" dirty="0" smtClean="0"/>
              <a:t>2.</a:t>
            </a:r>
            <a:endParaRPr lang="en-US" sz="2800" dirty="0" smtClean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2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Documentation </a:t>
            </a: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Development </a:t>
            </a:r>
          </a:p>
        </p:txBody>
      </p:sp>
    </p:spTree>
    <p:extLst>
      <p:ext uri="{BB962C8B-B14F-4D97-AF65-F5344CB8AC3E}">
        <p14:creationId xmlns:p14="http://schemas.microsoft.com/office/powerpoint/2010/main" val="11757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Muhammad Nofal Ullah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(29409)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Sulman Siddique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(22816)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Uzair Asif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(22664)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9307"/>
            <a:ext cx="8229600" cy="5866856"/>
          </a:xfrm>
        </p:spPr>
        <p:txBody>
          <a:bodyPr/>
          <a:lstStyle/>
          <a:p>
            <a:pPr marL="11430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Documentation </a:t>
            </a:r>
            <a:r>
              <a:rPr lang="en-US" sz="2800" dirty="0" smtClean="0"/>
              <a:t>(Sulman Siddique)</a:t>
            </a:r>
            <a:endParaRPr lang="en-US" sz="2800" dirty="0" smtClean="0"/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D</a:t>
            </a:r>
            <a:r>
              <a:rPr lang="en-US" sz="2800" dirty="0" smtClean="0"/>
              <a:t>evelopment </a:t>
            </a:r>
            <a:r>
              <a:rPr lang="en-US" sz="2800" dirty="0" smtClean="0"/>
              <a:t>(M Nofal Ullah)</a:t>
            </a:r>
          </a:p>
          <a:p>
            <a:pPr algn="just"/>
            <a:r>
              <a:rPr lang="en-US" sz="2800" dirty="0"/>
              <a:t>UI/UX design </a:t>
            </a:r>
            <a:r>
              <a:rPr lang="en-US" sz="2800" dirty="0" smtClean="0"/>
              <a:t>(Uzair Asif)</a:t>
            </a:r>
            <a:endParaRPr lang="en-US" sz="2800" dirty="0"/>
          </a:p>
          <a:p>
            <a:pPr algn="just"/>
            <a:endParaRPr lang="en-US" sz="2800" dirty="0" smtClean="0"/>
          </a:p>
          <a:p>
            <a:pPr marL="114300" indent="0" algn="just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848" y="464025"/>
            <a:ext cx="8229600" cy="5621196"/>
          </a:xfrm>
        </p:spPr>
        <p:txBody>
          <a:bodyPr/>
          <a:lstStyle/>
          <a:p>
            <a:r>
              <a:rPr lang="en-US" b="1" dirty="0" smtClean="0"/>
              <a:t>Model , Algorithms and Tools</a:t>
            </a:r>
          </a:p>
          <a:p>
            <a:r>
              <a:rPr lang="en-US" sz="2800" dirty="0" smtClean="0"/>
              <a:t>Using Agile Model</a:t>
            </a:r>
          </a:p>
          <a:p>
            <a:r>
              <a:rPr lang="en-US" sz="2800" dirty="0" smtClean="0"/>
              <a:t>Unity 3D for developing </a:t>
            </a:r>
          </a:p>
          <a:p>
            <a:r>
              <a:rPr lang="en-US" sz="2800" dirty="0" smtClean="0"/>
              <a:t>Figma for UI and UX </a:t>
            </a:r>
            <a:endParaRPr lang="en-US" sz="2800" b="1" dirty="0" smtClean="0"/>
          </a:p>
          <a:p>
            <a:r>
              <a:rPr lang="en-US" sz="2800" dirty="0" smtClean="0"/>
              <a:t>Round </a:t>
            </a:r>
            <a:r>
              <a:rPr lang="en-US" sz="2800" dirty="0"/>
              <a:t>Robin: Managing CPU cycles among processes in Connect the Color Dots game loop, allowing smooth </a:t>
            </a:r>
            <a:r>
              <a:rPr lang="en-US" sz="2800" dirty="0" smtClean="0"/>
              <a:t>transitions</a:t>
            </a:r>
          </a:p>
          <a:p>
            <a:r>
              <a:rPr lang="en-US" sz="2800" dirty="0" smtClean="0"/>
              <a:t>A</a:t>
            </a:r>
            <a:r>
              <a:rPr lang="en-US" sz="2800" dirty="0"/>
              <a:t>*: Heuristic search finding shortest paths, applied in game pathfinding.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84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37827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CONSTRAINTS AND LIMITATIONS</a:t>
            </a:r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20722" y="559558"/>
            <a:ext cx="8229600" cy="52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IQ Assessment Requirement: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Complete first level for IQ check.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Incomplete first level prevents IQ assessment.</a:t>
            </a:r>
          </a:p>
          <a:p>
            <a:pPr algn="just"/>
            <a:r>
              <a:rPr lang="en-US" b="1" dirty="0"/>
              <a:t>Matrix Completion Constraint: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Fill entire grid to advance.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Failure to fill grid halts game progression.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8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9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Literature Review and Summary Table</a:t>
            </a:r>
            <a:endParaRPr dirty="0"/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Gap Analysis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Problem Statement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Proposed Solution &amp; Methodology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Scope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Work Breakdown Structure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Roles and Responsibilities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Android base Application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Test IQ level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Enhance cognitive Abilities 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97" y="0"/>
            <a:ext cx="3196203" cy="2866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423081"/>
            <a:ext cx="8229600" cy="570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/>
              <a:t>Overview:</a:t>
            </a:r>
            <a:endParaRPr lang="en-US" sz="2800" dirty="0"/>
          </a:p>
          <a:p>
            <a:r>
              <a:rPr lang="en-US" sz="2800" dirty="0"/>
              <a:t>Android app for IQ assessment via puzzle game.</a:t>
            </a:r>
          </a:p>
          <a:p>
            <a:r>
              <a:rPr lang="en-US" sz="2800" dirty="0"/>
              <a:t>Connect dots of same color to solve puzzles, increasing in complexity.</a:t>
            </a:r>
          </a:p>
          <a:p>
            <a:r>
              <a:rPr lang="en-US" sz="2800" b="1" dirty="0"/>
              <a:t>Benefits:</a:t>
            </a:r>
            <a:endParaRPr lang="en-US" sz="2800" dirty="0"/>
          </a:p>
          <a:p>
            <a:r>
              <a:rPr lang="en-US" sz="2800" dirty="0"/>
              <a:t>Users receive estimated IQ scores post-level completion.</a:t>
            </a:r>
          </a:p>
          <a:p>
            <a:r>
              <a:rPr lang="en-US" sz="2800" dirty="0"/>
              <a:t>Enhances analytical and problem-solving skills.</a:t>
            </a:r>
          </a:p>
          <a:p>
            <a:r>
              <a:rPr lang="en-US" sz="2800" b="1" dirty="0"/>
              <a:t>Features:</a:t>
            </a:r>
            <a:endParaRPr lang="en-US" sz="2800" dirty="0"/>
          </a:p>
          <a:p>
            <a:r>
              <a:rPr lang="en-US" sz="2800" dirty="0"/>
              <a:t>Diverse features to maintain user engagement.</a:t>
            </a:r>
          </a:p>
          <a:p>
            <a:r>
              <a:rPr lang="en-US" sz="2800" dirty="0"/>
              <a:t>Prevents boredom during gameplay.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LITERATURE REVIEW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Simple Connect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ots games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odern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eatures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3429000" cy="322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68552"/>
              </p:ext>
            </p:extLst>
          </p:nvPr>
        </p:nvGraphicFramePr>
        <p:xfrm>
          <a:off x="14514" y="0"/>
          <a:ext cx="9129488" cy="6126164"/>
        </p:xfrm>
        <a:graphic>
          <a:graphicData uri="http://schemas.openxmlformats.org/drawingml/2006/table">
            <a:tbl>
              <a:tblPr/>
              <a:tblGrid>
                <a:gridCol w="1814288"/>
                <a:gridCol w="1828800"/>
                <a:gridCol w="1828800"/>
                <a:gridCol w="1828800"/>
                <a:gridCol w="1828800"/>
              </a:tblGrid>
              <a:tr h="301868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Author(s)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Game Title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Features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User Feedback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Market Positioning</a:t>
                      </a:r>
                    </a:p>
                  </a:txBody>
                  <a:tcPr marL="39356" marR="39356" marT="19678" marB="1967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Game Studios XYZ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Connect the Dots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Simple gameplay: Connect dots of same color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Positive: Enjoyable puzzles, addictive gameplay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Downloads: 5 million+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50467"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Increasing complexity: Challenging puzzles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Negative: Some users find ads intrusive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Rating: 4.2 stars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Minimalist UI: Clean design for easy navigation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Developed by: Game Studios XYZ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 Angry Kraken Inc.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Color Connect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Various themes: Diverse color schemes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Positive: Beautiful graphics, smooth gameplay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Downloads: 2 million+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50467"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Power-ups: Boosters to help solve puzzles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Negative: Occasional crashes on older devices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Rating: 4.5 stars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 dirty="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Social features: Share achievements with friends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Developed by: The Angry Kraken Inc.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KGS Games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Connect Dot Puzzle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Unique mechanics: Connect dots in specific order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Positive: Engaging puzzles, satisfying rewards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Downloads: 1 million+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Time challenges: Complete puzzles within time limit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Negative: Limited hints available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Rating: 4.0 stars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4766"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Customization: Customize background and themes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Developed by: KGS Games</a:t>
                      </a:r>
                    </a:p>
                  </a:txBody>
                  <a:tcPr marL="39356" marR="39356" marT="19678" marB="1967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52165"/>
              </p:ext>
            </p:extLst>
          </p:nvPr>
        </p:nvGraphicFramePr>
        <p:xfrm>
          <a:off x="-1" y="-1"/>
          <a:ext cx="9144000" cy="5751675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5612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Requirements</a:t>
                      </a:r>
                    </a:p>
                  </a:txBody>
                  <a:tcPr marL="75433" marR="75433" marT="37716" marB="37716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Simple Connect Dots Games</a:t>
                      </a:r>
                    </a:p>
                  </a:txBody>
                  <a:tcPr marL="75433" marR="75433" marT="37716" marB="37716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Connect the Color Dots</a:t>
                      </a:r>
                    </a:p>
                  </a:txBody>
                  <a:tcPr marL="75433" marR="75433" marT="37716" marB="37716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658164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Gameplay Mechanics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Basic connect-the-dot puzzles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Classic connect-the-dot puzzles + New features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User Interface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Minimal design, plain colors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Attractive design, vibrant colors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Customizability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None or very minimal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Moderate degree of customizability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Sound Effects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Absent or basic sounds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Vibrant and varied sound effects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8164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Feedback System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Basic feedback (correct/incorrect)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Advanced feedback (scores, badges, power-ups)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Challenge Types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Generic difficulty levels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Mix of difficulty levels and modes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8164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Accessibility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Low threshold for beginners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Appealing to beginners while keeping experts challenged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Intellectual Quotient (IQ) Assessment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Not Included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Embedded IQ assessment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853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Theme Selection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Limited selection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Extensive collection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8164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Updates and Maintenance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Infrequent updates, sometimes abandoned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Commitment to periodical updates and improvements</a:t>
                      </a: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39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3739487"/>
            <a:ext cx="7772400" cy="202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dirty="0" smtClean="0"/>
              <a:t>Logic building </a:t>
            </a:r>
            <a:br>
              <a:rPr lang="en-US" sz="2000" b="0" dirty="0" smtClean="0"/>
            </a:br>
            <a:r>
              <a:rPr lang="en-US" sz="2000" b="0" dirty="0" smtClean="0"/>
              <a:t>Mathematically strong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Gap </a:t>
            </a:r>
            <a:r>
              <a:rPr lang="en-US" dirty="0"/>
              <a:t>Analysis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10" y="0"/>
            <a:ext cx="4940490" cy="3705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864</Words>
  <Application>Microsoft Office PowerPoint</Application>
  <PresentationFormat>On-screen Show (4:3)</PresentationFormat>
  <Paragraphs>163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Final Year Project Proposal</vt:lpstr>
      <vt:lpstr>Project Team</vt:lpstr>
      <vt:lpstr>Table of Content</vt:lpstr>
      <vt:lpstr>INTRODUCTION AND BACKGROUND</vt:lpstr>
      <vt:lpstr>PowerPoint Presentation</vt:lpstr>
      <vt:lpstr>LITERATURE REVIEW</vt:lpstr>
      <vt:lpstr>PowerPoint Presentation</vt:lpstr>
      <vt:lpstr>PowerPoint Presentation</vt:lpstr>
      <vt:lpstr>Logic building  Mathematically strong Gap Analysis</vt:lpstr>
      <vt:lpstr>PowerPoint Presentation</vt:lpstr>
      <vt:lpstr>PROBLEM STATEMENT</vt:lpstr>
      <vt:lpstr>PowerPoint Presentation</vt:lpstr>
      <vt:lpstr>PROPOSED SOLUTION AND METHODOLOGY</vt:lpstr>
      <vt:lpstr>PowerPoint Presentation</vt:lpstr>
      <vt:lpstr>PROJECT SCOPE</vt:lpstr>
      <vt:lpstr>PowerPoint Presentation</vt:lpstr>
      <vt:lpstr>Work Breakdown Structure </vt:lpstr>
      <vt:lpstr>PowerPoint Presentation</vt:lpstr>
      <vt:lpstr>Roles and Responsibilities </vt:lpstr>
      <vt:lpstr>PowerPoint Presentation</vt:lpstr>
      <vt:lpstr>PowerPoint Presentation</vt:lpstr>
      <vt:lpstr>CONSTRAINTS AND LIMITATIONS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Nofal Ullah</cp:lastModifiedBy>
  <cp:revision>37</cp:revision>
  <dcterms:created xsi:type="dcterms:W3CDTF">2013-01-22T07:04:44Z</dcterms:created>
  <dcterms:modified xsi:type="dcterms:W3CDTF">2024-03-05T19:28:40Z</dcterms:modified>
</cp:coreProperties>
</file>