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8" r:id="rId21"/>
    <p:sldId id="271" r:id="rId22"/>
    <p:sldId id="272" r:id="rId23"/>
    <p:sldId id="277" r:id="rId2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343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5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936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42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99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01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84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93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13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54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32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66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926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7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49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062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481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0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Connect the Color </a:t>
            </a:r>
            <a:r>
              <a:rPr lang="en-US" b="1" dirty="0" smtClean="0">
                <a:solidFill>
                  <a:schemeClr val="tx1"/>
                </a:solidFill>
              </a:rPr>
              <a:t>Dots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(An IQ Test Puzzle Game)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Supervised </a:t>
            </a:r>
            <a:r>
              <a:rPr lang="en-US" sz="1400" b="1" dirty="0">
                <a:solidFill>
                  <a:schemeClr val="tx1"/>
                </a:solidFill>
              </a:rPr>
              <a:t>By: M</a:t>
            </a:r>
            <a:r>
              <a:rPr lang="en-US" sz="1400" b="1" dirty="0" smtClean="0">
                <a:solidFill>
                  <a:schemeClr val="tx1"/>
                </a:solidFill>
              </a:rPr>
              <a:t>ansoor Alam (professor)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ncorporating </a:t>
            </a:r>
            <a:r>
              <a:rPr lang="en-US" dirty="0">
                <a:solidFill>
                  <a:schemeClr val="tx1"/>
                </a:solidFill>
              </a:rPr>
              <a:t>new features </a:t>
            </a:r>
            <a:endParaRPr lang="en-US" dirty="0" smtClean="0">
              <a:solidFill>
                <a:schemeClr val="tx1"/>
              </a:solidFill>
            </a:endParaRP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nhance </a:t>
            </a:r>
            <a:r>
              <a:rPr lang="en-US" dirty="0">
                <a:solidFill>
                  <a:schemeClr val="tx1"/>
                </a:solidFill>
              </a:rPr>
              <a:t>users' skills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ogic-making </a:t>
            </a:r>
            <a:r>
              <a:rPr lang="en-US" dirty="0">
                <a:solidFill>
                  <a:schemeClr val="tx1"/>
                </a:solidFill>
              </a:rPr>
              <a:t>abilities.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9" y="118269"/>
            <a:ext cx="2966398" cy="3034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1009934"/>
            <a:ext cx="8229600" cy="429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Even though solving puzzles seems like it might relate to intelligence, there aren't any widely recognized puzzle games that specifically test IQ levels</a:t>
            </a:r>
            <a:r>
              <a:rPr lang="en-US" dirty="0" smtClean="0"/>
              <a:t>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The fact that puzzle-solving doesn't directly measure IQ makes it hard to show why our game is valuable.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 AND METHODOLOGY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1" y="316884"/>
            <a:ext cx="7945272" cy="4090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245660"/>
            <a:ext cx="8229600" cy="58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/>
              <a:t>Develop a Connect the Color Dots game that estimates IQ levels based on successful completion of puzzles.</a:t>
            </a:r>
          </a:p>
          <a:p>
            <a:pPr algn="just"/>
            <a:r>
              <a:rPr lang="en-US" dirty="0"/>
              <a:t>Utilize a well-established IQ scale, converting puzzle completion percentiles into corresponding IQ scores.</a:t>
            </a:r>
          </a:p>
          <a:p>
            <a:pPr algn="just"/>
            <a:r>
              <a:rPr lang="en-US" dirty="0"/>
              <a:t>Continually refine and expand the game with innovative puzzles and features to attract and retain users.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846162"/>
            <a:ext cx="8229600" cy="405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Define the boundaries of the </a:t>
            </a:r>
            <a:r>
              <a:rPr lang="en-US" dirty="0" smtClean="0"/>
              <a:t>project.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I</a:t>
            </a:r>
            <a:r>
              <a:rPr lang="en-US" dirty="0" smtClean="0"/>
              <a:t>ncluding </a:t>
            </a:r>
            <a:r>
              <a:rPr lang="en-US" dirty="0"/>
              <a:t>the target audience of users of all </a:t>
            </a:r>
            <a:r>
              <a:rPr lang="en-US" dirty="0" smtClean="0"/>
              <a:t>ages.</a:t>
            </a:r>
            <a:endParaRPr lang="en-US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F</a:t>
            </a:r>
            <a:r>
              <a:rPr lang="en-US" dirty="0" smtClean="0"/>
              <a:t>ocus </a:t>
            </a:r>
            <a:r>
              <a:rPr lang="en-US" dirty="0"/>
              <a:t>on enhancing skills and logic through puzzle </a:t>
            </a:r>
            <a:r>
              <a:rPr lang="en-US" dirty="0" smtClean="0"/>
              <a:t>games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6036"/>
            <a:ext cx="8229600" cy="4913193"/>
          </a:xfrm>
        </p:spPr>
        <p:txBody>
          <a:bodyPr/>
          <a:lstStyle/>
          <a:p>
            <a:r>
              <a:rPr lang="en-US" b="1" dirty="0"/>
              <a:t>Break </a:t>
            </a:r>
            <a:r>
              <a:rPr lang="en-US" b="1" dirty="0" smtClean="0"/>
              <a:t>down of  </a:t>
            </a:r>
            <a:r>
              <a:rPr lang="en-US" b="1" dirty="0"/>
              <a:t>the project </a:t>
            </a:r>
            <a:r>
              <a:rPr lang="en-US" b="1" dirty="0" smtClean="0"/>
              <a:t>is into three parts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UI/UX Design</a:t>
            </a:r>
          </a:p>
          <a:p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/>
              <a:t>Documentation</a:t>
            </a:r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2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Development </a:t>
            </a:r>
          </a:p>
        </p:txBody>
      </p:sp>
    </p:spTree>
    <p:extLst>
      <p:ext uri="{BB962C8B-B14F-4D97-AF65-F5344CB8AC3E}">
        <p14:creationId xmlns:p14="http://schemas.microsoft.com/office/powerpoint/2010/main" val="11757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8490"/>
            <a:ext cx="8229600" cy="5757673"/>
          </a:xfrm>
        </p:spPr>
        <p:txBody>
          <a:bodyPr/>
          <a:lstStyle/>
          <a:p>
            <a:pPr algn="just"/>
            <a:r>
              <a:rPr lang="en-US" dirty="0" smtClean="0"/>
              <a:t>Our project will be done in two phases Documentation and Development.</a:t>
            </a:r>
            <a:endParaRPr lang="en-US" dirty="0"/>
          </a:p>
          <a:p>
            <a:pPr algn="just"/>
            <a:r>
              <a:rPr lang="en-US" dirty="0" smtClean="0"/>
              <a:t>Documentation will be done in first phase and development will be done in second phase.</a:t>
            </a:r>
          </a:p>
          <a:p>
            <a:pPr algn="just"/>
            <a:r>
              <a:rPr lang="en-US" dirty="0"/>
              <a:t>working on UI/UX </a:t>
            </a:r>
            <a:r>
              <a:rPr lang="en-US" dirty="0" smtClean="0"/>
              <a:t>design will be by Uzair Asif.</a:t>
            </a:r>
          </a:p>
          <a:p>
            <a:pPr algn="just"/>
            <a:r>
              <a:rPr lang="en-US" dirty="0"/>
              <a:t>working on D</a:t>
            </a:r>
            <a:r>
              <a:rPr lang="en-US" dirty="0" smtClean="0"/>
              <a:t>ocumentation will be by Sulman Siddique.</a:t>
            </a:r>
          </a:p>
          <a:p>
            <a:pPr algn="just"/>
            <a:r>
              <a:rPr lang="en-US" dirty="0"/>
              <a:t>working on </a:t>
            </a:r>
            <a:r>
              <a:rPr lang="en-US" dirty="0" smtClean="0"/>
              <a:t>development process will be by M Nofal Ullah.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Muhammad Nofal Ullah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(29409)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Sulman Siddique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(22816)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Uzair Asif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(22664)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848" y="464025"/>
            <a:ext cx="8229600" cy="5621196"/>
          </a:xfrm>
        </p:spPr>
        <p:txBody>
          <a:bodyPr/>
          <a:lstStyle/>
          <a:p>
            <a:r>
              <a:rPr lang="en-US" b="1" dirty="0" smtClean="0"/>
              <a:t>Model and Tools</a:t>
            </a:r>
          </a:p>
          <a:p>
            <a:r>
              <a:rPr lang="en-US" dirty="0" smtClean="0"/>
              <a:t>Using Agile Model</a:t>
            </a:r>
          </a:p>
          <a:p>
            <a:r>
              <a:rPr lang="en-US" dirty="0" smtClean="0"/>
              <a:t>Unity 3D for developing </a:t>
            </a:r>
          </a:p>
          <a:p>
            <a:r>
              <a:rPr lang="en-US" dirty="0" smtClean="0"/>
              <a:t>Adobe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llustrator </a:t>
            </a:r>
            <a:r>
              <a:rPr lang="en-US" dirty="0" smtClean="0"/>
              <a:t>for UI and UX </a:t>
            </a:r>
          </a:p>
          <a:p>
            <a:endParaRPr lang="en-US" dirty="0" smtClean="0"/>
          </a:p>
          <a:p>
            <a:r>
              <a:rPr lang="en-US" b="1" dirty="0" smtClean="0"/>
              <a:t>Algorithms</a:t>
            </a:r>
          </a:p>
          <a:p>
            <a:r>
              <a:rPr lang="en-US" dirty="0" smtClean="0"/>
              <a:t>Round Robbin and A*(star)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37827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CONSTRAINTS AND LIMITATIONS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20722" y="450376"/>
            <a:ext cx="8229600" cy="53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/>
              <a:t>Users must complete the first level before their IQ level can be checked.</a:t>
            </a:r>
          </a:p>
          <a:p>
            <a:pPr algn="just"/>
            <a:r>
              <a:rPr lang="en-US" dirty="0"/>
              <a:t>If the first level is not yet completed, users cannot proceed to IQ assessment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Users must fill the entire matrix to progress to the next level.</a:t>
            </a:r>
          </a:p>
          <a:p>
            <a:pPr algn="just"/>
            <a:r>
              <a:rPr lang="en-US" dirty="0"/>
              <a:t>You must finish filling up the whole grid within the given time limit or attempt count.</a:t>
            </a:r>
          </a:p>
          <a:p>
            <a:pPr algn="just"/>
            <a:r>
              <a:rPr lang="en-US" dirty="0"/>
              <a:t>If not, you won't be able to move forward in the game.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8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Literature Review and Summary Table</a:t>
            </a:r>
            <a:endParaRPr dirty="0"/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Gap 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 &amp; Methodology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Scope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Work Breakdown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Roles and Responsibilities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Android base Application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Test IQ level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Enhance cognitive Abilities 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98" y="1540281"/>
            <a:ext cx="3196203" cy="286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232012"/>
            <a:ext cx="8229600" cy="589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/>
              <a:t>Connect the Color Dots is an Android-based application aimed at checking the IQ level of users through a puzzle game.</a:t>
            </a:r>
          </a:p>
          <a:p>
            <a:pPr algn="just"/>
            <a:r>
              <a:rPr lang="en-US" dirty="0"/>
              <a:t>The game requires users to connect dots of the same color to solve puzzles, gradually increasing in complexity.</a:t>
            </a:r>
          </a:p>
          <a:p>
            <a:pPr algn="just"/>
            <a:r>
              <a:rPr lang="en-US" dirty="0"/>
              <a:t>Players receive an estimated IQ score upon completing the </a:t>
            </a:r>
            <a:r>
              <a:rPr lang="en-US" dirty="0" smtClean="0"/>
              <a:t>levels, enhance </a:t>
            </a:r>
            <a:r>
              <a:rPr lang="en-US" dirty="0"/>
              <a:t>their analytical and problem-solving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LITERATURE REVIEW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Simple Connect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ots games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odern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eatures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62" y="137425"/>
            <a:ext cx="3429000" cy="322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36518"/>
              </p:ext>
            </p:extLst>
          </p:nvPr>
        </p:nvGraphicFramePr>
        <p:xfrm>
          <a:off x="1" y="0"/>
          <a:ext cx="9143999" cy="594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18"/>
                <a:gridCol w="1151881"/>
                <a:gridCol w="1462250"/>
                <a:gridCol w="1150601"/>
                <a:gridCol w="1151242"/>
                <a:gridCol w="1150601"/>
                <a:gridCol w="1317606"/>
              </a:tblGrid>
              <a:tr h="519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Paper</a:t>
                      </a:r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Advantage’s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Disadvantages</a:t>
                      </a:r>
                    </a:p>
                  </a:txBody>
                  <a:tcPr/>
                </a:tc>
              </a:tr>
              <a:tr h="54241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Effects of Dot-Based Puzzle Games on Working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Kuo et al.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1- User Testing.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2- </a:t>
                      </a:r>
                      <a:r>
                        <a:rPr lang="en-US" sz="1400" dirty="0"/>
                        <a:t>User testing plan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3-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Quantitative</a:t>
                      </a:r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and qualitative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smtClean="0">
                          <a:effectLst/>
                        </a:rPr>
                        <a:t>playing dot-based puzzle games improved working memory performance compared to non-gaming controls.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Efficient but still has some limitations to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smtClean="0"/>
                        <a:t>Developing</a:t>
                      </a:r>
                      <a:r>
                        <a:rPr lang="en-US" sz="1600" baseline="0" dirty="0" smtClean="0"/>
                        <a:t> new skills ,</a:t>
                      </a:r>
                    </a:p>
                    <a:p>
                      <a:pPr>
                        <a:buNone/>
                      </a:pPr>
                      <a:r>
                        <a:rPr lang="en-US" sz="1600" baseline="0" dirty="0" smtClean="0"/>
                        <a:t>Building IQ level ,</a:t>
                      </a:r>
                    </a:p>
                    <a:p>
                      <a:pPr>
                        <a:buNone/>
                      </a:pPr>
                      <a:r>
                        <a:rPr lang="en-US" sz="1600" baseline="0" dirty="0" smtClean="0"/>
                        <a:t>enhancing cognitive ideas 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connect the color dots games too much can hurt your hands and stop you from doing other things. Remember to take breaks and do other stuff too.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3739487"/>
            <a:ext cx="7772400" cy="202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dirty="0" smtClean="0"/>
              <a:t>Logic building </a:t>
            </a:r>
            <a:br>
              <a:rPr lang="en-US" sz="2000" b="0" dirty="0" smtClean="0"/>
            </a:br>
            <a:r>
              <a:rPr lang="en-US" sz="2000" b="0" dirty="0" smtClean="0"/>
              <a:t>Mathematically strong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Gap </a:t>
            </a:r>
            <a:r>
              <a:rPr lang="en-US" dirty="0"/>
              <a:t>Analysis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0" y="0"/>
            <a:ext cx="4940490" cy="370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504968"/>
            <a:ext cx="8229600" cy="472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Although many puzzle games claim to enhance cognitive abilities, most fail to directly link gameplay to IQ scores</a:t>
            </a:r>
            <a:r>
              <a:rPr lang="en-US" dirty="0" smtClean="0"/>
              <a:t>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endParaRPr lang="en-US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Most well-known puzzle games use the same ideas and designs, without introducing anything new or inventive.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597</Words>
  <Application>Microsoft Office PowerPoint</Application>
  <PresentationFormat>On-screen Show (4:3)</PresentationFormat>
  <Paragraphs>98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INTRODUCTION AND BACKGROUND</vt:lpstr>
      <vt:lpstr>PowerPoint Presentation</vt:lpstr>
      <vt:lpstr>LITERATURE REVIEW</vt:lpstr>
      <vt:lpstr>PowerPoint Presentation</vt:lpstr>
      <vt:lpstr>Logic building  Mathematically strong Gap Analysis</vt:lpstr>
      <vt:lpstr>PowerPoint Presentation</vt:lpstr>
      <vt:lpstr>PROBLEM STATEMENT</vt:lpstr>
      <vt:lpstr>PowerPoint Presentation</vt:lpstr>
      <vt:lpstr>PROPOSED SOLUTION AND METHODOLOGY</vt:lpstr>
      <vt:lpstr>PowerPoint Presentation</vt:lpstr>
      <vt:lpstr>PROJECT SCOPE</vt:lpstr>
      <vt:lpstr>PowerPoint Presentation</vt:lpstr>
      <vt:lpstr>Work Breakdown Structure </vt:lpstr>
      <vt:lpstr>PowerPoint Presentation</vt:lpstr>
      <vt:lpstr>Roles and Responsibilities </vt:lpstr>
      <vt:lpstr>PowerPoint Presentation</vt:lpstr>
      <vt:lpstr>PowerPoint Presentation</vt:lpstr>
      <vt:lpstr>CONSTRAINTS AND 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Nofal Ullah</cp:lastModifiedBy>
  <cp:revision>21</cp:revision>
  <dcterms:created xsi:type="dcterms:W3CDTF">2013-01-22T07:04:44Z</dcterms:created>
  <dcterms:modified xsi:type="dcterms:W3CDTF">2024-03-02T17:26:10Z</dcterms:modified>
</cp:coreProperties>
</file>