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19BE-91C7-4DC4-B44C-64CA58C6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887" y="3784520"/>
            <a:ext cx="9566403" cy="1646302"/>
          </a:xfrm>
        </p:spPr>
        <p:txBody>
          <a:bodyPr/>
          <a:lstStyle/>
          <a:p>
            <a:pPr algn="l"/>
            <a:r>
              <a:rPr lang="ru-RU" dirty="0"/>
              <a:t>Компьютерное моделирование молекулярно-кинетических процессов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492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3CF0E-5579-4FAB-B647-FA3426C5897E}"/>
              </a:ext>
            </a:extLst>
          </p:cNvPr>
          <p:cNvSpPr txBox="1"/>
          <p:nvPr/>
        </p:nvSpPr>
        <p:spPr>
          <a:xfrm>
            <a:off x="486561" y="570451"/>
            <a:ext cx="6635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accent1"/>
                </a:solidFill>
              </a:rPr>
              <a:t>Цель и задачи работы:</a:t>
            </a:r>
            <a:endParaRPr lang="ru-BY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215D2-F85E-4CC3-8A2D-126970EAC0C4}"/>
              </a:ext>
            </a:extLst>
          </p:cNvPr>
          <p:cNvSpPr txBox="1"/>
          <p:nvPr/>
        </p:nvSpPr>
        <p:spPr>
          <a:xfrm>
            <a:off x="486560" y="2458460"/>
            <a:ext cx="9127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Разработать: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Модель броуновского движения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Модель распределения частиц по скоростям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Модель распределения частиц в поле силы тяжести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Симуляцию датчика температуры по </a:t>
            </a:r>
            <a:r>
              <a:rPr lang="ru-RU" sz="3200" dirty="0" err="1">
                <a:solidFill>
                  <a:schemeClr val="accent2">
                    <a:lumMod val="75000"/>
                  </a:schemeClr>
                </a:solidFill>
              </a:rPr>
              <a:t>гаусовскому</a:t>
            </a: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 закону</a:t>
            </a:r>
            <a:endParaRPr lang="ru-BY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7B3A9-4045-4103-BAB2-F3CEC29217BB}"/>
              </a:ext>
            </a:extLst>
          </p:cNvPr>
          <p:cNvSpPr txBox="1"/>
          <p:nvPr/>
        </p:nvSpPr>
        <p:spPr>
          <a:xfrm>
            <a:off x="486560" y="1504353"/>
            <a:ext cx="912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Целью является изучение современных методов моделирования. </a:t>
            </a:r>
            <a:endParaRPr lang="ru-BY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688C9-6876-4A76-AB6D-B4A3C596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Модель броуновского движения</a:t>
            </a:r>
            <a:endParaRPr lang="ru-BY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08119-8D78-47C4-9B2D-D770E6D0A409}"/>
              </a:ext>
            </a:extLst>
          </p:cNvPr>
          <p:cNvSpPr txBox="1"/>
          <p:nvPr/>
        </p:nvSpPr>
        <p:spPr>
          <a:xfrm>
            <a:off x="584529" y="1530290"/>
            <a:ext cx="501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Язык программирования: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Python 3.11.2</a:t>
            </a:r>
            <a:endParaRPr lang="ru-BY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E3678-32E3-41E1-AFCD-E85B1853AA6A}"/>
              </a:ext>
            </a:extLst>
          </p:cNvPr>
          <p:cNvSpPr txBox="1"/>
          <p:nvPr/>
        </p:nvSpPr>
        <p:spPr>
          <a:xfrm>
            <a:off x="584529" y="2096303"/>
            <a:ext cx="91178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Модули: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Pygame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—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набор модулей (библиотек) языка программирования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, предназначенный для написания компьютерных игр и мультимедиа-приложений.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Pygame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 базируется на мультимедийной библиотеке SDL.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Pymunk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—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это физический движок для языка программирования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который позволяет создавать физические симуляции, такие как игры или моделирование движения объектов. Он предоставляет различные функции для работы с твердыми телами, силами, столкновениями и т.д.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arenR"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Random —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это модуль языка программирования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, который предоставляет функции для генерации случайных чисел.</a:t>
            </a:r>
          </a:p>
          <a:p>
            <a:pPr marL="342900" indent="-342900">
              <a:buFont typeface="+mj-lt"/>
              <a:buAutoNum type="arabicParenR"/>
            </a:pPr>
            <a:endParaRPr lang="ru-BY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CE485-8D6A-4110-9EA2-CC5C2C9D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 классов</a:t>
            </a:r>
            <a:endParaRPr lang="ru-BY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9A97C20-5B00-4389-A141-27F9944C7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683177"/>
              </p:ext>
            </p:extLst>
          </p:nvPr>
        </p:nvGraphicFramePr>
        <p:xfrm>
          <a:off x="2032000" y="719139"/>
          <a:ext cx="4754694" cy="3169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0" imgH="0" progId="AcroExch.Document.11">
                  <p:embed/>
                </p:oleObj>
              </mc:Choice>
              <mc:Fallback>
                <p:oleObj name="Acrobat Document" r:id="rId3" imgW="0" imgH="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9"/>
                        <a:ext cx="4754694" cy="3169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2719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136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Аспект</vt:lpstr>
      <vt:lpstr>Adobe Acrobat Document</vt:lpstr>
      <vt:lpstr>Компьютерное моделирование молекулярно-кинетических процессов</vt:lpstr>
      <vt:lpstr>Презентация PowerPoint</vt:lpstr>
      <vt:lpstr>Модель броуновского движения</vt:lpstr>
      <vt:lpstr>UML 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молекулярно-кинетических процессов</dc:title>
  <dc:creator>Практикант ЭСВТ</dc:creator>
  <cp:lastModifiedBy>Практикант ЭСВТ</cp:lastModifiedBy>
  <cp:revision>1</cp:revision>
  <dcterms:created xsi:type="dcterms:W3CDTF">2023-06-06T11:17:15Z</dcterms:created>
  <dcterms:modified xsi:type="dcterms:W3CDTF">2023-06-06T13:51:14Z</dcterms:modified>
</cp:coreProperties>
</file>