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積水化学工業（株）" initials="s" lastIdx="1" clrIdx="0">
    <p:extLst>
      <p:ext uri="{19B8F6BF-5375-455C-9EA6-DF929625EA0E}">
        <p15:presenceInfo xmlns:p15="http://schemas.microsoft.com/office/powerpoint/2012/main" userId="積水化学工業（株）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FFFF"/>
    <a:srgbClr val="FFFFCC"/>
    <a:srgbClr val="FA05FA"/>
    <a:srgbClr val="FF6600"/>
    <a:srgbClr val="FFFF66"/>
    <a:srgbClr val="CCECFF"/>
    <a:srgbClr val="E6E6E6"/>
    <a:srgbClr val="0033CC"/>
    <a:srgbClr val="01D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6530" autoAdjust="0"/>
  </p:normalViewPr>
  <p:slideViewPr>
    <p:cSldViewPr snapToGrid="0">
      <p:cViewPr varScale="1">
        <p:scale>
          <a:sx n="87" d="100"/>
          <a:sy n="87" d="100"/>
        </p:scale>
        <p:origin x="135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96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18831" cy="495029"/>
          </a:xfrm>
          <a:prstGeom prst="rect">
            <a:avLst/>
          </a:prstGeom>
        </p:spPr>
        <p:txBody>
          <a:bodyPr vert="horz" lIns="90596" tIns="45301" rIns="90596" bIns="45301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2"/>
            <a:ext cx="2918831" cy="495029"/>
          </a:xfrm>
          <a:prstGeom prst="rect">
            <a:avLst/>
          </a:prstGeom>
        </p:spPr>
        <p:txBody>
          <a:bodyPr vert="horz" lIns="90596" tIns="45301" rIns="90596" bIns="45301" rtlCol="0"/>
          <a:lstStyle>
            <a:lvl1pPr algn="r">
              <a:defRPr sz="1200"/>
            </a:lvl1pPr>
          </a:lstStyle>
          <a:p>
            <a:fld id="{2B5D0C8A-8FD9-44F3-825E-BE1CEFC6C977}" type="datetimeFigureOut">
              <a:rPr kumimoji="1" lang="ja-JP" altLang="en-US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2023/6/3</a:t>
            </a:fld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371291"/>
            <a:ext cx="2918831" cy="495028"/>
          </a:xfrm>
          <a:prstGeom prst="rect">
            <a:avLst/>
          </a:prstGeom>
        </p:spPr>
        <p:txBody>
          <a:bodyPr vert="horz" lIns="90596" tIns="45301" rIns="90596" bIns="45301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91"/>
            <a:ext cx="2918831" cy="495028"/>
          </a:xfrm>
          <a:prstGeom prst="rect">
            <a:avLst/>
          </a:prstGeom>
        </p:spPr>
        <p:txBody>
          <a:bodyPr vert="horz" lIns="90596" tIns="45301" rIns="90596" bIns="45301" rtlCol="0" anchor="b"/>
          <a:lstStyle>
            <a:lvl1pPr algn="r">
              <a:defRPr sz="1200"/>
            </a:lvl1pPr>
          </a:lstStyle>
          <a:p>
            <a:fld id="{7584B598-61C8-4D88-BD96-D92DBB5FE709}" type="slidenum">
              <a:rPr kumimoji="1" lang="ja-JP" altLang="en-US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‹#›</a:t>
            </a:fld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4757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18831" cy="495029"/>
          </a:xfrm>
          <a:prstGeom prst="rect">
            <a:avLst/>
          </a:prstGeom>
        </p:spPr>
        <p:txBody>
          <a:bodyPr vert="horz" lIns="90596" tIns="45301" rIns="90596" bIns="45301" rtlCol="0"/>
          <a:lstStyle>
            <a:lvl1pPr algn="l">
              <a:defRPr sz="12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2"/>
            <a:ext cx="2918831" cy="495029"/>
          </a:xfrm>
          <a:prstGeom prst="rect">
            <a:avLst/>
          </a:prstGeom>
        </p:spPr>
        <p:txBody>
          <a:bodyPr vert="horz" lIns="90596" tIns="45301" rIns="90596" bIns="45301" rtlCol="0"/>
          <a:lstStyle>
            <a:lvl1pPr algn="r">
              <a:defRPr sz="12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</a:lstStyle>
          <a:p>
            <a:fld id="{337A7753-F9FB-4740-AD28-4F08EFE1F4FB}" type="datetimeFigureOut">
              <a:rPr kumimoji="1" lang="ja-JP" altLang="en-US" smtClean="0"/>
              <a:pPr/>
              <a:t>2023/6/3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96" tIns="45301" rIns="90596" bIns="45301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7"/>
            <a:ext cx="5388610" cy="3884861"/>
          </a:xfrm>
          <a:prstGeom prst="rect">
            <a:avLst/>
          </a:prstGeom>
        </p:spPr>
        <p:txBody>
          <a:bodyPr vert="horz" lIns="90596" tIns="45301" rIns="90596" bIns="45301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371291"/>
            <a:ext cx="2918831" cy="495028"/>
          </a:xfrm>
          <a:prstGeom prst="rect">
            <a:avLst/>
          </a:prstGeom>
        </p:spPr>
        <p:txBody>
          <a:bodyPr vert="horz" lIns="90596" tIns="45301" rIns="90596" bIns="45301" rtlCol="0" anchor="b"/>
          <a:lstStyle>
            <a:lvl1pPr algn="l">
              <a:defRPr sz="12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371291"/>
            <a:ext cx="2918831" cy="495028"/>
          </a:xfrm>
          <a:prstGeom prst="rect">
            <a:avLst/>
          </a:prstGeom>
        </p:spPr>
        <p:txBody>
          <a:bodyPr vert="horz" lIns="90596" tIns="45301" rIns="90596" bIns="45301" rtlCol="0" anchor="b"/>
          <a:lstStyle>
            <a:lvl1pPr algn="r">
              <a:defRPr sz="120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</a:lstStyle>
          <a:p>
            <a:fld id="{EC5C805D-B934-4F47-A12D-78063DF7EF0D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50555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ＭＳ ゴシック" panose="020B0609070205080204" pitchFamily="49" charset="-128"/>
        <a:ea typeface="ＭＳ ゴシック" panose="020B0609070205080204" pitchFamily="49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ＭＳ ゴシック" panose="020B0609070205080204" pitchFamily="49" charset="-128"/>
        <a:ea typeface="ＭＳ ゴシック" panose="020B0609070205080204" pitchFamily="49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ＭＳ ゴシック" panose="020B0609070205080204" pitchFamily="49" charset="-128"/>
        <a:ea typeface="ＭＳ ゴシック" panose="020B0609070205080204" pitchFamily="49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ＭＳ ゴシック" panose="020B0609070205080204" pitchFamily="49" charset="-128"/>
        <a:ea typeface="ＭＳ ゴシック" panose="020B0609070205080204" pitchFamily="49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ＭＳ ゴシック" panose="020B0609070205080204" pitchFamily="49" charset="-128"/>
        <a:ea typeface="ＭＳ ゴシック" panose="020B0609070205080204" pitchFamily="49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>
            <a:grpSpLocks/>
          </p:cNvGrpSpPr>
          <p:nvPr userDrawn="1"/>
        </p:nvGrpSpPr>
        <p:grpSpPr bwMode="auto">
          <a:xfrm>
            <a:off x="7617481" y="110233"/>
            <a:ext cx="1414204" cy="338554"/>
            <a:chOff x="6017718" y="-37075"/>
            <a:chExt cx="1322197" cy="338485"/>
          </a:xfrm>
        </p:grpSpPr>
        <p:sp>
          <p:nvSpPr>
            <p:cNvPr id="3" name="テキスト ボックス 15"/>
            <p:cNvSpPr txBox="1">
              <a:spLocks noChangeArrowheads="1"/>
            </p:cNvSpPr>
            <p:nvPr/>
          </p:nvSpPr>
          <p:spPr bwMode="auto">
            <a:xfrm>
              <a:off x="6063612" y="-37075"/>
              <a:ext cx="1276303" cy="338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kumimoji="1" sz="32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kumimoji="1" sz="28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>
                  <a:solidFill>
                    <a:srgbClr val="FF0000"/>
                  </a:solidFill>
                  <a:latin typeface="+mn-lt"/>
                </a:rPr>
                <a:t>confidential</a:t>
              </a:r>
              <a:endParaRPr lang="ja-JP" altLang="en-US" sz="16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6017718" y="28000"/>
              <a:ext cx="1285689" cy="2222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26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6307" y="139178"/>
            <a:ext cx="6696000" cy="4896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8639909" y="6523202"/>
            <a:ext cx="60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fld id="{881A4831-9995-4754-9C5A-89E6AD9120C6}" type="slidenum">
              <a:rPr kumimoji="1" lang="ja-JP" altLang="en-US" sz="1800" smtClean="0"/>
              <a:pPr algn="just"/>
              <a:t>‹#›</a:t>
            </a:fld>
            <a:endParaRPr kumimoji="1" lang="ja-JP" altLang="en-US" sz="1800" dirty="0"/>
          </a:p>
        </p:txBody>
      </p:sp>
      <p:grpSp>
        <p:nvGrpSpPr>
          <p:cNvPr id="5" name="グループ化 4"/>
          <p:cNvGrpSpPr>
            <a:grpSpLocks/>
          </p:cNvGrpSpPr>
          <p:nvPr userDrawn="1"/>
        </p:nvGrpSpPr>
        <p:grpSpPr bwMode="auto">
          <a:xfrm>
            <a:off x="7617481" y="110233"/>
            <a:ext cx="1414204" cy="338554"/>
            <a:chOff x="6017718" y="-37075"/>
            <a:chExt cx="1322197" cy="338485"/>
          </a:xfrm>
        </p:grpSpPr>
        <p:sp>
          <p:nvSpPr>
            <p:cNvPr id="6" name="テキスト ボックス 15"/>
            <p:cNvSpPr txBox="1">
              <a:spLocks noChangeArrowheads="1"/>
            </p:cNvSpPr>
            <p:nvPr/>
          </p:nvSpPr>
          <p:spPr bwMode="auto">
            <a:xfrm>
              <a:off x="6063612" y="-37075"/>
              <a:ext cx="1276303" cy="338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kumimoji="1" sz="32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kumimoji="1" sz="28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dirty="0">
                  <a:solidFill>
                    <a:srgbClr val="FF0000"/>
                  </a:solidFill>
                  <a:latin typeface="+mn-lt"/>
                </a:rPr>
                <a:t>confidential</a:t>
              </a:r>
              <a:endParaRPr lang="ja-JP" altLang="en-US" sz="16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017718" y="28000"/>
              <a:ext cx="1285689" cy="2222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5373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20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just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856342" y="1303529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kumimoji="1" lang="ja-JP" altLang="en-US" smtClean="0"/>
              <a:t>図</a:t>
            </a:r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856342" y="2306064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kumimoji="1" lang="ja-JP" altLang="en-US" smtClean="0"/>
              <a:t>図</a:t>
            </a:r>
            <a:r>
              <a:rPr kumimoji="1" lang="en-US" altLang="ja-JP" smtClean="0"/>
              <a:t>2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856342" y="3308600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kumimoji="1" lang="ja-JP" altLang="en-US" smtClean="0"/>
              <a:t>図</a:t>
            </a:r>
            <a:r>
              <a:rPr kumimoji="1" lang="en-US" altLang="ja-JP" smtClean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93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000099"/>
      </a:dk2>
      <a:lt2>
        <a:srgbClr val="FFFFCC"/>
      </a:lt2>
      <a:accent1>
        <a:srgbClr val="FF66FF"/>
      </a:accent1>
      <a:accent2>
        <a:srgbClr val="66FF66"/>
      </a:accent2>
      <a:accent3>
        <a:srgbClr val="00FFFF"/>
      </a:accent3>
      <a:accent4>
        <a:srgbClr val="FF9966"/>
      </a:accent4>
      <a:accent5>
        <a:srgbClr val="CC99FF"/>
      </a:accent5>
      <a:accent6>
        <a:srgbClr val="FF0000"/>
      </a:accent6>
      <a:hlink>
        <a:srgbClr val="000099"/>
      </a:hlink>
      <a:folHlink>
        <a:srgbClr val="FF9933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>
          <a:solidFill>
            <a:schemeClr val="tx1"/>
          </a:solidFill>
        </a:ln>
      </a:spPr>
      <a:bodyPr rtlCol="0" anchor="ctr">
        <a:noAutofit/>
      </a:bodyPr>
      <a:lstStyle>
        <a:defPPr algn="ctr">
          <a:defRPr kumimoji="1" sz="1050" dirty="0"/>
        </a:defPPr>
      </a:lstStyle>
    </a:spDef>
    <a:lnDef>
      <a:spPr>
        <a:ln w="25400"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 anchorCtr="1">
        <a:spAutoFit/>
      </a:bodyPr>
      <a:lstStyle>
        <a:defPPr algn="just">
          <a:defRPr kumimoji="1"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156147</TotalTime>
  <Words>6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ＭＳ Ｐゴシック</vt:lpstr>
      <vt:lpstr>ＭＳ ゴシック</vt:lpstr>
      <vt:lpstr>Arial</vt:lpstr>
      <vt:lpstr>Office テーマ</vt:lpstr>
      <vt:lpstr>PowerPoint プレゼンテーション</vt:lpstr>
    </vt:vector>
  </TitlesOfParts>
  <Company>積水化学工業（株）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積水化学工業（株）</dc:creator>
  <cp:lastModifiedBy>積水化学工業(株)</cp:lastModifiedBy>
  <cp:revision>5854</cp:revision>
  <cp:lastPrinted>2023-01-29T22:57:20Z</cp:lastPrinted>
  <dcterms:created xsi:type="dcterms:W3CDTF">2020-02-22T12:20:09Z</dcterms:created>
  <dcterms:modified xsi:type="dcterms:W3CDTF">2023-06-03T03:08:20Z</dcterms:modified>
</cp:coreProperties>
</file>