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382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25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87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40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26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07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67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69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29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2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5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218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44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01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6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5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17C7C1-EA43-49FB-A1AD-7FAE67A535D9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68F5-3AD8-4EB6-8224-8DD1E7436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88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IotOrg/openio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8000" dirty="0" err="1" smtClean="0"/>
              <a:t>IoT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Internet </a:t>
            </a:r>
            <a:r>
              <a:rPr lang="pt-PT" sz="4000" dirty="0" err="1" smtClean="0"/>
              <a:t>of</a:t>
            </a:r>
            <a:r>
              <a:rPr lang="pt-PT" sz="4000" dirty="0" smtClean="0"/>
              <a:t> </a:t>
            </a:r>
            <a:r>
              <a:rPr lang="pt-PT" sz="4000" dirty="0" err="1" smtClean="0"/>
              <a:t>Things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3432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5400" dirty="0" smtClean="0"/>
              <a:t>3-Layer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51" y="1853248"/>
            <a:ext cx="2857500" cy="3343275"/>
          </a:xfrm>
        </p:spPr>
      </p:pic>
      <p:sp>
        <p:nvSpPr>
          <p:cNvPr id="5" name="CaixaDeTexto 4"/>
          <p:cNvSpPr txBox="1"/>
          <p:nvPr/>
        </p:nvSpPr>
        <p:spPr>
          <a:xfrm>
            <a:off x="829573" y="2247613"/>
            <a:ext cx="5887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 smtClean="0"/>
              <a:t>Application</a:t>
            </a:r>
            <a:r>
              <a:rPr lang="pt-PT" sz="3200" dirty="0" smtClean="0"/>
              <a:t> </a:t>
            </a:r>
            <a:r>
              <a:rPr lang="pt-PT" sz="3200" dirty="0" err="1" smtClean="0"/>
              <a:t>Layer</a:t>
            </a:r>
            <a:endParaRPr lang="pt-PT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Network </a:t>
            </a:r>
            <a:r>
              <a:rPr lang="pt-PT" sz="3200" dirty="0" err="1" smtClean="0"/>
              <a:t>Layer</a:t>
            </a:r>
            <a:endParaRPr lang="pt-PT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/>
              <a:t>Perception</a:t>
            </a:r>
            <a:r>
              <a:rPr lang="pt-PT" sz="3200" dirty="0"/>
              <a:t> </a:t>
            </a:r>
            <a:r>
              <a:rPr lang="pt-PT" sz="3200" dirty="0" err="1"/>
              <a:t>Layer</a:t>
            </a:r>
            <a:endParaRPr lang="pt-P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42814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5400" dirty="0" smtClean="0"/>
              <a:t>5-Layer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54" y="1973517"/>
            <a:ext cx="2838450" cy="3267075"/>
          </a:xfrm>
        </p:spPr>
      </p:pic>
      <p:sp>
        <p:nvSpPr>
          <p:cNvPr id="6" name="CaixaDeTexto 5"/>
          <p:cNvSpPr txBox="1"/>
          <p:nvPr/>
        </p:nvSpPr>
        <p:spPr>
          <a:xfrm>
            <a:off x="726055" y="1576702"/>
            <a:ext cx="48717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Business </a:t>
            </a:r>
            <a:r>
              <a:rPr lang="pt-PT" sz="3200" dirty="0" err="1" smtClean="0"/>
              <a:t>Layer</a:t>
            </a:r>
            <a:endParaRPr lang="pt-P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/>
              <a:t>Application</a:t>
            </a:r>
            <a:r>
              <a:rPr lang="pt-PT" sz="3200" dirty="0"/>
              <a:t> </a:t>
            </a:r>
            <a:r>
              <a:rPr lang="pt-PT" sz="3200" dirty="0" err="1" smtClean="0"/>
              <a:t>Layer</a:t>
            </a:r>
            <a:endParaRPr lang="pt-PT" sz="3200" dirty="0"/>
          </a:p>
          <a:p>
            <a:endParaRPr lang="pt-P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/>
              <a:t>Processing</a:t>
            </a:r>
            <a:r>
              <a:rPr lang="pt-PT" sz="3200" dirty="0"/>
              <a:t> </a:t>
            </a:r>
            <a:r>
              <a:rPr lang="pt-PT" sz="3200" dirty="0" err="1" smtClean="0"/>
              <a:t>Layer</a:t>
            </a:r>
            <a:endParaRPr lang="pt-PT" sz="3200" dirty="0"/>
          </a:p>
          <a:p>
            <a:endParaRPr lang="pt-P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/>
              <a:t>Transport</a:t>
            </a:r>
            <a:r>
              <a:rPr lang="pt-PT" sz="3200" dirty="0"/>
              <a:t> </a:t>
            </a:r>
            <a:r>
              <a:rPr lang="pt-PT" sz="3200" dirty="0" err="1" smtClean="0"/>
              <a:t>Layer</a:t>
            </a:r>
            <a:endParaRPr lang="pt-PT" sz="3200" dirty="0" smtClean="0"/>
          </a:p>
          <a:p>
            <a:endParaRPr lang="pt-P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/>
              <a:t>Perception</a:t>
            </a:r>
            <a:r>
              <a:rPr lang="pt-PT" sz="3200" dirty="0"/>
              <a:t> </a:t>
            </a:r>
            <a:r>
              <a:rPr lang="pt-PT" sz="3200" dirty="0" err="1" smtClean="0"/>
              <a:t>Layer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4957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5400" dirty="0" smtClean="0"/>
              <a:t>Open</a:t>
            </a:r>
            <a:r>
              <a:rPr lang="pt-PT" dirty="0" smtClean="0"/>
              <a:t> </a:t>
            </a:r>
            <a:r>
              <a:rPr lang="pt-PT" dirty="0" err="1" smtClean="0"/>
              <a:t>IoT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51952" y="1425811"/>
            <a:ext cx="8946541" cy="854874"/>
          </a:xfrm>
        </p:spPr>
        <p:txBody>
          <a:bodyPr/>
          <a:lstStyle/>
          <a:p>
            <a:r>
              <a:rPr lang="pt-PT" dirty="0" smtClean="0">
                <a:hlinkClick r:id="rId2"/>
              </a:rPr>
              <a:t>https://github.com/OpenIotOrg/openiot/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87944" y="2044977"/>
            <a:ext cx="584612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Application</a:t>
            </a:r>
            <a:endParaRPr lang="pt-PT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err="1" smtClean="0"/>
              <a:t>Request</a:t>
            </a:r>
            <a:r>
              <a:rPr lang="pt-PT" sz="2000" dirty="0" smtClean="0"/>
              <a:t> </a:t>
            </a:r>
            <a:r>
              <a:rPr lang="pt-PT" sz="2000" dirty="0" err="1" smtClean="0"/>
              <a:t>definition</a:t>
            </a:r>
            <a:endParaRPr lang="pt-PT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err="1" smtClean="0"/>
              <a:t>Request</a:t>
            </a:r>
            <a:r>
              <a:rPr lang="pt-PT" sz="2000" dirty="0" smtClean="0"/>
              <a:t> </a:t>
            </a:r>
            <a:r>
              <a:rPr lang="pt-PT" sz="2000" dirty="0" err="1" smtClean="0"/>
              <a:t>presentation</a:t>
            </a:r>
            <a:endParaRPr lang="pt-PT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err="1" smtClean="0"/>
              <a:t>Configuration</a:t>
            </a:r>
            <a:endParaRPr lang="pt-PT" sz="2000" dirty="0" smtClean="0"/>
          </a:p>
          <a:p>
            <a:r>
              <a:rPr lang="pt-PT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Virtualized</a:t>
            </a:r>
            <a:endParaRPr lang="pt-PT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err="1" smtClean="0"/>
              <a:t>Schedular</a:t>
            </a:r>
            <a:endParaRPr lang="pt-PT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err="1" smtClean="0"/>
              <a:t>Cloud</a:t>
            </a:r>
            <a:r>
              <a:rPr lang="pt-PT" sz="2000" dirty="0" smtClean="0"/>
              <a:t> Data </a:t>
            </a:r>
            <a:r>
              <a:rPr lang="pt-PT" sz="2000" dirty="0" err="1" smtClean="0"/>
              <a:t>storage</a:t>
            </a:r>
            <a:endParaRPr lang="pt-PT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err="1" smtClean="0"/>
              <a:t>Service</a:t>
            </a:r>
            <a:r>
              <a:rPr lang="pt-PT" sz="2000" dirty="0" smtClean="0"/>
              <a:t> </a:t>
            </a:r>
            <a:r>
              <a:rPr lang="pt-PT" sz="2000" dirty="0" err="1" smtClean="0"/>
              <a:t>Delivary</a:t>
            </a:r>
            <a:endParaRPr lang="pt-PT" sz="2000" dirty="0" smtClean="0"/>
          </a:p>
          <a:p>
            <a:r>
              <a:rPr lang="pt-PT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/>
              <a:t>P</a:t>
            </a:r>
            <a:r>
              <a:rPr lang="pt-PT" sz="2800" dirty="0" err="1" smtClean="0"/>
              <a:t>hysical</a:t>
            </a: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54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5400" dirty="0" smtClean="0"/>
              <a:t>Fog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53520" y="1853248"/>
            <a:ext cx="4648200" cy="3695700"/>
          </a:xfrm>
          <a:effectLst>
            <a:outerShdw blurRad="50800" dist="50800" dir="5400000" algn="ctr" rotWithShape="0">
              <a:schemeClr val="accent4">
                <a:lumMod val="75000"/>
              </a:scheme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901890" y="1983492"/>
            <a:ext cx="54406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Security</a:t>
            </a:r>
            <a:r>
              <a:rPr lang="pt-PT" sz="2800" dirty="0" smtClean="0"/>
              <a:t> </a:t>
            </a:r>
            <a:r>
              <a:rPr lang="pt-PT" sz="2800" dirty="0" err="1" smtClean="0"/>
              <a:t>Layer</a:t>
            </a: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Storage</a:t>
            </a:r>
            <a:r>
              <a:rPr lang="pt-PT" sz="2800" dirty="0" smtClean="0"/>
              <a:t> </a:t>
            </a:r>
            <a:r>
              <a:rPr lang="pt-PT" sz="2800" dirty="0" err="1" smtClean="0"/>
              <a:t>Layer</a:t>
            </a: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Preprocessing</a:t>
            </a:r>
            <a:r>
              <a:rPr lang="pt-PT" sz="2800" dirty="0" smtClean="0"/>
              <a:t> </a:t>
            </a:r>
            <a:r>
              <a:rPr lang="pt-PT" sz="2800" dirty="0" err="1" smtClean="0"/>
              <a:t>Layer</a:t>
            </a: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Monitoring</a:t>
            </a:r>
            <a:r>
              <a:rPr lang="pt-PT" sz="2800" dirty="0" smtClean="0"/>
              <a:t> </a:t>
            </a:r>
            <a:r>
              <a:rPr lang="pt-PT" sz="2800" dirty="0" err="1" smtClean="0"/>
              <a:t>Layer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8307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5400" dirty="0" smtClean="0"/>
              <a:t>Framework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6111" y="2026984"/>
            <a:ext cx="4616002" cy="3437505"/>
          </a:xfrm>
        </p:spPr>
        <p:txBody>
          <a:bodyPr>
            <a:noAutofit/>
          </a:bodyPr>
          <a:lstStyle/>
          <a:p>
            <a:r>
              <a:rPr lang="pt-PT" sz="2800" dirty="0" err="1" smtClean="0"/>
              <a:t>Device</a:t>
            </a:r>
            <a:r>
              <a:rPr lang="pt-PT" sz="2800" dirty="0" smtClean="0"/>
              <a:t> </a:t>
            </a:r>
            <a:r>
              <a:rPr lang="pt-PT" sz="2800" dirty="0" err="1" smtClean="0"/>
              <a:t>developer</a:t>
            </a:r>
            <a:r>
              <a:rPr lang="pt-PT" sz="2800" dirty="0" smtClean="0"/>
              <a:t>:</a:t>
            </a:r>
          </a:p>
          <a:p>
            <a:r>
              <a:rPr lang="pt-PT" sz="2800" dirty="0" err="1" smtClean="0"/>
              <a:t>Service</a:t>
            </a:r>
            <a:r>
              <a:rPr lang="pt-PT" sz="2800" dirty="0" smtClean="0"/>
              <a:t> </a:t>
            </a:r>
            <a:r>
              <a:rPr lang="pt-PT" sz="2800" dirty="0" err="1" smtClean="0"/>
              <a:t>provider</a:t>
            </a:r>
            <a:endParaRPr lang="pt-PT" sz="2800" dirty="0" smtClean="0"/>
          </a:p>
          <a:p>
            <a:r>
              <a:rPr lang="pt-PT" sz="2800" dirty="0" err="1" smtClean="0"/>
              <a:t>Platform</a:t>
            </a:r>
            <a:r>
              <a:rPr lang="pt-PT" sz="2800" dirty="0" smtClean="0"/>
              <a:t> </a:t>
            </a:r>
            <a:r>
              <a:rPr lang="pt-PT" sz="2800" dirty="0" err="1" smtClean="0"/>
              <a:t>operator</a:t>
            </a:r>
            <a:endParaRPr lang="pt-PT" sz="2800" dirty="0" smtClean="0"/>
          </a:p>
          <a:p>
            <a:r>
              <a:rPr lang="pt-PT" sz="2800" dirty="0" smtClean="0"/>
              <a:t>Software </a:t>
            </a:r>
            <a:r>
              <a:rPr lang="pt-PT" sz="2800" dirty="0" err="1" smtClean="0"/>
              <a:t>developer</a:t>
            </a:r>
            <a:r>
              <a:rPr lang="pt-PT" sz="2800" dirty="0" smtClean="0"/>
              <a:t> </a:t>
            </a:r>
          </a:p>
          <a:p>
            <a:r>
              <a:rPr lang="pt-PT" sz="2800" dirty="0" smtClean="0"/>
              <a:t>Network </a:t>
            </a:r>
            <a:r>
              <a:rPr lang="pt-PT" sz="2800" dirty="0" err="1" smtClean="0"/>
              <a:t>operator</a:t>
            </a:r>
            <a:endParaRPr lang="pt-PT" sz="2800" dirty="0" smtClean="0"/>
          </a:p>
          <a:p>
            <a:r>
              <a:rPr lang="pt-PT" sz="2800" dirty="0" err="1" smtClean="0"/>
              <a:t>Service</a:t>
            </a:r>
            <a:r>
              <a:rPr lang="pt-PT" sz="2800" dirty="0" smtClean="0"/>
              <a:t> </a:t>
            </a:r>
            <a:r>
              <a:rPr lang="pt-PT" sz="2800" dirty="0" err="1" smtClean="0"/>
              <a:t>users</a:t>
            </a:r>
            <a:endParaRPr lang="pt-PT" sz="28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515662" y="2026984"/>
            <a:ext cx="46706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/>
              <a:t>Device</a:t>
            </a:r>
            <a:r>
              <a:rPr lang="pt-PT" sz="2800" dirty="0"/>
              <a:t> </a:t>
            </a:r>
            <a:r>
              <a:rPr lang="pt-PT" sz="2800" dirty="0" err="1" smtClean="0"/>
              <a:t>Platform</a:t>
            </a: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Planet</a:t>
            </a:r>
            <a:r>
              <a:rPr lang="pt-PT" sz="2800" dirty="0" smtClean="0"/>
              <a:t> </a:t>
            </a:r>
            <a:r>
              <a:rPr lang="pt-PT" sz="2800" dirty="0" err="1" smtClean="0"/>
              <a:t>Platform</a:t>
            </a: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Mashup</a:t>
            </a:r>
            <a:r>
              <a:rPr lang="pt-PT" sz="2800" dirty="0" smtClean="0"/>
              <a:t> </a:t>
            </a:r>
            <a:r>
              <a:rPr lang="pt-PT" sz="2800" dirty="0" err="1" smtClean="0"/>
              <a:t>Platform</a:t>
            </a:r>
            <a:endParaRPr lang="pt-PT" sz="2800" dirty="0" smtClean="0"/>
          </a:p>
          <a:p>
            <a:r>
              <a:rPr lang="pt-PT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 smtClean="0"/>
              <a:t>Store</a:t>
            </a:r>
            <a:r>
              <a:rPr lang="pt-PT" sz="2800" dirty="0" smtClean="0"/>
              <a:t> </a:t>
            </a:r>
            <a:r>
              <a:rPr lang="pt-PT" sz="2800" dirty="0" err="1" smtClean="0"/>
              <a:t>Platform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0765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dirty="0" smtClean="0"/>
              <a:t>Desafios e Obstáculos</a:t>
            </a:r>
            <a:endParaRPr lang="pt-PT" sz="5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03318" y="2005642"/>
            <a:ext cx="6020368" cy="2696042"/>
          </a:xfrm>
        </p:spPr>
        <p:txBody>
          <a:bodyPr>
            <a:noAutofit/>
          </a:bodyPr>
          <a:lstStyle/>
          <a:p>
            <a:r>
              <a:rPr lang="pt-PT" sz="2800" dirty="0" smtClean="0"/>
              <a:t>Gestão de Objetos</a:t>
            </a:r>
          </a:p>
          <a:p>
            <a:r>
              <a:rPr lang="pt-PT" sz="2800" dirty="0" smtClean="0"/>
              <a:t>Padronização</a:t>
            </a:r>
          </a:p>
          <a:p>
            <a:r>
              <a:rPr lang="pt-PT" sz="2800" dirty="0" smtClean="0"/>
              <a:t>Privacidade</a:t>
            </a:r>
          </a:p>
          <a:p>
            <a:r>
              <a:rPr lang="pt-PT" sz="2800" dirty="0" smtClean="0"/>
              <a:t>Segurança dos objetos</a:t>
            </a:r>
          </a:p>
          <a:p>
            <a:r>
              <a:rPr lang="pt-PT" sz="2800" dirty="0" smtClean="0"/>
              <a:t>Criptografia de dados</a:t>
            </a:r>
          </a:p>
          <a:p>
            <a:r>
              <a:rPr lang="pt-PT" sz="2800" dirty="0" smtClean="0"/>
              <a:t>Segurança de Rede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0656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93</Words>
  <Application>Microsoft Office PowerPoint</Application>
  <PresentationFormat>Ecrã Panorâmico</PresentationFormat>
  <Paragraphs>60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Ião</vt:lpstr>
      <vt:lpstr>IoT</vt:lpstr>
      <vt:lpstr>3-Layer</vt:lpstr>
      <vt:lpstr>5-Layer</vt:lpstr>
      <vt:lpstr>Open IoT</vt:lpstr>
      <vt:lpstr>Fog</vt:lpstr>
      <vt:lpstr>Framework</vt:lpstr>
      <vt:lpstr>Desafios e Obstáculos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Cristina Oliveira</dc:creator>
  <cp:lastModifiedBy>Fábio</cp:lastModifiedBy>
  <cp:revision>15</cp:revision>
  <dcterms:created xsi:type="dcterms:W3CDTF">2017-10-07T15:26:27Z</dcterms:created>
  <dcterms:modified xsi:type="dcterms:W3CDTF">2017-10-09T14:40:20Z</dcterms:modified>
</cp:coreProperties>
</file>