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9"/>
  </p:notesMasterIdLst>
  <p:sldIdLst>
    <p:sldId id="344" r:id="rId4"/>
    <p:sldId id="359" r:id="rId5"/>
    <p:sldId id="342" r:id="rId6"/>
    <p:sldId id="362" r:id="rId7"/>
    <p:sldId id="363" r:id="rId8"/>
    <p:sldId id="317" r:id="rId9"/>
    <p:sldId id="343" r:id="rId10"/>
    <p:sldId id="311" r:id="rId11"/>
    <p:sldId id="364" r:id="rId12"/>
    <p:sldId id="365" r:id="rId13"/>
    <p:sldId id="366" r:id="rId14"/>
    <p:sldId id="367" r:id="rId15"/>
    <p:sldId id="368" r:id="rId16"/>
    <p:sldId id="369" r:id="rId17"/>
    <p:sldId id="3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196" autoAdjust="0"/>
  </p:normalViewPr>
  <p:slideViewPr>
    <p:cSldViewPr snapToGrid="0" showGuides="1">
      <p:cViewPr varScale="1">
        <p:scale>
          <a:sx n="114" d="100"/>
          <a:sy n="114" d="100"/>
        </p:scale>
        <p:origin x="300" y="108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45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8300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4" r:id="rId9"/>
    <p:sldLayoutId id="2147483685" r:id="rId10"/>
    <p:sldLayoutId id="2147483689" r:id="rId11"/>
    <p:sldLayoutId id="2147483687" r:id="rId12"/>
    <p:sldLayoutId id="2147483688" r:id="rId13"/>
    <p:sldLayoutId id="2147483671" r:id="rId14"/>
    <p:sldLayoutId id="2147483672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15.xml"/><Relationship Id="rId1" Type="http://schemas.openxmlformats.org/officeDocument/2006/relationships/video" Target="https://www.youtube.com/embed/TFX1b6eovEI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4045678"/>
            <a:ext cx="12192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SUPER SMZ 2</a:t>
            </a:r>
            <a:endParaRPr lang="ko-KR" altLang="en-US" sz="9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147" y="5353728"/>
            <a:ext cx="121918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  <a:cs typeface="Arial" pitchFamily="34" charset="0"/>
              </a:rPr>
              <a:t>Monitoramento</a:t>
            </a: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 de Redes Com ZABBIX 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2A06ABC4-F190-421A-A079-3F12A4355551}"/>
              </a:ext>
            </a:extLst>
          </p:cNvPr>
          <p:cNvSpPr txBox="1"/>
          <p:nvPr/>
        </p:nvSpPr>
        <p:spPr>
          <a:xfrm>
            <a:off x="147" y="6058511"/>
            <a:ext cx="12191853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São Paulo</a:t>
            </a:r>
          </a:p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2021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hlinkHover r:id="rId2" action="ppaction://hlinksldjump"/>
          </p:cNvPr>
          <p:cNvSpPr/>
          <p:nvPr/>
        </p:nvSpPr>
        <p:spPr>
          <a:xfrm>
            <a:off x="0" y="0"/>
            <a:ext cx="12192000" cy="132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PLANOS</a:t>
            </a:r>
            <a:endParaRPr lang="pt-BR" sz="96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9414934" y="2157526"/>
            <a:ext cx="2587596" cy="3963374"/>
            <a:chOff x="9457388" y="2176530"/>
            <a:chExt cx="2472744" cy="3847207"/>
          </a:xfrm>
        </p:grpSpPr>
        <p:sp>
          <p:nvSpPr>
            <p:cNvPr id="29" name="Retângulo 28">
              <a:hlinkHover r:id="rId3" action="ppaction://hlinksldjump"/>
            </p:cNvPr>
            <p:cNvSpPr/>
            <p:nvPr/>
          </p:nvSpPr>
          <p:spPr>
            <a:xfrm>
              <a:off x="9457388" y="2176531"/>
              <a:ext cx="2472744" cy="37992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aixaDeTexto 7">
              <a:hlinkHover r:id="rId3" action="ppaction://hlinksldjump"/>
            </p:cNvPr>
            <p:cNvSpPr txBox="1"/>
            <p:nvPr/>
          </p:nvSpPr>
          <p:spPr>
            <a:xfrm>
              <a:off x="9457388" y="2176530"/>
              <a:ext cx="2472744" cy="38472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/>
                <a:t>Total</a:t>
              </a:r>
            </a:p>
            <a:p>
              <a:endParaRPr lang="pt-BR" dirty="0"/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Terceirização de TI</a:t>
              </a:r>
            </a:p>
            <a:p>
              <a:endParaRPr lang="pt-BR" sz="1200" dirty="0"/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Consultoria de Projetos em TI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Monitoramento Remoto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Implantação de Firewall e Proxy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Implantação de Firewall    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Servidores e Virtualização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Suporte Remoto e Presencial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/>
                <a:t>Email</a:t>
              </a:r>
              <a:r>
                <a:rPr lang="pt-BR" sz="1200" dirty="0"/>
                <a:t> Colaborativo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Backup em Nuvem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Filtro de Internet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Gestão Servidores </a:t>
              </a:r>
            </a:p>
            <a:p>
              <a:r>
                <a:rPr lang="pt-BR" sz="1200" dirty="0"/>
                <a:t>     AWS/     AZURE</a:t>
              </a:r>
            </a:p>
            <a:p>
              <a:endParaRPr lang="pt-BR" sz="1600" dirty="0"/>
            </a:p>
            <a:p>
              <a:endParaRPr lang="pt-BR" dirty="0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9992720" y="5493708"/>
              <a:ext cx="140208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Saiba Mais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6449312" y="2154505"/>
            <a:ext cx="2587596" cy="3963375"/>
            <a:chOff x="6449312" y="2154505"/>
            <a:chExt cx="2587596" cy="3963375"/>
          </a:xfrm>
        </p:grpSpPr>
        <p:sp>
          <p:nvSpPr>
            <p:cNvPr id="13" name="Retângulo 12">
              <a:hlinkHover r:id="rId4" action="ppaction://hlinksldjump"/>
            </p:cNvPr>
            <p:cNvSpPr/>
            <p:nvPr/>
          </p:nvSpPr>
          <p:spPr>
            <a:xfrm>
              <a:off x="6449312" y="2157526"/>
              <a:ext cx="2587596" cy="37279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CaixaDeTexto 13">
              <a:hlinkHover r:id="rId3" action="ppaction://hlinksldjump"/>
            </p:cNvPr>
            <p:cNvSpPr txBox="1"/>
            <p:nvPr/>
          </p:nvSpPr>
          <p:spPr>
            <a:xfrm>
              <a:off x="6449312" y="2154505"/>
              <a:ext cx="2587596" cy="39633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/>
                <a:t>Expert</a:t>
              </a:r>
            </a:p>
            <a:p>
              <a:endParaRPr lang="pt-BR" sz="1200" dirty="0"/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Consultoria de Projetos em TI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Monitoramento Remoto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Implantação de Firewall e Proxy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Servidores e Virtualização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Suporte Remoto e Presencial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/>
                <a:t>Email</a:t>
              </a:r>
              <a:r>
                <a:rPr lang="pt-BR" sz="1200" dirty="0"/>
                <a:t> Colaborativo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Backup em Nuvem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Filtro de Internet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Gestão Servidores </a:t>
              </a:r>
            </a:p>
            <a:p>
              <a:r>
                <a:rPr lang="pt-BR" sz="1200" dirty="0"/>
                <a:t>     AWS/     AZURE</a:t>
              </a:r>
            </a:p>
            <a:p>
              <a:endParaRPr lang="pt-BR" sz="1200" dirty="0"/>
            </a:p>
            <a:p>
              <a:endParaRPr lang="pt-BR" sz="1200" dirty="0"/>
            </a:p>
            <a:p>
              <a:endParaRPr lang="pt-BR" sz="1200" dirty="0"/>
            </a:p>
            <a:p>
              <a:endParaRPr lang="pt-BR" sz="1200" dirty="0"/>
            </a:p>
            <a:p>
              <a:endParaRPr lang="pt-BR" sz="1600" dirty="0"/>
            </a:p>
            <a:p>
              <a:endParaRPr lang="pt-BR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7025117" y="5639293"/>
              <a:ext cx="1467203" cy="3624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Saiba Mais</a:t>
              </a: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3441235" y="2157525"/>
            <a:ext cx="2630051" cy="4010086"/>
            <a:chOff x="9457387" y="2158297"/>
            <a:chExt cx="2472745" cy="3847207"/>
          </a:xfrm>
        </p:grpSpPr>
        <p:sp>
          <p:nvSpPr>
            <p:cNvPr id="21" name="Retângulo 20">
              <a:hlinkHover r:id="rId5" action="ppaction://hlinksldjump"/>
            </p:cNvPr>
            <p:cNvSpPr/>
            <p:nvPr/>
          </p:nvSpPr>
          <p:spPr>
            <a:xfrm>
              <a:off x="9457388" y="2176531"/>
              <a:ext cx="2472744" cy="37992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CaixaDeTexto 21">
              <a:hlinkHover r:id="rId3" action="ppaction://hlinksldjump"/>
            </p:cNvPr>
            <p:cNvSpPr txBox="1"/>
            <p:nvPr/>
          </p:nvSpPr>
          <p:spPr>
            <a:xfrm>
              <a:off x="9457387" y="2158297"/>
              <a:ext cx="2472744" cy="38472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/>
                <a:t>Normal</a:t>
              </a:r>
            </a:p>
            <a:p>
              <a:endParaRPr lang="pt-BR" dirty="0"/>
            </a:p>
            <a:p>
              <a:endParaRPr lang="pt-BR" sz="1200" dirty="0"/>
            </a:p>
            <a:p>
              <a:endParaRPr lang="pt-BR" sz="1200" dirty="0"/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Consultoria de Projetos em TI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Monitoramento Remoto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Implantação de Firewall e Proxy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Servidores e Virtualização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Suporte Remoto e Presencial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/>
                <a:t>Email</a:t>
              </a:r>
              <a:r>
                <a:rPr lang="pt-BR" sz="1200" dirty="0"/>
                <a:t> Colaborativo</a:t>
              </a:r>
            </a:p>
            <a:p>
              <a:pPr marL="171450" indent="-171450">
                <a:buFontTx/>
                <a:buChar char="-"/>
              </a:pPr>
              <a:endParaRPr lang="pt-BR" sz="12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9992720" y="5493708"/>
              <a:ext cx="140208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Saiba Mais</a:t>
              </a: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270457" y="2176531"/>
            <a:ext cx="247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Básico</a:t>
            </a:r>
          </a:p>
          <a:p>
            <a:endParaRPr lang="pt-BR" dirty="0"/>
          </a:p>
        </p:txBody>
      </p:sp>
      <p:grpSp>
        <p:nvGrpSpPr>
          <p:cNvPr id="24" name="Grupo 23"/>
          <p:cNvGrpSpPr/>
          <p:nvPr/>
        </p:nvGrpSpPr>
        <p:grpSpPr>
          <a:xfrm>
            <a:off x="306623" y="2161048"/>
            <a:ext cx="2716674" cy="3991081"/>
            <a:chOff x="9457388" y="2161606"/>
            <a:chExt cx="2495458" cy="3847207"/>
          </a:xfrm>
        </p:grpSpPr>
        <p:sp>
          <p:nvSpPr>
            <p:cNvPr id="25" name="Retângulo 24">
              <a:hlinkHover r:id="rId6" action="ppaction://hlinksldjump"/>
            </p:cNvPr>
            <p:cNvSpPr/>
            <p:nvPr/>
          </p:nvSpPr>
          <p:spPr>
            <a:xfrm>
              <a:off x="9457388" y="2176531"/>
              <a:ext cx="2472744" cy="37992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hlinkHover r:id="rId6" action="ppaction://hlinksldjump"/>
            </p:cNvPr>
            <p:cNvSpPr txBox="1"/>
            <p:nvPr/>
          </p:nvSpPr>
          <p:spPr>
            <a:xfrm>
              <a:off x="9480102" y="2161606"/>
              <a:ext cx="2472744" cy="38472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/>
                <a:t>Básico</a:t>
              </a:r>
            </a:p>
            <a:p>
              <a:endParaRPr lang="pt-BR" dirty="0"/>
            </a:p>
            <a:p>
              <a:endParaRPr lang="pt-BR" sz="1200" dirty="0"/>
            </a:p>
            <a:p>
              <a:endParaRPr lang="pt-BR" sz="1200" dirty="0"/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Monitoramento Remoto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Implantação de Firewall e Proxy   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Suporte Remoto e Presencial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/>
                <a:t>Email</a:t>
              </a:r>
              <a:r>
                <a:rPr lang="pt-BR" sz="1200" dirty="0"/>
                <a:t> Colaborativo</a:t>
              </a:r>
            </a:p>
            <a:p>
              <a:pPr marL="171450" indent="-171450">
                <a:buFontTx/>
                <a:buChar char="-"/>
              </a:pPr>
              <a:endParaRPr lang="pt-BR" sz="1200" dirty="0"/>
            </a:p>
            <a:p>
              <a:pPr marL="171450" indent="-171450">
                <a:buFontTx/>
                <a:buChar char="-"/>
              </a:pPr>
              <a:endParaRPr lang="pt-BR" sz="1200" dirty="0"/>
            </a:p>
            <a:p>
              <a:pPr marL="171450" indent="-171450">
                <a:buFontTx/>
                <a:buChar char="-"/>
              </a:pPr>
              <a:endParaRPr lang="pt-BR" sz="12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9992720" y="5493708"/>
              <a:ext cx="140208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Saiba Mais</a:t>
              </a:r>
            </a:p>
          </p:txBody>
        </p:sp>
      </p:grpSp>
      <p:sp>
        <p:nvSpPr>
          <p:cNvPr id="9" name="Retângulo 8">
            <a:hlinkHover r:id="rId3" action="ppaction://hlinksldjump"/>
          </p:cNvPr>
          <p:cNvSpPr/>
          <p:nvPr/>
        </p:nvSpPr>
        <p:spPr>
          <a:xfrm>
            <a:off x="9316995" y="1853514"/>
            <a:ext cx="2800864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hlinkHover r:id="rId4" action="ppaction://hlinksldjump"/>
          </p:cNvPr>
          <p:cNvSpPr/>
          <p:nvPr/>
        </p:nvSpPr>
        <p:spPr>
          <a:xfrm>
            <a:off x="6244281" y="1853514"/>
            <a:ext cx="2990335" cy="4473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hlinkHover r:id="rId5" action="ppaction://hlinksldjump"/>
          </p:cNvPr>
          <p:cNvSpPr/>
          <p:nvPr/>
        </p:nvSpPr>
        <p:spPr>
          <a:xfrm>
            <a:off x="3220995" y="1853514"/>
            <a:ext cx="3080951" cy="4473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hlinkHover r:id="rId6" action="ppaction://hlinksldjump"/>
          </p:cNvPr>
          <p:cNvSpPr/>
          <p:nvPr/>
        </p:nvSpPr>
        <p:spPr>
          <a:xfrm>
            <a:off x="148281" y="2034746"/>
            <a:ext cx="3039762" cy="4291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36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17455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Obrigado!!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11388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A SMZ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agradece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atenção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todos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!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70">
            <a:hlinkHover r:id="rId2" action="ppaction://hlinksldjump"/>
          </p:cNvPr>
          <p:cNvSpPr/>
          <p:nvPr/>
        </p:nvSpPr>
        <p:spPr>
          <a:xfrm>
            <a:off x="0" y="0"/>
            <a:ext cx="12192000" cy="132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PLANOS</a:t>
            </a:r>
            <a:endParaRPr lang="pt-BR" sz="96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2" name="Grupo 71"/>
          <p:cNvGrpSpPr/>
          <p:nvPr/>
        </p:nvGrpSpPr>
        <p:grpSpPr>
          <a:xfrm>
            <a:off x="9414934" y="2157526"/>
            <a:ext cx="2587596" cy="3963374"/>
            <a:chOff x="9457388" y="2176530"/>
            <a:chExt cx="2472744" cy="3847207"/>
          </a:xfrm>
        </p:grpSpPr>
        <p:sp>
          <p:nvSpPr>
            <p:cNvPr id="73" name="Retângulo 72">
              <a:hlinkHover r:id="rId3" action="ppaction://hlinksldjump"/>
            </p:cNvPr>
            <p:cNvSpPr/>
            <p:nvPr/>
          </p:nvSpPr>
          <p:spPr>
            <a:xfrm>
              <a:off x="9457388" y="2176531"/>
              <a:ext cx="2472744" cy="37992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CaixaDeTexto 73">
              <a:hlinkHover r:id="rId3" action="ppaction://hlinksldjump"/>
            </p:cNvPr>
            <p:cNvSpPr txBox="1"/>
            <p:nvPr/>
          </p:nvSpPr>
          <p:spPr>
            <a:xfrm>
              <a:off x="9457388" y="2176530"/>
              <a:ext cx="2472744" cy="38472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/>
                <a:t>Total</a:t>
              </a:r>
            </a:p>
            <a:p>
              <a:endParaRPr lang="pt-BR" dirty="0"/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Terceirização de TI</a:t>
              </a:r>
            </a:p>
            <a:p>
              <a:endParaRPr lang="pt-BR" sz="1200" dirty="0"/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Consultoria de Projetos em TI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Monitoramento Remoto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Implantação de Firewall e Proxy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Implantação de Firewall    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Servidores e Virtualização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Suporte Remoto e Presencial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/>
                <a:t>Email</a:t>
              </a:r>
              <a:r>
                <a:rPr lang="pt-BR" sz="1200" dirty="0"/>
                <a:t> Colaborativo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Backup em Nuvem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Filtro de Internet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Gestão Servidores </a:t>
              </a:r>
            </a:p>
            <a:p>
              <a:r>
                <a:rPr lang="pt-BR" sz="1200" dirty="0"/>
                <a:t>     AWS/     AZURE</a:t>
              </a:r>
            </a:p>
            <a:p>
              <a:endParaRPr lang="pt-BR" sz="1600" dirty="0"/>
            </a:p>
            <a:p>
              <a:endParaRPr lang="pt-BR" dirty="0"/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9992720" y="5493708"/>
              <a:ext cx="140208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Saiba Mais</a:t>
              </a:r>
            </a:p>
          </p:txBody>
        </p:sp>
      </p:grpSp>
      <p:grpSp>
        <p:nvGrpSpPr>
          <p:cNvPr id="76" name="Grupo 75"/>
          <p:cNvGrpSpPr/>
          <p:nvPr/>
        </p:nvGrpSpPr>
        <p:grpSpPr>
          <a:xfrm>
            <a:off x="6449312" y="2154505"/>
            <a:ext cx="2587596" cy="3963375"/>
            <a:chOff x="6449312" y="2154505"/>
            <a:chExt cx="2587596" cy="3963375"/>
          </a:xfrm>
        </p:grpSpPr>
        <p:sp>
          <p:nvSpPr>
            <p:cNvPr id="77" name="Retângulo 76">
              <a:hlinkHover r:id="rId4" action="ppaction://hlinksldjump"/>
            </p:cNvPr>
            <p:cNvSpPr/>
            <p:nvPr/>
          </p:nvSpPr>
          <p:spPr>
            <a:xfrm>
              <a:off x="6449312" y="2157526"/>
              <a:ext cx="2587596" cy="37279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8" name="CaixaDeTexto 77">
              <a:hlinkHover r:id="rId3" action="ppaction://hlinksldjump"/>
            </p:cNvPr>
            <p:cNvSpPr txBox="1"/>
            <p:nvPr/>
          </p:nvSpPr>
          <p:spPr>
            <a:xfrm>
              <a:off x="6449312" y="2154505"/>
              <a:ext cx="2587596" cy="39633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/>
                <a:t>Expert</a:t>
              </a:r>
            </a:p>
            <a:p>
              <a:endParaRPr lang="pt-BR" sz="1200" dirty="0"/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Consultoria de Projetos em TI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Monitoramento Remoto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Implantação de Firewall e Proxy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Servidores e Virtualização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Suporte Remoto e Presencial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/>
                <a:t>Email</a:t>
              </a:r>
              <a:r>
                <a:rPr lang="pt-BR" sz="1200" dirty="0"/>
                <a:t> Colaborativo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Backup em Nuvem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Filtro de Internet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Gestão Servidores </a:t>
              </a:r>
            </a:p>
            <a:p>
              <a:r>
                <a:rPr lang="pt-BR" sz="1200" dirty="0"/>
                <a:t>     AWS/     AZURE</a:t>
              </a:r>
            </a:p>
            <a:p>
              <a:endParaRPr lang="pt-BR" sz="1200" dirty="0"/>
            </a:p>
            <a:p>
              <a:endParaRPr lang="pt-BR" sz="1200" dirty="0"/>
            </a:p>
            <a:p>
              <a:endParaRPr lang="pt-BR" sz="1200" dirty="0"/>
            </a:p>
            <a:p>
              <a:endParaRPr lang="pt-BR" sz="1200" dirty="0"/>
            </a:p>
            <a:p>
              <a:endParaRPr lang="pt-BR" sz="1600" dirty="0"/>
            </a:p>
            <a:p>
              <a:endParaRPr lang="pt-BR" dirty="0"/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7025117" y="5639293"/>
              <a:ext cx="1467203" cy="3624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Saiba Mais</a:t>
              </a: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3441235" y="2157525"/>
            <a:ext cx="2630051" cy="4010086"/>
            <a:chOff x="9457387" y="2158297"/>
            <a:chExt cx="2472745" cy="3847207"/>
          </a:xfrm>
        </p:grpSpPr>
        <p:sp>
          <p:nvSpPr>
            <p:cNvPr id="81" name="Retângulo 80">
              <a:hlinkHover r:id="rId5" action="ppaction://hlinksldjump"/>
            </p:cNvPr>
            <p:cNvSpPr/>
            <p:nvPr/>
          </p:nvSpPr>
          <p:spPr>
            <a:xfrm>
              <a:off x="9457388" y="2176531"/>
              <a:ext cx="2472744" cy="37992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CaixaDeTexto 81">
              <a:hlinkHover r:id="rId3" action="ppaction://hlinksldjump"/>
            </p:cNvPr>
            <p:cNvSpPr txBox="1"/>
            <p:nvPr/>
          </p:nvSpPr>
          <p:spPr>
            <a:xfrm>
              <a:off x="9457387" y="2158297"/>
              <a:ext cx="2472744" cy="38472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/>
                <a:t>Normal</a:t>
              </a:r>
            </a:p>
            <a:p>
              <a:endParaRPr lang="pt-BR" dirty="0"/>
            </a:p>
            <a:p>
              <a:endParaRPr lang="pt-BR" sz="1200" dirty="0"/>
            </a:p>
            <a:p>
              <a:endParaRPr lang="pt-BR" sz="1200" dirty="0"/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Consultoria de Projetos em TI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Monitoramento Remoto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Implantação de Firewall e Proxy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Servidores e Virtualização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Suporte Remoto e Presencial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/>
                <a:t>Email</a:t>
              </a:r>
              <a:r>
                <a:rPr lang="pt-BR" sz="1200" dirty="0"/>
                <a:t> Colaborativo</a:t>
              </a:r>
            </a:p>
            <a:p>
              <a:pPr marL="171450" indent="-171450">
                <a:buFontTx/>
                <a:buChar char="-"/>
              </a:pPr>
              <a:endParaRPr lang="pt-BR" sz="12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9992720" y="5493708"/>
              <a:ext cx="140208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Saiba Mais</a:t>
              </a:r>
            </a:p>
          </p:txBody>
        </p:sp>
      </p:grpSp>
      <p:sp>
        <p:nvSpPr>
          <p:cNvPr id="84" name="CaixaDeTexto 83"/>
          <p:cNvSpPr txBox="1"/>
          <p:nvPr/>
        </p:nvSpPr>
        <p:spPr>
          <a:xfrm>
            <a:off x="270457" y="2176531"/>
            <a:ext cx="247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Básico</a:t>
            </a:r>
          </a:p>
          <a:p>
            <a:endParaRPr lang="pt-BR" dirty="0"/>
          </a:p>
        </p:txBody>
      </p:sp>
      <p:grpSp>
        <p:nvGrpSpPr>
          <p:cNvPr id="85" name="Grupo 84"/>
          <p:cNvGrpSpPr/>
          <p:nvPr/>
        </p:nvGrpSpPr>
        <p:grpSpPr>
          <a:xfrm>
            <a:off x="306623" y="2161048"/>
            <a:ext cx="2716675" cy="4585871"/>
            <a:chOff x="9457388" y="2161606"/>
            <a:chExt cx="2495459" cy="4420557"/>
          </a:xfrm>
        </p:grpSpPr>
        <p:sp>
          <p:nvSpPr>
            <p:cNvPr id="86" name="Retângulo 85">
              <a:hlinkHover r:id="rId6" action="ppaction://hlinksldjump"/>
            </p:cNvPr>
            <p:cNvSpPr/>
            <p:nvPr/>
          </p:nvSpPr>
          <p:spPr>
            <a:xfrm>
              <a:off x="9457388" y="2176531"/>
              <a:ext cx="2472744" cy="37992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7" name="CaixaDeTexto 86">
              <a:hlinkHover r:id="rId6" action="ppaction://hlinksldjump"/>
            </p:cNvPr>
            <p:cNvSpPr txBox="1"/>
            <p:nvPr/>
          </p:nvSpPr>
          <p:spPr>
            <a:xfrm>
              <a:off x="9480103" y="2161606"/>
              <a:ext cx="2472744" cy="442055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Básico</a:t>
              </a:r>
            </a:p>
            <a:p>
              <a:endParaRPr lang="pt-BR" sz="2000" dirty="0">
                <a:solidFill>
                  <a:schemeClr val="bg1"/>
                </a:solidFill>
              </a:endParaRPr>
            </a:p>
            <a:p>
              <a:endParaRPr lang="pt-BR" sz="1400" dirty="0">
                <a:solidFill>
                  <a:schemeClr val="bg1"/>
                </a:solidFill>
              </a:endParaRPr>
            </a:p>
            <a:p>
              <a:endParaRPr lang="pt-BR" sz="1400" dirty="0">
                <a:solidFill>
                  <a:schemeClr val="bg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pt-BR" sz="1400" dirty="0">
                  <a:solidFill>
                    <a:schemeClr val="bg1"/>
                  </a:solidFill>
                </a:rPr>
                <a:t>Monitoramento Remoto</a:t>
              </a:r>
            </a:p>
            <a:p>
              <a:pPr marL="171450" indent="-171450">
                <a:buFontTx/>
                <a:buChar char="-"/>
              </a:pPr>
              <a:r>
                <a:rPr lang="pt-BR" sz="1400" dirty="0">
                  <a:solidFill>
                    <a:schemeClr val="bg1"/>
                  </a:solidFill>
                </a:rPr>
                <a:t>Implantação de Firewall e Proxy   </a:t>
              </a:r>
            </a:p>
            <a:p>
              <a:pPr marL="171450" indent="-171450">
                <a:buFontTx/>
                <a:buChar char="-"/>
              </a:pPr>
              <a:r>
                <a:rPr lang="pt-BR" sz="1400" dirty="0">
                  <a:solidFill>
                    <a:schemeClr val="bg1"/>
                  </a:solidFill>
                </a:rPr>
                <a:t>Suporte Remoto e Presencial</a:t>
              </a:r>
            </a:p>
            <a:p>
              <a:pPr marL="171450" indent="-171450">
                <a:buFontTx/>
                <a:buChar char="-"/>
              </a:pPr>
              <a:r>
                <a:rPr lang="pt-BR" sz="1400" dirty="0" err="1">
                  <a:solidFill>
                    <a:schemeClr val="bg1"/>
                  </a:solidFill>
                </a:rPr>
                <a:t>Email</a:t>
              </a:r>
              <a:r>
                <a:rPr lang="pt-BR" sz="1400" dirty="0">
                  <a:solidFill>
                    <a:schemeClr val="bg1"/>
                  </a:solidFill>
                </a:rPr>
                <a:t> Colaborativo</a:t>
              </a:r>
            </a:p>
            <a:p>
              <a:pPr marL="171450" indent="-171450">
                <a:buFontTx/>
                <a:buChar char="-"/>
              </a:pPr>
              <a:endParaRPr lang="pt-BR" sz="1400" dirty="0">
                <a:solidFill>
                  <a:schemeClr val="bg1"/>
                </a:solidFill>
              </a:endParaRPr>
            </a:p>
            <a:p>
              <a:endParaRPr lang="pt-BR" sz="1400" dirty="0">
                <a:solidFill>
                  <a:schemeClr val="bg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pt-BR" sz="1200" dirty="0"/>
            </a:p>
            <a:p>
              <a:pPr marL="171450" indent="-171450">
                <a:buFontTx/>
                <a:buChar char="-"/>
              </a:pPr>
              <a:endParaRPr lang="pt-BR" sz="1200" dirty="0"/>
            </a:p>
            <a:p>
              <a:pPr marL="171450" indent="-171450">
                <a:buFontTx/>
                <a:buChar char="-"/>
              </a:pPr>
              <a:endParaRPr lang="pt-BR" sz="12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dirty="0"/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9992720" y="5493708"/>
              <a:ext cx="1402080" cy="36933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Saiba Mais</a:t>
              </a:r>
            </a:p>
          </p:txBody>
        </p:sp>
      </p:grpSp>
      <p:sp>
        <p:nvSpPr>
          <p:cNvPr id="89" name="Retângulo 88">
            <a:hlinkHover r:id="rId3" action="ppaction://hlinksldjump"/>
          </p:cNvPr>
          <p:cNvSpPr/>
          <p:nvPr/>
        </p:nvSpPr>
        <p:spPr>
          <a:xfrm>
            <a:off x="9316995" y="1853514"/>
            <a:ext cx="2800864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hlinkHover r:id="rId4" action="ppaction://hlinksldjump"/>
          </p:cNvPr>
          <p:cNvSpPr/>
          <p:nvPr/>
        </p:nvSpPr>
        <p:spPr>
          <a:xfrm>
            <a:off x="6244281" y="1853514"/>
            <a:ext cx="2990335" cy="4473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hlinkHover r:id="rId5" action="ppaction://hlinksldjump"/>
          </p:cNvPr>
          <p:cNvSpPr/>
          <p:nvPr/>
        </p:nvSpPr>
        <p:spPr>
          <a:xfrm>
            <a:off x="3220995" y="1853514"/>
            <a:ext cx="3080951" cy="4473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hlinkHover r:id="rId6" action="ppaction://hlinksldjump"/>
          </p:cNvPr>
          <p:cNvSpPr/>
          <p:nvPr/>
        </p:nvSpPr>
        <p:spPr>
          <a:xfrm>
            <a:off x="157444" y="2034746"/>
            <a:ext cx="3039762" cy="4291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64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hlinkHover r:id="rId2" action="ppaction://hlinksldjump"/>
          </p:cNvPr>
          <p:cNvSpPr/>
          <p:nvPr/>
        </p:nvSpPr>
        <p:spPr>
          <a:xfrm>
            <a:off x="0" y="0"/>
            <a:ext cx="12192000" cy="132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PLANOS</a:t>
            </a:r>
            <a:endParaRPr lang="pt-BR" sz="96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9414934" y="2157526"/>
            <a:ext cx="2587596" cy="3963374"/>
            <a:chOff x="9457388" y="2176530"/>
            <a:chExt cx="2472744" cy="3847207"/>
          </a:xfrm>
        </p:grpSpPr>
        <p:sp>
          <p:nvSpPr>
            <p:cNvPr id="33" name="Retângulo 32">
              <a:hlinkHover r:id="rId3" action="ppaction://hlinksldjump"/>
            </p:cNvPr>
            <p:cNvSpPr/>
            <p:nvPr/>
          </p:nvSpPr>
          <p:spPr>
            <a:xfrm>
              <a:off x="9457388" y="2176531"/>
              <a:ext cx="2472744" cy="37992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CaixaDeTexto 33">
              <a:hlinkHover r:id="rId3" action="ppaction://hlinksldjump"/>
            </p:cNvPr>
            <p:cNvSpPr txBox="1"/>
            <p:nvPr/>
          </p:nvSpPr>
          <p:spPr>
            <a:xfrm>
              <a:off x="9457388" y="2176530"/>
              <a:ext cx="2472744" cy="38472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/>
                <a:t>Total</a:t>
              </a:r>
            </a:p>
            <a:p>
              <a:endParaRPr lang="pt-BR" dirty="0"/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Terceirização de TI</a:t>
              </a:r>
            </a:p>
            <a:p>
              <a:endParaRPr lang="pt-BR" sz="1200" dirty="0"/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Consultoria de Projetos em TI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Monitoramento Remoto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Implantação de Firewall e Proxy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Implantação de Firewall    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Servidores e Virtualização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Suporte Remoto e Presencial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/>
                <a:t>Email</a:t>
              </a:r>
              <a:r>
                <a:rPr lang="pt-BR" sz="1200" dirty="0"/>
                <a:t> Colaborativo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Backup em Nuvem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Filtro de Internet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Gestão Servidores </a:t>
              </a:r>
            </a:p>
            <a:p>
              <a:r>
                <a:rPr lang="pt-BR" sz="1200" dirty="0"/>
                <a:t>     AWS/     AZURE</a:t>
              </a:r>
            </a:p>
            <a:p>
              <a:endParaRPr lang="pt-BR" sz="1600" dirty="0"/>
            </a:p>
            <a:p>
              <a:endParaRPr lang="pt-BR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9992720" y="5493708"/>
              <a:ext cx="140208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Saiba Mais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6449312" y="2154505"/>
            <a:ext cx="2587596" cy="3963375"/>
            <a:chOff x="6449312" y="2154505"/>
            <a:chExt cx="2587596" cy="3963375"/>
          </a:xfrm>
        </p:grpSpPr>
        <p:sp>
          <p:nvSpPr>
            <p:cNvPr id="37" name="Retângulo 36">
              <a:hlinkHover r:id="rId4" action="ppaction://hlinksldjump"/>
            </p:cNvPr>
            <p:cNvSpPr/>
            <p:nvPr/>
          </p:nvSpPr>
          <p:spPr>
            <a:xfrm>
              <a:off x="6449312" y="2157526"/>
              <a:ext cx="2587596" cy="37279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hlinkHover r:id="rId3" action="ppaction://hlinksldjump"/>
            </p:cNvPr>
            <p:cNvSpPr txBox="1"/>
            <p:nvPr/>
          </p:nvSpPr>
          <p:spPr>
            <a:xfrm>
              <a:off x="6449312" y="2154505"/>
              <a:ext cx="2587596" cy="39633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/>
                <a:t>Expert</a:t>
              </a:r>
            </a:p>
            <a:p>
              <a:endParaRPr lang="pt-BR" sz="1200" dirty="0"/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Consultoria de Projetos em TI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Monitoramento Remoto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Implantação de Firewall e Proxy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Servidores e Virtualização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Suporte Remoto e Presencial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/>
                <a:t>Email</a:t>
              </a:r>
              <a:r>
                <a:rPr lang="pt-BR" sz="1200" dirty="0"/>
                <a:t> Colaborativo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Backup em Nuvem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Filtro de Internet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Gestão Servidores </a:t>
              </a:r>
            </a:p>
            <a:p>
              <a:r>
                <a:rPr lang="pt-BR" sz="1200" dirty="0"/>
                <a:t>     AWS/     AZURE</a:t>
              </a:r>
            </a:p>
            <a:p>
              <a:endParaRPr lang="pt-BR" sz="1200" dirty="0"/>
            </a:p>
            <a:p>
              <a:endParaRPr lang="pt-BR" sz="1200" dirty="0"/>
            </a:p>
            <a:p>
              <a:endParaRPr lang="pt-BR" sz="1200" dirty="0"/>
            </a:p>
            <a:p>
              <a:endParaRPr lang="pt-BR" sz="1200" dirty="0"/>
            </a:p>
            <a:p>
              <a:endParaRPr lang="pt-BR" sz="1600" dirty="0"/>
            </a:p>
            <a:p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025117" y="5639293"/>
              <a:ext cx="1467203" cy="3624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Saiba Mais</a:t>
              </a: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3441235" y="2157525"/>
            <a:ext cx="2630051" cy="4647426"/>
            <a:chOff x="9457387" y="2158297"/>
            <a:chExt cx="2472745" cy="4458660"/>
          </a:xfrm>
        </p:grpSpPr>
        <p:sp>
          <p:nvSpPr>
            <p:cNvPr id="41" name="Retângulo 40">
              <a:hlinkHover r:id="rId5" action="ppaction://hlinksldjump"/>
            </p:cNvPr>
            <p:cNvSpPr/>
            <p:nvPr/>
          </p:nvSpPr>
          <p:spPr>
            <a:xfrm>
              <a:off x="9457388" y="2176531"/>
              <a:ext cx="2472744" cy="37992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hlinkHover r:id="rId3" action="ppaction://hlinksldjump"/>
            </p:cNvPr>
            <p:cNvSpPr txBox="1"/>
            <p:nvPr/>
          </p:nvSpPr>
          <p:spPr>
            <a:xfrm>
              <a:off x="9457387" y="2158297"/>
              <a:ext cx="2472744" cy="44586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Normal</a:t>
              </a:r>
            </a:p>
            <a:p>
              <a:endParaRPr lang="pt-BR" sz="2000" dirty="0">
                <a:solidFill>
                  <a:schemeClr val="bg1"/>
                </a:solidFill>
              </a:endParaRPr>
            </a:p>
            <a:p>
              <a:endParaRPr lang="pt-BR" sz="1400" dirty="0">
                <a:solidFill>
                  <a:schemeClr val="bg1"/>
                </a:solidFill>
              </a:endParaRPr>
            </a:p>
            <a:p>
              <a:endParaRPr lang="pt-BR" sz="1400" dirty="0">
                <a:solidFill>
                  <a:schemeClr val="bg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pt-BR" sz="1400" dirty="0">
                  <a:solidFill>
                    <a:schemeClr val="bg1"/>
                  </a:solidFill>
                </a:rPr>
                <a:t>Consultoria de Projetos em TI</a:t>
              </a:r>
            </a:p>
            <a:p>
              <a:pPr marL="171450" indent="-171450">
                <a:buFontTx/>
                <a:buChar char="-"/>
              </a:pPr>
              <a:r>
                <a:rPr lang="pt-BR" sz="1400" dirty="0">
                  <a:solidFill>
                    <a:schemeClr val="bg1"/>
                  </a:solidFill>
                </a:rPr>
                <a:t>Monitoramento Remoto</a:t>
              </a:r>
            </a:p>
            <a:p>
              <a:pPr marL="171450" indent="-171450">
                <a:buFontTx/>
                <a:buChar char="-"/>
              </a:pPr>
              <a:r>
                <a:rPr lang="pt-BR" sz="1400" dirty="0">
                  <a:solidFill>
                    <a:schemeClr val="bg1"/>
                  </a:solidFill>
                </a:rPr>
                <a:t>Implantação de Firewall e Proxy</a:t>
              </a:r>
            </a:p>
            <a:p>
              <a:pPr marL="171450" indent="-171450">
                <a:buFontTx/>
                <a:buChar char="-"/>
              </a:pPr>
              <a:r>
                <a:rPr lang="pt-BR" sz="1400" dirty="0">
                  <a:solidFill>
                    <a:schemeClr val="bg1"/>
                  </a:solidFill>
                </a:rPr>
                <a:t>Servidores e Virtualização</a:t>
              </a:r>
            </a:p>
            <a:p>
              <a:pPr marL="171450" indent="-171450">
                <a:buFontTx/>
                <a:buChar char="-"/>
              </a:pPr>
              <a:r>
                <a:rPr lang="pt-BR" sz="1400" dirty="0">
                  <a:solidFill>
                    <a:schemeClr val="bg1"/>
                  </a:solidFill>
                </a:rPr>
                <a:t>Suporte Remoto e Presencial</a:t>
              </a:r>
            </a:p>
            <a:p>
              <a:pPr marL="171450" indent="-171450">
                <a:buFontTx/>
                <a:buChar char="-"/>
              </a:pPr>
              <a:r>
                <a:rPr lang="pt-BR" sz="1400" dirty="0" err="1">
                  <a:solidFill>
                    <a:schemeClr val="bg1"/>
                  </a:solidFill>
                </a:rPr>
                <a:t>Email</a:t>
              </a:r>
              <a:r>
                <a:rPr lang="pt-BR" sz="1400" dirty="0">
                  <a:solidFill>
                    <a:schemeClr val="bg1"/>
                  </a:solidFill>
                </a:rPr>
                <a:t> Colaborativo</a:t>
              </a:r>
            </a:p>
            <a:p>
              <a:pPr marL="171450" indent="-171450">
                <a:buFontTx/>
                <a:buChar char="-"/>
              </a:pPr>
              <a:endParaRPr lang="pt-BR" sz="12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9992720" y="5493708"/>
              <a:ext cx="1402080" cy="3693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Saiba Mais</a:t>
              </a:r>
            </a:p>
          </p:txBody>
        </p:sp>
      </p:grpSp>
      <p:sp>
        <p:nvSpPr>
          <p:cNvPr id="44" name="CaixaDeTexto 43"/>
          <p:cNvSpPr txBox="1"/>
          <p:nvPr/>
        </p:nvSpPr>
        <p:spPr>
          <a:xfrm>
            <a:off x="270457" y="2176531"/>
            <a:ext cx="247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Básico</a:t>
            </a:r>
          </a:p>
          <a:p>
            <a:endParaRPr lang="pt-BR" dirty="0"/>
          </a:p>
        </p:txBody>
      </p:sp>
      <p:grpSp>
        <p:nvGrpSpPr>
          <p:cNvPr id="45" name="Grupo 44"/>
          <p:cNvGrpSpPr/>
          <p:nvPr/>
        </p:nvGrpSpPr>
        <p:grpSpPr>
          <a:xfrm>
            <a:off x="306623" y="2161048"/>
            <a:ext cx="2716674" cy="3991081"/>
            <a:chOff x="9457388" y="2161606"/>
            <a:chExt cx="2495458" cy="3847207"/>
          </a:xfrm>
        </p:grpSpPr>
        <p:sp>
          <p:nvSpPr>
            <p:cNvPr id="46" name="Retângulo 45">
              <a:hlinkHover r:id="rId6" action="ppaction://hlinksldjump"/>
            </p:cNvPr>
            <p:cNvSpPr/>
            <p:nvPr/>
          </p:nvSpPr>
          <p:spPr>
            <a:xfrm>
              <a:off x="9457388" y="2176531"/>
              <a:ext cx="2472744" cy="37992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CaixaDeTexto 46">
              <a:hlinkHover r:id="rId6" action="ppaction://hlinksldjump"/>
            </p:cNvPr>
            <p:cNvSpPr txBox="1"/>
            <p:nvPr/>
          </p:nvSpPr>
          <p:spPr>
            <a:xfrm>
              <a:off x="9480102" y="2161606"/>
              <a:ext cx="2472744" cy="38472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/>
                <a:t>Básico</a:t>
              </a:r>
            </a:p>
            <a:p>
              <a:endParaRPr lang="pt-BR" dirty="0"/>
            </a:p>
            <a:p>
              <a:endParaRPr lang="pt-BR" sz="1200" dirty="0"/>
            </a:p>
            <a:p>
              <a:endParaRPr lang="pt-BR" sz="1200" dirty="0"/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Monitoramento Remoto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Implantação de Firewall e Proxy   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Suporte Remoto e Presencial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/>
                <a:t>Email</a:t>
              </a:r>
              <a:r>
                <a:rPr lang="pt-BR" sz="1200" dirty="0"/>
                <a:t> Colaborativo</a:t>
              </a:r>
            </a:p>
            <a:p>
              <a:pPr marL="171450" indent="-171450">
                <a:buFontTx/>
                <a:buChar char="-"/>
              </a:pPr>
              <a:endParaRPr lang="pt-BR" sz="1200" dirty="0"/>
            </a:p>
            <a:p>
              <a:pPr marL="171450" indent="-171450">
                <a:buFontTx/>
                <a:buChar char="-"/>
              </a:pPr>
              <a:endParaRPr lang="pt-BR" sz="1200" dirty="0"/>
            </a:p>
            <a:p>
              <a:pPr marL="171450" indent="-171450">
                <a:buFontTx/>
                <a:buChar char="-"/>
              </a:pPr>
              <a:endParaRPr lang="pt-BR" sz="12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9992720" y="5493708"/>
              <a:ext cx="140208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Saiba Mais</a:t>
              </a:r>
            </a:p>
          </p:txBody>
        </p:sp>
      </p:grpSp>
      <p:sp>
        <p:nvSpPr>
          <p:cNvPr id="49" name="Retângulo 48">
            <a:hlinkHover r:id="rId3" action="ppaction://hlinksldjump"/>
          </p:cNvPr>
          <p:cNvSpPr/>
          <p:nvPr/>
        </p:nvSpPr>
        <p:spPr>
          <a:xfrm>
            <a:off x="9316995" y="1853514"/>
            <a:ext cx="2800864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hlinkHover r:id="rId4" action="ppaction://hlinksldjump"/>
          </p:cNvPr>
          <p:cNvSpPr/>
          <p:nvPr/>
        </p:nvSpPr>
        <p:spPr>
          <a:xfrm>
            <a:off x="6244281" y="1853514"/>
            <a:ext cx="2990335" cy="4473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hlinkHover r:id="rId5" action="ppaction://hlinksldjump"/>
          </p:cNvPr>
          <p:cNvSpPr/>
          <p:nvPr/>
        </p:nvSpPr>
        <p:spPr>
          <a:xfrm>
            <a:off x="3224209" y="2034746"/>
            <a:ext cx="3080951" cy="4473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hlinkHover r:id="rId6" action="ppaction://hlinksldjump"/>
          </p:cNvPr>
          <p:cNvSpPr/>
          <p:nvPr/>
        </p:nvSpPr>
        <p:spPr>
          <a:xfrm>
            <a:off x="148281" y="2034746"/>
            <a:ext cx="3039762" cy="4291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7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>
            <a:hlinkHover r:id="rId2" action="ppaction://hlinksldjump"/>
          </p:cNvPr>
          <p:cNvSpPr/>
          <p:nvPr/>
        </p:nvSpPr>
        <p:spPr>
          <a:xfrm>
            <a:off x="0" y="0"/>
            <a:ext cx="12192000" cy="132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PLANOS</a:t>
            </a:r>
            <a:endParaRPr lang="pt-BR" sz="96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1" name="Grupo 30"/>
          <p:cNvGrpSpPr/>
          <p:nvPr/>
        </p:nvGrpSpPr>
        <p:grpSpPr>
          <a:xfrm>
            <a:off x="9414934" y="2157526"/>
            <a:ext cx="2587596" cy="3963374"/>
            <a:chOff x="9457388" y="2176530"/>
            <a:chExt cx="2472744" cy="3847207"/>
          </a:xfrm>
        </p:grpSpPr>
        <p:sp>
          <p:nvSpPr>
            <p:cNvPr id="32" name="Retângulo 31">
              <a:hlinkHover r:id="rId3" action="ppaction://hlinksldjump"/>
            </p:cNvPr>
            <p:cNvSpPr/>
            <p:nvPr/>
          </p:nvSpPr>
          <p:spPr>
            <a:xfrm>
              <a:off x="9457388" y="2176531"/>
              <a:ext cx="2472744" cy="37992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hlinkHover r:id="rId3" action="ppaction://hlinksldjump"/>
            </p:cNvPr>
            <p:cNvSpPr txBox="1"/>
            <p:nvPr/>
          </p:nvSpPr>
          <p:spPr>
            <a:xfrm>
              <a:off x="9457388" y="2176530"/>
              <a:ext cx="2472744" cy="38472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/>
                <a:t>Total</a:t>
              </a:r>
            </a:p>
            <a:p>
              <a:endParaRPr lang="pt-BR" dirty="0"/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Terceirização de TI</a:t>
              </a:r>
            </a:p>
            <a:p>
              <a:endParaRPr lang="pt-BR" sz="1200" dirty="0"/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Consultoria de Projetos em TI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Monitoramento Remoto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Implantação de Firewall e Proxy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Implantação de Firewall    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Servidores e Virtualização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Suporte Remoto e Presencial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/>
                <a:t>Email</a:t>
              </a:r>
              <a:r>
                <a:rPr lang="pt-BR" sz="1200" dirty="0"/>
                <a:t> Colaborativo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Backup em Nuvem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Filtro de Internet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Gestão Servidores </a:t>
              </a:r>
            </a:p>
            <a:p>
              <a:r>
                <a:rPr lang="pt-BR" sz="1200" dirty="0"/>
                <a:t>     AWS/     AZURE</a:t>
              </a:r>
            </a:p>
            <a:p>
              <a:endParaRPr lang="pt-BR" sz="1600" dirty="0"/>
            </a:p>
            <a:p>
              <a:endParaRPr lang="pt-BR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9992720" y="5493708"/>
              <a:ext cx="140208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Saiba Mais</a:t>
              </a: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6449312" y="2154505"/>
            <a:ext cx="2587596" cy="4678204"/>
            <a:chOff x="6449312" y="2154505"/>
            <a:chExt cx="2587596" cy="4678204"/>
          </a:xfrm>
        </p:grpSpPr>
        <p:sp>
          <p:nvSpPr>
            <p:cNvPr id="36" name="Retângulo 35">
              <a:hlinkHover r:id="rId4" action="ppaction://hlinksldjump"/>
            </p:cNvPr>
            <p:cNvSpPr/>
            <p:nvPr/>
          </p:nvSpPr>
          <p:spPr>
            <a:xfrm>
              <a:off x="6449312" y="2157526"/>
              <a:ext cx="2587596" cy="37279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CaixaDeTexto 36">
              <a:hlinkHover r:id="rId3" action="ppaction://hlinksldjump"/>
            </p:cNvPr>
            <p:cNvSpPr txBox="1"/>
            <p:nvPr/>
          </p:nvSpPr>
          <p:spPr>
            <a:xfrm>
              <a:off x="6449312" y="2154505"/>
              <a:ext cx="2587596" cy="46782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</a:rPr>
                <a:t>Expert</a:t>
              </a:r>
            </a:p>
            <a:p>
              <a:endParaRPr lang="pt-BR" sz="1200" dirty="0">
                <a:solidFill>
                  <a:schemeClr val="bg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pt-BR" sz="1200" dirty="0">
                  <a:solidFill>
                    <a:schemeClr val="bg1"/>
                  </a:solidFill>
                </a:rPr>
                <a:t>Consultoria de Projetos em TI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>
                  <a:solidFill>
                    <a:schemeClr val="bg1"/>
                  </a:solidFill>
                </a:rPr>
                <a:t>Monitoramento Remoto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>
                  <a:solidFill>
                    <a:schemeClr val="bg1"/>
                  </a:solidFill>
                </a:rPr>
                <a:t>Implantação de Firewall e Proxy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>
                  <a:solidFill>
                    <a:schemeClr val="bg1"/>
                  </a:solidFill>
                </a:rPr>
                <a:t>Servidores e Virtualização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>
                  <a:solidFill>
                    <a:schemeClr val="bg1"/>
                  </a:solidFill>
                </a:rPr>
                <a:t>Suporte Remoto e Presencial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>
                  <a:solidFill>
                    <a:schemeClr val="bg1"/>
                  </a:solidFill>
                </a:rPr>
                <a:t>Email</a:t>
              </a:r>
              <a:r>
                <a:rPr lang="pt-BR" sz="1200" dirty="0">
                  <a:solidFill>
                    <a:schemeClr val="bg1"/>
                  </a:solidFill>
                </a:rPr>
                <a:t> Colaborativo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>
                  <a:solidFill>
                    <a:schemeClr val="bg1"/>
                  </a:solidFill>
                </a:rPr>
                <a:t>Backup em Nuvem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>
                  <a:solidFill>
                    <a:schemeClr val="bg1"/>
                  </a:solidFill>
                </a:rPr>
                <a:t>Filtro de Internet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>
                  <a:solidFill>
                    <a:schemeClr val="bg1"/>
                  </a:solidFill>
                </a:rPr>
                <a:t>Gestão Servidores </a:t>
              </a:r>
            </a:p>
            <a:p>
              <a:r>
                <a:rPr lang="pt-BR" sz="1200" dirty="0">
                  <a:solidFill>
                    <a:schemeClr val="bg1"/>
                  </a:solidFill>
                </a:rPr>
                <a:t>     AWS/     AZURE</a:t>
              </a:r>
            </a:p>
            <a:p>
              <a:endParaRPr lang="pt-BR" sz="1200" dirty="0">
                <a:solidFill>
                  <a:schemeClr val="bg1"/>
                </a:solidFill>
              </a:endParaRPr>
            </a:p>
            <a:p>
              <a:endParaRPr lang="pt-BR" sz="1200" dirty="0">
                <a:solidFill>
                  <a:schemeClr val="bg1"/>
                </a:solidFill>
              </a:endParaRPr>
            </a:p>
            <a:p>
              <a:endParaRPr lang="pt-BR" sz="1200" dirty="0">
                <a:solidFill>
                  <a:schemeClr val="bg1"/>
                </a:solidFill>
              </a:endParaRPr>
            </a:p>
            <a:p>
              <a:endParaRPr lang="pt-BR" sz="1200" dirty="0">
                <a:solidFill>
                  <a:schemeClr val="bg1"/>
                </a:solidFill>
              </a:endParaRPr>
            </a:p>
            <a:p>
              <a:endParaRPr lang="pt-BR" sz="1200" dirty="0">
                <a:solidFill>
                  <a:schemeClr val="bg1"/>
                </a:solidFill>
              </a:endParaRPr>
            </a:p>
            <a:p>
              <a:endParaRPr lang="pt-BR" sz="1200" dirty="0"/>
            </a:p>
            <a:p>
              <a:endParaRPr lang="pt-BR" sz="1200" dirty="0"/>
            </a:p>
            <a:p>
              <a:endParaRPr lang="pt-BR" sz="1200" dirty="0"/>
            </a:p>
            <a:p>
              <a:endParaRPr lang="pt-BR" sz="1200" dirty="0"/>
            </a:p>
            <a:p>
              <a:endParaRPr lang="pt-BR" sz="1600" dirty="0"/>
            </a:p>
            <a:p>
              <a:endParaRPr lang="pt-BR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025117" y="5639293"/>
              <a:ext cx="1467203" cy="36240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Saiba Mais</a:t>
              </a: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441235" y="2157525"/>
            <a:ext cx="2630051" cy="4010086"/>
            <a:chOff x="9457387" y="2158297"/>
            <a:chExt cx="2472745" cy="3847207"/>
          </a:xfrm>
        </p:grpSpPr>
        <p:sp>
          <p:nvSpPr>
            <p:cNvPr id="40" name="Retângulo 39">
              <a:hlinkHover r:id="rId5" action="ppaction://hlinksldjump"/>
            </p:cNvPr>
            <p:cNvSpPr/>
            <p:nvPr/>
          </p:nvSpPr>
          <p:spPr>
            <a:xfrm>
              <a:off x="9457388" y="2176531"/>
              <a:ext cx="2472744" cy="37992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>
              <a:hlinkHover r:id="rId3" action="ppaction://hlinksldjump"/>
            </p:cNvPr>
            <p:cNvSpPr txBox="1"/>
            <p:nvPr/>
          </p:nvSpPr>
          <p:spPr>
            <a:xfrm>
              <a:off x="9457387" y="2158297"/>
              <a:ext cx="2472744" cy="38472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/>
                <a:t>Normal</a:t>
              </a:r>
            </a:p>
            <a:p>
              <a:endParaRPr lang="pt-BR" dirty="0"/>
            </a:p>
            <a:p>
              <a:endParaRPr lang="pt-BR" sz="1200" dirty="0"/>
            </a:p>
            <a:p>
              <a:endParaRPr lang="pt-BR" sz="1200" dirty="0"/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Consultoria de Projetos em TI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Monitoramento Remoto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Implantação de Firewall e Proxy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Servidores e Virtualização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Suporte Remoto e Presencial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/>
                <a:t>Email</a:t>
              </a:r>
              <a:r>
                <a:rPr lang="pt-BR" sz="1200" dirty="0"/>
                <a:t> Colaborativo</a:t>
              </a:r>
            </a:p>
            <a:p>
              <a:pPr marL="171450" indent="-171450">
                <a:buFontTx/>
                <a:buChar char="-"/>
              </a:pPr>
              <a:endParaRPr lang="pt-BR" sz="12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9992720" y="5493708"/>
              <a:ext cx="140208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Saiba Mais</a:t>
              </a:r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270457" y="2176531"/>
            <a:ext cx="247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Básico</a:t>
            </a:r>
          </a:p>
          <a:p>
            <a:endParaRPr lang="pt-BR" dirty="0"/>
          </a:p>
        </p:txBody>
      </p:sp>
      <p:grpSp>
        <p:nvGrpSpPr>
          <p:cNvPr id="44" name="Grupo 43"/>
          <p:cNvGrpSpPr/>
          <p:nvPr/>
        </p:nvGrpSpPr>
        <p:grpSpPr>
          <a:xfrm>
            <a:off x="306623" y="2161048"/>
            <a:ext cx="2716674" cy="3991081"/>
            <a:chOff x="9457388" y="2161606"/>
            <a:chExt cx="2495458" cy="3847207"/>
          </a:xfrm>
        </p:grpSpPr>
        <p:sp>
          <p:nvSpPr>
            <p:cNvPr id="45" name="Retângulo 44">
              <a:hlinkHover r:id="rId6" action="ppaction://hlinksldjump"/>
            </p:cNvPr>
            <p:cNvSpPr/>
            <p:nvPr/>
          </p:nvSpPr>
          <p:spPr>
            <a:xfrm>
              <a:off x="9457388" y="2176531"/>
              <a:ext cx="2472744" cy="37992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CaixaDeTexto 45">
              <a:hlinkHover r:id="rId6" action="ppaction://hlinksldjump"/>
            </p:cNvPr>
            <p:cNvSpPr txBox="1"/>
            <p:nvPr/>
          </p:nvSpPr>
          <p:spPr>
            <a:xfrm>
              <a:off x="9480102" y="2161606"/>
              <a:ext cx="2472744" cy="38472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/>
                <a:t>Básico</a:t>
              </a:r>
            </a:p>
            <a:p>
              <a:endParaRPr lang="pt-BR" dirty="0"/>
            </a:p>
            <a:p>
              <a:endParaRPr lang="pt-BR" sz="1200" dirty="0"/>
            </a:p>
            <a:p>
              <a:endParaRPr lang="pt-BR" sz="1200" dirty="0"/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Monitoramento Remoto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Implantação de Firewall e Proxy   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Suporte Remoto e Presencial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/>
                <a:t>Email</a:t>
              </a:r>
              <a:r>
                <a:rPr lang="pt-BR" sz="1200" dirty="0"/>
                <a:t> Colaborativo</a:t>
              </a:r>
            </a:p>
            <a:p>
              <a:pPr marL="171450" indent="-171450">
                <a:buFontTx/>
                <a:buChar char="-"/>
              </a:pPr>
              <a:endParaRPr lang="pt-BR" sz="1200" dirty="0"/>
            </a:p>
            <a:p>
              <a:pPr marL="171450" indent="-171450">
                <a:buFontTx/>
                <a:buChar char="-"/>
              </a:pPr>
              <a:endParaRPr lang="pt-BR" sz="1200" dirty="0"/>
            </a:p>
            <a:p>
              <a:pPr marL="171450" indent="-171450">
                <a:buFontTx/>
                <a:buChar char="-"/>
              </a:pPr>
              <a:endParaRPr lang="pt-BR" sz="12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dirty="0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9992720" y="5493708"/>
              <a:ext cx="140208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Saiba Mais</a:t>
              </a:r>
            </a:p>
          </p:txBody>
        </p:sp>
      </p:grpSp>
      <p:sp>
        <p:nvSpPr>
          <p:cNvPr id="48" name="Retângulo 47">
            <a:hlinkHover r:id="rId3" action="ppaction://hlinksldjump"/>
          </p:cNvPr>
          <p:cNvSpPr/>
          <p:nvPr/>
        </p:nvSpPr>
        <p:spPr>
          <a:xfrm>
            <a:off x="9316995" y="1853514"/>
            <a:ext cx="2800864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hlinkHover r:id="rId4" action="ppaction://hlinksldjump"/>
          </p:cNvPr>
          <p:cNvSpPr/>
          <p:nvPr/>
        </p:nvSpPr>
        <p:spPr>
          <a:xfrm>
            <a:off x="6309270" y="2034746"/>
            <a:ext cx="2990335" cy="4473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hlinkHover r:id="rId5" action="ppaction://hlinksldjump"/>
          </p:cNvPr>
          <p:cNvSpPr/>
          <p:nvPr/>
        </p:nvSpPr>
        <p:spPr>
          <a:xfrm>
            <a:off x="3220995" y="1853514"/>
            <a:ext cx="3080951" cy="4473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hlinkHover r:id="rId6" action="ppaction://hlinksldjump"/>
          </p:cNvPr>
          <p:cNvSpPr/>
          <p:nvPr/>
        </p:nvSpPr>
        <p:spPr>
          <a:xfrm>
            <a:off x="148281" y="2034746"/>
            <a:ext cx="3039762" cy="4291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23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hlinkHover r:id="rId2" action="ppaction://hlinksldjump"/>
          </p:cNvPr>
          <p:cNvSpPr/>
          <p:nvPr/>
        </p:nvSpPr>
        <p:spPr>
          <a:xfrm>
            <a:off x="0" y="0"/>
            <a:ext cx="12192000" cy="132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PLANOS</a:t>
            </a:r>
            <a:endParaRPr lang="pt-BR" sz="96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6" name="Grupo 35"/>
          <p:cNvGrpSpPr/>
          <p:nvPr/>
        </p:nvGrpSpPr>
        <p:grpSpPr>
          <a:xfrm>
            <a:off x="9414934" y="2157526"/>
            <a:ext cx="2587596" cy="4585871"/>
            <a:chOff x="9457388" y="2176530"/>
            <a:chExt cx="2472744" cy="4451457"/>
          </a:xfrm>
        </p:grpSpPr>
        <p:sp>
          <p:nvSpPr>
            <p:cNvPr id="37" name="Retângulo 36">
              <a:hlinkHover r:id="rId3" action="ppaction://hlinksldjump"/>
            </p:cNvPr>
            <p:cNvSpPr/>
            <p:nvPr/>
          </p:nvSpPr>
          <p:spPr>
            <a:xfrm>
              <a:off x="9457388" y="2176531"/>
              <a:ext cx="2472744" cy="37992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hlinkHover r:id="rId3" action="ppaction://hlinksldjump"/>
            </p:cNvPr>
            <p:cNvSpPr txBox="1"/>
            <p:nvPr/>
          </p:nvSpPr>
          <p:spPr>
            <a:xfrm>
              <a:off x="9457388" y="2176530"/>
              <a:ext cx="2472744" cy="445145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</a:rPr>
                <a:t>Total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pt-BR" sz="1200" dirty="0">
                  <a:solidFill>
                    <a:schemeClr val="bg1"/>
                  </a:solidFill>
                </a:rPr>
                <a:t>Terceirização de TI</a:t>
              </a:r>
            </a:p>
            <a:p>
              <a:endParaRPr lang="pt-BR" sz="1200" dirty="0">
                <a:solidFill>
                  <a:schemeClr val="bg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pt-BR" sz="1200" dirty="0">
                  <a:solidFill>
                    <a:schemeClr val="bg1"/>
                  </a:solidFill>
                </a:rPr>
                <a:t>Consultoria de Projetos em TI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>
                  <a:solidFill>
                    <a:schemeClr val="bg1"/>
                  </a:solidFill>
                </a:rPr>
                <a:t>Monitoramento Remoto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>
                  <a:solidFill>
                    <a:schemeClr val="bg1"/>
                  </a:solidFill>
                </a:rPr>
                <a:t>Implantação de Firewall e Proxy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>
                  <a:solidFill>
                    <a:schemeClr val="bg1"/>
                  </a:solidFill>
                </a:rPr>
                <a:t>Implantação de Firewall    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>
                  <a:solidFill>
                    <a:schemeClr val="bg1"/>
                  </a:solidFill>
                </a:rPr>
                <a:t>Servidores e Virtualização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>
                  <a:solidFill>
                    <a:schemeClr val="bg1"/>
                  </a:solidFill>
                </a:rPr>
                <a:t>Suporte Remoto e Presencial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>
                  <a:solidFill>
                    <a:schemeClr val="bg1"/>
                  </a:solidFill>
                </a:rPr>
                <a:t>Email</a:t>
              </a:r>
              <a:r>
                <a:rPr lang="pt-BR" sz="1200" dirty="0">
                  <a:solidFill>
                    <a:schemeClr val="bg1"/>
                  </a:solidFill>
                </a:rPr>
                <a:t> Colaborativo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>
                  <a:solidFill>
                    <a:schemeClr val="bg1"/>
                  </a:solidFill>
                </a:rPr>
                <a:t>Backup em Nuvem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>
                  <a:solidFill>
                    <a:schemeClr val="bg1"/>
                  </a:solidFill>
                </a:rPr>
                <a:t>Filtro de Internet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>
                  <a:solidFill>
                    <a:schemeClr val="bg1"/>
                  </a:solidFill>
                </a:rPr>
                <a:t>Gestão Servidores </a:t>
              </a:r>
            </a:p>
            <a:p>
              <a:r>
                <a:rPr lang="pt-BR" sz="1200" dirty="0">
                  <a:solidFill>
                    <a:schemeClr val="bg1"/>
                  </a:solidFill>
                </a:rPr>
                <a:t>     AWS/     AZURE</a:t>
              </a:r>
            </a:p>
            <a:p>
              <a:endParaRPr lang="pt-BR" sz="1200" dirty="0">
                <a:solidFill>
                  <a:schemeClr val="bg1"/>
                </a:solidFill>
              </a:endParaRPr>
            </a:p>
            <a:p>
              <a:endParaRPr lang="pt-BR" sz="1200" dirty="0">
                <a:solidFill>
                  <a:schemeClr val="bg1"/>
                </a:solidFill>
              </a:endParaRPr>
            </a:p>
            <a:p>
              <a:endParaRPr lang="pt-BR" sz="1200" dirty="0">
                <a:solidFill>
                  <a:schemeClr val="bg1"/>
                </a:solidFill>
              </a:endParaRPr>
            </a:p>
            <a:p>
              <a:endParaRPr lang="pt-BR" sz="1200" dirty="0">
                <a:solidFill>
                  <a:schemeClr val="bg1"/>
                </a:solidFill>
              </a:endParaRPr>
            </a:p>
            <a:p>
              <a:endParaRPr lang="pt-BR" sz="1200" dirty="0">
                <a:solidFill>
                  <a:schemeClr val="bg1"/>
                </a:solidFill>
              </a:endParaRPr>
            </a:p>
            <a:p>
              <a:endParaRPr lang="pt-BR" sz="1600" dirty="0"/>
            </a:p>
            <a:p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9992720" y="5493708"/>
              <a:ext cx="1402080" cy="36933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Saiba Mais</a:t>
              </a: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6449312" y="2154505"/>
            <a:ext cx="2587596" cy="3963375"/>
            <a:chOff x="6449312" y="2154505"/>
            <a:chExt cx="2587596" cy="3963375"/>
          </a:xfrm>
        </p:grpSpPr>
        <p:sp>
          <p:nvSpPr>
            <p:cNvPr id="41" name="Retângulo 40">
              <a:hlinkHover r:id="rId4" action="ppaction://hlinksldjump"/>
            </p:cNvPr>
            <p:cNvSpPr/>
            <p:nvPr/>
          </p:nvSpPr>
          <p:spPr>
            <a:xfrm>
              <a:off x="6449312" y="2157526"/>
              <a:ext cx="2587596" cy="37279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hlinkHover r:id="rId3" action="ppaction://hlinksldjump"/>
            </p:cNvPr>
            <p:cNvSpPr txBox="1"/>
            <p:nvPr/>
          </p:nvSpPr>
          <p:spPr>
            <a:xfrm>
              <a:off x="6449312" y="2154505"/>
              <a:ext cx="2587596" cy="39633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/>
                <a:t>Expert</a:t>
              </a:r>
            </a:p>
            <a:p>
              <a:endParaRPr lang="pt-BR" sz="1200" dirty="0"/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Consultoria de Projetos em TI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Monitoramento Remoto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Implantação de Firewall e Proxy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Servidores e Virtualização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Suporte Remoto e Presencial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/>
                <a:t>Email</a:t>
              </a:r>
              <a:r>
                <a:rPr lang="pt-BR" sz="1200" dirty="0"/>
                <a:t> Colaborativo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Backup em Nuvem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Filtro de Internet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Gestão Servidores </a:t>
              </a:r>
            </a:p>
            <a:p>
              <a:r>
                <a:rPr lang="pt-BR" sz="1200" dirty="0"/>
                <a:t>     AWS/     AZURE</a:t>
              </a:r>
            </a:p>
            <a:p>
              <a:endParaRPr lang="pt-BR" sz="1200" dirty="0"/>
            </a:p>
            <a:p>
              <a:endParaRPr lang="pt-BR" sz="1200" dirty="0"/>
            </a:p>
            <a:p>
              <a:endParaRPr lang="pt-BR" sz="1200" dirty="0"/>
            </a:p>
            <a:p>
              <a:endParaRPr lang="pt-BR" sz="1200" dirty="0"/>
            </a:p>
            <a:p>
              <a:endParaRPr lang="pt-BR" sz="1600" dirty="0"/>
            </a:p>
            <a:p>
              <a:endParaRPr lang="pt-BR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7025117" y="5639293"/>
              <a:ext cx="1467203" cy="3624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Saiba Mais</a:t>
              </a: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3441235" y="2157525"/>
            <a:ext cx="2630051" cy="4010086"/>
            <a:chOff x="9457387" y="2158297"/>
            <a:chExt cx="2472745" cy="3847207"/>
          </a:xfrm>
        </p:grpSpPr>
        <p:sp>
          <p:nvSpPr>
            <p:cNvPr id="45" name="Retângulo 44">
              <a:hlinkHover r:id="rId5" action="ppaction://hlinksldjump"/>
            </p:cNvPr>
            <p:cNvSpPr/>
            <p:nvPr/>
          </p:nvSpPr>
          <p:spPr>
            <a:xfrm>
              <a:off x="9457388" y="2176531"/>
              <a:ext cx="2472744" cy="37992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CaixaDeTexto 45">
              <a:hlinkHover r:id="rId3" action="ppaction://hlinksldjump"/>
            </p:cNvPr>
            <p:cNvSpPr txBox="1"/>
            <p:nvPr/>
          </p:nvSpPr>
          <p:spPr>
            <a:xfrm>
              <a:off x="9457387" y="2158297"/>
              <a:ext cx="2472744" cy="38472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/>
                <a:t>Normal</a:t>
              </a:r>
            </a:p>
            <a:p>
              <a:endParaRPr lang="pt-BR" dirty="0"/>
            </a:p>
            <a:p>
              <a:endParaRPr lang="pt-BR" sz="1200" dirty="0"/>
            </a:p>
            <a:p>
              <a:endParaRPr lang="pt-BR" sz="1200" dirty="0"/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Consultoria de Projetos em TI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Monitoramento Remoto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Implantação de Firewall e Proxy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Servidores e Virtualização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Suporte Remoto e Presencial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/>
                <a:t>Email</a:t>
              </a:r>
              <a:r>
                <a:rPr lang="pt-BR" sz="1200" dirty="0"/>
                <a:t> Colaborativo</a:t>
              </a:r>
            </a:p>
            <a:p>
              <a:pPr marL="171450" indent="-171450">
                <a:buFontTx/>
                <a:buChar char="-"/>
              </a:pPr>
              <a:endParaRPr lang="pt-BR" sz="12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dirty="0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9992720" y="5493708"/>
              <a:ext cx="140208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Saiba Mais</a:t>
              </a:r>
            </a:p>
          </p:txBody>
        </p:sp>
      </p:grpSp>
      <p:sp>
        <p:nvSpPr>
          <p:cNvPr id="48" name="CaixaDeTexto 47"/>
          <p:cNvSpPr txBox="1"/>
          <p:nvPr/>
        </p:nvSpPr>
        <p:spPr>
          <a:xfrm>
            <a:off x="270457" y="2176531"/>
            <a:ext cx="247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Básico</a:t>
            </a:r>
          </a:p>
          <a:p>
            <a:endParaRPr lang="pt-BR" dirty="0"/>
          </a:p>
        </p:txBody>
      </p:sp>
      <p:grpSp>
        <p:nvGrpSpPr>
          <p:cNvPr id="49" name="Grupo 48"/>
          <p:cNvGrpSpPr/>
          <p:nvPr/>
        </p:nvGrpSpPr>
        <p:grpSpPr>
          <a:xfrm>
            <a:off x="306623" y="2161048"/>
            <a:ext cx="2716674" cy="3991081"/>
            <a:chOff x="9457388" y="2161606"/>
            <a:chExt cx="2495458" cy="3847207"/>
          </a:xfrm>
        </p:grpSpPr>
        <p:sp>
          <p:nvSpPr>
            <p:cNvPr id="50" name="Retângulo 49">
              <a:hlinkHover r:id="rId6" action="ppaction://hlinksldjump"/>
            </p:cNvPr>
            <p:cNvSpPr/>
            <p:nvPr/>
          </p:nvSpPr>
          <p:spPr>
            <a:xfrm>
              <a:off x="9457388" y="2176531"/>
              <a:ext cx="2472744" cy="37992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>
              <a:hlinkHover r:id="rId6" action="ppaction://hlinksldjump"/>
            </p:cNvPr>
            <p:cNvSpPr txBox="1"/>
            <p:nvPr/>
          </p:nvSpPr>
          <p:spPr>
            <a:xfrm>
              <a:off x="9480102" y="2161606"/>
              <a:ext cx="2472744" cy="38472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/>
                <a:t>Básico</a:t>
              </a:r>
            </a:p>
            <a:p>
              <a:endParaRPr lang="pt-BR" dirty="0"/>
            </a:p>
            <a:p>
              <a:endParaRPr lang="pt-BR" sz="1200" dirty="0"/>
            </a:p>
            <a:p>
              <a:endParaRPr lang="pt-BR" sz="1200" dirty="0"/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Monitoramento Remoto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Implantação de Firewall e Proxy   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Suporte Remoto e Presencial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err="1"/>
                <a:t>Email</a:t>
              </a:r>
              <a:r>
                <a:rPr lang="pt-BR" sz="1200" dirty="0"/>
                <a:t> Colaborativo</a:t>
              </a:r>
            </a:p>
            <a:p>
              <a:pPr marL="171450" indent="-171450">
                <a:buFontTx/>
                <a:buChar char="-"/>
              </a:pPr>
              <a:endParaRPr lang="pt-BR" sz="1200" dirty="0"/>
            </a:p>
            <a:p>
              <a:pPr marL="171450" indent="-171450">
                <a:buFontTx/>
                <a:buChar char="-"/>
              </a:pPr>
              <a:endParaRPr lang="pt-BR" sz="1200" dirty="0"/>
            </a:p>
            <a:p>
              <a:pPr marL="171450" indent="-171450">
                <a:buFontTx/>
                <a:buChar char="-"/>
              </a:pPr>
              <a:endParaRPr lang="pt-BR" sz="12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sz="1600" dirty="0"/>
            </a:p>
            <a:p>
              <a:endParaRPr lang="pt-BR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9992720" y="5493708"/>
              <a:ext cx="140208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Saiba Mais</a:t>
              </a:r>
            </a:p>
          </p:txBody>
        </p:sp>
      </p:grpSp>
      <p:sp>
        <p:nvSpPr>
          <p:cNvPr id="53" name="Retângulo 52">
            <a:hlinkHover r:id="rId3" action="ppaction://hlinksldjump"/>
          </p:cNvPr>
          <p:cNvSpPr/>
          <p:nvPr/>
        </p:nvSpPr>
        <p:spPr>
          <a:xfrm>
            <a:off x="9381982" y="2034746"/>
            <a:ext cx="2800864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hlinkHover r:id="rId4" action="ppaction://hlinksldjump"/>
          </p:cNvPr>
          <p:cNvSpPr/>
          <p:nvPr/>
        </p:nvSpPr>
        <p:spPr>
          <a:xfrm>
            <a:off x="6244281" y="1853514"/>
            <a:ext cx="2990335" cy="4473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hlinkHover r:id="rId5" action="ppaction://hlinksldjump"/>
          </p:cNvPr>
          <p:cNvSpPr/>
          <p:nvPr/>
        </p:nvSpPr>
        <p:spPr>
          <a:xfrm>
            <a:off x="3220995" y="1853514"/>
            <a:ext cx="3080951" cy="4473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hlinkHover r:id="rId6" action="ppaction://hlinksldjump"/>
          </p:cNvPr>
          <p:cNvSpPr/>
          <p:nvPr/>
        </p:nvSpPr>
        <p:spPr>
          <a:xfrm>
            <a:off x="148281" y="2034746"/>
            <a:ext cx="3039762" cy="4291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86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1692323" y="4242629"/>
            <a:ext cx="5663821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Diane Pereira dos Santos</a:t>
            </a:r>
          </a:p>
          <a:p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Lorrayne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Crisrine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Couto</a:t>
            </a:r>
          </a:p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Gabriel </a:t>
            </a:r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Bomfim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Silva</a:t>
            </a:r>
          </a:p>
          <a:p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2A06ABC4-F190-421A-A079-3F12A4355551}"/>
              </a:ext>
            </a:extLst>
          </p:cNvPr>
          <p:cNvSpPr txBox="1"/>
          <p:nvPr/>
        </p:nvSpPr>
        <p:spPr>
          <a:xfrm>
            <a:off x="147" y="6058511"/>
            <a:ext cx="12191853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São Paulo</a:t>
            </a:r>
          </a:p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2021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7849738" y="4242629"/>
            <a:ext cx="5663821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Gustavo Matos Rosa</a:t>
            </a:r>
          </a:p>
          <a:p>
            <a:r>
              <a:rPr lang="pt-BR" altLang="ko-KR" sz="2800" b="1" dirty="0">
                <a:solidFill>
                  <a:schemeClr val="bg1"/>
                </a:solidFill>
                <a:cs typeface="Arial" pitchFamily="34" charset="0"/>
              </a:rPr>
              <a:t>Pedro </a:t>
            </a:r>
            <a:r>
              <a:rPr lang="pt-BR" altLang="ko-KR" sz="2800" b="1" dirty="0" err="1">
                <a:solidFill>
                  <a:schemeClr val="bg1"/>
                </a:solidFill>
                <a:cs typeface="Arial" pitchFamily="34" charset="0"/>
              </a:rPr>
              <a:t>Delduque</a:t>
            </a:r>
            <a:r>
              <a:rPr lang="pt-BR" altLang="ko-KR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pt-BR" altLang="ko-KR" sz="2800" b="1" dirty="0" err="1">
                <a:solidFill>
                  <a:schemeClr val="bg1"/>
                </a:solidFill>
                <a:cs typeface="Arial" pitchFamily="34" charset="0"/>
              </a:rPr>
              <a:t>Merguisso</a:t>
            </a:r>
            <a:endParaRPr lang="pt-BR" altLang="ko-KR" sz="28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pt-BR" altLang="ko-KR" sz="2800" b="1" dirty="0">
                <a:solidFill>
                  <a:schemeClr val="bg1"/>
                </a:solidFill>
                <a:cs typeface="Arial" pitchFamily="34" charset="0"/>
              </a:rPr>
              <a:t>Renato Nogueira</a:t>
            </a:r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3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2439333" y="3718596"/>
            <a:ext cx="1225296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 </a:t>
            </a: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mundo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está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online…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EC183A6-5C98-4A4B-AC6B-01B3FAA09969}"/>
              </a:ext>
            </a:extLst>
          </p:cNvPr>
          <p:cNvGrpSpPr/>
          <p:nvPr/>
        </p:nvGrpSpPr>
        <p:grpSpPr>
          <a:xfrm>
            <a:off x="9780684" y="3254931"/>
            <a:ext cx="1170511" cy="1294662"/>
            <a:chOff x="2744572" y="1831800"/>
            <a:chExt cx="2888072" cy="3194399"/>
          </a:xfrm>
          <a:solidFill>
            <a:schemeClr val="bg1"/>
          </a:solidFill>
        </p:grpSpPr>
        <p:sp>
          <p:nvSpPr>
            <p:cNvPr id="165" name="Block Arc 14">
              <a:extLst>
                <a:ext uri="{FF2B5EF4-FFF2-40B4-BE49-F238E27FC236}">
                  <a16:creationId xmlns:a16="http://schemas.microsoft.com/office/drawing/2014/main" id="{FF3D9A65-46DC-48E8-8254-2633566202D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22213" y="2411390"/>
              <a:ext cx="2039112" cy="203521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00B050"/>
                </a:solidFill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939D6CC-DBAD-4AE0-9D84-35EA1D8F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1" y="1831800"/>
              <a:ext cx="1028042" cy="525058"/>
            </a:xfrm>
            <a:custGeom>
              <a:avLst/>
              <a:gdLst>
                <a:gd name="connsiteX0" fmla="*/ 1028042 w 1028042"/>
                <a:gd name="connsiteY0" fmla="*/ 0 h 525058"/>
                <a:gd name="connsiteX1" fmla="*/ 1028042 w 1028042"/>
                <a:gd name="connsiteY1" fmla="*/ 140562 h 525058"/>
                <a:gd name="connsiteX2" fmla="*/ 938238 w 1028042"/>
                <a:gd name="connsiteY2" fmla="*/ 145097 h 525058"/>
                <a:gd name="connsiteX3" fmla="*/ 159013 w 1028042"/>
                <a:gd name="connsiteY3" fmla="*/ 470871 h 525058"/>
                <a:gd name="connsiteX4" fmla="*/ 99392 w 1028042"/>
                <a:gd name="connsiteY4" fmla="*/ 525058 h 525058"/>
                <a:gd name="connsiteX5" fmla="*/ 0 w 1028042"/>
                <a:gd name="connsiteY5" fmla="*/ 425666 h 525058"/>
                <a:gd name="connsiteX6" fmla="*/ 69602 w 1028042"/>
                <a:gd name="connsiteY6" fmla="*/ 362407 h 525058"/>
                <a:gd name="connsiteX7" fmla="*/ 923867 w 1028042"/>
                <a:gd name="connsiteY7" fmla="*/ 5261 h 525058"/>
                <a:gd name="connsiteX8" fmla="*/ 1028042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1028042" y="0"/>
                  </a:moveTo>
                  <a:lnTo>
                    <a:pt x="1028042" y="140562"/>
                  </a:lnTo>
                  <a:lnTo>
                    <a:pt x="938238" y="145097"/>
                  </a:lnTo>
                  <a:cubicBezTo>
                    <a:pt x="643826" y="174996"/>
                    <a:pt x="375280" y="292392"/>
                    <a:pt x="159013" y="470871"/>
                  </a:cubicBezTo>
                  <a:lnTo>
                    <a:pt x="99392" y="525058"/>
                  </a:lnTo>
                  <a:lnTo>
                    <a:pt x="0" y="425666"/>
                  </a:lnTo>
                  <a:lnTo>
                    <a:pt x="69602" y="362407"/>
                  </a:lnTo>
                  <a:cubicBezTo>
                    <a:pt x="306696" y="166740"/>
                    <a:pt x="601103" y="38039"/>
                    <a:pt x="923867" y="5261"/>
                  </a:cubicBezTo>
                  <a:lnTo>
                    <a:pt x="102804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749EB51-EA5D-4816-ACE5-E49AAF29A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1831800"/>
              <a:ext cx="1028042" cy="525058"/>
            </a:xfrm>
            <a:custGeom>
              <a:avLst/>
              <a:gdLst>
                <a:gd name="connsiteX0" fmla="*/ 0 w 1028042"/>
                <a:gd name="connsiteY0" fmla="*/ 0 h 525058"/>
                <a:gd name="connsiteX1" fmla="*/ 104175 w 1028042"/>
                <a:gd name="connsiteY1" fmla="*/ 5261 h 525058"/>
                <a:gd name="connsiteX2" fmla="*/ 958440 w 1028042"/>
                <a:gd name="connsiteY2" fmla="*/ 362407 h 525058"/>
                <a:gd name="connsiteX3" fmla="*/ 1028042 w 1028042"/>
                <a:gd name="connsiteY3" fmla="*/ 425666 h 525058"/>
                <a:gd name="connsiteX4" fmla="*/ 928650 w 1028042"/>
                <a:gd name="connsiteY4" fmla="*/ 525058 h 525058"/>
                <a:gd name="connsiteX5" fmla="*/ 869029 w 1028042"/>
                <a:gd name="connsiteY5" fmla="*/ 470871 h 525058"/>
                <a:gd name="connsiteX6" fmla="*/ 89804 w 1028042"/>
                <a:gd name="connsiteY6" fmla="*/ 145097 h 525058"/>
                <a:gd name="connsiteX7" fmla="*/ 0 w 1028042"/>
                <a:gd name="connsiteY7" fmla="*/ 140562 h 525058"/>
                <a:gd name="connsiteX8" fmla="*/ 0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0" y="0"/>
                  </a:moveTo>
                  <a:lnTo>
                    <a:pt x="104175" y="5261"/>
                  </a:lnTo>
                  <a:cubicBezTo>
                    <a:pt x="426940" y="38039"/>
                    <a:pt x="721347" y="166740"/>
                    <a:pt x="958440" y="362407"/>
                  </a:cubicBezTo>
                  <a:lnTo>
                    <a:pt x="1028042" y="425666"/>
                  </a:lnTo>
                  <a:lnTo>
                    <a:pt x="928650" y="525058"/>
                  </a:lnTo>
                  <a:lnTo>
                    <a:pt x="869029" y="470871"/>
                  </a:lnTo>
                  <a:cubicBezTo>
                    <a:pt x="652763" y="292392"/>
                    <a:pt x="384216" y="174996"/>
                    <a:pt x="89804" y="145097"/>
                  </a:cubicBezTo>
                  <a:lnTo>
                    <a:pt x="0" y="140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B8EAF5A-4105-4B35-AF6C-849684AFD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6" y="2138124"/>
              <a:ext cx="811439" cy="431864"/>
            </a:xfrm>
            <a:custGeom>
              <a:avLst/>
              <a:gdLst>
                <a:gd name="connsiteX0" fmla="*/ 0 w 811439"/>
                <a:gd name="connsiteY0" fmla="*/ 0 h 431864"/>
                <a:gd name="connsiteX1" fmla="*/ 72855 w 811439"/>
                <a:gd name="connsiteY1" fmla="*/ 3679 h 431864"/>
                <a:gd name="connsiteX2" fmla="*/ 763589 w 811439"/>
                <a:gd name="connsiteY2" fmla="*/ 292457 h 431864"/>
                <a:gd name="connsiteX3" fmla="*/ 811439 w 811439"/>
                <a:gd name="connsiteY3" fmla="*/ 335945 h 431864"/>
                <a:gd name="connsiteX4" fmla="*/ 715520 w 811439"/>
                <a:gd name="connsiteY4" fmla="*/ 431864 h 431864"/>
                <a:gd name="connsiteX5" fmla="*/ 677303 w 811439"/>
                <a:gd name="connsiteY5" fmla="*/ 397131 h 431864"/>
                <a:gd name="connsiteX6" fmla="*/ 58986 w 811439"/>
                <a:gd name="connsiteY6" fmla="*/ 138629 h 431864"/>
                <a:gd name="connsiteX7" fmla="*/ 0 w 811439"/>
                <a:gd name="connsiteY7" fmla="*/ 135650 h 431864"/>
                <a:gd name="connsiteX8" fmla="*/ 0 w 811439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9" h="431864">
                  <a:moveTo>
                    <a:pt x="0" y="0"/>
                  </a:moveTo>
                  <a:lnTo>
                    <a:pt x="72855" y="3679"/>
                  </a:lnTo>
                  <a:cubicBezTo>
                    <a:pt x="333833" y="30183"/>
                    <a:pt x="571883" y="134247"/>
                    <a:pt x="763589" y="292457"/>
                  </a:cubicBezTo>
                  <a:lnTo>
                    <a:pt x="811439" y="335945"/>
                  </a:lnTo>
                  <a:lnTo>
                    <a:pt x="715520" y="431864"/>
                  </a:lnTo>
                  <a:lnTo>
                    <a:pt x="677303" y="397131"/>
                  </a:lnTo>
                  <a:cubicBezTo>
                    <a:pt x="505695" y="255508"/>
                    <a:pt x="292603" y="162354"/>
                    <a:pt x="58986" y="138629"/>
                  </a:cubicBezTo>
                  <a:lnTo>
                    <a:pt x="0" y="135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55DE1E2-F67A-4322-9398-B4E3C7A23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2341521"/>
              <a:ext cx="525057" cy="1028042"/>
            </a:xfrm>
            <a:custGeom>
              <a:avLst/>
              <a:gdLst>
                <a:gd name="connsiteX0" fmla="*/ 425665 w 525057"/>
                <a:gd name="connsiteY0" fmla="*/ 0 h 1028042"/>
                <a:gd name="connsiteX1" fmla="*/ 525057 w 525057"/>
                <a:gd name="connsiteY1" fmla="*/ 99392 h 1028042"/>
                <a:gd name="connsiteX2" fmla="*/ 470870 w 525057"/>
                <a:gd name="connsiteY2" fmla="*/ 159013 h 1028042"/>
                <a:gd name="connsiteX3" fmla="*/ 145096 w 525057"/>
                <a:gd name="connsiteY3" fmla="*/ 938238 h 1028042"/>
                <a:gd name="connsiteX4" fmla="*/ 140561 w 525057"/>
                <a:gd name="connsiteY4" fmla="*/ 1028042 h 1028042"/>
                <a:gd name="connsiteX5" fmla="*/ 0 w 525057"/>
                <a:gd name="connsiteY5" fmla="*/ 1028042 h 1028042"/>
                <a:gd name="connsiteX6" fmla="*/ 5260 w 525057"/>
                <a:gd name="connsiteY6" fmla="*/ 923867 h 1028042"/>
                <a:gd name="connsiteX7" fmla="*/ 362406 w 525057"/>
                <a:gd name="connsiteY7" fmla="*/ 69602 h 1028042"/>
                <a:gd name="connsiteX8" fmla="*/ 425665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425665" y="0"/>
                  </a:moveTo>
                  <a:lnTo>
                    <a:pt x="525057" y="99392"/>
                  </a:lnTo>
                  <a:lnTo>
                    <a:pt x="470870" y="159013"/>
                  </a:lnTo>
                  <a:cubicBezTo>
                    <a:pt x="292391" y="375280"/>
                    <a:pt x="174995" y="643826"/>
                    <a:pt x="145096" y="938238"/>
                  </a:cubicBezTo>
                  <a:lnTo>
                    <a:pt x="140561" y="1028042"/>
                  </a:lnTo>
                  <a:lnTo>
                    <a:pt x="0" y="1028042"/>
                  </a:lnTo>
                  <a:lnTo>
                    <a:pt x="5260" y="923867"/>
                  </a:lnTo>
                  <a:cubicBezTo>
                    <a:pt x="38038" y="601103"/>
                    <a:pt x="166739" y="306696"/>
                    <a:pt x="362406" y="69602"/>
                  </a:cubicBezTo>
                  <a:lnTo>
                    <a:pt x="4256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E8435E9-8865-427C-9243-DCB18D85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2558125"/>
              <a:ext cx="431864" cy="811438"/>
            </a:xfrm>
            <a:custGeom>
              <a:avLst/>
              <a:gdLst>
                <a:gd name="connsiteX0" fmla="*/ 95919 w 431864"/>
                <a:gd name="connsiteY0" fmla="*/ 0 h 811438"/>
                <a:gd name="connsiteX1" fmla="*/ 139407 w 431864"/>
                <a:gd name="connsiteY1" fmla="*/ 47849 h 811438"/>
                <a:gd name="connsiteX2" fmla="*/ 428185 w 431864"/>
                <a:gd name="connsiteY2" fmla="*/ 738583 h 811438"/>
                <a:gd name="connsiteX3" fmla="*/ 431864 w 431864"/>
                <a:gd name="connsiteY3" fmla="*/ 811438 h 811438"/>
                <a:gd name="connsiteX4" fmla="*/ 296214 w 431864"/>
                <a:gd name="connsiteY4" fmla="*/ 811438 h 811438"/>
                <a:gd name="connsiteX5" fmla="*/ 293235 w 431864"/>
                <a:gd name="connsiteY5" fmla="*/ 752452 h 811438"/>
                <a:gd name="connsiteX6" fmla="*/ 34733 w 431864"/>
                <a:gd name="connsiteY6" fmla="*/ 134135 h 811438"/>
                <a:gd name="connsiteX7" fmla="*/ 0 w 431864"/>
                <a:gd name="connsiteY7" fmla="*/ 95919 h 811438"/>
                <a:gd name="connsiteX8" fmla="*/ 95919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95919" y="0"/>
                  </a:moveTo>
                  <a:lnTo>
                    <a:pt x="139407" y="47849"/>
                  </a:lnTo>
                  <a:cubicBezTo>
                    <a:pt x="297617" y="239556"/>
                    <a:pt x="401681" y="477605"/>
                    <a:pt x="428185" y="738583"/>
                  </a:cubicBezTo>
                  <a:lnTo>
                    <a:pt x="431864" y="811438"/>
                  </a:lnTo>
                  <a:lnTo>
                    <a:pt x="296214" y="811438"/>
                  </a:lnTo>
                  <a:lnTo>
                    <a:pt x="293235" y="752452"/>
                  </a:lnTo>
                  <a:cubicBezTo>
                    <a:pt x="269510" y="518835"/>
                    <a:pt x="176357" y="305743"/>
                    <a:pt x="34733" y="134135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6979E0-27C0-437B-9759-01AC7D154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3488435"/>
              <a:ext cx="525057" cy="1028042"/>
            </a:xfrm>
            <a:custGeom>
              <a:avLst/>
              <a:gdLst>
                <a:gd name="connsiteX0" fmla="*/ 0 w 525057"/>
                <a:gd name="connsiteY0" fmla="*/ 0 h 1028042"/>
                <a:gd name="connsiteX1" fmla="*/ 140561 w 525057"/>
                <a:gd name="connsiteY1" fmla="*/ 0 h 1028042"/>
                <a:gd name="connsiteX2" fmla="*/ 145096 w 525057"/>
                <a:gd name="connsiteY2" fmla="*/ 89804 h 1028042"/>
                <a:gd name="connsiteX3" fmla="*/ 470870 w 525057"/>
                <a:gd name="connsiteY3" fmla="*/ 869029 h 1028042"/>
                <a:gd name="connsiteX4" fmla="*/ 525057 w 525057"/>
                <a:gd name="connsiteY4" fmla="*/ 928650 h 1028042"/>
                <a:gd name="connsiteX5" fmla="*/ 425665 w 525057"/>
                <a:gd name="connsiteY5" fmla="*/ 1028042 h 1028042"/>
                <a:gd name="connsiteX6" fmla="*/ 362406 w 525057"/>
                <a:gd name="connsiteY6" fmla="*/ 958440 h 1028042"/>
                <a:gd name="connsiteX7" fmla="*/ 5260 w 525057"/>
                <a:gd name="connsiteY7" fmla="*/ 104175 h 1028042"/>
                <a:gd name="connsiteX8" fmla="*/ 0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0" y="0"/>
                  </a:moveTo>
                  <a:lnTo>
                    <a:pt x="140561" y="0"/>
                  </a:lnTo>
                  <a:lnTo>
                    <a:pt x="145096" y="89804"/>
                  </a:lnTo>
                  <a:cubicBezTo>
                    <a:pt x="174995" y="384216"/>
                    <a:pt x="292391" y="652763"/>
                    <a:pt x="470870" y="869029"/>
                  </a:cubicBezTo>
                  <a:lnTo>
                    <a:pt x="525057" y="928650"/>
                  </a:lnTo>
                  <a:lnTo>
                    <a:pt x="425665" y="1028042"/>
                  </a:lnTo>
                  <a:lnTo>
                    <a:pt x="362406" y="958440"/>
                  </a:lnTo>
                  <a:cubicBezTo>
                    <a:pt x="166739" y="721347"/>
                    <a:pt x="38038" y="426939"/>
                    <a:pt x="5260" y="1041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7F076C1-9F7F-470C-9C7E-A8703B195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3488435"/>
              <a:ext cx="431864" cy="811438"/>
            </a:xfrm>
            <a:custGeom>
              <a:avLst/>
              <a:gdLst>
                <a:gd name="connsiteX0" fmla="*/ 296214 w 431864"/>
                <a:gd name="connsiteY0" fmla="*/ 0 h 811438"/>
                <a:gd name="connsiteX1" fmla="*/ 431864 w 431864"/>
                <a:gd name="connsiteY1" fmla="*/ 0 h 811438"/>
                <a:gd name="connsiteX2" fmla="*/ 428185 w 431864"/>
                <a:gd name="connsiteY2" fmla="*/ 72855 h 811438"/>
                <a:gd name="connsiteX3" fmla="*/ 139407 w 431864"/>
                <a:gd name="connsiteY3" fmla="*/ 763589 h 811438"/>
                <a:gd name="connsiteX4" fmla="*/ 95919 w 431864"/>
                <a:gd name="connsiteY4" fmla="*/ 811438 h 811438"/>
                <a:gd name="connsiteX5" fmla="*/ 0 w 431864"/>
                <a:gd name="connsiteY5" fmla="*/ 715520 h 811438"/>
                <a:gd name="connsiteX6" fmla="*/ 34733 w 431864"/>
                <a:gd name="connsiteY6" fmla="*/ 677303 h 811438"/>
                <a:gd name="connsiteX7" fmla="*/ 293235 w 431864"/>
                <a:gd name="connsiteY7" fmla="*/ 58986 h 811438"/>
                <a:gd name="connsiteX8" fmla="*/ 296214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296214" y="0"/>
                  </a:moveTo>
                  <a:lnTo>
                    <a:pt x="431864" y="0"/>
                  </a:lnTo>
                  <a:lnTo>
                    <a:pt x="428185" y="72855"/>
                  </a:lnTo>
                  <a:cubicBezTo>
                    <a:pt x="401681" y="333833"/>
                    <a:pt x="297617" y="571883"/>
                    <a:pt x="139407" y="763589"/>
                  </a:cubicBezTo>
                  <a:lnTo>
                    <a:pt x="95919" y="811438"/>
                  </a:lnTo>
                  <a:lnTo>
                    <a:pt x="0" y="715520"/>
                  </a:lnTo>
                  <a:lnTo>
                    <a:pt x="34733" y="677303"/>
                  </a:lnTo>
                  <a:cubicBezTo>
                    <a:pt x="176357" y="505695"/>
                    <a:pt x="269510" y="292603"/>
                    <a:pt x="293235" y="58986"/>
                  </a:cubicBezTo>
                  <a:lnTo>
                    <a:pt x="2962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1929B37-BA0F-47B4-91D6-4746F9F13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288010"/>
              <a:ext cx="811438" cy="431864"/>
            </a:xfrm>
            <a:custGeom>
              <a:avLst/>
              <a:gdLst>
                <a:gd name="connsiteX0" fmla="*/ 715520 w 811438"/>
                <a:gd name="connsiteY0" fmla="*/ 0 h 431864"/>
                <a:gd name="connsiteX1" fmla="*/ 811438 w 811438"/>
                <a:gd name="connsiteY1" fmla="*/ 95919 h 431864"/>
                <a:gd name="connsiteX2" fmla="*/ 763589 w 811438"/>
                <a:gd name="connsiteY2" fmla="*/ 139407 h 431864"/>
                <a:gd name="connsiteX3" fmla="*/ 72855 w 811438"/>
                <a:gd name="connsiteY3" fmla="*/ 428185 h 431864"/>
                <a:gd name="connsiteX4" fmla="*/ 0 w 811438"/>
                <a:gd name="connsiteY4" fmla="*/ 431864 h 431864"/>
                <a:gd name="connsiteX5" fmla="*/ 0 w 811438"/>
                <a:gd name="connsiteY5" fmla="*/ 296214 h 431864"/>
                <a:gd name="connsiteX6" fmla="*/ 58986 w 811438"/>
                <a:gd name="connsiteY6" fmla="*/ 293235 h 431864"/>
                <a:gd name="connsiteX7" fmla="*/ 677303 w 811438"/>
                <a:gd name="connsiteY7" fmla="*/ 34733 h 431864"/>
                <a:gd name="connsiteX8" fmla="*/ 715520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715520" y="0"/>
                  </a:moveTo>
                  <a:lnTo>
                    <a:pt x="811438" y="95919"/>
                  </a:lnTo>
                  <a:lnTo>
                    <a:pt x="763589" y="139407"/>
                  </a:lnTo>
                  <a:cubicBezTo>
                    <a:pt x="571883" y="297617"/>
                    <a:pt x="333833" y="401681"/>
                    <a:pt x="72855" y="428185"/>
                  </a:cubicBezTo>
                  <a:lnTo>
                    <a:pt x="0" y="431864"/>
                  </a:lnTo>
                  <a:lnTo>
                    <a:pt x="0" y="296214"/>
                  </a:lnTo>
                  <a:lnTo>
                    <a:pt x="58986" y="293235"/>
                  </a:lnTo>
                  <a:cubicBezTo>
                    <a:pt x="292603" y="269510"/>
                    <a:pt x="505695" y="176357"/>
                    <a:pt x="677303" y="34733"/>
                  </a:cubicBezTo>
                  <a:lnTo>
                    <a:pt x="7155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EDA0F58-78ED-4BB5-ADAD-3EC16E33B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0895" y="4288010"/>
              <a:ext cx="811438" cy="431864"/>
            </a:xfrm>
            <a:custGeom>
              <a:avLst/>
              <a:gdLst>
                <a:gd name="connsiteX0" fmla="*/ 95919 w 811438"/>
                <a:gd name="connsiteY0" fmla="*/ 0 h 431864"/>
                <a:gd name="connsiteX1" fmla="*/ 134135 w 811438"/>
                <a:gd name="connsiteY1" fmla="*/ 34733 h 431864"/>
                <a:gd name="connsiteX2" fmla="*/ 752452 w 811438"/>
                <a:gd name="connsiteY2" fmla="*/ 293235 h 431864"/>
                <a:gd name="connsiteX3" fmla="*/ 811438 w 811438"/>
                <a:gd name="connsiteY3" fmla="*/ 296214 h 431864"/>
                <a:gd name="connsiteX4" fmla="*/ 811438 w 811438"/>
                <a:gd name="connsiteY4" fmla="*/ 431864 h 431864"/>
                <a:gd name="connsiteX5" fmla="*/ 738583 w 811438"/>
                <a:gd name="connsiteY5" fmla="*/ 428185 h 431864"/>
                <a:gd name="connsiteX6" fmla="*/ 47849 w 811438"/>
                <a:gd name="connsiteY6" fmla="*/ 139407 h 431864"/>
                <a:gd name="connsiteX7" fmla="*/ 0 w 811438"/>
                <a:gd name="connsiteY7" fmla="*/ 95919 h 431864"/>
                <a:gd name="connsiteX8" fmla="*/ 95919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95919" y="0"/>
                  </a:moveTo>
                  <a:lnTo>
                    <a:pt x="134135" y="34733"/>
                  </a:lnTo>
                  <a:cubicBezTo>
                    <a:pt x="305743" y="176357"/>
                    <a:pt x="518835" y="269510"/>
                    <a:pt x="752452" y="293235"/>
                  </a:cubicBezTo>
                  <a:lnTo>
                    <a:pt x="811438" y="296214"/>
                  </a:lnTo>
                  <a:lnTo>
                    <a:pt x="811438" y="431864"/>
                  </a:lnTo>
                  <a:lnTo>
                    <a:pt x="738583" y="428185"/>
                  </a:lnTo>
                  <a:cubicBezTo>
                    <a:pt x="477605" y="401681"/>
                    <a:pt x="239556" y="297617"/>
                    <a:pt x="47849" y="139407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B443810-7A3E-4106-BC3E-B759867F1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501142"/>
              <a:ext cx="1028042" cy="525057"/>
            </a:xfrm>
            <a:custGeom>
              <a:avLst/>
              <a:gdLst>
                <a:gd name="connsiteX0" fmla="*/ 928650 w 1028042"/>
                <a:gd name="connsiteY0" fmla="*/ 0 h 525057"/>
                <a:gd name="connsiteX1" fmla="*/ 1028042 w 1028042"/>
                <a:gd name="connsiteY1" fmla="*/ 99392 h 525057"/>
                <a:gd name="connsiteX2" fmla="*/ 958440 w 1028042"/>
                <a:gd name="connsiteY2" fmla="*/ 162650 h 525057"/>
                <a:gd name="connsiteX3" fmla="*/ 104175 w 1028042"/>
                <a:gd name="connsiteY3" fmla="*/ 519796 h 525057"/>
                <a:gd name="connsiteX4" fmla="*/ 0 w 1028042"/>
                <a:gd name="connsiteY4" fmla="*/ 525057 h 525057"/>
                <a:gd name="connsiteX5" fmla="*/ 0 w 1028042"/>
                <a:gd name="connsiteY5" fmla="*/ 384495 h 525057"/>
                <a:gd name="connsiteX6" fmla="*/ 89804 w 1028042"/>
                <a:gd name="connsiteY6" fmla="*/ 379960 h 525057"/>
                <a:gd name="connsiteX7" fmla="*/ 869029 w 1028042"/>
                <a:gd name="connsiteY7" fmla="*/ 54186 h 525057"/>
                <a:gd name="connsiteX8" fmla="*/ 928650 w 1028042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7">
                  <a:moveTo>
                    <a:pt x="928650" y="0"/>
                  </a:moveTo>
                  <a:lnTo>
                    <a:pt x="1028042" y="99392"/>
                  </a:lnTo>
                  <a:lnTo>
                    <a:pt x="958440" y="162650"/>
                  </a:lnTo>
                  <a:cubicBezTo>
                    <a:pt x="721347" y="358317"/>
                    <a:pt x="426940" y="487018"/>
                    <a:pt x="104175" y="519796"/>
                  </a:cubicBezTo>
                  <a:lnTo>
                    <a:pt x="0" y="525057"/>
                  </a:lnTo>
                  <a:lnTo>
                    <a:pt x="0" y="384495"/>
                  </a:lnTo>
                  <a:lnTo>
                    <a:pt x="89804" y="379960"/>
                  </a:lnTo>
                  <a:cubicBezTo>
                    <a:pt x="384216" y="350061"/>
                    <a:pt x="652763" y="232665"/>
                    <a:pt x="869029" y="54186"/>
                  </a:cubicBezTo>
                  <a:lnTo>
                    <a:pt x="9286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CA9C882-E7FF-4F7C-A2BE-BA9064F9F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3" y="4501142"/>
              <a:ext cx="1028041" cy="525057"/>
            </a:xfrm>
            <a:custGeom>
              <a:avLst/>
              <a:gdLst>
                <a:gd name="connsiteX0" fmla="*/ 99392 w 1028041"/>
                <a:gd name="connsiteY0" fmla="*/ 0 h 525057"/>
                <a:gd name="connsiteX1" fmla="*/ 159012 w 1028041"/>
                <a:gd name="connsiteY1" fmla="*/ 54186 h 525057"/>
                <a:gd name="connsiteX2" fmla="*/ 938237 w 1028041"/>
                <a:gd name="connsiteY2" fmla="*/ 379960 h 525057"/>
                <a:gd name="connsiteX3" fmla="*/ 1028041 w 1028041"/>
                <a:gd name="connsiteY3" fmla="*/ 384495 h 525057"/>
                <a:gd name="connsiteX4" fmla="*/ 1028041 w 1028041"/>
                <a:gd name="connsiteY4" fmla="*/ 525057 h 525057"/>
                <a:gd name="connsiteX5" fmla="*/ 923866 w 1028041"/>
                <a:gd name="connsiteY5" fmla="*/ 519796 h 525057"/>
                <a:gd name="connsiteX6" fmla="*/ 69601 w 1028041"/>
                <a:gd name="connsiteY6" fmla="*/ 162650 h 525057"/>
                <a:gd name="connsiteX7" fmla="*/ 0 w 1028041"/>
                <a:gd name="connsiteY7" fmla="*/ 99392 h 525057"/>
                <a:gd name="connsiteX8" fmla="*/ 99392 w 1028041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1" h="525057">
                  <a:moveTo>
                    <a:pt x="99392" y="0"/>
                  </a:moveTo>
                  <a:lnTo>
                    <a:pt x="159012" y="54186"/>
                  </a:lnTo>
                  <a:cubicBezTo>
                    <a:pt x="375279" y="232665"/>
                    <a:pt x="643825" y="350061"/>
                    <a:pt x="938237" y="379960"/>
                  </a:cubicBezTo>
                  <a:lnTo>
                    <a:pt x="1028041" y="384495"/>
                  </a:lnTo>
                  <a:lnTo>
                    <a:pt x="1028041" y="525057"/>
                  </a:lnTo>
                  <a:lnTo>
                    <a:pt x="923866" y="519796"/>
                  </a:lnTo>
                  <a:cubicBezTo>
                    <a:pt x="601102" y="487018"/>
                    <a:pt x="306695" y="358317"/>
                    <a:pt x="69601" y="162650"/>
                  </a:cubicBezTo>
                  <a:lnTo>
                    <a:pt x="0" y="99392"/>
                  </a:lnTo>
                  <a:lnTo>
                    <a:pt x="9939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1114985" y="937061"/>
            <a:ext cx="767678" cy="1414133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2248423" y="1341172"/>
            <a:ext cx="1225296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 </a:t>
            </a: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Tecnologia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está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evoluindo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5" grpId="0" animBg="1"/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75">
            <a:extLst>
              <a:ext uri="{FF2B5EF4-FFF2-40B4-BE49-F238E27FC236}">
                <a16:creationId xmlns:a16="http://schemas.microsoft.com/office/drawing/2014/main" id="{AEC63CA2-8F47-4027-94A0-83FC090FA8B6}"/>
              </a:ext>
            </a:extLst>
          </p:cNvPr>
          <p:cNvGrpSpPr/>
          <p:nvPr/>
        </p:nvGrpSpPr>
        <p:grpSpPr>
          <a:xfrm>
            <a:off x="-241691" y="2646580"/>
            <a:ext cx="2947165" cy="3299589"/>
            <a:chOff x="1" y="3962278"/>
            <a:chExt cx="2034371" cy="2277641"/>
          </a:xfrm>
        </p:grpSpPr>
        <p:sp>
          <p:nvSpPr>
            <p:cNvPr id="156" name="Freeform: Shape 3">
              <a:extLst>
                <a:ext uri="{FF2B5EF4-FFF2-40B4-BE49-F238E27FC236}">
                  <a16:creationId xmlns:a16="http://schemas.microsoft.com/office/drawing/2014/main" id="{CC60D579-0229-4346-A95D-01601012E343}"/>
                </a:ext>
              </a:extLst>
            </p:cNvPr>
            <p:cNvSpPr/>
            <p:nvPr/>
          </p:nvSpPr>
          <p:spPr>
            <a:xfrm>
              <a:off x="504899" y="3962278"/>
              <a:ext cx="1529473" cy="1851626"/>
            </a:xfrm>
            <a:custGeom>
              <a:avLst/>
              <a:gdLst>
                <a:gd name="connsiteX0" fmla="*/ 2660333 w 2715559"/>
                <a:gd name="connsiteY0" fmla="*/ 1901649 h 3287536"/>
                <a:gd name="connsiteX1" fmla="*/ 2655570 w 2715559"/>
                <a:gd name="connsiteY1" fmla="*/ 1765441 h 3287536"/>
                <a:gd name="connsiteX2" fmla="*/ 2713672 w 2715559"/>
                <a:gd name="connsiteY2" fmla="*/ 1554939 h 3287536"/>
                <a:gd name="connsiteX3" fmla="*/ 2673668 w 2715559"/>
                <a:gd name="connsiteY3" fmla="*/ 1450164 h 3287536"/>
                <a:gd name="connsiteX4" fmla="*/ 2648903 w 2715559"/>
                <a:gd name="connsiteY4" fmla="*/ 1334911 h 3287536"/>
                <a:gd name="connsiteX5" fmla="*/ 2655570 w 2715559"/>
                <a:gd name="connsiteY5" fmla="*/ 1231089 h 3287536"/>
                <a:gd name="connsiteX6" fmla="*/ 2480310 w 2715559"/>
                <a:gd name="connsiteY6" fmla="*/ 1001536 h 3287536"/>
                <a:gd name="connsiteX7" fmla="*/ 1182052 w 2715559"/>
                <a:gd name="connsiteY7" fmla="*/ 964389 h 3287536"/>
                <a:gd name="connsiteX8" fmla="*/ 886777 w 2715559"/>
                <a:gd name="connsiteY8" fmla="*/ 993916 h 3287536"/>
                <a:gd name="connsiteX9" fmla="*/ 865823 w 2715559"/>
                <a:gd name="connsiteY9" fmla="*/ 979629 h 3287536"/>
                <a:gd name="connsiteX10" fmla="*/ 901065 w 2715559"/>
                <a:gd name="connsiteY10" fmla="*/ 824371 h 3287536"/>
                <a:gd name="connsiteX11" fmla="*/ 973455 w 2715559"/>
                <a:gd name="connsiteY11" fmla="*/ 680544 h 3287536"/>
                <a:gd name="connsiteX12" fmla="*/ 973455 w 2715559"/>
                <a:gd name="connsiteY12" fmla="*/ 680544 h 3287536"/>
                <a:gd name="connsiteX13" fmla="*/ 985838 w 2715559"/>
                <a:gd name="connsiteY13" fmla="*/ 133809 h 3287536"/>
                <a:gd name="connsiteX14" fmla="*/ 1012508 w 2715559"/>
                <a:gd name="connsiteY14" fmla="*/ 103329 h 3287536"/>
                <a:gd name="connsiteX15" fmla="*/ 983933 w 2715559"/>
                <a:gd name="connsiteY15" fmla="*/ 57609 h 3287536"/>
                <a:gd name="connsiteX16" fmla="*/ 784860 w 2715559"/>
                <a:gd name="connsiteY16" fmla="*/ 42369 h 3287536"/>
                <a:gd name="connsiteX17" fmla="*/ 716280 w 2715559"/>
                <a:gd name="connsiteY17" fmla="*/ 156669 h 3287536"/>
                <a:gd name="connsiteX18" fmla="*/ 649605 w 2715559"/>
                <a:gd name="connsiteY18" fmla="*/ 318594 h 3287536"/>
                <a:gd name="connsiteX19" fmla="*/ 258127 w 2715559"/>
                <a:gd name="connsiteY19" fmla="*/ 921526 h 3287536"/>
                <a:gd name="connsiteX20" fmla="*/ 160020 w 2715559"/>
                <a:gd name="connsiteY20" fmla="*/ 1078689 h 3287536"/>
                <a:gd name="connsiteX21" fmla="*/ 40005 w 2715559"/>
                <a:gd name="connsiteY21" fmla="*/ 1474929 h 3287536"/>
                <a:gd name="connsiteX22" fmla="*/ 0 w 2715559"/>
                <a:gd name="connsiteY22" fmla="*/ 1522554 h 3287536"/>
                <a:gd name="connsiteX23" fmla="*/ 3810 w 2715559"/>
                <a:gd name="connsiteY23" fmla="*/ 1534936 h 3287536"/>
                <a:gd name="connsiteX24" fmla="*/ 303848 w 2715559"/>
                <a:gd name="connsiteY24" fmla="*/ 2331226 h 3287536"/>
                <a:gd name="connsiteX25" fmla="*/ 664845 w 2715559"/>
                <a:gd name="connsiteY25" fmla="*/ 3287536 h 3287536"/>
                <a:gd name="connsiteX26" fmla="*/ 701040 w 2715559"/>
                <a:gd name="connsiteY26" fmla="*/ 3279916 h 3287536"/>
                <a:gd name="connsiteX27" fmla="*/ 992505 w 2715559"/>
                <a:gd name="connsiteY27" fmla="*/ 3169426 h 3287536"/>
                <a:gd name="connsiteX28" fmla="*/ 1344930 w 2715559"/>
                <a:gd name="connsiteY28" fmla="*/ 3009406 h 3287536"/>
                <a:gd name="connsiteX29" fmla="*/ 2436495 w 2715559"/>
                <a:gd name="connsiteY29" fmla="*/ 2568399 h 3287536"/>
                <a:gd name="connsiteX30" fmla="*/ 2579370 w 2715559"/>
                <a:gd name="connsiteY30" fmla="*/ 2518869 h 3287536"/>
                <a:gd name="connsiteX31" fmla="*/ 2651760 w 2715559"/>
                <a:gd name="connsiteY31" fmla="*/ 2436001 h 3287536"/>
                <a:gd name="connsiteX32" fmla="*/ 2594610 w 2715559"/>
                <a:gd name="connsiteY32" fmla="*/ 2215974 h 3287536"/>
                <a:gd name="connsiteX33" fmla="*/ 2700338 w 2715559"/>
                <a:gd name="connsiteY33" fmla="*/ 2056906 h 3287536"/>
                <a:gd name="connsiteX34" fmla="*/ 2660333 w 2715559"/>
                <a:gd name="connsiteY34" fmla="*/ 1901649 h 328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15559" h="3287536">
                  <a:moveTo>
                    <a:pt x="2660333" y="1901649"/>
                  </a:moveTo>
                  <a:cubicBezTo>
                    <a:pt x="2630805" y="1854024"/>
                    <a:pt x="2619375" y="1812114"/>
                    <a:pt x="2655570" y="1765441"/>
                  </a:cubicBezTo>
                  <a:cubicBezTo>
                    <a:pt x="2695575" y="1700671"/>
                    <a:pt x="2723197" y="1633044"/>
                    <a:pt x="2713672" y="1554939"/>
                  </a:cubicBezTo>
                  <a:cubicBezTo>
                    <a:pt x="2707005" y="1506361"/>
                    <a:pt x="2686050" y="1459689"/>
                    <a:pt x="2673668" y="1450164"/>
                  </a:cubicBezTo>
                  <a:cubicBezTo>
                    <a:pt x="2630805" y="1418731"/>
                    <a:pt x="2627947" y="1379679"/>
                    <a:pt x="2648903" y="1334911"/>
                  </a:cubicBezTo>
                  <a:cubicBezTo>
                    <a:pt x="2663190" y="1310146"/>
                    <a:pt x="2662238" y="1257759"/>
                    <a:pt x="2655570" y="1231089"/>
                  </a:cubicBezTo>
                  <a:cubicBezTo>
                    <a:pt x="2627947" y="1131076"/>
                    <a:pt x="2575560" y="1050114"/>
                    <a:pt x="2480310" y="1001536"/>
                  </a:cubicBezTo>
                  <a:cubicBezTo>
                    <a:pt x="2211705" y="870091"/>
                    <a:pt x="1816418" y="870091"/>
                    <a:pt x="1182052" y="964389"/>
                  </a:cubicBezTo>
                  <a:cubicBezTo>
                    <a:pt x="1154430" y="977724"/>
                    <a:pt x="998220" y="981534"/>
                    <a:pt x="886777" y="993916"/>
                  </a:cubicBezTo>
                  <a:cubicBezTo>
                    <a:pt x="867727" y="995821"/>
                    <a:pt x="863918" y="996774"/>
                    <a:pt x="865823" y="979629"/>
                  </a:cubicBezTo>
                  <a:cubicBezTo>
                    <a:pt x="871538" y="927241"/>
                    <a:pt x="869633" y="873901"/>
                    <a:pt x="901065" y="824371"/>
                  </a:cubicBezTo>
                  <a:cubicBezTo>
                    <a:pt x="929640" y="779604"/>
                    <a:pt x="949643" y="729121"/>
                    <a:pt x="973455" y="680544"/>
                  </a:cubicBezTo>
                  <a:cubicBezTo>
                    <a:pt x="973455" y="680544"/>
                    <a:pt x="973455" y="680544"/>
                    <a:pt x="973455" y="680544"/>
                  </a:cubicBezTo>
                  <a:cubicBezTo>
                    <a:pt x="978218" y="498616"/>
                    <a:pt x="982027" y="315736"/>
                    <a:pt x="985838" y="133809"/>
                  </a:cubicBezTo>
                  <a:cubicBezTo>
                    <a:pt x="985838" y="112854"/>
                    <a:pt x="990600" y="101424"/>
                    <a:pt x="1012508" y="103329"/>
                  </a:cubicBezTo>
                  <a:cubicBezTo>
                    <a:pt x="1002983" y="88089"/>
                    <a:pt x="995363" y="71896"/>
                    <a:pt x="983933" y="57609"/>
                  </a:cubicBezTo>
                  <a:cubicBezTo>
                    <a:pt x="929640" y="-12876"/>
                    <a:pt x="848677" y="-19544"/>
                    <a:pt x="784860" y="42369"/>
                  </a:cubicBezTo>
                  <a:cubicBezTo>
                    <a:pt x="751523" y="74754"/>
                    <a:pt x="729615" y="112854"/>
                    <a:pt x="716280" y="156669"/>
                  </a:cubicBezTo>
                  <a:cubicBezTo>
                    <a:pt x="698183" y="211914"/>
                    <a:pt x="681990" y="269064"/>
                    <a:pt x="649605" y="318594"/>
                  </a:cubicBezTo>
                  <a:cubicBezTo>
                    <a:pt x="519113" y="519571"/>
                    <a:pt x="387667" y="719596"/>
                    <a:pt x="258127" y="921526"/>
                  </a:cubicBezTo>
                  <a:cubicBezTo>
                    <a:pt x="224790" y="972961"/>
                    <a:pt x="182880" y="1020586"/>
                    <a:pt x="160020" y="1078689"/>
                  </a:cubicBezTo>
                  <a:cubicBezTo>
                    <a:pt x="109538" y="1207276"/>
                    <a:pt x="78105" y="1342531"/>
                    <a:pt x="40005" y="1474929"/>
                  </a:cubicBezTo>
                  <a:cubicBezTo>
                    <a:pt x="33338" y="1497789"/>
                    <a:pt x="26670" y="1517791"/>
                    <a:pt x="0" y="1522554"/>
                  </a:cubicBezTo>
                  <a:cubicBezTo>
                    <a:pt x="953" y="1526364"/>
                    <a:pt x="1905" y="1531126"/>
                    <a:pt x="3810" y="1534936"/>
                  </a:cubicBezTo>
                  <a:cubicBezTo>
                    <a:pt x="103823" y="1800684"/>
                    <a:pt x="203835" y="2065479"/>
                    <a:pt x="303848" y="2331226"/>
                  </a:cubicBezTo>
                  <a:cubicBezTo>
                    <a:pt x="423863" y="2650314"/>
                    <a:pt x="544830" y="2968449"/>
                    <a:pt x="664845" y="3287536"/>
                  </a:cubicBezTo>
                  <a:cubicBezTo>
                    <a:pt x="677227" y="3284679"/>
                    <a:pt x="688658" y="3282774"/>
                    <a:pt x="701040" y="3279916"/>
                  </a:cubicBezTo>
                  <a:cubicBezTo>
                    <a:pt x="801052" y="3250389"/>
                    <a:pt x="896302" y="3208479"/>
                    <a:pt x="992505" y="3169426"/>
                  </a:cubicBezTo>
                  <a:cubicBezTo>
                    <a:pt x="1109663" y="3121801"/>
                    <a:pt x="1229677" y="3062746"/>
                    <a:pt x="1344930" y="3009406"/>
                  </a:cubicBezTo>
                  <a:cubicBezTo>
                    <a:pt x="1480185" y="2930349"/>
                    <a:pt x="2380298" y="2584591"/>
                    <a:pt x="2436495" y="2568399"/>
                  </a:cubicBezTo>
                  <a:cubicBezTo>
                    <a:pt x="2484120" y="2551254"/>
                    <a:pt x="2536508" y="2534109"/>
                    <a:pt x="2579370" y="2518869"/>
                  </a:cubicBezTo>
                  <a:cubicBezTo>
                    <a:pt x="2617470" y="2505534"/>
                    <a:pt x="2642235" y="2476959"/>
                    <a:pt x="2651760" y="2436001"/>
                  </a:cubicBezTo>
                  <a:cubicBezTo>
                    <a:pt x="2670810" y="2353134"/>
                    <a:pt x="2670810" y="2275029"/>
                    <a:pt x="2594610" y="2215974"/>
                  </a:cubicBezTo>
                  <a:cubicBezTo>
                    <a:pt x="2682240" y="2173111"/>
                    <a:pt x="2707958" y="2135964"/>
                    <a:pt x="2700338" y="2056906"/>
                  </a:cubicBezTo>
                  <a:cubicBezTo>
                    <a:pt x="2696528" y="2003566"/>
                    <a:pt x="2688908" y="1947369"/>
                    <a:pt x="2660333" y="1901649"/>
                  </a:cubicBez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73">
              <a:extLst>
                <a:ext uri="{FF2B5EF4-FFF2-40B4-BE49-F238E27FC236}">
                  <a16:creationId xmlns:a16="http://schemas.microsoft.com/office/drawing/2014/main" id="{8A1BC878-3DBD-4CA1-96AA-D53D677FB778}"/>
                </a:ext>
              </a:extLst>
            </p:cNvPr>
            <p:cNvSpPr/>
            <p:nvPr/>
          </p:nvSpPr>
          <p:spPr>
            <a:xfrm>
              <a:off x="1" y="4806553"/>
              <a:ext cx="907217" cy="1433366"/>
            </a:xfrm>
            <a:custGeom>
              <a:avLst/>
              <a:gdLst>
                <a:gd name="connsiteX0" fmla="*/ 496382 w 907217"/>
                <a:gd name="connsiteY0" fmla="*/ 594 h 1433366"/>
                <a:gd name="connsiteX1" fmla="*/ 505435 w 907217"/>
                <a:gd name="connsiteY1" fmla="*/ 13804 h 1433366"/>
                <a:gd name="connsiteX2" fmla="*/ 904570 w 907217"/>
                <a:gd name="connsiteY2" fmla="*/ 1073337 h 1433366"/>
                <a:gd name="connsiteX3" fmla="*/ 895450 w 907217"/>
                <a:gd name="connsiteY3" fmla="*/ 1094796 h 1433366"/>
                <a:gd name="connsiteX4" fmla="*/ 31248 w 907217"/>
                <a:gd name="connsiteY4" fmla="*/ 1421547 h 1433366"/>
                <a:gd name="connsiteX5" fmla="*/ 0 w 907217"/>
                <a:gd name="connsiteY5" fmla="*/ 1433366 h 1433366"/>
                <a:gd name="connsiteX6" fmla="*/ 0 w 907217"/>
                <a:gd name="connsiteY6" fmla="*/ 172401 h 1433366"/>
                <a:gd name="connsiteX7" fmla="*/ 103788 w 907217"/>
                <a:gd name="connsiteY7" fmla="*/ 135927 h 1433366"/>
                <a:gd name="connsiteX8" fmla="*/ 479684 w 907217"/>
                <a:gd name="connsiteY8" fmla="*/ 3075 h 1433366"/>
                <a:gd name="connsiteX9" fmla="*/ 496382 w 907217"/>
                <a:gd name="connsiteY9" fmla="*/ 594 h 143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7217" h="1433366">
                  <a:moveTo>
                    <a:pt x="496382" y="594"/>
                  </a:moveTo>
                  <a:cubicBezTo>
                    <a:pt x="500607" y="2002"/>
                    <a:pt x="503557" y="6025"/>
                    <a:pt x="505435" y="13804"/>
                  </a:cubicBezTo>
                  <a:cubicBezTo>
                    <a:pt x="511336" y="18096"/>
                    <a:pt x="895450" y="1051878"/>
                    <a:pt x="904570" y="1073337"/>
                  </a:cubicBezTo>
                  <a:cubicBezTo>
                    <a:pt x="909398" y="1085139"/>
                    <a:pt x="908325" y="1089968"/>
                    <a:pt x="895450" y="1094796"/>
                  </a:cubicBezTo>
                  <a:cubicBezTo>
                    <a:pt x="842473" y="1113908"/>
                    <a:pt x="392172" y="1284950"/>
                    <a:pt x="31248" y="1421547"/>
                  </a:cubicBezTo>
                  <a:lnTo>
                    <a:pt x="0" y="1433366"/>
                  </a:lnTo>
                  <a:lnTo>
                    <a:pt x="0" y="172401"/>
                  </a:lnTo>
                  <a:lnTo>
                    <a:pt x="103788" y="135927"/>
                  </a:lnTo>
                  <a:cubicBezTo>
                    <a:pt x="298625" y="67426"/>
                    <a:pt x="455543" y="12128"/>
                    <a:pt x="479684" y="3075"/>
                  </a:cubicBezTo>
                  <a:cubicBezTo>
                    <a:pt x="486658" y="393"/>
                    <a:pt x="492157" y="-815"/>
                    <a:pt x="496382" y="5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46" name="Group 5">
            <a:extLst>
              <a:ext uri="{FF2B5EF4-FFF2-40B4-BE49-F238E27FC236}">
                <a16:creationId xmlns:a16="http://schemas.microsoft.com/office/drawing/2014/main" id="{C92CDD36-2C5E-40B1-A971-A7D34D862DAE}"/>
              </a:ext>
            </a:extLst>
          </p:cNvPr>
          <p:cNvGrpSpPr/>
          <p:nvPr/>
        </p:nvGrpSpPr>
        <p:grpSpPr>
          <a:xfrm>
            <a:off x="1242043" y="2720773"/>
            <a:ext cx="1309575" cy="2403846"/>
            <a:chOff x="2832912" y="2217237"/>
            <a:chExt cx="1264088" cy="2320350"/>
          </a:xfrm>
        </p:grpSpPr>
        <p:sp>
          <p:nvSpPr>
            <p:cNvPr id="151" name="Freeform: Shape 6">
              <a:extLst>
                <a:ext uri="{FF2B5EF4-FFF2-40B4-BE49-F238E27FC236}">
                  <a16:creationId xmlns:a16="http://schemas.microsoft.com/office/drawing/2014/main" id="{96FC0D6C-6E8C-42F6-886A-2913A08BECD6}"/>
                </a:ext>
              </a:extLst>
            </p:cNvPr>
            <p:cNvSpPr/>
            <p:nvPr/>
          </p:nvSpPr>
          <p:spPr>
            <a:xfrm>
              <a:off x="2832912" y="2217237"/>
              <a:ext cx="1264088" cy="2320350"/>
            </a:xfrm>
            <a:custGeom>
              <a:avLst/>
              <a:gdLst>
                <a:gd name="connsiteX0" fmla="*/ 1460199 w 1604995"/>
                <a:gd name="connsiteY0" fmla="*/ 2946099 h 2946115"/>
                <a:gd name="connsiteX1" fmla="*/ 92409 w 1604995"/>
                <a:gd name="connsiteY1" fmla="*/ 2921334 h 2946115"/>
                <a:gd name="connsiteX2" fmla="*/ 16 w 1604995"/>
                <a:gd name="connsiteY2" fmla="*/ 2825131 h 2946115"/>
                <a:gd name="connsiteX3" fmla="*/ 48594 w 1604995"/>
                <a:gd name="connsiteY3" fmla="*/ 92409 h 2946115"/>
                <a:gd name="connsiteX4" fmla="*/ 144796 w 1604995"/>
                <a:gd name="connsiteY4" fmla="*/ 16 h 2946115"/>
                <a:gd name="connsiteX5" fmla="*/ 1512586 w 1604995"/>
                <a:gd name="connsiteY5" fmla="*/ 24781 h 2946115"/>
                <a:gd name="connsiteX6" fmla="*/ 1604979 w 1604995"/>
                <a:gd name="connsiteY6" fmla="*/ 120984 h 2946115"/>
                <a:gd name="connsiteX7" fmla="*/ 1555449 w 1604995"/>
                <a:gd name="connsiteY7" fmla="*/ 2853706 h 2946115"/>
                <a:gd name="connsiteX8" fmla="*/ 1460199 w 1604995"/>
                <a:gd name="connsiteY8" fmla="*/ 2946099 h 294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95" h="2946115">
                  <a:moveTo>
                    <a:pt x="1460199" y="2946099"/>
                  </a:moveTo>
                  <a:lnTo>
                    <a:pt x="92409" y="2921334"/>
                  </a:lnTo>
                  <a:cubicBezTo>
                    <a:pt x="40021" y="2920381"/>
                    <a:pt x="-936" y="2877519"/>
                    <a:pt x="16" y="2825131"/>
                  </a:cubicBezTo>
                  <a:lnTo>
                    <a:pt x="48594" y="92409"/>
                  </a:lnTo>
                  <a:cubicBezTo>
                    <a:pt x="49546" y="40021"/>
                    <a:pt x="92409" y="-936"/>
                    <a:pt x="144796" y="16"/>
                  </a:cubicBezTo>
                  <a:lnTo>
                    <a:pt x="1512586" y="24781"/>
                  </a:lnTo>
                  <a:cubicBezTo>
                    <a:pt x="1564974" y="25734"/>
                    <a:pt x="1605931" y="68596"/>
                    <a:pt x="1604979" y="120984"/>
                  </a:cubicBezTo>
                  <a:lnTo>
                    <a:pt x="1555449" y="2853706"/>
                  </a:lnTo>
                  <a:cubicBezTo>
                    <a:pt x="1554496" y="2906094"/>
                    <a:pt x="1511634" y="2947051"/>
                    <a:pt x="1460199" y="2946099"/>
                  </a:cubicBezTo>
                  <a:close/>
                </a:path>
              </a:pathLst>
            </a:custGeom>
            <a:solidFill>
              <a:srgbClr val="0000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7">
              <a:extLst>
                <a:ext uri="{FF2B5EF4-FFF2-40B4-BE49-F238E27FC236}">
                  <a16:creationId xmlns:a16="http://schemas.microsoft.com/office/drawing/2014/main" id="{E77841E0-131C-48D2-A4A9-7326FE6BD614}"/>
                </a:ext>
              </a:extLst>
            </p:cNvPr>
            <p:cNvSpPr/>
            <p:nvPr/>
          </p:nvSpPr>
          <p:spPr>
            <a:xfrm>
              <a:off x="2898806" y="2433132"/>
              <a:ext cx="1099772" cy="1786191"/>
            </a:xfrm>
            <a:custGeom>
              <a:avLst/>
              <a:gdLst>
                <a:gd name="connsiteX0" fmla="*/ 1320165 w 1396365"/>
                <a:gd name="connsiteY0" fmla="*/ 2267903 h 2267902"/>
                <a:gd name="connsiteX1" fmla="*/ 36195 w 1396365"/>
                <a:gd name="connsiteY1" fmla="*/ 2245043 h 2267902"/>
                <a:gd name="connsiteX2" fmla="*/ 0 w 1396365"/>
                <a:gd name="connsiteY2" fmla="*/ 2207895 h 2267902"/>
                <a:gd name="connsiteX3" fmla="*/ 39053 w 1396365"/>
                <a:gd name="connsiteY3" fmla="*/ 36195 h 2267902"/>
                <a:gd name="connsiteX4" fmla="*/ 76200 w 1396365"/>
                <a:gd name="connsiteY4" fmla="*/ 0 h 2267902"/>
                <a:gd name="connsiteX5" fmla="*/ 1360170 w 1396365"/>
                <a:gd name="connsiteY5" fmla="*/ 22860 h 2267902"/>
                <a:gd name="connsiteX6" fmla="*/ 1396365 w 1396365"/>
                <a:gd name="connsiteY6" fmla="*/ 60007 h 2267902"/>
                <a:gd name="connsiteX7" fmla="*/ 1357313 w 1396365"/>
                <a:gd name="connsiteY7" fmla="*/ 2231708 h 2267902"/>
                <a:gd name="connsiteX8" fmla="*/ 1320165 w 1396365"/>
                <a:gd name="connsiteY8" fmla="*/ 2267903 h 226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365" h="2267902">
                  <a:moveTo>
                    <a:pt x="1320165" y="2267903"/>
                  </a:moveTo>
                  <a:lnTo>
                    <a:pt x="36195" y="2245043"/>
                  </a:lnTo>
                  <a:cubicBezTo>
                    <a:pt x="16192" y="2245043"/>
                    <a:pt x="0" y="2227897"/>
                    <a:pt x="0" y="2207895"/>
                  </a:cubicBezTo>
                  <a:lnTo>
                    <a:pt x="39053" y="36195"/>
                  </a:lnTo>
                  <a:cubicBezTo>
                    <a:pt x="39053" y="16192"/>
                    <a:pt x="56197" y="0"/>
                    <a:pt x="76200" y="0"/>
                  </a:cubicBezTo>
                  <a:lnTo>
                    <a:pt x="1360170" y="22860"/>
                  </a:lnTo>
                  <a:cubicBezTo>
                    <a:pt x="1380173" y="22860"/>
                    <a:pt x="1396365" y="40005"/>
                    <a:pt x="1396365" y="60007"/>
                  </a:cubicBezTo>
                  <a:lnTo>
                    <a:pt x="1357313" y="2231708"/>
                  </a:lnTo>
                  <a:cubicBezTo>
                    <a:pt x="1356360" y="2251710"/>
                    <a:pt x="1340167" y="2267903"/>
                    <a:pt x="1320165" y="2267903"/>
                  </a:cubicBezTo>
                  <a:close/>
                </a:path>
              </a:pathLst>
            </a:custGeom>
            <a:solidFill>
              <a:srgbClr val="C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3" name="Group 8">
              <a:extLst>
                <a:ext uri="{FF2B5EF4-FFF2-40B4-BE49-F238E27FC236}">
                  <a16:creationId xmlns:a16="http://schemas.microsoft.com/office/drawing/2014/main" id="{0D98ADE4-0634-4104-92EC-861774F952DE}"/>
                </a:ext>
              </a:extLst>
            </p:cNvPr>
            <p:cNvGrpSpPr/>
            <p:nvPr/>
          </p:nvGrpSpPr>
          <p:grpSpPr>
            <a:xfrm>
              <a:off x="3349795" y="3780629"/>
              <a:ext cx="224346" cy="223572"/>
              <a:chOff x="3349795" y="3780629"/>
              <a:chExt cx="224346" cy="223572"/>
            </a:xfrm>
          </p:grpSpPr>
          <p:sp>
            <p:nvSpPr>
              <p:cNvPr id="154" name="Freeform: Shape 9">
                <a:extLst>
                  <a:ext uri="{FF2B5EF4-FFF2-40B4-BE49-F238E27FC236}">
                    <a16:creationId xmlns:a16="http://schemas.microsoft.com/office/drawing/2014/main" id="{5EF32C83-283A-447B-B2F1-9CA10A0236D9}"/>
                  </a:ext>
                </a:extLst>
              </p:cNvPr>
              <p:cNvSpPr/>
              <p:nvPr/>
            </p:nvSpPr>
            <p:spPr>
              <a:xfrm>
                <a:off x="3349795" y="3780629"/>
                <a:ext cx="224346" cy="223572"/>
              </a:xfrm>
              <a:custGeom>
                <a:avLst/>
                <a:gdLst>
                  <a:gd name="connsiteX0" fmla="*/ 11 w 284849"/>
                  <a:gd name="connsiteY0" fmla="*/ 139076 h 283866"/>
                  <a:gd name="connsiteX1" fmla="*/ 142886 w 284849"/>
                  <a:gd name="connsiteY1" fmla="*/ 11 h 283866"/>
                  <a:gd name="connsiteX2" fmla="*/ 284808 w 284849"/>
                  <a:gd name="connsiteY2" fmla="*/ 143838 h 283866"/>
                  <a:gd name="connsiteX3" fmla="*/ 140981 w 284849"/>
                  <a:gd name="connsiteY3" fmla="*/ 283856 h 283866"/>
                  <a:gd name="connsiteX4" fmla="*/ 11 w 284849"/>
                  <a:gd name="connsiteY4" fmla="*/ 139076 h 28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849" h="283866">
                    <a:moveTo>
                      <a:pt x="11" y="139076"/>
                    </a:moveTo>
                    <a:cubicBezTo>
                      <a:pt x="963" y="60019"/>
                      <a:pt x="62876" y="-942"/>
                      <a:pt x="142886" y="11"/>
                    </a:cubicBezTo>
                    <a:cubicBezTo>
                      <a:pt x="222896" y="11"/>
                      <a:pt x="286713" y="65733"/>
                      <a:pt x="284808" y="143838"/>
                    </a:cubicBezTo>
                    <a:cubicBezTo>
                      <a:pt x="282903" y="220991"/>
                      <a:pt x="218133" y="284808"/>
                      <a:pt x="140981" y="283856"/>
                    </a:cubicBezTo>
                    <a:cubicBezTo>
                      <a:pt x="61923" y="282903"/>
                      <a:pt x="-942" y="219086"/>
                      <a:pt x="11" y="1390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0">
                <a:extLst>
                  <a:ext uri="{FF2B5EF4-FFF2-40B4-BE49-F238E27FC236}">
                    <a16:creationId xmlns:a16="http://schemas.microsoft.com/office/drawing/2014/main" id="{902D81BC-3FDC-4FA8-B127-2DD7E4F0070A}"/>
                  </a:ext>
                </a:extLst>
              </p:cNvPr>
              <p:cNvSpPr/>
              <p:nvPr/>
            </p:nvSpPr>
            <p:spPr>
              <a:xfrm>
                <a:off x="3420299" y="3850404"/>
                <a:ext cx="81041" cy="81793"/>
              </a:xfrm>
              <a:custGeom>
                <a:avLst/>
                <a:gdLst>
                  <a:gd name="connsiteX0" fmla="*/ 102898 w 102897"/>
                  <a:gd name="connsiteY0" fmla="*/ 51435 h 103851"/>
                  <a:gd name="connsiteX1" fmla="*/ 53368 w 102897"/>
                  <a:gd name="connsiteY1" fmla="*/ 103822 h 103851"/>
                  <a:gd name="connsiteX2" fmla="*/ 28 w 102897"/>
                  <a:gd name="connsiteY2" fmla="*/ 54292 h 103851"/>
                  <a:gd name="connsiteX3" fmla="*/ 51463 w 102897"/>
                  <a:gd name="connsiteY3" fmla="*/ 0 h 103851"/>
                  <a:gd name="connsiteX4" fmla="*/ 102898 w 102897"/>
                  <a:gd name="connsiteY4" fmla="*/ 51435 h 10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97" h="103851">
                    <a:moveTo>
                      <a:pt x="102898" y="51435"/>
                    </a:moveTo>
                    <a:cubicBezTo>
                      <a:pt x="102898" y="80010"/>
                      <a:pt x="81943" y="102870"/>
                      <a:pt x="53368" y="103822"/>
                    </a:cubicBezTo>
                    <a:cubicBezTo>
                      <a:pt x="25745" y="104775"/>
                      <a:pt x="1933" y="81915"/>
                      <a:pt x="28" y="54292"/>
                    </a:cubicBezTo>
                    <a:cubicBezTo>
                      <a:pt x="-925" y="24765"/>
                      <a:pt x="22888" y="0"/>
                      <a:pt x="51463" y="0"/>
                    </a:cubicBezTo>
                    <a:cubicBezTo>
                      <a:pt x="79085" y="0"/>
                      <a:pt x="102898" y="23813"/>
                      <a:pt x="102898" y="51435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8" name="Freeform: Shape 70">
            <a:extLst>
              <a:ext uri="{FF2B5EF4-FFF2-40B4-BE49-F238E27FC236}">
                <a16:creationId xmlns:a16="http://schemas.microsoft.com/office/drawing/2014/main" id="{9A0340E7-4297-4BD8-B8E6-6749382FA294}"/>
              </a:ext>
            </a:extLst>
          </p:cNvPr>
          <p:cNvSpPr/>
          <p:nvPr/>
        </p:nvSpPr>
        <p:spPr>
          <a:xfrm>
            <a:off x="1484917" y="1811246"/>
            <a:ext cx="921134" cy="67808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1305105" y="2949221"/>
            <a:ext cx="1174883" cy="1946949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conectados</a:t>
            </a:r>
            <a:r>
              <a:rPr lang="en-US" dirty="0"/>
              <a:t>!</a:t>
            </a:r>
          </a:p>
        </p:txBody>
      </p:sp>
      <p:grpSp>
        <p:nvGrpSpPr>
          <p:cNvPr id="105" name="Group 75">
            <a:extLst>
              <a:ext uri="{FF2B5EF4-FFF2-40B4-BE49-F238E27FC236}">
                <a16:creationId xmlns:a16="http://schemas.microsoft.com/office/drawing/2014/main" id="{AEC63CA2-8F47-4027-94A0-83FC090FA8B6}"/>
              </a:ext>
            </a:extLst>
          </p:cNvPr>
          <p:cNvGrpSpPr/>
          <p:nvPr/>
        </p:nvGrpSpPr>
        <p:grpSpPr>
          <a:xfrm flipH="1">
            <a:off x="9226402" y="2848862"/>
            <a:ext cx="2947166" cy="3299588"/>
            <a:chOff x="1" y="3962278"/>
            <a:chExt cx="2034371" cy="2277641"/>
          </a:xfrm>
        </p:grpSpPr>
        <p:sp>
          <p:nvSpPr>
            <p:cNvPr id="116" name="Freeform: Shape 3">
              <a:extLst>
                <a:ext uri="{FF2B5EF4-FFF2-40B4-BE49-F238E27FC236}">
                  <a16:creationId xmlns:a16="http://schemas.microsoft.com/office/drawing/2014/main" id="{CC60D579-0229-4346-A95D-01601012E343}"/>
                </a:ext>
              </a:extLst>
            </p:cNvPr>
            <p:cNvSpPr/>
            <p:nvPr/>
          </p:nvSpPr>
          <p:spPr>
            <a:xfrm>
              <a:off x="504899" y="3962278"/>
              <a:ext cx="1529473" cy="1851626"/>
            </a:xfrm>
            <a:custGeom>
              <a:avLst/>
              <a:gdLst>
                <a:gd name="connsiteX0" fmla="*/ 2660333 w 2715559"/>
                <a:gd name="connsiteY0" fmla="*/ 1901649 h 3287536"/>
                <a:gd name="connsiteX1" fmla="*/ 2655570 w 2715559"/>
                <a:gd name="connsiteY1" fmla="*/ 1765441 h 3287536"/>
                <a:gd name="connsiteX2" fmla="*/ 2713672 w 2715559"/>
                <a:gd name="connsiteY2" fmla="*/ 1554939 h 3287536"/>
                <a:gd name="connsiteX3" fmla="*/ 2673668 w 2715559"/>
                <a:gd name="connsiteY3" fmla="*/ 1450164 h 3287536"/>
                <a:gd name="connsiteX4" fmla="*/ 2648903 w 2715559"/>
                <a:gd name="connsiteY4" fmla="*/ 1334911 h 3287536"/>
                <a:gd name="connsiteX5" fmla="*/ 2655570 w 2715559"/>
                <a:gd name="connsiteY5" fmla="*/ 1231089 h 3287536"/>
                <a:gd name="connsiteX6" fmla="*/ 2480310 w 2715559"/>
                <a:gd name="connsiteY6" fmla="*/ 1001536 h 3287536"/>
                <a:gd name="connsiteX7" fmla="*/ 1182052 w 2715559"/>
                <a:gd name="connsiteY7" fmla="*/ 964389 h 3287536"/>
                <a:gd name="connsiteX8" fmla="*/ 886777 w 2715559"/>
                <a:gd name="connsiteY8" fmla="*/ 993916 h 3287536"/>
                <a:gd name="connsiteX9" fmla="*/ 865823 w 2715559"/>
                <a:gd name="connsiteY9" fmla="*/ 979629 h 3287536"/>
                <a:gd name="connsiteX10" fmla="*/ 901065 w 2715559"/>
                <a:gd name="connsiteY10" fmla="*/ 824371 h 3287536"/>
                <a:gd name="connsiteX11" fmla="*/ 973455 w 2715559"/>
                <a:gd name="connsiteY11" fmla="*/ 680544 h 3287536"/>
                <a:gd name="connsiteX12" fmla="*/ 973455 w 2715559"/>
                <a:gd name="connsiteY12" fmla="*/ 680544 h 3287536"/>
                <a:gd name="connsiteX13" fmla="*/ 985838 w 2715559"/>
                <a:gd name="connsiteY13" fmla="*/ 133809 h 3287536"/>
                <a:gd name="connsiteX14" fmla="*/ 1012508 w 2715559"/>
                <a:gd name="connsiteY14" fmla="*/ 103329 h 3287536"/>
                <a:gd name="connsiteX15" fmla="*/ 983933 w 2715559"/>
                <a:gd name="connsiteY15" fmla="*/ 57609 h 3287536"/>
                <a:gd name="connsiteX16" fmla="*/ 784860 w 2715559"/>
                <a:gd name="connsiteY16" fmla="*/ 42369 h 3287536"/>
                <a:gd name="connsiteX17" fmla="*/ 716280 w 2715559"/>
                <a:gd name="connsiteY17" fmla="*/ 156669 h 3287536"/>
                <a:gd name="connsiteX18" fmla="*/ 649605 w 2715559"/>
                <a:gd name="connsiteY18" fmla="*/ 318594 h 3287536"/>
                <a:gd name="connsiteX19" fmla="*/ 258127 w 2715559"/>
                <a:gd name="connsiteY19" fmla="*/ 921526 h 3287536"/>
                <a:gd name="connsiteX20" fmla="*/ 160020 w 2715559"/>
                <a:gd name="connsiteY20" fmla="*/ 1078689 h 3287536"/>
                <a:gd name="connsiteX21" fmla="*/ 40005 w 2715559"/>
                <a:gd name="connsiteY21" fmla="*/ 1474929 h 3287536"/>
                <a:gd name="connsiteX22" fmla="*/ 0 w 2715559"/>
                <a:gd name="connsiteY22" fmla="*/ 1522554 h 3287536"/>
                <a:gd name="connsiteX23" fmla="*/ 3810 w 2715559"/>
                <a:gd name="connsiteY23" fmla="*/ 1534936 h 3287536"/>
                <a:gd name="connsiteX24" fmla="*/ 303848 w 2715559"/>
                <a:gd name="connsiteY24" fmla="*/ 2331226 h 3287536"/>
                <a:gd name="connsiteX25" fmla="*/ 664845 w 2715559"/>
                <a:gd name="connsiteY25" fmla="*/ 3287536 h 3287536"/>
                <a:gd name="connsiteX26" fmla="*/ 701040 w 2715559"/>
                <a:gd name="connsiteY26" fmla="*/ 3279916 h 3287536"/>
                <a:gd name="connsiteX27" fmla="*/ 992505 w 2715559"/>
                <a:gd name="connsiteY27" fmla="*/ 3169426 h 3287536"/>
                <a:gd name="connsiteX28" fmla="*/ 1344930 w 2715559"/>
                <a:gd name="connsiteY28" fmla="*/ 3009406 h 3287536"/>
                <a:gd name="connsiteX29" fmla="*/ 2436495 w 2715559"/>
                <a:gd name="connsiteY29" fmla="*/ 2568399 h 3287536"/>
                <a:gd name="connsiteX30" fmla="*/ 2579370 w 2715559"/>
                <a:gd name="connsiteY30" fmla="*/ 2518869 h 3287536"/>
                <a:gd name="connsiteX31" fmla="*/ 2651760 w 2715559"/>
                <a:gd name="connsiteY31" fmla="*/ 2436001 h 3287536"/>
                <a:gd name="connsiteX32" fmla="*/ 2594610 w 2715559"/>
                <a:gd name="connsiteY32" fmla="*/ 2215974 h 3287536"/>
                <a:gd name="connsiteX33" fmla="*/ 2700338 w 2715559"/>
                <a:gd name="connsiteY33" fmla="*/ 2056906 h 3287536"/>
                <a:gd name="connsiteX34" fmla="*/ 2660333 w 2715559"/>
                <a:gd name="connsiteY34" fmla="*/ 1901649 h 328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15559" h="3287536">
                  <a:moveTo>
                    <a:pt x="2660333" y="1901649"/>
                  </a:moveTo>
                  <a:cubicBezTo>
                    <a:pt x="2630805" y="1854024"/>
                    <a:pt x="2619375" y="1812114"/>
                    <a:pt x="2655570" y="1765441"/>
                  </a:cubicBezTo>
                  <a:cubicBezTo>
                    <a:pt x="2695575" y="1700671"/>
                    <a:pt x="2723197" y="1633044"/>
                    <a:pt x="2713672" y="1554939"/>
                  </a:cubicBezTo>
                  <a:cubicBezTo>
                    <a:pt x="2707005" y="1506361"/>
                    <a:pt x="2686050" y="1459689"/>
                    <a:pt x="2673668" y="1450164"/>
                  </a:cubicBezTo>
                  <a:cubicBezTo>
                    <a:pt x="2630805" y="1418731"/>
                    <a:pt x="2627947" y="1379679"/>
                    <a:pt x="2648903" y="1334911"/>
                  </a:cubicBezTo>
                  <a:cubicBezTo>
                    <a:pt x="2663190" y="1310146"/>
                    <a:pt x="2662238" y="1257759"/>
                    <a:pt x="2655570" y="1231089"/>
                  </a:cubicBezTo>
                  <a:cubicBezTo>
                    <a:pt x="2627947" y="1131076"/>
                    <a:pt x="2575560" y="1050114"/>
                    <a:pt x="2480310" y="1001536"/>
                  </a:cubicBezTo>
                  <a:cubicBezTo>
                    <a:pt x="2211705" y="870091"/>
                    <a:pt x="1816418" y="870091"/>
                    <a:pt x="1182052" y="964389"/>
                  </a:cubicBezTo>
                  <a:cubicBezTo>
                    <a:pt x="1154430" y="977724"/>
                    <a:pt x="998220" y="981534"/>
                    <a:pt x="886777" y="993916"/>
                  </a:cubicBezTo>
                  <a:cubicBezTo>
                    <a:pt x="867727" y="995821"/>
                    <a:pt x="863918" y="996774"/>
                    <a:pt x="865823" y="979629"/>
                  </a:cubicBezTo>
                  <a:cubicBezTo>
                    <a:pt x="871538" y="927241"/>
                    <a:pt x="869633" y="873901"/>
                    <a:pt x="901065" y="824371"/>
                  </a:cubicBezTo>
                  <a:cubicBezTo>
                    <a:pt x="929640" y="779604"/>
                    <a:pt x="949643" y="729121"/>
                    <a:pt x="973455" y="680544"/>
                  </a:cubicBezTo>
                  <a:cubicBezTo>
                    <a:pt x="973455" y="680544"/>
                    <a:pt x="973455" y="680544"/>
                    <a:pt x="973455" y="680544"/>
                  </a:cubicBezTo>
                  <a:cubicBezTo>
                    <a:pt x="978218" y="498616"/>
                    <a:pt x="982027" y="315736"/>
                    <a:pt x="985838" y="133809"/>
                  </a:cubicBezTo>
                  <a:cubicBezTo>
                    <a:pt x="985838" y="112854"/>
                    <a:pt x="990600" y="101424"/>
                    <a:pt x="1012508" y="103329"/>
                  </a:cubicBezTo>
                  <a:cubicBezTo>
                    <a:pt x="1002983" y="88089"/>
                    <a:pt x="995363" y="71896"/>
                    <a:pt x="983933" y="57609"/>
                  </a:cubicBezTo>
                  <a:cubicBezTo>
                    <a:pt x="929640" y="-12876"/>
                    <a:pt x="848677" y="-19544"/>
                    <a:pt x="784860" y="42369"/>
                  </a:cubicBezTo>
                  <a:cubicBezTo>
                    <a:pt x="751523" y="74754"/>
                    <a:pt x="729615" y="112854"/>
                    <a:pt x="716280" y="156669"/>
                  </a:cubicBezTo>
                  <a:cubicBezTo>
                    <a:pt x="698183" y="211914"/>
                    <a:pt x="681990" y="269064"/>
                    <a:pt x="649605" y="318594"/>
                  </a:cubicBezTo>
                  <a:cubicBezTo>
                    <a:pt x="519113" y="519571"/>
                    <a:pt x="387667" y="719596"/>
                    <a:pt x="258127" y="921526"/>
                  </a:cubicBezTo>
                  <a:cubicBezTo>
                    <a:pt x="224790" y="972961"/>
                    <a:pt x="182880" y="1020586"/>
                    <a:pt x="160020" y="1078689"/>
                  </a:cubicBezTo>
                  <a:cubicBezTo>
                    <a:pt x="109538" y="1207276"/>
                    <a:pt x="78105" y="1342531"/>
                    <a:pt x="40005" y="1474929"/>
                  </a:cubicBezTo>
                  <a:cubicBezTo>
                    <a:pt x="33338" y="1497789"/>
                    <a:pt x="26670" y="1517791"/>
                    <a:pt x="0" y="1522554"/>
                  </a:cubicBezTo>
                  <a:cubicBezTo>
                    <a:pt x="953" y="1526364"/>
                    <a:pt x="1905" y="1531126"/>
                    <a:pt x="3810" y="1534936"/>
                  </a:cubicBezTo>
                  <a:cubicBezTo>
                    <a:pt x="103823" y="1800684"/>
                    <a:pt x="203835" y="2065479"/>
                    <a:pt x="303848" y="2331226"/>
                  </a:cubicBezTo>
                  <a:cubicBezTo>
                    <a:pt x="423863" y="2650314"/>
                    <a:pt x="544830" y="2968449"/>
                    <a:pt x="664845" y="3287536"/>
                  </a:cubicBezTo>
                  <a:cubicBezTo>
                    <a:pt x="677227" y="3284679"/>
                    <a:pt x="688658" y="3282774"/>
                    <a:pt x="701040" y="3279916"/>
                  </a:cubicBezTo>
                  <a:cubicBezTo>
                    <a:pt x="801052" y="3250389"/>
                    <a:pt x="896302" y="3208479"/>
                    <a:pt x="992505" y="3169426"/>
                  </a:cubicBezTo>
                  <a:cubicBezTo>
                    <a:pt x="1109663" y="3121801"/>
                    <a:pt x="1229677" y="3062746"/>
                    <a:pt x="1344930" y="3009406"/>
                  </a:cubicBezTo>
                  <a:cubicBezTo>
                    <a:pt x="1480185" y="2930349"/>
                    <a:pt x="2380298" y="2584591"/>
                    <a:pt x="2436495" y="2568399"/>
                  </a:cubicBezTo>
                  <a:cubicBezTo>
                    <a:pt x="2484120" y="2551254"/>
                    <a:pt x="2536508" y="2534109"/>
                    <a:pt x="2579370" y="2518869"/>
                  </a:cubicBezTo>
                  <a:cubicBezTo>
                    <a:pt x="2617470" y="2505534"/>
                    <a:pt x="2642235" y="2476959"/>
                    <a:pt x="2651760" y="2436001"/>
                  </a:cubicBezTo>
                  <a:cubicBezTo>
                    <a:pt x="2670810" y="2353134"/>
                    <a:pt x="2670810" y="2275029"/>
                    <a:pt x="2594610" y="2215974"/>
                  </a:cubicBezTo>
                  <a:cubicBezTo>
                    <a:pt x="2682240" y="2173111"/>
                    <a:pt x="2707958" y="2135964"/>
                    <a:pt x="2700338" y="2056906"/>
                  </a:cubicBezTo>
                  <a:cubicBezTo>
                    <a:pt x="2696528" y="2003566"/>
                    <a:pt x="2688908" y="1947369"/>
                    <a:pt x="2660333" y="1901649"/>
                  </a:cubicBez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73">
              <a:extLst>
                <a:ext uri="{FF2B5EF4-FFF2-40B4-BE49-F238E27FC236}">
                  <a16:creationId xmlns:a16="http://schemas.microsoft.com/office/drawing/2014/main" id="{8A1BC878-3DBD-4CA1-96AA-D53D677FB778}"/>
                </a:ext>
              </a:extLst>
            </p:cNvPr>
            <p:cNvSpPr/>
            <p:nvPr/>
          </p:nvSpPr>
          <p:spPr>
            <a:xfrm>
              <a:off x="1" y="4806553"/>
              <a:ext cx="907217" cy="1433366"/>
            </a:xfrm>
            <a:custGeom>
              <a:avLst/>
              <a:gdLst>
                <a:gd name="connsiteX0" fmla="*/ 496382 w 907217"/>
                <a:gd name="connsiteY0" fmla="*/ 594 h 1433366"/>
                <a:gd name="connsiteX1" fmla="*/ 505435 w 907217"/>
                <a:gd name="connsiteY1" fmla="*/ 13804 h 1433366"/>
                <a:gd name="connsiteX2" fmla="*/ 904570 w 907217"/>
                <a:gd name="connsiteY2" fmla="*/ 1073337 h 1433366"/>
                <a:gd name="connsiteX3" fmla="*/ 895450 w 907217"/>
                <a:gd name="connsiteY3" fmla="*/ 1094796 h 1433366"/>
                <a:gd name="connsiteX4" fmla="*/ 31248 w 907217"/>
                <a:gd name="connsiteY4" fmla="*/ 1421547 h 1433366"/>
                <a:gd name="connsiteX5" fmla="*/ 0 w 907217"/>
                <a:gd name="connsiteY5" fmla="*/ 1433366 h 1433366"/>
                <a:gd name="connsiteX6" fmla="*/ 0 w 907217"/>
                <a:gd name="connsiteY6" fmla="*/ 172401 h 1433366"/>
                <a:gd name="connsiteX7" fmla="*/ 103788 w 907217"/>
                <a:gd name="connsiteY7" fmla="*/ 135927 h 1433366"/>
                <a:gd name="connsiteX8" fmla="*/ 479684 w 907217"/>
                <a:gd name="connsiteY8" fmla="*/ 3075 h 1433366"/>
                <a:gd name="connsiteX9" fmla="*/ 496382 w 907217"/>
                <a:gd name="connsiteY9" fmla="*/ 594 h 143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7217" h="1433366">
                  <a:moveTo>
                    <a:pt x="496382" y="594"/>
                  </a:moveTo>
                  <a:cubicBezTo>
                    <a:pt x="500607" y="2002"/>
                    <a:pt x="503557" y="6025"/>
                    <a:pt x="505435" y="13804"/>
                  </a:cubicBezTo>
                  <a:cubicBezTo>
                    <a:pt x="511336" y="18096"/>
                    <a:pt x="895450" y="1051878"/>
                    <a:pt x="904570" y="1073337"/>
                  </a:cubicBezTo>
                  <a:cubicBezTo>
                    <a:pt x="909398" y="1085139"/>
                    <a:pt x="908325" y="1089968"/>
                    <a:pt x="895450" y="1094796"/>
                  </a:cubicBezTo>
                  <a:cubicBezTo>
                    <a:pt x="842473" y="1113908"/>
                    <a:pt x="392172" y="1284950"/>
                    <a:pt x="31248" y="1421547"/>
                  </a:cubicBezTo>
                  <a:lnTo>
                    <a:pt x="0" y="1433366"/>
                  </a:lnTo>
                  <a:lnTo>
                    <a:pt x="0" y="172401"/>
                  </a:lnTo>
                  <a:lnTo>
                    <a:pt x="103788" y="135927"/>
                  </a:lnTo>
                  <a:cubicBezTo>
                    <a:pt x="298625" y="67426"/>
                    <a:pt x="455543" y="12128"/>
                    <a:pt x="479684" y="3075"/>
                  </a:cubicBezTo>
                  <a:cubicBezTo>
                    <a:pt x="486658" y="393"/>
                    <a:pt x="492157" y="-815"/>
                    <a:pt x="496382" y="5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06" name="Group 5">
            <a:extLst>
              <a:ext uri="{FF2B5EF4-FFF2-40B4-BE49-F238E27FC236}">
                <a16:creationId xmlns:a16="http://schemas.microsoft.com/office/drawing/2014/main" id="{C92CDD36-2C5E-40B1-A971-A7D34D862DAE}"/>
              </a:ext>
            </a:extLst>
          </p:cNvPr>
          <p:cNvGrpSpPr/>
          <p:nvPr/>
        </p:nvGrpSpPr>
        <p:grpSpPr>
          <a:xfrm flipH="1">
            <a:off x="9380257" y="2923055"/>
            <a:ext cx="1309575" cy="2403846"/>
            <a:chOff x="2832912" y="2217237"/>
            <a:chExt cx="1264088" cy="2320350"/>
          </a:xfrm>
        </p:grpSpPr>
        <p:sp>
          <p:nvSpPr>
            <p:cNvPr id="111" name="Freeform: Shape 6">
              <a:extLst>
                <a:ext uri="{FF2B5EF4-FFF2-40B4-BE49-F238E27FC236}">
                  <a16:creationId xmlns:a16="http://schemas.microsoft.com/office/drawing/2014/main" id="{96FC0D6C-6E8C-42F6-886A-2913A08BECD6}"/>
                </a:ext>
              </a:extLst>
            </p:cNvPr>
            <p:cNvSpPr/>
            <p:nvPr/>
          </p:nvSpPr>
          <p:spPr>
            <a:xfrm>
              <a:off x="2832912" y="2217237"/>
              <a:ext cx="1264088" cy="2320350"/>
            </a:xfrm>
            <a:custGeom>
              <a:avLst/>
              <a:gdLst>
                <a:gd name="connsiteX0" fmla="*/ 1460199 w 1604995"/>
                <a:gd name="connsiteY0" fmla="*/ 2946099 h 2946115"/>
                <a:gd name="connsiteX1" fmla="*/ 92409 w 1604995"/>
                <a:gd name="connsiteY1" fmla="*/ 2921334 h 2946115"/>
                <a:gd name="connsiteX2" fmla="*/ 16 w 1604995"/>
                <a:gd name="connsiteY2" fmla="*/ 2825131 h 2946115"/>
                <a:gd name="connsiteX3" fmla="*/ 48594 w 1604995"/>
                <a:gd name="connsiteY3" fmla="*/ 92409 h 2946115"/>
                <a:gd name="connsiteX4" fmla="*/ 144796 w 1604995"/>
                <a:gd name="connsiteY4" fmla="*/ 16 h 2946115"/>
                <a:gd name="connsiteX5" fmla="*/ 1512586 w 1604995"/>
                <a:gd name="connsiteY5" fmla="*/ 24781 h 2946115"/>
                <a:gd name="connsiteX6" fmla="*/ 1604979 w 1604995"/>
                <a:gd name="connsiteY6" fmla="*/ 120984 h 2946115"/>
                <a:gd name="connsiteX7" fmla="*/ 1555449 w 1604995"/>
                <a:gd name="connsiteY7" fmla="*/ 2853706 h 2946115"/>
                <a:gd name="connsiteX8" fmla="*/ 1460199 w 1604995"/>
                <a:gd name="connsiteY8" fmla="*/ 2946099 h 294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95" h="2946115">
                  <a:moveTo>
                    <a:pt x="1460199" y="2946099"/>
                  </a:moveTo>
                  <a:lnTo>
                    <a:pt x="92409" y="2921334"/>
                  </a:lnTo>
                  <a:cubicBezTo>
                    <a:pt x="40021" y="2920381"/>
                    <a:pt x="-936" y="2877519"/>
                    <a:pt x="16" y="2825131"/>
                  </a:cubicBezTo>
                  <a:lnTo>
                    <a:pt x="48594" y="92409"/>
                  </a:lnTo>
                  <a:cubicBezTo>
                    <a:pt x="49546" y="40021"/>
                    <a:pt x="92409" y="-936"/>
                    <a:pt x="144796" y="16"/>
                  </a:cubicBezTo>
                  <a:lnTo>
                    <a:pt x="1512586" y="24781"/>
                  </a:lnTo>
                  <a:cubicBezTo>
                    <a:pt x="1564974" y="25734"/>
                    <a:pt x="1605931" y="68596"/>
                    <a:pt x="1604979" y="120984"/>
                  </a:cubicBezTo>
                  <a:lnTo>
                    <a:pt x="1555449" y="2853706"/>
                  </a:lnTo>
                  <a:cubicBezTo>
                    <a:pt x="1554496" y="2906094"/>
                    <a:pt x="1511634" y="2947051"/>
                    <a:pt x="1460199" y="29460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7">
              <a:extLst>
                <a:ext uri="{FF2B5EF4-FFF2-40B4-BE49-F238E27FC236}">
                  <a16:creationId xmlns:a16="http://schemas.microsoft.com/office/drawing/2014/main" id="{E77841E0-131C-48D2-A4A9-7326FE6BD614}"/>
                </a:ext>
              </a:extLst>
            </p:cNvPr>
            <p:cNvSpPr/>
            <p:nvPr/>
          </p:nvSpPr>
          <p:spPr>
            <a:xfrm>
              <a:off x="2898806" y="2433132"/>
              <a:ext cx="1099772" cy="1786191"/>
            </a:xfrm>
            <a:custGeom>
              <a:avLst/>
              <a:gdLst>
                <a:gd name="connsiteX0" fmla="*/ 1320165 w 1396365"/>
                <a:gd name="connsiteY0" fmla="*/ 2267903 h 2267902"/>
                <a:gd name="connsiteX1" fmla="*/ 36195 w 1396365"/>
                <a:gd name="connsiteY1" fmla="*/ 2245043 h 2267902"/>
                <a:gd name="connsiteX2" fmla="*/ 0 w 1396365"/>
                <a:gd name="connsiteY2" fmla="*/ 2207895 h 2267902"/>
                <a:gd name="connsiteX3" fmla="*/ 39053 w 1396365"/>
                <a:gd name="connsiteY3" fmla="*/ 36195 h 2267902"/>
                <a:gd name="connsiteX4" fmla="*/ 76200 w 1396365"/>
                <a:gd name="connsiteY4" fmla="*/ 0 h 2267902"/>
                <a:gd name="connsiteX5" fmla="*/ 1360170 w 1396365"/>
                <a:gd name="connsiteY5" fmla="*/ 22860 h 2267902"/>
                <a:gd name="connsiteX6" fmla="*/ 1396365 w 1396365"/>
                <a:gd name="connsiteY6" fmla="*/ 60007 h 2267902"/>
                <a:gd name="connsiteX7" fmla="*/ 1357313 w 1396365"/>
                <a:gd name="connsiteY7" fmla="*/ 2231708 h 2267902"/>
                <a:gd name="connsiteX8" fmla="*/ 1320165 w 1396365"/>
                <a:gd name="connsiteY8" fmla="*/ 2267903 h 226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365" h="2267902">
                  <a:moveTo>
                    <a:pt x="1320165" y="2267903"/>
                  </a:moveTo>
                  <a:lnTo>
                    <a:pt x="36195" y="2245043"/>
                  </a:lnTo>
                  <a:cubicBezTo>
                    <a:pt x="16192" y="2245043"/>
                    <a:pt x="0" y="2227897"/>
                    <a:pt x="0" y="2207895"/>
                  </a:cubicBezTo>
                  <a:lnTo>
                    <a:pt x="39053" y="36195"/>
                  </a:lnTo>
                  <a:cubicBezTo>
                    <a:pt x="39053" y="16192"/>
                    <a:pt x="56197" y="0"/>
                    <a:pt x="76200" y="0"/>
                  </a:cubicBezTo>
                  <a:lnTo>
                    <a:pt x="1360170" y="22860"/>
                  </a:lnTo>
                  <a:cubicBezTo>
                    <a:pt x="1380173" y="22860"/>
                    <a:pt x="1396365" y="40005"/>
                    <a:pt x="1396365" y="60007"/>
                  </a:cubicBezTo>
                  <a:lnTo>
                    <a:pt x="1357313" y="2231708"/>
                  </a:lnTo>
                  <a:cubicBezTo>
                    <a:pt x="1356360" y="2251710"/>
                    <a:pt x="1340167" y="2267903"/>
                    <a:pt x="1320165" y="2267903"/>
                  </a:cubicBezTo>
                  <a:close/>
                </a:path>
              </a:pathLst>
            </a:custGeom>
            <a:solidFill>
              <a:srgbClr val="C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3" name="Group 8">
              <a:extLst>
                <a:ext uri="{FF2B5EF4-FFF2-40B4-BE49-F238E27FC236}">
                  <a16:creationId xmlns:a16="http://schemas.microsoft.com/office/drawing/2014/main" id="{0D98ADE4-0634-4104-92EC-861774F952DE}"/>
                </a:ext>
              </a:extLst>
            </p:cNvPr>
            <p:cNvGrpSpPr/>
            <p:nvPr/>
          </p:nvGrpSpPr>
          <p:grpSpPr>
            <a:xfrm>
              <a:off x="3349795" y="3780629"/>
              <a:ext cx="224346" cy="223572"/>
              <a:chOff x="3349795" y="3780629"/>
              <a:chExt cx="224346" cy="223572"/>
            </a:xfrm>
          </p:grpSpPr>
          <p:sp>
            <p:nvSpPr>
              <p:cNvPr id="114" name="Freeform: Shape 9">
                <a:extLst>
                  <a:ext uri="{FF2B5EF4-FFF2-40B4-BE49-F238E27FC236}">
                    <a16:creationId xmlns:a16="http://schemas.microsoft.com/office/drawing/2014/main" id="{5EF32C83-283A-447B-B2F1-9CA10A0236D9}"/>
                  </a:ext>
                </a:extLst>
              </p:cNvPr>
              <p:cNvSpPr/>
              <p:nvPr/>
            </p:nvSpPr>
            <p:spPr>
              <a:xfrm>
                <a:off x="3349795" y="3780629"/>
                <a:ext cx="224346" cy="223572"/>
              </a:xfrm>
              <a:custGeom>
                <a:avLst/>
                <a:gdLst>
                  <a:gd name="connsiteX0" fmla="*/ 11 w 284849"/>
                  <a:gd name="connsiteY0" fmla="*/ 139076 h 283866"/>
                  <a:gd name="connsiteX1" fmla="*/ 142886 w 284849"/>
                  <a:gd name="connsiteY1" fmla="*/ 11 h 283866"/>
                  <a:gd name="connsiteX2" fmla="*/ 284808 w 284849"/>
                  <a:gd name="connsiteY2" fmla="*/ 143838 h 283866"/>
                  <a:gd name="connsiteX3" fmla="*/ 140981 w 284849"/>
                  <a:gd name="connsiteY3" fmla="*/ 283856 h 283866"/>
                  <a:gd name="connsiteX4" fmla="*/ 11 w 284849"/>
                  <a:gd name="connsiteY4" fmla="*/ 139076 h 28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849" h="283866">
                    <a:moveTo>
                      <a:pt x="11" y="139076"/>
                    </a:moveTo>
                    <a:cubicBezTo>
                      <a:pt x="963" y="60019"/>
                      <a:pt x="62876" y="-942"/>
                      <a:pt x="142886" y="11"/>
                    </a:cubicBezTo>
                    <a:cubicBezTo>
                      <a:pt x="222896" y="11"/>
                      <a:pt x="286713" y="65733"/>
                      <a:pt x="284808" y="143838"/>
                    </a:cubicBezTo>
                    <a:cubicBezTo>
                      <a:pt x="282903" y="220991"/>
                      <a:pt x="218133" y="284808"/>
                      <a:pt x="140981" y="283856"/>
                    </a:cubicBezTo>
                    <a:cubicBezTo>
                      <a:pt x="61923" y="282903"/>
                      <a:pt x="-942" y="219086"/>
                      <a:pt x="11" y="1390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0">
                <a:extLst>
                  <a:ext uri="{FF2B5EF4-FFF2-40B4-BE49-F238E27FC236}">
                    <a16:creationId xmlns:a16="http://schemas.microsoft.com/office/drawing/2014/main" id="{902D81BC-3FDC-4FA8-B127-2DD7E4F0070A}"/>
                  </a:ext>
                </a:extLst>
              </p:cNvPr>
              <p:cNvSpPr/>
              <p:nvPr/>
            </p:nvSpPr>
            <p:spPr>
              <a:xfrm>
                <a:off x="3420299" y="3850404"/>
                <a:ext cx="81041" cy="81793"/>
              </a:xfrm>
              <a:custGeom>
                <a:avLst/>
                <a:gdLst>
                  <a:gd name="connsiteX0" fmla="*/ 102898 w 102897"/>
                  <a:gd name="connsiteY0" fmla="*/ 51435 h 103851"/>
                  <a:gd name="connsiteX1" fmla="*/ 53368 w 102897"/>
                  <a:gd name="connsiteY1" fmla="*/ 103822 h 103851"/>
                  <a:gd name="connsiteX2" fmla="*/ 28 w 102897"/>
                  <a:gd name="connsiteY2" fmla="*/ 54292 h 103851"/>
                  <a:gd name="connsiteX3" fmla="*/ 51463 w 102897"/>
                  <a:gd name="connsiteY3" fmla="*/ 0 h 103851"/>
                  <a:gd name="connsiteX4" fmla="*/ 102898 w 102897"/>
                  <a:gd name="connsiteY4" fmla="*/ 51435 h 10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97" h="103851">
                    <a:moveTo>
                      <a:pt x="102898" y="51435"/>
                    </a:moveTo>
                    <a:cubicBezTo>
                      <a:pt x="102898" y="80010"/>
                      <a:pt x="81943" y="102870"/>
                      <a:pt x="53368" y="103822"/>
                    </a:cubicBezTo>
                    <a:cubicBezTo>
                      <a:pt x="25745" y="104775"/>
                      <a:pt x="1933" y="81915"/>
                      <a:pt x="28" y="54292"/>
                    </a:cubicBezTo>
                    <a:cubicBezTo>
                      <a:pt x="-925" y="24765"/>
                      <a:pt x="22888" y="0"/>
                      <a:pt x="51463" y="0"/>
                    </a:cubicBezTo>
                    <a:cubicBezTo>
                      <a:pt x="79085" y="0"/>
                      <a:pt x="102898" y="23813"/>
                      <a:pt x="102898" y="51435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8" name="Freeform: Shape 70">
            <a:extLst>
              <a:ext uri="{FF2B5EF4-FFF2-40B4-BE49-F238E27FC236}">
                <a16:creationId xmlns:a16="http://schemas.microsoft.com/office/drawing/2014/main" id="{9A0340E7-4297-4BD8-B8E6-6749382FA294}"/>
              </a:ext>
            </a:extLst>
          </p:cNvPr>
          <p:cNvSpPr/>
          <p:nvPr/>
        </p:nvSpPr>
        <p:spPr>
          <a:xfrm flipH="1">
            <a:off x="9525824" y="2013529"/>
            <a:ext cx="921134" cy="67808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aphic 14">
            <a:extLst>
              <a:ext uri="{FF2B5EF4-FFF2-40B4-BE49-F238E27FC236}">
                <a16:creationId xmlns:a16="http://schemas.microsoft.com/office/drawing/2014/main" id="{1EC83CCA-1CEF-4589-A6B4-5DE3A7F80032}"/>
              </a:ext>
            </a:extLst>
          </p:cNvPr>
          <p:cNvGrpSpPr/>
          <p:nvPr/>
        </p:nvGrpSpPr>
        <p:grpSpPr>
          <a:xfrm>
            <a:off x="4661605" y="1107712"/>
            <a:ext cx="2751078" cy="2163770"/>
            <a:chOff x="2444748" y="555045"/>
            <a:chExt cx="7282048" cy="5727454"/>
          </a:xfrm>
        </p:grpSpPr>
        <p:sp>
          <p:nvSpPr>
            <p:cNvPr id="134" name="Freeform: Shape 131">
              <a:extLst>
                <a:ext uri="{FF2B5EF4-FFF2-40B4-BE49-F238E27FC236}">
                  <a16:creationId xmlns:a16="http://schemas.microsoft.com/office/drawing/2014/main" id="{B50983AC-F29A-41FC-85A6-C4A3D9D1856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2">
              <a:extLst>
                <a:ext uri="{FF2B5EF4-FFF2-40B4-BE49-F238E27FC236}">
                  <a16:creationId xmlns:a16="http://schemas.microsoft.com/office/drawing/2014/main" id="{B3EA2433-651C-4B58-847B-85A11AAF643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3">
              <a:extLst>
                <a:ext uri="{FF2B5EF4-FFF2-40B4-BE49-F238E27FC236}">
                  <a16:creationId xmlns:a16="http://schemas.microsoft.com/office/drawing/2014/main" id="{49C18B2E-D346-4FF4-9EB8-DF0DB79D6A9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4">
              <a:extLst>
                <a:ext uri="{FF2B5EF4-FFF2-40B4-BE49-F238E27FC236}">
                  <a16:creationId xmlns:a16="http://schemas.microsoft.com/office/drawing/2014/main" id="{1D705248-10C2-4DA9-B75E-740252C3709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5">
              <a:extLst>
                <a:ext uri="{FF2B5EF4-FFF2-40B4-BE49-F238E27FC236}">
                  <a16:creationId xmlns:a16="http://schemas.microsoft.com/office/drawing/2014/main" id="{A888F070-150E-4DA6-9A46-85CEDE243A8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6">
              <a:extLst>
                <a:ext uri="{FF2B5EF4-FFF2-40B4-BE49-F238E27FC236}">
                  <a16:creationId xmlns:a16="http://schemas.microsoft.com/office/drawing/2014/main" id="{AFBE5C1B-D031-4A77-AF8E-D24C5791567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7">
              <a:extLst>
                <a:ext uri="{FF2B5EF4-FFF2-40B4-BE49-F238E27FC236}">
                  <a16:creationId xmlns:a16="http://schemas.microsoft.com/office/drawing/2014/main" id="{72428EED-386F-4887-8B91-65BF6CA08FB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38">
              <a:extLst>
                <a:ext uri="{FF2B5EF4-FFF2-40B4-BE49-F238E27FC236}">
                  <a16:creationId xmlns:a16="http://schemas.microsoft.com/office/drawing/2014/main" id="{CF704289-AA36-4568-8286-081558BAE18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7" name="Group 74">
            <a:extLst>
              <a:ext uri="{FF2B5EF4-FFF2-40B4-BE49-F238E27FC236}">
                <a16:creationId xmlns:a16="http://schemas.microsoft.com/office/drawing/2014/main" id="{1E290991-3C10-48BE-8F36-6049476006E4}"/>
              </a:ext>
            </a:extLst>
          </p:cNvPr>
          <p:cNvGrpSpPr/>
          <p:nvPr/>
        </p:nvGrpSpPr>
        <p:grpSpPr>
          <a:xfrm>
            <a:off x="1945486" y="4412708"/>
            <a:ext cx="2514037" cy="2457814"/>
            <a:chOff x="1509767" y="5181402"/>
            <a:chExt cx="1735391" cy="1696581"/>
          </a:xfrm>
        </p:grpSpPr>
        <p:sp>
          <p:nvSpPr>
            <p:cNvPr id="149" name="Freeform: Shape 12">
              <a:extLst>
                <a:ext uri="{FF2B5EF4-FFF2-40B4-BE49-F238E27FC236}">
                  <a16:creationId xmlns:a16="http://schemas.microsoft.com/office/drawing/2014/main" id="{A5D2692D-3172-429B-9582-A9B2DA6EA0C7}"/>
                </a:ext>
              </a:extLst>
            </p:cNvPr>
            <p:cNvSpPr/>
            <p:nvPr/>
          </p:nvSpPr>
          <p:spPr>
            <a:xfrm>
              <a:off x="2129557" y="6377457"/>
              <a:ext cx="1115601" cy="500526"/>
            </a:xfrm>
            <a:custGeom>
              <a:avLst/>
              <a:gdLst>
                <a:gd name="connsiteX0" fmla="*/ 603980 w 1744122"/>
                <a:gd name="connsiteY0" fmla="*/ 1515955 h 1515954"/>
                <a:gd name="connsiteX1" fmla="*/ 18193 w 1744122"/>
                <a:gd name="connsiteY1" fmla="*/ 836822 h 1515954"/>
                <a:gd name="connsiteX2" fmla="*/ 24860 w 1744122"/>
                <a:gd name="connsiteY2" fmla="*/ 774910 h 1515954"/>
                <a:gd name="connsiteX3" fmla="*/ 1165003 w 1744122"/>
                <a:gd name="connsiteY3" fmla="*/ 8147 h 1515954"/>
                <a:gd name="connsiteX4" fmla="*/ 1203103 w 1744122"/>
                <a:gd name="connsiteY4" fmla="*/ 11958 h 1515954"/>
                <a:gd name="connsiteX5" fmla="*/ 1744123 w 1744122"/>
                <a:gd name="connsiteY5" fmla="*/ 619652 h 1515954"/>
                <a:gd name="connsiteX6" fmla="*/ 1651730 w 1744122"/>
                <a:gd name="connsiteY6" fmla="*/ 733000 h 1515954"/>
                <a:gd name="connsiteX7" fmla="*/ 684943 w 1744122"/>
                <a:gd name="connsiteY7" fmla="*/ 1478808 h 1515954"/>
                <a:gd name="connsiteX8" fmla="*/ 603980 w 1744122"/>
                <a:gd name="connsiteY8" fmla="*/ 1515955 h 1515954"/>
                <a:gd name="connsiteX0" fmla="*/ 603980 w 1744124"/>
                <a:gd name="connsiteY0" fmla="*/ 1515955 h 1515956"/>
                <a:gd name="connsiteX1" fmla="*/ 18193 w 1744124"/>
                <a:gd name="connsiteY1" fmla="*/ 836822 h 1515956"/>
                <a:gd name="connsiteX2" fmla="*/ 24860 w 1744124"/>
                <a:gd name="connsiteY2" fmla="*/ 774910 h 1515956"/>
                <a:gd name="connsiteX3" fmla="*/ 1165003 w 1744124"/>
                <a:gd name="connsiteY3" fmla="*/ 8147 h 1515956"/>
                <a:gd name="connsiteX4" fmla="*/ 1203103 w 1744124"/>
                <a:gd name="connsiteY4" fmla="*/ 11958 h 1515956"/>
                <a:gd name="connsiteX5" fmla="*/ 1744123 w 1744124"/>
                <a:gd name="connsiteY5" fmla="*/ 619652 h 1515956"/>
                <a:gd name="connsiteX6" fmla="*/ 684943 w 1744124"/>
                <a:gd name="connsiteY6" fmla="*/ 1478808 h 1515956"/>
                <a:gd name="connsiteX7" fmla="*/ 603980 w 1744124"/>
                <a:gd name="connsiteY7" fmla="*/ 1515955 h 1515956"/>
                <a:gd name="connsiteX0" fmla="*/ 603980 w 1947061"/>
                <a:gd name="connsiteY0" fmla="*/ 1569179 h 1569178"/>
                <a:gd name="connsiteX1" fmla="*/ 18193 w 1947061"/>
                <a:gd name="connsiteY1" fmla="*/ 890046 h 1569178"/>
                <a:gd name="connsiteX2" fmla="*/ 24860 w 1947061"/>
                <a:gd name="connsiteY2" fmla="*/ 828134 h 1569178"/>
                <a:gd name="connsiteX3" fmla="*/ 1165003 w 1947061"/>
                <a:gd name="connsiteY3" fmla="*/ 61371 h 1569178"/>
                <a:gd name="connsiteX4" fmla="*/ 1203103 w 1947061"/>
                <a:gd name="connsiteY4" fmla="*/ 65182 h 1569178"/>
                <a:gd name="connsiteX5" fmla="*/ 1947061 w 1947061"/>
                <a:gd name="connsiteY5" fmla="*/ 891425 h 1569178"/>
                <a:gd name="connsiteX6" fmla="*/ 684943 w 1947061"/>
                <a:gd name="connsiteY6" fmla="*/ 1532032 h 1569178"/>
                <a:gd name="connsiteX7" fmla="*/ 603980 w 1947061"/>
                <a:gd name="connsiteY7" fmla="*/ 1569179 h 1569178"/>
                <a:gd name="connsiteX0" fmla="*/ 603980 w 1947061"/>
                <a:gd name="connsiteY0" fmla="*/ 1569179 h 1569180"/>
                <a:gd name="connsiteX1" fmla="*/ 18193 w 1947061"/>
                <a:gd name="connsiteY1" fmla="*/ 890046 h 1569180"/>
                <a:gd name="connsiteX2" fmla="*/ 24860 w 1947061"/>
                <a:gd name="connsiteY2" fmla="*/ 828134 h 1569180"/>
                <a:gd name="connsiteX3" fmla="*/ 1165003 w 1947061"/>
                <a:gd name="connsiteY3" fmla="*/ 61371 h 1569180"/>
                <a:gd name="connsiteX4" fmla="*/ 1203103 w 1947061"/>
                <a:gd name="connsiteY4" fmla="*/ 65182 h 1569180"/>
                <a:gd name="connsiteX5" fmla="*/ 1947061 w 1947061"/>
                <a:gd name="connsiteY5" fmla="*/ 891425 h 1569180"/>
                <a:gd name="connsiteX6" fmla="*/ 603980 w 1947061"/>
                <a:gd name="connsiteY6" fmla="*/ 1569179 h 1569180"/>
                <a:gd name="connsiteX0" fmla="*/ 127319 w 1943922"/>
                <a:gd name="connsiteY0" fmla="*/ 994186 h 1037602"/>
                <a:gd name="connsiteX1" fmla="*/ 15054 w 1943922"/>
                <a:gd name="connsiteY1" fmla="*/ 890046 h 1037602"/>
                <a:gd name="connsiteX2" fmla="*/ 21721 w 1943922"/>
                <a:gd name="connsiteY2" fmla="*/ 828134 h 1037602"/>
                <a:gd name="connsiteX3" fmla="*/ 1161864 w 1943922"/>
                <a:gd name="connsiteY3" fmla="*/ 61371 h 1037602"/>
                <a:gd name="connsiteX4" fmla="*/ 1199964 w 1943922"/>
                <a:gd name="connsiteY4" fmla="*/ 65182 h 1037602"/>
                <a:gd name="connsiteX5" fmla="*/ 1943922 w 1943922"/>
                <a:gd name="connsiteY5" fmla="*/ 891425 h 1037602"/>
                <a:gd name="connsiteX6" fmla="*/ 127319 w 1943922"/>
                <a:gd name="connsiteY6" fmla="*/ 994186 h 1037602"/>
                <a:gd name="connsiteX0" fmla="*/ 127319 w 1943922"/>
                <a:gd name="connsiteY0" fmla="*/ 994186 h 994186"/>
                <a:gd name="connsiteX1" fmla="*/ 15054 w 1943922"/>
                <a:gd name="connsiteY1" fmla="*/ 890046 h 994186"/>
                <a:gd name="connsiteX2" fmla="*/ 21721 w 1943922"/>
                <a:gd name="connsiteY2" fmla="*/ 828134 h 994186"/>
                <a:gd name="connsiteX3" fmla="*/ 1161864 w 1943922"/>
                <a:gd name="connsiteY3" fmla="*/ 61371 h 994186"/>
                <a:gd name="connsiteX4" fmla="*/ 1199964 w 1943922"/>
                <a:gd name="connsiteY4" fmla="*/ 65182 h 994186"/>
                <a:gd name="connsiteX5" fmla="*/ 1943922 w 1943922"/>
                <a:gd name="connsiteY5" fmla="*/ 891425 h 994186"/>
                <a:gd name="connsiteX6" fmla="*/ 127319 w 1943922"/>
                <a:gd name="connsiteY6" fmla="*/ 994186 h 994186"/>
                <a:gd name="connsiteX0" fmla="*/ 127319 w 1943922"/>
                <a:gd name="connsiteY0" fmla="*/ 994186 h 994186"/>
                <a:gd name="connsiteX1" fmla="*/ 15054 w 1943922"/>
                <a:gd name="connsiteY1" fmla="*/ 890046 h 994186"/>
                <a:gd name="connsiteX2" fmla="*/ 21721 w 1943922"/>
                <a:gd name="connsiteY2" fmla="*/ 828134 h 994186"/>
                <a:gd name="connsiteX3" fmla="*/ 1161864 w 1943922"/>
                <a:gd name="connsiteY3" fmla="*/ 61371 h 994186"/>
                <a:gd name="connsiteX4" fmla="*/ 1199964 w 1943922"/>
                <a:gd name="connsiteY4" fmla="*/ 65182 h 994186"/>
                <a:gd name="connsiteX5" fmla="*/ 1943922 w 1943922"/>
                <a:gd name="connsiteY5" fmla="*/ 891425 h 994186"/>
                <a:gd name="connsiteX6" fmla="*/ 127319 w 1943922"/>
                <a:gd name="connsiteY6" fmla="*/ 994186 h 994186"/>
                <a:gd name="connsiteX0" fmla="*/ 127319 w 1994657"/>
                <a:gd name="connsiteY0" fmla="*/ 996684 h 996684"/>
                <a:gd name="connsiteX1" fmla="*/ 15054 w 1994657"/>
                <a:gd name="connsiteY1" fmla="*/ 892544 h 996684"/>
                <a:gd name="connsiteX2" fmla="*/ 21721 w 1994657"/>
                <a:gd name="connsiteY2" fmla="*/ 830632 h 996684"/>
                <a:gd name="connsiteX3" fmla="*/ 1161864 w 1994657"/>
                <a:gd name="connsiteY3" fmla="*/ 63869 h 996684"/>
                <a:gd name="connsiteX4" fmla="*/ 1199964 w 1994657"/>
                <a:gd name="connsiteY4" fmla="*/ 67680 h 996684"/>
                <a:gd name="connsiteX5" fmla="*/ 1994657 w 1994657"/>
                <a:gd name="connsiteY5" fmla="*/ 927745 h 996684"/>
                <a:gd name="connsiteX6" fmla="*/ 127319 w 1994657"/>
                <a:gd name="connsiteY6" fmla="*/ 996684 h 996684"/>
                <a:gd name="connsiteX0" fmla="*/ 127319 w 1994657"/>
                <a:gd name="connsiteY0" fmla="*/ 996684 h 996684"/>
                <a:gd name="connsiteX1" fmla="*/ 15054 w 1994657"/>
                <a:gd name="connsiteY1" fmla="*/ 892544 h 996684"/>
                <a:gd name="connsiteX2" fmla="*/ 21721 w 1994657"/>
                <a:gd name="connsiteY2" fmla="*/ 830632 h 996684"/>
                <a:gd name="connsiteX3" fmla="*/ 1161864 w 1994657"/>
                <a:gd name="connsiteY3" fmla="*/ 63869 h 996684"/>
                <a:gd name="connsiteX4" fmla="*/ 1199964 w 1994657"/>
                <a:gd name="connsiteY4" fmla="*/ 67680 h 996684"/>
                <a:gd name="connsiteX5" fmla="*/ 1994657 w 1994657"/>
                <a:gd name="connsiteY5" fmla="*/ 927745 h 996684"/>
                <a:gd name="connsiteX6" fmla="*/ 127319 w 1994657"/>
                <a:gd name="connsiteY6" fmla="*/ 996684 h 996684"/>
                <a:gd name="connsiteX0" fmla="*/ 127319 w 1994657"/>
                <a:gd name="connsiteY0" fmla="*/ 939723 h 939723"/>
                <a:gd name="connsiteX1" fmla="*/ 15054 w 1994657"/>
                <a:gd name="connsiteY1" fmla="*/ 835583 h 939723"/>
                <a:gd name="connsiteX2" fmla="*/ 21721 w 1994657"/>
                <a:gd name="connsiteY2" fmla="*/ 773671 h 939723"/>
                <a:gd name="connsiteX3" fmla="*/ 1161864 w 1994657"/>
                <a:gd name="connsiteY3" fmla="*/ 6908 h 939723"/>
                <a:gd name="connsiteX4" fmla="*/ 1199964 w 1994657"/>
                <a:gd name="connsiteY4" fmla="*/ 10719 h 939723"/>
                <a:gd name="connsiteX5" fmla="*/ 1994657 w 1994657"/>
                <a:gd name="connsiteY5" fmla="*/ 870784 h 939723"/>
                <a:gd name="connsiteX6" fmla="*/ 127319 w 1994657"/>
                <a:gd name="connsiteY6" fmla="*/ 939723 h 939723"/>
                <a:gd name="connsiteX0" fmla="*/ 123992 w 1991330"/>
                <a:gd name="connsiteY0" fmla="*/ 939721 h 939721"/>
                <a:gd name="connsiteX1" fmla="*/ 11727 w 1991330"/>
                <a:gd name="connsiteY1" fmla="*/ 835581 h 939721"/>
                <a:gd name="connsiteX2" fmla="*/ 18394 w 1991330"/>
                <a:gd name="connsiteY2" fmla="*/ 773669 h 939721"/>
                <a:gd name="connsiteX3" fmla="*/ 1158537 w 1991330"/>
                <a:gd name="connsiteY3" fmla="*/ 6906 h 939721"/>
                <a:gd name="connsiteX4" fmla="*/ 1196637 w 1991330"/>
                <a:gd name="connsiteY4" fmla="*/ 10717 h 939721"/>
                <a:gd name="connsiteX5" fmla="*/ 1991330 w 1991330"/>
                <a:gd name="connsiteY5" fmla="*/ 870782 h 939721"/>
                <a:gd name="connsiteX6" fmla="*/ 123992 w 1991330"/>
                <a:gd name="connsiteY6" fmla="*/ 939721 h 939721"/>
                <a:gd name="connsiteX0" fmla="*/ 194213 w 2061551"/>
                <a:gd name="connsiteY0" fmla="*/ 939721 h 939721"/>
                <a:gd name="connsiteX1" fmla="*/ 81948 w 2061551"/>
                <a:gd name="connsiteY1" fmla="*/ 835582 h 939721"/>
                <a:gd name="connsiteX2" fmla="*/ 88615 w 2061551"/>
                <a:gd name="connsiteY2" fmla="*/ 773669 h 939721"/>
                <a:gd name="connsiteX3" fmla="*/ 1228758 w 2061551"/>
                <a:gd name="connsiteY3" fmla="*/ 6906 h 939721"/>
                <a:gd name="connsiteX4" fmla="*/ 1266858 w 2061551"/>
                <a:gd name="connsiteY4" fmla="*/ 10717 h 939721"/>
                <a:gd name="connsiteX5" fmla="*/ 2061551 w 2061551"/>
                <a:gd name="connsiteY5" fmla="*/ 870782 h 939721"/>
                <a:gd name="connsiteX6" fmla="*/ 194213 w 2061551"/>
                <a:gd name="connsiteY6" fmla="*/ 939721 h 939721"/>
                <a:gd name="connsiteX0" fmla="*/ 123486 w 1990824"/>
                <a:gd name="connsiteY0" fmla="*/ 939721 h 939721"/>
                <a:gd name="connsiteX1" fmla="*/ 11221 w 1990824"/>
                <a:gd name="connsiteY1" fmla="*/ 835582 h 939721"/>
                <a:gd name="connsiteX2" fmla="*/ 17888 w 1990824"/>
                <a:gd name="connsiteY2" fmla="*/ 773669 h 939721"/>
                <a:gd name="connsiteX3" fmla="*/ 1158031 w 1990824"/>
                <a:gd name="connsiteY3" fmla="*/ 6906 h 939721"/>
                <a:gd name="connsiteX4" fmla="*/ 1196131 w 1990824"/>
                <a:gd name="connsiteY4" fmla="*/ 10717 h 939721"/>
                <a:gd name="connsiteX5" fmla="*/ 1990824 w 1990824"/>
                <a:gd name="connsiteY5" fmla="*/ 870782 h 939721"/>
                <a:gd name="connsiteX6" fmla="*/ 123486 w 1990824"/>
                <a:gd name="connsiteY6" fmla="*/ 939721 h 939721"/>
                <a:gd name="connsiteX0" fmla="*/ 125450 w 1992788"/>
                <a:gd name="connsiteY0" fmla="*/ 939721 h 939721"/>
                <a:gd name="connsiteX1" fmla="*/ 13185 w 1992788"/>
                <a:gd name="connsiteY1" fmla="*/ 835582 h 939721"/>
                <a:gd name="connsiteX2" fmla="*/ 19852 w 1992788"/>
                <a:gd name="connsiteY2" fmla="*/ 773669 h 939721"/>
                <a:gd name="connsiteX3" fmla="*/ 1159995 w 1992788"/>
                <a:gd name="connsiteY3" fmla="*/ 6906 h 939721"/>
                <a:gd name="connsiteX4" fmla="*/ 1198095 w 1992788"/>
                <a:gd name="connsiteY4" fmla="*/ 10717 h 939721"/>
                <a:gd name="connsiteX5" fmla="*/ 1992788 w 1992788"/>
                <a:gd name="connsiteY5" fmla="*/ 870782 h 939721"/>
                <a:gd name="connsiteX6" fmla="*/ 125450 w 1992788"/>
                <a:gd name="connsiteY6" fmla="*/ 939721 h 939721"/>
                <a:gd name="connsiteX0" fmla="*/ 186284 w 2053622"/>
                <a:gd name="connsiteY0" fmla="*/ 939721 h 939721"/>
                <a:gd name="connsiteX1" fmla="*/ 97684 w 2053622"/>
                <a:gd name="connsiteY1" fmla="*/ 830850 h 939721"/>
                <a:gd name="connsiteX2" fmla="*/ 80686 w 2053622"/>
                <a:gd name="connsiteY2" fmla="*/ 773669 h 939721"/>
                <a:gd name="connsiteX3" fmla="*/ 1220829 w 2053622"/>
                <a:gd name="connsiteY3" fmla="*/ 6906 h 939721"/>
                <a:gd name="connsiteX4" fmla="*/ 1258929 w 2053622"/>
                <a:gd name="connsiteY4" fmla="*/ 10717 h 939721"/>
                <a:gd name="connsiteX5" fmla="*/ 2053622 w 2053622"/>
                <a:gd name="connsiteY5" fmla="*/ 870782 h 939721"/>
                <a:gd name="connsiteX6" fmla="*/ 186284 w 2053622"/>
                <a:gd name="connsiteY6" fmla="*/ 939721 h 939721"/>
                <a:gd name="connsiteX0" fmla="*/ 113169 w 1980507"/>
                <a:gd name="connsiteY0" fmla="*/ 939721 h 939721"/>
                <a:gd name="connsiteX1" fmla="*/ 24569 w 1980507"/>
                <a:gd name="connsiteY1" fmla="*/ 830850 h 939721"/>
                <a:gd name="connsiteX2" fmla="*/ 7571 w 1980507"/>
                <a:gd name="connsiteY2" fmla="*/ 773669 h 939721"/>
                <a:gd name="connsiteX3" fmla="*/ 1147714 w 1980507"/>
                <a:gd name="connsiteY3" fmla="*/ 6906 h 939721"/>
                <a:gd name="connsiteX4" fmla="*/ 1185814 w 1980507"/>
                <a:gd name="connsiteY4" fmla="*/ 10717 h 939721"/>
                <a:gd name="connsiteX5" fmla="*/ 1980507 w 1980507"/>
                <a:gd name="connsiteY5" fmla="*/ 870782 h 939721"/>
                <a:gd name="connsiteX6" fmla="*/ 113169 w 1980507"/>
                <a:gd name="connsiteY6" fmla="*/ 939721 h 939721"/>
                <a:gd name="connsiteX0" fmla="*/ 74690 w 1989360"/>
                <a:gd name="connsiteY0" fmla="*/ 887655 h 887655"/>
                <a:gd name="connsiteX1" fmla="*/ 33422 w 1989360"/>
                <a:gd name="connsiteY1" fmla="*/ 830850 h 887655"/>
                <a:gd name="connsiteX2" fmla="*/ 16424 w 1989360"/>
                <a:gd name="connsiteY2" fmla="*/ 773669 h 887655"/>
                <a:gd name="connsiteX3" fmla="*/ 1156567 w 1989360"/>
                <a:gd name="connsiteY3" fmla="*/ 6906 h 887655"/>
                <a:gd name="connsiteX4" fmla="*/ 1194667 w 1989360"/>
                <a:gd name="connsiteY4" fmla="*/ 10717 h 887655"/>
                <a:gd name="connsiteX5" fmla="*/ 1989360 w 1989360"/>
                <a:gd name="connsiteY5" fmla="*/ 870782 h 887655"/>
                <a:gd name="connsiteX6" fmla="*/ 74690 w 1989360"/>
                <a:gd name="connsiteY6" fmla="*/ 887655 h 887655"/>
                <a:gd name="connsiteX0" fmla="*/ 74690 w 1989360"/>
                <a:gd name="connsiteY0" fmla="*/ 887655 h 891456"/>
                <a:gd name="connsiteX1" fmla="*/ 33422 w 1989360"/>
                <a:gd name="connsiteY1" fmla="*/ 830850 h 891456"/>
                <a:gd name="connsiteX2" fmla="*/ 16424 w 1989360"/>
                <a:gd name="connsiteY2" fmla="*/ 773669 h 891456"/>
                <a:gd name="connsiteX3" fmla="*/ 1156567 w 1989360"/>
                <a:gd name="connsiteY3" fmla="*/ 6906 h 891456"/>
                <a:gd name="connsiteX4" fmla="*/ 1194667 w 1989360"/>
                <a:gd name="connsiteY4" fmla="*/ 10717 h 891456"/>
                <a:gd name="connsiteX5" fmla="*/ 1989360 w 1989360"/>
                <a:gd name="connsiteY5" fmla="*/ 870782 h 891456"/>
                <a:gd name="connsiteX6" fmla="*/ 74690 w 1989360"/>
                <a:gd name="connsiteY6" fmla="*/ 887655 h 891456"/>
                <a:gd name="connsiteX0" fmla="*/ 66068 w 1980738"/>
                <a:gd name="connsiteY0" fmla="*/ 887655 h 891458"/>
                <a:gd name="connsiteX1" fmla="*/ 24800 w 1980738"/>
                <a:gd name="connsiteY1" fmla="*/ 830850 h 891458"/>
                <a:gd name="connsiteX2" fmla="*/ 7802 w 1980738"/>
                <a:gd name="connsiteY2" fmla="*/ 773669 h 891458"/>
                <a:gd name="connsiteX3" fmla="*/ 1147945 w 1980738"/>
                <a:gd name="connsiteY3" fmla="*/ 6906 h 891458"/>
                <a:gd name="connsiteX4" fmla="*/ 1186045 w 1980738"/>
                <a:gd name="connsiteY4" fmla="*/ 10717 h 891458"/>
                <a:gd name="connsiteX5" fmla="*/ 1980738 w 1980738"/>
                <a:gd name="connsiteY5" fmla="*/ 870782 h 891458"/>
                <a:gd name="connsiteX6" fmla="*/ 66068 w 1980738"/>
                <a:gd name="connsiteY6" fmla="*/ 887655 h 891458"/>
                <a:gd name="connsiteX0" fmla="*/ 66068 w 1980738"/>
                <a:gd name="connsiteY0" fmla="*/ 943918 h 943918"/>
                <a:gd name="connsiteX1" fmla="*/ 24800 w 1980738"/>
                <a:gd name="connsiteY1" fmla="*/ 887113 h 943918"/>
                <a:gd name="connsiteX2" fmla="*/ 7802 w 1980738"/>
                <a:gd name="connsiteY2" fmla="*/ 829932 h 943918"/>
                <a:gd name="connsiteX3" fmla="*/ 1147945 w 1980738"/>
                <a:gd name="connsiteY3" fmla="*/ 63169 h 943918"/>
                <a:gd name="connsiteX4" fmla="*/ 1186045 w 1980738"/>
                <a:gd name="connsiteY4" fmla="*/ 66980 h 943918"/>
                <a:gd name="connsiteX5" fmla="*/ 1980738 w 1980738"/>
                <a:gd name="connsiteY5" fmla="*/ 917579 h 943918"/>
                <a:gd name="connsiteX6" fmla="*/ 66068 w 1980738"/>
                <a:gd name="connsiteY6" fmla="*/ 943918 h 943918"/>
                <a:gd name="connsiteX0" fmla="*/ 66068 w 1980738"/>
                <a:gd name="connsiteY0" fmla="*/ 888677 h 888677"/>
                <a:gd name="connsiteX1" fmla="*/ 24800 w 1980738"/>
                <a:gd name="connsiteY1" fmla="*/ 831872 h 888677"/>
                <a:gd name="connsiteX2" fmla="*/ 7802 w 1980738"/>
                <a:gd name="connsiteY2" fmla="*/ 774691 h 888677"/>
                <a:gd name="connsiteX3" fmla="*/ 1147945 w 1980738"/>
                <a:gd name="connsiteY3" fmla="*/ 7928 h 888677"/>
                <a:gd name="connsiteX4" fmla="*/ 1186045 w 1980738"/>
                <a:gd name="connsiteY4" fmla="*/ 11739 h 888677"/>
                <a:gd name="connsiteX5" fmla="*/ 1980738 w 1980738"/>
                <a:gd name="connsiteY5" fmla="*/ 862338 h 888677"/>
                <a:gd name="connsiteX6" fmla="*/ 66068 w 1980738"/>
                <a:gd name="connsiteY6" fmla="*/ 888677 h 8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0738" h="888677">
                  <a:moveTo>
                    <a:pt x="66068" y="888677"/>
                  </a:moveTo>
                  <a:cubicBezTo>
                    <a:pt x="48133" y="844071"/>
                    <a:pt x="34511" y="850870"/>
                    <a:pt x="24800" y="831872"/>
                  </a:cubicBezTo>
                  <a:cubicBezTo>
                    <a:pt x="15089" y="812874"/>
                    <a:pt x="-13725" y="788949"/>
                    <a:pt x="7802" y="774691"/>
                  </a:cubicBezTo>
                  <a:cubicBezTo>
                    <a:pt x="201357" y="646493"/>
                    <a:pt x="1067935" y="63173"/>
                    <a:pt x="1147945" y="7928"/>
                  </a:cubicBezTo>
                  <a:cubicBezTo>
                    <a:pt x="1164137" y="-3502"/>
                    <a:pt x="1170310" y="-2866"/>
                    <a:pt x="1186045" y="11739"/>
                  </a:cubicBezTo>
                  <a:cubicBezTo>
                    <a:pt x="1324844" y="154141"/>
                    <a:pt x="1732752" y="586924"/>
                    <a:pt x="1980738" y="862338"/>
                  </a:cubicBezTo>
                  <a:cubicBezTo>
                    <a:pt x="1356627" y="910065"/>
                    <a:pt x="599950" y="866574"/>
                    <a:pt x="66068" y="88867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3">
              <a:extLst>
                <a:ext uri="{FF2B5EF4-FFF2-40B4-BE49-F238E27FC236}">
                  <a16:creationId xmlns:a16="http://schemas.microsoft.com/office/drawing/2014/main" id="{A1C9418E-55F5-4CE0-8EBE-0C8FCA037AA7}"/>
                </a:ext>
              </a:extLst>
            </p:cNvPr>
            <p:cNvSpPr/>
            <p:nvPr/>
          </p:nvSpPr>
          <p:spPr>
            <a:xfrm>
              <a:off x="1509767" y="5181402"/>
              <a:ext cx="1129540" cy="1637209"/>
            </a:xfrm>
            <a:custGeom>
              <a:avLst/>
              <a:gdLst>
                <a:gd name="connsiteX0" fmla="*/ 2005485 w 2005484"/>
                <a:gd name="connsiteY0" fmla="*/ 2294387 h 2906844"/>
                <a:gd name="connsiteX1" fmla="*/ 1502564 w 2005484"/>
                <a:gd name="connsiteY1" fmla="*/ 2638239 h 2906844"/>
                <a:gd name="connsiteX2" fmla="*/ 1095847 w 2005484"/>
                <a:gd name="connsiteY2" fmla="*/ 2906845 h 2906844"/>
                <a:gd name="connsiteX3" fmla="*/ 725324 w 2005484"/>
                <a:gd name="connsiteY3" fmla="*/ 2624904 h 2906844"/>
                <a:gd name="connsiteX4" fmla="*/ 351944 w 2005484"/>
                <a:gd name="connsiteY4" fmla="*/ 2177229 h 2906844"/>
                <a:gd name="connsiteX5" fmla="*/ 249074 w 2005484"/>
                <a:gd name="connsiteY5" fmla="*/ 2015304 h 2906844"/>
                <a:gd name="connsiteX6" fmla="*/ 227167 w 2005484"/>
                <a:gd name="connsiteY6" fmla="*/ 1910529 h 2906844"/>
                <a:gd name="connsiteX7" fmla="*/ 220499 w 2005484"/>
                <a:gd name="connsiteY7" fmla="*/ 1660974 h 2906844"/>
                <a:gd name="connsiteX8" fmla="*/ 201449 w 2005484"/>
                <a:gd name="connsiteY8" fmla="*/ 1409514 h 2906844"/>
                <a:gd name="connsiteX9" fmla="*/ 320512 w 2005484"/>
                <a:gd name="connsiteY9" fmla="*/ 1135194 h 2906844"/>
                <a:gd name="connsiteX10" fmla="*/ 329084 w 2005484"/>
                <a:gd name="connsiteY10" fmla="*/ 1108524 h 2906844"/>
                <a:gd name="connsiteX11" fmla="*/ 238597 w 2005484"/>
                <a:gd name="connsiteY11" fmla="*/ 865637 h 2906844"/>
                <a:gd name="connsiteX12" fmla="*/ 210974 w 2005484"/>
                <a:gd name="connsiteY12" fmla="*/ 813249 h 2906844"/>
                <a:gd name="connsiteX13" fmla="*/ 88102 w 2005484"/>
                <a:gd name="connsiteY13" fmla="*/ 479874 h 2906844"/>
                <a:gd name="connsiteX14" fmla="*/ 12855 w 2005484"/>
                <a:gd name="connsiteY14" fmla="*/ 237939 h 2906844"/>
                <a:gd name="connsiteX15" fmla="*/ 472 w 2005484"/>
                <a:gd name="connsiteY15" fmla="*/ 117924 h 2906844"/>
                <a:gd name="connsiteX16" fmla="*/ 108105 w 2005484"/>
                <a:gd name="connsiteY16" fmla="*/ 3624 h 2906844"/>
                <a:gd name="connsiteX17" fmla="*/ 188114 w 2005484"/>
                <a:gd name="connsiteY17" fmla="*/ 767 h 2906844"/>
                <a:gd name="connsiteX18" fmla="*/ 284317 w 2005484"/>
                <a:gd name="connsiteY18" fmla="*/ 69347 h 2906844"/>
                <a:gd name="connsiteX19" fmla="*/ 410999 w 2005484"/>
                <a:gd name="connsiteY19" fmla="*/ 318902 h 2906844"/>
                <a:gd name="connsiteX20" fmla="*/ 474817 w 2005484"/>
                <a:gd name="connsiteY20" fmla="*/ 467492 h 2906844"/>
                <a:gd name="connsiteX21" fmla="*/ 664364 w 2005484"/>
                <a:gd name="connsiteY21" fmla="*/ 835157 h 2906844"/>
                <a:gd name="connsiteX22" fmla="*/ 689130 w 2005484"/>
                <a:gd name="connsiteY22" fmla="*/ 841824 h 2906844"/>
                <a:gd name="connsiteX23" fmla="*/ 758662 w 2005484"/>
                <a:gd name="connsiteY23" fmla="*/ 815154 h 2906844"/>
                <a:gd name="connsiteX24" fmla="*/ 940589 w 2005484"/>
                <a:gd name="connsiteY24" fmla="*/ 830394 h 2906844"/>
                <a:gd name="connsiteX25" fmla="*/ 987262 w 2005484"/>
                <a:gd name="connsiteY25" fmla="*/ 857064 h 2906844"/>
                <a:gd name="connsiteX26" fmla="*/ 1163474 w 2005484"/>
                <a:gd name="connsiteY26" fmla="*/ 918024 h 2906844"/>
                <a:gd name="connsiteX27" fmla="*/ 1332067 w 2005484"/>
                <a:gd name="connsiteY27" fmla="*/ 979937 h 2906844"/>
                <a:gd name="connsiteX28" fmla="*/ 1627342 w 2005484"/>
                <a:gd name="connsiteY28" fmla="*/ 1078997 h 2906844"/>
                <a:gd name="connsiteX29" fmla="*/ 1854037 w 2005484"/>
                <a:gd name="connsiteY29" fmla="*/ 1292357 h 2906844"/>
                <a:gd name="connsiteX30" fmla="*/ 1879755 w 2005484"/>
                <a:gd name="connsiteY30" fmla="*/ 1525719 h 2906844"/>
                <a:gd name="connsiteX31" fmla="*/ 1927380 w 2005484"/>
                <a:gd name="connsiteY31" fmla="*/ 2072454 h 2906844"/>
                <a:gd name="connsiteX32" fmla="*/ 2005485 w 2005484"/>
                <a:gd name="connsiteY32" fmla="*/ 2294387 h 290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5484" h="2906844">
                  <a:moveTo>
                    <a:pt x="2005485" y="2294387"/>
                  </a:moveTo>
                  <a:cubicBezTo>
                    <a:pt x="1837844" y="2408687"/>
                    <a:pt x="1670205" y="2523939"/>
                    <a:pt x="1502564" y="2638239"/>
                  </a:cubicBezTo>
                  <a:cubicBezTo>
                    <a:pt x="1371119" y="2727775"/>
                    <a:pt x="1229197" y="2818262"/>
                    <a:pt x="1095847" y="2906845"/>
                  </a:cubicBezTo>
                  <a:cubicBezTo>
                    <a:pt x="1025362" y="2854457"/>
                    <a:pt x="855817" y="2739204"/>
                    <a:pt x="725324" y="2624904"/>
                  </a:cubicBezTo>
                  <a:cubicBezTo>
                    <a:pt x="577687" y="2495364"/>
                    <a:pt x="465292" y="2336297"/>
                    <a:pt x="351944" y="2177229"/>
                  </a:cubicBezTo>
                  <a:cubicBezTo>
                    <a:pt x="314797" y="2124842"/>
                    <a:pt x="271934" y="2076264"/>
                    <a:pt x="249074" y="2015304"/>
                  </a:cubicBezTo>
                  <a:cubicBezTo>
                    <a:pt x="235739" y="1981014"/>
                    <a:pt x="229072" y="1945772"/>
                    <a:pt x="227167" y="1910529"/>
                  </a:cubicBezTo>
                  <a:cubicBezTo>
                    <a:pt x="223357" y="1827662"/>
                    <a:pt x="224309" y="1743842"/>
                    <a:pt x="220499" y="1660974"/>
                  </a:cubicBezTo>
                  <a:cubicBezTo>
                    <a:pt x="216689" y="1577154"/>
                    <a:pt x="209069" y="1493334"/>
                    <a:pt x="201449" y="1409514"/>
                  </a:cubicBezTo>
                  <a:cubicBezTo>
                    <a:pt x="191924" y="1296167"/>
                    <a:pt x="209069" y="1195202"/>
                    <a:pt x="320512" y="1135194"/>
                  </a:cubicBezTo>
                  <a:cubicBezTo>
                    <a:pt x="332894" y="1128527"/>
                    <a:pt x="334799" y="1121859"/>
                    <a:pt x="329084" y="1108524"/>
                  </a:cubicBezTo>
                  <a:cubicBezTo>
                    <a:pt x="298605" y="1027562"/>
                    <a:pt x="268124" y="946599"/>
                    <a:pt x="238597" y="865637"/>
                  </a:cubicBezTo>
                  <a:cubicBezTo>
                    <a:pt x="221452" y="852302"/>
                    <a:pt x="217642" y="831347"/>
                    <a:pt x="210974" y="813249"/>
                  </a:cubicBezTo>
                  <a:cubicBezTo>
                    <a:pt x="170017" y="701807"/>
                    <a:pt x="129059" y="591317"/>
                    <a:pt x="88102" y="479874"/>
                  </a:cubicBezTo>
                  <a:cubicBezTo>
                    <a:pt x="62384" y="399864"/>
                    <a:pt x="34762" y="319854"/>
                    <a:pt x="12855" y="237939"/>
                  </a:cubicBezTo>
                  <a:cubicBezTo>
                    <a:pt x="2377" y="198887"/>
                    <a:pt x="-1433" y="157929"/>
                    <a:pt x="472" y="117924"/>
                  </a:cubicBezTo>
                  <a:cubicBezTo>
                    <a:pt x="4282" y="55059"/>
                    <a:pt x="45239" y="10292"/>
                    <a:pt x="108105" y="3624"/>
                  </a:cubicBezTo>
                  <a:cubicBezTo>
                    <a:pt x="134774" y="767"/>
                    <a:pt x="161444" y="-1138"/>
                    <a:pt x="188114" y="767"/>
                  </a:cubicBezTo>
                  <a:cubicBezTo>
                    <a:pt x="236692" y="3624"/>
                    <a:pt x="263362" y="30294"/>
                    <a:pt x="284317" y="69347"/>
                  </a:cubicBezTo>
                  <a:cubicBezTo>
                    <a:pt x="329084" y="151262"/>
                    <a:pt x="370994" y="235082"/>
                    <a:pt x="410999" y="318902"/>
                  </a:cubicBezTo>
                  <a:cubicBezTo>
                    <a:pt x="428144" y="370337"/>
                    <a:pt x="463387" y="413199"/>
                    <a:pt x="474817" y="467492"/>
                  </a:cubicBezTo>
                  <a:cubicBezTo>
                    <a:pt x="527205" y="596079"/>
                    <a:pt x="601499" y="713237"/>
                    <a:pt x="664364" y="835157"/>
                  </a:cubicBezTo>
                  <a:cubicBezTo>
                    <a:pt x="671032" y="847539"/>
                    <a:pt x="677699" y="846587"/>
                    <a:pt x="689130" y="841824"/>
                  </a:cubicBezTo>
                  <a:cubicBezTo>
                    <a:pt x="711989" y="832299"/>
                    <a:pt x="734849" y="823727"/>
                    <a:pt x="758662" y="815154"/>
                  </a:cubicBezTo>
                  <a:cubicBezTo>
                    <a:pt x="821527" y="793247"/>
                    <a:pt x="882487" y="799914"/>
                    <a:pt x="940589" y="830394"/>
                  </a:cubicBezTo>
                  <a:cubicBezTo>
                    <a:pt x="956782" y="838967"/>
                    <a:pt x="973927" y="845634"/>
                    <a:pt x="987262" y="857064"/>
                  </a:cubicBezTo>
                  <a:cubicBezTo>
                    <a:pt x="1038697" y="898974"/>
                    <a:pt x="1096799" y="915167"/>
                    <a:pt x="1163474" y="918024"/>
                  </a:cubicBezTo>
                  <a:cubicBezTo>
                    <a:pt x="1225387" y="919929"/>
                    <a:pt x="1281585" y="947552"/>
                    <a:pt x="1332067" y="979937"/>
                  </a:cubicBezTo>
                  <a:cubicBezTo>
                    <a:pt x="1422555" y="1037087"/>
                    <a:pt x="1520662" y="1066614"/>
                    <a:pt x="1627342" y="1078997"/>
                  </a:cubicBezTo>
                  <a:cubicBezTo>
                    <a:pt x="1758787" y="1093284"/>
                    <a:pt x="1824510" y="1162817"/>
                    <a:pt x="1854037" y="1292357"/>
                  </a:cubicBezTo>
                  <a:cubicBezTo>
                    <a:pt x="1871182" y="1369509"/>
                    <a:pt x="1872135" y="1448567"/>
                    <a:pt x="1879755" y="1525719"/>
                  </a:cubicBezTo>
                  <a:cubicBezTo>
                    <a:pt x="1896899" y="1707647"/>
                    <a:pt x="1902614" y="1890527"/>
                    <a:pt x="1927380" y="2072454"/>
                  </a:cubicBezTo>
                  <a:cubicBezTo>
                    <a:pt x="1940714" y="2151512"/>
                    <a:pt x="1967385" y="2224854"/>
                    <a:pt x="2005485" y="2294387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4"/>
          <a:srcRect l="4437" t="6487" r="3023" b="13089"/>
          <a:stretch/>
        </p:blipFill>
        <p:spPr>
          <a:xfrm>
            <a:off x="4780921" y="1236880"/>
            <a:ext cx="2489201" cy="14097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5"/>
          <a:srcRect l="16844" t="7046" r="30059" b="38150"/>
          <a:stretch/>
        </p:blipFill>
        <p:spPr>
          <a:xfrm rot="-60000">
            <a:off x="9484340" y="3035110"/>
            <a:ext cx="1124342" cy="1972882"/>
          </a:xfrm>
          <a:prstGeom prst="rect">
            <a:avLst/>
          </a:prstGeom>
        </p:spPr>
      </p:pic>
      <p:grpSp>
        <p:nvGrpSpPr>
          <p:cNvPr id="107" name="Group 74">
            <a:extLst>
              <a:ext uri="{FF2B5EF4-FFF2-40B4-BE49-F238E27FC236}">
                <a16:creationId xmlns:a16="http://schemas.microsoft.com/office/drawing/2014/main" id="{1E290991-3C10-48BE-8F36-6049476006E4}"/>
              </a:ext>
            </a:extLst>
          </p:cNvPr>
          <p:cNvGrpSpPr/>
          <p:nvPr/>
        </p:nvGrpSpPr>
        <p:grpSpPr>
          <a:xfrm flipH="1">
            <a:off x="7472353" y="4614990"/>
            <a:ext cx="2514037" cy="2457814"/>
            <a:chOff x="1509767" y="5181402"/>
            <a:chExt cx="1735391" cy="1696581"/>
          </a:xfrm>
        </p:grpSpPr>
        <p:sp>
          <p:nvSpPr>
            <p:cNvPr id="109" name="Freeform: Shape 12">
              <a:extLst>
                <a:ext uri="{FF2B5EF4-FFF2-40B4-BE49-F238E27FC236}">
                  <a16:creationId xmlns:a16="http://schemas.microsoft.com/office/drawing/2014/main" id="{A5D2692D-3172-429B-9582-A9B2DA6EA0C7}"/>
                </a:ext>
              </a:extLst>
            </p:cNvPr>
            <p:cNvSpPr/>
            <p:nvPr/>
          </p:nvSpPr>
          <p:spPr>
            <a:xfrm>
              <a:off x="2129557" y="6377457"/>
              <a:ext cx="1115601" cy="500526"/>
            </a:xfrm>
            <a:custGeom>
              <a:avLst/>
              <a:gdLst>
                <a:gd name="connsiteX0" fmla="*/ 603980 w 1744122"/>
                <a:gd name="connsiteY0" fmla="*/ 1515955 h 1515954"/>
                <a:gd name="connsiteX1" fmla="*/ 18193 w 1744122"/>
                <a:gd name="connsiteY1" fmla="*/ 836822 h 1515954"/>
                <a:gd name="connsiteX2" fmla="*/ 24860 w 1744122"/>
                <a:gd name="connsiteY2" fmla="*/ 774910 h 1515954"/>
                <a:gd name="connsiteX3" fmla="*/ 1165003 w 1744122"/>
                <a:gd name="connsiteY3" fmla="*/ 8147 h 1515954"/>
                <a:gd name="connsiteX4" fmla="*/ 1203103 w 1744122"/>
                <a:gd name="connsiteY4" fmla="*/ 11958 h 1515954"/>
                <a:gd name="connsiteX5" fmla="*/ 1744123 w 1744122"/>
                <a:gd name="connsiteY5" fmla="*/ 619652 h 1515954"/>
                <a:gd name="connsiteX6" fmla="*/ 1651730 w 1744122"/>
                <a:gd name="connsiteY6" fmla="*/ 733000 h 1515954"/>
                <a:gd name="connsiteX7" fmla="*/ 684943 w 1744122"/>
                <a:gd name="connsiteY7" fmla="*/ 1478808 h 1515954"/>
                <a:gd name="connsiteX8" fmla="*/ 603980 w 1744122"/>
                <a:gd name="connsiteY8" fmla="*/ 1515955 h 1515954"/>
                <a:gd name="connsiteX0" fmla="*/ 603980 w 1744124"/>
                <a:gd name="connsiteY0" fmla="*/ 1515955 h 1515956"/>
                <a:gd name="connsiteX1" fmla="*/ 18193 w 1744124"/>
                <a:gd name="connsiteY1" fmla="*/ 836822 h 1515956"/>
                <a:gd name="connsiteX2" fmla="*/ 24860 w 1744124"/>
                <a:gd name="connsiteY2" fmla="*/ 774910 h 1515956"/>
                <a:gd name="connsiteX3" fmla="*/ 1165003 w 1744124"/>
                <a:gd name="connsiteY3" fmla="*/ 8147 h 1515956"/>
                <a:gd name="connsiteX4" fmla="*/ 1203103 w 1744124"/>
                <a:gd name="connsiteY4" fmla="*/ 11958 h 1515956"/>
                <a:gd name="connsiteX5" fmla="*/ 1744123 w 1744124"/>
                <a:gd name="connsiteY5" fmla="*/ 619652 h 1515956"/>
                <a:gd name="connsiteX6" fmla="*/ 684943 w 1744124"/>
                <a:gd name="connsiteY6" fmla="*/ 1478808 h 1515956"/>
                <a:gd name="connsiteX7" fmla="*/ 603980 w 1744124"/>
                <a:gd name="connsiteY7" fmla="*/ 1515955 h 1515956"/>
                <a:gd name="connsiteX0" fmla="*/ 603980 w 1947061"/>
                <a:gd name="connsiteY0" fmla="*/ 1569179 h 1569178"/>
                <a:gd name="connsiteX1" fmla="*/ 18193 w 1947061"/>
                <a:gd name="connsiteY1" fmla="*/ 890046 h 1569178"/>
                <a:gd name="connsiteX2" fmla="*/ 24860 w 1947061"/>
                <a:gd name="connsiteY2" fmla="*/ 828134 h 1569178"/>
                <a:gd name="connsiteX3" fmla="*/ 1165003 w 1947061"/>
                <a:gd name="connsiteY3" fmla="*/ 61371 h 1569178"/>
                <a:gd name="connsiteX4" fmla="*/ 1203103 w 1947061"/>
                <a:gd name="connsiteY4" fmla="*/ 65182 h 1569178"/>
                <a:gd name="connsiteX5" fmla="*/ 1947061 w 1947061"/>
                <a:gd name="connsiteY5" fmla="*/ 891425 h 1569178"/>
                <a:gd name="connsiteX6" fmla="*/ 684943 w 1947061"/>
                <a:gd name="connsiteY6" fmla="*/ 1532032 h 1569178"/>
                <a:gd name="connsiteX7" fmla="*/ 603980 w 1947061"/>
                <a:gd name="connsiteY7" fmla="*/ 1569179 h 1569178"/>
                <a:gd name="connsiteX0" fmla="*/ 603980 w 1947061"/>
                <a:gd name="connsiteY0" fmla="*/ 1569179 h 1569180"/>
                <a:gd name="connsiteX1" fmla="*/ 18193 w 1947061"/>
                <a:gd name="connsiteY1" fmla="*/ 890046 h 1569180"/>
                <a:gd name="connsiteX2" fmla="*/ 24860 w 1947061"/>
                <a:gd name="connsiteY2" fmla="*/ 828134 h 1569180"/>
                <a:gd name="connsiteX3" fmla="*/ 1165003 w 1947061"/>
                <a:gd name="connsiteY3" fmla="*/ 61371 h 1569180"/>
                <a:gd name="connsiteX4" fmla="*/ 1203103 w 1947061"/>
                <a:gd name="connsiteY4" fmla="*/ 65182 h 1569180"/>
                <a:gd name="connsiteX5" fmla="*/ 1947061 w 1947061"/>
                <a:gd name="connsiteY5" fmla="*/ 891425 h 1569180"/>
                <a:gd name="connsiteX6" fmla="*/ 603980 w 1947061"/>
                <a:gd name="connsiteY6" fmla="*/ 1569179 h 1569180"/>
                <a:gd name="connsiteX0" fmla="*/ 127319 w 1943922"/>
                <a:gd name="connsiteY0" fmla="*/ 994186 h 1037602"/>
                <a:gd name="connsiteX1" fmla="*/ 15054 w 1943922"/>
                <a:gd name="connsiteY1" fmla="*/ 890046 h 1037602"/>
                <a:gd name="connsiteX2" fmla="*/ 21721 w 1943922"/>
                <a:gd name="connsiteY2" fmla="*/ 828134 h 1037602"/>
                <a:gd name="connsiteX3" fmla="*/ 1161864 w 1943922"/>
                <a:gd name="connsiteY3" fmla="*/ 61371 h 1037602"/>
                <a:gd name="connsiteX4" fmla="*/ 1199964 w 1943922"/>
                <a:gd name="connsiteY4" fmla="*/ 65182 h 1037602"/>
                <a:gd name="connsiteX5" fmla="*/ 1943922 w 1943922"/>
                <a:gd name="connsiteY5" fmla="*/ 891425 h 1037602"/>
                <a:gd name="connsiteX6" fmla="*/ 127319 w 1943922"/>
                <a:gd name="connsiteY6" fmla="*/ 994186 h 1037602"/>
                <a:gd name="connsiteX0" fmla="*/ 127319 w 1943922"/>
                <a:gd name="connsiteY0" fmla="*/ 994186 h 994186"/>
                <a:gd name="connsiteX1" fmla="*/ 15054 w 1943922"/>
                <a:gd name="connsiteY1" fmla="*/ 890046 h 994186"/>
                <a:gd name="connsiteX2" fmla="*/ 21721 w 1943922"/>
                <a:gd name="connsiteY2" fmla="*/ 828134 h 994186"/>
                <a:gd name="connsiteX3" fmla="*/ 1161864 w 1943922"/>
                <a:gd name="connsiteY3" fmla="*/ 61371 h 994186"/>
                <a:gd name="connsiteX4" fmla="*/ 1199964 w 1943922"/>
                <a:gd name="connsiteY4" fmla="*/ 65182 h 994186"/>
                <a:gd name="connsiteX5" fmla="*/ 1943922 w 1943922"/>
                <a:gd name="connsiteY5" fmla="*/ 891425 h 994186"/>
                <a:gd name="connsiteX6" fmla="*/ 127319 w 1943922"/>
                <a:gd name="connsiteY6" fmla="*/ 994186 h 994186"/>
                <a:gd name="connsiteX0" fmla="*/ 127319 w 1943922"/>
                <a:gd name="connsiteY0" fmla="*/ 994186 h 994186"/>
                <a:gd name="connsiteX1" fmla="*/ 15054 w 1943922"/>
                <a:gd name="connsiteY1" fmla="*/ 890046 h 994186"/>
                <a:gd name="connsiteX2" fmla="*/ 21721 w 1943922"/>
                <a:gd name="connsiteY2" fmla="*/ 828134 h 994186"/>
                <a:gd name="connsiteX3" fmla="*/ 1161864 w 1943922"/>
                <a:gd name="connsiteY3" fmla="*/ 61371 h 994186"/>
                <a:gd name="connsiteX4" fmla="*/ 1199964 w 1943922"/>
                <a:gd name="connsiteY4" fmla="*/ 65182 h 994186"/>
                <a:gd name="connsiteX5" fmla="*/ 1943922 w 1943922"/>
                <a:gd name="connsiteY5" fmla="*/ 891425 h 994186"/>
                <a:gd name="connsiteX6" fmla="*/ 127319 w 1943922"/>
                <a:gd name="connsiteY6" fmla="*/ 994186 h 994186"/>
                <a:gd name="connsiteX0" fmla="*/ 127319 w 1994657"/>
                <a:gd name="connsiteY0" fmla="*/ 996684 h 996684"/>
                <a:gd name="connsiteX1" fmla="*/ 15054 w 1994657"/>
                <a:gd name="connsiteY1" fmla="*/ 892544 h 996684"/>
                <a:gd name="connsiteX2" fmla="*/ 21721 w 1994657"/>
                <a:gd name="connsiteY2" fmla="*/ 830632 h 996684"/>
                <a:gd name="connsiteX3" fmla="*/ 1161864 w 1994657"/>
                <a:gd name="connsiteY3" fmla="*/ 63869 h 996684"/>
                <a:gd name="connsiteX4" fmla="*/ 1199964 w 1994657"/>
                <a:gd name="connsiteY4" fmla="*/ 67680 h 996684"/>
                <a:gd name="connsiteX5" fmla="*/ 1994657 w 1994657"/>
                <a:gd name="connsiteY5" fmla="*/ 927745 h 996684"/>
                <a:gd name="connsiteX6" fmla="*/ 127319 w 1994657"/>
                <a:gd name="connsiteY6" fmla="*/ 996684 h 996684"/>
                <a:gd name="connsiteX0" fmla="*/ 127319 w 1994657"/>
                <a:gd name="connsiteY0" fmla="*/ 996684 h 996684"/>
                <a:gd name="connsiteX1" fmla="*/ 15054 w 1994657"/>
                <a:gd name="connsiteY1" fmla="*/ 892544 h 996684"/>
                <a:gd name="connsiteX2" fmla="*/ 21721 w 1994657"/>
                <a:gd name="connsiteY2" fmla="*/ 830632 h 996684"/>
                <a:gd name="connsiteX3" fmla="*/ 1161864 w 1994657"/>
                <a:gd name="connsiteY3" fmla="*/ 63869 h 996684"/>
                <a:gd name="connsiteX4" fmla="*/ 1199964 w 1994657"/>
                <a:gd name="connsiteY4" fmla="*/ 67680 h 996684"/>
                <a:gd name="connsiteX5" fmla="*/ 1994657 w 1994657"/>
                <a:gd name="connsiteY5" fmla="*/ 927745 h 996684"/>
                <a:gd name="connsiteX6" fmla="*/ 127319 w 1994657"/>
                <a:gd name="connsiteY6" fmla="*/ 996684 h 996684"/>
                <a:gd name="connsiteX0" fmla="*/ 127319 w 1994657"/>
                <a:gd name="connsiteY0" fmla="*/ 939723 h 939723"/>
                <a:gd name="connsiteX1" fmla="*/ 15054 w 1994657"/>
                <a:gd name="connsiteY1" fmla="*/ 835583 h 939723"/>
                <a:gd name="connsiteX2" fmla="*/ 21721 w 1994657"/>
                <a:gd name="connsiteY2" fmla="*/ 773671 h 939723"/>
                <a:gd name="connsiteX3" fmla="*/ 1161864 w 1994657"/>
                <a:gd name="connsiteY3" fmla="*/ 6908 h 939723"/>
                <a:gd name="connsiteX4" fmla="*/ 1199964 w 1994657"/>
                <a:gd name="connsiteY4" fmla="*/ 10719 h 939723"/>
                <a:gd name="connsiteX5" fmla="*/ 1994657 w 1994657"/>
                <a:gd name="connsiteY5" fmla="*/ 870784 h 939723"/>
                <a:gd name="connsiteX6" fmla="*/ 127319 w 1994657"/>
                <a:gd name="connsiteY6" fmla="*/ 939723 h 939723"/>
                <a:gd name="connsiteX0" fmla="*/ 123992 w 1991330"/>
                <a:gd name="connsiteY0" fmla="*/ 939721 h 939721"/>
                <a:gd name="connsiteX1" fmla="*/ 11727 w 1991330"/>
                <a:gd name="connsiteY1" fmla="*/ 835581 h 939721"/>
                <a:gd name="connsiteX2" fmla="*/ 18394 w 1991330"/>
                <a:gd name="connsiteY2" fmla="*/ 773669 h 939721"/>
                <a:gd name="connsiteX3" fmla="*/ 1158537 w 1991330"/>
                <a:gd name="connsiteY3" fmla="*/ 6906 h 939721"/>
                <a:gd name="connsiteX4" fmla="*/ 1196637 w 1991330"/>
                <a:gd name="connsiteY4" fmla="*/ 10717 h 939721"/>
                <a:gd name="connsiteX5" fmla="*/ 1991330 w 1991330"/>
                <a:gd name="connsiteY5" fmla="*/ 870782 h 939721"/>
                <a:gd name="connsiteX6" fmla="*/ 123992 w 1991330"/>
                <a:gd name="connsiteY6" fmla="*/ 939721 h 939721"/>
                <a:gd name="connsiteX0" fmla="*/ 194213 w 2061551"/>
                <a:gd name="connsiteY0" fmla="*/ 939721 h 939721"/>
                <a:gd name="connsiteX1" fmla="*/ 81948 w 2061551"/>
                <a:gd name="connsiteY1" fmla="*/ 835582 h 939721"/>
                <a:gd name="connsiteX2" fmla="*/ 88615 w 2061551"/>
                <a:gd name="connsiteY2" fmla="*/ 773669 h 939721"/>
                <a:gd name="connsiteX3" fmla="*/ 1228758 w 2061551"/>
                <a:gd name="connsiteY3" fmla="*/ 6906 h 939721"/>
                <a:gd name="connsiteX4" fmla="*/ 1266858 w 2061551"/>
                <a:gd name="connsiteY4" fmla="*/ 10717 h 939721"/>
                <a:gd name="connsiteX5" fmla="*/ 2061551 w 2061551"/>
                <a:gd name="connsiteY5" fmla="*/ 870782 h 939721"/>
                <a:gd name="connsiteX6" fmla="*/ 194213 w 2061551"/>
                <a:gd name="connsiteY6" fmla="*/ 939721 h 939721"/>
                <a:gd name="connsiteX0" fmla="*/ 123486 w 1990824"/>
                <a:gd name="connsiteY0" fmla="*/ 939721 h 939721"/>
                <a:gd name="connsiteX1" fmla="*/ 11221 w 1990824"/>
                <a:gd name="connsiteY1" fmla="*/ 835582 h 939721"/>
                <a:gd name="connsiteX2" fmla="*/ 17888 w 1990824"/>
                <a:gd name="connsiteY2" fmla="*/ 773669 h 939721"/>
                <a:gd name="connsiteX3" fmla="*/ 1158031 w 1990824"/>
                <a:gd name="connsiteY3" fmla="*/ 6906 h 939721"/>
                <a:gd name="connsiteX4" fmla="*/ 1196131 w 1990824"/>
                <a:gd name="connsiteY4" fmla="*/ 10717 h 939721"/>
                <a:gd name="connsiteX5" fmla="*/ 1990824 w 1990824"/>
                <a:gd name="connsiteY5" fmla="*/ 870782 h 939721"/>
                <a:gd name="connsiteX6" fmla="*/ 123486 w 1990824"/>
                <a:gd name="connsiteY6" fmla="*/ 939721 h 939721"/>
                <a:gd name="connsiteX0" fmla="*/ 125450 w 1992788"/>
                <a:gd name="connsiteY0" fmla="*/ 939721 h 939721"/>
                <a:gd name="connsiteX1" fmla="*/ 13185 w 1992788"/>
                <a:gd name="connsiteY1" fmla="*/ 835582 h 939721"/>
                <a:gd name="connsiteX2" fmla="*/ 19852 w 1992788"/>
                <a:gd name="connsiteY2" fmla="*/ 773669 h 939721"/>
                <a:gd name="connsiteX3" fmla="*/ 1159995 w 1992788"/>
                <a:gd name="connsiteY3" fmla="*/ 6906 h 939721"/>
                <a:gd name="connsiteX4" fmla="*/ 1198095 w 1992788"/>
                <a:gd name="connsiteY4" fmla="*/ 10717 h 939721"/>
                <a:gd name="connsiteX5" fmla="*/ 1992788 w 1992788"/>
                <a:gd name="connsiteY5" fmla="*/ 870782 h 939721"/>
                <a:gd name="connsiteX6" fmla="*/ 125450 w 1992788"/>
                <a:gd name="connsiteY6" fmla="*/ 939721 h 939721"/>
                <a:gd name="connsiteX0" fmla="*/ 186284 w 2053622"/>
                <a:gd name="connsiteY0" fmla="*/ 939721 h 939721"/>
                <a:gd name="connsiteX1" fmla="*/ 97684 w 2053622"/>
                <a:gd name="connsiteY1" fmla="*/ 830850 h 939721"/>
                <a:gd name="connsiteX2" fmla="*/ 80686 w 2053622"/>
                <a:gd name="connsiteY2" fmla="*/ 773669 h 939721"/>
                <a:gd name="connsiteX3" fmla="*/ 1220829 w 2053622"/>
                <a:gd name="connsiteY3" fmla="*/ 6906 h 939721"/>
                <a:gd name="connsiteX4" fmla="*/ 1258929 w 2053622"/>
                <a:gd name="connsiteY4" fmla="*/ 10717 h 939721"/>
                <a:gd name="connsiteX5" fmla="*/ 2053622 w 2053622"/>
                <a:gd name="connsiteY5" fmla="*/ 870782 h 939721"/>
                <a:gd name="connsiteX6" fmla="*/ 186284 w 2053622"/>
                <a:gd name="connsiteY6" fmla="*/ 939721 h 939721"/>
                <a:gd name="connsiteX0" fmla="*/ 113169 w 1980507"/>
                <a:gd name="connsiteY0" fmla="*/ 939721 h 939721"/>
                <a:gd name="connsiteX1" fmla="*/ 24569 w 1980507"/>
                <a:gd name="connsiteY1" fmla="*/ 830850 h 939721"/>
                <a:gd name="connsiteX2" fmla="*/ 7571 w 1980507"/>
                <a:gd name="connsiteY2" fmla="*/ 773669 h 939721"/>
                <a:gd name="connsiteX3" fmla="*/ 1147714 w 1980507"/>
                <a:gd name="connsiteY3" fmla="*/ 6906 h 939721"/>
                <a:gd name="connsiteX4" fmla="*/ 1185814 w 1980507"/>
                <a:gd name="connsiteY4" fmla="*/ 10717 h 939721"/>
                <a:gd name="connsiteX5" fmla="*/ 1980507 w 1980507"/>
                <a:gd name="connsiteY5" fmla="*/ 870782 h 939721"/>
                <a:gd name="connsiteX6" fmla="*/ 113169 w 1980507"/>
                <a:gd name="connsiteY6" fmla="*/ 939721 h 939721"/>
                <a:gd name="connsiteX0" fmla="*/ 74690 w 1989360"/>
                <a:gd name="connsiteY0" fmla="*/ 887655 h 887655"/>
                <a:gd name="connsiteX1" fmla="*/ 33422 w 1989360"/>
                <a:gd name="connsiteY1" fmla="*/ 830850 h 887655"/>
                <a:gd name="connsiteX2" fmla="*/ 16424 w 1989360"/>
                <a:gd name="connsiteY2" fmla="*/ 773669 h 887655"/>
                <a:gd name="connsiteX3" fmla="*/ 1156567 w 1989360"/>
                <a:gd name="connsiteY3" fmla="*/ 6906 h 887655"/>
                <a:gd name="connsiteX4" fmla="*/ 1194667 w 1989360"/>
                <a:gd name="connsiteY4" fmla="*/ 10717 h 887655"/>
                <a:gd name="connsiteX5" fmla="*/ 1989360 w 1989360"/>
                <a:gd name="connsiteY5" fmla="*/ 870782 h 887655"/>
                <a:gd name="connsiteX6" fmla="*/ 74690 w 1989360"/>
                <a:gd name="connsiteY6" fmla="*/ 887655 h 887655"/>
                <a:gd name="connsiteX0" fmla="*/ 74690 w 1989360"/>
                <a:gd name="connsiteY0" fmla="*/ 887655 h 891456"/>
                <a:gd name="connsiteX1" fmla="*/ 33422 w 1989360"/>
                <a:gd name="connsiteY1" fmla="*/ 830850 h 891456"/>
                <a:gd name="connsiteX2" fmla="*/ 16424 w 1989360"/>
                <a:gd name="connsiteY2" fmla="*/ 773669 h 891456"/>
                <a:gd name="connsiteX3" fmla="*/ 1156567 w 1989360"/>
                <a:gd name="connsiteY3" fmla="*/ 6906 h 891456"/>
                <a:gd name="connsiteX4" fmla="*/ 1194667 w 1989360"/>
                <a:gd name="connsiteY4" fmla="*/ 10717 h 891456"/>
                <a:gd name="connsiteX5" fmla="*/ 1989360 w 1989360"/>
                <a:gd name="connsiteY5" fmla="*/ 870782 h 891456"/>
                <a:gd name="connsiteX6" fmla="*/ 74690 w 1989360"/>
                <a:gd name="connsiteY6" fmla="*/ 887655 h 891456"/>
                <a:gd name="connsiteX0" fmla="*/ 66068 w 1980738"/>
                <a:gd name="connsiteY0" fmla="*/ 887655 h 891458"/>
                <a:gd name="connsiteX1" fmla="*/ 24800 w 1980738"/>
                <a:gd name="connsiteY1" fmla="*/ 830850 h 891458"/>
                <a:gd name="connsiteX2" fmla="*/ 7802 w 1980738"/>
                <a:gd name="connsiteY2" fmla="*/ 773669 h 891458"/>
                <a:gd name="connsiteX3" fmla="*/ 1147945 w 1980738"/>
                <a:gd name="connsiteY3" fmla="*/ 6906 h 891458"/>
                <a:gd name="connsiteX4" fmla="*/ 1186045 w 1980738"/>
                <a:gd name="connsiteY4" fmla="*/ 10717 h 891458"/>
                <a:gd name="connsiteX5" fmla="*/ 1980738 w 1980738"/>
                <a:gd name="connsiteY5" fmla="*/ 870782 h 891458"/>
                <a:gd name="connsiteX6" fmla="*/ 66068 w 1980738"/>
                <a:gd name="connsiteY6" fmla="*/ 887655 h 891458"/>
                <a:gd name="connsiteX0" fmla="*/ 66068 w 1980738"/>
                <a:gd name="connsiteY0" fmla="*/ 943918 h 943918"/>
                <a:gd name="connsiteX1" fmla="*/ 24800 w 1980738"/>
                <a:gd name="connsiteY1" fmla="*/ 887113 h 943918"/>
                <a:gd name="connsiteX2" fmla="*/ 7802 w 1980738"/>
                <a:gd name="connsiteY2" fmla="*/ 829932 h 943918"/>
                <a:gd name="connsiteX3" fmla="*/ 1147945 w 1980738"/>
                <a:gd name="connsiteY3" fmla="*/ 63169 h 943918"/>
                <a:gd name="connsiteX4" fmla="*/ 1186045 w 1980738"/>
                <a:gd name="connsiteY4" fmla="*/ 66980 h 943918"/>
                <a:gd name="connsiteX5" fmla="*/ 1980738 w 1980738"/>
                <a:gd name="connsiteY5" fmla="*/ 917579 h 943918"/>
                <a:gd name="connsiteX6" fmla="*/ 66068 w 1980738"/>
                <a:gd name="connsiteY6" fmla="*/ 943918 h 943918"/>
                <a:gd name="connsiteX0" fmla="*/ 66068 w 1980738"/>
                <a:gd name="connsiteY0" fmla="*/ 888677 h 888677"/>
                <a:gd name="connsiteX1" fmla="*/ 24800 w 1980738"/>
                <a:gd name="connsiteY1" fmla="*/ 831872 h 888677"/>
                <a:gd name="connsiteX2" fmla="*/ 7802 w 1980738"/>
                <a:gd name="connsiteY2" fmla="*/ 774691 h 888677"/>
                <a:gd name="connsiteX3" fmla="*/ 1147945 w 1980738"/>
                <a:gd name="connsiteY3" fmla="*/ 7928 h 888677"/>
                <a:gd name="connsiteX4" fmla="*/ 1186045 w 1980738"/>
                <a:gd name="connsiteY4" fmla="*/ 11739 h 888677"/>
                <a:gd name="connsiteX5" fmla="*/ 1980738 w 1980738"/>
                <a:gd name="connsiteY5" fmla="*/ 862338 h 888677"/>
                <a:gd name="connsiteX6" fmla="*/ 66068 w 1980738"/>
                <a:gd name="connsiteY6" fmla="*/ 888677 h 8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0738" h="888677">
                  <a:moveTo>
                    <a:pt x="66068" y="888677"/>
                  </a:moveTo>
                  <a:cubicBezTo>
                    <a:pt x="48133" y="844071"/>
                    <a:pt x="34511" y="850870"/>
                    <a:pt x="24800" y="831872"/>
                  </a:cubicBezTo>
                  <a:cubicBezTo>
                    <a:pt x="15089" y="812874"/>
                    <a:pt x="-13725" y="788949"/>
                    <a:pt x="7802" y="774691"/>
                  </a:cubicBezTo>
                  <a:cubicBezTo>
                    <a:pt x="201357" y="646493"/>
                    <a:pt x="1067935" y="63173"/>
                    <a:pt x="1147945" y="7928"/>
                  </a:cubicBezTo>
                  <a:cubicBezTo>
                    <a:pt x="1164137" y="-3502"/>
                    <a:pt x="1170310" y="-2866"/>
                    <a:pt x="1186045" y="11739"/>
                  </a:cubicBezTo>
                  <a:cubicBezTo>
                    <a:pt x="1324844" y="154141"/>
                    <a:pt x="1732752" y="586924"/>
                    <a:pt x="1980738" y="862338"/>
                  </a:cubicBezTo>
                  <a:cubicBezTo>
                    <a:pt x="1356627" y="910065"/>
                    <a:pt x="599950" y="866574"/>
                    <a:pt x="66068" y="88867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3">
              <a:extLst>
                <a:ext uri="{FF2B5EF4-FFF2-40B4-BE49-F238E27FC236}">
                  <a16:creationId xmlns:a16="http://schemas.microsoft.com/office/drawing/2014/main" id="{A1C9418E-55F5-4CE0-8EBE-0C8FCA037AA7}"/>
                </a:ext>
              </a:extLst>
            </p:cNvPr>
            <p:cNvSpPr/>
            <p:nvPr/>
          </p:nvSpPr>
          <p:spPr>
            <a:xfrm>
              <a:off x="1509767" y="5181402"/>
              <a:ext cx="1129540" cy="1637209"/>
            </a:xfrm>
            <a:custGeom>
              <a:avLst/>
              <a:gdLst>
                <a:gd name="connsiteX0" fmla="*/ 2005485 w 2005484"/>
                <a:gd name="connsiteY0" fmla="*/ 2294387 h 2906844"/>
                <a:gd name="connsiteX1" fmla="*/ 1502564 w 2005484"/>
                <a:gd name="connsiteY1" fmla="*/ 2638239 h 2906844"/>
                <a:gd name="connsiteX2" fmla="*/ 1095847 w 2005484"/>
                <a:gd name="connsiteY2" fmla="*/ 2906845 h 2906844"/>
                <a:gd name="connsiteX3" fmla="*/ 725324 w 2005484"/>
                <a:gd name="connsiteY3" fmla="*/ 2624904 h 2906844"/>
                <a:gd name="connsiteX4" fmla="*/ 351944 w 2005484"/>
                <a:gd name="connsiteY4" fmla="*/ 2177229 h 2906844"/>
                <a:gd name="connsiteX5" fmla="*/ 249074 w 2005484"/>
                <a:gd name="connsiteY5" fmla="*/ 2015304 h 2906844"/>
                <a:gd name="connsiteX6" fmla="*/ 227167 w 2005484"/>
                <a:gd name="connsiteY6" fmla="*/ 1910529 h 2906844"/>
                <a:gd name="connsiteX7" fmla="*/ 220499 w 2005484"/>
                <a:gd name="connsiteY7" fmla="*/ 1660974 h 2906844"/>
                <a:gd name="connsiteX8" fmla="*/ 201449 w 2005484"/>
                <a:gd name="connsiteY8" fmla="*/ 1409514 h 2906844"/>
                <a:gd name="connsiteX9" fmla="*/ 320512 w 2005484"/>
                <a:gd name="connsiteY9" fmla="*/ 1135194 h 2906844"/>
                <a:gd name="connsiteX10" fmla="*/ 329084 w 2005484"/>
                <a:gd name="connsiteY10" fmla="*/ 1108524 h 2906844"/>
                <a:gd name="connsiteX11" fmla="*/ 238597 w 2005484"/>
                <a:gd name="connsiteY11" fmla="*/ 865637 h 2906844"/>
                <a:gd name="connsiteX12" fmla="*/ 210974 w 2005484"/>
                <a:gd name="connsiteY12" fmla="*/ 813249 h 2906844"/>
                <a:gd name="connsiteX13" fmla="*/ 88102 w 2005484"/>
                <a:gd name="connsiteY13" fmla="*/ 479874 h 2906844"/>
                <a:gd name="connsiteX14" fmla="*/ 12855 w 2005484"/>
                <a:gd name="connsiteY14" fmla="*/ 237939 h 2906844"/>
                <a:gd name="connsiteX15" fmla="*/ 472 w 2005484"/>
                <a:gd name="connsiteY15" fmla="*/ 117924 h 2906844"/>
                <a:gd name="connsiteX16" fmla="*/ 108105 w 2005484"/>
                <a:gd name="connsiteY16" fmla="*/ 3624 h 2906844"/>
                <a:gd name="connsiteX17" fmla="*/ 188114 w 2005484"/>
                <a:gd name="connsiteY17" fmla="*/ 767 h 2906844"/>
                <a:gd name="connsiteX18" fmla="*/ 284317 w 2005484"/>
                <a:gd name="connsiteY18" fmla="*/ 69347 h 2906844"/>
                <a:gd name="connsiteX19" fmla="*/ 410999 w 2005484"/>
                <a:gd name="connsiteY19" fmla="*/ 318902 h 2906844"/>
                <a:gd name="connsiteX20" fmla="*/ 474817 w 2005484"/>
                <a:gd name="connsiteY20" fmla="*/ 467492 h 2906844"/>
                <a:gd name="connsiteX21" fmla="*/ 664364 w 2005484"/>
                <a:gd name="connsiteY21" fmla="*/ 835157 h 2906844"/>
                <a:gd name="connsiteX22" fmla="*/ 689130 w 2005484"/>
                <a:gd name="connsiteY22" fmla="*/ 841824 h 2906844"/>
                <a:gd name="connsiteX23" fmla="*/ 758662 w 2005484"/>
                <a:gd name="connsiteY23" fmla="*/ 815154 h 2906844"/>
                <a:gd name="connsiteX24" fmla="*/ 940589 w 2005484"/>
                <a:gd name="connsiteY24" fmla="*/ 830394 h 2906844"/>
                <a:gd name="connsiteX25" fmla="*/ 987262 w 2005484"/>
                <a:gd name="connsiteY25" fmla="*/ 857064 h 2906844"/>
                <a:gd name="connsiteX26" fmla="*/ 1163474 w 2005484"/>
                <a:gd name="connsiteY26" fmla="*/ 918024 h 2906844"/>
                <a:gd name="connsiteX27" fmla="*/ 1332067 w 2005484"/>
                <a:gd name="connsiteY27" fmla="*/ 979937 h 2906844"/>
                <a:gd name="connsiteX28" fmla="*/ 1627342 w 2005484"/>
                <a:gd name="connsiteY28" fmla="*/ 1078997 h 2906844"/>
                <a:gd name="connsiteX29" fmla="*/ 1854037 w 2005484"/>
                <a:gd name="connsiteY29" fmla="*/ 1292357 h 2906844"/>
                <a:gd name="connsiteX30" fmla="*/ 1879755 w 2005484"/>
                <a:gd name="connsiteY30" fmla="*/ 1525719 h 2906844"/>
                <a:gd name="connsiteX31" fmla="*/ 1927380 w 2005484"/>
                <a:gd name="connsiteY31" fmla="*/ 2072454 h 2906844"/>
                <a:gd name="connsiteX32" fmla="*/ 2005485 w 2005484"/>
                <a:gd name="connsiteY32" fmla="*/ 2294387 h 290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5484" h="2906844">
                  <a:moveTo>
                    <a:pt x="2005485" y="2294387"/>
                  </a:moveTo>
                  <a:cubicBezTo>
                    <a:pt x="1837844" y="2408687"/>
                    <a:pt x="1670205" y="2523939"/>
                    <a:pt x="1502564" y="2638239"/>
                  </a:cubicBezTo>
                  <a:cubicBezTo>
                    <a:pt x="1371119" y="2727775"/>
                    <a:pt x="1229197" y="2818262"/>
                    <a:pt x="1095847" y="2906845"/>
                  </a:cubicBezTo>
                  <a:cubicBezTo>
                    <a:pt x="1025362" y="2854457"/>
                    <a:pt x="855817" y="2739204"/>
                    <a:pt x="725324" y="2624904"/>
                  </a:cubicBezTo>
                  <a:cubicBezTo>
                    <a:pt x="577687" y="2495364"/>
                    <a:pt x="465292" y="2336297"/>
                    <a:pt x="351944" y="2177229"/>
                  </a:cubicBezTo>
                  <a:cubicBezTo>
                    <a:pt x="314797" y="2124842"/>
                    <a:pt x="271934" y="2076264"/>
                    <a:pt x="249074" y="2015304"/>
                  </a:cubicBezTo>
                  <a:cubicBezTo>
                    <a:pt x="235739" y="1981014"/>
                    <a:pt x="229072" y="1945772"/>
                    <a:pt x="227167" y="1910529"/>
                  </a:cubicBezTo>
                  <a:cubicBezTo>
                    <a:pt x="223357" y="1827662"/>
                    <a:pt x="224309" y="1743842"/>
                    <a:pt x="220499" y="1660974"/>
                  </a:cubicBezTo>
                  <a:cubicBezTo>
                    <a:pt x="216689" y="1577154"/>
                    <a:pt x="209069" y="1493334"/>
                    <a:pt x="201449" y="1409514"/>
                  </a:cubicBezTo>
                  <a:cubicBezTo>
                    <a:pt x="191924" y="1296167"/>
                    <a:pt x="209069" y="1195202"/>
                    <a:pt x="320512" y="1135194"/>
                  </a:cubicBezTo>
                  <a:cubicBezTo>
                    <a:pt x="332894" y="1128527"/>
                    <a:pt x="334799" y="1121859"/>
                    <a:pt x="329084" y="1108524"/>
                  </a:cubicBezTo>
                  <a:cubicBezTo>
                    <a:pt x="298605" y="1027562"/>
                    <a:pt x="268124" y="946599"/>
                    <a:pt x="238597" y="865637"/>
                  </a:cubicBezTo>
                  <a:cubicBezTo>
                    <a:pt x="221452" y="852302"/>
                    <a:pt x="217642" y="831347"/>
                    <a:pt x="210974" y="813249"/>
                  </a:cubicBezTo>
                  <a:cubicBezTo>
                    <a:pt x="170017" y="701807"/>
                    <a:pt x="129059" y="591317"/>
                    <a:pt x="88102" y="479874"/>
                  </a:cubicBezTo>
                  <a:cubicBezTo>
                    <a:pt x="62384" y="399864"/>
                    <a:pt x="34762" y="319854"/>
                    <a:pt x="12855" y="237939"/>
                  </a:cubicBezTo>
                  <a:cubicBezTo>
                    <a:pt x="2377" y="198887"/>
                    <a:pt x="-1433" y="157929"/>
                    <a:pt x="472" y="117924"/>
                  </a:cubicBezTo>
                  <a:cubicBezTo>
                    <a:pt x="4282" y="55059"/>
                    <a:pt x="45239" y="10292"/>
                    <a:pt x="108105" y="3624"/>
                  </a:cubicBezTo>
                  <a:cubicBezTo>
                    <a:pt x="134774" y="767"/>
                    <a:pt x="161444" y="-1138"/>
                    <a:pt x="188114" y="767"/>
                  </a:cubicBezTo>
                  <a:cubicBezTo>
                    <a:pt x="236692" y="3624"/>
                    <a:pt x="263362" y="30294"/>
                    <a:pt x="284317" y="69347"/>
                  </a:cubicBezTo>
                  <a:cubicBezTo>
                    <a:pt x="329084" y="151262"/>
                    <a:pt x="370994" y="235082"/>
                    <a:pt x="410999" y="318902"/>
                  </a:cubicBezTo>
                  <a:cubicBezTo>
                    <a:pt x="428144" y="370337"/>
                    <a:pt x="463387" y="413199"/>
                    <a:pt x="474817" y="467492"/>
                  </a:cubicBezTo>
                  <a:cubicBezTo>
                    <a:pt x="527205" y="596079"/>
                    <a:pt x="601499" y="713237"/>
                    <a:pt x="664364" y="835157"/>
                  </a:cubicBezTo>
                  <a:cubicBezTo>
                    <a:pt x="671032" y="847539"/>
                    <a:pt x="677699" y="846587"/>
                    <a:pt x="689130" y="841824"/>
                  </a:cubicBezTo>
                  <a:cubicBezTo>
                    <a:pt x="711989" y="832299"/>
                    <a:pt x="734849" y="823727"/>
                    <a:pt x="758662" y="815154"/>
                  </a:cubicBezTo>
                  <a:cubicBezTo>
                    <a:pt x="821527" y="793247"/>
                    <a:pt x="882487" y="799914"/>
                    <a:pt x="940589" y="830394"/>
                  </a:cubicBezTo>
                  <a:cubicBezTo>
                    <a:pt x="956782" y="838967"/>
                    <a:pt x="973927" y="845634"/>
                    <a:pt x="987262" y="857064"/>
                  </a:cubicBezTo>
                  <a:cubicBezTo>
                    <a:pt x="1038697" y="898974"/>
                    <a:pt x="1096799" y="915167"/>
                    <a:pt x="1163474" y="918024"/>
                  </a:cubicBezTo>
                  <a:cubicBezTo>
                    <a:pt x="1225387" y="919929"/>
                    <a:pt x="1281585" y="947552"/>
                    <a:pt x="1332067" y="979937"/>
                  </a:cubicBezTo>
                  <a:cubicBezTo>
                    <a:pt x="1422555" y="1037087"/>
                    <a:pt x="1520662" y="1066614"/>
                    <a:pt x="1627342" y="1078997"/>
                  </a:cubicBezTo>
                  <a:cubicBezTo>
                    <a:pt x="1758787" y="1093284"/>
                    <a:pt x="1824510" y="1162817"/>
                    <a:pt x="1854037" y="1292357"/>
                  </a:cubicBezTo>
                  <a:cubicBezTo>
                    <a:pt x="1871182" y="1369509"/>
                    <a:pt x="1872135" y="1448567"/>
                    <a:pt x="1879755" y="1525719"/>
                  </a:cubicBezTo>
                  <a:cubicBezTo>
                    <a:pt x="1896899" y="1707647"/>
                    <a:pt x="1902614" y="1890527"/>
                    <a:pt x="1927380" y="2072454"/>
                  </a:cubicBezTo>
                  <a:cubicBezTo>
                    <a:pt x="1940714" y="2151512"/>
                    <a:pt x="1967385" y="2224854"/>
                    <a:pt x="2005485" y="2294387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3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75">
            <a:extLst>
              <a:ext uri="{FF2B5EF4-FFF2-40B4-BE49-F238E27FC236}">
                <a16:creationId xmlns:a16="http://schemas.microsoft.com/office/drawing/2014/main" id="{AEC63CA2-8F47-4027-94A0-83FC090FA8B6}"/>
              </a:ext>
            </a:extLst>
          </p:cNvPr>
          <p:cNvGrpSpPr/>
          <p:nvPr/>
        </p:nvGrpSpPr>
        <p:grpSpPr>
          <a:xfrm>
            <a:off x="-241691" y="2646580"/>
            <a:ext cx="2947165" cy="3299589"/>
            <a:chOff x="1" y="3962278"/>
            <a:chExt cx="2034371" cy="2277641"/>
          </a:xfrm>
        </p:grpSpPr>
        <p:sp>
          <p:nvSpPr>
            <p:cNvPr id="156" name="Freeform: Shape 3">
              <a:extLst>
                <a:ext uri="{FF2B5EF4-FFF2-40B4-BE49-F238E27FC236}">
                  <a16:creationId xmlns:a16="http://schemas.microsoft.com/office/drawing/2014/main" id="{CC60D579-0229-4346-A95D-01601012E343}"/>
                </a:ext>
              </a:extLst>
            </p:cNvPr>
            <p:cNvSpPr/>
            <p:nvPr/>
          </p:nvSpPr>
          <p:spPr>
            <a:xfrm>
              <a:off x="504899" y="3962278"/>
              <a:ext cx="1529473" cy="1851626"/>
            </a:xfrm>
            <a:custGeom>
              <a:avLst/>
              <a:gdLst>
                <a:gd name="connsiteX0" fmla="*/ 2660333 w 2715559"/>
                <a:gd name="connsiteY0" fmla="*/ 1901649 h 3287536"/>
                <a:gd name="connsiteX1" fmla="*/ 2655570 w 2715559"/>
                <a:gd name="connsiteY1" fmla="*/ 1765441 h 3287536"/>
                <a:gd name="connsiteX2" fmla="*/ 2713672 w 2715559"/>
                <a:gd name="connsiteY2" fmla="*/ 1554939 h 3287536"/>
                <a:gd name="connsiteX3" fmla="*/ 2673668 w 2715559"/>
                <a:gd name="connsiteY3" fmla="*/ 1450164 h 3287536"/>
                <a:gd name="connsiteX4" fmla="*/ 2648903 w 2715559"/>
                <a:gd name="connsiteY4" fmla="*/ 1334911 h 3287536"/>
                <a:gd name="connsiteX5" fmla="*/ 2655570 w 2715559"/>
                <a:gd name="connsiteY5" fmla="*/ 1231089 h 3287536"/>
                <a:gd name="connsiteX6" fmla="*/ 2480310 w 2715559"/>
                <a:gd name="connsiteY6" fmla="*/ 1001536 h 3287536"/>
                <a:gd name="connsiteX7" fmla="*/ 1182052 w 2715559"/>
                <a:gd name="connsiteY7" fmla="*/ 964389 h 3287536"/>
                <a:gd name="connsiteX8" fmla="*/ 886777 w 2715559"/>
                <a:gd name="connsiteY8" fmla="*/ 993916 h 3287536"/>
                <a:gd name="connsiteX9" fmla="*/ 865823 w 2715559"/>
                <a:gd name="connsiteY9" fmla="*/ 979629 h 3287536"/>
                <a:gd name="connsiteX10" fmla="*/ 901065 w 2715559"/>
                <a:gd name="connsiteY10" fmla="*/ 824371 h 3287536"/>
                <a:gd name="connsiteX11" fmla="*/ 973455 w 2715559"/>
                <a:gd name="connsiteY11" fmla="*/ 680544 h 3287536"/>
                <a:gd name="connsiteX12" fmla="*/ 973455 w 2715559"/>
                <a:gd name="connsiteY12" fmla="*/ 680544 h 3287536"/>
                <a:gd name="connsiteX13" fmla="*/ 985838 w 2715559"/>
                <a:gd name="connsiteY13" fmla="*/ 133809 h 3287536"/>
                <a:gd name="connsiteX14" fmla="*/ 1012508 w 2715559"/>
                <a:gd name="connsiteY14" fmla="*/ 103329 h 3287536"/>
                <a:gd name="connsiteX15" fmla="*/ 983933 w 2715559"/>
                <a:gd name="connsiteY15" fmla="*/ 57609 h 3287536"/>
                <a:gd name="connsiteX16" fmla="*/ 784860 w 2715559"/>
                <a:gd name="connsiteY16" fmla="*/ 42369 h 3287536"/>
                <a:gd name="connsiteX17" fmla="*/ 716280 w 2715559"/>
                <a:gd name="connsiteY17" fmla="*/ 156669 h 3287536"/>
                <a:gd name="connsiteX18" fmla="*/ 649605 w 2715559"/>
                <a:gd name="connsiteY18" fmla="*/ 318594 h 3287536"/>
                <a:gd name="connsiteX19" fmla="*/ 258127 w 2715559"/>
                <a:gd name="connsiteY19" fmla="*/ 921526 h 3287536"/>
                <a:gd name="connsiteX20" fmla="*/ 160020 w 2715559"/>
                <a:gd name="connsiteY20" fmla="*/ 1078689 h 3287536"/>
                <a:gd name="connsiteX21" fmla="*/ 40005 w 2715559"/>
                <a:gd name="connsiteY21" fmla="*/ 1474929 h 3287536"/>
                <a:gd name="connsiteX22" fmla="*/ 0 w 2715559"/>
                <a:gd name="connsiteY22" fmla="*/ 1522554 h 3287536"/>
                <a:gd name="connsiteX23" fmla="*/ 3810 w 2715559"/>
                <a:gd name="connsiteY23" fmla="*/ 1534936 h 3287536"/>
                <a:gd name="connsiteX24" fmla="*/ 303848 w 2715559"/>
                <a:gd name="connsiteY24" fmla="*/ 2331226 h 3287536"/>
                <a:gd name="connsiteX25" fmla="*/ 664845 w 2715559"/>
                <a:gd name="connsiteY25" fmla="*/ 3287536 h 3287536"/>
                <a:gd name="connsiteX26" fmla="*/ 701040 w 2715559"/>
                <a:gd name="connsiteY26" fmla="*/ 3279916 h 3287536"/>
                <a:gd name="connsiteX27" fmla="*/ 992505 w 2715559"/>
                <a:gd name="connsiteY27" fmla="*/ 3169426 h 3287536"/>
                <a:gd name="connsiteX28" fmla="*/ 1344930 w 2715559"/>
                <a:gd name="connsiteY28" fmla="*/ 3009406 h 3287536"/>
                <a:gd name="connsiteX29" fmla="*/ 2436495 w 2715559"/>
                <a:gd name="connsiteY29" fmla="*/ 2568399 h 3287536"/>
                <a:gd name="connsiteX30" fmla="*/ 2579370 w 2715559"/>
                <a:gd name="connsiteY30" fmla="*/ 2518869 h 3287536"/>
                <a:gd name="connsiteX31" fmla="*/ 2651760 w 2715559"/>
                <a:gd name="connsiteY31" fmla="*/ 2436001 h 3287536"/>
                <a:gd name="connsiteX32" fmla="*/ 2594610 w 2715559"/>
                <a:gd name="connsiteY32" fmla="*/ 2215974 h 3287536"/>
                <a:gd name="connsiteX33" fmla="*/ 2700338 w 2715559"/>
                <a:gd name="connsiteY33" fmla="*/ 2056906 h 3287536"/>
                <a:gd name="connsiteX34" fmla="*/ 2660333 w 2715559"/>
                <a:gd name="connsiteY34" fmla="*/ 1901649 h 328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15559" h="3287536">
                  <a:moveTo>
                    <a:pt x="2660333" y="1901649"/>
                  </a:moveTo>
                  <a:cubicBezTo>
                    <a:pt x="2630805" y="1854024"/>
                    <a:pt x="2619375" y="1812114"/>
                    <a:pt x="2655570" y="1765441"/>
                  </a:cubicBezTo>
                  <a:cubicBezTo>
                    <a:pt x="2695575" y="1700671"/>
                    <a:pt x="2723197" y="1633044"/>
                    <a:pt x="2713672" y="1554939"/>
                  </a:cubicBezTo>
                  <a:cubicBezTo>
                    <a:pt x="2707005" y="1506361"/>
                    <a:pt x="2686050" y="1459689"/>
                    <a:pt x="2673668" y="1450164"/>
                  </a:cubicBezTo>
                  <a:cubicBezTo>
                    <a:pt x="2630805" y="1418731"/>
                    <a:pt x="2627947" y="1379679"/>
                    <a:pt x="2648903" y="1334911"/>
                  </a:cubicBezTo>
                  <a:cubicBezTo>
                    <a:pt x="2663190" y="1310146"/>
                    <a:pt x="2662238" y="1257759"/>
                    <a:pt x="2655570" y="1231089"/>
                  </a:cubicBezTo>
                  <a:cubicBezTo>
                    <a:pt x="2627947" y="1131076"/>
                    <a:pt x="2575560" y="1050114"/>
                    <a:pt x="2480310" y="1001536"/>
                  </a:cubicBezTo>
                  <a:cubicBezTo>
                    <a:pt x="2211705" y="870091"/>
                    <a:pt x="1816418" y="870091"/>
                    <a:pt x="1182052" y="964389"/>
                  </a:cubicBezTo>
                  <a:cubicBezTo>
                    <a:pt x="1154430" y="977724"/>
                    <a:pt x="998220" y="981534"/>
                    <a:pt x="886777" y="993916"/>
                  </a:cubicBezTo>
                  <a:cubicBezTo>
                    <a:pt x="867727" y="995821"/>
                    <a:pt x="863918" y="996774"/>
                    <a:pt x="865823" y="979629"/>
                  </a:cubicBezTo>
                  <a:cubicBezTo>
                    <a:pt x="871538" y="927241"/>
                    <a:pt x="869633" y="873901"/>
                    <a:pt x="901065" y="824371"/>
                  </a:cubicBezTo>
                  <a:cubicBezTo>
                    <a:pt x="929640" y="779604"/>
                    <a:pt x="949643" y="729121"/>
                    <a:pt x="973455" y="680544"/>
                  </a:cubicBezTo>
                  <a:cubicBezTo>
                    <a:pt x="973455" y="680544"/>
                    <a:pt x="973455" y="680544"/>
                    <a:pt x="973455" y="680544"/>
                  </a:cubicBezTo>
                  <a:cubicBezTo>
                    <a:pt x="978218" y="498616"/>
                    <a:pt x="982027" y="315736"/>
                    <a:pt x="985838" y="133809"/>
                  </a:cubicBezTo>
                  <a:cubicBezTo>
                    <a:pt x="985838" y="112854"/>
                    <a:pt x="990600" y="101424"/>
                    <a:pt x="1012508" y="103329"/>
                  </a:cubicBezTo>
                  <a:cubicBezTo>
                    <a:pt x="1002983" y="88089"/>
                    <a:pt x="995363" y="71896"/>
                    <a:pt x="983933" y="57609"/>
                  </a:cubicBezTo>
                  <a:cubicBezTo>
                    <a:pt x="929640" y="-12876"/>
                    <a:pt x="848677" y="-19544"/>
                    <a:pt x="784860" y="42369"/>
                  </a:cubicBezTo>
                  <a:cubicBezTo>
                    <a:pt x="751523" y="74754"/>
                    <a:pt x="729615" y="112854"/>
                    <a:pt x="716280" y="156669"/>
                  </a:cubicBezTo>
                  <a:cubicBezTo>
                    <a:pt x="698183" y="211914"/>
                    <a:pt x="681990" y="269064"/>
                    <a:pt x="649605" y="318594"/>
                  </a:cubicBezTo>
                  <a:cubicBezTo>
                    <a:pt x="519113" y="519571"/>
                    <a:pt x="387667" y="719596"/>
                    <a:pt x="258127" y="921526"/>
                  </a:cubicBezTo>
                  <a:cubicBezTo>
                    <a:pt x="224790" y="972961"/>
                    <a:pt x="182880" y="1020586"/>
                    <a:pt x="160020" y="1078689"/>
                  </a:cubicBezTo>
                  <a:cubicBezTo>
                    <a:pt x="109538" y="1207276"/>
                    <a:pt x="78105" y="1342531"/>
                    <a:pt x="40005" y="1474929"/>
                  </a:cubicBezTo>
                  <a:cubicBezTo>
                    <a:pt x="33338" y="1497789"/>
                    <a:pt x="26670" y="1517791"/>
                    <a:pt x="0" y="1522554"/>
                  </a:cubicBezTo>
                  <a:cubicBezTo>
                    <a:pt x="953" y="1526364"/>
                    <a:pt x="1905" y="1531126"/>
                    <a:pt x="3810" y="1534936"/>
                  </a:cubicBezTo>
                  <a:cubicBezTo>
                    <a:pt x="103823" y="1800684"/>
                    <a:pt x="203835" y="2065479"/>
                    <a:pt x="303848" y="2331226"/>
                  </a:cubicBezTo>
                  <a:cubicBezTo>
                    <a:pt x="423863" y="2650314"/>
                    <a:pt x="544830" y="2968449"/>
                    <a:pt x="664845" y="3287536"/>
                  </a:cubicBezTo>
                  <a:cubicBezTo>
                    <a:pt x="677227" y="3284679"/>
                    <a:pt x="688658" y="3282774"/>
                    <a:pt x="701040" y="3279916"/>
                  </a:cubicBezTo>
                  <a:cubicBezTo>
                    <a:pt x="801052" y="3250389"/>
                    <a:pt x="896302" y="3208479"/>
                    <a:pt x="992505" y="3169426"/>
                  </a:cubicBezTo>
                  <a:cubicBezTo>
                    <a:pt x="1109663" y="3121801"/>
                    <a:pt x="1229677" y="3062746"/>
                    <a:pt x="1344930" y="3009406"/>
                  </a:cubicBezTo>
                  <a:cubicBezTo>
                    <a:pt x="1480185" y="2930349"/>
                    <a:pt x="2380298" y="2584591"/>
                    <a:pt x="2436495" y="2568399"/>
                  </a:cubicBezTo>
                  <a:cubicBezTo>
                    <a:pt x="2484120" y="2551254"/>
                    <a:pt x="2536508" y="2534109"/>
                    <a:pt x="2579370" y="2518869"/>
                  </a:cubicBezTo>
                  <a:cubicBezTo>
                    <a:pt x="2617470" y="2505534"/>
                    <a:pt x="2642235" y="2476959"/>
                    <a:pt x="2651760" y="2436001"/>
                  </a:cubicBezTo>
                  <a:cubicBezTo>
                    <a:pt x="2670810" y="2353134"/>
                    <a:pt x="2670810" y="2275029"/>
                    <a:pt x="2594610" y="2215974"/>
                  </a:cubicBezTo>
                  <a:cubicBezTo>
                    <a:pt x="2682240" y="2173111"/>
                    <a:pt x="2707958" y="2135964"/>
                    <a:pt x="2700338" y="2056906"/>
                  </a:cubicBezTo>
                  <a:cubicBezTo>
                    <a:pt x="2696528" y="2003566"/>
                    <a:pt x="2688908" y="1947369"/>
                    <a:pt x="2660333" y="1901649"/>
                  </a:cubicBez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73">
              <a:extLst>
                <a:ext uri="{FF2B5EF4-FFF2-40B4-BE49-F238E27FC236}">
                  <a16:creationId xmlns:a16="http://schemas.microsoft.com/office/drawing/2014/main" id="{8A1BC878-3DBD-4CA1-96AA-D53D677FB778}"/>
                </a:ext>
              </a:extLst>
            </p:cNvPr>
            <p:cNvSpPr/>
            <p:nvPr/>
          </p:nvSpPr>
          <p:spPr>
            <a:xfrm>
              <a:off x="1" y="4806553"/>
              <a:ext cx="907217" cy="1433366"/>
            </a:xfrm>
            <a:custGeom>
              <a:avLst/>
              <a:gdLst>
                <a:gd name="connsiteX0" fmla="*/ 496382 w 907217"/>
                <a:gd name="connsiteY0" fmla="*/ 594 h 1433366"/>
                <a:gd name="connsiteX1" fmla="*/ 505435 w 907217"/>
                <a:gd name="connsiteY1" fmla="*/ 13804 h 1433366"/>
                <a:gd name="connsiteX2" fmla="*/ 904570 w 907217"/>
                <a:gd name="connsiteY2" fmla="*/ 1073337 h 1433366"/>
                <a:gd name="connsiteX3" fmla="*/ 895450 w 907217"/>
                <a:gd name="connsiteY3" fmla="*/ 1094796 h 1433366"/>
                <a:gd name="connsiteX4" fmla="*/ 31248 w 907217"/>
                <a:gd name="connsiteY4" fmla="*/ 1421547 h 1433366"/>
                <a:gd name="connsiteX5" fmla="*/ 0 w 907217"/>
                <a:gd name="connsiteY5" fmla="*/ 1433366 h 1433366"/>
                <a:gd name="connsiteX6" fmla="*/ 0 w 907217"/>
                <a:gd name="connsiteY6" fmla="*/ 172401 h 1433366"/>
                <a:gd name="connsiteX7" fmla="*/ 103788 w 907217"/>
                <a:gd name="connsiteY7" fmla="*/ 135927 h 1433366"/>
                <a:gd name="connsiteX8" fmla="*/ 479684 w 907217"/>
                <a:gd name="connsiteY8" fmla="*/ 3075 h 1433366"/>
                <a:gd name="connsiteX9" fmla="*/ 496382 w 907217"/>
                <a:gd name="connsiteY9" fmla="*/ 594 h 143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7217" h="1433366">
                  <a:moveTo>
                    <a:pt x="496382" y="594"/>
                  </a:moveTo>
                  <a:cubicBezTo>
                    <a:pt x="500607" y="2002"/>
                    <a:pt x="503557" y="6025"/>
                    <a:pt x="505435" y="13804"/>
                  </a:cubicBezTo>
                  <a:cubicBezTo>
                    <a:pt x="511336" y="18096"/>
                    <a:pt x="895450" y="1051878"/>
                    <a:pt x="904570" y="1073337"/>
                  </a:cubicBezTo>
                  <a:cubicBezTo>
                    <a:pt x="909398" y="1085139"/>
                    <a:pt x="908325" y="1089968"/>
                    <a:pt x="895450" y="1094796"/>
                  </a:cubicBezTo>
                  <a:cubicBezTo>
                    <a:pt x="842473" y="1113908"/>
                    <a:pt x="392172" y="1284950"/>
                    <a:pt x="31248" y="1421547"/>
                  </a:cubicBezTo>
                  <a:lnTo>
                    <a:pt x="0" y="1433366"/>
                  </a:lnTo>
                  <a:lnTo>
                    <a:pt x="0" y="172401"/>
                  </a:lnTo>
                  <a:lnTo>
                    <a:pt x="103788" y="135927"/>
                  </a:lnTo>
                  <a:cubicBezTo>
                    <a:pt x="298625" y="67426"/>
                    <a:pt x="455543" y="12128"/>
                    <a:pt x="479684" y="3075"/>
                  </a:cubicBezTo>
                  <a:cubicBezTo>
                    <a:pt x="486658" y="393"/>
                    <a:pt x="492157" y="-815"/>
                    <a:pt x="496382" y="5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46" name="Group 5">
            <a:extLst>
              <a:ext uri="{FF2B5EF4-FFF2-40B4-BE49-F238E27FC236}">
                <a16:creationId xmlns:a16="http://schemas.microsoft.com/office/drawing/2014/main" id="{C92CDD36-2C5E-40B1-A971-A7D34D862DAE}"/>
              </a:ext>
            </a:extLst>
          </p:cNvPr>
          <p:cNvGrpSpPr/>
          <p:nvPr/>
        </p:nvGrpSpPr>
        <p:grpSpPr>
          <a:xfrm>
            <a:off x="1242043" y="2720773"/>
            <a:ext cx="1309575" cy="2403846"/>
            <a:chOff x="2832912" y="2217237"/>
            <a:chExt cx="1264088" cy="2320350"/>
          </a:xfrm>
        </p:grpSpPr>
        <p:sp>
          <p:nvSpPr>
            <p:cNvPr id="151" name="Freeform: Shape 6">
              <a:extLst>
                <a:ext uri="{FF2B5EF4-FFF2-40B4-BE49-F238E27FC236}">
                  <a16:creationId xmlns:a16="http://schemas.microsoft.com/office/drawing/2014/main" id="{96FC0D6C-6E8C-42F6-886A-2913A08BECD6}"/>
                </a:ext>
              </a:extLst>
            </p:cNvPr>
            <p:cNvSpPr/>
            <p:nvPr/>
          </p:nvSpPr>
          <p:spPr>
            <a:xfrm>
              <a:off x="2832912" y="2217237"/>
              <a:ext cx="1264088" cy="2320350"/>
            </a:xfrm>
            <a:custGeom>
              <a:avLst/>
              <a:gdLst>
                <a:gd name="connsiteX0" fmla="*/ 1460199 w 1604995"/>
                <a:gd name="connsiteY0" fmla="*/ 2946099 h 2946115"/>
                <a:gd name="connsiteX1" fmla="*/ 92409 w 1604995"/>
                <a:gd name="connsiteY1" fmla="*/ 2921334 h 2946115"/>
                <a:gd name="connsiteX2" fmla="*/ 16 w 1604995"/>
                <a:gd name="connsiteY2" fmla="*/ 2825131 h 2946115"/>
                <a:gd name="connsiteX3" fmla="*/ 48594 w 1604995"/>
                <a:gd name="connsiteY3" fmla="*/ 92409 h 2946115"/>
                <a:gd name="connsiteX4" fmla="*/ 144796 w 1604995"/>
                <a:gd name="connsiteY4" fmla="*/ 16 h 2946115"/>
                <a:gd name="connsiteX5" fmla="*/ 1512586 w 1604995"/>
                <a:gd name="connsiteY5" fmla="*/ 24781 h 2946115"/>
                <a:gd name="connsiteX6" fmla="*/ 1604979 w 1604995"/>
                <a:gd name="connsiteY6" fmla="*/ 120984 h 2946115"/>
                <a:gd name="connsiteX7" fmla="*/ 1555449 w 1604995"/>
                <a:gd name="connsiteY7" fmla="*/ 2853706 h 2946115"/>
                <a:gd name="connsiteX8" fmla="*/ 1460199 w 1604995"/>
                <a:gd name="connsiteY8" fmla="*/ 2946099 h 294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95" h="2946115">
                  <a:moveTo>
                    <a:pt x="1460199" y="2946099"/>
                  </a:moveTo>
                  <a:lnTo>
                    <a:pt x="92409" y="2921334"/>
                  </a:lnTo>
                  <a:cubicBezTo>
                    <a:pt x="40021" y="2920381"/>
                    <a:pt x="-936" y="2877519"/>
                    <a:pt x="16" y="2825131"/>
                  </a:cubicBezTo>
                  <a:lnTo>
                    <a:pt x="48594" y="92409"/>
                  </a:lnTo>
                  <a:cubicBezTo>
                    <a:pt x="49546" y="40021"/>
                    <a:pt x="92409" y="-936"/>
                    <a:pt x="144796" y="16"/>
                  </a:cubicBezTo>
                  <a:lnTo>
                    <a:pt x="1512586" y="24781"/>
                  </a:lnTo>
                  <a:cubicBezTo>
                    <a:pt x="1564974" y="25734"/>
                    <a:pt x="1605931" y="68596"/>
                    <a:pt x="1604979" y="120984"/>
                  </a:cubicBezTo>
                  <a:lnTo>
                    <a:pt x="1555449" y="2853706"/>
                  </a:lnTo>
                  <a:cubicBezTo>
                    <a:pt x="1554496" y="2906094"/>
                    <a:pt x="1511634" y="2947051"/>
                    <a:pt x="1460199" y="2946099"/>
                  </a:cubicBezTo>
                  <a:close/>
                </a:path>
              </a:pathLst>
            </a:custGeom>
            <a:solidFill>
              <a:srgbClr val="0000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7">
              <a:extLst>
                <a:ext uri="{FF2B5EF4-FFF2-40B4-BE49-F238E27FC236}">
                  <a16:creationId xmlns:a16="http://schemas.microsoft.com/office/drawing/2014/main" id="{E77841E0-131C-48D2-A4A9-7326FE6BD614}"/>
                </a:ext>
              </a:extLst>
            </p:cNvPr>
            <p:cNvSpPr/>
            <p:nvPr/>
          </p:nvSpPr>
          <p:spPr>
            <a:xfrm>
              <a:off x="2898806" y="2433132"/>
              <a:ext cx="1099772" cy="1786191"/>
            </a:xfrm>
            <a:custGeom>
              <a:avLst/>
              <a:gdLst>
                <a:gd name="connsiteX0" fmla="*/ 1320165 w 1396365"/>
                <a:gd name="connsiteY0" fmla="*/ 2267903 h 2267902"/>
                <a:gd name="connsiteX1" fmla="*/ 36195 w 1396365"/>
                <a:gd name="connsiteY1" fmla="*/ 2245043 h 2267902"/>
                <a:gd name="connsiteX2" fmla="*/ 0 w 1396365"/>
                <a:gd name="connsiteY2" fmla="*/ 2207895 h 2267902"/>
                <a:gd name="connsiteX3" fmla="*/ 39053 w 1396365"/>
                <a:gd name="connsiteY3" fmla="*/ 36195 h 2267902"/>
                <a:gd name="connsiteX4" fmla="*/ 76200 w 1396365"/>
                <a:gd name="connsiteY4" fmla="*/ 0 h 2267902"/>
                <a:gd name="connsiteX5" fmla="*/ 1360170 w 1396365"/>
                <a:gd name="connsiteY5" fmla="*/ 22860 h 2267902"/>
                <a:gd name="connsiteX6" fmla="*/ 1396365 w 1396365"/>
                <a:gd name="connsiteY6" fmla="*/ 60007 h 2267902"/>
                <a:gd name="connsiteX7" fmla="*/ 1357313 w 1396365"/>
                <a:gd name="connsiteY7" fmla="*/ 2231708 h 2267902"/>
                <a:gd name="connsiteX8" fmla="*/ 1320165 w 1396365"/>
                <a:gd name="connsiteY8" fmla="*/ 2267903 h 226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365" h="2267902">
                  <a:moveTo>
                    <a:pt x="1320165" y="2267903"/>
                  </a:moveTo>
                  <a:lnTo>
                    <a:pt x="36195" y="2245043"/>
                  </a:lnTo>
                  <a:cubicBezTo>
                    <a:pt x="16192" y="2245043"/>
                    <a:pt x="0" y="2227897"/>
                    <a:pt x="0" y="2207895"/>
                  </a:cubicBezTo>
                  <a:lnTo>
                    <a:pt x="39053" y="36195"/>
                  </a:lnTo>
                  <a:cubicBezTo>
                    <a:pt x="39053" y="16192"/>
                    <a:pt x="56197" y="0"/>
                    <a:pt x="76200" y="0"/>
                  </a:cubicBezTo>
                  <a:lnTo>
                    <a:pt x="1360170" y="22860"/>
                  </a:lnTo>
                  <a:cubicBezTo>
                    <a:pt x="1380173" y="22860"/>
                    <a:pt x="1396365" y="40005"/>
                    <a:pt x="1396365" y="60007"/>
                  </a:cubicBezTo>
                  <a:lnTo>
                    <a:pt x="1357313" y="2231708"/>
                  </a:lnTo>
                  <a:cubicBezTo>
                    <a:pt x="1356360" y="2251710"/>
                    <a:pt x="1340167" y="2267903"/>
                    <a:pt x="1320165" y="2267903"/>
                  </a:cubicBezTo>
                  <a:close/>
                </a:path>
              </a:pathLst>
            </a:custGeom>
            <a:solidFill>
              <a:srgbClr val="C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3" name="Group 8">
              <a:extLst>
                <a:ext uri="{FF2B5EF4-FFF2-40B4-BE49-F238E27FC236}">
                  <a16:creationId xmlns:a16="http://schemas.microsoft.com/office/drawing/2014/main" id="{0D98ADE4-0634-4104-92EC-861774F952DE}"/>
                </a:ext>
              </a:extLst>
            </p:cNvPr>
            <p:cNvGrpSpPr/>
            <p:nvPr/>
          </p:nvGrpSpPr>
          <p:grpSpPr>
            <a:xfrm>
              <a:off x="3349795" y="3780629"/>
              <a:ext cx="224346" cy="223572"/>
              <a:chOff x="3349795" y="3780629"/>
              <a:chExt cx="224346" cy="223572"/>
            </a:xfrm>
          </p:grpSpPr>
          <p:sp>
            <p:nvSpPr>
              <p:cNvPr id="154" name="Freeform: Shape 9">
                <a:extLst>
                  <a:ext uri="{FF2B5EF4-FFF2-40B4-BE49-F238E27FC236}">
                    <a16:creationId xmlns:a16="http://schemas.microsoft.com/office/drawing/2014/main" id="{5EF32C83-283A-447B-B2F1-9CA10A0236D9}"/>
                  </a:ext>
                </a:extLst>
              </p:cNvPr>
              <p:cNvSpPr/>
              <p:nvPr/>
            </p:nvSpPr>
            <p:spPr>
              <a:xfrm>
                <a:off x="3349795" y="3780629"/>
                <a:ext cx="224346" cy="223572"/>
              </a:xfrm>
              <a:custGeom>
                <a:avLst/>
                <a:gdLst>
                  <a:gd name="connsiteX0" fmla="*/ 11 w 284849"/>
                  <a:gd name="connsiteY0" fmla="*/ 139076 h 283866"/>
                  <a:gd name="connsiteX1" fmla="*/ 142886 w 284849"/>
                  <a:gd name="connsiteY1" fmla="*/ 11 h 283866"/>
                  <a:gd name="connsiteX2" fmla="*/ 284808 w 284849"/>
                  <a:gd name="connsiteY2" fmla="*/ 143838 h 283866"/>
                  <a:gd name="connsiteX3" fmla="*/ 140981 w 284849"/>
                  <a:gd name="connsiteY3" fmla="*/ 283856 h 283866"/>
                  <a:gd name="connsiteX4" fmla="*/ 11 w 284849"/>
                  <a:gd name="connsiteY4" fmla="*/ 139076 h 28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849" h="283866">
                    <a:moveTo>
                      <a:pt x="11" y="139076"/>
                    </a:moveTo>
                    <a:cubicBezTo>
                      <a:pt x="963" y="60019"/>
                      <a:pt x="62876" y="-942"/>
                      <a:pt x="142886" y="11"/>
                    </a:cubicBezTo>
                    <a:cubicBezTo>
                      <a:pt x="222896" y="11"/>
                      <a:pt x="286713" y="65733"/>
                      <a:pt x="284808" y="143838"/>
                    </a:cubicBezTo>
                    <a:cubicBezTo>
                      <a:pt x="282903" y="220991"/>
                      <a:pt x="218133" y="284808"/>
                      <a:pt x="140981" y="283856"/>
                    </a:cubicBezTo>
                    <a:cubicBezTo>
                      <a:pt x="61923" y="282903"/>
                      <a:pt x="-942" y="219086"/>
                      <a:pt x="11" y="1390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0">
                <a:extLst>
                  <a:ext uri="{FF2B5EF4-FFF2-40B4-BE49-F238E27FC236}">
                    <a16:creationId xmlns:a16="http://schemas.microsoft.com/office/drawing/2014/main" id="{902D81BC-3FDC-4FA8-B127-2DD7E4F0070A}"/>
                  </a:ext>
                </a:extLst>
              </p:cNvPr>
              <p:cNvSpPr/>
              <p:nvPr/>
            </p:nvSpPr>
            <p:spPr>
              <a:xfrm>
                <a:off x="3420299" y="3850404"/>
                <a:ext cx="81041" cy="81793"/>
              </a:xfrm>
              <a:custGeom>
                <a:avLst/>
                <a:gdLst>
                  <a:gd name="connsiteX0" fmla="*/ 102898 w 102897"/>
                  <a:gd name="connsiteY0" fmla="*/ 51435 h 103851"/>
                  <a:gd name="connsiteX1" fmla="*/ 53368 w 102897"/>
                  <a:gd name="connsiteY1" fmla="*/ 103822 h 103851"/>
                  <a:gd name="connsiteX2" fmla="*/ 28 w 102897"/>
                  <a:gd name="connsiteY2" fmla="*/ 54292 h 103851"/>
                  <a:gd name="connsiteX3" fmla="*/ 51463 w 102897"/>
                  <a:gd name="connsiteY3" fmla="*/ 0 h 103851"/>
                  <a:gd name="connsiteX4" fmla="*/ 102898 w 102897"/>
                  <a:gd name="connsiteY4" fmla="*/ 51435 h 10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97" h="103851">
                    <a:moveTo>
                      <a:pt x="102898" y="51435"/>
                    </a:moveTo>
                    <a:cubicBezTo>
                      <a:pt x="102898" y="80010"/>
                      <a:pt x="81943" y="102870"/>
                      <a:pt x="53368" y="103822"/>
                    </a:cubicBezTo>
                    <a:cubicBezTo>
                      <a:pt x="25745" y="104775"/>
                      <a:pt x="1933" y="81915"/>
                      <a:pt x="28" y="54292"/>
                    </a:cubicBezTo>
                    <a:cubicBezTo>
                      <a:pt x="-925" y="24765"/>
                      <a:pt x="22888" y="0"/>
                      <a:pt x="51463" y="0"/>
                    </a:cubicBezTo>
                    <a:cubicBezTo>
                      <a:pt x="79085" y="0"/>
                      <a:pt x="102898" y="23813"/>
                      <a:pt x="102898" y="51435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8" name="Freeform: Shape 70">
            <a:extLst>
              <a:ext uri="{FF2B5EF4-FFF2-40B4-BE49-F238E27FC236}">
                <a16:creationId xmlns:a16="http://schemas.microsoft.com/office/drawing/2014/main" id="{9A0340E7-4297-4BD8-B8E6-6749382FA294}"/>
              </a:ext>
            </a:extLst>
          </p:cNvPr>
          <p:cNvSpPr/>
          <p:nvPr/>
        </p:nvSpPr>
        <p:spPr>
          <a:xfrm>
            <a:off x="1484917" y="1811246"/>
            <a:ext cx="921134" cy="67808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tem a </a:t>
            </a:r>
            <a:r>
              <a:rPr lang="en-US" dirty="0" err="1"/>
              <a:t>crescer</a:t>
            </a:r>
            <a:r>
              <a:rPr lang="en-US" dirty="0"/>
              <a:t>!</a:t>
            </a:r>
          </a:p>
        </p:txBody>
      </p:sp>
      <p:grpSp>
        <p:nvGrpSpPr>
          <p:cNvPr id="105" name="Group 75">
            <a:extLst>
              <a:ext uri="{FF2B5EF4-FFF2-40B4-BE49-F238E27FC236}">
                <a16:creationId xmlns:a16="http://schemas.microsoft.com/office/drawing/2014/main" id="{AEC63CA2-8F47-4027-94A0-83FC090FA8B6}"/>
              </a:ext>
            </a:extLst>
          </p:cNvPr>
          <p:cNvGrpSpPr/>
          <p:nvPr/>
        </p:nvGrpSpPr>
        <p:grpSpPr>
          <a:xfrm flipH="1">
            <a:off x="9226402" y="2848862"/>
            <a:ext cx="2947166" cy="3299588"/>
            <a:chOff x="1" y="3962278"/>
            <a:chExt cx="2034371" cy="2277641"/>
          </a:xfrm>
        </p:grpSpPr>
        <p:sp>
          <p:nvSpPr>
            <p:cNvPr id="116" name="Freeform: Shape 3">
              <a:extLst>
                <a:ext uri="{FF2B5EF4-FFF2-40B4-BE49-F238E27FC236}">
                  <a16:creationId xmlns:a16="http://schemas.microsoft.com/office/drawing/2014/main" id="{CC60D579-0229-4346-A95D-01601012E343}"/>
                </a:ext>
              </a:extLst>
            </p:cNvPr>
            <p:cNvSpPr/>
            <p:nvPr/>
          </p:nvSpPr>
          <p:spPr>
            <a:xfrm>
              <a:off x="504899" y="3962278"/>
              <a:ext cx="1529473" cy="1851626"/>
            </a:xfrm>
            <a:custGeom>
              <a:avLst/>
              <a:gdLst>
                <a:gd name="connsiteX0" fmla="*/ 2660333 w 2715559"/>
                <a:gd name="connsiteY0" fmla="*/ 1901649 h 3287536"/>
                <a:gd name="connsiteX1" fmla="*/ 2655570 w 2715559"/>
                <a:gd name="connsiteY1" fmla="*/ 1765441 h 3287536"/>
                <a:gd name="connsiteX2" fmla="*/ 2713672 w 2715559"/>
                <a:gd name="connsiteY2" fmla="*/ 1554939 h 3287536"/>
                <a:gd name="connsiteX3" fmla="*/ 2673668 w 2715559"/>
                <a:gd name="connsiteY3" fmla="*/ 1450164 h 3287536"/>
                <a:gd name="connsiteX4" fmla="*/ 2648903 w 2715559"/>
                <a:gd name="connsiteY4" fmla="*/ 1334911 h 3287536"/>
                <a:gd name="connsiteX5" fmla="*/ 2655570 w 2715559"/>
                <a:gd name="connsiteY5" fmla="*/ 1231089 h 3287536"/>
                <a:gd name="connsiteX6" fmla="*/ 2480310 w 2715559"/>
                <a:gd name="connsiteY6" fmla="*/ 1001536 h 3287536"/>
                <a:gd name="connsiteX7" fmla="*/ 1182052 w 2715559"/>
                <a:gd name="connsiteY7" fmla="*/ 964389 h 3287536"/>
                <a:gd name="connsiteX8" fmla="*/ 886777 w 2715559"/>
                <a:gd name="connsiteY8" fmla="*/ 993916 h 3287536"/>
                <a:gd name="connsiteX9" fmla="*/ 865823 w 2715559"/>
                <a:gd name="connsiteY9" fmla="*/ 979629 h 3287536"/>
                <a:gd name="connsiteX10" fmla="*/ 901065 w 2715559"/>
                <a:gd name="connsiteY10" fmla="*/ 824371 h 3287536"/>
                <a:gd name="connsiteX11" fmla="*/ 973455 w 2715559"/>
                <a:gd name="connsiteY11" fmla="*/ 680544 h 3287536"/>
                <a:gd name="connsiteX12" fmla="*/ 973455 w 2715559"/>
                <a:gd name="connsiteY12" fmla="*/ 680544 h 3287536"/>
                <a:gd name="connsiteX13" fmla="*/ 985838 w 2715559"/>
                <a:gd name="connsiteY13" fmla="*/ 133809 h 3287536"/>
                <a:gd name="connsiteX14" fmla="*/ 1012508 w 2715559"/>
                <a:gd name="connsiteY14" fmla="*/ 103329 h 3287536"/>
                <a:gd name="connsiteX15" fmla="*/ 983933 w 2715559"/>
                <a:gd name="connsiteY15" fmla="*/ 57609 h 3287536"/>
                <a:gd name="connsiteX16" fmla="*/ 784860 w 2715559"/>
                <a:gd name="connsiteY16" fmla="*/ 42369 h 3287536"/>
                <a:gd name="connsiteX17" fmla="*/ 716280 w 2715559"/>
                <a:gd name="connsiteY17" fmla="*/ 156669 h 3287536"/>
                <a:gd name="connsiteX18" fmla="*/ 649605 w 2715559"/>
                <a:gd name="connsiteY18" fmla="*/ 318594 h 3287536"/>
                <a:gd name="connsiteX19" fmla="*/ 258127 w 2715559"/>
                <a:gd name="connsiteY19" fmla="*/ 921526 h 3287536"/>
                <a:gd name="connsiteX20" fmla="*/ 160020 w 2715559"/>
                <a:gd name="connsiteY20" fmla="*/ 1078689 h 3287536"/>
                <a:gd name="connsiteX21" fmla="*/ 40005 w 2715559"/>
                <a:gd name="connsiteY21" fmla="*/ 1474929 h 3287536"/>
                <a:gd name="connsiteX22" fmla="*/ 0 w 2715559"/>
                <a:gd name="connsiteY22" fmla="*/ 1522554 h 3287536"/>
                <a:gd name="connsiteX23" fmla="*/ 3810 w 2715559"/>
                <a:gd name="connsiteY23" fmla="*/ 1534936 h 3287536"/>
                <a:gd name="connsiteX24" fmla="*/ 303848 w 2715559"/>
                <a:gd name="connsiteY24" fmla="*/ 2331226 h 3287536"/>
                <a:gd name="connsiteX25" fmla="*/ 664845 w 2715559"/>
                <a:gd name="connsiteY25" fmla="*/ 3287536 h 3287536"/>
                <a:gd name="connsiteX26" fmla="*/ 701040 w 2715559"/>
                <a:gd name="connsiteY26" fmla="*/ 3279916 h 3287536"/>
                <a:gd name="connsiteX27" fmla="*/ 992505 w 2715559"/>
                <a:gd name="connsiteY27" fmla="*/ 3169426 h 3287536"/>
                <a:gd name="connsiteX28" fmla="*/ 1344930 w 2715559"/>
                <a:gd name="connsiteY28" fmla="*/ 3009406 h 3287536"/>
                <a:gd name="connsiteX29" fmla="*/ 2436495 w 2715559"/>
                <a:gd name="connsiteY29" fmla="*/ 2568399 h 3287536"/>
                <a:gd name="connsiteX30" fmla="*/ 2579370 w 2715559"/>
                <a:gd name="connsiteY30" fmla="*/ 2518869 h 3287536"/>
                <a:gd name="connsiteX31" fmla="*/ 2651760 w 2715559"/>
                <a:gd name="connsiteY31" fmla="*/ 2436001 h 3287536"/>
                <a:gd name="connsiteX32" fmla="*/ 2594610 w 2715559"/>
                <a:gd name="connsiteY32" fmla="*/ 2215974 h 3287536"/>
                <a:gd name="connsiteX33" fmla="*/ 2700338 w 2715559"/>
                <a:gd name="connsiteY33" fmla="*/ 2056906 h 3287536"/>
                <a:gd name="connsiteX34" fmla="*/ 2660333 w 2715559"/>
                <a:gd name="connsiteY34" fmla="*/ 1901649 h 328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15559" h="3287536">
                  <a:moveTo>
                    <a:pt x="2660333" y="1901649"/>
                  </a:moveTo>
                  <a:cubicBezTo>
                    <a:pt x="2630805" y="1854024"/>
                    <a:pt x="2619375" y="1812114"/>
                    <a:pt x="2655570" y="1765441"/>
                  </a:cubicBezTo>
                  <a:cubicBezTo>
                    <a:pt x="2695575" y="1700671"/>
                    <a:pt x="2723197" y="1633044"/>
                    <a:pt x="2713672" y="1554939"/>
                  </a:cubicBezTo>
                  <a:cubicBezTo>
                    <a:pt x="2707005" y="1506361"/>
                    <a:pt x="2686050" y="1459689"/>
                    <a:pt x="2673668" y="1450164"/>
                  </a:cubicBezTo>
                  <a:cubicBezTo>
                    <a:pt x="2630805" y="1418731"/>
                    <a:pt x="2627947" y="1379679"/>
                    <a:pt x="2648903" y="1334911"/>
                  </a:cubicBezTo>
                  <a:cubicBezTo>
                    <a:pt x="2663190" y="1310146"/>
                    <a:pt x="2662238" y="1257759"/>
                    <a:pt x="2655570" y="1231089"/>
                  </a:cubicBezTo>
                  <a:cubicBezTo>
                    <a:pt x="2627947" y="1131076"/>
                    <a:pt x="2575560" y="1050114"/>
                    <a:pt x="2480310" y="1001536"/>
                  </a:cubicBezTo>
                  <a:cubicBezTo>
                    <a:pt x="2211705" y="870091"/>
                    <a:pt x="1816418" y="870091"/>
                    <a:pt x="1182052" y="964389"/>
                  </a:cubicBezTo>
                  <a:cubicBezTo>
                    <a:pt x="1154430" y="977724"/>
                    <a:pt x="998220" y="981534"/>
                    <a:pt x="886777" y="993916"/>
                  </a:cubicBezTo>
                  <a:cubicBezTo>
                    <a:pt x="867727" y="995821"/>
                    <a:pt x="863918" y="996774"/>
                    <a:pt x="865823" y="979629"/>
                  </a:cubicBezTo>
                  <a:cubicBezTo>
                    <a:pt x="871538" y="927241"/>
                    <a:pt x="869633" y="873901"/>
                    <a:pt x="901065" y="824371"/>
                  </a:cubicBezTo>
                  <a:cubicBezTo>
                    <a:pt x="929640" y="779604"/>
                    <a:pt x="949643" y="729121"/>
                    <a:pt x="973455" y="680544"/>
                  </a:cubicBezTo>
                  <a:cubicBezTo>
                    <a:pt x="973455" y="680544"/>
                    <a:pt x="973455" y="680544"/>
                    <a:pt x="973455" y="680544"/>
                  </a:cubicBezTo>
                  <a:cubicBezTo>
                    <a:pt x="978218" y="498616"/>
                    <a:pt x="982027" y="315736"/>
                    <a:pt x="985838" y="133809"/>
                  </a:cubicBezTo>
                  <a:cubicBezTo>
                    <a:pt x="985838" y="112854"/>
                    <a:pt x="990600" y="101424"/>
                    <a:pt x="1012508" y="103329"/>
                  </a:cubicBezTo>
                  <a:cubicBezTo>
                    <a:pt x="1002983" y="88089"/>
                    <a:pt x="995363" y="71896"/>
                    <a:pt x="983933" y="57609"/>
                  </a:cubicBezTo>
                  <a:cubicBezTo>
                    <a:pt x="929640" y="-12876"/>
                    <a:pt x="848677" y="-19544"/>
                    <a:pt x="784860" y="42369"/>
                  </a:cubicBezTo>
                  <a:cubicBezTo>
                    <a:pt x="751523" y="74754"/>
                    <a:pt x="729615" y="112854"/>
                    <a:pt x="716280" y="156669"/>
                  </a:cubicBezTo>
                  <a:cubicBezTo>
                    <a:pt x="698183" y="211914"/>
                    <a:pt x="681990" y="269064"/>
                    <a:pt x="649605" y="318594"/>
                  </a:cubicBezTo>
                  <a:cubicBezTo>
                    <a:pt x="519113" y="519571"/>
                    <a:pt x="387667" y="719596"/>
                    <a:pt x="258127" y="921526"/>
                  </a:cubicBezTo>
                  <a:cubicBezTo>
                    <a:pt x="224790" y="972961"/>
                    <a:pt x="182880" y="1020586"/>
                    <a:pt x="160020" y="1078689"/>
                  </a:cubicBezTo>
                  <a:cubicBezTo>
                    <a:pt x="109538" y="1207276"/>
                    <a:pt x="78105" y="1342531"/>
                    <a:pt x="40005" y="1474929"/>
                  </a:cubicBezTo>
                  <a:cubicBezTo>
                    <a:pt x="33338" y="1497789"/>
                    <a:pt x="26670" y="1517791"/>
                    <a:pt x="0" y="1522554"/>
                  </a:cubicBezTo>
                  <a:cubicBezTo>
                    <a:pt x="953" y="1526364"/>
                    <a:pt x="1905" y="1531126"/>
                    <a:pt x="3810" y="1534936"/>
                  </a:cubicBezTo>
                  <a:cubicBezTo>
                    <a:pt x="103823" y="1800684"/>
                    <a:pt x="203835" y="2065479"/>
                    <a:pt x="303848" y="2331226"/>
                  </a:cubicBezTo>
                  <a:cubicBezTo>
                    <a:pt x="423863" y="2650314"/>
                    <a:pt x="544830" y="2968449"/>
                    <a:pt x="664845" y="3287536"/>
                  </a:cubicBezTo>
                  <a:cubicBezTo>
                    <a:pt x="677227" y="3284679"/>
                    <a:pt x="688658" y="3282774"/>
                    <a:pt x="701040" y="3279916"/>
                  </a:cubicBezTo>
                  <a:cubicBezTo>
                    <a:pt x="801052" y="3250389"/>
                    <a:pt x="896302" y="3208479"/>
                    <a:pt x="992505" y="3169426"/>
                  </a:cubicBezTo>
                  <a:cubicBezTo>
                    <a:pt x="1109663" y="3121801"/>
                    <a:pt x="1229677" y="3062746"/>
                    <a:pt x="1344930" y="3009406"/>
                  </a:cubicBezTo>
                  <a:cubicBezTo>
                    <a:pt x="1480185" y="2930349"/>
                    <a:pt x="2380298" y="2584591"/>
                    <a:pt x="2436495" y="2568399"/>
                  </a:cubicBezTo>
                  <a:cubicBezTo>
                    <a:pt x="2484120" y="2551254"/>
                    <a:pt x="2536508" y="2534109"/>
                    <a:pt x="2579370" y="2518869"/>
                  </a:cubicBezTo>
                  <a:cubicBezTo>
                    <a:pt x="2617470" y="2505534"/>
                    <a:pt x="2642235" y="2476959"/>
                    <a:pt x="2651760" y="2436001"/>
                  </a:cubicBezTo>
                  <a:cubicBezTo>
                    <a:pt x="2670810" y="2353134"/>
                    <a:pt x="2670810" y="2275029"/>
                    <a:pt x="2594610" y="2215974"/>
                  </a:cubicBezTo>
                  <a:cubicBezTo>
                    <a:pt x="2682240" y="2173111"/>
                    <a:pt x="2707958" y="2135964"/>
                    <a:pt x="2700338" y="2056906"/>
                  </a:cubicBezTo>
                  <a:cubicBezTo>
                    <a:pt x="2696528" y="2003566"/>
                    <a:pt x="2688908" y="1947369"/>
                    <a:pt x="2660333" y="1901649"/>
                  </a:cubicBez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73">
              <a:extLst>
                <a:ext uri="{FF2B5EF4-FFF2-40B4-BE49-F238E27FC236}">
                  <a16:creationId xmlns:a16="http://schemas.microsoft.com/office/drawing/2014/main" id="{8A1BC878-3DBD-4CA1-96AA-D53D677FB778}"/>
                </a:ext>
              </a:extLst>
            </p:cNvPr>
            <p:cNvSpPr/>
            <p:nvPr/>
          </p:nvSpPr>
          <p:spPr>
            <a:xfrm>
              <a:off x="1" y="4806553"/>
              <a:ext cx="907217" cy="1433366"/>
            </a:xfrm>
            <a:custGeom>
              <a:avLst/>
              <a:gdLst>
                <a:gd name="connsiteX0" fmla="*/ 496382 w 907217"/>
                <a:gd name="connsiteY0" fmla="*/ 594 h 1433366"/>
                <a:gd name="connsiteX1" fmla="*/ 505435 w 907217"/>
                <a:gd name="connsiteY1" fmla="*/ 13804 h 1433366"/>
                <a:gd name="connsiteX2" fmla="*/ 904570 w 907217"/>
                <a:gd name="connsiteY2" fmla="*/ 1073337 h 1433366"/>
                <a:gd name="connsiteX3" fmla="*/ 895450 w 907217"/>
                <a:gd name="connsiteY3" fmla="*/ 1094796 h 1433366"/>
                <a:gd name="connsiteX4" fmla="*/ 31248 w 907217"/>
                <a:gd name="connsiteY4" fmla="*/ 1421547 h 1433366"/>
                <a:gd name="connsiteX5" fmla="*/ 0 w 907217"/>
                <a:gd name="connsiteY5" fmla="*/ 1433366 h 1433366"/>
                <a:gd name="connsiteX6" fmla="*/ 0 w 907217"/>
                <a:gd name="connsiteY6" fmla="*/ 172401 h 1433366"/>
                <a:gd name="connsiteX7" fmla="*/ 103788 w 907217"/>
                <a:gd name="connsiteY7" fmla="*/ 135927 h 1433366"/>
                <a:gd name="connsiteX8" fmla="*/ 479684 w 907217"/>
                <a:gd name="connsiteY8" fmla="*/ 3075 h 1433366"/>
                <a:gd name="connsiteX9" fmla="*/ 496382 w 907217"/>
                <a:gd name="connsiteY9" fmla="*/ 594 h 143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7217" h="1433366">
                  <a:moveTo>
                    <a:pt x="496382" y="594"/>
                  </a:moveTo>
                  <a:cubicBezTo>
                    <a:pt x="500607" y="2002"/>
                    <a:pt x="503557" y="6025"/>
                    <a:pt x="505435" y="13804"/>
                  </a:cubicBezTo>
                  <a:cubicBezTo>
                    <a:pt x="511336" y="18096"/>
                    <a:pt x="895450" y="1051878"/>
                    <a:pt x="904570" y="1073337"/>
                  </a:cubicBezTo>
                  <a:cubicBezTo>
                    <a:pt x="909398" y="1085139"/>
                    <a:pt x="908325" y="1089968"/>
                    <a:pt x="895450" y="1094796"/>
                  </a:cubicBezTo>
                  <a:cubicBezTo>
                    <a:pt x="842473" y="1113908"/>
                    <a:pt x="392172" y="1284950"/>
                    <a:pt x="31248" y="1421547"/>
                  </a:cubicBezTo>
                  <a:lnTo>
                    <a:pt x="0" y="1433366"/>
                  </a:lnTo>
                  <a:lnTo>
                    <a:pt x="0" y="172401"/>
                  </a:lnTo>
                  <a:lnTo>
                    <a:pt x="103788" y="135927"/>
                  </a:lnTo>
                  <a:cubicBezTo>
                    <a:pt x="298625" y="67426"/>
                    <a:pt x="455543" y="12128"/>
                    <a:pt x="479684" y="3075"/>
                  </a:cubicBezTo>
                  <a:cubicBezTo>
                    <a:pt x="486658" y="393"/>
                    <a:pt x="492157" y="-815"/>
                    <a:pt x="496382" y="5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06" name="Group 5">
            <a:extLst>
              <a:ext uri="{FF2B5EF4-FFF2-40B4-BE49-F238E27FC236}">
                <a16:creationId xmlns:a16="http://schemas.microsoft.com/office/drawing/2014/main" id="{C92CDD36-2C5E-40B1-A971-A7D34D862DAE}"/>
              </a:ext>
            </a:extLst>
          </p:cNvPr>
          <p:cNvGrpSpPr/>
          <p:nvPr/>
        </p:nvGrpSpPr>
        <p:grpSpPr>
          <a:xfrm flipH="1">
            <a:off x="9380257" y="2923055"/>
            <a:ext cx="1309575" cy="2403846"/>
            <a:chOff x="2832912" y="2217237"/>
            <a:chExt cx="1264088" cy="2320350"/>
          </a:xfrm>
        </p:grpSpPr>
        <p:sp>
          <p:nvSpPr>
            <p:cNvPr id="111" name="Freeform: Shape 6">
              <a:extLst>
                <a:ext uri="{FF2B5EF4-FFF2-40B4-BE49-F238E27FC236}">
                  <a16:creationId xmlns:a16="http://schemas.microsoft.com/office/drawing/2014/main" id="{96FC0D6C-6E8C-42F6-886A-2913A08BECD6}"/>
                </a:ext>
              </a:extLst>
            </p:cNvPr>
            <p:cNvSpPr/>
            <p:nvPr/>
          </p:nvSpPr>
          <p:spPr>
            <a:xfrm>
              <a:off x="2832912" y="2217237"/>
              <a:ext cx="1264088" cy="2320350"/>
            </a:xfrm>
            <a:custGeom>
              <a:avLst/>
              <a:gdLst>
                <a:gd name="connsiteX0" fmla="*/ 1460199 w 1604995"/>
                <a:gd name="connsiteY0" fmla="*/ 2946099 h 2946115"/>
                <a:gd name="connsiteX1" fmla="*/ 92409 w 1604995"/>
                <a:gd name="connsiteY1" fmla="*/ 2921334 h 2946115"/>
                <a:gd name="connsiteX2" fmla="*/ 16 w 1604995"/>
                <a:gd name="connsiteY2" fmla="*/ 2825131 h 2946115"/>
                <a:gd name="connsiteX3" fmla="*/ 48594 w 1604995"/>
                <a:gd name="connsiteY3" fmla="*/ 92409 h 2946115"/>
                <a:gd name="connsiteX4" fmla="*/ 144796 w 1604995"/>
                <a:gd name="connsiteY4" fmla="*/ 16 h 2946115"/>
                <a:gd name="connsiteX5" fmla="*/ 1512586 w 1604995"/>
                <a:gd name="connsiteY5" fmla="*/ 24781 h 2946115"/>
                <a:gd name="connsiteX6" fmla="*/ 1604979 w 1604995"/>
                <a:gd name="connsiteY6" fmla="*/ 120984 h 2946115"/>
                <a:gd name="connsiteX7" fmla="*/ 1555449 w 1604995"/>
                <a:gd name="connsiteY7" fmla="*/ 2853706 h 2946115"/>
                <a:gd name="connsiteX8" fmla="*/ 1460199 w 1604995"/>
                <a:gd name="connsiteY8" fmla="*/ 2946099 h 294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95" h="2946115">
                  <a:moveTo>
                    <a:pt x="1460199" y="2946099"/>
                  </a:moveTo>
                  <a:lnTo>
                    <a:pt x="92409" y="2921334"/>
                  </a:lnTo>
                  <a:cubicBezTo>
                    <a:pt x="40021" y="2920381"/>
                    <a:pt x="-936" y="2877519"/>
                    <a:pt x="16" y="2825131"/>
                  </a:cubicBezTo>
                  <a:lnTo>
                    <a:pt x="48594" y="92409"/>
                  </a:lnTo>
                  <a:cubicBezTo>
                    <a:pt x="49546" y="40021"/>
                    <a:pt x="92409" y="-936"/>
                    <a:pt x="144796" y="16"/>
                  </a:cubicBezTo>
                  <a:lnTo>
                    <a:pt x="1512586" y="24781"/>
                  </a:lnTo>
                  <a:cubicBezTo>
                    <a:pt x="1564974" y="25734"/>
                    <a:pt x="1605931" y="68596"/>
                    <a:pt x="1604979" y="120984"/>
                  </a:cubicBezTo>
                  <a:lnTo>
                    <a:pt x="1555449" y="2853706"/>
                  </a:lnTo>
                  <a:cubicBezTo>
                    <a:pt x="1554496" y="2906094"/>
                    <a:pt x="1511634" y="2947051"/>
                    <a:pt x="1460199" y="29460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7">
              <a:extLst>
                <a:ext uri="{FF2B5EF4-FFF2-40B4-BE49-F238E27FC236}">
                  <a16:creationId xmlns:a16="http://schemas.microsoft.com/office/drawing/2014/main" id="{E77841E0-131C-48D2-A4A9-7326FE6BD614}"/>
                </a:ext>
              </a:extLst>
            </p:cNvPr>
            <p:cNvSpPr/>
            <p:nvPr/>
          </p:nvSpPr>
          <p:spPr>
            <a:xfrm>
              <a:off x="2898806" y="2433132"/>
              <a:ext cx="1099772" cy="1786191"/>
            </a:xfrm>
            <a:custGeom>
              <a:avLst/>
              <a:gdLst>
                <a:gd name="connsiteX0" fmla="*/ 1320165 w 1396365"/>
                <a:gd name="connsiteY0" fmla="*/ 2267903 h 2267902"/>
                <a:gd name="connsiteX1" fmla="*/ 36195 w 1396365"/>
                <a:gd name="connsiteY1" fmla="*/ 2245043 h 2267902"/>
                <a:gd name="connsiteX2" fmla="*/ 0 w 1396365"/>
                <a:gd name="connsiteY2" fmla="*/ 2207895 h 2267902"/>
                <a:gd name="connsiteX3" fmla="*/ 39053 w 1396365"/>
                <a:gd name="connsiteY3" fmla="*/ 36195 h 2267902"/>
                <a:gd name="connsiteX4" fmla="*/ 76200 w 1396365"/>
                <a:gd name="connsiteY4" fmla="*/ 0 h 2267902"/>
                <a:gd name="connsiteX5" fmla="*/ 1360170 w 1396365"/>
                <a:gd name="connsiteY5" fmla="*/ 22860 h 2267902"/>
                <a:gd name="connsiteX6" fmla="*/ 1396365 w 1396365"/>
                <a:gd name="connsiteY6" fmla="*/ 60007 h 2267902"/>
                <a:gd name="connsiteX7" fmla="*/ 1357313 w 1396365"/>
                <a:gd name="connsiteY7" fmla="*/ 2231708 h 2267902"/>
                <a:gd name="connsiteX8" fmla="*/ 1320165 w 1396365"/>
                <a:gd name="connsiteY8" fmla="*/ 2267903 h 226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365" h="2267902">
                  <a:moveTo>
                    <a:pt x="1320165" y="2267903"/>
                  </a:moveTo>
                  <a:lnTo>
                    <a:pt x="36195" y="2245043"/>
                  </a:lnTo>
                  <a:cubicBezTo>
                    <a:pt x="16192" y="2245043"/>
                    <a:pt x="0" y="2227897"/>
                    <a:pt x="0" y="2207895"/>
                  </a:cubicBezTo>
                  <a:lnTo>
                    <a:pt x="39053" y="36195"/>
                  </a:lnTo>
                  <a:cubicBezTo>
                    <a:pt x="39053" y="16192"/>
                    <a:pt x="56197" y="0"/>
                    <a:pt x="76200" y="0"/>
                  </a:cubicBezTo>
                  <a:lnTo>
                    <a:pt x="1360170" y="22860"/>
                  </a:lnTo>
                  <a:cubicBezTo>
                    <a:pt x="1380173" y="22860"/>
                    <a:pt x="1396365" y="40005"/>
                    <a:pt x="1396365" y="60007"/>
                  </a:cubicBezTo>
                  <a:lnTo>
                    <a:pt x="1357313" y="2231708"/>
                  </a:lnTo>
                  <a:cubicBezTo>
                    <a:pt x="1356360" y="2251710"/>
                    <a:pt x="1340167" y="2267903"/>
                    <a:pt x="1320165" y="2267903"/>
                  </a:cubicBezTo>
                  <a:close/>
                </a:path>
              </a:pathLst>
            </a:custGeom>
            <a:solidFill>
              <a:srgbClr val="C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3" name="Group 8">
              <a:extLst>
                <a:ext uri="{FF2B5EF4-FFF2-40B4-BE49-F238E27FC236}">
                  <a16:creationId xmlns:a16="http://schemas.microsoft.com/office/drawing/2014/main" id="{0D98ADE4-0634-4104-92EC-861774F952DE}"/>
                </a:ext>
              </a:extLst>
            </p:cNvPr>
            <p:cNvGrpSpPr/>
            <p:nvPr/>
          </p:nvGrpSpPr>
          <p:grpSpPr>
            <a:xfrm>
              <a:off x="3349795" y="3780629"/>
              <a:ext cx="224346" cy="223572"/>
              <a:chOff x="3349795" y="3780629"/>
              <a:chExt cx="224346" cy="223572"/>
            </a:xfrm>
          </p:grpSpPr>
          <p:sp>
            <p:nvSpPr>
              <p:cNvPr id="114" name="Freeform: Shape 9">
                <a:extLst>
                  <a:ext uri="{FF2B5EF4-FFF2-40B4-BE49-F238E27FC236}">
                    <a16:creationId xmlns:a16="http://schemas.microsoft.com/office/drawing/2014/main" id="{5EF32C83-283A-447B-B2F1-9CA10A0236D9}"/>
                  </a:ext>
                </a:extLst>
              </p:cNvPr>
              <p:cNvSpPr/>
              <p:nvPr/>
            </p:nvSpPr>
            <p:spPr>
              <a:xfrm>
                <a:off x="3349795" y="3780629"/>
                <a:ext cx="224346" cy="223572"/>
              </a:xfrm>
              <a:custGeom>
                <a:avLst/>
                <a:gdLst>
                  <a:gd name="connsiteX0" fmla="*/ 11 w 284849"/>
                  <a:gd name="connsiteY0" fmla="*/ 139076 h 283866"/>
                  <a:gd name="connsiteX1" fmla="*/ 142886 w 284849"/>
                  <a:gd name="connsiteY1" fmla="*/ 11 h 283866"/>
                  <a:gd name="connsiteX2" fmla="*/ 284808 w 284849"/>
                  <a:gd name="connsiteY2" fmla="*/ 143838 h 283866"/>
                  <a:gd name="connsiteX3" fmla="*/ 140981 w 284849"/>
                  <a:gd name="connsiteY3" fmla="*/ 283856 h 283866"/>
                  <a:gd name="connsiteX4" fmla="*/ 11 w 284849"/>
                  <a:gd name="connsiteY4" fmla="*/ 139076 h 28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849" h="283866">
                    <a:moveTo>
                      <a:pt x="11" y="139076"/>
                    </a:moveTo>
                    <a:cubicBezTo>
                      <a:pt x="963" y="60019"/>
                      <a:pt x="62876" y="-942"/>
                      <a:pt x="142886" y="11"/>
                    </a:cubicBezTo>
                    <a:cubicBezTo>
                      <a:pt x="222896" y="11"/>
                      <a:pt x="286713" y="65733"/>
                      <a:pt x="284808" y="143838"/>
                    </a:cubicBezTo>
                    <a:cubicBezTo>
                      <a:pt x="282903" y="220991"/>
                      <a:pt x="218133" y="284808"/>
                      <a:pt x="140981" y="283856"/>
                    </a:cubicBezTo>
                    <a:cubicBezTo>
                      <a:pt x="61923" y="282903"/>
                      <a:pt x="-942" y="219086"/>
                      <a:pt x="11" y="1390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0">
                <a:extLst>
                  <a:ext uri="{FF2B5EF4-FFF2-40B4-BE49-F238E27FC236}">
                    <a16:creationId xmlns:a16="http://schemas.microsoft.com/office/drawing/2014/main" id="{902D81BC-3FDC-4FA8-B127-2DD7E4F0070A}"/>
                  </a:ext>
                </a:extLst>
              </p:cNvPr>
              <p:cNvSpPr/>
              <p:nvPr/>
            </p:nvSpPr>
            <p:spPr>
              <a:xfrm>
                <a:off x="3420299" y="3850404"/>
                <a:ext cx="81041" cy="81793"/>
              </a:xfrm>
              <a:custGeom>
                <a:avLst/>
                <a:gdLst>
                  <a:gd name="connsiteX0" fmla="*/ 102898 w 102897"/>
                  <a:gd name="connsiteY0" fmla="*/ 51435 h 103851"/>
                  <a:gd name="connsiteX1" fmla="*/ 53368 w 102897"/>
                  <a:gd name="connsiteY1" fmla="*/ 103822 h 103851"/>
                  <a:gd name="connsiteX2" fmla="*/ 28 w 102897"/>
                  <a:gd name="connsiteY2" fmla="*/ 54292 h 103851"/>
                  <a:gd name="connsiteX3" fmla="*/ 51463 w 102897"/>
                  <a:gd name="connsiteY3" fmla="*/ 0 h 103851"/>
                  <a:gd name="connsiteX4" fmla="*/ 102898 w 102897"/>
                  <a:gd name="connsiteY4" fmla="*/ 51435 h 10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97" h="103851">
                    <a:moveTo>
                      <a:pt x="102898" y="51435"/>
                    </a:moveTo>
                    <a:cubicBezTo>
                      <a:pt x="102898" y="80010"/>
                      <a:pt x="81943" y="102870"/>
                      <a:pt x="53368" y="103822"/>
                    </a:cubicBezTo>
                    <a:cubicBezTo>
                      <a:pt x="25745" y="104775"/>
                      <a:pt x="1933" y="81915"/>
                      <a:pt x="28" y="54292"/>
                    </a:cubicBezTo>
                    <a:cubicBezTo>
                      <a:pt x="-925" y="24765"/>
                      <a:pt x="22888" y="0"/>
                      <a:pt x="51463" y="0"/>
                    </a:cubicBezTo>
                    <a:cubicBezTo>
                      <a:pt x="79085" y="0"/>
                      <a:pt x="102898" y="23813"/>
                      <a:pt x="102898" y="51435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8" name="Freeform: Shape 70">
            <a:extLst>
              <a:ext uri="{FF2B5EF4-FFF2-40B4-BE49-F238E27FC236}">
                <a16:creationId xmlns:a16="http://schemas.microsoft.com/office/drawing/2014/main" id="{9A0340E7-4297-4BD8-B8E6-6749382FA294}"/>
              </a:ext>
            </a:extLst>
          </p:cNvPr>
          <p:cNvSpPr/>
          <p:nvPr/>
        </p:nvSpPr>
        <p:spPr>
          <a:xfrm flipH="1">
            <a:off x="9525824" y="2013529"/>
            <a:ext cx="921134" cy="67808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aphic 14">
            <a:extLst>
              <a:ext uri="{FF2B5EF4-FFF2-40B4-BE49-F238E27FC236}">
                <a16:creationId xmlns:a16="http://schemas.microsoft.com/office/drawing/2014/main" id="{1EC83CCA-1CEF-4589-A6B4-5DE3A7F80032}"/>
              </a:ext>
            </a:extLst>
          </p:cNvPr>
          <p:cNvGrpSpPr/>
          <p:nvPr/>
        </p:nvGrpSpPr>
        <p:grpSpPr>
          <a:xfrm>
            <a:off x="4661605" y="1107712"/>
            <a:ext cx="2751078" cy="2163770"/>
            <a:chOff x="2444748" y="555045"/>
            <a:chExt cx="7282048" cy="5727454"/>
          </a:xfrm>
        </p:grpSpPr>
        <p:sp>
          <p:nvSpPr>
            <p:cNvPr id="134" name="Freeform: Shape 131">
              <a:extLst>
                <a:ext uri="{FF2B5EF4-FFF2-40B4-BE49-F238E27FC236}">
                  <a16:creationId xmlns:a16="http://schemas.microsoft.com/office/drawing/2014/main" id="{B50983AC-F29A-41FC-85A6-C4A3D9D1856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2">
              <a:extLst>
                <a:ext uri="{FF2B5EF4-FFF2-40B4-BE49-F238E27FC236}">
                  <a16:creationId xmlns:a16="http://schemas.microsoft.com/office/drawing/2014/main" id="{B3EA2433-651C-4B58-847B-85A11AAF643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3">
              <a:extLst>
                <a:ext uri="{FF2B5EF4-FFF2-40B4-BE49-F238E27FC236}">
                  <a16:creationId xmlns:a16="http://schemas.microsoft.com/office/drawing/2014/main" id="{49C18B2E-D346-4FF4-9EB8-DF0DB79D6A9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4">
              <a:extLst>
                <a:ext uri="{FF2B5EF4-FFF2-40B4-BE49-F238E27FC236}">
                  <a16:creationId xmlns:a16="http://schemas.microsoft.com/office/drawing/2014/main" id="{1D705248-10C2-4DA9-B75E-740252C3709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5">
              <a:extLst>
                <a:ext uri="{FF2B5EF4-FFF2-40B4-BE49-F238E27FC236}">
                  <a16:creationId xmlns:a16="http://schemas.microsoft.com/office/drawing/2014/main" id="{A888F070-150E-4DA6-9A46-85CEDE243A8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6">
              <a:extLst>
                <a:ext uri="{FF2B5EF4-FFF2-40B4-BE49-F238E27FC236}">
                  <a16:creationId xmlns:a16="http://schemas.microsoft.com/office/drawing/2014/main" id="{AFBE5C1B-D031-4A77-AF8E-D24C5791567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7">
              <a:extLst>
                <a:ext uri="{FF2B5EF4-FFF2-40B4-BE49-F238E27FC236}">
                  <a16:creationId xmlns:a16="http://schemas.microsoft.com/office/drawing/2014/main" id="{72428EED-386F-4887-8B91-65BF6CA08FB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38">
              <a:extLst>
                <a:ext uri="{FF2B5EF4-FFF2-40B4-BE49-F238E27FC236}">
                  <a16:creationId xmlns:a16="http://schemas.microsoft.com/office/drawing/2014/main" id="{CF704289-AA36-4568-8286-081558BAE18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3"/>
          <a:srcRect l="4437" t="6487" r="3023" b="13089"/>
          <a:stretch/>
        </p:blipFill>
        <p:spPr>
          <a:xfrm>
            <a:off x="4780921" y="1236880"/>
            <a:ext cx="2489201" cy="1409700"/>
          </a:xfrm>
          <a:prstGeom prst="rect">
            <a:avLst/>
          </a:prstGeom>
        </p:spPr>
      </p:pic>
      <p:sp>
        <p:nvSpPr>
          <p:cNvPr id="109" name="Freeform: Shape 12">
            <a:extLst>
              <a:ext uri="{FF2B5EF4-FFF2-40B4-BE49-F238E27FC236}">
                <a16:creationId xmlns:a16="http://schemas.microsoft.com/office/drawing/2014/main" id="{A5D2692D-3172-429B-9582-A9B2DA6EA0C7}"/>
              </a:ext>
            </a:extLst>
          </p:cNvPr>
          <p:cNvSpPr/>
          <p:nvPr/>
        </p:nvSpPr>
        <p:spPr>
          <a:xfrm flipH="1">
            <a:off x="7472353" y="6347699"/>
            <a:ext cx="1616156" cy="725105"/>
          </a:xfrm>
          <a:custGeom>
            <a:avLst/>
            <a:gdLst>
              <a:gd name="connsiteX0" fmla="*/ 603980 w 1744122"/>
              <a:gd name="connsiteY0" fmla="*/ 1515955 h 1515954"/>
              <a:gd name="connsiteX1" fmla="*/ 18193 w 1744122"/>
              <a:gd name="connsiteY1" fmla="*/ 836822 h 1515954"/>
              <a:gd name="connsiteX2" fmla="*/ 24860 w 1744122"/>
              <a:gd name="connsiteY2" fmla="*/ 774910 h 1515954"/>
              <a:gd name="connsiteX3" fmla="*/ 1165003 w 1744122"/>
              <a:gd name="connsiteY3" fmla="*/ 8147 h 1515954"/>
              <a:gd name="connsiteX4" fmla="*/ 1203103 w 1744122"/>
              <a:gd name="connsiteY4" fmla="*/ 11958 h 1515954"/>
              <a:gd name="connsiteX5" fmla="*/ 1744123 w 1744122"/>
              <a:gd name="connsiteY5" fmla="*/ 619652 h 1515954"/>
              <a:gd name="connsiteX6" fmla="*/ 1651730 w 1744122"/>
              <a:gd name="connsiteY6" fmla="*/ 733000 h 1515954"/>
              <a:gd name="connsiteX7" fmla="*/ 684943 w 1744122"/>
              <a:gd name="connsiteY7" fmla="*/ 1478808 h 1515954"/>
              <a:gd name="connsiteX8" fmla="*/ 603980 w 1744122"/>
              <a:gd name="connsiteY8" fmla="*/ 1515955 h 1515954"/>
              <a:gd name="connsiteX0" fmla="*/ 603980 w 1744124"/>
              <a:gd name="connsiteY0" fmla="*/ 1515955 h 1515956"/>
              <a:gd name="connsiteX1" fmla="*/ 18193 w 1744124"/>
              <a:gd name="connsiteY1" fmla="*/ 836822 h 1515956"/>
              <a:gd name="connsiteX2" fmla="*/ 24860 w 1744124"/>
              <a:gd name="connsiteY2" fmla="*/ 774910 h 1515956"/>
              <a:gd name="connsiteX3" fmla="*/ 1165003 w 1744124"/>
              <a:gd name="connsiteY3" fmla="*/ 8147 h 1515956"/>
              <a:gd name="connsiteX4" fmla="*/ 1203103 w 1744124"/>
              <a:gd name="connsiteY4" fmla="*/ 11958 h 1515956"/>
              <a:gd name="connsiteX5" fmla="*/ 1744123 w 1744124"/>
              <a:gd name="connsiteY5" fmla="*/ 619652 h 1515956"/>
              <a:gd name="connsiteX6" fmla="*/ 684943 w 1744124"/>
              <a:gd name="connsiteY6" fmla="*/ 1478808 h 1515956"/>
              <a:gd name="connsiteX7" fmla="*/ 603980 w 1744124"/>
              <a:gd name="connsiteY7" fmla="*/ 1515955 h 1515956"/>
              <a:gd name="connsiteX0" fmla="*/ 603980 w 1947061"/>
              <a:gd name="connsiteY0" fmla="*/ 1569179 h 1569178"/>
              <a:gd name="connsiteX1" fmla="*/ 18193 w 1947061"/>
              <a:gd name="connsiteY1" fmla="*/ 890046 h 1569178"/>
              <a:gd name="connsiteX2" fmla="*/ 24860 w 1947061"/>
              <a:gd name="connsiteY2" fmla="*/ 828134 h 1569178"/>
              <a:gd name="connsiteX3" fmla="*/ 1165003 w 1947061"/>
              <a:gd name="connsiteY3" fmla="*/ 61371 h 1569178"/>
              <a:gd name="connsiteX4" fmla="*/ 1203103 w 1947061"/>
              <a:gd name="connsiteY4" fmla="*/ 65182 h 1569178"/>
              <a:gd name="connsiteX5" fmla="*/ 1947061 w 1947061"/>
              <a:gd name="connsiteY5" fmla="*/ 891425 h 1569178"/>
              <a:gd name="connsiteX6" fmla="*/ 684943 w 1947061"/>
              <a:gd name="connsiteY6" fmla="*/ 1532032 h 1569178"/>
              <a:gd name="connsiteX7" fmla="*/ 603980 w 1947061"/>
              <a:gd name="connsiteY7" fmla="*/ 1569179 h 1569178"/>
              <a:gd name="connsiteX0" fmla="*/ 603980 w 1947061"/>
              <a:gd name="connsiteY0" fmla="*/ 1569179 h 1569180"/>
              <a:gd name="connsiteX1" fmla="*/ 18193 w 1947061"/>
              <a:gd name="connsiteY1" fmla="*/ 890046 h 1569180"/>
              <a:gd name="connsiteX2" fmla="*/ 24860 w 1947061"/>
              <a:gd name="connsiteY2" fmla="*/ 828134 h 1569180"/>
              <a:gd name="connsiteX3" fmla="*/ 1165003 w 1947061"/>
              <a:gd name="connsiteY3" fmla="*/ 61371 h 1569180"/>
              <a:gd name="connsiteX4" fmla="*/ 1203103 w 1947061"/>
              <a:gd name="connsiteY4" fmla="*/ 65182 h 1569180"/>
              <a:gd name="connsiteX5" fmla="*/ 1947061 w 1947061"/>
              <a:gd name="connsiteY5" fmla="*/ 891425 h 1569180"/>
              <a:gd name="connsiteX6" fmla="*/ 603980 w 1947061"/>
              <a:gd name="connsiteY6" fmla="*/ 1569179 h 1569180"/>
              <a:gd name="connsiteX0" fmla="*/ 127319 w 1943922"/>
              <a:gd name="connsiteY0" fmla="*/ 994186 h 1037602"/>
              <a:gd name="connsiteX1" fmla="*/ 15054 w 1943922"/>
              <a:gd name="connsiteY1" fmla="*/ 890046 h 1037602"/>
              <a:gd name="connsiteX2" fmla="*/ 21721 w 1943922"/>
              <a:gd name="connsiteY2" fmla="*/ 828134 h 1037602"/>
              <a:gd name="connsiteX3" fmla="*/ 1161864 w 1943922"/>
              <a:gd name="connsiteY3" fmla="*/ 61371 h 1037602"/>
              <a:gd name="connsiteX4" fmla="*/ 1199964 w 1943922"/>
              <a:gd name="connsiteY4" fmla="*/ 65182 h 1037602"/>
              <a:gd name="connsiteX5" fmla="*/ 1943922 w 1943922"/>
              <a:gd name="connsiteY5" fmla="*/ 891425 h 1037602"/>
              <a:gd name="connsiteX6" fmla="*/ 127319 w 1943922"/>
              <a:gd name="connsiteY6" fmla="*/ 994186 h 1037602"/>
              <a:gd name="connsiteX0" fmla="*/ 127319 w 1943922"/>
              <a:gd name="connsiteY0" fmla="*/ 994186 h 994186"/>
              <a:gd name="connsiteX1" fmla="*/ 15054 w 1943922"/>
              <a:gd name="connsiteY1" fmla="*/ 890046 h 994186"/>
              <a:gd name="connsiteX2" fmla="*/ 21721 w 1943922"/>
              <a:gd name="connsiteY2" fmla="*/ 828134 h 994186"/>
              <a:gd name="connsiteX3" fmla="*/ 1161864 w 1943922"/>
              <a:gd name="connsiteY3" fmla="*/ 61371 h 994186"/>
              <a:gd name="connsiteX4" fmla="*/ 1199964 w 1943922"/>
              <a:gd name="connsiteY4" fmla="*/ 65182 h 994186"/>
              <a:gd name="connsiteX5" fmla="*/ 1943922 w 1943922"/>
              <a:gd name="connsiteY5" fmla="*/ 891425 h 994186"/>
              <a:gd name="connsiteX6" fmla="*/ 127319 w 1943922"/>
              <a:gd name="connsiteY6" fmla="*/ 994186 h 994186"/>
              <a:gd name="connsiteX0" fmla="*/ 127319 w 1943922"/>
              <a:gd name="connsiteY0" fmla="*/ 994186 h 994186"/>
              <a:gd name="connsiteX1" fmla="*/ 15054 w 1943922"/>
              <a:gd name="connsiteY1" fmla="*/ 890046 h 994186"/>
              <a:gd name="connsiteX2" fmla="*/ 21721 w 1943922"/>
              <a:gd name="connsiteY2" fmla="*/ 828134 h 994186"/>
              <a:gd name="connsiteX3" fmla="*/ 1161864 w 1943922"/>
              <a:gd name="connsiteY3" fmla="*/ 61371 h 994186"/>
              <a:gd name="connsiteX4" fmla="*/ 1199964 w 1943922"/>
              <a:gd name="connsiteY4" fmla="*/ 65182 h 994186"/>
              <a:gd name="connsiteX5" fmla="*/ 1943922 w 1943922"/>
              <a:gd name="connsiteY5" fmla="*/ 891425 h 994186"/>
              <a:gd name="connsiteX6" fmla="*/ 127319 w 1943922"/>
              <a:gd name="connsiteY6" fmla="*/ 994186 h 994186"/>
              <a:gd name="connsiteX0" fmla="*/ 127319 w 1994657"/>
              <a:gd name="connsiteY0" fmla="*/ 996684 h 996684"/>
              <a:gd name="connsiteX1" fmla="*/ 15054 w 1994657"/>
              <a:gd name="connsiteY1" fmla="*/ 892544 h 996684"/>
              <a:gd name="connsiteX2" fmla="*/ 21721 w 1994657"/>
              <a:gd name="connsiteY2" fmla="*/ 830632 h 996684"/>
              <a:gd name="connsiteX3" fmla="*/ 1161864 w 1994657"/>
              <a:gd name="connsiteY3" fmla="*/ 63869 h 996684"/>
              <a:gd name="connsiteX4" fmla="*/ 1199964 w 1994657"/>
              <a:gd name="connsiteY4" fmla="*/ 67680 h 996684"/>
              <a:gd name="connsiteX5" fmla="*/ 1994657 w 1994657"/>
              <a:gd name="connsiteY5" fmla="*/ 927745 h 996684"/>
              <a:gd name="connsiteX6" fmla="*/ 127319 w 1994657"/>
              <a:gd name="connsiteY6" fmla="*/ 996684 h 996684"/>
              <a:gd name="connsiteX0" fmla="*/ 127319 w 1994657"/>
              <a:gd name="connsiteY0" fmla="*/ 996684 h 996684"/>
              <a:gd name="connsiteX1" fmla="*/ 15054 w 1994657"/>
              <a:gd name="connsiteY1" fmla="*/ 892544 h 996684"/>
              <a:gd name="connsiteX2" fmla="*/ 21721 w 1994657"/>
              <a:gd name="connsiteY2" fmla="*/ 830632 h 996684"/>
              <a:gd name="connsiteX3" fmla="*/ 1161864 w 1994657"/>
              <a:gd name="connsiteY3" fmla="*/ 63869 h 996684"/>
              <a:gd name="connsiteX4" fmla="*/ 1199964 w 1994657"/>
              <a:gd name="connsiteY4" fmla="*/ 67680 h 996684"/>
              <a:gd name="connsiteX5" fmla="*/ 1994657 w 1994657"/>
              <a:gd name="connsiteY5" fmla="*/ 927745 h 996684"/>
              <a:gd name="connsiteX6" fmla="*/ 127319 w 1994657"/>
              <a:gd name="connsiteY6" fmla="*/ 996684 h 996684"/>
              <a:gd name="connsiteX0" fmla="*/ 127319 w 1994657"/>
              <a:gd name="connsiteY0" fmla="*/ 939723 h 939723"/>
              <a:gd name="connsiteX1" fmla="*/ 15054 w 1994657"/>
              <a:gd name="connsiteY1" fmla="*/ 835583 h 939723"/>
              <a:gd name="connsiteX2" fmla="*/ 21721 w 1994657"/>
              <a:gd name="connsiteY2" fmla="*/ 773671 h 939723"/>
              <a:gd name="connsiteX3" fmla="*/ 1161864 w 1994657"/>
              <a:gd name="connsiteY3" fmla="*/ 6908 h 939723"/>
              <a:gd name="connsiteX4" fmla="*/ 1199964 w 1994657"/>
              <a:gd name="connsiteY4" fmla="*/ 10719 h 939723"/>
              <a:gd name="connsiteX5" fmla="*/ 1994657 w 1994657"/>
              <a:gd name="connsiteY5" fmla="*/ 870784 h 939723"/>
              <a:gd name="connsiteX6" fmla="*/ 127319 w 1994657"/>
              <a:gd name="connsiteY6" fmla="*/ 939723 h 939723"/>
              <a:gd name="connsiteX0" fmla="*/ 123992 w 1991330"/>
              <a:gd name="connsiteY0" fmla="*/ 939721 h 939721"/>
              <a:gd name="connsiteX1" fmla="*/ 11727 w 1991330"/>
              <a:gd name="connsiteY1" fmla="*/ 835581 h 939721"/>
              <a:gd name="connsiteX2" fmla="*/ 18394 w 1991330"/>
              <a:gd name="connsiteY2" fmla="*/ 773669 h 939721"/>
              <a:gd name="connsiteX3" fmla="*/ 1158537 w 1991330"/>
              <a:gd name="connsiteY3" fmla="*/ 6906 h 939721"/>
              <a:gd name="connsiteX4" fmla="*/ 1196637 w 1991330"/>
              <a:gd name="connsiteY4" fmla="*/ 10717 h 939721"/>
              <a:gd name="connsiteX5" fmla="*/ 1991330 w 1991330"/>
              <a:gd name="connsiteY5" fmla="*/ 870782 h 939721"/>
              <a:gd name="connsiteX6" fmla="*/ 123992 w 1991330"/>
              <a:gd name="connsiteY6" fmla="*/ 939721 h 939721"/>
              <a:gd name="connsiteX0" fmla="*/ 194213 w 2061551"/>
              <a:gd name="connsiteY0" fmla="*/ 939721 h 939721"/>
              <a:gd name="connsiteX1" fmla="*/ 81948 w 2061551"/>
              <a:gd name="connsiteY1" fmla="*/ 835582 h 939721"/>
              <a:gd name="connsiteX2" fmla="*/ 88615 w 2061551"/>
              <a:gd name="connsiteY2" fmla="*/ 773669 h 939721"/>
              <a:gd name="connsiteX3" fmla="*/ 1228758 w 2061551"/>
              <a:gd name="connsiteY3" fmla="*/ 6906 h 939721"/>
              <a:gd name="connsiteX4" fmla="*/ 1266858 w 2061551"/>
              <a:gd name="connsiteY4" fmla="*/ 10717 h 939721"/>
              <a:gd name="connsiteX5" fmla="*/ 2061551 w 2061551"/>
              <a:gd name="connsiteY5" fmla="*/ 870782 h 939721"/>
              <a:gd name="connsiteX6" fmla="*/ 194213 w 2061551"/>
              <a:gd name="connsiteY6" fmla="*/ 939721 h 939721"/>
              <a:gd name="connsiteX0" fmla="*/ 123486 w 1990824"/>
              <a:gd name="connsiteY0" fmla="*/ 939721 h 939721"/>
              <a:gd name="connsiteX1" fmla="*/ 11221 w 1990824"/>
              <a:gd name="connsiteY1" fmla="*/ 835582 h 939721"/>
              <a:gd name="connsiteX2" fmla="*/ 17888 w 1990824"/>
              <a:gd name="connsiteY2" fmla="*/ 773669 h 939721"/>
              <a:gd name="connsiteX3" fmla="*/ 1158031 w 1990824"/>
              <a:gd name="connsiteY3" fmla="*/ 6906 h 939721"/>
              <a:gd name="connsiteX4" fmla="*/ 1196131 w 1990824"/>
              <a:gd name="connsiteY4" fmla="*/ 10717 h 939721"/>
              <a:gd name="connsiteX5" fmla="*/ 1990824 w 1990824"/>
              <a:gd name="connsiteY5" fmla="*/ 870782 h 939721"/>
              <a:gd name="connsiteX6" fmla="*/ 123486 w 1990824"/>
              <a:gd name="connsiteY6" fmla="*/ 939721 h 939721"/>
              <a:gd name="connsiteX0" fmla="*/ 125450 w 1992788"/>
              <a:gd name="connsiteY0" fmla="*/ 939721 h 939721"/>
              <a:gd name="connsiteX1" fmla="*/ 13185 w 1992788"/>
              <a:gd name="connsiteY1" fmla="*/ 835582 h 939721"/>
              <a:gd name="connsiteX2" fmla="*/ 19852 w 1992788"/>
              <a:gd name="connsiteY2" fmla="*/ 773669 h 939721"/>
              <a:gd name="connsiteX3" fmla="*/ 1159995 w 1992788"/>
              <a:gd name="connsiteY3" fmla="*/ 6906 h 939721"/>
              <a:gd name="connsiteX4" fmla="*/ 1198095 w 1992788"/>
              <a:gd name="connsiteY4" fmla="*/ 10717 h 939721"/>
              <a:gd name="connsiteX5" fmla="*/ 1992788 w 1992788"/>
              <a:gd name="connsiteY5" fmla="*/ 870782 h 939721"/>
              <a:gd name="connsiteX6" fmla="*/ 125450 w 1992788"/>
              <a:gd name="connsiteY6" fmla="*/ 939721 h 939721"/>
              <a:gd name="connsiteX0" fmla="*/ 186284 w 2053622"/>
              <a:gd name="connsiteY0" fmla="*/ 939721 h 939721"/>
              <a:gd name="connsiteX1" fmla="*/ 97684 w 2053622"/>
              <a:gd name="connsiteY1" fmla="*/ 830850 h 939721"/>
              <a:gd name="connsiteX2" fmla="*/ 80686 w 2053622"/>
              <a:gd name="connsiteY2" fmla="*/ 773669 h 939721"/>
              <a:gd name="connsiteX3" fmla="*/ 1220829 w 2053622"/>
              <a:gd name="connsiteY3" fmla="*/ 6906 h 939721"/>
              <a:gd name="connsiteX4" fmla="*/ 1258929 w 2053622"/>
              <a:gd name="connsiteY4" fmla="*/ 10717 h 939721"/>
              <a:gd name="connsiteX5" fmla="*/ 2053622 w 2053622"/>
              <a:gd name="connsiteY5" fmla="*/ 870782 h 939721"/>
              <a:gd name="connsiteX6" fmla="*/ 186284 w 2053622"/>
              <a:gd name="connsiteY6" fmla="*/ 939721 h 939721"/>
              <a:gd name="connsiteX0" fmla="*/ 113169 w 1980507"/>
              <a:gd name="connsiteY0" fmla="*/ 939721 h 939721"/>
              <a:gd name="connsiteX1" fmla="*/ 24569 w 1980507"/>
              <a:gd name="connsiteY1" fmla="*/ 830850 h 939721"/>
              <a:gd name="connsiteX2" fmla="*/ 7571 w 1980507"/>
              <a:gd name="connsiteY2" fmla="*/ 773669 h 939721"/>
              <a:gd name="connsiteX3" fmla="*/ 1147714 w 1980507"/>
              <a:gd name="connsiteY3" fmla="*/ 6906 h 939721"/>
              <a:gd name="connsiteX4" fmla="*/ 1185814 w 1980507"/>
              <a:gd name="connsiteY4" fmla="*/ 10717 h 939721"/>
              <a:gd name="connsiteX5" fmla="*/ 1980507 w 1980507"/>
              <a:gd name="connsiteY5" fmla="*/ 870782 h 939721"/>
              <a:gd name="connsiteX6" fmla="*/ 113169 w 1980507"/>
              <a:gd name="connsiteY6" fmla="*/ 939721 h 939721"/>
              <a:gd name="connsiteX0" fmla="*/ 74690 w 1989360"/>
              <a:gd name="connsiteY0" fmla="*/ 887655 h 887655"/>
              <a:gd name="connsiteX1" fmla="*/ 33422 w 1989360"/>
              <a:gd name="connsiteY1" fmla="*/ 830850 h 887655"/>
              <a:gd name="connsiteX2" fmla="*/ 16424 w 1989360"/>
              <a:gd name="connsiteY2" fmla="*/ 773669 h 887655"/>
              <a:gd name="connsiteX3" fmla="*/ 1156567 w 1989360"/>
              <a:gd name="connsiteY3" fmla="*/ 6906 h 887655"/>
              <a:gd name="connsiteX4" fmla="*/ 1194667 w 1989360"/>
              <a:gd name="connsiteY4" fmla="*/ 10717 h 887655"/>
              <a:gd name="connsiteX5" fmla="*/ 1989360 w 1989360"/>
              <a:gd name="connsiteY5" fmla="*/ 870782 h 887655"/>
              <a:gd name="connsiteX6" fmla="*/ 74690 w 1989360"/>
              <a:gd name="connsiteY6" fmla="*/ 887655 h 887655"/>
              <a:gd name="connsiteX0" fmla="*/ 74690 w 1989360"/>
              <a:gd name="connsiteY0" fmla="*/ 887655 h 891456"/>
              <a:gd name="connsiteX1" fmla="*/ 33422 w 1989360"/>
              <a:gd name="connsiteY1" fmla="*/ 830850 h 891456"/>
              <a:gd name="connsiteX2" fmla="*/ 16424 w 1989360"/>
              <a:gd name="connsiteY2" fmla="*/ 773669 h 891456"/>
              <a:gd name="connsiteX3" fmla="*/ 1156567 w 1989360"/>
              <a:gd name="connsiteY3" fmla="*/ 6906 h 891456"/>
              <a:gd name="connsiteX4" fmla="*/ 1194667 w 1989360"/>
              <a:gd name="connsiteY4" fmla="*/ 10717 h 891456"/>
              <a:gd name="connsiteX5" fmla="*/ 1989360 w 1989360"/>
              <a:gd name="connsiteY5" fmla="*/ 870782 h 891456"/>
              <a:gd name="connsiteX6" fmla="*/ 74690 w 1989360"/>
              <a:gd name="connsiteY6" fmla="*/ 887655 h 891456"/>
              <a:gd name="connsiteX0" fmla="*/ 66068 w 1980738"/>
              <a:gd name="connsiteY0" fmla="*/ 887655 h 891458"/>
              <a:gd name="connsiteX1" fmla="*/ 24800 w 1980738"/>
              <a:gd name="connsiteY1" fmla="*/ 830850 h 891458"/>
              <a:gd name="connsiteX2" fmla="*/ 7802 w 1980738"/>
              <a:gd name="connsiteY2" fmla="*/ 773669 h 891458"/>
              <a:gd name="connsiteX3" fmla="*/ 1147945 w 1980738"/>
              <a:gd name="connsiteY3" fmla="*/ 6906 h 891458"/>
              <a:gd name="connsiteX4" fmla="*/ 1186045 w 1980738"/>
              <a:gd name="connsiteY4" fmla="*/ 10717 h 891458"/>
              <a:gd name="connsiteX5" fmla="*/ 1980738 w 1980738"/>
              <a:gd name="connsiteY5" fmla="*/ 870782 h 891458"/>
              <a:gd name="connsiteX6" fmla="*/ 66068 w 1980738"/>
              <a:gd name="connsiteY6" fmla="*/ 887655 h 891458"/>
              <a:gd name="connsiteX0" fmla="*/ 66068 w 1980738"/>
              <a:gd name="connsiteY0" fmla="*/ 943918 h 943918"/>
              <a:gd name="connsiteX1" fmla="*/ 24800 w 1980738"/>
              <a:gd name="connsiteY1" fmla="*/ 887113 h 943918"/>
              <a:gd name="connsiteX2" fmla="*/ 7802 w 1980738"/>
              <a:gd name="connsiteY2" fmla="*/ 829932 h 943918"/>
              <a:gd name="connsiteX3" fmla="*/ 1147945 w 1980738"/>
              <a:gd name="connsiteY3" fmla="*/ 63169 h 943918"/>
              <a:gd name="connsiteX4" fmla="*/ 1186045 w 1980738"/>
              <a:gd name="connsiteY4" fmla="*/ 66980 h 943918"/>
              <a:gd name="connsiteX5" fmla="*/ 1980738 w 1980738"/>
              <a:gd name="connsiteY5" fmla="*/ 917579 h 943918"/>
              <a:gd name="connsiteX6" fmla="*/ 66068 w 1980738"/>
              <a:gd name="connsiteY6" fmla="*/ 943918 h 943918"/>
              <a:gd name="connsiteX0" fmla="*/ 66068 w 1980738"/>
              <a:gd name="connsiteY0" fmla="*/ 888677 h 888677"/>
              <a:gd name="connsiteX1" fmla="*/ 24800 w 1980738"/>
              <a:gd name="connsiteY1" fmla="*/ 831872 h 888677"/>
              <a:gd name="connsiteX2" fmla="*/ 7802 w 1980738"/>
              <a:gd name="connsiteY2" fmla="*/ 774691 h 888677"/>
              <a:gd name="connsiteX3" fmla="*/ 1147945 w 1980738"/>
              <a:gd name="connsiteY3" fmla="*/ 7928 h 888677"/>
              <a:gd name="connsiteX4" fmla="*/ 1186045 w 1980738"/>
              <a:gd name="connsiteY4" fmla="*/ 11739 h 888677"/>
              <a:gd name="connsiteX5" fmla="*/ 1980738 w 1980738"/>
              <a:gd name="connsiteY5" fmla="*/ 862338 h 888677"/>
              <a:gd name="connsiteX6" fmla="*/ 66068 w 1980738"/>
              <a:gd name="connsiteY6" fmla="*/ 888677 h 88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0738" h="888677">
                <a:moveTo>
                  <a:pt x="66068" y="888677"/>
                </a:moveTo>
                <a:cubicBezTo>
                  <a:pt x="48133" y="844071"/>
                  <a:pt x="34511" y="850870"/>
                  <a:pt x="24800" y="831872"/>
                </a:cubicBezTo>
                <a:cubicBezTo>
                  <a:pt x="15089" y="812874"/>
                  <a:pt x="-13725" y="788949"/>
                  <a:pt x="7802" y="774691"/>
                </a:cubicBezTo>
                <a:cubicBezTo>
                  <a:pt x="201357" y="646493"/>
                  <a:pt x="1067935" y="63173"/>
                  <a:pt x="1147945" y="7928"/>
                </a:cubicBezTo>
                <a:cubicBezTo>
                  <a:pt x="1164137" y="-3502"/>
                  <a:pt x="1170310" y="-2866"/>
                  <a:pt x="1186045" y="11739"/>
                </a:cubicBezTo>
                <a:cubicBezTo>
                  <a:pt x="1324844" y="154141"/>
                  <a:pt x="1732752" y="586924"/>
                  <a:pt x="1980738" y="862338"/>
                </a:cubicBezTo>
                <a:cubicBezTo>
                  <a:pt x="1356627" y="910065"/>
                  <a:pt x="599950" y="866574"/>
                  <a:pt x="66068" y="888677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l="17447" t="2397" r="6448" b="13570"/>
          <a:stretch/>
        </p:blipFill>
        <p:spPr>
          <a:xfrm rot="60000">
            <a:off x="1321010" y="2888262"/>
            <a:ext cx="1133967" cy="1988913"/>
          </a:xfrm>
          <a:prstGeom prst="rect">
            <a:avLst/>
          </a:prstGeom>
        </p:spPr>
      </p:pic>
      <p:grpSp>
        <p:nvGrpSpPr>
          <p:cNvPr id="147" name="Group 74">
            <a:extLst>
              <a:ext uri="{FF2B5EF4-FFF2-40B4-BE49-F238E27FC236}">
                <a16:creationId xmlns:a16="http://schemas.microsoft.com/office/drawing/2014/main" id="{1E290991-3C10-48BE-8F36-6049476006E4}"/>
              </a:ext>
            </a:extLst>
          </p:cNvPr>
          <p:cNvGrpSpPr/>
          <p:nvPr/>
        </p:nvGrpSpPr>
        <p:grpSpPr>
          <a:xfrm>
            <a:off x="1945486" y="4412708"/>
            <a:ext cx="2514037" cy="2457814"/>
            <a:chOff x="1509767" y="5181402"/>
            <a:chExt cx="1735391" cy="1696581"/>
          </a:xfrm>
        </p:grpSpPr>
        <p:sp>
          <p:nvSpPr>
            <p:cNvPr id="149" name="Freeform: Shape 12">
              <a:extLst>
                <a:ext uri="{FF2B5EF4-FFF2-40B4-BE49-F238E27FC236}">
                  <a16:creationId xmlns:a16="http://schemas.microsoft.com/office/drawing/2014/main" id="{A5D2692D-3172-429B-9582-A9B2DA6EA0C7}"/>
                </a:ext>
              </a:extLst>
            </p:cNvPr>
            <p:cNvSpPr/>
            <p:nvPr/>
          </p:nvSpPr>
          <p:spPr>
            <a:xfrm>
              <a:off x="2129557" y="6377457"/>
              <a:ext cx="1115601" cy="500526"/>
            </a:xfrm>
            <a:custGeom>
              <a:avLst/>
              <a:gdLst>
                <a:gd name="connsiteX0" fmla="*/ 603980 w 1744122"/>
                <a:gd name="connsiteY0" fmla="*/ 1515955 h 1515954"/>
                <a:gd name="connsiteX1" fmla="*/ 18193 w 1744122"/>
                <a:gd name="connsiteY1" fmla="*/ 836822 h 1515954"/>
                <a:gd name="connsiteX2" fmla="*/ 24860 w 1744122"/>
                <a:gd name="connsiteY2" fmla="*/ 774910 h 1515954"/>
                <a:gd name="connsiteX3" fmla="*/ 1165003 w 1744122"/>
                <a:gd name="connsiteY3" fmla="*/ 8147 h 1515954"/>
                <a:gd name="connsiteX4" fmla="*/ 1203103 w 1744122"/>
                <a:gd name="connsiteY4" fmla="*/ 11958 h 1515954"/>
                <a:gd name="connsiteX5" fmla="*/ 1744123 w 1744122"/>
                <a:gd name="connsiteY5" fmla="*/ 619652 h 1515954"/>
                <a:gd name="connsiteX6" fmla="*/ 1651730 w 1744122"/>
                <a:gd name="connsiteY6" fmla="*/ 733000 h 1515954"/>
                <a:gd name="connsiteX7" fmla="*/ 684943 w 1744122"/>
                <a:gd name="connsiteY7" fmla="*/ 1478808 h 1515954"/>
                <a:gd name="connsiteX8" fmla="*/ 603980 w 1744122"/>
                <a:gd name="connsiteY8" fmla="*/ 1515955 h 1515954"/>
                <a:gd name="connsiteX0" fmla="*/ 603980 w 1744124"/>
                <a:gd name="connsiteY0" fmla="*/ 1515955 h 1515956"/>
                <a:gd name="connsiteX1" fmla="*/ 18193 w 1744124"/>
                <a:gd name="connsiteY1" fmla="*/ 836822 h 1515956"/>
                <a:gd name="connsiteX2" fmla="*/ 24860 w 1744124"/>
                <a:gd name="connsiteY2" fmla="*/ 774910 h 1515956"/>
                <a:gd name="connsiteX3" fmla="*/ 1165003 w 1744124"/>
                <a:gd name="connsiteY3" fmla="*/ 8147 h 1515956"/>
                <a:gd name="connsiteX4" fmla="*/ 1203103 w 1744124"/>
                <a:gd name="connsiteY4" fmla="*/ 11958 h 1515956"/>
                <a:gd name="connsiteX5" fmla="*/ 1744123 w 1744124"/>
                <a:gd name="connsiteY5" fmla="*/ 619652 h 1515956"/>
                <a:gd name="connsiteX6" fmla="*/ 684943 w 1744124"/>
                <a:gd name="connsiteY6" fmla="*/ 1478808 h 1515956"/>
                <a:gd name="connsiteX7" fmla="*/ 603980 w 1744124"/>
                <a:gd name="connsiteY7" fmla="*/ 1515955 h 1515956"/>
                <a:gd name="connsiteX0" fmla="*/ 603980 w 1947061"/>
                <a:gd name="connsiteY0" fmla="*/ 1569179 h 1569178"/>
                <a:gd name="connsiteX1" fmla="*/ 18193 w 1947061"/>
                <a:gd name="connsiteY1" fmla="*/ 890046 h 1569178"/>
                <a:gd name="connsiteX2" fmla="*/ 24860 w 1947061"/>
                <a:gd name="connsiteY2" fmla="*/ 828134 h 1569178"/>
                <a:gd name="connsiteX3" fmla="*/ 1165003 w 1947061"/>
                <a:gd name="connsiteY3" fmla="*/ 61371 h 1569178"/>
                <a:gd name="connsiteX4" fmla="*/ 1203103 w 1947061"/>
                <a:gd name="connsiteY4" fmla="*/ 65182 h 1569178"/>
                <a:gd name="connsiteX5" fmla="*/ 1947061 w 1947061"/>
                <a:gd name="connsiteY5" fmla="*/ 891425 h 1569178"/>
                <a:gd name="connsiteX6" fmla="*/ 684943 w 1947061"/>
                <a:gd name="connsiteY6" fmla="*/ 1532032 h 1569178"/>
                <a:gd name="connsiteX7" fmla="*/ 603980 w 1947061"/>
                <a:gd name="connsiteY7" fmla="*/ 1569179 h 1569178"/>
                <a:gd name="connsiteX0" fmla="*/ 603980 w 1947061"/>
                <a:gd name="connsiteY0" fmla="*/ 1569179 h 1569180"/>
                <a:gd name="connsiteX1" fmla="*/ 18193 w 1947061"/>
                <a:gd name="connsiteY1" fmla="*/ 890046 h 1569180"/>
                <a:gd name="connsiteX2" fmla="*/ 24860 w 1947061"/>
                <a:gd name="connsiteY2" fmla="*/ 828134 h 1569180"/>
                <a:gd name="connsiteX3" fmla="*/ 1165003 w 1947061"/>
                <a:gd name="connsiteY3" fmla="*/ 61371 h 1569180"/>
                <a:gd name="connsiteX4" fmla="*/ 1203103 w 1947061"/>
                <a:gd name="connsiteY4" fmla="*/ 65182 h 1569180"/>
                <a:gd name="connsiteX5" fmla="*/ 1947061 w 1947061"/>
                <a:gd name="connsiteY5" fmla="*/ 891425 h 1569180"/>
                <a:gd name="connsiteX6" fmla="*/ 603980 w 1947061"/>
                <a:gd name="connsiteY6" fmla="*/ 1569179 h 1569180"/>
                <a:gd name="connsiteX0" fmla="*/ 127319 w 1943922"/>
                <a:gd name="connsiteY0" fmla="*/ 994186 h 1037602"/>
                <a:gd name="connsiteX1" fmla="*/ 15054 w 1943922"/>
                <a:gd name="connsiteY1" fmla="*/ 890046 h 1037602"/>
                <a:gd name="connsiteX2" fmla="*/ 21721 w 1943922"/>
                <a:gd name="connsiteY2" fmla="*/ 828134 h 1037602"/>
                <a:gd name="connsiteX3" fmla="*/ 1161864 w 1943922"/>
                <a:gd name="connsiteY3" fmla="*/ 61371 h 1037602"/>
                <a:gd name="connsiteX4" fmla="*/ 1199964 w 1943922"/>
                <a:gd name="connsiteY4" fmla="*/ 65182 h 1037602"/>
                <a:gd name="connsiteX5" fmla="*/ 1943922 w 1943922"/>
                <a:gd name="connsiteY5" fmla="*/ 891425 h 1037602"/>
                <a:gd name="connsiteX6" fmla="*/ 127319 w 1943922"/>
                <a:gd name="connsiteY6" fmla="*/ 994186 h 1037602"/>
                <a:gd name="connsiteX0" fmla="*/ 127319 w 1943922"/>
                <a:gd name="connsiteY0" fmla="*/ 994186 h 994186"/>
                <a:gd name="connsiteX1" fmla="*/ 15054 w 1943922"/>
                <a:gd name="connsiteY1" fmla="*/ 890046 h 994186"/>
                <a:gd name="connsiteX2" fmla="*/ 21721 w 1943922"/>
                <a:gd name="connsiteY2" fmla="*/ 828134 h 994186"/>
                <a:gd name="connsiteX3" fmla="*/ 1161864 w 1943922"/>
                <a:gd name="connsiteY3" fmla="*/ 61371 h 994186"/>
                <a:gd name="connsiteX4" fmla="*/ 1199964 w 1943922"/>
                <a:gd name="connsiteY4" fmla="*/ 65182 h 994186"/>
                <a:gd name="connsiteX5" fmla="*/ 1943922 w 1943922"/>
                <a:gd name="connsiteY5" fmla="*/ 891425 h 994186"/>
                <a:gd name="connsiteX6" fmla="*/ 127319 w 1943922"/>
                <a:gd name="connsiteY6" fmla="*/ 994186 h 994186"/>
                <a:gd name="connsiteX0" fmla="*/ 127319 w 1943922"/>
                <a:gd name="connsiteY0" fmla="*/ 994186 h 994186"/>
                <a:gd name="connsiteX1" fmla="*/ 15054 w 1943922"/>
                <a:gd name="connsiteY1" fmla="*/ 890046 h 994186"/>
                <a:gd name="connsiteX2" fmla="*/ 21721 w 1943922"/>
                <a:gd name="connsiteY2" fmla="*/ 828134 h 994186"/>
                <a:gd name="connsiteX3" fmla="*/ 1161864 w 1943922"/>
                <a:gd name="connsiteY3" fmla="*/ 61371 h 994186"/>
                <a:gd name="connsiteX4" fmla="*/ 1199964 w 1943922"/>
                <a:gd name="connsiteY4" fmla="*/ 65182 h 994186"/>
                <a:gd name="connsiteX5" fmla="*/ 1943922 w 1943922"/>
                <a:gd name="connsiteY5" fmla="*/ 891425 h 994186"/>
                <a:gd name="connsiteX6" fmla="*/ 127319 w 1943922"/>
                <a:gd name="connsiteY6" fmla="*/ 994186 h 994186"/>
                <a:gd name="connsiteX0" fmla="*/ 127319 w 1994657"/>
                <a:gd name="connsiteY0" fmla="*/ 996684 h 996684"/>
                <a:gd name="connsiteX1" fmla="*/ 15054 w 1994657"/>
                <a:gd name="connsiteY1" fmla="*/ 892544 h 996684"/>
                <a:gd name="connsiteX2" fmla="*/ 21721 w 1994657"/>
                <a:gd name="connsiteY2" fmla="*/ 830632 h 996684"/>
                <a:gd name="connsiteX3" fmla="*/ 1161864 w 1994657"/>
                <a:gd name="connsiteY3" fmla="*/ 63869 h 996684"/>
                <a:gd name="connsiteX4" fmla="*/ 1199964 w 1994657"/>
                <a:gd name="connsiteY4" fmla="*/ 67680 h 996684"/>
                <a:gd name="connsiteX5" fmla="*/ 1994657 w 1994657"/>
                <a:gd name="connsiteY5" fmla="*/ 927745 h 996684"/>
                <a:gd name="connsiteX6" fmla="*/ 127319 w 1994657"/>
                <a:gd name="connsiteY6" fmla="*/ 996684 h 996684"/>
                <a:gd name="connsiteX0" fmla="*/ 127319 w 1994657"/>
                <a:gd name="connsiteY0" fmla="*/ 996684 h 996684"/>
                <a:gd name="connsiteX1" fmla="*/ 15054 w 1994657"/>
                <a:gd name="connsiteY1" fmla="*/ 892544 h 996684"/>
                <a:gd name="connsiteX2" fmla="*/ 21721 w 1994657"/>
                <a:gd name="connsiteY2" fmla="*/ 830632 h 996684"/>
                <a:gd name="connsiteX3" fmla="*/ 1161864 w 1994657"/>
                <a:gd name="connsiteY3" fmla="*/ 63869 h 996684"/>
                <a:gd name="connsiteX4" fmla="*/ 1199964 w 1994657"/>
                <a:gd name="connsiteY4" fmla="*/ 67680 h 996684"/>
                <a:gd name="connsiteX5" fmla="*/ 1994657 w 1994657"/>
                <a:gd name="connsiteY5" fmla="*/ 927745 h 996684"/>
                <a:gd name="connsiteX6" fmla="*/ 127319 w 1994657"/>
                <a:gd name="connsiteY6" fmla="*/ 996684 h 996684"/>
                <a:gd name="connsiteX0" fmla="*/ 127319 w 1994657"/>
                <a:gd name="connsiteY0" fmla="*/ 939723 h 939723"/>
                <a:gd name="connsiteX1" fmla="*/ 15054 w 1994657"/>
                <a:gd name="connsiteY1" fmla="*/ 835583 h 939723"/>
                <a:gd name="connsiteX2" fmla="*/ 21721 w 1994657"/>
                <a:gd name="connsiteY2" fmla="*/ 773671 h 939723"/>
                <a:gd name="connsiteX3" fmla="*/ 1161864 w 1994657"/>
                <a:gd name="connsiteY3" fmla="*/ 6908 h 939723"/>
                <a:gd name="connsiteX4" fmla="*/ 1199964 w 1994657"/>
                <a:gd name="connsiteY4" fmla="*/ 10719 h 939723"/>
                <a:gd name="connsiteX5" fmla="*/ 1994657 w 1994657"/>
                <a:gd name="connsiteY5" fmla="*/ 870784 h 939723"/>
                <a:gd name="connsiteX6" fmla="*/ 127319 w 1994657"/>
                <a:gd name="connsiteY6" fmla="*/ 939723 h 939723"/>
                <a:gd name="connsiteX0" fmla="*/ 123992 w 1991330"/>
                <a:gd name="connsiteY0" fmla="*/ 939721 h 939721"/>
                <a:gd name="connsiteX1" fmla="*/ 11727 w 1991330"/>
                <a:gd name="connsiteY1" fmla="*/ 835581 h 939721"/>
                <a:gd name="connsiteX2" fmla="*/ 18394 w 1991330"/>
                <a:gd name="connsiteY2" fmla="*/ 773669 h 939721"/>
                <a:gd name="connsiteX3" fmla="*/ 1158537 w 1991330"/>
                <a:gd name="connsiteY3" fmla="*/ 6906 h 939721"/>
                <a:gd name="connsiteX4" fmla="*/ 1196637 w 1991330"/>
                <a:gd name="connsiteY4" fmla="*/ 10717 h 939721"/>
                <a:gd name="connsiteX5" fmla="*/ 1991330 w 1991330"/>
                <a:gd name="connsiteY5" fmla="*/ 870782 h 939721"/>
                <a:gd name="connsiteX6" fmla="*/ 123992 w 1991330"/>
                <a:gd name="connsiteY6" fmla="*/ 939721 h 939721"/>
                <a:gd name="connsiteX0" fmla="*/ 194213 w 2061551"/>
                <a:gd name="connsiteY0" fmla="*/ 939721 h 939721"/>
                <a:gd name="connsiteX1" fmla="*/ 81948 w 2061551"/>
                <a:gd name="connsiteY1" fmla="*/ 835582 h 939721"/>
                <a:gd name="connsiteX2" fmla="*/ 88615 w 2061551"/>
                <a:gd name="connsiteY2" fmla="*/ 773669 h 939721"/>
                <a:gd name="connsiteX3" fmla="*/ 1228758 w 2061551"/>
                <a:gd name="connsiteY3" fmla="*/ 6906 h 939721"/>
                <a:gd name="connsiteX4" fmla="*/ 1266858 w 2061551"/>
                <a:gd name="connsiteY4" fmla="*/ 10717 h 939721"/>
                <a:gd name="connsiteX5" fmla="*/ 2061551 w 2061551"/>
                <a:gd name="connsiteY5" fmla="*/ 870782 h 939721"/>
                <a:gd name="connsiteX6" fmla="*/ 194213 w 2061551"/>
                <a:gd name="connsiteY6" fmla="*/ 939721 h 939721"/>
                <a:gd name="connsiteX0" fmla="*/ 123486 w 1990824"/>
                <a:gd name="connsiteY0" fmla="*/ 939721 h 939721"/>
                <a:gd name="connsiteX1" fmla="*/ 11221 w 1990824"/>
                <a:gd name="connsiteY1" fmla="*/ 835582 h 939721"/>
                <a:gd name="connsiteX2" fmla="*/ 17888 w 1990824"/>
                <a:gd name="connsiteY2" fmla="*/ 773669 h 939721"/>
                <a:gd name="connsiteX3" fmla="*/ 1158031 w 1990824"/>
                <a:gd name="connsiteY3" fmla="*/ 6906 h 939721"/>
                <a:gd name="connsiteX4" fmla="*/ 1196131 w 1990824"/>
                <a:gd name="connsiteY4" fmla="*/ 10717 h 939721"/>
                <a:gd name="connsiteX5" fmla="*/ 1990824 w 1990824"/>
                <a:gd name="connsiteY5" fmla="*/ 870782 h 939721"/>
                <a:gd name="connsiteX6" fmla="*/ 123486 w 1990824"/>
                <a:gd name="connsiteY6" fmla="*/ 939721 h 939721"/>
                <a:gd name="connsiteX0" fmla="*/ 125450 w 1992788"/>
                <a:gd name="connsiteY0" fmla="*/ 939721 h 939721"/>
                <a:gd name="connsiteX1" fmla="*/ 13185 w 1992788"/>
                <a:gd name="connsiteY1" fmla="*/ 835582 h 939721"/>
                <a:gd name="connsiteX2" fmla="*/ 19852 w 1992788"/>
                <a:gd name="connsiteY2" fmla="*/ 773669 h 939721"/>
                <a:gd name="connsiteX3" fmla="*/ 1159995 w 1992788"/>
                <a:gd name="connsiteY3" fmla="*/ 6906 h 939721"/>
                <a:gd name="connsiteX4" fmla="*/ 1198095 w 1992788"/>
                <a:gd name="connsiteY4" fmla="*/ 10717 h 939721"/>
                <a:gd name="connsiteX5" fmla="*/ 1992788 w 1992788"/>
                <a:gd name="connsiteY5" fmla="*/ 870782 h 939721"/>
                <a:gd name="connsiteX6" fmla="*/ 125450 w 1992788"/>
                <a:gd name="connsiteY6" fmla="*/ 939721 h 939721"/>
                <a:gd name="connsiteX0" fmla="*/ 186284 w 2053622"/>
                <a:gd name="connsiteY0" fmla="*/ 939721 h 939721"/>
                <a:gd name="connsiteX1" fmla="*/ 97684 w 2053622"/>
                <a:gd name="connsiteY1" fmla="*/ 830850 h 939721"/>
                <a:gd name="connsiteX2" fmla="*/ 80686 w 2053622"/>
                <a:gd name="connsiteY2" fmla="*/ 773669 h 939721"/>
                <a:gd name="connsiteX3" fmla="*/ 1220829 w 2053622"/>
                <a:gd name="connsiteY3" fmla="*/ 6906 h 939721"/>
                <a:gd name="connsiteX4" fmla="*/ 1258929 w 2053622"/>
                <a:gd name="connsiteY4" fmla="*/ 10717 h 939721"/>
                <a:gd name="connsiteX5" fmla="*/ 2053622 w 2053622"/>
                <a:gd name="connsiteY5" fmla="*/ 870782 h 939721"/>
                <a:gd name="connsiteX6" fmla="*/ 186284 w 2053622"/>
                <a:gd name="connsiteY6" fmla="*/ 939721 h 939721"/>
                <a:gd name="connsiteX0" fmla="*/ 113169 w 1980507"/>
                <a:gd name="connsiteY0" fmla="*/ 939721 h 939721"/>
                <a:gd name="connsiteX1" fmla="*/ 24569 w 1980507"/>
                <a:gd name="connsiteY1" fmla="*/ 830850 h 939721"/>
                <a:gd name="connsiteX2" fmla="*/ 7571 w 1980507"/>
                <a:gd name="connsiteY2" fmla="*/ 773669 h 939721"/>
                <a:gd name="connsiteX3" fmla="*/ 1147714 w 1980507"/>
                <a:gd name="connsiteY3" fmla="*/ 6906 h 939721"/>
                <a:gd name="connsiteX4" fmla="*/ 1185814 w 1980507"/>
                <a:gd name="connsiteY4" fmla="*/ 10717 h 939721"/>
                <a:gd name="connsiteX5" fmla="*/ 1980507 w 1980507"/>
                <a:gd name="connsiteY5" fmla="*/ 870782 h 939721"/>
                <a:gd name="connsiteX6" fmla="*/ 113169 w 1980507"/>
                <a:gd name="connsiteY6" fmla="*/ 939721 h 939721"/>
                <a:gd name="connsiteX0" fmla="*/ 74690 w 1989360"/>
                <a:gd name="connsiteY0" fmla="*/ 887655 h 887655"/>
                <a:gd name="connsiteX1" fmla="*/ 33422 w 1989360"/>
                <a:gd name="connsiteY1" fmla="*/ 830850 h 887655"/>
                <a:gd name="connsiteX2" fmla="*/ 16424 w 1989360"/>
                <a:gd name="connsiteY2" fmla="*/ 773669 h 887655"/>
                <a:gd name="connsiteX3" fmla="*/ 1156567 w 1989360"/>
                <a:gd name="connsiteY3" fmla="*/ 6906 h 887655"/>
                <a:gd name="connsiteX4" fmla="*/ 1194667 w 1989360"/>
                <a:gd name="connsiteY4" fmla="*/ 10717 h 887655"/>
                <a:gd name="connsiteX5" fmla="*/ 1989360 w 1989360"/>
                <a:gd name="connsiteY5" fmla="*/ 870782 h 887655"/>
                <a:gd name="connsiteX6" fmla="*/ 74690 w 1989360"/>
                <a:gd name="connsiteY6" fmla="*/ 887655 h 887655"/>
                <a:gd name="connsiteX0" fmla="*/ 74690 w 1989360"/>
                <a:gd name="connsiteY0" fmla="*/ 887655 h 891456"/>
                <a:gd name="connsiteX1" fmla="*/ 33422 w 1989360"/>
                <a:gd name="connsiteY1" fmla="*/ 830850 h 891456"/>
                <a:gd name="connsiteX2" fmla="*/ 16424 w 1989360"/>
                <a:gd name="connsiteY2" fmla="*/ 773669 h 891456"/>
                <a:gd name="connsiteX3" fmla="*/ 1156567 w 1989360"/>
                <a:gd name="connsiteY3" fmla="*/ 6906 h 891456"/>
                <a:gd name="connsiteX4" fmla="*/ 1194667 w 1989360"/>
                <a:gd name="connsiteY4" fmla="*/ 10717 h 891456"/>
                <a:gd name="connsiteX5" fmla="*/ 1989360 w 1989360"/>
                <a:gd name="connsiteY5" fmla="*/ 870782 h 891456"/>
                <a:gd name="connsiteX6" fmla="*/ 74690 w 1989360"/>
                <a:gd name="connsiteY6" fmla="*/ 887655 h 891456"/>
                <a:gd name="connsiteX0" fmla="*/ 66068 w 1980738"/>
                <a:gd name="connsiteY0" fmla="*/ 887655 h 891458"/>
                <a:gd name="connsiteX1" fmla="*/ 24800 w 1980738"/>
                <a:gd name="connsiteY1" fmla="*/ 830850 h 891458"/>
                <a:gd name="connsiteX2" fmla="*/ 7802 w 1980738"/>
                <a:gd name="connsiteY2" fmla="*/ 773669 h 891458"/>
                <a:gd name="connsiteX3" fmla="*/ 1147945 w 1980738"/>
                <a:gd name="connsiteY3" fmla="*/ 6906 h 891458"/>
                <a:gd name="connsiteX4" fmla="*/ 1186045 w 1980738"/>
                <a:gd name="connsiteY4" fmla="*/ 10717 h 891458"/>
                <a:gd name="connsiteX5" fmla="*/ 1980738 w 1980738"/>
                <a:gd name="connsiteY5" fmla="*/ 870782 h 891458"/>
                <a:gd name="connsiteX6" fmla="*/ 66068 w 1980738"/>
                <a:gd name="connsiteY6" fmla="*/ 887655 h 891458"/>
                <a:gd name="connsiteX0" fmla="*/ 66068 w 1980738"/>
                <a:gd name="connsiteY0" fmla="*/ 943918 h 943918"/>
                <a:gd name="connsiteX1" fmla="*/ 24800 w 1980738"/>
                <a:gd name="connsiteY1" fmla="*/ 887113 h 943918"/>
                <a:gd name="connsiteX2" fmla="*/ 7802 w 1980738"/>
                <a:gd name="connsiteY2" fmla="*/ 829932 h 943918"/>
                <a:gd name="connsiteX3" fmla="*/ 1147945 w 1980738"/>
                <a:gd name="connsiteY3" fmla="*/ 63169 h 943918"/>
                <a:gd name="connsiteX4" fmla="*/ 1186045 w 1980738"/>
                <a:gd name="connsiteY4" fmla="*/ 66980 h 943918"/>
                <a:gd name="connsiteX5" fmla="*/ 1980738 w 1980738"/>
                <a:gd name="connsiteY5" fmla="*/ 917579 h 943918"/>
                <a:gd name="connsiteX6" fmla="*/ 66068 w 1980738"/>
                <a:gd name="connsiteY6" fmla="*/ 943918 h 943918"/>
                <a:gd name="connsiteX0" fmla="*/ 66068 w 1980738"/>
                <a:gd name="connsiteY0" fmla="*/ 888677 h 888677"/>
                <a:gd name="connsiteX1" fmla="*/ 24800 w 1980738"/>
                <a:gd name="connsiteY1" fmla="*/ 831872 h 888677"/>
                <a:gd name="connsiteX2" fmla="*/ 7802 w 1980738"/>
                <a:gd name="connsiteY2" fmla="*/ 774691 h 888677"/>
                <a:gd name="connsiteX3" fmla="*/ 1147945 w 1980738"/>
                <a:gd name="connsiteY3" fmla="*/ 7928 h 888677"/>
                <a:gd name="connsiteX4" fmla="*/ 1186045 w 1980738"/>
                <a:gd name="connsiteY4" fmla="*/ 11739 h 888677"/>
                <a:gd name="connsiteX5" fmla="*/ 1980738 w 1980738"/>
                <a:gd name="connsiteY5" fmla="*/ 862338 h 888677"/>
                <a:gd name="connsiteX6" fmla="*/ 66068 w 1980738"/>
                <a:gd name="connsiteY6" fmla="*/ 888677 h 8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0738" h="888677">
                  <a:moveTo>
                    <a:pt x="66068" y="888677"/>
                  </a:moveTo>
                  <a:cubicBezTo>
                    <a:pt x="48133" y="844071"/>
                    <a:pt x="34511" y="850870"/>
                    <a:pt x="24800" y="831872"/>
                  </a:cubicBezTo>
                  <a:cubicBezTo>
                    <a:pt x="15089" y="812874"/>
                    <a:pt x="-13725" y="788949"/>
                    <a:pt x="7802" y="774691"/>
                  </a:cubicBezTo>
                  <a:cubicBezTo>
                    <a:pt x="201357" y="646493"/>
                    <a:pt x="1067935" y="63173"/>
                    <a:pt x="1147945" y="7928"/>
                  </a:cubicBezTo>
                  <a:cubicBezTo>
                    <a:pt x="1164137" y="-3502"/>
                    <a:pt x="1170310" y="-2866"/>
                    <a:pt x="1186045" y="11739"/>
                  </a:cubicBezTo>
                  <a:cubicBezTo>
                    <a:pt x="1324844" y="154141"/>
                    <a:pt x="1732752" y="586924"/>
                    <a:pt x="1980738" y="862338"/>
                  </a:cubicBezTo>
                  <a:cubicBezTo>
                    <a:pt x="1356627" y="910065"/>
                    <a:pt x="599950" y="866574"/>
                    <a:pt x="66068" y="88867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3">
              <a:extLst>
                <a:ext uri="{FF2B5EF4-FFF2-40B4-BE49-F238E27FC236}">
                  <a16:creationId xmlns:a16="http://schemas.microsoft.com/office/drawing/2014/main" id="{A1C9418E-55F5-4CE0-8EBE-0C8FCA037AA7}"/>
                </a:ext>
              </a:extLst>
            </p:cNvPr>
            <p:cNvSpPr/>
            <p:nvPr/>
          </p:nvSpPr>
          <p:spPr>
            <a:xfrm>
              <a:off x="1509767" y="5181402"/>
              <a:ext cx="1129540" cy="1637209"/>
            </a:xfrm>
            <a:custGeom>
              <a:avLst/>
              <a:gdLst>
                <a:gd name="connsiteX0" fmla="*/ 2005485 w 2005484"/>
                <a:gd name="connsiteY0" fmla="*/ 2294387 h 2906844"/>
                <a:gd name="connsiteX1" fmla="*/ 1502564 w 2005484"/>
                <a:gd name="connsiteY1" fmla="*/ 2638239 h 2906844"/>
                <a:gd name="connsiteX2" fmla="*/ 1095847 w 2005484"/>
                <a:gd name="connsiteY2" fmla="*/ 2906845 h 2906844"/>
                <a:gd name="connsiteX3" fmla="*/ 725324 w 2005484"/>
                <a:gd name="connsiteY3" fmla="*/ 2624904 h 2906844"/>
                <a:gd name="connsiteX4" fmla="*/ 351944 w 2005484"/>
                <a:gd name="connsiteY4" fmla="*/ 2177229 h 2906844"/>
                <a:gd name="connsiteX5" fmla="*/ 249074 w 2005484"/>
                <a:gd name="connsiteY5" fmla="*/ 2015304 h 2906844"/>
                <a:gd name="connsiteX6" fmla="*/ 227167 w 2005484"/>
                <a:gd name="connsiteY6" fmla="*/ 1910529 h 2906844"/>
                <a:gd name="connsiteX7" fmla="*/ 220499 w 2005484"/>
                <a:gd name="connsiteY7" fmla="*/ 1660974 h 2906844"/>
                <a:gd name="connsiteX8" fmla="*/ 201449 w 2005484"/>
                <a:gd name="connsiteY8" fmla="*/ 1409514 h 2906844"/>
                <a:gd name="connsiteX9" fmla="*/ 320512 w 2005484"/>
                <a:gd name="connsiteY9" fmla="*/ 1135194 h 2906844"/>
                <a:gd name="connsiteX10" fmla="*/ 329084 w 2005484"/>
                <a:gd name="connsiteY10" fmla="*/ 1108524 h 2906844"/>
                <a:gd name="connsiteX11" fmla="*/ 238597 w 2005484"/>
                <a:gd name="connsiteY11" fmla="*/ 865637 h 2906844"/>
                <a:gd name="connsiteX12" fmla="*/ 210974 w 2005484"/>
                <a:gd name="connsiteY12" fmla="*/ 813249 h 2906844"/>
                <a:gd name="connsiteX13" fmla="*/ 88102 w 2005484"/>
                <a:gd name="connsiteY13" fmla="*/ 479874 h 2906844"/>
                <a:gd name="connsiteX14" fmla="*/ 12855 w 2005484"/>
                <a:gd name="connsiteY14" fmla="*/ 237939 h 2906844"/>
                <a:gd name="connsiteX15" fmla="*/ 472 w 2005484"/>
                <a:gd name="connsiteY15" fmla="*/ 117924 h 2906844"/>
                <a:gd name="connsiteX16" fmla="*/ 108105 w 2005484"/>
                <a:gd name="connsiteY16" fmla="*/ 3624 h 2906844"/>
                <a:gd name="connsiteX17" fmla="*/ 188114 w 2005484"/>
                <a:gd name="connsiteY17" fmla="*/ 767 h 2906844"/>
                <a:gd name="connsiteX18" fmla="*/ 284317 w 2005484"/>
                <a:gd name="connsiteY18" fmla="*/ 69347 h 2906844"/>
                <a:gd name="connsiteX19" fmla="*/ 410999 w 2005484"/>
                <a:gd name="connsiteY19" fmla="*/ 318902 h 2906844"/>
                <a:gd name="connsiteX20" fmla="*/ 474817 w 2005484"/>
                <a:gd name="connsiteY20" fmla="*/ 467492 h 2906844"/>
                <a:gd name="connsiteX21" fmla="*/ 664364 w 2005484"/>
                <a:gd name="connsiteY21" fmla="*/ 835157 h 2906844"/>
                <a:gd name="connsiteX22" fmla="*/ 689130 w 2005484"/>
                <a:gd name="connsiteY22" fmla="*/ 841824 h 2906844"/>
                <a:gd name="connsiteX23" fmla="*/ 758662 w 2005484"/>
                <a:gd name="connsiteY23" fmla="*/ 815154 h 2906844"/>
                <a:gd name="connsiteX24" fmla="*/ 940589 w 2005484"/>
                <a:gd name="connsiteY24" fmla="*/ 830394 h 2906844"/>
                <a:gd name="connsiteX25" fmla="*/ 987262 w 2005484"/>
                <a:gd name="connsiteY25" fmla="*/ 857064 h 2906844"/>
                <a:gd name="connsiteX26" fmla="*/ 1163474 w 2005484"/>
                <a:gd name="connsiteY26" fmla="*/ 918024 h 2906844"/>
                <a:gd name="connsiteX27" fmla="*/ 1332067 w 2005484"/>
                <a:gd name="connsiteY27" fmla="*/ 979937 h 2906844"/>
                <a:gd name="connsiteX28" fmla="*/ 1627342 w 2005484"/>
                <a:gd name="connsiteY28" fmla="*/ 1078997 h 2906844"/>
                <a:gd name="connsiteX29" fmla="*/ 1854037 w 2005484"/>
                <a:gd name="connsiteY29" fmla="*/ 1292357 h 2906844"/>
                <a:gd name="connsiteX30" fmla="*/ 1879755 w 2005484"/>
                <a:gd name="connsiteY30" fmla="*/ 1525719 h 2906844"/>
                <a:gd name="connsiteX31" fmla="*/ 1927380 w 2005484"/>
                <a:gd name="connsiteY31" fmla="*/ 2072454 h 2906844"/>
                <a:gd name="connsiteX32" fmla="*/ 2005485 w 2005484"/>
                <a:gd name="connsiteY32" fmla="*/ 2294387 h 290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5484" h="2906844">
                  <a:moveTo>
                    <a:pt x="2005485" y="2294387"/>
                  </a:moveTo>
                  <a:cubicBezTo>
                    <a:pt x="1837844" y="2408687"/>
                    <a:pt x="1670205" y="2523939"/>
                    <a:pt x="1502564" y="2638239"/>
                  </a:cubicBezTo>
                  <a:cubicBezTo>
                    <a:pt x="1371119" y="2727775"/>
                    <a:pt x="1229197" y="2818262"/>
                    <a:pt x="1095847" y="2906845"/>
                  </a:cubicBezTo>
                  <a:cubicBezTo>
                    <a:pt x="1025362" y="2854457"/>
                    <a:pt x="855817" y="2739204"/>
                    <a:pt x="725324" y="2624904"/>
                  </a:cubicBezTo>
                  <a:cubicBezTo>
                    <a:pt x="577687" y="2495364"/>
                    <a:pt x="465292" y="2336297"/>
                    <a:pt x="351944" y="2177229"/>
                  </a:cubicBezTo>
                  <a:cubicBezTo>
                    <a:pt x="314797" y="2124842"/>
                    <a:pt x="271934" y="2076264"/>
                    <a:pt x="249074" y="2015304"/>
                  </a:cubicBezTo>
                  <a:cubicBezTo>
                    <a:pt x="235739" y="1981014"/>
                    <a:pt x="229072" y="1945772"/>
                    <a:pt x="227167" y="1910529"/>
                  </a:cubicBezTo>
                  <a:cubicBezTo>
                    <a:pt x="223357" y="1827662"/>
                    <a:pt x="224309" y="1743842"/>
                    <a:pt x="220499" y="1660974"/>
                  </a:cubicBezTo>
                  <a:cubicBezTo>
                    <a:pt x="216689" y="1577154"/>
                    <a:pt x="209069" y="1493334"/>
                    <a:pt x="201449" y="1409514"/>
                  </a:cubicBezTo>
                  <a:cubicBezTo>
                    <a:pt x="191924" y="1296167"/>
                    <a:pt x="209069" y="1195202"/>
                    <a:pt x="320512" y="1135194"/>
                  </a:cubicBezTo>
                  <a:cubicBezTo>
                    <a:pt x="332894" y="1128527"/>
                    <a:pt x="334799" y="1121859"/>
                    <a:pt x="329084" y="1108524"/>
                  </a:cubicBezTo>
                  <a:cubicBezTo>
                    <a:pt x="298605" y="1027562"/>
                    <a:pt x="268124" y="946599"/>
                    <a:pt x="238597" y="865637"/>
                  </a:cubicBezTo>
                  <a:cubicBezTo>
                    <a:pt x="221452" y="852302"/>
                    <a:pt x="217642" y="831347"/>
                    <a:pt x="210974" y="813249"/>
                  </a:cubicBezTo>
                  <a:cubicBezTo>
                    <a:pt x="170017" y="701807"/>
                    <a:pt x="129059" y="591317"/>
                    <a:pt x="88102" y="479874"/>
                  </a:cubicBezTo>
                  <a:cubicBezTo>
                    <a:pt x="62384" y="399864"/>
                    <a:pt x="34762" y="319854"/>
                    <a:pt x="12855" y="237939"/>
                  </a:cubicBezTo>
                  <a:cubicBezTo>
                    <a:pt x="2377" y="198887"/>
                    <a:pt x="-1433" y="157929"/>
                    <a:pt x="472" y="117924"/>
                  </a:cubicBezTo>
                  <a:cubicBezTo>
                    <a:pt x="4282" y="55059"/>
                    <a:pt x="45239" y="10292"/>
                    <a:pt x="108105" y="3624"/>
                  </a:cubicBezTo>
                  <a:cubicBezTo>
                    <a:pt x="134774" y="767"/>
                    <a:pt x="161444" y="-1138"/>
                    <a:pt x="188114" y="767"/>
                  </a:cubicBezTo>
                  <a:cubicBezTo>
                    <a:pt x="236692" y="3624"/>
                    <a:pt x="263362" y="30294"/>
                    <a:pt x="284317" y="69347"/>
                  </a:cubicBezTo>
                  <a:cubicBezTo>
                    <a:pt x="329084" y="151262"/>
                    <a:pt x="370994" y="235082"/>
                    <a:pt x="410999" y="318902"/>
                  </a:cubicBezTo>
                  <a:cubicBezTo>
                    <a:pt x="428144" y="370337"/>
                    <a:pt x="463387" y="413199"/>
                    <a:pt x="474817" y="467492"/>
                  </a:cubicBezTo>
                  <a:cubicBezTo>
                    <a:pt x="527205" y="596079"/>
                    <a:pt x="601499" y="713237"/>
                    <a:pt x="664364" y="835157"/>
                  </a:cubicBezTo>
                  <a:cubicBezTo>
                    <a:pt x="671032" y="847539"/>
                    <a:pt x="677699" y="846587"/>
                    <a:pt x="689130" y="841824"/>
                  </a:cubicBezTo>
                  <a:cubicBezTo>
                    <a:pt x="711989" y="832299"/>
                    <a:pt x="734849" y="823727"/>
                    <a:pt x="758662" y="815154"/>
                  </a:cubicBezTo>
                  <a:cubicBezTo>
                    <a:pt x="821527" y="793247"/>
                    <a:pt x="882487" y="799914"/>
                    <a:pt x="940589" y="830394"/>
                  </a:cubicBezTo>
                  <a:cubicBezTo>
                    <a:pt x="956782" y="838967"/>
                    <a:pt x="973927" y="845634"/>
                    <a:pt x="987262" y="857064"/>
                  </a:cubicBezTo>
                  <a:cubicBezTo>
                    <a:pt x="1038697" y="898974"/>
                    <a:pt x="1096799" y="915167"/>
                    <a:pt x="1163474" y="918024"/>
                  </a:cubicBezTo>
                  <a:cubicBezTo>
                    <a:pt x="1225387" y="919929"/>
                    <a:pt x="1281585" y="947552"/>
                    <a:pt x="1332067" y="979937"/>
                  </a:cubicBezTo>
                  <a:cubicBezTo>
                    <a:pt x="1422555" y="1037087"/>
                    <a:pt x="1520662" y="1066614"/>
                    <a:pt x="1627342" y="1078997"/>
                  </a:cubicBezTo>
                  <a:cubicBezTo>
                    <a:pt x="1758787" y="1093284"/>
                    <a:pt x="1824510" y="1162817"/>
                    <a:pt x="1854037" y="1292357"/>
                  </a:cubicBezTo>
                  <a:cubicBezTo>
                    <a:pt x="1871182" y="1369509"/>
                    <a:pt x="1872135" y="1448567"/>
                    <a:pt x="1879755" y="1525719"/>
                  </a:cubicBezTo>
                  <a:cubicBezTo>
                    <a:pt x="1896899" y="1707647"/>
                    <a:pt x="1902614" y="1890527"/>
                    <a:pt x="1927380" y="2072454"/>
                  </a:cubicBezTo>
                  <a:cubicBezTo>
                    <a:pt x="1940714" y="2151512"/>
                    <a:pt x="1967385" y="2224854"/>
                    <a:pt x="2005485" y="2294387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4"/>
          <a:srcRect l="17447" t="2397" r="6448" b="13570"/>
          <a:stretch/>
        </p:blipFill>
        <p:spPr>
          <a:xfrm rot="-60000">
            <a:off x="9468061" y="3111545"/>
            <a:ext cx="1133967" cy="1988913"/>
          </a:xfrm>
          <a:prstGeom prst="rect">
            <a:avLst/>
          </a:prstGeom>
        </p:spPr>
      </p:pic>
      <p:sp>
        <p:nvSpPr>
          <p:cNvPr id="110" name="Freeform: Shape 13">
            <a:extLst>
              <a:ext uri="{FF2B5EF4-FFF2-40B4-BE49-F238E27FC236}">
                <a16:creationId xmlns:a16="http://schemas.microsoft.com/office/drawing/2014/main" id="{A1C9418E-55F5-4CE0-8EBE-0C8FCA037AA7}"/>
              </a:ext>
            </a:extLst>
          </p:cNvPr>
          <p:cNvSpPr/>
          <p:nvPr/>
        </p:nvSpPr>
        <p:spPr>
          <a:xfrm flipH="1">
            <a:off x="8350041" y="4614990"/>
            <a:ext cx="1636349" cy="2371803"/>
          </a:xfrm>
          <a:custGeom>
            <a:avLst/>
            <a:gdLst>
              <a:gd name="connsiteX0" fmla="*/ 2005485 w 2005484"/>
              <a:gd name="connsiteY0" fmla="*/ 2294387 h 2906844"/>
              <a:gd name="connsiteX1" fmla="*/ 1502564 w 2005484"/>
              <a:gd name="connsiteY1" fmla="*/ 2638239 h 2906844"/>
              <a:gd name="connsiteX2" fmla="*/ 1095847 w 2005484"/>
              <a:gd name="connsiteY2" fmla="*/ 2906845 h 2906844"/>
              <a:gd name="connsiteX3" fmla="*/ 725324 w 2005484"/>
              <a:gd name="connsiteY3" fmla="*/ 2624904 h 2906844"/>
              <a:gd name="connsiteX4" fmla="*/ 351944 w 2005484"/>
              <a:gd name="connsiteY4" fmla="*/ 2177229 h 2906844"/>
              <a:gd name="connsiteX5" fmla="*/ 249074 w 2005484"/>
              <a:gd name="connsiteY5" fmla="*/ 2015304 h 2906844"/>
              <a:gd name="connsiteX6" fmla="*/ 227167 w 2005484"/>
              <a:gd name="connsiteY6" fmla="*/ 1910529 h 2906844"/>
              <a:gd name="connsiteX7" fmla="*/ 220499 w 2005484"/>
              <a:gd name="connsiteY7" fmla="*/ 1660974 h 2906844"/>
              <a:gd name="connsiteX8" fmla="*/ 201449 w 2005484"/>
              <a:gd name="connsiteY8" fmla="*/ 1409514 h 2906844"/>
              <a:gd name="connsiteX9" fmla="*/ 320512 w 2005484"/>
              <a:gd name="connsiteY9" fmla="*/ 1135194 h 2906844"/>
              <a:gd name="connsiteX10" fmla="*/ 329084 w 2005484"/>
              <a:gd name="connsiteY10" fmla="*/ 1108524 h 2906844"/>
              <a:gd name="connsiteX11" fmla="*/ 238597 w 2005484"/>
              <a:gd name="connsiteY11" fmla="*/ 865637 h 2906844"/>
              <a:gd name="connsiteX12" fmla="*/ 210974 w 2005484"/>
              <a:gd name="connsiteY12" fmla="*/ 813249 h 2906844"/>
              <a:gd name="connsiteX13" fmla="*/ 88102 w 2005484"/>
              <a:gd name="connsiteY13" fmla="*/ 479874 h 2906844"/>
              <a:gd name="connsiteX14" fmla="*/ 12855 w 2005484"/>
              <a:gd name="connsiteY14" fmla="*/ 237939 h 2906844"/>
              <a:gd name="connsiteX15" fmla="*/ 472 w 2005484"/>
              <a:gd name="connsiteY15" fmla="*/ 117924 h 2906844"/>
              <a:gd name="connsiteX16" fmla="*/ 108105 w 2005484"/>
              <a:gd name="connsiteY16" fmla="*/ 3624 h 2906844"/>
              <a:gd name="connsiteX17" fmla="*/ 188114 w 2005484"/>
              <a:gd name="connsiteY17" fmla="*/ 767 h 2906844"/>
              <a:gd name="connsiteX18" fmla="*/ 284317 w 2005484"/>
              <a:gd name="connsiteY18" fmla="*/ 69347 h 2906844"/>
              <a:gd name="connsiteX19" fmla="*/ 410999 w 2005484"/>
              <a:gd name="connsiteY19" fmla="*/ 318902 h 2906844"/>
              <a:gd name="connsiteX20" fmla="*/ 474817 w 2005484"/>
              <a:gd name="connsiteY20" fmla="*/ 467492 h 2906844"/>
              <a:gd name="connsiteX21" fmla="*/ 664364 w 2005484"/>
              <a:gd name="connsiteY21" fmla="*/ 835157 h 2906844"/>
              <a:gd name="connsiteX22" fmla="*/ 689130 w 2005484"/>
              <a:gd name="connsiteY22" fmla="*/ 841824 h 2906844"/>
              <a:gd name="connsiteX23" fmla="*/ 758662 w 2005484"/>
              <a:gd name="connsiteY23" fmla="*/ 815154 h 2906844"/>
              <a:gd name="connsiteX24" fmla="*/ 940589 w 2005484"/>
              <a:gd name="connsiteY24" fmla="*/ 830394 h 2906844"/>
              <a:gd name="connsiteX25" fmla="*/ 987262 w 2005484"/>
              <a:gd name="connsiteY25" fmla="*/ 857064 h 2906844"/>
              <a:gd name="connsiteX26" fmla="*/ 1163474 w 2005484"/>
              <a:gd name="connsiteY26" fmla="*/ 918024 h 2906844"/>
              <a:gd name="connsiteX27" fmla="*/ 1332067 w 2005484"/>
              <a:gd name="connsiteY27" fmla="*/ 979937 h 2906844"/>
              <a:gd name="connsiteX28" fmla="*/ 1627342 w 2005484"/>
              <a:gd name="connsiteY28" fmla="*/ 1078997 h 2906844"/>
              <a:gd name="connsiteX29" fmla="*/ 1854037 w 2005484"/>
              <a:gd name="connsiteY29" fmla="*/ 1292357 h 2906844"/>
              <a:gd name="connsiteX30" fmla="*/ 1879755 w 2005484"/>
              <a:gd name="connsiteY30" fmla="*/ 1525719 h 2906844"/>
              <a:gd name="connsiteX31" fmla="*/ 1927380 w 2005484"/>
              <a:gd name="connsiteY31" fmla="*/ 2072454 h 2906844"/>
              <a:gd name="connsiteX32" fmla="*/ 2005485 w 2005484"/>
              <a:gd name="connsiteY32" fmla="*/ 2294387 h 290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05484" h="2906844">
                <a:moveTo>
                  <a:pt x="2005485" y="2294387"/>
                </a:moveTo>
                <a:cubicBezTo>
                  <a:pt x="1837844" y="2408687"/>
                  <a:pt x="1670205" y="2523939"/>
                  <a:pt x="1502564" y="2638239"/>
                </a:cubicBezTo>
                <a:cubicBezTo>
                  <a:pt x="1371119" y="2727775"/>
                  <a:pt x="1229197" y="2818262"/>
                  <a:pt x="1095847" y="2906845"/>
                </a:cubicBezTo>
                <a:cubicBezTo>
                  <a:pt x="1025362" y="2854457"/>
                  <a:pt x="855817" y="2739204"/>
                  <a:pt x="725324" y="2624904"/>
                </a:cubicBezTo>
                <a:cubicBezTo>
                  <a:pt x="577687" y="2495364"/>
                  <a:pt x="465292" y="2336297"/>
                  <a:pt x="351944" y="2177229"/>
                </a:cubicBezTo>
                <a:cubicBezTo>
                  <a:pt x="314797" y="2124842"/>
                  <a:pt x="271934" y="2076264"/>
                  <a:pt x="249074" y="2015304"/>
                </a:cubicBezTo>
                <a:cubicBezTo>
                  <a:pt x="235739" y="1981014"/>
                  <a:pt x="229072" y="1945772"/>
                  <a:pt x="227167" y="1910529"/>
                </a:cubicBezTo>
                <a:cubicBezTo>
                  <a:pt x="223357" y="1827662"/>
                  <a:pt x="224309" y="1743842"/>
                  <a:pt x="220499" y="1660974"/>
                </a:cubicBezTo>
                <a:cubicBezTo>
                  <a:pt x="216689" y="1577154"/>
                  <a:pt x="209069" y="1493334"/>
                  <a:pt x="201449" y="1409514"/>
                </a:cubicBezTo>
                <a:cubicBezTo>
                  <a:pt x="191924" y="1296167"/>
                  <a:pt x="209069" y="1195202"/>
                  <a:pt x="320512" y="1135194"/>
                </a:cubicBezTo>
                <a:cubicBezTo>
                  <a:pt x="332894" y="1128527"/>
                  <a:pt x="334799" y="1121859"/>
                  <a:pt x="329084" y="1108524"/>
                </a:cubicBezTo>
                <a:cubicBezTo>
                  <a:pt x="298605" y="1027562"/>
                  <a:pt x="268124" y="946599"/>
                  <a:pt x="238597" y="865637"/>
                </a:cubicBezTo>
                <a:cubicBezTo>
                  <a:pt x="221452" y="852302"/>
                  <a:pt x="217642" y="831347"/>
                  <a:pt x="210974" y="813249"/>
                </a:cubicBezTo>
                <a:cubicBezTo>
                  <a:pt x="170017" y="701807"/>
                  <a:pt x="129059" y="591317"/>
                  <a:pt x="88102" y="479874"/>
                </a:cubicBezTo>
                <a:cubicBezTo>
                  <a:pt x="62384" y="399864"/>
                  <a:pt x="34762" y="319854"/>
                  <a:pt x="12855" y="237939"/>
                </a:cubicBezTo>
                <a:cubicBezTo>
                  <a:pt x="2377" y="198887"/>
                  <a:pt x="-1433" y="157929"/>
                  <a:pt x="472" y="117924"/>
                </a:cubicBezTo>
                <a:cubicBezTo>
                  <a:pt x="4282" y="55059"/>
                  <a:pt x="45239" y="10292"/>
                  <a:pt x="108105" y="3624"/>
                </a:cubicBezTo>
                <a:cubicBezTo>
                  <a:pt x="134774" y="767"/>
                  <a:pt x="161444" y="-1138"/>
                  <a:pt x="188114" y="767"/>
                </a:cubicBezTo>
                <a:cubicBezTo>
                  <a:pt x="236692" y="3624"/>
                  <a:pt x="263362" y="30294"/>
                  <a:pt x="284317" y="69347"/>
                </a:cubicBezTo>
                <a:cubicBezTo>
                  <a:pt x="329084" y="151262"/>
                  <a:pt x="370994" y="235082"/>
                  <a:pt x="410999" y="318902"/>
                </a:cubicBezTo>
                <a:cubicBezTo>
                  <a:pt x="428144" y="370337"/>
                  <a:pt x="463387" y="413199"/>
                  <a:pt x="474817" y="467492"/>
                </a:cubicBezTo>
                <a:cubicBezTo>
                  <a:pt x="527205" y="596079"/>
                  <a:pt x="601499" y="713237"/>
                  <a:pt x="664364" y="835157"/>
                </a:cubicBezTo>
                <a:cubicBezTo>
                  <a:pt x="671032" y="847539"/>
                  <a:pt x="677699" y="846587"/>
                  <a:pt x="689130" y="841824"/>
                </a:cubicBezTo>
                <a:cubicBezTo>
                  <a:pt x="711989" y="832299"/>
                  <a:pt x="734849" y="823727"/>
                  <a:pt x="758662" y="815154"/>
                </a:cubicBezTo>
                <a:cubicBezTo>
                  <a:pt x="821527" y="793247"/>
                  <a:pt x="882487" y="799914"/>
                  <a:pt x="940589" y="830394"/>
                </a:cubicBezTo>
                <a:cubicBezTo>
                  <a:pt x="956782" y="838967"/>
                  <a:pt x="973927" y="845634"/>
                  <a:pt x="987262" y="857064"/>
                </a:cubicBezTo>
                <a:cubicBezTo>
                  <a:pt x="1038697" y="898974"/>
                  <a:pt x="1096799" y="915167"/>
                  <a:pt x="1163474" y="918024"/>
                </a:cubicBezTo>
                <a:cubicBezTo>
                  <a:pt x="1225387" y="919929"/>
                  <a:pt x="1281585" y="947552"/>
                  <a:pt x="1332067" y="979937"/>
                </a:cubicBezTo>
                <a:cubicBezTo>
                  <a:pt x="1422555" y="1037087"/>
                  <a:pt x="1520662" y="1066614"/>
                  <a:pt x="1627342" y="1078997"/>
                </a:cubicBezTo>
                <a:cubicBezTo>
                  <a:pt x="1758787" y="1093284"/>
                  <a:pt x="1824510" y="1162817"/>
                  <a:pt x="1854037" y="1292357"/>
                </a:cubicBezTo>
                <a:cubicBezTo>
                  <a:pt x="1871182" y="1369509"/>
                  <a:pt x="1872135" y="1448567"/>
                  <a:pt x="1879755" y="1525719"/>
                </a:cubicBezTo>
                <a:cubicBezTo>
                  <a:pt x="1896899" y="1707647"/>
                  <a:pt x="1902614" y="1890527"/>
                  <a:pt x="1927380" y="2072454"/>
                </a:cubicBezTo>
                <a:cubicBezTo>
                  <a:pt x="1940714" y="2151512"/>
                  <a:pt x="1967385" y="2224854"/>
                  <a:pt x="2005485" y="2294387"/>
                </a:cubicBezTo>
                <a:close/>
              </a:path>
            </a:pathLst>
          </a:custGeom>
          <a:solidFill>
            <a:srgbClr val="FECBA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5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4950" y="1143051"/>
            <a:ext cx="12192000" cy="1608193"/>
            <a:chOff x="-4950" y="1143051"/>
            <a:chExt cx="12192000" cy="1608193"/>
          </a:xfrm>
        </p:grpSpPr>
        <p:grpSp>
          <p:nvGrpSpPr>
            <p:cNvPr id="3" name="Grupo 2"/>
            <p:cNvGrpSpPr/>
            <p:nvPr/>
          </p:nvGrpSpPr>
          <p:grpSpPr>
            <a:xfrm>
              <a:off x="-4950" y="1143051"/>
              <a:ext cx="12192000" cy="1608193"/>
              <a:chOff x="-4950" y="170593"/>
              <a:chExt cx="12192000" cy="1608193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2993309-4100-4CBD-9E6C-DD235CAB9BEE}"/>
                  </a:ext>
                </a:extLst>
              </p:cNvPr>
              <p:cNvSpPr/>
              <p:nvPr/>
            </p:nvSpPr>
            <p:spPr>
              <a:xfrm>
                <a:off x="-4950" y="170593"/>
                <a:ext cx="12192000" cy="152986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53000">
                    <a:schemeClr val="accent1">
                      <a:lumMod val="97000"/>
                      <a:lumOff val="3000"/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19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tângulo 1"/>
              <p:cNvSpPr/>
              <p:nvPr/>
            </p:nvSpPr>
            <p:spPr>
              <a:xfrm>
                <a:off x="4512520" y="209126"/>
                <a:ext cx="2783134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600" b="1" dirty="0">
                    <a:solidFill>
                      <a:schemeClr val="bg1"/>
                    </a:solidFill>
                    <a:cs typeface="Arial" pitchFamily="34" charset="0"/>
                  </a:rPr>
                  <a:t>SMZ</a:t>
                </a:r>
                <a:endParaRPr lang="pt-BR" sz="9600" dirty="0"/>
              </a:p>
            </p:txBody>
          </p:sp>
        </p:grpSp>
        <p:sp>
          <p:nvSpPr>
            <p:cNvPr id="147" name="Rectangle 9">
              <a:extLst>
                <a:ext uri="{FF2B5EF4-FFF2-40B4-BE49-F238E27FC236}">
                  <a16:creationId xmlns:a16="http://schemas.microsoft.com/office/drawing/2014/main" id="{5D9964F1-0EA5-44E3-AB63-8B9D4FAA330F}"/>
                </a:ext>
              </a:extLst>
            </p:cNvPr>
            <p:cNvSpPr/>
            <p:nvPr/>
          </p:nvSpPr>
          <p:spPr>
            <a:xfrm>
              <a:off x="195368" y="1873118"/>
              <a:ext cx="614782" cy="490480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8" name="Rounded Rectangle 25">
              <a:extLst>
                <a:ext uri="{FF2B5EF4-FFF2-40B4-BE49-F238E27FC236}">
                  <a16:creationId xmlns:a16="http://schemas.microsoft.com/office/drawing/2014/main" id="{F5F58286-756C-455D-89C4-BC83645201A3}"/>
                </a:ext>
              </a:extLst>
            </p:cNvPr>
            <p:cNvSpPr/>
            <p:nvPr/>
          </p:nvSpPr>
          <p:spPr>
            <a:xfrm>
              <a:off x="2078633" y="1901259"/>
              <a:ext cx="592488" cy="434199"/>
            </a:xfrm>
            <a:custGeom>
              <a:avLst/>
              <a:gdLst/>
              <a:ahLst/>
              <a:cxnLst/>
              <a:rect l="l" t="t" r="r" b="b"/>
              <a:pathLst>
                <a:path w="3248842" h="2380886">
                  <a:moveTo>
                    <a:pt x="1194785" y="1472263"/>
                  </a:moveTo>
                  <a:cubicBezTo>
                    <a:pt x="1150014" y="1472263"/>
                    <a:pt x="1113720" y="1508557"/>
                    <a:pt x="1113720" y="1553328"/>
                  </a:cubicBezTo>
                  <a:lnTo>
                    <a:pt x="1113720" y="1600880"/>
                  </a:lnTo>
                  <a:cubicBezTo>
                    <a:pt x="1113720" y="1645651"/>
                    <a:pt x="1150014" y="1681945"/>
                    <a:pt x="1194785" y="1681945"/>
                  </a:cubicBezTo>
                  <a:lnTo>
                    <a:pt x="2067186" y="1681945"/>
                  </a:lnTo>
                  <a:cubicBezTo>
                    <a:pt x="2111957" y="1681945"/>
                    <a:pt x="2148251" y="1645651"/>
                    <a:pt x="2148251" y="1600880"/>
                  </a:cubicBezTo>
                  <a:lnTo>
                    <a:pt x="2148251" y="1553328"/>
                  </a:lnTo>
                  <a:cubicBezTo>
                    <a:pt x="2148251" y="1508557"/>
                    <a:pt x="2111957" y="1472263"/>
                    <a:pt x="2067186" y="1472263"/>
                  </a:cubicBezTo>
                  <a:close/>
                  <a:moveTo>
                    <a:pt x="2582402" y="986449"/>
                  </a:moveTo>
                  <a:cubicBezTo>
                    <a:pt x="2477247" y="986449"/>
                    <a:pt x="2392002" y="1071694"/>
                    <a:pt x="2392002" y="1176848"/>
                  </a:cubicBezTo>
                  <a:cubicBezTo>
                    <a:pt x="2392002" y="1282003"/>
                    <a:pt x="2477247" y="1367248"/>
                    <a:pt x="2582402" y="1367248"/>
                  </a:cubicBezTo>
                  <a:cubicBezTo>
                    <a:pt x="2687557" y="1367248"/>
                    <a:pt x="2772801" y="1282003"/>
                    <a:pt x="2772801" y="1176848"/>
                  </a:cubicBezTo>
                  <a:cubicBezTo>
                    <a:pt x="2772801" y="1071694"/>
                    <a:pt x="2687557" y="986449"/>
                    <a:pt x="2582402" y="986449"/>
                  </a:cubicBezTo>
                  <a:close/>
                  <a:moveTo>
                    <a:pt x="679570" y="986449"/>
                  </a:moveTo>
                  <a:cubicBezTo>
                    <a:pt x="574415" y="986449"/>
                    <a:pt x="489171" y="1071694"/>
                    <a:pt x="489171" y="1176848"/>
                  </a:cubicBezTo>
                  <a:cubicBezTo>
                    <a:pt x="489171" y="1282003"/>
                    <a:pt x="574415" y="1367248"/>
                    <a:pt x="679570" y="1367248"/>
                  </a:cubicBezTo>
                  <a:cubicBezTo>
                    <a:pt x="784725" y="1367248"/>
                    <a:pt x="869970" y="1282003"/>
                    <a:pt x="869970" y="1176848"/>
                  </a:cubicBezTo>
                  <a:cubicBezTo>
                    <a:pt x="869970" y="1071694"/>
                    <a:pt x="784725" y="986449"/>
                    <a:pt x="679570" y="986449"/>
                  </a:cubicBezTo>
                  <a:close/>
                  <a:moveTo>
                    <a:pt x="867954" y="155801"/>
                  </a:moveTo>
                  <a:lnTo>
                    <a:pt x="726849" y="858549"/>
                  </a:lnTo>
                  <a:lnTo>
                    <a:pt x="2535122" y="858549"/>
                  </a:lnTo>
                  <a:lnTo>
                    <a:pt x="2394017" y="155801"/>
                  </a:lnTo>
                  <a:close/>
                  <a:moveTo>
                    <a:pt x="677268" y="0"/>
                  </a:moveTo>
                  <a:lnTo>
                    <a:pt x="2584703" y="0"/>
                  </a:lnTo>
                  <a:lnTo>
                    <a:pt x="2736658" y="607820"/>
                  </a:lnTo>
                  <a:cubicBezTo>
                    <a:pt x="2766265" y="579906"/>
                    <a:pt x="2806392" y="564164"/>
                    <a:pt x="2850195" y="564164"/>
                  </a:cubicBezTo>
                  <a:lnTo>
                    <a:pt x="3069929" y="564164"/>
                  </a:lnTo>
                  <a:cubicBezTo>
                    <a:pt x="3168740" y="564164"/>
                    <a:pt x="3248842" y="644266"/>
                    <a:pt x="3248842" y="743077"/>
                  </a:cubicBezTo>
                  <a:lnTo>
                    <a:pt x="3248842" y="792706"/>
                  </a:lnTo>
                  <a:cubicBezTo>
                    <a:pt x="3248842" y="891517"/>
                    <a:pt x="3168740" y="971619"/>
                    <a:pt x="3069929" y="971619"/>
                  </a:cubicBezTo>
                  <a:lnTo>
                    <a:pt x="3054536" y="971619"/>
                  </a:lnTo>
                  <a:cubicBezTo>
                    <a:pt x="3060628" y="989042"/>
                    <a:pt x="3063411" y="1007758"/>
                    <a:pt x="3063411" y="1027125"/>
                  </a:cubicBezTo>
                  <a:lnTo>
                    <a:pt x="3063411" y="2015961"/>
                  </a:lnTo>
                  <a:lnTo>
                    <a:pt x="2889080" y="2015961"/>
                  </a:lnTo>
                  <a:lnTo>
                    <a:pt x="2889080" y="2260325"/>
                  </a:lnTo>
                  <a:cubicBezTo>
                    <a:pt x="2889080" y="2326909"/>
                    <a:pt x="2835102" y="2380886"/>
                    <a:pt x="2768518" y="2380886"/>
                  </a:cubicBezTo>
                  <a:lnTo>
                    <a:pt x="2286284" y="2380886"/>
                  </a:lnTo>
                  <a:cubicBezTo>
                    <a:pt x="2219700" y="2380886"/>
                    <a:pt x="2165723" y="2326909"/>
                    <a:pt x="2165723" y="2260325"/>
                  </a:cubicBezTo>
                  <a:lnTo>
                    <a:pt x="2165723" y="2015961"/>
                  </a:lnTo>
                  <a:lnTo>
                    <a:pt x="1096248" y="2015961"/>
                  </a:lnTo>
                  <a:lnTo>
                    <a:pt x="1096248" y="2260325"/>
                  </a:lnTo>
                  <a:cubicBezTo>
                    <a:pt x="1096248" y="2326909"/>
                    <a:pt x="1042270" y="2380886"/>
                    <a:pt x="975686" y="2380886"/>
                  </a:cubicBezTo>
                  <a:lnTo>
                    <a:pt x="493453" y="2380886"/>
                  </a:lnTo>
                  <a:cubicBezTo>
                    <a:pt x="426869" y="2380886"/>
                    <a:pt x="372891" y="2326909"/>
                    <a:pt x="372891" y="2260325"/>
                  </a:cubicBezTo>
                  <a:lnTo>
                    <a:pt x="372891" y="2015961"/>
                  </a:lnTo>
                  <a:lnTo>
                    <a:pt x="198560" y="2015961"/>
                  </a:lnTo>
                  <a:lnTo>
                    <a:pt x="198560" y="1027125"/>
                  </a:lnTo>
                  <a:cubicBezTo>
                    <a:pt x="198560" y="1007758"/>
                    <a:pt x="201343" y="989042"/>
                    <a:pt x="207435" y="971619"/>
                  </a:cubicBezTo>
                  <a:lnTo>
                    <a:pt x="178913" y="971619"/>
                  </a:lnTo>
                  <a:cubicBezTo>
                    <a:pt x="80102" y="971619"/>
                    <a:pt x="0" y="891517"/>
                    <a:pt x="0" y="792706"/>
                  </a:cubicBezTo>
                  <a:lnTo>
                    <a:pt x="0" y="743077"/>
                  </a:lnTo>
                  <a:cubicBezTo>
                    <a:pt x="0" y="644266"/>
                    <a:pt x="80102" y="564164"/>
                    <a:pt x="178913" y="564164"/>
                  </a:cubicBezTo>
                  <a:lnTo>
                    <a:pt x="398647" y="564164"/>
                  </a:lnTo>
                  <a:cubicBezTo>
                    <a:pt x="447310" y="564164"/>
                    <a:pt x="491436" y="583593"/>
                    <a:pt x="523419" y="6153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772B119-D7E4-4460-B122-4CD8875CFDD9}"/>
                </a:ext>
              </a:extLst>
            </p:cNvPr>
            <p:cNvSpPr/>
            <p:nvPr/>
          </p:nvSpPr>
          <p:spPr>
            <a:xfrm>
              <a:off x="2997972" y="1907982"/>
              <a:ext cx="592488" cy="420752"/>
            </a:xfrm>
            <a:custGeom>
              <a:avLst/>
              <a:gdLst>
                <a:gd name="connsiteX0" fmla="*/ 1359605 w 2028518"/>
                <a:gd name="connsiteY0" fmla="*/ 1366447 h 1440540"/>
                <a:gd name="connsiteX1" fmla="*/ 1359605 w 2028518"/>
                <a:gd name="connsiteY1" fmla="*/ 1406271 h 1440540"/>
                <a:gd name="connsiteX2" fmla="*/ 1942246 w 2028518"/>
                <a:gd name="connsiteY2" fmla="*/ 1406271 h 1440540"/>
                <a:gd name="connsiteX3" fmla="*/ 1942246 w 2028518"/>
                <a:gd name="connsiteY3" fmla="*/ 1366447 h 1440540"/>
                <a:gd name="connsiteX4" fmla="*/ 1359605 w 2028518"/>
                <a:gd name="connsiteY4" fmla="*/ 1305350 h 1440540"/>
                <a:gd name="connsiteX5" fmla="*/ 1359605 w 2028518"/>
                <a:gd name="connsiteY5" fmla="*/ 1345174 h 1440540"/>
                <a:gd name="connsiteX6" fmla="*/ 1942246 w 2028518"/>
                <a:gd name="connsiteY6" fmla="*/ 1345174 h 1440540"/>
                <a:gd name="connsiteX7" fmla="*/ 1942246 w 2028518"/>
                <a:gd name="connsiteY7" fmla="*/ 1305350 h 1440540"/>
                <a:gd name="connsiteX8" fmla="*/ 1359605 w 2028518"/>
                <a:gd name="connsiteY8" fmla="*/ 1244254 h 1440540"/>
                <a:gd name="connsiteX9" fmla="*/ 1359605 w 2028518"/>
                <a:gd name="connsiteY9" fmla="*/ 1284078 h 1440540"/>
                <a:gd name="connsiteX10" fmla="*/ 1942246 w 2028518"/>
                <a:gd name="connsiteY10" fmla="*/ 1284078 h 1440540"/>
                <a:gd name="connsiteX11" fmla="*/ 1942246 w 2028518"/>
                <a:gd name="connsiteY11" fmla="*/ 1244254 h 1440540"/>
                <a:gd name="connsiteX12" fmla="*/ 1359605 w 2028518"/>
                <a:gd name="connsiteY12" fmla="*/ 1183157 h 1440540"/>
                <a:gd name="connsiteX13" fmla="*/ 1359605 w 2028518"/>
                <a:gd name="connsiteY13" fmla="*/ 1222981 h 1440540"/>
                <a:gd name="connsiteX14" fmla="*/ 1942246 w 2028518"/>
                <a:gd name="connsiteY14" fmla="*/ 1222981 h 1440540"/>
                <a:gd name="connsiteX15" fmla="*/ 1942246 w 2028518"/>
                <a:gd name="connsiteY15" fmla="*/ 1183157 h 1440540"/>
                <a:gd name="connsiteX16" fmla="*/ 1003047 w 2028518"/>
                <a:gd name="connsiteY16" fmla="*/ 821458 h 1440540"/>
                <a:gd name="connsiteX17" fmla="*/ 1003047 w 2028518"/>
                <a:gd name="connsiteY17" fmla="*/ 1439143 h 1440540"/>
                <a:gd name="connsiteX18" fmla="*/ 1259865 w 2028518"/>
                <a:gd name="connsiteY18" fmla="*/ 1439143 h 1440540"/>
                <a:gd name="connsiteX19" fmla="*/ 1259865 w 2028518"/>
                <a:gd name="connsiteY19" fmla="*/ 821458 h 1440540"/>
                <a:gd name="connsiteX20" fmla="*/ 640721 w 2028518"/>
                <a:gd name="connsiteY20" fmla="*/ 818736 h 1440540"/>
                <a:gd name="connsiteX21" fmla="*/ 640721 w 2028518"/>
                <a:gd name="connsiteY21" fmla="*/ 1436421 h 1440540"/>
                <a:gd name="connsiteX22" fmla="*/ 860983 w 2028518"/>
                <a:gd name="connsiteY22" fmla="*/ 1436421 h 1440540"/>
                <a:gd name="connsiteX23" fmla="*/ 860983 w 2028518"/>
                <a:gd name="connsiteY23" fmla="*/ 818736 h 1440540"/>
                <a:gd name="connsiteX24" fmla="*/ 1818380 w 2028518"/>
                <a:gd name="connsiteY24" fmla="*/ 734607 h 1440540"/>
                <a:gd name="connsiteX25" fmla="*/ 1818380 w 2028518"/>
                <a:gd name="connsiteY25" fmla="*/ 807677 h 1440540"/>
                <a:gd name="connsiteX26" fmla="*/ 1916476 w 2028518"/>
                <a:gd name="connsiteY26" fmla="*/ 807677 h 1440540"/>
                <a:gd name="connsiteX27" fmla="*/ 1916476 w 2028518"/>
                <a:gd name="connsiteY27" fmla="*/ 734607 h 1440540"/>
                <a:gd name="connsiteX28" fmla="*/ 1634779 w 2028518"/>
                <a:gd name="connsiteY28" fmla="*/ 734607 h 1440540"/>
                <a:gd name="connsiteX29" fmla="*/ 1634779 w 2028518"/>
                <a:gd name="connsiteY29" fmla="*/ 807677 h 1440540"/>
                <a:gd name="connsiteX30" fmla="*/ 1732875 w 2028518"/>
                <a:gd name="connsiteY30" fmla="*/ 807677 h 1440540"/>
                <a:gd name="connsiteX31" fmla="*/ 1732875 w 2028518"/>
                <a:gd name="connsiteY31" fmla="*/ 734607 h 1440540"/>
                <a:gd name="connsiteX32" fmla="*/ 1451179 w 2028518"/>
                <a:gd name="connsiteY32" fmla="*/ 734607 h 1440540"/>
                <a:gd name="connsiteX33" fmla="*/ 1451179 w 2028518"/>
                <a:gd name="connsiteY33" fmla="*/ 807677 h 1440540"/>
                <a:gd name="connsiteX34" fmla="*/ 1549275 w 2028518"/>
                <a:gd name="connsiteY34" fmla="*/ 807677 h 1440540"/>
                <a:gd name="connsiteX35" fmla="*/ 1549275 w 2028518"/>
                <a:gd name="connsiteY35" fmla="*/ 734607 h 1440540"/>
                <a:gd name="connsiteX36" fmla="*/ 1818380 w 2028518"/>
                <a:gd name="connsiteY36" fmla="*/ 582994 h 1440540"/>
                <a:gd name="connsiteX37" fmla="*/ 1818380 w 2028518"/>
                <a:gd name="connsiteY37" fmla="*/ 656064 h 1440540"/>
                <a:gd name="connsiteX38" fmla="*/ 1916476 w 2028518"/>
                <a:gd name="connsiteY38" fmla="*/ 656064 h 1440540"/>
                <a:gd name="connsiteX39" fmla="*/ 1916476 w 2028518"/>
                <a:gd name="connsiteY39" fmla="*/ 582994 h 1440540"/>
                <a:gd name="connsiteX40" fmla="*/ 1634779 w 2028518"/>
                <a:gd name="connsiteY40" fmla="*/ 582994 h 1440540"/>
                <a:gd name="connsiteX41" fmla="*/ 1634779 w 2028518"/>
                <a:gd name="connsiteY41" fmla="*/ 656064 h 1440540"/>
                <a:gd name="connsiteX42" fmla="*/ 1732875 w 2028518"/>
                <a:gd name="connsiteY42" fmla="*/ 656064 h 1440540"/>
                <a:gd name="connsiteX43" fmla="*/ 1732875 w 2028518"/>
                <a:gd name="connsiteY43" fmla="*/ 582994 h 1440540"/>
                <a:gd name="connsiteX44" fmla="*/ 1451179 w 2028518"/>
                <a:gd name="connsiteY44" fmla="*/ 582994 h 1440540"/>
                <a:gd name="connsiteX45" fmla="*/ 1451179 w 2028518"/>
                <a:gd name="connsiteY45" fmla="*/ 656064 h 1440540"/>
                <a:gd name="connsiteX46" fmla="*/ 1549275 w 2028518"/>
                <a:gd name="connsiteY46" fmla="*/ 656064 h 1440540"/>
                <a:gd name="connsiteX47" fmla="*/ 1549275 w 2028518"/>
                <a:gd name="connsiteY47" fmla="*/ 582994 h 1440540"/>
                <a:gd name="connsiteX48" fmla="*/ 403424 w 2028518"/>
                <a:gd name="connsiteY48" fmla="*/ 499916 h 1440540"/>
                <a:gd name="connsiteX49" fmla="*/ 348620 w 2028518"/>
                <a:gd name="connsiteY49" fmla="*/ 554720 h 1440540"/>
                <a:gd name="connsiteX50" fmla="*/ 348620 w 2028518"/>
                <a:gd name="connsiteY50" fmla="*/ 1438886 h 1440540"/>
                <a:gd name="connsiteX51" fmla="*/ 458227 w 2028518"/>
                <a:gd name="connsiteY51" fmla="*/ 1438886 h 1440540"/>
                <a:gd name="connsiteX52" fmla="*/ 458228 w 2028518"/>
                <a:gd name="connsiteY52" fmla="*/ 554720 h 1440540"/>
                <a:gd name="connsiteX53" fmla="*/ 403424 w 2028518"/>
                <a:gd name="connsiteY53" fmla="*/ 499916 h 1440540"/>
                <a:gd name="connsiteX54" fmla="*/ 169200 w 2028518"/>
                <a:gd name="connsiteY54" fmla="*/ 496212 h 1440540"/>
                <a:gd name="connsiteX55" fmla="*/ 114396 w 2028518"/>
                <a:gd name="connsiteY55" fmla="*/ 551016 h 1440540"/>
                <a:gd name="connsiteX56" fmla="*/ 114396 w 2028518"/>
                <a:gd name="connsiteY56" fmla="*/ 1435182 h 1440540"/>
                <a:gd name="connsiteX57" fmla="*/ 224003 w 2028518"/>
                <a:gd name="connsiteY57" fmla="*/ 1435182 h 1440540"/>
                <a:gd name="connsiteX58" fmla="*/ 224004 w 2028518"/>
                <a:gd name="connsiteY58" fmla="*/ 551016 h 1440540"/>
                <a:gd name="connsiteX59" fmla="*/ 169200 w 2028518"/>
                <a:gd name="connsiteY59" fmla="*/ 496212 h 1440540"/>
                <a:gd name="connsiteX60" fmla="*/ 1818380 w 2028518"/>
                <a:gd name="connsiteY60" fmla="*/ 431380 h 1440540"/>
                <a:gd name="connsiteX61" fmla="*/ 1818380 w 2028518"/>
                <a:gd name="connsiteY61" fmla="*/ 504450 h 1440540"/>
                <a:gd name="connsiteX62" fmla="*/ 1916476 w 2028518"/>
                <a:gd name="connsiteY62" fmla="*/ 504450 h 1440540"/>
                <a:gd name="connsiteX63" fmla="*/ 1916476 w 2028518"/>
                <a:gd name="connsiteY63" fmla="*/ 431380 h 1440540"/>
                <a:gd name="connsiteX64" fmla="*/ 1634779 w 2028518"/>
                <a:gd name="connsiteY64" fmla="*/ 431380 h 1440540"/>
                <a:gd name="connsiteX65" fmla="*/ 1634779 w 2028518"/>
                <a:gd name="connsiteY65" fmla="*/ 504450 h 1440540"/>
                <a:gd name="connsiteX66" fmla="*/ 1732875 w 2028518"/>
                <a:gd name="connsiteY66" fmla="*/ 504450 h 1440540"/>
                <a:gd name="connsiteX67" fmla="*/ 1732875 w 2028518"/>
                <a:gd name="connsiteY67" fmla="*/ 431380 h 1440540"/>
                <a:gd name="connsiteX68" fmla="*/ 1451179 w 2028518"/>
                <a:gd name="connsiteY68" fmla="*/ 431380 h 1440540"/>
                <a:gd name="connsiteX69" fmla="*/ 1451179 w 2028518"/>
                <a:gd name="connsiteY69" fmla="*/ 504450 h 1440540"/>
                <a:gd name="connsiteX70" fmla="*/ 1549275 w 2028518"/>
                <a:gd name="connsiteY70" fmla="*/ 504450 h 1440540"/>
                <a:gd name="connsiteX71" fmla="*/ 1549275 w 2028518"/>
                <a:gd name="connsiteY71" fmla="*/ 431380 h 1440540"/>
                <a:gd name="connsiteX72" fmla="*/ 1254606 w 2028518"/>
                <a:gd name="connsiteY72" fmla="*/ 431380 h 1440540"/>
                <a:gd name="connsiteX73" fmla="*/ 1254606 w 2028518"/>
                <a:gd name="connsiteY73" fmla="*/ 504450 h 1440540"/>
                <a:gd name="connsiteX74" fmla="*/ 1352702 w 2028518"/>
                <a:gd name="connsiteY74" fmla="*/ 504450 h 1440540"/>
                <a:gd name="connsiteX75" fmla="*/ 1352702 w 2028518"/>
                <a:gd name="connsiteY75" fmla="*/ 431380 h 1440540"/>
                <a:gd name="connsiteX76" fmla="*/ 1071005 w 2028518"/>
                <a:gd name="connsiteY76" fmla="*/ 431380 h 1440540"/>
                <a:gd name="connsiteX77" fmla="*/ 1071005 w 2028518"/>
                <a:gd name="connsiteY77" fmla="*/ 504450 h 1440540"/>
                <a:gd name="connsiteX78" fmla="*/ 1169101 w 2028518"/>
                <a:gd name="connsiteY78" fmla="*/ 504450 h 1440540"/>
                <a:gd name="connsiteX79" fmla="*/ 1169101 w 2028518"/>
                <a:gd name="connsiteY79" fmla="*/ 431380 h 1440540"/>
                <a:gd name="connsiteX80" fmla="*/ 887405 w 2028518"/>
                <a:gd name="connsiteY80" fmla="*/ 431380 h 1440540"/>
                <a:gd name="connsiteX81" fmla="*/ 887405 w 2028518"/>
                <a:gd name="connsiteY81" fmla="*/ 504450 h 1440540"/>
                <a:gd name="connsiteX82" fmla="*/ 985501 w 2028518"/>
                <a:gd name="connsiteY82" fmla="*/ 504450 h 1440540"/>
                <a:gd name="connsiteX83" fmla="*/ 985501 w 2028518"/>
                <a:gd name="connsiteY83" fmla="*/ 431380 h 1440540"/>
                <a:gd name="connsiteX84" fmla="*/ 726849 w 2028518"/>
                <a:gd name="connsiteY84" fmla="*/ 431380 h 1440540"/>
                <a:gd name="connsiteX85" fmla="*/ 726849 w 2028518"/>
                <a:gd name="connsiteY85" fmla="*/ 504450 h 1440540"/>
                <a:gd name="connsiteX86" fmla="*/ 824945 w 2028518"/>
                <a:gd name="connsiteY86" fmla="*/ 504450 h 1440540"/>
                <a:gd name="connsiteX87" fmla="*/ 824945 w 2028518"/>
                <a:gd name="connsiteY87" fmla="*/ 431380 h 1440540"/>
                <a:gd name="connsiteX88" fmla="*/ 543248 w 2028518"/>
                <a:gd name="connsiteY88" fmla="*/ 431380 h 1440540"/>
                <a:gd name="connsiteX89" fmla="*/ 543248 w 2028518"/>
                <a:gd name="connsiteY89" fmla="*/ 504450 h 1440540"/>
                <a:gd name="connsiteX90" fmla="*/ 641344 w 2028518"/>
                <a:gd name="connsiteY90" fmla="*/ 504450 h 1440540"/>
                <a:gd name="connsiteX91" fmla="*/ 641344 w 2028518"/>
                <a:gd name="connsiteY91" fmla="*/ 431380 h 1440540"/>
                <a:gd name="connsiteX92" fmla="*/ 525663 w 2028518"/>
                <a:gd name="connsiteY92" fmla="*/ 0 h 1440540"/>
                <a:gd name="connsiteX93" fmla="*/ 525663 w 2028518"/>
                <a:gd name="connsiteY93" fmla="*/ 296929 h 1440540"/>
                <a:gd name="connsiteX94" fmla="*/ 1026614 w 2028518"/>
                <a:gd name="connsiteY94" fmla="*/ 0 h 1440540"/>
                <a:gd name="connsiteX95" fmla="*/ 1026614 w 2028518"/>
                <a:gd name="connsiteY95" fmla="*/ 296930 h 1440540"/>
                <a:gd name="connsiteX96" fmla="*/ 1527566 w 2028518"/>
                <a:gd name="connsiteY96" fmla="*/ 0 h 1440540"/>
                <a:gd name="connsiteX97" fmla="*/ 1527566 w 2028518"/>
                <a:gd name="connsiteY97" fmla="*/ 296930 h 1440540"/>
                <a:gd name="connsiteX98" fmla="*/ 2028518 w 2028518"/>
                <a:gd name="connsiteY98" fmla="*/ 0 h 1440540"/>
                <a:gd name="connsiteX99" fmla="*/ 2028518 w 2028518"/>
                <a:gd name="connsiteY99" fmla="*/ 311577 h 1440540"/>
                <a:gd name="connsiteX100" fmla="*/ 2028518 w 2028518"/>
                <a:gd name="connsiteY100" fmla="*/ 1440540 h 1440540"/>
                <a:gd name="connsiteX101" fmla="*/ 0 w 2028518"/>
                <a:gd name="connsiteY101" fmla="*/ 1440540 h 1440540"/>
                <a:gd name="connsiteX102" fmla="*/ 0 w 2028518"/>
                <a:gd name="connsiteY102" fmla="*/ 311577 h 144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28518" h="1440540">
                  <a:moveTo>
                    <a:pt x="1359605" y="1366447"/>
                  </a:moveTo>
                  <a:lnTo>
                    <a:pt x="1359605" y="1406271"/>
                  </a:lnTo>
                  <a:lnTo>
                    <a:pt x="1942246" y="1406271"/>
                  </a:lnTo>
                  <a:lnTo>
                    <a:pt x="1942246" y="1366447"/>
                  </a:lnTo>
                  <a:close/>
                  <a:moveTo>
                    <a:pt x="1359605" y="1305350"/>
                  </a:moveTo>
                  <a:lnTo>
                    <a:pt x="1359605" y="1345174"/>
                  </a:lnTo>
                  <a:lnTo>
                    <a:pt x="1942246" y="1345174"/>
                  </a:lnTo>
                  <a:lnTo>
                    <a:pt x="1942246" y="1305350"/>
                  </a:lnTo>
                  <a:close/>
                  <a:moveTo>
                    <a:pt x="1359605" y="1244254"/>
                  </a:moveTo>
                  <a:lnTo>
                    <a:pt x="1359605" y="1284078"/>
                  </a:lnTo>
                  <a:lnTo>
                    <a:pt x="1942246" y="1284078"/>
                  </a:lnTo>
                  <a:lnTo>
                    <a:pt x="1942246" y="1244254"/>
                  </a:lnTo>
                  <a:close/>
                  <a:moveTo>
                    <a:pt x="1359605" y="1183157"/>
                  </a:moveTo>
                  <a:lnTo>
                    <a:pt x="1359605" y="1222981"/>
                  </a:lnTo>
                  <a:lnTo>
                    <a:pt x="1942246" y="1222981"/>
                  </a:lnTo>
                  <a:lnTo>
                    <a:pt x="1942246" y="1183157"/>
                  </a:lnTo>
                  <a:close/>
                  <a:moveTo>
                    <a:pt x="1003047" y="821458"/>
                  </a:moveTo>
                  <a:lnTo>
                    <a:pt x="1003047" y="1439143"/>
                  </a:lnTo>
                  <a:lnTo>
                    <a:pt x="1259865" y="1439143"/>
                  </a:lnTo>
                  <a:lnTo>
                    <a:pt x="1259865" y="821458"/>
                  </a:lnTo>
                  <a:close/>
                  <a:moveTo>
                    <a:pt x="640721" y="818736"/>
                  </a:moveTo>
                  <a:lnTo>
                    <a:pt x="640721" y="1436421"/>
                  </a:lnTo>
                  <a:lnTo>
                    <a:pt x="860983" y="1436421"/>
                  </a:lnTo>
                  <a:lnTo>
                    <a:pt x="860983" y="818736"/>
                  </a:lnTo>
                  <a:close/>
                  <a:moveTo>
                    <a:pt x="1818380" y="734607"/>
                  </a:moveTo>
                  <a:lnTo>
                    <a:pt x="1818380" y="807677"/>
                  </a:lnTo>
                  <a:lnTo>
                    <a:pt x="1916476" y="807677"/>
                  </a:lnTo>
                  <a:lnTo>
                    <a:pt x="1916476" y="734607"/>
                  </a:lnTo>
                  <a:close/>
                  <a:moveTo>
                    <a:pt x="1634779" y="734607"/>
                  </a:moveTo>
                  <a:lnTo>
                    <a:pt x="1634779" y="807677"/>
                  </a:lnTo>
                  <a:lnTo>
                    <a:pt x="1732875" y="807677"/>
                  </a:lnTo>
                  <a:lnTo>
                    <a:pt x="1732875" y="734607"/>
                  </a:lnTo>
                  <a:close/>
                  <a:moveTo>
                    <a:pt x="1451179" y="734607"/>
                  </a:moveTo>
                  <a:lnTo>
                    <a:pt x="1451179" y="807677"/>
                  </a:lnTo>
                  <a:lnTo>
                    <a:pt x="1549275" y="807677"/>
                  </a:lnTo>
                  <a:lnTo>
                    <a:pt x="1549275" y="734607"/>
                  </a:lnTo>
                  <a:close/>
                  <a:moveTo>
                    <a:pt x="1818380" y="582994"/>
                  </a:moveTo>
                  <a:lnTo>
                    <a:pt x="1818380" y="656064"/>
                  </a:lnTo>
                  <a:lnTo>
                    <a:pt x="1916476" y="656064"/>
                  </a:lnTo>
                  <a:lnTo>
                    <a:pt x="1916476" y="582994"/>
                  </a:lnTo>
                  <a:close/>
                  <a:moveTo>
                    <a:pt x="1634779" y="582994"/>
                  </a:moveTo>
                  <a:lnTo>
                    <a:pt x="1634779" y="656064"/>
                  </a:lnTo>
                  <a:lnTo>
                    <a:pt x="1732875" y="656064"/>
                  </a:lnTo>
                  <a:lnTo>
                    <a:pt x="1732875" y="582994"/>
                  </a:lnTo>
                  <a:close/>
                  <a:moveTo>
                    <a:pt x="1451179" y="582994"/>
                  </a:moveTo>
                  <a:lnTo>
                    <a:pt x="1451179" y="656064"/>
                  </a:lnTo>
                  <a:lnTo>
                    <a:pt x="1549275" y="656064"/>
                  </a:lnTo>
                  <a:lnTo>
                    <a:pt x="1549275" y="582994"/>
                  </a:lnTo>
                  <a:close/>
                  <a:moveTo>
                    <a:pt x="403424" y="499916"/>
                  </a:moveTo>
                  <a:cubicBezTo>
                    <a:pt x="373157" y="499916"/>
                    <a:pt x="348620" y="524453"/>
                    <a:pt x="348620" y="554720"/>
                  </a:cubicBezTo>
                  <a:lnTo>
                    <a:pt x="348620" y="1438886"/>
                  </a:lnTo>
                  <a:lnTo>
                    <a:pt x="458227" y="1438886"/>
                  </a:lnTo>
                  <a:cubicBezTo>
                    <a:pt x="458227" y="1144164"/>
                    <a:pt x="458228" y="849442"/>
                    <a:pt x="458228" y="554720"/>
                  </a:cubicBezTo>
                  <a:cubicBezTo>
                    <a:pt x="458228" y="524453"/>
                    <a:pt x="433691" y="499916"/>
                    <a:pt x="403424" y="499916"/>
                  </a:cubicBezTo>
                  <a:close/>
                  <a:moveTo>
                    <a:pt x="169200" y="496212"/>
                  </a:moveTo>
                  <a:cubicBezTo>
                    <a:pt x="138933" y="496212"/>
                    <a:pt x="114396" y="520749"/>
                    <a:pt x="114396" y="551016"/>
                  </a:cubicBezTo>
                  <a:lnTo>
                    <a:pt x="114396" y="1435182"/>
                  </a:lnTo>
                  <a:lnTo>
                    <a:pt x="224003" y="1435182"/>
                  </a:lnTo>
                  <a:cubicBezTo>
                    <a:pt x="224003" y="1140460"/>
                    <a:pt x="224004" y="845738"/>
                    <a:pt x="224004" y="551016"/>
                  </a:cubicBezTo>
                  <a:cubicBezTo>
                    <a:pt x="224004" y="520749"/>
                    <a:pt x="199467" y="496212"/>
                    <a:pt x="169200" y="496212"/>
                  </a:cubicBezTo>
                  <a:close/>
                  <a:moveTo>
                    <a:pt x="1818380" y="431380"/>
                  </a:moveTo>
                  <a:lnTo>
                    <a:pt x="1818380" y="504450"/>
                  </a:lnTo>
                  <a:lnTo>
                    <a:pt x="1916476" y="504450"/>
                  </a:lnTo>
                  <a:lnTo>
                    <a:pt x="1916476" y="431380"/>
                  </a:lnTo>
                  <a:close/>
                  <a:moveTo>
                    <a:pt x="1634779" y="431380"/>
                  </a:moveTo>
                  <a:lnTo>
                    <a:pt x="1634779" y="504450"/>
                  </a:lnTo>
                  <a:lnTo>
                    <a:pt x="1732875" y="504450"/>
                  </a:lnTo>
                  <a:lnTo>
                    <a:pt x="1732875" y="431380"/>
                  </a:lnTo>
                  <a:close/>
                  <a:moveTo>
                    <a:pt x="1451179" y="431380"/>
                  </a:moveTo>
                  <a:lnTo>
                    <a:pt x="1451179" y="504450"/>
                  </a:lnTo>
                  <a:lnTo>
                    <a:pt x="1549275" y="504450"/>
                  </a:lnTo>
                  <a:lnTo>
                    <a:pt x="1549275" y="431380"/>
                  </a:lnTo>
                  <a:close/>
                  <a:moveTo>
                    <a:pt x="1254606" y="431380"/>
                  </a:moveTo>
                  <a:lnTo>
                    <a:pt x="1254606" y="504450"/>
                  </a:lnTo>
                  <a:lnTo>
                    <a:pt x="1352702" y="504450"/>
                  </a:lnTo>
                  <a:lnTo>
                    <a:pt x="1352702" y="431380"/>
                  </a:lnTo>
                  <a:close/>
                  <a:moveTo>
                    <a:pt x="1071005" y="431380"/>
                  </a:moveTo>
                  <a:lnTo>
                    <a:pt x="1071005" y="504450"/>
                  </a:lnTo>
                  <a:lnTo>
                    <a:pt x="1169101" y="504450"/>
                  </a:lnTo>
                  <a:lnTo>
                    <a:pt x="1169101" y="431380"/>
                  </a:lnTo>
                  <a:close/>
                  <a:moveTo>
                    <a:pt x="887405" y="431380"/>
                  </a:moveTo>
                  <a:lnTo>
                    <a:pt x="887405" y="504450"/>
                  </a:lnTo>
                  <a:lnTo>
                    <a:pt x="985501" y="504450"/>
                  </a:lnTo>
                  <a:lnTo>
                    <a:pt x="985501" y="431380"/>
                  </a:lnTo>
                  <a:close/>
                  <a:moveTo>
                    <a:pt x="726849" y="431380"/>
                  </a:moveTo>
                  <a:lnTo>
                    <a:pt x="726849" y="504450"/>
                  </a:lnTo>
                  <a:lnTo>
                    <a:pt x="824945" y="504450"/>
                  </a:lnTo>
                  <a:lnTo>
                    <a:pt x="824945" y="431380"/>
                  </a:lnTo>
                  <a:close/>
                  <a:moveTo>
                    <a:pt x="543248" y="431380"/>
                  </a:moveTo>
                  <a:lnTo>
                    <a:pt x="543248" y="504450"/>
                  </a:lnTo>
                  <a:lnTo>
                    <a:pt x="641344" y="504450"/>
                  </a:lnTo>
                  <a:lnTo>
                    <a:pt x="641344" y="431380"/>
                  </a:lnTo>
                  <a:close/>
                  <a:moveTo>
                    <a:pt x="525663" y="0"/>
                  </a:moveTo>
                  <a:lnTo>
                    <a:pt x="525663" y="296929"/>
                  </a:lnTo>
                  <a:lnTo>
                    <a:pt x="1026614" y="0"/>
                  </a:lnTo>
                  <a:lnTo>
                    <a:pt x="1026614" y="296930"/>
                  </a:lnTo>
                  <a:lnTo>
                    <a:pt x="1527566" y="0"/>
                  </a:lnTo>
                  <a:lnTo>
                    <a:pt x="1527566" y="296930"/>
                  </a:lnTo>
                  <a:lnTo>
                    <a:pt x="2028518" y="0"/>
                  </a:lnTo>
                  <a:lnTo>
                    <a:pt x="2028518" y="311577"/>
                  </a:lnTo>
                  <a:lnTo>
                    <a:pt x="2028518" y="1440540"/>
                  </a:lnTo>
                  <a:lnTo>
                    <a:pt x="0" y="1440540"/>
                  </a:lnTo>
                  <a:lnTo>
                    <a:pt x="0" y="3115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D7CA366-7F3F-41C6-AD13-707D3D37FE05}"/>
                </a:ext>
              </a:extLst>
            </p:cNvPr>
            <p:cNvSpPr/>
            <p:nvPr/>
          </p:nvSpPr>
          <p:spPr>
            <a:xfrm rot="5400000">
              <a:off x="1227493" y="1810967"/>
              <a:ext cx="486743" cy="614781"/>
            </a:xfrm>
            <a:custGeom>
              <a:avLst/>
              <a:gdLst>
                <a:gd name="connsiteX0" fmla="*/ 855467 w 1318389"/>
                <a:gd name="connsiteY0" fmla="*/ 1312844 h 1665195"/>
                <a:gd name="connsiteX1" fmla="*/ 898407 w 1318389"/>
                <a:gd name="connsiteY1" fmla="*/ 1355784 h 1665195"/>
                <a:gd name="connsiteX2" fmla="*/ 941347 w 1318389"/>
                <a:gd name="connsiteY2" fmla="*/ 1312844 h 1665195"/>
                <a:gd name="connsiteX3" fmla="*/ 898407 w 1318389"/>
                <a:gd name="connsiteY3" fmla="*/ 1269904 h 1665195"/>
                <a:gd name="connsiteX4" fmla="*/ 855467 w 1318389"/>
                <a:gd name="connsiteY4" fmla="*/ 1312844 h 1665195"/>
                <a:gd name="connsiteX5" fmla="*/ 362769 w 1318389"/>
                <a:gd name="connsiteY5" fmla="*/ 236590 h 1665195"/>
                <a:gd name="connsiteX6" fmla="*/ 405229 w 1318389"/>
                <a:gd name="connsiteY6" fmla="*/ 279050 h 1665195"/>
                <a:gd name="connsiteX7" fmla="*/ 447689 w 1318389"/>
                <a:gd name="connsiteY7" fmla="*/ 236590 h 1665195"/>
                <a:gd name="connsiteX8" fmla="*/ 405229 w 1318389"/>
                <a:gd name="connsiteY8" fmla="*/ 194130 h 1665195"/>
                <a:gd name="connsiteX9" fmla="*/ 362769 w 1318389"/>
                <a:gd name="connsiteY9" fmla="*/ 236590 h 1665195"/>
                <a:gd name="connsiteX10" fmla="*/ 348187 w 1318389"/>
                <a:gd name="connsiteY10" fmla="*/ 1312844 h 1665195"/>
                <a:gd name="connsiteX11" fmla="*/ 391127 w 1318389"/>
                <a:gd name="connsiteY11" fmla="*/ 1355784 h 1665195"/>
                <a:gd name="connsiteX12" fmla="*/ 434066 w 1318389"/>
                <a:gd name="connsiteY12" fmla="*/ 1312844 h 1665195"/>
                <a:gd name="connsiteX13" fmla="*/ 391127 w 1318389"/>
                <a:gd name="connsiteY13" fmla="*/ 1269904 h 1665195"/>
                <a:gd name="connsiteX14" fmla="*/ 348187 w 1318389"/>
                <a:gd name="connsiteY14" fmla="*/ 1312844 h 1665195"/>
                <a:gd name="connsiteX15" fmla="*/ 81655 w 1318389"/>
                <a:gd name="connsiteY15" fmla="*/ 873373 h 1665195"/>
                <a:gd name="connsiteX16" fmla="*/ 124595 w 1318389"/>
                <a:gd name="connsiteY16" fmla="*/ 916313 h 1665195"/>
                <a:gd name="connsiteX17" fmla="*/ 167534 w 1318389"/>
                <a:gd name="connsiteY17" fmla="*/ 873373 h 1665195"/>
                <a:gd name="connsiteX18" fmla="*/ 124595 w 1318389"/>
                <a:gd name="connsiteY18" fmla="*/ 830433 h 1665195"/>
                <a:gd name="connsiteX19" fmla="*/ 81655 w 1318389"/>
                <a:gd name="connsiteY19" fmla="*/ 873373 h 1665195"/>
                <a:gd name="connsiteX20" fmla="*/ 898 w 1318389"/>
                <a:gd name="connsiteY20" fmla="*/ 878256 h 1665195"/>
                <a:gd name="connsiteX21" fmla="*/ 59313 w 1318389"/>
                <a:gd name="connsiteY21" fmla="*/ 760898 h 1665195"/>
                <a:gd name="connsiteX22" fmla="*/ 60023 w 1318389"/>
                <a:gd name="connsiteY22" fmla="*/ 760660 h 1665195"/>
                <a:gd name="connsiteX23" fmla="*/ 301509 w 1318389"/>
                <a:gd name="connsiteY23" fmla="*/ 256655 h 1665195"/>
                <a:gd name="connsiteX24" fmla="*/ 300401 w 1318389"/>
                <a:gd name="connsiteY24" fmla="*/ 253678 h 1665195"/>
                <a:gd name="connsiteX25" fmla="*/ 392815 w 1318389"/>
                <a:gd name="connsiteY25" fmla="*/ 125792 h 1665195"/>
                <a:gd name="connsiteX26" fmla="*/ 426561 w 1318389"/>
                <a:gd name="connsiteY26" fmla="*/ 127298 h 1665195"/>
                <a:gd name="connsiteX27" fmla="*/ 501833 w 1318389"/>
                <a:gd name="connsiteY27" fmla="*/ 25203 h 1665195"/>
                <a:gd name="connsiteX28" fmla="*/ 659591 w 1318389"/>
                <a:gd name="connsiteY28" fmla="*/ 0 h 1665195"/>
                <a:gd name="connsiteX29" fmla="*/ 767873 w 1318389"/>
                <a:gd name="connsiteY29" fmla="*/ 94280 h 1665195"/>
                <a:gd name="connsiteX30" fmla="*/ 773474 w 1318389"/>
                <a:gd name="connsiteY30" fmla="*/ 129752 h 1665195"/>
                <a:gd name="connsiteX31" fmla="*/ 750137 w 1318389"/>
                <a:gd name="connsiteY31" fmla="*/ 133486 h 1665195"/>
                <a:gd name="connsiteX32" fmla="*/ 643721 w 1318389"/>
                <a:gd name="connsiteY32" fmla="*/ 50407 h 1665195"/>
                <a:gd name="connsiteX33" fmla="*/ 528905 w 1318389"/>
                <a:gd name="connsiteY33" fmla="*/ 68143 h 1665195"/>
                <a:gd name="connsiteX34" fmla="*/ 477195 w 1318389"/>
                <a:gd name="connsiteY34" fmla="*/ 147376 h 1665195"/>
                <a:gd name="connsiteX35" fmla="*/ 504919 w 1318389"/>
                <a:gd name="connsiteY35" fmla="*/ 176856 h 1665195"/>
                <a:gd name="connsiteX36" fmla="*/ 520701 w 1318389"/>
                <a:gd name="connsiteY36" fmla="*/ 218206 h 1665195"/>
                <a:gd name="connsiteX37" fmla="*/ 520838 w 1318389"/>
                <a:gd name="connsiteY37" fmla="*/ 251739 h 1665195"/>
                <a:gd name="connsiteX38" fmla="*/ 512601 w 1318389"/>
                <a:gd name="connsiteY38" fmla="*/ 279384 h 1665195"/>
                <a:gd name="connsiteX39" fmla="*/ 572778 w 1318389"/>
                <a:gd name="connsiteY39" fmla="*/ 326714 h 1665195"/>
                <a:gd name="connsiteX40" fmla="*/ 687595 w 1318389"/>
                <a:gd name="connsiteY40" fmla="*/ 308045 h 1665195"/>
                <a:gd name="connsiteX41" fmla="*/ 763207 w 1318389"/>
                <a:gd name="connsiteY41" fmla="*/ 196028 h 1665195"/>
                <a:gd name="connsiteX42" fmla="*/ 785610 w 1318389"/>
                <a:gd name="connsiteY42" fmla="*/ 192294 h 1665195"/>
                <a:gd name="connsiteX43" fmla="*/ 791211 w 1318389"/>
                <a:gd name="connsiteY43" fmla="*/ 227766 h 1665195"/>
                <a:gd name="connsiteX44" fmla="*/ 718400 w 1318389"/>
                <a:gd name="connsiteY44" fmla="*/ 350984 h 1665195"/>
                <a:gd name="connsiteX45" fmla="*/ 560643 w 1318389"/>
                <a:gd name="connsiteY45" fmla="*/ 376188 h 1665195"/>
                <a:gd name="connsiteX46" fmla="*/ 481653 w 1318389"/>
                <a:gd name="connsiteY46" fmla="*/ 320430 h 1665195"/>
                <a:gd name="connsiteX47" fmla="*/ 469637 w 1318389"/>
                <a:gd name="connsiteY47" fmla="*/ 330704 h 1665195"/>
                <a:gd name="connsiteX48" fmla="*/ 462283 w 1318389"/>
                <a:gd name="connsiteY48" fmla="*/ 333441 h 1665195"/>
                <a:gd name="connsiteX49" fmla="*/ 252808 w 1318389"/>
                <a:gd name="connsiteY49" fmla="*/ 858867 h 1665195"/>
                <a:gd name="connsiteX50" fmla="*/ 444434 w 1318389"/>
                <a:gd name="connsiteY50" fmla="*/ 1190772 h 1665195"/>
                <a:gd name="connsiteX51" fmla="*/ 801245 w 1318389"/>
                <a:gd name="connsiteY51" fmla="*/ 1187463 h 1665195"/>
                <a:gd name="connsiteX52" fmla="*/ 801245 w 1318389"/>
                <a:gd name="connsiteY52" fmla="*/ 1116815 h 1665195"/>
                <a:gd name="connsiteX53" fmla="*/ 890858 w 1318389"/>
                <a:gd name="connsiteY53" fmla="*/ 1027202 h 1665195"/>
                <a:gd name="connsiteX54" fmla="*/ 1200123 w 1318389"/>
                <a:gd name="connsiteY54" fmla="*/ 1027202 h 1665195"/>
                <a:gd name="connsiteX55" fmla="*/ 1205949 w 1318389"/>
                <a:gd name="connsiteY55" fmla="*/ 998361 h 1665195"/>
                <a:gd name="connsiteX56" fmla="*/ 1288518 w 1318389"/>
                <a:gd name="connsiteY56" fmla="*/ 943622 h 1665195"/>
                <a:gd name="connsiteX57" fmla="*/ 1318389 w 1318389"/>
                <a:gd name="connsiteY57" fmla="*/ 974426 h 1665195"/>
                <a:gd name="connsiteX58" fmla="*/ 1318389 w 1318389"/>
                <a:gd name="connsiteY58" fmla="*/ 1635324 h 1665195"/>
                <a:gd name="connsiteX59" fmla="*/ 1288518 w 1318389"/>
                <a:gd name="connsiteY59" fmla="*/ 1665195 h 1665195"/>
                <a:gd name="connsiteX60" fmla="*/ 1205949 w 1318389"/>
                <a:gd name="connsiteY60" fmla="*/ 1610455 h 1665195"/>
                <a:gd name="connsiteX61" fmla="*/ 1203531 w 1318389"/>
                <a:gd name="connsiteY61" fmla="*/ 1598487 h 1665195"/>
                <a:gd name="connsiteX62" fmla="*/ 890858 w 1318389"/>
                <a:gd name="connsiteY62" fmla="*/ 1598487 h 1665195"/>
                <a:gd name="connsiteX63" fmla="*/ 801245 w 1318389"/>
                <a:gd name="connsiteY63" fmla="*/ 1508873 h 1665195"/>
                <a:gd name="connsiteX64" fmla="*/ 801245 w 1318389"/>
                <a:gd name="connsiteY64" fmla="*/ 1426032 h 1665195"/>
                <a:gd name="connsiteX65" fmla="*/ 379661 w 1318389"/>
                <a:gd name="connsiteY65" fmla="*/ 1429942 h 1665195"/>
                <a:gd name="connsiteX66" fmla="*/ 294951 w 1318389"/>
                <a:gd name="connsiteY66" fmla="*/ 1395390 h 1665195"/>
                <a:gd name="connsiteX67" fmla="*/ 270560 w 1318389"/>
                <a:gd name="connsiteY67" fmla="*/ 1359849 h 1665195"/>
                <a:gd name="connsiteX68" fmla="*/ 263688 w 1318389"/>
                <a:gd name="connsiteY68" fmla="*/ 1352058 h 1665195"/>
                <a:gd name="connsiteX69" fmla="*/ 15908 w 1318389"/>
                <a:gd name="connsiteY69" fmla="*/ 922891 h 1665195"/>
                <a:gd name="connsiteX70" fmla="*/ 898 w 1318389"/>
                <a:gd name="connsiteY70" fmla="*/ 878256 h 16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18389" h="1665195">
                  <a:moveTo>
                    <a:pt x="855467" y="1312844"/>
                  </a:moveTo>
                  <a:cubicBezTo>
                    <a:pt x="855467" y="1336181"/>
                    <a:pt x="875070" y="1355784"/>
                    <a:pt x="898407" y="1355784"/>
                  </a:cubicBezTo>
                  <a:cubicBezTo>
                    <a:pt x="921743" y="1355784"/>
                    <a:pt x="941347" y="1336181"/>
                    <a:pt x="941347" y="1312844"/>
                  </a:cubicBezTo>
                  <a:cubicBezTo>
                    <a:pt x="941347" y="1289508"/>
                    <a:pt x="921743" y="1269904"/>
                    <a:pt x="898407" y="1269904"/>
                  </a:cubicBezTo>
                  <a:cubicBezTo>
                    <a:pt x="875070" y="1269904"/>
                    <a:pt x="855467" y="1289508"/>
                    <a:pt x="855467" y="1312844"/>
                  </a:cubicBezTo>
                  <a:close/>
                  <a:moveTo>
                    <a:pt x="362769" y="236590"/>
                  </a:moveTo>
                  <a:cubicBezTo>
                    <a:pt x="362769" y="260040"/>
                    <a:pt x="381779" y="279050"/>
                    <a:pt x="405229" y="279050"/>
                  </a:cubicBezTo>
                  <a:cubicBezTo>
                    <a:pt x="428679" y="279050"/>
                    <a:pt x="447689" y="260040"/>
                    <a:pt x="447689" y="236590"/>
                  </a:cubicBezTo>
                  <a:cubicBezTo>
                    <a:pt x="447689" y="213140"/>
                    <a:pt x="428679" y="194130"/>
                    <a:pt x="405229" y="194130"/>
                  </a:cubicBezTo>
                  <a:cubicBezTo>
                    <a:pt x="381779" y="194130"/>
                    <a:pt x="362769" y="213140"/>
                    <a:pt x="362769" y="236590"/>
                  </a:cubicBezTo>
                  <a:close/>
                  <a:moveTo>
                    <a:pt x="348187" y="1312844"/>
                  </a:moveTo>
                  <a:cubicBezTo>
                    <a:pt x="348187" y="1336181"/>
                    <a:pt x="367790" y="1355784"/>
                    <a:pt x="391127" y="1355784"/>
                  </a:cubicBezTo>
                  <a:cubicBezTo>
                    <a:pt x="414463" y="1355784"/>
                    <a:pt x="434066" y="1336181"/>
                    <a:pt x="434066" y="1312844"/>
                  </a:cubicBezTo>
                  <a:cubicBezTo>
                    <a:pt x="434066" y="1289508"/>
                    <a:pt x="414463" y="1269904"/>
                    <a:pt x="391127" y="1269904"/>
                  </a:cubicBezTo>
                  <a:cubicBezTo>
                    <a:pt x="367790" y="1269904"/>
                    <a:pt x="348187" y="1289508"/>
                    <a:pt x="348187" y="1312844"/>
                  </a:cubicBezTo>
                  <a:close/>
                  <a:moveTo>
                    <a:pt x="81655" y="873373"/>
                  </a:moveTo>
                  <a:cubicBezTo>
                    <a:pt x="81655" y="896710"/>
                    <a:pt x="101258" y="916313"/>
                    <a:pt x="124595" y="916313"/>
                  </a:cubicBezTo>
                  <a:cubicBezTo>
                    <a:pt x="147931" y="916313"/>
                    <a:pt x="167534" y="896710"/>
                    <a:pt x="167534" y="873373"/>
                  </a:cubicBezTo>
                  <a:cubicBezTo>
                    <a:pt x="167534" y="850037"/>
                    <a:pt x="147931" y="830433"/>
                    <a:pt x="124595" y="830433"/>
                  </a:cubicBezTo>
                  <a:cubicBezTo>
                    <a:pt x="101258" y="830433"/>
                    <a:pt x="81655" y="850037"/>
                    <a:pt x="81655" y="873373"/>
                  </a:cubicBezTo>
                  <a:close/>
                  <a:moveTo>
                    <a:pt x="898" y="878256"/>
                  </a:moveTo>
                  <a:cubicBezTo>
                    <a:pt x="-4792" y="832394"/>
                    <a:pt x="16774" y="785458"/>
                    <a:pt x="59313" y="760898"/>
                  </a:cubicBezTo>
                  <a:lnTo>
                    <a:pt x="60023" y="760660"/>
                  </a:lnTo>
                  <a:lnTo>
                    <a:pt x="301509" y="256655"/>
                  </a:lnTo>
                  <a:lnTo>
                    <a:pt x="300401" y="253678"/>
                  </a:lnTo>
                  <a:cubicBezTo>
                    <a:pt x="291067" y="193002"/>
                    <a:pt x="332139" y="135127"/>
                    <a:pt x="392815" y="125792"/>
                  </a:cubicBezTo>
                  <a:lnTo>
                    <a:pt x="426561" y="127298"/>
                  </a:lnTo>
                  <a:lnTo>
                    <a:pt x="501833" y="25203"/>
                  </a:lnTo>
                  <a:lnTo>
                    <a:pt x="659591" y="0"/>
                  </a:lnTo>
                  <a:lnTo>
                    <a:pt x="767873" y="94280"/>
                  </a:lnTo>
                  <a:lnTo>
                    <a:pt x="773474" y="129752"/>
                  </a:lnTo>
                  <a:lnTo>
                    <a:pt x="750137" y="133486"/>
                  </a:lnTo>
                  <a:lnTo>
                    <a:pt x="643721" y="50407"/>
                  </a:lnTo>
                  <a:lnTo>
                    <a:pt x="528905" y="68143"/>
                  </a:lnTo>
                  <a:lnTo>
                    <a:pt x="477195" y="147376"/>
                  </a:lnTo>
                  <a:lnTo>
                    <a:pt x="504919" y="176856"/>
                  </a:lnTo>
                  <a:cubicBezTo>
                    <a:pt x="512650" y="189093"/>
                    <a:pt x="518134" y="203037"/>
                    <a:pt x="520701" y="218206"/>
                  </a:cubicBezTo>
                  <a:cubicBezTo>
                    <a:pt x="522451" y="229583"/>
                    <a:pt x="522429" y="240861"/>
                    <a:pt x="520838" y="251739"/>
                  </a:cubicBezTo>
                  <a:lnTo>
                    <a:pt x="512601" y="279384"/>
                  </a:lnTo>
                  <a:lnTo>
                    <a:pt x="572778" y="326714"/>
                  </a:lnTo>
                  <a:lnTo>
                    <a:pt x="687595" y="308045"/>
                  </a:lnTo>
                  <a:lnTo>
                    <a:pt x="763207" y="196028"/>
                  </a:lnTo>
                  <a:lnTo>
                    <a:pt x="785610" y="192294"/>
                  </a:lnTo>
                  <a:lnTo>
                    <a:pt x="791211" y="227766"/>
                  </a:lnTo>
                  <a:lnTo>
                    <a:pt x="718400" y="350984"/>
                  </a:lnTo>
                  <a:lnTo>
                    <a:pt x="560643" y="376188"/>
                  </a:lnTo>
                  <a:lnTo>
                    <a:pt x="481653" y="320430"/>
                  </a:lnTo>
                  <a:lnTo>
                    <a:pt x="469637" y="330704"/>
                  </a:lnTo>
                  <a:lnTo>
                    <a:pt x="462283" y="333441"/>
                  </a:lnTo>
                  <a:lnTo>
                    <a:pt x="252808" y="858867"/>
                  </a:lnTo>
                  <a:lnTo>
                    <a:pt x="444434" y="1190772"/>
                  </a:lnTo>
                  <a:lnTo>
                    <a:pt x="801245" y="1187463"/>
                  </a:lnTo>
                  <a:lnTo>
                    <a:pt x="801245" y="1116815"/>
                  </a:lnTo>
                  <a:cubicBezTo>
                    <a:pt x="801245" y="1067341"/>
                    <a:pt x="841384" y="1027202"/>
                    <a:pt x="890858" y="1027202"/>
                  </a:cubicBezTo>
                  <a:lnTo>
                    <a:pt x="1200123" y="1027202"/>
                  </a:lnTo>
                  <a:lnTo>
                    <a:pt x="1205949" y="998361"/>
                  </a:lnTo>
                  <a:cubicBezTo>
                    <a:pt x="1219557" y="966200"/>
                    <a:pt x="1251412" y="943622"/>
                    <a:pt x="1288518" y="943622"/>
                  </a:cubicBezTo>
                  <a:cubicBezTo>
                    <a:pt x="1305320" y="944554"/>
                    <a:pt x="1318389" y="957623"/>
                    <a:pt x="1318389" y="974426"/>
                  </a:cubicBezTo>
                  <a:lnTo>
                    <a:pt x="1318389" y="1635324"/>
                  </a:lnTo>
                  <a:cubicBezTo>
                    <a:pt x="1318389" y="1652126"/>
                    <a:pt x="1305320" y="1665195"/>
                    <a:pt x="1288518" y="1665195"/>
                  </a:cubicBezTo>
                  <a:cubicBezTo>
                    <a:pt x="1251412" y="1665195"/>
                    <a:pt x="1219557" y="1642617"/>
                    <a:pt x="1205949" y="1610455"/>
                  </a:cubicBezTo>
                  <a:lnTo>
                    <a:pt x="1203531" y="1598487"/>
                  </a:lnTo>
                  <a:lnTo>
                    <a:pt x="890858" y="1598487"/>
                  </a:lnTo>
                  <a:cubicBezTo>
                    <a:pt x="841384" y="1598487"/>
                    <a:pt x="801245" y="1558348"/>
                    <a:pt x="801245" y="1508873"/>
                  </a:cubicBezTo>
                  <a:lnTo>
                    <a:pt x="801245" y="1426032"/>
                  </a:lnTo>
                  <a:lnTo>
                    <a:pt x="379661" y="1429942"/>
                  </a:lnTo>
                  <a:cubicBezTo>
                    <a:pt x="346553" y="1429924"/>
                    <a:pt x="316655" y="1416756"/>
                    <a:pt x="294951" y="1395390"/>
                  </a:cubicBezTo>
                  <a:lnTo>
                    <a:pt x="270560" y="1359849"/>
                  </a:lnTo>
                  <a:lnTo>
                    <a:pt x="263688" y="1352058"/>
                  </a:lnTo>
                  <a:lnTo>
                    <a:pt x="15908" y="922891"/>
                  </a:lnTo>
                  <a:cubicBezTo>
                    <a:pt x="7721" y="908711"/>
                    <a:pt x="2795" y="893543"/>
                    <a:pt x="898" y="87825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Oval 50">
              <a:extLst>
                <a:ext uri="{FF2B5EF4-FFF2-40B4-BE49-F238E27FC236}">
                  <a16:creationId xmlns:a16="http://schemas.microsoft.com/office/drawing/2014/main" id="{91CDD124-ED61-4ED3-81C2-B526853B9B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7228" y="1805646"/>
              <a:ext cx="469094" cy="529812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id="{A53FDB1A-403D-4EBD-8EB6-3E1911FAEEC5}"/>
                </a:ext>
              </a:extLst>
            </p:cNvPr>
            <p:cNvSpPr/>
            <p:nvPr/>
          </p:nvSpPr>
          <p:spPr>
            <a:xfrm>
              <a:off x="7465880" y="1805646"/>
              <a:ext cx="497670" cy="419433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6237B46C-EE2F-45F5-A452-AEF5853F7D2C}"/>
                </a:ext>
              </a:extLst>
            </p:cNvPr>
            <p:cNvSpPr/>
            <p:nvPr/>
          </p:nvSpPr>
          <p:spPr>
            <a:xfrm rot="10800000">
              <a:off x="8347451" y="1754937"/>
              <a:ext cx="320105" cy="520850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E4451B41-2F0A-4F98-8F16-0D0192492445}"/>
                </a:ext>
              </a:extLst>
            </p:cNvPr>
            <p:cNvSpPr/>
            <p:nvPr/>
          </p:nvSpPr>
          <p:spPr>
            <a:xfrm>
              <a:off x="10399721" y="1745260"/>
              <a:ext cx="522441" cy="523242"/>
            </a:xfrm>
            <a:custGeom>
              <a:avLst/>
              <a:gdLst/>
              <a:ahLst/>
              <a:cxnLst/>
              <a:rect l="l" t="t" r="r" b="b"/>
              <a:pathLst>
                <a:path w="3197597" h="3202496">
                  <a:moveTo>
                    <a:pt x="601421" y="1611393"/>
                  </a:moveTo>
                  <a:lnTo>
                    <a:pt x="2596176" y="1611393"/>
                  </a:lnTo>
                  <a:cubicBezTo>
                    <a:pt x="2928331" y="1611393"/>
                    <a:pt x="3197594" y="1880656"/>
                    <a:pt x="3197594" y="2212811"/>
                  </a:cubicBezTo>
                  <a:lnTo>
                    <a:pt x="3197594" y="2776360"/>
                  </a:lnTo>
                  <a:lnTo>
                    <a:pt x="3197597" y="2776360"/>
                  </a:lnTo>
                  <a:lnTo>
                    <a:pt x="3197597" y="2914824"/>
                  </a:lnTo>
                  <a:lnTo>
                    <a:pt x="3197198" y="2914824"/>
                  </a:lnTo>
                  <a:lnTo>
                    <a:pt x="3197198" y="3202496"/>
                  </a:lnTo>
                  <a:lnTo>
                    <a:pt x="398" y="3202496"/>
                  </a:lnTo>
                  <a:lnTo>
                    <a:pt x="398" y="2914824"/>
                  </a:lnTo>
                  <a:lnTo>
                    <a:pt x="0" y="2914824"/>
                  </a:lnTo>
                  <a:lnTo>
                    <a:pt x="0" y="2212811"/>
                  </a:lnTo>
                  <a:cubicBezTo>
                    <a:pt x="0" y="1880656"/>
                    <a:pt x="269266" y="1611393"/>
                    <a:pt x="601421" y="1611393"/>
                  </a:cubicBezTo>
                  <a:close/>
                  <a:moveTo>
                    <a:pt x="1598801" y="0"/>
                  </a:moveTo>
                  <a:cubicBezTo>
                    <a:pt x="1998649" y="0"/>
                    <a:pt x="2322791" y="324142"/>
                    <a:pt x="2322791" y="723993"/>
                  </a:cubicBezTo>
                  <a:cubicBezTo>
                    <a:pt x="2322791" y="1123843"/>
                    <a:pt x="1998649" y="1447985"/>
                    <a:pt x="1598801" y="1447985"/>
                  </a:cubicBezTo>
                  <a:cubicBezTo>
                    <a:pt x="1198951" y="1447985"/>
                    <a:pt x="874809" y="1123843"/>
                    <a:pt x="874809" y="723993"/>
                  </a:cubicBezTo>
                  <a:cubicBezTo>
                    <a:pt x="874809" y="324142"/>
                    <a:pt x="1198951" y="0"/>
                    <a:pt x="1598801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rapezoid 22">
              <a:extLst>
                <a:ext uri="{FF2B5EF4-FFF2-40B4-BE49-F238E27FC236}">
                  <a16:creationId xmlns:a16="http://schemas.microsoft.com/office/drawing/2014/main" id="{D2EC6B0A-E896-40D9-B4A8-1556019F6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2156" y="1855541"/>
              <a:ext cx="529812" cy="269525"/>
            </a:xfrm>
            <a:custGeom>
              <a:avLst/>
              <a:gdLst/>
              <a:ahLst/>
              <a:cxnLst/>
              <a:rect l="l" t="t" r="r" b="b"/>
              <a:pathLst>
                <a:path w="3261500" h="1659188">
                  <a:moveTo>
                    <a:pt x="121102" y="1436888"/>
                  </a:moveTo>
                  <a:lnTo>
                    <a:pt x="3045452" y="1436888"/>
                  </a:lnTo>
                  <a:cubicBezTo>
                    <a:pt x="3001437" y="1508238"/>
                    <a:pt x="2956882" y="1580993"/>
                    <a:pt x="2918729" y="1659188"/>
                  </a:cubicBezTo>
                  <a:lnTo>
                    <a:pt x="202648" y="1659188"/>
                  </a:lnTo>
                  <a:cubicBezTo>
                    <a:pt x="188127" y="1585004"/>
                    <a:pt x="156049" y="1510828"/>
                    <a:pt x="121102" y="1436888"/>
                  </a:cubicBezTo>
                  <a:close/>
                  <a:moveTo>
                    <a:pt x="2814967" y="1119413"/>
                  </a:moveTo>
                  <a:lnTo>
                    <a:pt x="2814967" y="1227413"/>
                  </a:lnTo>
                  <a:lnTo>
                    <a:pt x="2922967" y="1227413"/>
                  </a:lnTo>
                  <a:lnTo>
                    <a:pt x="2922967" y="1119413"/>
                  </a:lnTo>
                  <a:close/>
                  <a:moveTo>
                    <a:pt x="2600074" y="1119413"/>
                  </a:moveTo>
                  <a:lnTo>
                    <a:pt x="2600074" y="1227413"/>
                  </a:lnTo>
                  <a:lnTo>
                    <a:pt x="2708074" y="1227413"/>
                  </a:lnTo>
                  <a:lnTo>
                    <a:pt x="2708074" y="1119413"/>
                  </a:lnTo>
                  <a:close/>
                  <a:moveTo>
                    <a:pt x="2385182" y="1119413"/>
                  </a:moveTo>
                  <a:lnTo>
                    <a:pt x="2385182" y="1227413"/>
                  </a:lnTo>
                  <a:lnTo>
                    <a:pt x="2493182" y="1227413"/>
                  </a:lnTo>
                  <a:lnTo>
                    <a:pt x="2493182" y="1119413"/>
                  </a:lnTo>
                  <a:close/>
                  <a:moveTo>
                    <a:pt x="1716569" y="1119413"/>
                  </a:moveTo>
                  <a:lnTo>
                    <a:pt x="1716569" y="1227413"/>
                  </a:lnTo>
                  <a:lnTo>
                    <a:pt x="1824569" y="1227413"/>
                  </a:lnTo>
                  <a:lnTo>
                    <a:pt x="1824569" y="1119413"/>
                  </a:lnTo>
                  <a:close/>
                  <a:moveTo>
                    <a:pt x="1501676" y="1119413"/>
                  </a:moveTo>
                  <a:lnTo>
                    <a:pt x="1501676" y="1227413"/>
                  </a:lnTo>
                  <a:lnTo>
                    <a:pt x="1609676" y="1227413"/>
                  </a:lnTo>
                  <a:lnTo>
                    <a:pt x="1609676" y="1119413"/>
                  </a:lnTo>
                  <a:close/>
                  <a:moveTo>
                    <a:pt x="1286784" y="1119413"/>
                  </a:moveTo>
                  <a:lnTo>
                    <a:pt x="1286784" y="1227413"/>
                  </a:lnTo>
                  <a:lnTo>
                    <a:pt x="1394784" y="1227413"/>
                  </a:lnTo>
                  <a:lnTo>
                    <a:pt x="1394784" y="1119413"/>
                  </a:lnTo>
                  <a:close/>
                  <a:moveTo>
                    <a:pt x="1071892" y="1119413"/>
                  </a:moveTo>
                  <a:lnTo>
                    <a:pt x="1071892" y="1227413"/>
                  </a:lnTo>
                  <a:lnTo>
                    <a:pt x="1179892" y="1227413"/>
                  </a:lnTo>
                  <a:lnTo>
                    <a:pt x="1179892" y="1119413"/>
                  </a:lnTo>
                  <a:close/>
                  <a:moveTo>
                    <a:pt x="857000" y="1119413"/>
                  </a:moveTo>
                  <a:lnTo>
                    <a:pt x="857000" y="1227413"/>
                  </a:lnTo>
                  <a:lnTo>
                    <a:pt x="965000" y="1227413"/>
                  </a:lnTo>
                  <a:lnTo>
                    <a:pt x="965000" y="1119413"/>
                  </a:lnTo>
                  <a:close/>
                  <a:moveTo>
                    <a:pt x="642108" y="1119413"/>
                  </a:moveTo>
                  <a:lnTo>
                    <a:pt x="642108" y="1227413"/>
                  </a:lnTo>
                  <a:lnTo>
                    <a:pt x="750108" y="1227413"/>
                  </a:lnTo>
                  <a:lnTo>
                    <a:pt x="750108" y="1119413"/>
                  </a:lnTo>
                  <a:close/>
                  <a:moveTo>
                    <a:pt x="427216" y="1119413"/>
                  </a:moveTo>
                  <a:lnTo>
                    <a:pt x="427216" y="1227413"/>
                  </a:lnTo>
                  <a:lnTo>
                    <a:pt x="535216" y="1227413"/>
                  </a:lnTo>
                  <a:lnTo>
                    <a:pt x="535216" y="1119413"/>
                  </a:lnTo>
                  <a:close/>
                  <a:moveTo>
                    <a:pt x="356387" y="794045"/>
                  </a:moveTo>
                  <a:lnTo>
                    <a:pt x="310667" y="896924"/>
                  </a:lnTo>
                  <a:lnTo>
                    <a:pt x="2620886" y="908354"/>
                  </a:lnTo>
                  <a:lnTo>
                    <a:pt x="2540130" y="801665"/>
                  </a:lnTo>
                  <a:close/>
                  <a:moveTo>
                    <a:pt x="382676" y="631248"/>
                  </a:moveTo>
                  <a:lnTo>
                    <a:pt x="363625" y="730317"/>
                  </a:lnTo>
                  <a:lnTo>
                    <a:pt x="2492522" y="737937"/>
                  </a:lnTo>
                  <a:lnTo>
                    <a:pt x="2418771" y="631248"/>
                  </a:lnTo>
                  <a:close/>
                  <a:moveTo>
                    <a:pt x="1756650" y="318899"/>
                  </a:moveTo>
                  <a:lnTo>
                    <a:pt x="1756650" y="477608"/>
                  </a:lnTo>
                  <a:lnTo>
                    <a:pt x="1900650" y="477608"/>
                  </a:lnTo>
                  <a:lnTo>
                    <a:pt x="1900650" y="318899"/>
                  </a:lnTo>
                  <a:close/>
                  <a:moveTo>
                    <a:pt x="1470038" y="318899"/>
                  </a:moveTo>
                  <a:lnTo>
                    <a:pt x="1470038" y="477608"/>
                  </a:lnTo>
                  <a:lnTo>
                    <a:pt x="1614038" y="477608"/>
                  </a:lnTo>
                  <a:lnTo>
                    <a:pt x="1614038" y="318899"/>
                  </a:lnTo>
                  <a:close/>
                  <a:moveTo>
                    <a:pt x="1183427" y="318899"/>
                  </a:moveTo>
                  <a:lnTo>
                    <a:pt x="1183427" y="477608"/>
                  </a:lnTo>
                  <a:lnTo>
                    <a:pt x="1327427" y="477608"/>
                  </a:lnTo>
                  <a:lnTo>
                    <a:pt x="1327427" y="318899"/>
                  </a:lnTo>
                  <a:close/>
                  <a:moveTo>
                    <a:pt x="896816" y="318899"/>
                  </a:moveTo>
                  <a:lnTo>
                    <a:pt x="896816" y="477608"/>
                  </a:lnTo>
                  <a:lnTo>
                    <a:pt x="1040816" y="477608"/>
                  </a:lnTo>
                  <a:lnTo>
                    <a:pt x="1040816" y="318899"/>
                  </a:lnTo>
                  <a:close/>
                  <a:moveTo>
                    <a:pt x="1190618" y="0"/>
                  </a:moveTo>
                  <a:lnTo>
                    <a:pt x="1271830" y="0"/>
                  </a:lnTo>
                  <a:lnTo>
                    <a:pt x="1308266" y="193836"/>
                  </a:lnTo>
                  <a:lnTo>
                    <a:pt x="1977660" y="193836"/>
                  </a:lnTo>
                  <a:lnTo>
                    <a:pt x="2138144" y="525639"/>
                  </a:lnTo>
                  <a:lnTo>
                    <a:pt x="2421400" y="525639"/>
                  </a:lnTo>
                  <a:lnTo>
                    <a:pt x="2750195" y="950920"/>
                  </a:lnTo>
                  <a:lnTo>
                    <a:pt x="3261500" y="937238"/>
                  </a:lnTo>
                  <a:cubicBezTo>
                    <a:pt x="3244841" y="1097170"/>
                    <a:pt x="3172191" y="1230845"/>
                    <a:pt x="3089450" y="1364888"/>
                  </a:cubicBezTo>
                  <a:lnTo>
                    <a:pt x="88044" y="1364888"/>
                  </a:lnTo>
                  <a:cubicBezTo>
                    <a:pt x="35437" y="1251413"/>
                    <a:pt x="-11245" y="1137942"/>
                    <a:pt x="2399" y="1024450"/>
                  </a:cubicBezTo>
                  <a:lnTo>
                    <a:pt x="197767" y="1019222"/>
                  </a:lnTo>
                  <a:lnTo>
                    <a:pt x="321162" y="525639"/>
                  </a:lnTo>
                  <a:lnTo>
                    <a:pt x="681951" y="525639"/>
                  </a:lnTo>
                  <a:lnTo>
                    <a:pt x="764901" y="193836"/>
                  </a:lnTo>
                  <a:lnTo>
                    <a:pt x="930048" y="193836"/>
                  </a:lnTo>
                  <a:lnTo>
                    <a:pt x="966373" y="588"/>
                  </a:lnTo>
                  <a:lnTo>
                    <a:pt x="1047585" y="588"/>
                  </a:lnTo>
                  <a:lnTo>
                    <a:pt x="1083910" y="193836"/>
                  </a:lnTo>
                  <a:lnTo>
                    <a:pt x="1154183" y="19383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51">
              <a:extLst>
                <a:ext uri="{FF2B5EF4-FFF2-40B4-BE49-F238E27FC236}">
                  <a16:creationId xmlns:a16="http://schemas.microsoft.com/office/drawing/2014/main" id="{B83253D3-E181-4488-9CD9-39D21527F719}"/>
                </a:ext>
              </a:extLst>
            </p:cNvPr>
            <p:cNvSpPr/>
            <p:nvPr/>
          </p:nvSpPr>
          <p:spPr>
            <a:xfrm rot="16200000" flipH="1">
              <a:off x="9648969" y="1711401"/>
              <a:ext cx="541566" cy="510026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-1" y="3902879"/>
            <a:ext cx="12192001" cy="1529862"/>
            <a:chOff x="19306" y="107355"/>
            <a:chExt cx="12192001" cy="1529862"/>
          </a:xfrm>
        </p:grpSpPr>
        <p:sp>
          <p:nvSpPr>
            <p:cNvPr id="68" name="Rectangle 127">
              <a:extLst>
                <a:ext uri="{FF2B5EF4-FFF2-40B4-BE49-F238E27FC236}">
                  <a16:creationId xmlns:a16="http://schemas.microsoft.com/office/drawing/2014/main" id="{72993309-4100-4CBD-9E6C-DD235CAB9BEE}"/>
                </a:ext>
              </a:extLst>
            </p:cNvPr>
            <p:cNvSpPr/>
            <p:nvPr/>
          </p:nvSpPr>
          <p:spPr>
            <a:xfrm>
              <a:off x="19307" y="107355"/>
              <a:ext cx="12192000" cy="152986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53000">
                  <a:schemeClr val="accent1">
                    <a:lumMod val="97000"/>
                    <a:lumOff val="3000"/>
                    <a:alpha val="7000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19306" y="107355"/>
              <a:ext cx="12167743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800" b="1" dirty="0" err="1">
                  <a:solidFill>
                    <a:schemeClr val="bg1"/>
                  </a:solidFill>
                  <a:cs typeface="Arial" pitchFamily="34" charset="0"/>
                </a:rPr>
                <a:t>Valorizar</a:t>
              </a:r>
              <a:r>
                <a:rPr lang="en-US" sz="8800" b="1" dirty="0">
                  <a:solidFill>
                    <a:schemeClr val="bg1"/>
                  </a:solidFill>
                  <a:cs typeface="Arial" pitchFamily="34" charset="0"/>
                </a:rPr>
                <a:t> o </a:t>
              </a:r>
              <a:r>
                <a:rPr lang="en-US" sz="8800" b="1" dirty="0" err="1">
                  <a:solidFill>
                    <a:schemeClr val="bg1"/>
                  </a:solidFill>
                  <a:cs typeface="Arial" pitchFamily="34" charset="0"/>
                </a:rPr>
                <a:t>Seu</a:t>
              </a:r>
              <a:r>
                <a:rPr lang="en-US" sz="8800" b="1" dirty="0">
                  <a:solidFill>
                    <a:schemeClr val="bg1"/>
                  </a:solidFill>
                  <a:cs typeface="Arial" pitchFamily="34" charset="0"/>
                </a:rPr>
                <a:t> Tempo</a:t>
              </a:r>
              <a:endParaRPr lang="pt-BR" sz="8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21">
            <a:extLst>
              <a:ext uri="{FF2B5EF4-FFF2-40B4-BE49-F238E27FC236}">
                <a16:creationId xmlns:a16="http://schemas.microsoft.com/office/drawing/2014/main" id="{6D82379A-4806-4E55-B404-F9EBA141895F}"/>
              </a:ext>
            </a:extLst>
          </p:cNvPr>
          <p:cNvGrpSpPr/>
          <p:nvPr/>
        </p:nvGrpSpPr>
        <p:grpSpPr>
          <a:xfrm>
            <a:off x="-856343" y="1925382"/>
            <a:ext cx="12192000" cy="1218449"/>
            <a:chOff x="2898066" y="559041"/>
            <a:chExt cx="3992450" cy="1218449"/>
          </a:xfrm>
        </p:grpSpPr>
        <p:sp>
          <p:nvSpPr>
            <p:cNvPr id="39" name="TextBox 5">
              <a:extLst>
                <a:ext uri="{FF2B5EF4-FFF2-40B4-BE49-F238E27FC236}">
                  <a16:creationId xmlns:a16="http://schemas.microsoft.com/office/drawing/2014/main" id="{B4C43BF4-0643-4C68-A841-BECA7B930C64}"/>
                </a:ext>
              </a:extLst>
            </p:cNvPr>
            <p:cNvSpPr txBox="1"/>
            <p:nvPr/>
          </p:nvSpPr>
          <p:spPr>
            <a:xfrm>
              <a:off x="3791500" y="854160"/>
              <a:ext cx="3099016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Instalação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do </a:t>
              </a:r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Nosso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Sistema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6">
              <a:extLst>
                <a:ext uri="{FF2B5EF4-FFF2-40B4-BE49-F238E27FC236}">
                  <a16:creationId xmlns:a16="http://schemas.microsoft.com/office/drawing/2014/main" id="{723D0F0A-7EE6-4994-83A7-8EB91952FC61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21">
            <a:extLst>
              <a:ext uri="{FF2B5EF4-FFF2-40B4-BE49-F238E27FC236}">
                <a16:creationId xmlns:a16="http://schemas.microsoft.com/office/drawing/2014/main" id="{6D82379A-4806-4E55-B404-F9EBA141895F}"/>
              </a:ext>
            </a:extLst>
          </p:cNvPr>
          <p:cNvGrpSpPr/>
          <p:nvPr/>
        </p:nvGrpSpPr>
        <p:grpSpPr>
          <a:xfrm>
            <a:off x="-856343" y="3492433"/>
            <a:ext cx="12191999" cy="1015663"/>
            <a:chOff x="2898066" y="559041"/>
            <a:chExt cx="3992450" cy="1015663"/>
          </a:xfrm>
        </p:grpSpPr>
        <p:sp>
          <p:nvSpPr>
            <p:cNvPr id="42" name="TextBox 5">
              <a:extLst>
                <a:ext uri="{FF2B5EF4-FFF2-40B4-BE49-F238E27FC236}">
                  <a16:creationId xmlns:a16="http://schemas.microsoft.com/office/drawing/2014/main" id="{B4C43BF4-0643-4C68-A841-BECA7B930C64}"/>
                </a:ext>
              </a:extLst>
            </p:cNvPr>
            <p:cNvSpPr txBox="1"/>
            <p:nvPr/>
          </p:nvSpPr>
          <p:spPr>
            <a:xfrm>
              <a:off x="3791500" y="854160"/>
              <a:ext cx="309901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Segurança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6">
              <a:extLst>
                <a:ext uri="{FF2B5EF4-FFF2-40B4-BE49-F238E27FC236}">
                  <a16:creationId xmlns:a16="http://schemas.microsoft.com/office/drawing/2014/main" id="{723D0F0A-7EE6-4994-83A7-8EB91952FC61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21">
            <a:extLst>
              <a:ext uri="{FF2B5EF4-FFF2-40B4-BE49-F238E27FC236}">
                <a16:creationId xmlns:a16="http://schemas.microsoft.com/office/drawing/2014/main" id="{6D82379A-4806-4E55-B404-F9EBA141895F}"/>
              </a:ext>
            </a:extLst>
          </p:cNvPr>
          <p:cNvGrpSpPr/>
          <p:nvPr/>
        </p:nvGrpSpPr>
        <p:grpSpPr>
          <a:xfrm>
            <a:off x="-856343" y="2702895"/>
            <a:ext cx="12191999" cy="1015663"/>
            <a:chOff x="2898066" y="559041"/>
            <a:chExt cx="3992450" cy="1015663"/>
          </a:xfrm>
        </p:grpSpPr>
        <p:sp>
          <p:nvSpPr>
            <p:cNvPr id="45" name="TextBox 5">
              <a:extLst>
                <a:ext uri="{FF2B5EF4-FFF2-40B4-BE49-F238E27FC236}">
                  <a16:creationId xmlns:a16="http://schemas.microsoft.com/office/drawing/2014/main" id="{B4C43BF4-0643-4C68-A841-BECA7B930C64}"/>
                </a:ext>
              </a:extLst>
            </p:cNvPr>
            <p:cNvSpPr txBox="1"/>
            <p:nvPr/>
          </p:nvSpPr>
          <p:spPr>
            <a:xfrm>
              <a:off x="3791500" y="854160"/>
              <a:ext cx="309901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Monitoramento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6">
              <a:extLst>
                <a:ext uri="{FF2B5EF4-FFF2-40B4-BE49-F238E27FC236}">
                  <a16:creationId xmlns:a16="http://schemas.microsoft.com/office/drawing/2014/main" id="{723D0F0A-7EE6-4994-83A7-8EB91952FC61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21">
            <a:extLst>
              <a:ext uri="{FF2B5EF4-FFF2-40B4-BE49-F238E27FC236}">
                <a16:creationId xmlns:a16="http://schemas.microsoft.com/office/drawing/2014/main" id="{6D82379A-4806-4E55-B404-F9EBA141895F}"/>
              </a:ext>
            </a:extLst>
          </p:cNvPr>
          <p:cNvGrpSpPr/>
          <p:nvPr/>
        </p:nvGrpSpPr>
        <p:grpSpPr>
          <a:xfrm>
            <a:off x="-856343" y="4159532"/>
            <a:ext cx="12191999" cy="1015663"/>
            <a:chOff x="2898066" y="559041"/>
            <a:chExt cx="3992450" cy="1015663"/>
          </a:xfrm>
        </p:grpSpPr>
        <p:sp>
          <p:nvSpPr>
            <p:cNvPr id="48" name="TextBox 5">
              <a:extLst>
                <a:ext uri="{FF2B5EF4-FFF2-40B4-BE49-F238E27FC236}">
                  <a16:creationId xmlns:a16="http://schemas.microsoft.com/office/drawing/2014/main" id="{B4C43BF4-0643-4C68-A841-BECA7B930C64}"/>
                </a:ext>
              </a:extLst>
            </p:cNvPr>
            <p:cNvSpPr txBox="1"/>
            <p:nvPr/>
          </p:nvSpPr>
          <p:spPr>
            <a:xfrm>
              <a:off x="3791500" y="854160"/>
              <a:ext cx="309901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Manutenções</a:t>
              </a:r>
              <a:endParaRPr lang="en-US" altLang="ko-KR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723D0F0A-7EE6-4994-83A7-8EB91952FC61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05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21">
            <a:extLst>
              <a:ext uri="{FF2B5EF4-FFF2-40B4-BE49-F238E27FC236}">
                <a16:creationId xmlns:a16="http://schemas.microsoft.com/office/drawing/2014/main" id="{6D82379A-4806-4E55-B404-F9EBA141895F}"/>
              </a:ext>
            </a:extLst>
          </p:cNvPr>
          <p:cNvGrpSpPr/>
          <p:nvPr/>
        </p:nvGrpSpPr>
        <p:grpSpPr>
          <a:xfrm>
            <a:off x="-856343" y="1161281"/>
            <a:ext cx="12191999" cy="1015663"/>
            <a:chOff x="2898066" y="559041"/>
            <a:chExt cx="3992450" cy="1015663"/>
          </a:xfrm>
        </p:grpSpPr>
        <p:sp>
          <p:nvSpPr>
            <p:cNvPr id="51" name="TextBox 5">
              <a:extLst>
                <a:ext uri="{FF2B5EF4-FFF2-40B4-BE49-F238E27FC236}">
                  <a16:creationId xmlns:a16="http://schemas.microsoft.com/office/drawing/2014/main" id="{B4C43BF4-0643-4C68-A841-BECA7B930C64}"/>
                </a:ext>
              </a:extLst>
            </p:cNvPr>
            <p:cNvSpPr txBox="1"/>
            <p:nvPr/>
          </p:nvSpPr>
          <p:spPr>
            <a:xfrm>
              <a:off x="3791500" y="854160"/>
              <a:ext cx="309901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Diagnóstico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da </a:t>
              </a:r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Sua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Rede</a:t>
              </a:r>
              <a:endParaRPr lang="en-US" altLang="ko-KR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723D0F0A-7EE6-4994-83A7-8EB91952FC61}"/>
                </a:ext>
              </a:extLst>
            </p:cNvPr>
            <p:cNvSpPr txBox="1"/>
            <p:nvPr/>
          </p:nvSpPr>
          <p:spPr>
            <a:xfrm>
              <a:off x="2898066" y="559041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-146687"/>
            <a:ext cx="12192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6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Etapas</a:t>
            </a:r>
            <a:endParaRPr lang="ko-KR" altLang="en-US" sz="9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8AB1DFCD-725F-45A0-8E03-3540B62AC6C0}"/>
              </a:ext>
            </a:extLst>
          </p:cNvPr>
          <p:cNvSpPr txBox="1">
            <a:spLocks/>
          </p:cNvSpPr>
          <p:nvPr/>
        </p:nvSpPr>
        <p:spPr>
          <a:xfrm>
            <a:off x="381000" y="3457662"/>
            <a:ext cx="9334499" cy="88573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Plataforma </a:t>
            </a:r>
            <a:r>
              <a:rPr lang="en-US" altLang="ko-KR" sz="40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própria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e </a:t>
            </a:r>
            <a:r>
              <a:rPr lang="en-US" altLang="ko-KR" sz="40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exclusiva</a:t>
            </a:r>
            <a:endParaRPr lang="en-US" altLang="ko-KR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AB1DFCD-725F-45A0-8E03-3540B62AC6C0}"/>
              </a:ext>
            </a:extLst>
          </p:cNvPr>
          <p:cNvSpPr txBox="1">
            <a:spLocks/>
          </p:cNvSpPr>
          <p:nvPr/>
        </p:nvSpPr>
        <p:spPr>
          <a:xfrm>
            <a:off x="1" y="-238038"/>
            <a:ext cx="12192000" cy="161427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96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Diferenciais</a:t>
            </a:r>
            <a:endParaRPr lang="en-US" altLang="ko-KR" sz="9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AB1DFCD-725F-45A0-8E03-3540B62AC6C0}"/>
              </a:ext>
            </a:extLst>
          </p:cNvPr>
          <p:cNvSpPr txBox="1">
            <a:spLocks/>
          </p:cNvSpPr>
          <p:nvPr/>
        </p:nvSpPr>
        <p:spPr>
          <a:xfrm>
            <a:off x="5638800" y="1957346"/>
            <a:ext cx="9334499" cy="88573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Manutenções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Remotas</a:t>
            </a:r>
            <a:endParaRPr lang="en-US" altLang="ko-KR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AB1DFCD-725F-45A0-8E03-3540B62AC6C0}"/>
              </a:ext>
            </a:extLst>
          </p:cNvPr>
          <p:cNvSpPr txBox="1">
            <a:spLocks/>
          </p:cNvSpPr>
          <p:nvPr/>
        </p:nvSpPr>
        <p:spPr>
          <a:xfrm>
            <a:off x="7239000" y="4598302"/>
            <a:ext cx="9334499" cy="88573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Planos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acessíveis</a:t>
            </a:r>
            <a:endParaRPr lang="en-US" altLang="ko-KR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B1DFCD-725F-45A0-8E03-3540B62AC6C0}"/>
              </a:ext>
            </a:extLst>
          </p:cNvPr>
          <p:cNvSpPr txBox="1">
            <a:spLocks/>
          </p:cNvSpPr>
          <p:nvPr/>
        </p:nvSpPr>
        <p:spPr>
          <a:xfrm>
            <a:off x="666750" y="5738943"/>
            <a:ext cx="9334499" cy="88573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Desenvolvimento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constante</a:t>
            </a:r>
            <a:endParaRPr lang="en-US" altLang="ko-KR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phic 14">
            <a:extLst>
              <a:ext uri="{FF2B5EF4-FFF2-40B4-BE49-F238E27FC236}">
                <a16:creationId xmlns:a16="http://schemas.microsoft.com/office/drawing/2014/main" id="{1EC83CCA-1CEF-4589-A6B4-5DE3A7F80032}"/>
              </a:ext>
            </a:extLst>
          </p:cNvPr>
          <p:cNvGrpSpPr/>
          <p:nvPr/>
        </p:nvGrpSpPr>
        <p:grpSpPr>
          <a:xfrm>
            <a:off x="1657350" y="0"/>
            <a:ext cx="8896350" cy="6928634"/>
            <a:chOff x="2444748" y="555045"/>
            <a:chExt cx="7282048" cy="5727454"/>
          </a:xfrm>
        </p:grpSpPr>
        <p:sp>
          <p:nvSpPr>
            <p:cNvPr id="16" name="Freeform: Shape 131">
              <a:extLst>
                <a:ext uri="{FF2B5EF4-FFF2-40B4-BE49-F238E27FC236}">
                  <a16:creationId xmlns:a16="http://schemas.microsoft.com/office/drawing/2014/main" id="{B50983AC-F29A-41FC-85A6-C4A3D9D1856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32">
              <a:extLst>
                <a:ext uri="{FF2B5EF4-FFF2-40B4-BE49-F238E27FC236}">
                  <a16:creationId xmlns:a16="http://schemas.microsoft.com/office/drawing/2014/main" id="{B3EA2433-651C-4B58-847B-85A11AAF643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33">
              <a:extLst>
                <a:ext uri="{FF2B5EF4-FFF2-40B4-BE49-F238E27FC236}">
                  <a16:creationId xmlns:a16="http://schemas.microsoft.com/office/drawing/2014/main" id="{49C18B2E-D346-4FF4-9EB8-DF0DB79D6A9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34">
              <a:extLst>
                <a:ext uri="{FF2B5EF4-FFF2-40B4-BE49-F238E27FC236}">
                  <a16:creationId xmlns:a16="http://schemas.microsoft.com/office/drawing/2014/main" id="{1D705248-10C2-4DA9-B75E-740252C3709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35">
              <a:extLst>
                <a:ext uri="{FF2B5EF4-FFF2-40B4-BE49-F238E27FC236}">
                  <a16:creationId xmlns:a16="http://schemas.microsoft.com/office/drawing/2014/main" id="{A888F070-150E-4DA6-9A46-85CEDE243A8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136">
              <a:extLst>
                <a:ext uri="{FF2B5EF4-FFF2-40B4-BE49-F238E27FC236}">
                  <a16:creationId xmlns:a16="http://schemas.microsoft.com/office/drawing/2014/main" id="{AFBE5C1B-D031-4A77-AF8E-D24C5791567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137">
              <a:extLst>
                <a:ext uri="{FF2B5EF4-FFF2-40B4-BE49-F238E27FC236}">
                  <a16:creationId xmlns:a16="http://schemas.microsoft.com/office/drawing/2014/main" id="{72428EED-386F-4887-8B91-65BF6CA08FB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138">
              <a:extLst>
                <a:ext uri="{FF2B5EF4-FFF2-40B4-BE49-F238E27FC236}">
                  <a16:creationId xmlns:a16="http://schemas.microsoft.com/office/drawing/2014/main" id="{CF704289-AA36-4568-8286-081558BAE18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Mídia Online 3" title="Apresentação Super SMZ 2">
            <a:hlinkClick r:id="" action="ppaction://media"/>
            <a:extLst>
              <a:ext uri="{FF2B5EF4-FFF2-40B4-BE49-F238E27FC236}">
                <a16:creationId xmlns:a16="http://schemas.microsoft.com/office/drawing/2014/main" id="{D9D1BE57-715B-4CF5-84DE-71D085E47BA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39412" y="276837"/>
            <a:ext cx="8497316" cy="480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5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3832</TotalTime>
  <Words>699</Words>
  <Application>Microsoft Office PowerPoint</Application>
  <PresentationFormat>Widescreen</PresentationFormat>
  <Paragraphs>377</Paragraphs>
  <Slides>15</Slides>
  <Notes>2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Renato Nogueira da Silva</cp:lastModifiedBy>
  <cp:revision>101</cp:revision>
  <dcterms:created xsi:type="dcterms:W3CDTF">2020-01-20T05:08:25Z</dcterms:created>
  <dcterms:modified xsi:type="dcterms:W3CDTF">2021-06-27T22:53:55Z</dcterms:modified>
</cp:coreProperties>
</file>