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43" r:id="rId6"/>
    <p:sldId id="332" r:id="rId7"/>
    <p:sldId id="344" r:id="rId8"/>
    <p:sldId id="345" r:id="rId9"/>
    <p:sldId id="351" r:id="rId10"/>
    <p:sldId id="352" r:id="rId11"/>
    <p:sldId id="346" r:id="rId12"/>
    <p:sldId id="347" r:id="rId13"/>
    <p:sldId id="348" r:id="rId14"/>
    <p:sldId id="349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80" y="360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032270" y="2207350"/>
            <a:ext cx="728342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Desperdício</a:t>
            </a:r>
          </a:p>
          <a:p>
            <a:pPr algn="r"/>
            <a:r>
              <a:rPr lang="pt-BR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Zero!</a:t>
            </a:r>
            <a:endParaRPr lang="ko-KR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C784C4-45DD-4CBA-91BB-23273339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82" y="5255692"/>
            <a:ext cx="2350300" cy="1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Banco de Dados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1D5FF2-B534-4373-A50E-B73FDE0A38A3}"/>
              </a:ext>
            </a:extLst>
          </p:cNvPr>
          <p:cNvSpPr txBox="1"/>
          <p:nvPr/>
        </p:nvSpPr>
        <p:spPr>
          <a:xfrm>
            <a:off x="503853" y="1541031"/>
            <a:ext cx="5592147" cy="5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204A94-CEEC-4C04-B1CD-3A8E4A8E6988}"/>
              </a:ext>
            </a:extLst>
          </p:cNvPr>
          <p:cNvSpPr txBox="1"/>
          <p:nvPr/>
        </p:nvSpPr>
        <p:spPr>
          <a:xfrm>
            <a:off x="7325740" y="2684252"/>
            <a:ext cx="469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LÓGICO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Disponível no repositório do 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802F6A-A858-496D-8ACC-F4D429CC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1" y="1489486"/>
            <a:ext cx="6876176" cy="46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Banco de Dados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1D5FF2-B534-4373-A50E-B73FDE0A38A3}"/>
              </a:ext>
            </a:extLst>
          </p:cNvPr>
          <p:cNvSpPr txBox="1"/>
          <p:nvPr/>
        </p:nvSpPr>
        <p:spPr>
          <a:xfrm>
            <a:off x="503853" y="1541031"/>
            <a:ext cx="5592147" cy="5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204A94-CEEC-4C04-B1CD-3A8E4A8E6988}"/>
              </a:ext>
            </a:extLst>
          </p:cNvPr>
          <p:cNvSpPr txBox="1"/>
          <p:nvPr/>
        </p:nvSpPr>
        <p:spPr>
          <a:xfrm>
            <a:off x="7325740" y="2684252"/>
            <a:ext cx="469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de Tabelas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Disponível no repositório do GitHub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D5EA78-59FD-419A-8743-C3EE4356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399981"/>
            <a:ext cx="5924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Banco de Dados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1D5FF2-B534-4373-A50E-B73FDE0A38A3}"/>
              </a:ext>
            </a:extLst>
          </p:cNvPr>
          <p:cNvSpPr txBox="1"/>
          <p:nvPr/>
        </p:nvSpPr>
        <p:spPr>
          <a:xfrm>
            <a:off x="503853" y="1541031"/>
            <a:ext cx="5592147" cy="5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204A94-CEEC-4C04-B1CD-3A8E4A8E6988}"/>
              </a:ext>
            </a:extLst>
          </p:cNvPr>
          <p:cNvSpPr txBox="1"/>
          <p:nvPr/>
        </p:nvSpPr>
        <p:spPr>
          <a:xfrm>
            <a:off x="7325740" y="2684252"/>
            <a:ext cx="469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Script de criação do Banco de Dados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Disponível no repositório do GitHub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993AAD-FAE6-4C04-AA28-4D31274A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3" y="1106822"/>
            <a:ext cx="5129348" cy="5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Controle de Versão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1D5FF2-B534-4373-A50E-B73FDE0A38A3}"/>
              </a:ext>
            </a:extLst>
          </p:cNvPr>
          <p:cNvSpPr txBox="1"/>
          <p:nvPr/>
        </p:nvSpPr>
        <p:spPr>
          <a:xfrm>
            <a:off x="503853" y="1541031"/>
            <a:ext cx="5592147" cy="5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204A94-CEEC-4C04-B1CD-3A8E4A8E6988}"/>
              </a:ext>
            </a:extLst>
          </p:cNvPr>
          <p:cNvSpPr txBox="1"/>
          <p:nvPr/>
        </p:nvSpPr>
        <p:spPr>
          <a:xfrm>
            <a:off x="6713172" y="2684252"/>
            <a:ext cx="54788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Repositório do GitHub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Link do Repositório</a:t>
            </a:r>
          </a:p>
          <a:p>
            <a:r>
              <a:rPr lang="pt-BR" sz="1600" dirty="0"/>
              <a:t>https://github.com/Nogueirarenato/projetoIntegrador1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807904-8B12-4CDA-97AB-0205B455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8" y="1517957"/>
            <a:ext cx="6282496" cy="4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34C86B3-173C-4D0E-AF1E-C44E47E4C75F}"/>
              </a:ext>
            </a:extLst>
          </p:cNvPr>
          <p:cNvSpPr txBox="1"/>
          <p:nvPr/>
        </p:nvSpPr>
        <p:spPr>
          <a:xfrm>
            <a:off x="1455753" y="634249"/>
            <a:ext cx="408937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Desperdício</a:t>
            </a:r>
            <a:endParaRPr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Zero!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21977D-3A1C-4B5D-913F-F2FB0875A91D}"/>
              </a:ext>
            </a:extLst>
          </p:cNvPr>
          <p:cNvSpPr txBox="1"/>
          <p:nvPr/>
        </p:nvSpPr>
        <p:spPr>
          <a:xfrm>
            <a:off x="5328670" y="4357540"/>
            <a:ext cx="572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Projeto desenvolvido para a disciplina </a:t>
            </a:r>
          </a:p>
          <a:p>
            <a:pPr algn="ctr"/>
            <a:r>
              <a:rPr lang="pt-BR" b="1" dirty="0"/>
              <a:t>Projeto Integrador I </a:t>
            </a:r>
          </a:p>
          <a:p>
            <a:pPr algn="ctr"/>
            <a:r>
              <a:rPr lang="pt-BR" dirty="0"/>
              <a:t> </a:t>
            </a:r>
            <a:r>
              <a:rPr lang="pt-BR" dirty="0" err="1"/>
              <a:t>Univesp</a:t>
            </a:r>
            <a:r>
              <a:rPr lang="pt-BR" dirty="0"/>
              <a:t> 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65ECF6-1AB1-46DF-BF4D-7044D44BEE29}"/>
              </a:ext>
            </a:extLst>
          </p:cNvPr>
          <p:cNvSpPr txBox="1"/>
          <p:nvPr/>
        </p:nvSpPr>
        <p:spPr>
          <a:xfrm>
            <a:off x="6646879" y="680415"/>
            <a:ext cx="4887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Grupo 04 - Eixo de Computação </a:t>
            </a:r>
            <a:r>
              <a:rPr lang="pt-BR" dirty="0" err="1"/>
              <a:t>Pólo</a:t>
            </a:r>
            <a:r>
              <a:rPr lang="pt-BR" dirty="0"/>
              <a:t> Osasco</a:t>
            </a:r>
          </a:p>
          <a:p>
            <a:endParaRPr lang="pt-BR" dirty="0"/>
          </a:p>
          <a:p>
            <a:r>
              <a:rPr lang="pt-BR" b="1" dirty="0"/>
              <a:t>Integrantes:</a:t>
            </a:r>
          </a:p>
          <a:p>
            <a:pPr algn="l"/>
            <a:r>
              <a:rPr lang="pt-BR" b="0" i="0" dirty="0" err="1">
                <a:effectLst/>
                <a:latin typeface="-apple-system"/>
              </a:rPr>
              <a:t>Edicleide</a:t>
            </a:r>
            <a:r>
              <a:rPr lang="pt-BR" b="0" i="0" dirty="0">
                <a:effectLst/>
                <a:latin typeface="-apple-system"/>
              </a:rPr>
              <a:t> Alves Dos Santos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Evelyn De Paula Fernandes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Matheus Vinicius Dias Barbosa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Michelle Gomes Guimarães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Renato Nogueira Da Silva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Wellington Washington Andrade De Melo Júnior</a:t>
            </a:r>
          </a:p>
          <a:p>
            <a:pPr algn="l"/>
            <a:endParaRPr lang="pt-BR" dirty="0">
              <a:latin typeface="-apple-system"/>
            </a:endParaRPr>
          </a:p>
          <a:p>
            <a:pPr algn="l"/>
            <a:r>
              <a:rPr lang="pt-BR" b="1" i="0" dirty="0">
                <a:effectLst/>
                <a:latin typeface="-apple-system"/>
              </a:rPr>
              <a:t>Orientador: </a:t>
            </a:r>
            <a:r>
              <a:rPr lang="pt-BR" dirty="0">
                <a:latin typeface="-apple-system"/>
              </a:rPr>
              <a:t>Anderson Furtado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301205-9502-4F2F-B7D9-6D9D0D707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56" y="5611559"/>
            <a:ext cx="2350300" cy="13841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CD85BB-1C5B-4840-A11D-B18178BC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81" y="5611559"/>
            <a:ext cx="1099918" cy="10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5586044" y="1614388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379627" y="422474"/>
            <a:ext cx="61106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dirty="0">
                <a:cs typeface="Arial" pitchFamily="34" charset="0"/>
              </a:rPr>
              <a:t>MOTIVAÇÃO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620831-6140-4E59-8BB7-D1CB0C371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5194">
            <a:off x="5246861" y="1001386"/>
            <a:ext cx="6560415" cy="21868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8BAB20-81B6-4369-904D-869D65CA8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7308">
            <a:off x="-706448" y="1832430"/>
            <a:ext cx="7588656" cy="38357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EB74C3-536E-4E9E-A143-384A70C6C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937">
            <a:off x="3783765" y="2528026"/>
            <a:ext cx="9242605" cy="44240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63F8AF5-024A-418B-8E8E-72A82472C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6" y="3734588"/>
            <a:ext cx="716380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2E336-B1BE-4A9F-BD13-7D25A9DFC2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5586046" y="1681500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5471744" y="720780"/>
            <a:ext cx="61106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4400" dirty="0">
                <a:cs typeface="Arial" pitchFamily="34" charset="0"/>
              </a:rPr>
              <a:t>OBJETIVO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9EC583-6032-49A1-9F54-E3B9CF5AF622}"/>
              </a:ext>
            </a:extLst>
          </p:cNvPr>
          <p:cNvSpPr txBox="1"/>
          <p:nvPr/>
        </p:nvSpPr>
        <p:spPr>
          <a:xfrm>
            <a:off x="5586046" y="2281806"/>
            <a:ext cx="6452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cs typeface="Arial" pitchFamily="34" charset="0"/>
              </a:rPr>
              <a:t>O objetivo da plataforma </a:t>
            </a:r>
            <a:r>
              <a:rPr lang="pt-BR" sz="2400" b="1" dirty="0">
                <a:cs typeface="Arial" pitchFamily="34" charset="0"/>
              </a:rPr>
              <a:t>Fome Zero! </a:t>
            </a:r>
            <a:r>
              <a:rPr lang="pt-BR" sz="2400" dirty="0">
                <a:cs typeface="Arial" pitchFamily="34" charset="0"/>
              </a:rPr>
              <a:t>é servir como elo entre estabelecimentos e consumidores, ofertando produtos que estão próximos à data de vencimento.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2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5586044" y="1614388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1" y="42247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PROPOSTA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9D44A4-1072-4662-8FC2-993BF7D4A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" y="1107270"/>
            <a:ext cx="1939907" cy="10392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F51C11-0232-4102-8C2E-87A0EE552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3" y="1768276"/>
            <a:ext cx="1602316" cy="160231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EDF484-ED10-4E26-8B4B-30FF4605A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2" y="3079215"/>
            <a:ext cx="1266737" cy="80406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600ABF-C5FC-471F-B61A-42B78F90E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3" y="3883279"/>
            <a:ext cx="1680118" cy="120461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5226D22-B4A9-4CB7-9F46-272A27092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" y="4784288"/>
            <a:ext cx="2305372" cy="198147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6EB65D1-0DE1-42E9-A711-F13B72051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79" y="2906750"/>
            <a:ext cx="1394925" cy="82699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8CAA80A-3DAE-42D3-8128-7D0DAA2EC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34" y="2909470"/>
            <a:ext cx="1394925" cy="82699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2442AFD-3636-4B1A-A148-7C2A675B22DC}"/>
              </a:ext>
            </a:extLst>
          </p:cNvPr>
          <p:cNvGrpSpPr/>
          <p:nvPr/>
        </p:nvGrpSpPr>
        <p:grpSpPr>
          <a:xfrm>
            <a:off x="4656806" y="2344638"/>
            <a:ext cx="2878386" cy="2263900"/>
            <a:chOff x="4656806" y="2344638"/>
            <a:chExt cx="2878386" cy="2263900"/>
          </a:xfrm>
        </p:grpSpPr>
        <p:grpSp>
          <p:nvGrpSpPr>
            <p:cNvPr id="25" name="Graphic 14">
              <a:extLst>
                <a:ext uri="{FF2B5EF4-FFF2-40B4-BE49-F238E27FC236}">
                  <a16:creationId xmlns:a16="http://schemas.microsoft.com/office/drawing/2014/main" id="{CF1405FD-F4E4-498C-B970-A5E8A24F25C3}"/>
                </a:ext>
              </a:extLst>
            </p:cNvPr>
            <p:cNvGrpSpPr/>
            <p:nvPr/>
          </p:nvGrpSpPr>
          <p:grpSpPr>
            <a:xfrm>
              <a:off x="4656806" y="2344638"/>
              <a:ext cx="2878386" cy="2263900"/>
              <a:chOff x="2444748" y="555045"/>
              <a:chExt cx="7282048" cy="5727454"/>
            </a:xfrm>
          </p:grpSpPr>
          <p:sp>
            <p:nvSpPr>
              <p:cNvPr id="26" name="Freeform: Shape 161">
                <a:extLst>
                  <a:ext uri="{FF2B5EF4-FFF2-40B4-BE49-F238E27FC236}">
                    <a16:creationId xmlns:a16="http://schemas.microsoft.com/office/drawing/2014/main" id="{A2958BA5-0F4A-4265-AABD-D74C7C9DCA22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62">
                <a:extLst>
                  <a:ext uri="{FF2B5EF4-FFF2-40B4-BE49-F238E27FC236}">
                    <a16:creationId xmlns:a16="http://schemas.microsoft.com/office/drawing/2014/main" id="{91F6E837-04FD-4831-97A3-52C190A4C273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163">
                <a:extLst>
                  <a:ext uri="{FF2B5EF4-FFF2-40B4-BE49-F238E27FC236}">
                    <a16:creationId xmlns:a16="http://schemas.microsoft.com/office/drawing/2014/main" id="{95FB6E28-D327-4EF3-9D25-18007F689C0E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64">
                <a:extLst>
                  <a:ext uri="{FF2B5EF4-FFF2-40B4-BE49-F238E27FC236}">
                    <a16:creationId xmlns:a16="http://schemas.microsoft.com/office/drawing/2014/main" id="{DA2A7B10-1CC1-4C3A-A5AE-C8D03FAA9AED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165">
                <a:extLst>
                  <a:ext uri="{FF2B5EF4-FFF2-40B4-BE49-F238E27FC236}">
                    <a16:creationId xmlns:a16="http://schemas.microsoft.com/office/drawing/2014/main" id="{FEA82959-CA90-4798-BADB-5913CB594A68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166">
                <a:extLst>
                  <a:ext uri="{FF2B5EF4-FFF2-40B4-BE49-F238E27FC236}">
                    <a16:creationId xmlns:a16="http://schemas.microsoft.com/office/drawing/2014/main" id="{D20BD302-B3A0-4E50-9711-35AB0D15F32D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67">
                <a:extLst>
                  <a:ext uri="{FF2B5EF4-FFF2-40B4-BE49-F238E27FC236}">
                    <a16:creationId xmlns:a16="http://schemas.microsoft.com/office/drawing/2014/main" id="{E03C4404-DDF2-43ED-98D7-BA619D4C3370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68">
                <a:extLst>
                  <a:ext uri="{FF2B5EF4-FFF2-40B4-BE49-F238E27FC236}">
                    <a16:creationId xmlns:a16="http://schemas.microsoft.com/office/drawing/2014/main" id="{2BB29E42-F0B2-4258-A188-3D1A830D28D1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11A93F1C-667F-4539-B5DE-BB1147828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389" y="2496609"/>
              <a:ext cx="2633860" cy="1476420"/>
            </a:xfrm>
            <a:prstGeom prst="rect">
              <a:avLst/>
            </a:prstGeom>
          </p:spPr>
        </p:pic>
      </p:grp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id="{15396F0C-842F-465F-B4E2-2DE1142ECF81}"/>
              </a:ext>
            </a:extLst>
          </p:cNvPr>
          <p:cNvSpPr/>
          <p:nvPr/>
        </p:nvSpPr>
        <p:spPr>
          <a:xfrm>
            <a:off x="9311951" y="1978198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 Same Side Corner Rectangle 20">
            <a:extLst>
              <a:ext uri="{FF2B5EF4-FFF2-40B4-BE49-F238E27FC236}">
                <a16:creationId xmlns:a16="http://schemas.microsoft.com/office/drawing/2014/main" id="{B1958DCE-1382-4DE9-A778-C53EE21F7F7C}"/>
              </a:ext>
            </a:extLst>
          </p:cNvPr>
          <p:cNvSpPr/>
          <p:nvPr/>
        </p:nvSpPr>
        <p:spPr>
          <a:xfrm rot="10800000">
            <a:off x="9857005" y="1975141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 Same Side Corner Rectangle 8">
            <a:extLst>
              <a:ext uri="{FF2B5EF4-FFF2-40B4-BE49-F238E27FC236}">
                <a16:creationId xmlns:a16="http://schemas.microsoft.com/office/drawing/2014/main" id="{A869EA53-0738-420A-9AA4-6B276A7A410C}"/>
              </a:ext>
            </a:extLst>
          </p:cNvPr>
          <p:cNvSpPr/>
          <p:nvPr/>
        </p:nvSpPr>
        <p:spPr>
          <a:xfrm>
            <a:off x="10447693" y="1972496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20">
            <a:extLst>
              <a:ext uri="{FF2B5EF4-FFF2-40B4-BE49-F238E27FC236}">
                <a16:creationId xmlns:a16="http://schemas.microsoft.com/office/drawing/2014/main" id="{871F9090-19F9-4E1E-B0D0-9B06A49C16B5}"/>
              </a:ext>
            </a:extLst>
          </p:cNvPr>
          <p:cNvSpPr/>
          <p:nvPr/>
        </p:nvSpPr>
        <p:spPr>
          <a:xfrm rot="10800000">
            <a:off x="10992747" y="1969439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 Same Side Corner Rectangle 8">
            <a:extLst>
              <a:ext uri="{FF2B5EF4-FFF2-40B4-BE49-F238E27FC236}">
                <a16:creationId xmlns:a16="http://schemas.microsoft.com/office/drawing/2014/main" id="{4D49E681-610A-47BD-B89B-8B710EC71E08}"/>
              </a:ext>
            </a:extLst>
          </p:cNvPr>
          <p:cNvSpPr/>
          <p:nvPr/>
        </p:nvSpPr>
        <p:spPr>
          <a:xfrm>
            <a:off x="9410764" y="3012208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 Same Side Corner Rectangle 20">
            <a:extLst>
              <a:ext uri="{FF2B5EF4-FFF2-40B4-BE49-F238E27FC236}">
                <a16:creationId xmlns:a16="http://schemas.microsoft.com/office/drawing/2014/main" id="{815E021E-1331-4AC2-AE19-FA4AF3374C94}"/>
              </a:ext>
            </a:extLst>
          </p:cNvPr>
          <p:cNvSpPr/>
          <p:nvPr/>
        </p:nvSpPr>
        <p:spPr>
          <a:xfrm rot="10800000">
            <a:off x="9955818" y="3009151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CF5158A4-E7A1-4852-A983-31DB54327EE4}"/>
              </a:ext>
            </a:extLst>
          </p:cNvPr>
          <p:cNvSpPr/>
          <p:nvPr/>
        </p:nvSpPr>
        <p:spPr>
          <a:xfrm>
            <a:off x="10482198" y="2963422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9DC2C0F6-F9EB-4BED-B143-BA4D2EF072BD}"/>
              </a:ext>
            </a:extLst>
          </p:cNvPr>
          <p:cNvSpPr/>
          <p:nvPr/>
        </p:nvSpPr>
        <p:spPr>
          <a:xfrm rot="10800000">
            <a:off x="11027252" y="2960365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ound Same Side Corner Rectangle 8">
            <a:extLst>
              <a:ext uri="{FF2B5EF4-FFF2-40B4-BE49-F238E27FC236}">
                <a16:creationId xmlns:a16="http://schemas.microsoft.com/office/drawing/2014/main" id="{B1F57E07-6F48-478B-9F62-B364BFFC6CDF}"/>
              </a:ext>
            </a:extLst>
          </p:cNvPr>
          <p:cNvSpPr/>
          <p:nvPr/>
        </p:nvSpPr>
        <p:spPr>
          <a:xfrm>
            <a:off x="9587477" y="1119959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ound Same Side Corner Rectangle 20">
            <a:extLst>
              <a:ext uri="{FF2B5EF4-FFF2-40B4-BE49-F238E27FC236}">
                <a16:creationId xmlns:a16="http://schemas.microsoft.com/office/drawing/2014/main" id="{BEF19A1B-6A60-4F55-A5E6-7DE233FEAB98}"/>
              </a:ext>
            </a:extLst>
          </p:cNvPr>
          <p:cNvSpPr/>
          <p:nvPr/>
        </p:nvSpPr>
        <p:spPr>
          <a:xfrm rot="10800000">
            <a:off x="10132531" y="1116902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 Same Side Corner Rectangle 8">
            <a:extLst>
              <a:ext uri="{FF2B5EF4-FFF2-40B4-BE49-F238E27FC236}">
                <a16:creationId xmlns:a16="http://schemas.microsoft.com/office/drawing/2014/main" id="{9222FB65-31E9-4F81-9BC1-453BA41AD0DF}"/>
              </a:ext>
            </a:extLst>
          </p:cNvPr>
          <p:cNvSpPr/>
          <p:nvPr/>
        </p:nvSpPr>
        <p:spPr>
          <a:xfrm>
            <a:off x="10718559" y="1068990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 Same Side Corner Rectangle 20">
            <a:extLst>
              <a:ext uri="{FF2B5EF4-FFF2-40B4-BE49-F238E27FC236}">
                <a16:creationId xmlns:a16="http://schemas.microsoft.com/office/drawing/2014/main" id="{3CB20833-FBD5-4FD0-BC63-0EAD35243B6A}"/>
              </a:ext>
            </a:extLst>
          </p:cNvPr>
          <p:cNvSpPr/>
          <p:nvPr/>
        </p:nvSpPr>
        <p:spPr>
          <a:xfrm rot="10800000">
            <a:off x="11263613" y="1065933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ound Same Side Corner Rectangle 8">
            <a:extLst>
              <a:ext uri="{FF2B5EF4-FFF2-40B4-BE49-F238E27FC236}">
                <a16:creationId xmlns:a16="http://schemas.microsoft.com/office/drawing/2014/main" id="{B8391794-934C-42D7-8541-A7B0469C5E2E}"/>
              </a:ext>
            </a:extLst>
          </p:cNvPr>
          <p:cNvSpPr/>
          <p:nvPr/>
        </p:nvSpPr>
        <p:spPr>
          <a:xfrm>
            <a:off x="9673954" y="4041122"/>
            <a:ext cx="422437" cy="9481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 Same Side Corner Rectangle 20">
            <a:extLst>
              <a:ext uri="{FF2B5EF4-FFF2-40B4-BE49-F238E27FC236}">
                <a16:creationId xmlns:a16="http://schemas.microsoft.com/office/drawing/2014/main" id="{DC6FB058-0C16-4EDC-9A1C-87DE6A306EB4}"/>
              </a:ext>
            </a:extLst>
          </p:cNvPr>
          <p:cNvSpPr/>
          <p:nvPr/>
        </p:nvSpPr>
        <p:spPr>
          <a:xfrm rot="10800000">
            <a:off x="10219008" y="4038065"/>
            <a:ext cx="526380" cy="95694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271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Desenvolvimento Do Programa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65C028-F13C-47D7-93A1-8C368662D5E1}"/>
              </a:ext>
            </a:extLst>
          </p:cNvPr>
          <p:cNvSpPr txBox="1"/>
          <p:nvPr/>
        </p:nvSpPr>
        <p:spPr>
          <a:xfrm>
            <a:off x="1315616" y="2555268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Dados: SQL Server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BEDBDF-89BD-47E1-8777-02AA87D79CBB}"/>
              </a:ext>
            </a:extLst>
          </p:cNvPr>
          <p:cNvSpPr txBox="1"/>
          <p:nvPr/>
        </p:nvSpPr>
        <p:spPr>
          <a:xfrm>
            <a:off x="1315615" y="2992134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BackEnd</a:t>
            </a:r>
            <a:r>
              <a:rPr lang="pt-BR" dirty="0"/>
              <a:t>  API desenvolvida com C# na Plataforma ASP.NET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F6B252-364E-4DEE-9C9B-59658DCED6F4}"/>
              </a:ext>
            </a:extLst>
          </p:cNvPr>
          <p:cNvSpPr txBox="1"/>
          <p:nvPr/>
        </p:nvSpPr>
        <p:spPr>
          <a:xfrm>
            <a:off x="1315615" y="3429000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Hospedagem da API no </a:t>
            </a:r>
            <a:r>
              <a:rPr lang="pt-BR" dirty="0" err="1"/>
              <a:t>SmarterASP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40B2CF1-8C51-4875-B963-345E264C0D41}"/>
              </a:ext>
            </a:extLst>
          </p:cNvPr>
          <p:cNvSpPr txBox="1"/>
          <p:nvPr/>
        </p:nvSpPr>
        <p:spPr>
          <a:xfrm>
            <a:off x="1315614" y="3841039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FrontEnd</a:t>
            </a:r>
            <a:r>
              <a:rPr lang="pt-BR" dirty="0"/>
              <a:t> desenvolvido em HTML, CSS e </a:t>
            </a:r>
            <a:r>
              <a:rPr lang="pt-BR" dirty="0" err="1"/>
              <a:t>JavaScript</a:t>
            </a:r>
            <a:r>
              <a:rPr lang="pt-BR" dirty="0"/>
              <a:t> com o framework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40C0249-07EF-4BC3-A389-44FC673BAB1F}"/>
              </a:ext>
            </a:extLst>
          </p:cNvPr>
          <p:cNvSpPr txBox="1"/>
          <p:nvPr/>
        </p:nvSpPr>
        <p:spPr>
          <a:xfrm>
            <a:off x="1315614" y="4324646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Hospedagem do </a:t>
            </a:r>
            <a:r>
              <a:rPr lang="pt-BR" dirty="0" err="1"/>
              <a:t>FrontEnd</a:t>
            </a:r>
            <a:r>
              <a:rPr lang="pt-BR" dirty="0"/>
              <a:t> na AWS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A3116E6-536B-4566-B886-AEDBB1AC9D6B}"/>
              </a:ext>
            </a:extLst>
          </p:cNvPr>
          <p:cNvSpPr txBox="1"/>
          <p:nvPr/>
        </p:nvSpPr>
        <p:spPr>
          <a:xfrm>
            <a:off x="1315614" y="4845489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de versão com GitHub</a:t>
            </a:r>
          </a:p>
        </p:txBody>
      </p:sp>
    </p:spTree>
    <p:extLst>
      <p:ext uri="{BB962C8B-B14F-4D97-AF65-F5344CB8AC3E}">
        <p14:creationId xmlns:p14="http://schemas.microsoft.com/office/powerpoint/2010/main" val="18755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 err="1">
                <a:cs typeface="Arial" pitchFamily="34" charset="0"/>
              </a:rPr>
              <a:t>FeedBack</a:t>
            </a:r>
            <a:r>
              <a:rPr lang="pt-BR" altLang="ko-KR" sz="4400" dirty="0">
                <a:cs typeface="Arial" pitchFamily="34" charset="0"/>
              </a:rPr>
              <a:t> da Comunidade Externa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65C028-F13C-47D7-93A1-8C368662D5E1}"/>
              </a:ext>
            </a:extLst>
          </p:cNvPr>
          <p:cNvSpPr txBox="1"/>
          <p:nvPr/>
        </p:nvSpPr>
        <p:spPr>
          <a:xfrm>
            <a:off x="1315616" y="2555268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Poucas opções na plataforma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BEDBDF-89BD-47E1-8777-02AA87D79CBB}"/>
              </a:ext>
            </a:extLst>
          </p:cNvPr>
          <p:cNvSpPr txBox="1"/>
          <p:nvPr/>
        </p:nvSpPr>
        <p:spPr>
          <a:xfrm>
            <a:off x="1315615" y="2992134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Relato de alguns bugs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F6B252-364E-4DEE-9C9B-59658DCED6F4}"/>
              </a:ext>
            </a:extLst>
          </p:cNvPr>
          <p:cNvSpPr txBox="1"/>
          <p:nvPr/>
        </p:nvSpPr>
        <p:spPr>
          <a:xfrm>
            <a:off x="1315615" y="3429000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Gostariam que o projeto fosse ampliado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40B2CF1-8C51-4875-B963-345E264C0D41}"/>
              </a:ext>
            </a:extLst>
          </p:cNvPr>
          <p:cNvSpPr txBox="1"/>
          <p:nvPr/>
        </p:nvSpPr>
        <p:spPr>
          <a:xfrm>
            <a:off x="1315614" y="5081013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Relataram falta de tempo hábil para inserir produtos na plataforma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40C0249-07EF-4BC3-A389-44FC673BAB1F}"/>
              </a:ext>
            </a:extLst>
          </p:cNvPr>
          <p:cNvSpPr txBox="1"/>
          <p:nvPr/>
        </p:nvSpPr>
        <p:spPr>
          <a:xfrm>
            <a:off x="1315614" y="5562609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Relato de alguns bugs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A3116E6-536B-4566-B886-AEDBB1AC9D6B}"/>
              </a:ext>
            </a:extLst>
          </p:cNvPr>
          <p:cNvSpPr txBox="1"/>
          <p:nvPr/>
        </p:nvSpPr>
        <p:spPr>
          <a:xfrm>
            <a:off x="1315614" y="6085463"/>
            <a:ext cx="8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Gostariam que o projeto fosse ampliado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C88F95CC-6120-4397-BA8A-C8094E0A80E3}"/>
              </a:ext>
            </a:extLst>
          </p:cNvPr>
          <p:cNvSpPr txBox="1"/>
          <p:nvPr/>
        </p:nvSpPr>
        <p:spPr>
          <a:xfrm>
            <a:off x="170435" y="1721995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Consumidores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DC573B4D-3863-4E3A-9EB6-8B20BB45638B}"/>
              </a:ext>
            </a:extLst>
          </p:cNvPr>
          <p:cNvSpPr txBox="1"/>
          <p:nvPr/>
        </p:nvSpPr>
        <p:spPr>
          <a:xfrm>
            <a:off x="170435" y="4113331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800" dirty="0">
                <a:cs typeface="Arial" pitchFamily="34" charset="0"/>
              </a:rPr>
              <a:t>Vendedores</a:t>
            </a:r>
            <a:endParaRPr lang="ko-KR" alt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52" grpId="0"/>
      <p:bldP spid="53" grpId="0"/>
      <p:bldP spid="5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Funcionamento da Aplicação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3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58AC48-BBB0-4FF8-B1B2-6FC45383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5DC05D-5992-4B01-9A49-4678DE2D1DCA}"/>
              </a:ext>
            </a:extLst>
          </p:cNvPr>
          <p:cNvSpPr txBox="1"/>
          <p:nvPr/>
        </p:nvSpPr>
        <p:spPr>
          <a:xfrm>
            <a:off x="3582809" y="1541031"/>
            <a:ext cx="58820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B6888-93B2-4E1A-B977-F4D2459B14E3}"/>
              </a:ext>
            </a:extLst>
          </p:cNvPr>
          <p:cNvSpPr txBox="1"/>
          <p:nvPr/>
        </p:nvSpPr>
        <p:spPr>
          <a:xfrm>
            <a:off x="-170435" y="27316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4400" dirty="0">
                <a:cs typeface="Arial" pitchFamily="34" charset="0"/>
              </a:rPr>
              <a:t>Banco de Dados</a:t>
            </a:r>
            <a:endParaRPr lang="ko-KR" altLang="en-US" sz="4400" dirty="0"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5429DA9-B110-4734-B100-43884F16EA12}"/>
              </a:ext>
            </a:extLst>
          </p:cNvPr>
          <p:cNvSpPr txBox="1">
            <a:spLocks/>
          </p:cNvSpPr>
          <p:nvPr/>
        </p:nvSpPr>
        <p:spPr>
          <a:xfrm>
            <a:off x="5727246" y="5532678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1D5FF2-B534-4373-A50E-B73FDE0A38A3}"/>
              </a:ext>
            </a:extLst>
          </p:cNvPr>
          <p:cNvSpPr txBox="1"/>
          <p:nvPr/>
        </p:nvSpPr>
        <p:spPr>
          <a:xfrm>
            <a:off x="503853" y="1541031"/>
            <a:ext cx="5592147" cy="5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49B5BE-611A-41FC-A234-E07FD8B4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4" y="1315779"/>
            <a:ext cx="4695825" cy="5314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204A94-CEEC-4C04-B1CD-3A8E4A8E6988}"/>
              </a:ext>
            </a:extLst>
          </p:cNvPr>
          <p:cNvSpPr txBox="1"/>
          <p:nvPr/>
        </p:nvSpPr>
        <p:spPr>
          <a:xfrm>
            <a:off x="6391469" y="2612571"/>
            <a:ext cx="469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CONCEITUAL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Disponível no repositório do GitHub</a:t>
            </a:r>
          </a:p>
        </p:txBody>
      </p:sp>
    </p:spTree>
    <p:extLst>
      <p:ext uri="{BB962C8B-B14F-4D97-AF65-F5344CB8AC3E}">
        <p14:creationId xmlns:p14="http://schemas.microsoft.com/office/powerpoint/2010/main" val="24293570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251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 Light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Renato Nogueira da Silva</cp:lastModifiedBy>
  <cp:revision>72</cp:revision>
  <dcterms:created xsi:type="dcterms:W3CDTF">2020-01-20T05:08:25Z</dcterms:created>
  <dcterms:modified xsi:type="dcterms:W3CDTF">2021-11-24T23:06:26Z</dcterms:modified>
</cp:coreProperties>
</file>