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80" r:id="rId4"/>
    <p:sldId id="279" r:id="rId5"/>
    <p:sldId id="278" r:id="rId6"/>
    <p:sldId id="306" r:id="rId7"/>
    <p:sldId id="257" r:id="rId8"/>
    <p:sldId id="325" r:id="rId9"/>
    <p:sldId id="324" r:id="rId10"/>
    <p:sldId id="262" r:id="rId11"/>
    <p:sldId id="264" r:id="rId12"/>
    <p:sldId id="258" r:id="rId13"/>
    <p:sldId id="259" r:id="rId14"/>
    <p:sldId id="260" r:id="rId15"/>
    <p:sldId id="281" r:id="rId16"/>
    <p:sldId id="314" r:id="rId17"/>
    <p:sldId id="271" r:id="rId18"/>
    <p:sldId id="311" r:id="rId19"/>
    <p:sldId id="284" r:id="rId20"/>
    <p:sldId id="288" r:id="rId21"/>
    <p:sldId id="267" r:id="rId22"/>
    <p:sldId id="273" r:id="rId23"/>
    <p:sldId id="265" r:id="rId24"/>
    <p:sldId id="274" r:id="rId25"/>
    <p:sldId id="268" r:id="rId26"/>
    <p:sldId id="313" r:id="rId27"/>
    <p:sldId id="312" r:id="rId28"/>
    <p:sldId id="315" r:id="rId29"/>
    <p:sldId id="270" r:id="rId30"/>
    <p:sldId id="282" r:id="rId31"/>
    <p:sldId id="276" r:id="rId32"/>
    <p:sldId id="331" r:id="rId33"/>
    <p:sldId id="272" r:id="rId34"/>
    <p:sldId id="277" r:id="rId35"/>
    <p:sldId id="291" r:id="rId36"/>
    <p:sldId id="316" r:id="rId37"/>
    <p:sldId id="266" r:id="rId38"/>
    <p:sldId id="290" r:id="rId39"/>
    <p:sldId id="292" r:id="rId40"/>
    <p:sldId id="317" r:id="rId41"/>
    <p:sldId id="293" r:id="rId42"/>
    <p:sldId id="294" r:id="rId43"/>
    <p:sldId id="297" r:id="rId44"/>
    <p:sldId id="296" r:id="rId45"/>
    <p:sldId id="298" r:id="rId46"/>
    <p:sldId id="301" r:id="rId47"/>
    <p:sldId id="300" r:id="rId48"/>
    <p:sldId id="299" r:id="rId49"/>
    <p:sldId id="318" r:id="rId50"/>
    <p:sldId id="304" r:id="rId51"/>
    <p:sldId id="321" r:id="rId52"/>
    <p:sldId id="319" r:id="rId53"/>
    <p:sldId id="320" r:id="rId54"/>
    <p:sldId id="323" r:id="rId55"/>
    <p:sldId id="322" r:id="rId56"/>
    <p:sldId id="326" r:id="rId57"/>
    <p:sldId id="330" r:id="rId58"/>
    <p:sldId id="329" r:id="rId59"/>
    <p:sldId id="328" r:id="rId60"/>
    <p:sldId id="303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455B-F6D7-4D24-AB82-D611D0F56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34953-2134-47AE-AC49-3D99D5AE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4F36-BDA6-4211-AD76-99638F46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92F61-5BA7-432E-85AD-61252AD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5E5E0-E54B-4C33-9C10-4431DC6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5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C250-6BD1-4C54-8D23-E1A37FB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82831-3EE2-4756-9372-42EC7AB6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2F783-5076-4975-AE23-92008F41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9B5CB-0D53-4588-9A95-BA65392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3B5BA-609E-4165-8819-E404B79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6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1666C-7471-42BE-974E-C831A486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2D5F9-3975-49A2-A3A0-57DE16761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596EB-5CD8-4A60-8968-8F0D0B7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7C0B4-2B14-4B33-AECB-70C3D68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0FA7D-A483-417E-ACDB-B352A89C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노란색, 오렌지, 스크린샷이(가) 표시된 사진&#10;&#10;자동 생성된 설명">
            <a:extLst>
              <a:ext uri="{FF2B5EF4-FFF2-40B4-BE49-F238E27FC236}">
                <a16:creationId xmlns:a16="http://schemas.microsoft.com/office/drawing/2014/main" id="{15F2EBC6-8E8F-4719-A6A8-F587A4E9B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9973"/>
            <a:ext cx="10519939" cy="3664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8CCEA7-DBCE-4FDE-B8A4-A217A3A4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ABC6-0CC6-4714-94FF-12E4D71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텍스트, 노란색, 오렌지, 스크린샷이(가) 표시된 사진&#10;&#10;자동 생성된 설명">
            <a:extLst>
              <a:ext uri="{FF2B5EF4-FFF2-40B4-BE49-F238E27FC236}">
                <a16:creationId xmlns:a16="http://schemas.microsoft.com/office/drawing/2014/main" id="{47FA6854-F1CA-45F3-B3CC-3E16AF536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0" r="-267"/>
          <a:stretch/>
        </p:blipFill>
        <p:spPr>
          <a:xfrm>
            <a:off x="6495625" y="3199973"/>
            <a:ext cx="5758301" cy="36648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AFECAE-EC91-43C0-B753-7DCA50E63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63453" y="3555081"/>
            <a:ext cx="7447547" cy="2983831"/>
          </a:xfrm>
        </p:spPr>
        <p:txBody>
          <a:bodyPr>
            <a:normAutofit/>
          </a:bodyPr>
          <a:lstStyle>
            <a:lvl1pPr algn="l"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1pPr>
            <a:lvl2pPr algn="l"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2pPr>
            <a:lvl3pPr algn="l"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3pPr>
            <a:lvl4pPr algn="l"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4pPr>
            <a:lvl5pPr algn="l"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218EF84-F2D8-4355-B6CE-13CECDFF79A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66950" y="6108032"/>
            <a:ext cx="2725480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2pPr>
            <a:lvl3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3pPr>
            <a:lvl4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4pPr>
            <a:lvl5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5pPr>
          </a:lstStyle>
          <a:p>
            <a:pPr lvl="0"/>
            <a:r>
              <a:rPr lang="ko-KR" altLang="en-US" dirty="0" err="1"/>
              <a:t>출력값</a:t>
            </a:r>
            <a:r>
              <a:rPr lang="en-US" altLang="ko-KR" dirty="0"/>
              <a:t>: </a:t>
            </a:r>
            <a:r>
              <a:rPr lang="en-US" altLang="ko-KR" dirty="0" err="1"/>
              <a:t>playerName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1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39731D-246C-48AB-90A9-6C35F8AA8CAE}"/>
              </a:ext>
            </a:extLst>
          </p:cNvPr>
          <p:cNvGrpSpPr/>
          <p:nvPr userDrawn="1"/>
        </p:nvGrpSpPr>
        <p:grpSpPr>
          <a:xfrm>
            <a:off x="0" y="3194712"/>
            <a:ext cx="12192000" cy="3663288"/>
            <a:chOff x="0" y="3194712"/>
            <a:chExt cx="12192000" cy="3663288"/>
          </a:xfrm>
        </p:grpSpPr>
        <p:pic>
          <p:nvPicPr>
            <p:cNvPr id="8" name="내용 개체 틀 7" descr="텍스트, 노란색, 오렌지, 스크린샷이(가) 표시된 사진&#10;&#10;자동 생성된 설명">
              <a:extLst>
                <a:ext uri="{FF2B5EF4-FFF2-40B4-BE49-F238E27FC236}">
                  <a16:creationId xmlns:a16="http://schemas.microsoft.com/office/drawing/2014/main" id="{1F70CFF7-CF9C-4374-93BD-1EA4A08AD8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3194712"/>
              <a:ext cx="10515600" cy="3663288"/>
            </a:xfrm>
            <a:prstGeom prst="rect">
              <a:avLst/>
            </a:prstGeom>
          </p:spPr>
        </p:pic>
        <p:pic>
          <p:nvPicPr>
            <p:cNvPr id="9" name="내용 개체 틀 7" descr="텍스트, 노란색, 오렌지, 스크린샷이(가) 표시된 사진&#10;&#10;자동 생성된 설명">
              <a:extLst>
                <a:ext uri="{FF2B5EF4-FFF2-40B4-BE49-F238E27FC236}">
                  <a16:creationId xmlns:a16="http://schemas.microsoft.com/office/drawing/2014/main" id="{1D57F24A-29F9-454A-AB06-46F7E0815B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37"/>
            <a:stretch/>
          </p:blipFill>
          <p:spPr>
            <a:xfrm>
              <a:off x="0" y="3194712"/>
              <a:ext cx="5811253" cy="3663288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339B36-227C-44E7-8A7A-CA70753B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7C95C92-F074-44C1-8DEC-EC28336187E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58724" y="6109701"/>
            <a:ext cx="2725480" cy="365126"/>
          </a:xfrm>
        </p:spPr>
        <p:txBody>
          <a:bodyPr>
            <a:noAutofit/>
          </a:bodyPr>
          <a:lstStyle>
            <a:lvl1pPr algn="ctr"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1pPr>
            <a:lvl2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2pPr>
            <a:lvl3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3pPr>
            <a:lvl4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4pPr>
            <a:lvl5pPr>
              <a:defRPr sz="1800">
                <a:latin typeface="한컴 말랑말랑 Bold" panose="020F0803000000000000" pitchFamily="50" charset="-127"/>
                <a:ea typeface="한컴 말랑말랑 Bold" panose="020F0803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D2169CA-2F87-48DB-BA87-540638B15A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7041" y="3555081"/>
            <a:ext cx="7447547" cy="2983831"/>
          </a:xfrm>
        </p:spPr>
        <p:txBody>
          <a:bodyPr>
            <a:normAutofit/>
          </a:bodyPr>
          <a:lstStyle>
            <a:lvl1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1pPr>
            <a:lvl2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2pPr>
            <a:lvl3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3pPr>
            <a:lvl4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4pPr>
            <a:lvl5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532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6CEFA2-DE1C-4C5C-9C91-C45D25B06588}"/>
              </a:ext>
            </a:extLst>
          </p:cNvPr>
          <p:cNvGrpSpPr/>
          <p:nvPr userDrawn="1"/>
        </p:nvGrpSpPr>
        <p:grpSpPr>
          <a:xfrm>
            <a:off x="0" y="3193957"/>
            <a:ext cx="12253926" cy="3664800"/>
            <a:chOff x="0" y="3193957"/>
            <a:chExt cx="12253926" cy="3664800"/>
          </a:xfrm>
        </p:grpSpPr>
        <p:pic>
          <p:nvPicPr>
            <p:cNvPr id="8" name="그림 7" descr="텍스트, 노란색, 오렌지, 스크린샷이(가) 표시된 사진&#10;&#10;자동 생성된 설명">
              <a:extLst>
                <a:ext uri="{FF2B5EF4-FFF2-40B4-BE49-F238E27FC236}">
                  <a16:creationId xmlns:a16="http://schemas.microsoft.com/office/drawing/2014/main" id="{4C961739-5955-43FD-958E-9306641199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0" r="-267"/>
            <a:stretch/>
          </p:blipFill>
          <p:spPr>
            <a:xfrm>
              <a:off x="5757111" y="3193957"/>
              <a:ext cx="6496815" cy="3664800"/>
            </a:xfrm>
            <a:prstGeom prst="rect">
              <a:avLst/>
            </a:prstGeom>
          </p:spPr>
        </p:pic>
        <p:pic>
          <p:nvPicPr>
            <p:cNvPr id="10" name="내용 개체 틀 7" descr="텍스트, 노란색, 오렌지, 스크린샷이(가) 표시된 사진&#10;&#10;자동 생성된 설명">
              <a:extLst>
                <a:ext uri="{FF2B5EF4-FFF2-40B4-BE49-F238E27FC236}">
                  <a16:creationId xmlns:a16="http://schemas.microsoft.com/office/drawing/2014/main" id="{B8F690E1-D559-4178-ABCA-A0F607EF8F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37"/>
            <a:stretch/>
          </p:blipFill>
          <p:spPr>
            <a:xfrm>
              <a:off x="0" y="3194712"/>
              <a:ext cx="5811253" cy="3663288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E28E024-DB0A-4705-A4D8-AC01DFCB17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7041" y="3621254"/>
            <a:ext cx="11436017" cy="2983831"/>
          </a:xfrm>
        </p:spPr>
        <p:txBody>
          <a:bodyPr>
            <a:normAutofit/>
          </a:bodyPr>
          <a:lstStyle>
            <a:lvl1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1pPr>
            <a:lvl2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2pPr>
            <a:lvl3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3pPr>
            <a:lvl4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4pPr>
            <a:lvl5pPr>
              <a:defRPr sz="1600">
                <a:latin typeface="한컴 말랑말랑 Regular" panose="020F0303000000000000" pitchFamily="50" charset="-127"/>
                <a:ea typeface="한컴 말랑말랑 Regular" panose="020F0303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3D6A93-ACA6-470F-879D-2A69454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05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8CBB-9E9E-4309-A74D-2667C1F0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22A36-F76B-4FF1-9226-BF047CED8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2BB95-E6BE-44F2-AD12-C1BDE3A45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AC96F-7EC3-4362-AABD-5AC2C10C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CED706-B81E-45D7-8A4D-32F400030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4C20D5-6A1F-4215-8A3B-C7963B10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20837-CA36-4AEF-8478-408CAEA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E07D55-CDF3-4103-B7F1-898A0825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16F92-051A-426A-B17F-2F04912A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C59AB-8BD5-4D6B-B16C-DE76679C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5078-9CF3-4C94-9483-2A571D4C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BFCE0-B692-4321-8705-F86B0C8B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536026-3665-46DB-924C-94EFEACD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662F23-95CD-44A9-ACF1-4B4C914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049D4-F149-494B-A9F0-A7EAF8C5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4C77-7680-4EAD-8AFD-90718AE8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D3A6F-E023-4BBA-AA20-38B38D08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27ACB-47C9-4FAD-A617-D622394CC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22E8F-821F-4CFF-976C-8AF33B7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AB67B-4CC7-4784-BEB3-75C40BDF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00E05-4BDD-48F1-987C-BEEFB78E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0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2899B-B097-46D6-8227-085BA998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E5A6DC-7DE3-4C05-95F6-03244FFE7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A5816-BEFF-4E6D-A66B-C7B92208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AF10A-6E1D-4DAD-BDBE-969B21CD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1A86E-8B5C-448D-85EF-D7005DA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3E58E-63A2-48EA-ADD3-7038EA91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8525F-B895-4D07-A652-505358A2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93E6E-708F-427B-811A-07F101C8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BD7A-227A-4F8A-9F83-9B9B5796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897E-407B-45EB-B1CB-AC04CF9781D4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1538B-D251-47BE-B59E-A1D52D13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1744D-84D9-430F-9E19-3A586F2F8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81A2-752E-4298-8084-55073A684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D5C9-17B4-450F-A93A-A5DA6F3FB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다이어로그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A4474-8D60-43BA-90AE-B189A7AD5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3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36B1-6566-4B19-92DE-34657F6195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...loading 0% (</a:t>
            </a:r>
            <a:r>
              <a:rPr lang="ko-KR" altLang="en-US" dirty="0"/>
              <a:t>숫자 증가</a:t>
            </a:r>
            <a:r>
              <a:rPr lang="en-US" altLang="ko-KR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24DB557-59C3-4F3E-A612-B701A62B9A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프롤로그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61EA8-92E5-407F-87F8-55C3F216E62D}"/>
              </a:ext>
            </a:extLst>
          </p:cNvPr>
          <p:cNvSpPr/>
          <p:nvPr/>
        </p:nvSpPr>
        <p:spPr>
          <a:xfrm>
            <a:off x="0" y="0"/>
            <a:ext cx="12192000" cy="318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4D9986-15A7-4EF9-AA60-C67CD5FF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4EEB40A-8111-4ACC-A70E-716BD2E1E4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36B1-6566-4B19-92DE-34657F6195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...loading 100%</a:t>
            </a:r>
          </a:p>
          <a:p>
            <a:pPr marL="0" indent="0">
              <a:buNone/>
            </a:pPr>
            <a:r>
              <a:rPr lang="ko-KR" altLang="en-US" dirty="0"/>
              <a:t>환영합니다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000 </a:t>
            </a:r>
            <a:r>
              <a:rPr lang="ko-KR" altLang="en-US" dirty="0" err="1"/>
              <a:t>플레이어님</a:t>
            </a:r>
            <a:r>
              <a:rPr lang="en-US" altLang="ko-KR" dirty="0"/>
              <a:t>. (</a:t>
            </a:r>
            <a:r>
              <a:rPr lang="ko-KR" altLang="en-US" dirty="0"/>
              <a:t>숫자가 </a:t>
            </a:r>
            <a:r>
              <a:rPr lang="en-US" altLang="ko-KR" dirty="0"/>
              <a:t>100</a:t>
            </a:r>
            <a:r>
              <a:rPr lang="ko-KR" altLang="en-US" dirty="0"/>
              <a:t>이 되면 해당 텍스트 출력</a:t>
            </a:r>
            <a:r>
              <a:rPr lang="en-US" altLang="ko-KR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3649181-EE77-4C3E-882B-AFA0F478BD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프롤로그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75A631-1C08-480F-AA37-85A94E546AE2}"/>
              </a:ext>
            </a:extLst>
          </p:cNvPr>
          <p:cNvSpPr/>
          <p:nvPr/>
        </p:nvSpPr>
        <p:spPr>
          <a:xfrm>
            <a:off x="0" y="0"/>
            <a:ext cx="12192000" cy="318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AE47871-B4B6-4486-BEF5-3D95639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7E20AA-21A0-4980-A592-AFE1596286D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9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으</a:t>
            </a:r>
            <a:r>
              <a:rPr lang="en-US" altLang="ko-KR" dirty="0"/>
              <a:t>.. </a:t>
            </a:r>
            <a:r>
              <a:rPr lang="ko-KR" altLang="en-US" dirty="0"/>
              <a:t>머리야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ko-KR" altLang="en-US" dirty="0"/>
              <a:t>누워있던 몸을 일으켜 흙을 털고 일어나니 주위에는 </a:t>
            </a:r>
            <a:r>
              <a:rPr lang="ko-KR" altLang="en-US" dirty="0" err="1"/>
              <a:t>웅성하게</a:t>
            </a:r>
            <a:r>
              <a:rPr lang="ko-KR" altLang="en-US" dirty="0"/>
              <a:t> 자란 풀과 나무들 뿐이었다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FC5762-825E-46BC-B516-2DA2236FD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12DE1-2DB2-4F84-9FB0-664AD13BF93D}"/>
              </a:ext>
            </a:extLst>
          </p:cNvPr>
          <p:cNvSpPr txBox="1"/>
          <p:nvPr/>
        </p:nvSpPr>
        <p:spPr>
          <a:xfrm>
            <a:off x="1219550" y="5514848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48E8B-1BDC-4E20-BAD2-8F8AE7419DE2}"/>
              </a:ext>
            </a:extLst>
          </p:cNvPr>
          <p:cNvSpPr txBox="1"/>
          <p:nvPr/>
        </p:nvSpPr>
        <p:spPr>
          <a:xfrm>
            <a:off x="1276186" y="3715329"/>
            <a:ext cx="19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얼굴</a:t>
            </a:r>
            <a:endParaRPr lang="en-US" altLang="ko-KR" dirty="0"/>
          </a:p>
          <a:p>
            <a:r>
              <a:rPr lang="ko-KR" altLang="en-US" dirty="0"/>
              <a:t>노이즈 낀 모습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BB98A72-6544-47C4-A264-A21D782F263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7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그나저나 여기가 </a:t>
            </a:r>
            <a:r>
              <a:rPr lang="ko-KR" altLang="en-US" dirty="0" err="1"/>
              <a:t>어디지</a:t>
            </a:r>
            <a:r>
              <a:rPr lang="en-US" altLang="ko-KR" dirty="0"/>
              <a:t>? </a:t>
            </a:r>
            <a:r>
              <a:rPr lang="ko-KR" altLang="en-US" dirty="0"/>
              <a:t>어쩌다가 이 곳에 오게 된 거지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기억나는게</a:t>
            </a:r>
            <a:r>
              <a:rPr lang="en-US" altLang="ko-KR" dirty="0"/>
              <a:t>… </a:t>
            </a:r>
            <a:r>
              <a:rPr lang="ko-KR" altLang="en-US" dirty="0" err="1"/>
              <a:t>ㅇㅇㅇ</a:t>
            </a:r>
            <a:r>
              <a:rPr lang="ko-KR" altLang="en-US" dirty="0"/>
              <a:t> 내 이름 밖에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590E09-7F17-444C-82BE-80C56E044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841BC-0FBE-4218-AE53-4052EA879656}"/>
              </a:ext>
            </a:extLst>
          </p:cNvPr>
          <p:cNvSpPr txBox="1"/>
          <p:nvPr/>
        </p:nvSpPr>
        <p:spPr>
          <a:xfrm>
            <a:off x="1276186" y="3715329"/>
            <a:ext cx="19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얼굴</a:t>
            </a:r>
            <a:endParaRPr lang="en-US" altLang="ko-KR" dirty="0"/>
          </a:p>
          <a:p>
            <a:r>
              <a:rPr lang="ko-KR" altLang="en-US" dirty="0"/>
              <a:t>노이즈 낀 모습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D2B75-AF7A-4BB4-9AE5-B42B920C5809}"/>
              </a:ext>
            </a:extLst>
          </p:cNvPr>
          <p:cNvSpPr txBox="1"/>
          <p:nvPr/>
        </p:nvSpPr>
        <p:spPr>
          <a:xfrm>
            <a:off x="1219550" y="5514848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0B3F2F-C4E9-4164-AA0F-2F491EE68BA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주위에 인기척이 느껴지지 않는 걸로 보아 근처에 사람은 없는 듯 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그래도 돌아다니면서 뭐 라도 찾아보자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E8E1455-B61D-4686-B0D6-AEF01A47F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6A29FE-B9E0-4AFB-A292-139111CBC79F}"/>
              </a:ext>
            </a:extLst>
          </p:cNvPr>
          <p:cNvSpPr txBox="1"/>
          <p:nvPr/>
        </p:nvSpPr>
        <p:spPr>
          <a:xfrm>
            <a:off x="1276186" y="3715329"/>
            <a:ext cx="19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얼굴</a:t>
            </a:r>
            <a:endParaRPr lang="en-US" altLang="ko-KR" dirty="0"/>
          </a:p>
          <a:p>
            <a:r>
              <a:rPr lang="ko-KR" altLang="en-US" dirty="0"/>
              <a:t>노이즈 낀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1990A-7F75-4D7B-BF41-E71233CDC0D2}"/>
              </a:ext>
            </a:extLst>
          </p:cNvPr>
          <p:cNvSpPr txBox="1"/>
          <p:nvPr/>
        </p:nvSpPr>
        <p:spPr>
          <a:xfrm>
            <a:off x="1219550" y="5514848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C511EC-6A1F-4F36-8765-DCFBFBF32C3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4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이동</a:t>
            </a:r>
            <a:r>
              <a:rPr lang="en-US" altLang="ko-KR" dirty="0"/>
              <a:t>-WASD</a:t>
            </a:r>
          </a:p>
          <a:p>
            <a:pPr marL="0" indent="0">
              <a:buNone/>
            </a:pPr>
            <a:r>
              <a:rPr lang="ko-KR" altLang="en-US" dirty="0"/>
              <a:t>상호작용</a:t>
            </a:r>
            <a:r>
              <a:rPr lang="en-US" altLang="ko-KR" dirty="0"/>
              <a:t>-E</a:t>
            </a:r>
          </a:p>
          <a:p>
            <a:pPr marL="0" indent="0">
              <a:buNone/>
            </a:pPr>
            <a:r>
              <a:rPr lang="ko-KR" altLang="en-US" dirty="0"/>
              <a:t>채집</a:t>
            </a:r>
            <a:r>
              <a:rPr lang="en-US" altLang="ko-KR" dirty="0"/>
              <a:t>- </a:t>
            </a:r>
            <a:r>
              <a:rPr lang="ko-KR" altLang="en-US" dirty="0" err="1"/>
              <a:t>좌클릭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</a:t>
            </a:r>
            <a:r>
              <a:rPr lang="en-US" altLang="ko-KR" dirty="0"/>
              <a:t>-ESC</a:t>
            </a:r>
          </a:p>
          <a:p>
            <a:pPr marL="0" indent="0">
              <a:buNone/>
            </a:pPr>
            <a:r>
              <a:rPr lang="ko-KR" altLang="en-US" dirty="0" err="1"/>
              <a:t>정보창</a:t>
            </a:r>
            <a:r>
              <a:rPr lang="en-US" altLang="ko-KR" dirty="0"/>
              <a:t>-TAP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85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>
                <a:effectLst/>
                <a:cs typeface="Times New Roman" panose="02020603050405020304" pitchFamily="18" charset="0"/>
              </a:rPr>
              <a:t>* 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“</a:t>
            </a:r>
            <a:r>
              <a:rPr lang="ko-KR" altLang="ko-KR" sz="1800" dirty="0">
                <a:effectLst/>
                <a:cs typeface="Times New Roman" panose="02020603050405020304" pitchFamily="18" charset="0"/>
              </a:rPr>
              <a:t>주위를 둘러보자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” </a:t>
            </a:r>
            <a:r>
              <a:rPr lang="ko-KR" altLang="en-US" sz="1800" dirty="0">
                <a:effectLst/>
                <a:cs typeface="Times New Roman" panose="02020603050405020304" pitchFamily="18" charset="0"/>
              </a:rPr>
              <a:t>퀘스트가 추가 되었다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/>
              <a:t>퀘스트의 세부 내용은 </a:t>
            </a:r>
            <a:r>
              <a:rPr lang="en-US" altLang="ko-KR" dirty="0"/>
              <a:t>TAP</a:t>
            </a:r>
            <a:r>
              <a:rPr lang="ko-KR" altLang="en-US" dirty="0"/>
              <a:t>을 눌러 퀘스트 창을 확인하자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7A4B69-3F23-493D-AC7E-6AFF782844BD}"/>
              </a:ext>
            </a:extLst>
          </p:cNvPr>
          <p:cNvSpPr/>
          <p:nvPr/>
        </p:nvSpPr>
        <p:spPr>
          <a:xfrm>
            <a:off x="6352854" y="3627882"/>
            <a:ext cx="2445617" cy="27135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채집자원 생성 제한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787AD-A603-4B1B-AECF-144518A56748}"/>
              </a:ext>
            </a:extLst>
          </p:cNvPr>
          <p:cNvSpPr txBox="1"/>
          <p:nvPr/>
        </p:nvSpPr>
        <p:spPr>
          <a:xfrm>
            <a:off x="845218" y="1359177"/>
            <a:ext cx="2867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튜토리얼 숲</a:t>
            </a:r>
            <a:r>
              <a:rPr lang="en-US" altLang="ko-KR" b="1" dirty="0"/>
              <a:t>-1</a:t>
            </a:r>
            <a:r>
              <a:rPr lang="ko-KR" altLang="en-US" b="1" dirty="0"/>
              <a:t> 상호작용 오브젝트 </a:t>
            </a:r>
            <a:r>
              <a:rPr lang="en-US" altLang="ko-KR" dirty="0"/>
              <a:t>(</a:t>
            </a:r>
            <a:r>
              <a:rPr lang="ko-KR" altLang="en-US" dirty="0"/>
              <a:t>느낌표 말풍선으로 표시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채집자원 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팻말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호수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건물 잔해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그루터기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4" name="L 도형 23">
            <a:extLst>
              <a:ext uri="{FF2B5EF4-FFF2-40B4-BE49-F238E27FC236}">
                <a16:creationId xmlns:a16="http://schemas.microsoft.com/office/drawing/2014/main" id="{8D3C1F93-8E9C-4D11-B45A-9E0A3FAA55E9}"/>
              </a:ext>
            </a:extLst>
          </p:cNvPr>
          <p:cNvSpPr/>
          <p:nvPr/>
        </p:nvSpPr>
        <p:spPr>
          <a:xfrm>
            <a:off x="8499610" y="1989447"/>
            <a:ext cx="1423147" cy="992639"/>
          </a:xfrm>
          <a:prstGeom prst="corner">
            <a:avLst>
              <a:gd name="adj1" fmla="val 66791"/>
              <a:gd name="adj2" fmla="val 1150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호수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A2ADAD-C71D-4369-9208-534622153DE4}"/>
              </a:ext>
            </a:extLst>
          </p:cNvPr>
          <p:cNvSpPr/>
          <p:nvPr/>
        </p:nvSpPr>
        <p:spPr>
          <a:xfrm>
            <a:off x="6732181" y="1989446"/>
            <a:ext cx="1634725" cy="992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건물 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7DD939-2012-48B0-9984-4498F549AF11}"/>
              </a:ext>
            </a:extLst>
          </p:cNvPr>
          <p:cNvSpPr/>
          <p:nvPr/>
        </p:nvSpPr>
        <p:spPr>
          <a:xfrm>
            <a:off x="7915096" y="2809359"/>
            <a:ext cx="451810" cy="240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팻말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3177B-AC5D-4A2D-BE9F-213E92A9A80B}"/>
              </a:ext>
            </a:extLst>
          </p:cNvPr>
          <p:cNvSpPr/>
          <p:nvPr/>
        </p:nvSpPr>
        <p:spPr>
          <a:xfrm>
            <a:off x="6789588" y="2050608"/>
            <a:ext cx="638972" cy="6121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잔해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D9526E-A9C4-4B67-8665-624F44EA871A}"/>
              </a:ext>
            </a:extLst>
          </p:cNvPr>
          <p:cNvSpPr txBox="1"/>
          <p:nvPr/>
        </p:nvSpPr>
        <p:spPr>
          <a:xfrm>
            <a:off x="7032551" y="5771806"/>
            <a:ext cx="52938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Player</a:t>
            </a:r>
            <a:endParaRPr lang="ko-KR" altLang="en-US" sz="10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ECAF629-1ACF-411E-BD69-C5871D14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70" y="92451"/>
            <a:ext cx="1878551" cy="140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F36FB-8F2E-4535-8C81-028939DA030F}"/>
              </a:ext>
            </a:extLst>
          </p:cNvPr>
          <p:cNvSpPr txBox="1"/>
          <p:nvPr/>
        </p:nvSpPr>
        <p:spPr>
          <a:xfrm>
            <a:off x="6757540" y="5466413"/>
            <a:ext cx="1151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처음 생성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4DA30-93E8-49A1-803F-3FC0B66C08A6}"/>
              </a:ext>
            </a:extLst>
          </p:cNvPr>
          <p:cNvSpPr txBox="1"/>
          <p:nvPr/>
        </p:nvSpPr>
        <p:spPr>
          <a:xfrm>
            <a:off x="851723" y="5597218"/>
            <a:ext cx="326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 잔해에서 책 획득하기 전까지 </a:t>
            </a:r>
            <a:r>
              <a:rPr lang="en-US" altLang="ko-KR" dirty="0"/>
              <a:t>TAP</a:t>
            </a:r>
            <a:r>
              <a:rPr lang="ko-KR" altLang="en-US" dirty="0"/>
              <a:t>창 비활성화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3DA777-CECF-4B05-8B4F-AFC8977987AC}"/>
              </a:ext>
            </a:extLst>
          </p:cNvPr>
          <p:cNvSpPr/>
          <p:nvPr/>
        </p:nvSpPr>
        <p:spPr>
          <a:xfrm>
            <a:off x="7784164" y="5691110"/>
            <a:ext cx="747486" cy="364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채집자원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C5939-D3FA-45F9-B851-55EB60554A92}"/>
              </a:ext>
            </a:extLst>
          </p:cNvPr>
          <p:cNvSpPr/>
          <p:nvPr/>
        </p:nvSpPr>
        <p:spPr>
          <a:xfrm>
            <a:off x="1072018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B97903-6F93-47D6-AA06-2CE1F726E699}"/>
              </a:ext>
            </a:extLst>
          </p:cNvPr>
          <p:cNvSpPr/>
          <p:nvPr/>
        </p:nvSpPr>
        <p:spPr>
          <a:xfrm>
            <a:off x="524004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7571A-ECB7-4102-B0CA-AF2E11B89D41}"/>
              </a:ext>
            </a:extLst>
          </p:cNvPr>
          <p:cNvSpPr/>
          <p:nvPr/>
        </p:nvSpPr>
        <p:spPr>
          <a:xfrm>
            <a:off x="551505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401685-E48D-4A4F-9EB7-24AEDE8D38B2}"/>
              </a:ext>
            </a:extLst>
          </p:cNvPr>
          <p:cNvSpPr/>
          <p:nvPr/>
        </p:nvSpPr>
        <p:spPr>
          <a:xfrm>
            <a:off x="579306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EA1034-474D-491D-8601-6AA432346A05}"/>
              </a:ext>
            </a:extLst>
          </p:cNvPr>
          <p:cNvSpPr/>
          <p:nvPr/>
        </p:nvSpPr>
        <p:spPr>
          <a:xfrm>
            <a:off x="606807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9808F9-7BEC-4C00-BB2E-234A2B39FE72}"/>
              </a:ext>
            </a:extLst>
          </p:cNvPr>
          <p:cNvSpPr/>
          <p:nvPr/>
        </p:nvSpPr>
        <p:spPr>
          <a:xfrm>
            <a:off x="633515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236695-5826-4691-900E-F90CD71C5D4D}"/>
              </a:ext>
            </a:extLst>
          </p:cNvPr>
          <p:cNvSpPr/>
          <p:nvPr/>
        </p:nvSpPr>
        <p:spPr>
          <a:xfrm>
            <a:off x="661016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714D4E-DF40-4AD7-B7B6-A2A84E1191AA}"/>
              </a:ext>
            </a:extLst>
          </p:cNvPr>
          <p:cNvSpPr/>
          <p:nvPr/>
        </p:nvSpPr>
        <p:spPr>
          <a:xfrm>
            <a:off x="688817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8BF33C-DDF0-48BE-B454-F3ED319EA926}"/>
              </a:ext>
            </a:extLst>
          </p:cNvPr>
          <p:cNvSpPr/>
          <p:nvPr/>
        </p:nvSpPr>
        <p:spPr>
          <a:xfrm>
            <a:off x="716318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3DE69C-D4FB-4578-A01D-A873689347D1}"/>
              </a:ext>
            </a:extLst>
          </p:cNvPr>
          <p:cNvSpPr/>
          <p:nvPr/>
        </p:nvSpPr>
        <p:spPr>
          <a:xfrm>
            <a:off x="742861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097E75-AAAE-4C23-B803-16ADC222F1C7}"/>
              </a:ext>
            </a:extLst>
          </p:cNvPr>
          <p:cNvSpPr/>
          <p:nvPr/>
        </p:nvSpPr>
        <p:spPr>
          <a:xfrm>
            <a:off x="770362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32FE50-867C-4F3C-8638-EC50C06505CD}"/>
              </a:ext>
            </a:extLst>
          </p:cNvPr>
          <p:cNvSpPr/>
          <p:nvPr/>
        </p:nvSpPr>
        <p:spPr>
          <a:xfrm>
            <a:off x="798162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70EF59-6FFA-4A18-A087-7D21AC0E45F5}"/>
              </a:ext>
            </a:extLst>
          </p:cNvPr>
          <p:cNvSpPr/>
          <p:nvPr/>
        </p:nvSpPr>
        <p:spPr>
          <a:xfrm>
            <a:off x="825663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509699-82D2-4E48-87BC-2D708E69B97B}"/>
              </a:ext>
            </a:extLst>
          </p:cNvPr>
          <p:cNvSpPr/>
          <p:nvPr/>
        </p:nvSpPr>
        <p:spPr>
          <a:xfrm>
            <a:off x="853165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BD1F31-2590-4A4F-B9F6-08F7DEE5895F}"/>
              </a:ext>
            </a:extLst>
          </p:cNvPr>
          <p:cNvSpPr/>
          <p:nvPr/>
        </p:nvSpPr>
        <p:spPr>
          <a:xfrm>
            <a:off x="880666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06292E-0D26-4755-A5E0-1946179A5873}"/>
              </a:ext>
            </a:extLst>
          </p:cNvPr>
          <p:cNvSpPr/>
          <p:nvPr/>
        </p:nvSpPr>
        <p:spPr>
          <a:xfrm>
            <a:off x="908466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DA123D-C4A1-4D68-A491-10F53A882E39}"/>
              </a:ext>
            </a:extLst>
          </p:cNvPr>
          <p:cNvSpPr/>
          <p:nvPr/>
        </p:nvSpPr>
        <p:spPr>
          <a:xfrm>
            <a:off x="935967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770589-20D6-4D3A-8BDC-F1CBE507A0E5}"/>
              </a:ext>
            </a:extLst>
          </p:cNvPr>
          <p:cNvSpPr/>
          <p:nvPr/>
        </p:nvSpPr>
        <p:spPr>
          <a:xfrm>
            <a:off x="962510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201C58-4B9C-4708-A0A5-876B23869FFF}"/>
              </a:ext>
            </a:extLst>
          </p:cNvPr>
          <p:cNvSpPr/>
          <p:nvPr/>
        </p:nvSpPr>
        <p:spPr>
          <a:xfrm>
            <a:off x="990011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E62FE7-BBD5-4B81-B43F-A270F6322614}"/>
              </a:ext>
            </a:extLst>
          </p:cNvPr>
          <p:cNvSpPr/>
          <p:nvPr/>
        </p:nvSpPr>
        <p:spPr>
          <a:xfrm>
            <a:off x="1017176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C0532C-AAFC-4BA1-8130-EB478DCD0258}"/>
              </a:ext>
            </a:extLst>
          </p:cNvPr>
          <p:cNvSpPr/>
          <p:nvPr/>
        </p:nvSpPr>
        <p:spPr>
          <a:xfrm>
            <a:off x="1044678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pic>
        <p:nvPicPr>
          <p:cNvPr id="11" name="그림 10" descr="텍스트, 장식이(가) 표시된 사진&#10;&#10;자동 생성된 설명">
            <a:extLst>
              <a:ext uri="{FF2B5EF4-FFF2-40B4-BE49-F238E27FC236}">
                <a16:creationId xmlns:a16="http://schemas.microsoft.com/office/drawing/2014/main" id="{3989042A-9D57-4613-849F-5FA1B0BB9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76" y="92451"/>
            <a:ext cx="2487561" cy="1399253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5E368B-6883-457E-BF95-8B4CBFC71094}"/>
              </a:ext>
            </a:extLst>
          </p:cNvPr>
          <p:cNvSpPr/>
          <p:nvPr/>
        </p:nvSpPr>
        <p:spPr>
          <a:xfrm>
            <a:off x="52636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B66EF6-85A9-4ACF-838B-6D740D4A9C05}"/>
              </a:ext>
            </a:extLst>
          </p:cNvPr>
          <p:cNvSpPr/>
          <p:nvPr/>
        </p:nvSpPr>
        <p:spPr>
          <a:xfrm>
            <a:off x="55386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A5D20F-C95E-410F-9668-2A028BD4E51C}"/>
              </a:ext>
            </a:extLst>
          </p:cNvPr>
          <p:cNvSpPr/>
          <p:nvPr/>
        </p:nvSpPr>
        <p:spPr>
          <a:xfrm>
            <a:off x="58107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694E2E-6C7D-4EA8-8919-B29B318D940D}"/>
              </a:ext>
            </a:extLst>
          </p:cNvPr>
          <p:cNvSpPr/>
          <p:nvPr/>
        </p:nvSpPr>
        <p:spPr>
          <a:xfrm>
            <a:off x="6085772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ACE29C-20B0-4358-8855-BA41E7145AC6}"/>
              </a:ext>
            </a:extLst>
          </p:cNvPr>
          <p:cNvSpPr/>
          <p:nvPr/>
        </p:nvSpPr>
        <p:spPr>
          <a:xfrm>
            <a:off x="63528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760B45-1FCA-4369-A58C-4626C8E24F6F}"/>
              </a:ext>
            </a:extLst>
          </p:cNvPr>
          <p:cNvSpPr/>
          <p:nvPr/>
        </p:nvSpPr>
        <p:spPr>
          <a:xfrm>
            <a:off x="662786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FFD78A-07C5-454B-ADC4-E0F038E61A60}"/>
              </a:ext>
            </a:extLst>
          </p:cNvPr>
          <p:cNvSpPr/>
          <p:nvPr/>
        </p:nvSpPr>
        <p:spPr>
          <a:xfrm>
            <a:off x="689997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1E4B45-30C3-4296-A79D-25DF541C25E9}"/>
              </a:ext>
            </a:extLst>
          </p:cNvPr>
          <p:cNvSpPr/>
          <p:nvPr/>
        </p:nvSpPr>
        <p:spPr>
          <a:xfrm>
            <a:off x="717498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B13542C-09B6-4F81-B101-99976285E093}"/>
              </a:ext>
            </a:extLst>
          </p:cNvPr>
          <p:cNvSpPr/>
          <p:nvPr/>
        </p:nvSpPr>
        <p:spPr>
          <a:xfrm>
            <a:off x="744040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3D7F4A-EF3C-43D4-87B6-32B647E53E1F}"/>
              </a:ext>
            </a:extLst>
          </p:cNvPr>
          <p:cNvSpPr/>
          <p:nvPr/>
        </p:nvSpPr>
        <p:spPr>
          <a:xfrm>
            <a:off x="771541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6179B3-4D60-44F6-A3E5-1DF8EDE674C1}"/>
              </a:ext>
            </a:extLst>
          </p:cNvPr>
          <p:cNvSpPr/>
          <p:nvPr/>
        </p:nvSpPr>
        <p:spPr>
          <a:xfrm>
            <a:off x="798752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48A6D44-7586-4294-AC25-31AE9CBC9B7D}"/>
              </a:ext>
            </a:extLst>
          </p:cNvPr>
          <p:cNvSpPr/>
          <p:nvPr/>
        </p:nvSpPr>
        <p:spPr>
          <a:xfrm>
            <a:off x="8262537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A956B87-8C59-4BD8-850C-1806C6F7EE30}"/>
              </a:ext>
            </a:extLst>
          </p:cNvPr>
          <p:cNvSpPr/>
          <p:nvPr/>
        </p:nvSpPr>
        <p:spPr>
          <a:xfrm>
            <a:off x="853754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E66B42-8ED1-4B27-B7F0-6162B3514B81}"/>
              </a:ext>
            </a:extLst>
          </p:cNvPr>
          <p:cNvSpPr/>
          <p:nvPr/>
        </p:nvSpPr>
        <p:spPr>
          <a:xfrm>
            <a:off x="88125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3F902A-8C96-45D2-9E9F-73402545AA77}"/>
              </a:ext>
            </a:extLst>
          </p:cNvPr>
          <p:cNvSpPr/>
          <p:nvPr/>
        </p:nvSpPr>
        <p:spPr>
          <a:xfrm>
            <a:off x="9084666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17773B-D8DD-4340-831E-C4542272E8CD}"/>
              </a:ext>
            </a:extLst>
          </p:cNvPr>
          <p:cNvSpPr/>
          <p:nvPr/>
        </p:nvSpPr>
        <p:spPr>
          <a:xfrm>
            <a:off x="935967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7922AD-3DB8-4B26-AE50-116F45FA8B05}"/>
              </a:ext>
            </a:extLst>
          </p:cNvPr>
          <p:cNvSpPr/>
          <p:nvPr/>
        </p:nvSpPr>
        <p:spPr>
          <a:xfrm>
            <a:off x="962510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4B2DAD-E388-4F8C-880D-CBD78E758FFC}"/>
              </a:ext>
            </a:extLst>
          </p:cNvPr>
          <p:cNvSpPr/>
          <p:nvPr/>
        </p:nvSpPr>
        <p:spPr>
          <a:xfrm>
            <a:off x="990011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5970FAA-D54B-40F3-9A99-ECC97DD45C1B}"/>
              </a:ext>
            </a:extLst>
          </p:cNvPr>
          <p:cNvSpPr/>
          <p:nvPr/>
        </p:nvSpPr>
        <p:spPr>
          <a:xfrm>
            <a:off x="1017176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26E2382-0932-4847-9154-DDD4755DE032}"/>
              </a:ext>
            </a:extLst>
          </p:cNvPr>
          <p:cNvSpPr/>
          <p:nvPr/>
        </p:nvSpPr>
        <p:spPr>
          <a:xfrm>
            <a:off x="1044678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FF69C3B2-B7F6-4734-B1F5-EB3F209AA553}"/>
              </a:ext>
            </a:extLst>
          </p:cNvPr>
          <p:cNvSpPr/>
          <p:nvPr/>
        </p:nvSpPr>
        <p:spPr>
          <a:xfrm>
            <a:off x="4908202" y="1858297"/>
            <a:ext cx="230136" cy="4425658"/>
          </a:xfrm>
          <a:custGeom>
            <a:avLst/>
            <a:gdLst>
              <a:gd name="connsiteX0" fmla="*/ 230136 w 230136"/>
              <a:gd name="connsiteY0" fmla="*/ 0 h 4425658"/>
              <a:gd name="connsiteX1" fmla="*/ 123948 w 230136"/>
              <a:gd name="connsiteY1" fmla="*/ 141584 h 4425658"/>
              <a:gd name="connsiteX2" fmla="*/ 94451 w 230136"/>
              <a:gd name="connsiteY2" fmla="*/ 224175 h 4425658"/>
              <a:gd name="connsiteX3" fmla="*/ 41357 w 230136"/>
              <a:gd name="connsiteY3" fmla="*/ 401156 h 4425658"/>
              <a:gd name="connsiteX4" fmla="*/ 29558 w 230136"/>
              <a:gd name="connsiteY4" fmla="*/ 477848 h 4425658"/>
              <a:gd name="connsiteX5" fmla="*/ 17759 w 230136"/>
              <a:gd name="connsiteY5" fmla="*/ 601734 h 4425658"/>
              <a:gd name="connsiteX6" fmla="*/ 5961 w 230136"/>
              <a:gd name="connsiteY6" fmla="*/ 684325 h 4425658"/>
              <a:gd name="connsiteX7" fmla="*/ 11860 w 230136"/>
              <a:gd name="connsiteY7" fmla="*/ 1050085 h 4425658"/>
              <a:gd name="connsiteX8" fmla="*/ 23659 w 230136"/>
              <a:gd name="connsiteY8" fmla="*/ 1179871 h 4425658"/>
              <a:gd name="connsiteX9" fmla="*/ 35457 w 230136"/>
              <a:gd name="connsiteY9" fmla="*/ 1232965 h 4425658"/>
              <a:gd name="connsiteX10" fmla="*/ 41357 w 230136"/>
              <a:gd name="connsiteY10" fmla="*/ 1315556 h 4425658"/>
              <a:gd name="connsiteX11" fmla="*/ 59055 w 230136"/>
              <a:gd name="connsiteY11" fmla="*/ 1468939 h 4425658"/>
              <a:gd name="connsiteX12" fmla="*/ 64954 w 230136"/>
              <a:gd name="connsiteY12" fmla="*/ 1693115 h 4425658"/>
              <a:gd name="connsiteX13" fmla="*/ 53155 w 230136"/>
              <a:gd name="connsiteY13" fmla="*/ 2100170 h 4425658"/>
              <a:gd name="connsiteX14" fmla="*/ 41357 w 230136"/>
              <a:gd name="connsiteY14" fmla="*/ 2218157 h 4425658"/>
              <a:gd name="connsiteX15" fmla="*/ 29558 w 230136"/>
              <a:gd name="connsiteY15" fmla="*/ 2342044 h 4425658"/>
              <a:gd name="connsiteX16" fmla="*/ 23659 w 230136"/>
              <a:gd name="connsiteY16" fmla="*/ 2406937 h 4425658"/>
              <a:gd name="connsiteX17" fmla="*/ 17759 w 230136"/>
              <a:gd name="connsiteY17" fmla="*/ 2554420 h 4425658"/>
              <a:gd name="connsiteX18" fmla="*/ 11860 w 230136"/>
              <a:gd name="connsiteY18" fmla="*/ 2619313 h 4425658"/>
              <a:gd name="connsiteX19" fmla="*/ 17759 w 230136"/>
              <a:gd name="connsiteY19" fmla="*/ 2896583 h 4425658"/>
              <a:gd name="connsiteX20" fmla="*/ 5961 w 230136"/>
              <a:gd name="connsiteY20" fmla="*/ 3474720 h 4425658"/>
              <a:gd name="connsiteX21" fmla="*/ 61 w 230136"/>
              <a:gd name="connsiteY21" fmla="*/ 3569109 h 4425658"/>
              <a:gd name="connsiteX22" fmla="*/ 11860 w 230136"/>
              <a:gd name="connsiteY22" fmla="*/ 3734291 h 4425658"/>
              <a:gd name="connsiteX23" fmla="*/ 59055 w 230136"/>
              <a:gd name="connsiteY23" fmla="*/ 3875876 h 4425658"/>
              <a:gd name="connsiteX24" fmla="*/ 82652 w 230136"/>
              <a:gd name="connsiteY24" fmla="*/ 3928970 h 4425658"/>
              <a:gd name="connsiteX25" fmla="*/ 106250 w 230136"/>
              <a:gd name="connsiteY25" fmla="*/ 3987964 h 4425658"/>
              <a:gd name="connsiteX26" fmla="*/ 123948 w 230136"/>
              <a:gd name="connsiteY26" fmla="*/ 4094152 h 4425658"/>
              <a:gd name="connsiteX27" fmla="*/ 129847 w 230136"/>
              <a:gd name="connsiteY27" fmla="*/ 4129548 h 4425658"/>
              <a:gd name="connsiteX28" fmla="*/ 153444 w 230136"/>
              <a:gd name="connsiteY28" fmla="*/ 4271133 h 4425658"/>
              <a:gd name="connsiteX29" fmla="*/ 165243 w 230136"/>
              <a:gd name="connsiteY29" fmla="*/ 4306529 h 4425658"/>
              <a:gd name="connsiteX30" fmla="*/ 188841 w 230136"/>
              <a:gd name="connsiteY30" fmla="*/ 4389120 h 4425658"/>
              <a:gd name="connsiteX31" fmla="*/ 194740 w 230136"/>
              <a:gd name="connsiteY31" fmla="*/ 4406818 h 4425658"/>
              <a:gd name="connsiteX32" fmla="*/ 206539 w 230136"/>
              <a:gd name="connsiteY32" fmla="*/ 4424516 h 4425658"/>
              <a:gd name="connsiteX33" fmla="*/ 188841 w 230136"/>
              <a:gd name="connsiteY33" fmla="*/ 4412717 h 44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0136" h="4425658">
                <a:moveTo>
                  <a:pt x="230136" y="0"/>
                </a:moveTo>
                <a:cubicBezTo>
                  <a:pt x="220749" y="11947"/>
                  <a:pt x="137100" y="115281"/>
                  <a:pt x="123948" y="141584"/>
                </a:cubicBezTo>
                <a:cubicBezTo>
                  <a:pt x="110874" y="167731"/>
                  <a:pt x="103315" y="196318"/>
                  <a:pt x="94451" y="224175"/>
                </a:cubicBezTo>
                <a:cubicBezTo>
                  <a:pt x="75776" y="282867"/>
                  <a:pt x="50723" y="340281"/>
                  <a:pt x="41357" y="401156"/>
                </a:cubicBezTo>
                <a:cubicBezTo>
                  <a:pt x="37424" y="426720"/>
                  <a:pt x="32580" y="452160"/>
                  <a:pt x="29558" y="477848"/>
                </a:cubicBezTo>
                <a:cubicBezTo>
                  <a:pt x="24711" y="519046"/>
                  <a:pt x="23625" y="560669"/>
                  <a:pt x="17759" y="601734"/>
                </a:cubicBezTo>
                <a:lnTo>
                  <a:pt x="5961" y="684325"/>
                </a:lnTo>
                <a:cubicBezTo>
                  <a:pt x="-1718" y="914663"/>
                  <a:pt x="-3965" y="812710"/>
                  <a:pt x="11860" y="1050085"/>
                </a:cubicBezTo>
                <a:cubicBezTo>
                  <a:pt x="13322" y="1072008"/>
                  <a:pt x="18958" y="1151663"/>
                  <a:pt x="23659" y="1179871"/>
                </a:cubicBezTo>
                <a:cubicBezTo>
                  <a:pt x="26640" y="1197754"/>
                  <a:pt x="31524" y="1215267"/>
                  <a:pt x="35457" y="1232965"/>
                </a:cubicBezTo>
                <a:cubicBezTo>
                  <a:pt x="37424" y="1260495"/>
                  <a:pt x="38309" y="1288124"/>
                  <a:pt x="41357" y="1315556"/>
                </a:cubicBezTo>
                <a:cubicBezTo>
                  <a:pt x="66866" y="1545139"/>
                  <a:pt x="41444" y="1240022"/>
                  <a:pt x="59055" y="1468939"/>
                </a:cubicBezTo>
                <a:cubicBezTo>
                  <a:pt x="61021" y="1543664"/>
                  <a:pt x="64954" y="1618364"/>
                  <a:pt x="64954" y="1693115"/>
                </a:cubicBezTo>
                <a:cubicBezTo>
                  <a:pt x="64954" y="1830498"/>
                  <a:pt x="65130" y="1964457"/>
                  <a:pt x="53155" y="2100170"/>
                </a:cubicBezTo>
                <a:cubicBezTo>
                  <a:pt x="49681" y="2139542"/>
                  <a:pt x="45195" y="2178819"/>
                  <a:pt x="41357" y="2218157"/>
                </a:cubicBezTo>
                <a:cubicBezTo>
                  <a:pt x="37329" y="2259444"/>
                  <a:pt x="33430" y="2300743"/>
                  <a:pt x="29558" y="2342044"/>
                </a:cubicBezTo>
                <a:cubicBezTo>
                  <a:pt x="27531" y="2363669"/>
                  <a:pt x="23659" y="2406937"/>
                  <a:pt x="23659" y="2406937"/>
                </a:cubicBezTo>
                <a:cubicBezTo>
                  <a:pt x="21692" y="2456098"/>
                  <a:pt x="20488" y="2505295"/>
                  <a:pt x="17759" y="2554420"/>
                </a:cubicBezTo>
                <a:cubicBezTo>
                  <a:pt x="16554" y="2576107"/>
                  <a:pt x="11860" y="2597593"/>
                  <a:pt x="11860" y="2619313"/>
                </a:cubicBezTo>
                <a:cubicBezTo>
                  <a:pt x="11860" y="2711757"/>
                  <a:pt x="15793" y="2804160"/>
                  <a:pt x="17759" y="2896583"/>
                </a:cubicBezTo>
                <a:cubicBezTo>
                  <a:pt x="13826" y="3089295"/>
                  <a:pt x="11032" y="3282034"/>
                  <a:pt x="5961" y="3474720"/>
                </a:cubicBezTo>
                <a:cubicBezTo>
                  <a:pt x="5132" y="3506233"/>
                  <a:pt x="-655" y="3537593"/>
                  <a:pt x="61" y="3569109"/>
                </a:cubicBezTo>
                <a:cubicBezTo>
                  <a:pt x="1315" y="3624296"/>
                  <a:pt x="5764" y="3679428"/>
                  <a:pt x="11860" y="3734291"/>
                </a:cubicBezTo>
                <a:cubicBezTo>
                  <a:pt x="15808" y="3769820"/>
                  <a:pt x="51123" y="3858030"/>
                  <a:pt x="59055" y="3875876"/>
                </a:cubicBezTo>
                <a:cubicBezTo>
                  <a:pt x="66921" y="3893574"/>
                  <a:pt x="75136" y="3911121"/>
                  <a:pt x="82652" y="3928970"/>
                </a:cubicBezTo>
                <a:cubicBezTo>
                  <a:pt x="90871" y="3948490"/>
                  <a:pt x="106250" y="3987964"/>
                  <a:pt x="106250" y="3987964"/>
                </a:cubicBezTo>
                <a:lnTo>
                  <a:pt x="123948" y="4094152"/>
                </a:lnTo>
                <a:cubicBezTo>
                  <a:pt x="125914" y="4105951"/>
                  <a:pt x="128155" y="4117707"/>
                  <a:pt x="129847" y="4129548"/>
                </a:cubicBezTo>
                <a:cubicBezTo>
                  <a:pt x="136505" y="4176152"/>
                  <a:pt x="141945" y="4225136"/>
                  <a:pt x="153444" y="4271133"/>
                </a:cubicBezTo>
                <a:cubicBezTo>
                  <a:pt x="156460" y="4283199"/>
                  <a:pt x="161826" y="4294571"/>
                  <a:pt x="165243" y="4306529"/>
                </a:cubicBezTo>
                <a:cubicBezTo>
                  <a:pt x="194880" y="4410257"/>
                  <a:pt x="160546" y="4304236"/>
                  <a:pt x="188841" y="4389120"/>
                </a:cubicBezTo>
                <a:cubicBezTo>
                  <a:pt x="190807" y="4395019"/>
                  <a:pt x="191291" y="4401644"/>
                  <a:pt x="194740" y="4406818"/>
                </a:cubicBezTo>
                <a:cubicBezTo>
                  <a:pt x="198673" y="4412717"/>
                  <a:pt x="211553" y="4419502"/>
                  <a:pt x="206539" y="4424516"/>
                </a:cubicBezTo>
                <a:cubicBezTo>
                  <a:pt x="201525" y="4429530"/>
                  <a:pt x="194740" y="4416650"/>
                  <a:pt x="188841" y="4412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902B3D-7E38-40A4-ADD9-43641B3A6ECB}"/>
              </a:ext>
            </a:extLst>
          </p:cNvPr>
          <p:cNvSpPr/>
          <p:nvPr/>
        </p:nvSpPr>
        <p:spPr>
          <a:xfrm>
            <a:off x="5263643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69E5858-E08F-4B29-9662-76604363C1C1}"/>
              </a:ext>
            </a:extLst>
          </p:cNvPr>
          <p:cNvSpPr/>
          <p:nvPr/>
        </p:nvSpPr>
        <p:spPr>
          <a:xfrm>
            <a:off x="55386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C5BA585-D2A3-4B8F-81E4-BD94CEB8909E}"/>
              </a:ext>
            </a:extLst>
          </p:cNvPr>
          <p:cNvSpPr/>
          <p:nvPr/>
        </p:nvSpPr>
        <p:spPr>
          <a:xfrm>
            <a:off x="5810760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C99FA55-6C3A-4A0B-9EBA-45666C2D177B}"/>
              </a:ext>
            </a:extLst>
          </p:cNvPr>
          <p:cNvSpPr/>
          <p:nvPr/>
        </p:nvSpPr>
        <p:spPr>
          <a:xfrm>
            <a:off x="6085772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B503AE0-2A6C-47A9-9F32-34E5B5250EC7}"/>
              </a:ext>
            </a:extLst>
          </p:cNvPr>
          <p:cNvSpPr/>
          <p:nvPr/>
        </p:nvSpPr>
        <p:spPr>
          <a:xfrm>
            <a:off x="63528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EEC4C1-DE80-4952-A898-99151EA82516}"/>
              </a:ext>
            </a:extLst>
          </p:cNvPr>
          <p:cNvSpPr/>
          <p:nvPr/>
        </p:nvSpPr>
        <p:spPr>
          <a:xfrm>
            <a:off x="6627865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5CCE81-0AC1-4987-9D69-93F67C991455}"/>
              </a:ext>
            </a:extLst>
          </p:cNvPr>
          <p:cNvSpPr/>
          <p:nvPr/>
        </p:nvSpPr>
        <p:spPr>
          <a:xfrm>
            <a:off x="5263643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877641-0F0F-4504-8790-788AF8613151}"/>
              </a:ext>
            </a:extLst>
          </p:cNvPr>
          <p:cNvSpPr/>
          <p:nvPr/>
        </p:nvSpPr>
        <p:spPr>
          <a:xfrm>
            <a:off x="55386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1641FE-903B-4836-AE5C-8B12EC2DBB7B}"/>
              </a:ext>
            </a:extLst>
          </p:cNvPr>
          <p:cNvSpPr/>
          <p:nvPr/>
        </p:nvSpPr>
        <p:spPr>
          <a:xfrm>
            <a:off x="5810760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DD2DC5-824D-44A9-BFB6-3130F1CEDEA6}"/>
              </a:ext>
            </a:extLst>
          </p:cNvPr>
          <p:cNvSpPr/>
          <p:nvPr/>
        </p:nvSpPr>
        <p:spPr>
          <a:xfrm>
            <a:off x="6085772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7BA40E0-C00E-4E89-97FD-95503EEAFE32}"/>
              </a:ext>
            </a:extLst>
          </p:cNvPr>
          <p:cNvSpPr/>
          <p:nvPr/>
        </p:nvSpPr>
        <p:spPr>
          <a:xfrm>
            <a:off x="63528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3DDD6CA-24F5-41FA-B3D7-A2E10E824C5A}"/>
              </a:ext>
            </a:extLst>
          </p:cNvPr>
          <p:cNvSpPr/>
          <p:nvPr/>
        </p:nvSpPr>
        <p:spPr>
          <a:xfrm>
            <a:off x="5263643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53D5EB-74A1-481E-9C01-A04A29F9EA8A}"/>
              </a:ext>
            </a:extLst>
          </p:cNvPr>
          <p:cNvSpPr/>
          <p:nvPr/>
        </p:nvSpPr>
        <p:spPr>
          <a:xfrm>
            <a:off x="5538654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A7F6949-9296-4944-B03A-219F54E00137}"/>
              </a:ext>
            </a:extLst>
          </p:cNvPr>
          <p:cNvSpPr/>
          <p:nvPr/>
        </p:nvSpPr>
        <p:spPr>
          <a:xfrm>
            <a:off x="5810760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24EB92-71BB-421E-80EA-9DF20055F49A}"/>
              </a:ext>
            </a:extLst>
          </p:cNvPr>
          <p:cNvSpPr/>
          <p:nvPr/>
        </p:nvSpPr>
        <p:spPr>
          <a:xfrm>
            <a:off x="6085772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1F0DFDA-4192-4602-AA48-13514B3E67FC}"/>
              </a:ext>
            </a:extLst>
          </p:cNvPr>
          <p:cNvSpPr/>
          <p:nvPr/>
        </p:nvSpPr>
        <p:spPr>
          <a:xfrm>
            <a:off x="5263643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6281AEE-282C-42C2-A6CC-E409847B66A0}"/>
              </a:ext>
            </a:extLst>
          </p:cNvPr>
          <p:cNvSpPr/>
          <p:nvPr/>
        </p:nvSpPr>
        <p:spPr>
          <a:xfrm>
            <a:off x="5538654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960FD4-5C74-493E-8E8D-3AA817BBC56D}"/>
              </a:ext>
            </a:extLst>
          </p:cNvPr>
          <p:cNvSpPr/>
          <p:nvPr/>
        </p:nvSpPr>
        <p:spPr>
          <a:xfrm>
            <a:off x="5810760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EE4C1B5-1E0F-4078-8869-65FC4492EC7C}"/>
              </a:ext>
            </a:extLst>
          </p:cNvPr>
          <p:cNvSpPr/>
          <p:nvPr/>
        </p:nvSpPr>
        <p:spPr>
          <a:xfrm>
            <a:off x="5534639" y="473373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D3BA31-0577-4DD7-B3E0-CE5607FF95ED}"/>
              </a:ext>
            </a:extLst>
          </p:cNvPr>
          <p:cNvSpPr/>
          <p:nvPr/>
        </p:nvSpPr>
        <p:spPr>
          <a:xfrm>
            <a:off x="5263643" y="445021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1DAFF71-CA6E-4DE3-85CC-F6A3647A16FA}"/>
              </a:ext>
            </a:extLst>
          </p:cNvPr>
          <p:cNvSpPr/>
          <p:nvPr/>
        </p:nvSpPr>
        <p:spPr>
          <a:xfrm>
            <a:off x="6364091" y="449740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C63C538-8BFE-4950-AC9C-403B527BA71F}"/>
              </a:ext>
            </a:extLst>
          </p:cNvPr>
          <p:cNvSpPr/>
          <p:nvPr/>
        </p:nvSpPr>
        <p:spPr>
          <a:xfrm>
            <a:off x="6364091" y="422023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663898-17CB-4E30-A3F8-1B2DE3F4F517}"/>
              </a:ext>
            </a:extLst>
          </p:cNvPr>
          <p:cNvSpPr/>
          <p:nvPr/>
        </p:nvSpPr>
        <p:spPr>
          <a:xfrm>
            <a:off x="6364091" y="39494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41526B0-38D7-4CF4-AF74-3F963B4BC5AC}"/>
              </a:ext>
            </a:extLst>
          </p:cNvPr>
          <p:cNvSpPr/>
          <p:nvPr/>
        </p:nvSpPr>
        <p:spPr>
          <a:xfrm>
            <a:off x="6630758" y="421594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3C5CA41-519A-4D7A-AAD6-E85858ECF14B}"/>
              </a:ext>
            </a:extLst>
          </p:cNvPr>
          <p:cNvSpPr/>
          <p:nvPr/>
        </p:nvSpPr>
        <p:spPr>
          <a:xfrm>
            <a:off x="6630758" y="394467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61B791A-7A39-4B74-BDE5-B38844C1C6B6}"/>
              </a:ext>
            </a:extLst>
          </p:cNvPr>
          <p:cNvSpPr/>
          <p:nvPr/>
        </p:nvSpPr>
        <p:spPr>
          <a:xfrm>
            <a:off x="6630758" y="367340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3AB6737-EE82-40E4-8634-15ECB525D850}"/>
              </a:ext>
            </a:extLst>
          </p:cNvPr>
          <p:cNvSpPr/>
          <p:nvPr/>
        </p:nvSpPr>
        <p:spPr>
          <a:xfrm>
            <a:off x="7648429" y="422390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CE1CBB-67CC-4159-949B-36F53D1BD88F}"/>
              </a:ext>
            </a:extLst>
          </p:cNvPr>
          <p:cNvSpPr/>
          <p:nvPr/>
        </p:nvSpPr>
        <p:spPr>
          <a:xfrm>
            <a:off x="7648429" y="394672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4C44ED-CA1E-40C9-8322-08BE6EA12D0A}"/>
              </a:ext>
            </a:extLst>
          </p:cNvPr>
          <p:cNvSpPr/>
          <p:nvPr/>
        </p:nvSpPr>
        <p:spPr>
          <a:xfrm>
            <a:off x="7648429" y="367590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A7FB919-A696-4526-A53C-ADACF914309C}"/>
              </a:ext>
            </a:extLst>
          </p:cNvPr>
          <p:cNvSpPr/>
          <p:nvPr/>
        </p:nvSpPr>
        <p:spPr>
          <a:xfrm>
            <a:off x="7915096" y="395151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A815683-E55E-4B16-B9DC-3A5B82B1BC26}"/>
              </a:ext>
            </a:extLst>
          </p:cNvPr>
          <p:cNvSpPr/>
          <p:nvPr/>
        </p:nvSpPr>
        <p:spPr>
          <a:xfrm>
            <a:off x="7908746" y="367479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CC6CDAE-8EAD-484D-8F56-60E0394F5F3B}"/>
              </a:ext>
            </a:extLst>
          </p:cNvPr>
          <p:cNvSpPr/>
          <p:nvPr/>
        </p:nvSpPr>
        <p:spPr>
          <a:xfrm>
            <a:off x="7915096" y="421911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6EF2BED-628F-4B66-9326-B0A78F794BC3}"/>
              </a:ext>
            </a:extLst>
          </p:cNvPr>
          <p:cNvSpPr/>
          <p:nvPr/>
        </p:nvSpPr>
        <p:spPr>
          <a:xfrm>
            <a:off x="8184097" y="449838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A1CD179-DAC0-4845-9A30-58D4F84B4DDD}"/>
              </a:ext>
            </a:extLst>
          </p:cNvPr>
          <p:cNvSpPr/>
          <p:nvPr/>
        </p:nvSpPr>
        <p:spPr>
          <a:xfrm>
            <a:off x="8184097" y="422756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A853655-4D97-405F-9CCB-CE60E8B8DBBF}"/>
              </a:ext>
            </a:extLst>
          </p:cNvPr>
          <p:cNvSpPr/>
          <p:nvPr/>
        </p:nvSpPr>
        <p:spPr>
          <a:xfrm>
            <a:off x="8184097" y="395674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6DD3B7C-3797-41DC-844A-8E6DFD301BD0}"/>
              </a:ext>
            </a:extLst>
          </p:cNvPr>
          <p:cNvSpPr/>
          <p:nvPr/>
        </p:nvSpPr>
        <p:spPr>
          <a:xfrm>
            <a:off x="8450764" y="4219652"/>
            <a:ext cx="275012" cy="28508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EB9CB8B-AF21-48B8-8C95-C3257A8BC6F3}"/>
              </a:ext>
            </a:extLst>
          </p:cNvPr>
          <p:cNvSpPr/>
          <p:nvPr/>
        </p:nvSpPr>
        <p:spPr>
          <a:xfrm>
            <a:off x="8450764" y="395563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E0F3507-F420-4663-AA32-88A51284B00E}"/>
              </a:ext>
            </a:extLst>
          </p:cNvPr>
          <p:cNvSpPr/>
          <p:nvPr/>
        </p:nvSpPr>
        <p:spPr>
          <a:xfrm>
            <a:off x="8450764" y="449995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3104F36-23E7-4963-A3AE-97E4C7E139AD}"/>
              </a:ext>
            </a:extLst>
          </p:cNvPr>
          <p:cNvGrpSpPr/>
          <p:nvPr/>
        </p:nvGrpSpPr>
        <p:grpSpPr>
          <a:xfrm rot="16200000">
            <a:off x="10726084" y="2525229"/>
            <a:ext cx="1916492" cy="275012"/>
            <a:chOff x="9237261" y="1851818"/>
            <a:chExt cx="1916492" cy="2750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43E1D4D-939A-4A44-A41B-29D94DD9DA5C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DFB3E3E-96EC-4AB0-9D04-BC7509EE235E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9CEF358-673B-4769-8870-BBD488AB2D32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AF26721-F0DA-42F3-A86F-3BF3040F11BD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E4F9EC9-5E60-4140-BB20-E1611B692B25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99F7B6F-21AE-4AE6-8638-DD36C4185282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5E52D51-B5C4-4AB5-BB30-AA2AD5DF5E61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23F6040-064A-424F-A5D8-40818B62AF48}"/>
              </a:ext>
            </a:extLst>
          </p:cNvPr>
          <p:cNvSpPr/>
          <p:nvPr/>
        </p:nvSpPr>
        <p:spPr>
          <a:xfrm>
            <a:off x="1099519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8FCAE36-B13E-4AF9-AD30-9E384337D984}"/>
              </a:ext>
            </a:extLst>
          </p:cNvPr>
          <p:cNvSpPr/>
          <p:nvPr/>
        </p:nvSpPr>
        <p:spPr>
          <a:xfrm>
            <a:off x="1127021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B3C26E-27F8-47C5-8AF0-3778A4762324}"/>
              </a:ext>
            </a:extLst>
          </p:cNvPr>
          <p:cNvSpPr/>
          <p:nvPr/>
        </p:nvSpPr>
        <p:spPr>
          <a:xfrm>
            <a:off x="10993807" y="19726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2A7506F-7FCB-4EFB-8D0D-EFF78A595EAC}"/>
              </a:ext>
            </a:extLst>
          </p:cNvPr>
          <p:cNvSpPr/>
          <p:nvPr/>
        </p:nvSpPr>
        <p:spPr>
          <a:xfrm>
            <a:off x="11268819" y="19726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BAC0C5B-3979-42DA-9CA6-41E5AE8CBBD3}"/>
              </a:ext>
            </a:extLst>
          </p:cNvPr>
          <p:cNvSpPr/>
          <p:nvPr/>
        </p:nvSpPr>
        <p:spPr>
          <a:xfrm>
            <a:off x="10178119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105B7BA-E0FC-43EE-9AAA-707E4F133439}"/>
              </a:ext>
            </a:extLst>
          </p:cNvPr>
          <p:cNvSpPr/>
          <p:nvPr/>
        </p:nvSpPr>
        <p:spPr>
          <a:xfrm>
            <a:off x="10446781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343D25-24A9-422F-8A1A-6249AA950783}"/>
              </a:ext>
            </a:extLst>
          </p:cNvPr>
          <p:cNvSpPr>
            <a:spLocks noChangeAspect="1"/>
          </p:cNvSpPr>
          <p:nvPr/>
        </p:nvSpPr>
        <p:spPr>
          <a:xfrm>
            <a:off x="4146594" y="1847098"/>
            <a:ext cx="7881264" cy="443321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08228EB-FFA9-49A6-BD68-8EDD71B59DAE}"/>
              </a:ext>
            </a:extLst>
          </p:cNvPr>
          <p:cNvSpPr/>
          <p:nvPr/>
        </p:nvSpPr>
        <p:spPr>
          <a:xfrm>
            <a:off x="6905770" y="394467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619E7-FCA0-48F5-AEEA-FADC371AE2A7}"/>
              </a:ext>
            </a:extLst>
          </p:cNvPr>
          <p:cNvSpPr txBox="1"/>
          <p:nvPr/>
        </p:nvSpPr>
        <p:spPr>
          <a:xfrm>
            <a:off x="4053428" y="1477766"/>
            <a:ext cx="29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-1 </a:t>
            </a:r>
            <a:r>
              <a:rPr lang="ko-KR" altLang="en-US" dirty="0"/>
              <a:t>오브젝트 위치 </a:t>
            </a:r>
            <a:r>
              <a:rPr lang="en-US" altLang="ko-KR" dirty="0"/>
              <a:t>(</a:t>
            </a:r>
            <a:r>
              <a:rPr lang="ko-KR" altLang="en-US" dirty="0"/>
              <a:t>대충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525141E-A2A7-4065-82A1-665688AADAF3}"/>
              </a:ext>
            </a:extLst>
          </p:cNvPr>
          <p:cNvGrpSpPr/>
          <p:nvPr/>
        </p:nvGrpSpPr>
        <p:grpSpPr>
          <a:xfrm rot="16200000">
            <a:off x="10726084" y="4448622"/>
            <a:ext cx="1916492" cy="275012"/>
            <a:chOff x="9237261" y="1851818"/>
            <a:chExt cx="1916492" cy="2750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EEFE9D4-DC8C-4341-9EBA-B0B290680B78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1598D46-B683-4385-A6BA-0C5356077440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BFD7C78-E485-4134-84C0-08E565DED557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23C96F9-B4F1-4EB4-A2FD-913993B6047A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DBCFC0F-7D66-461B-A604-1E6457E56839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B448D69-CB63-46A2-8EB2-B266E2CB7821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598AAF2-7E68-452F-AAAB-2C44CE505343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3C6210-7531-4EAE-B249-148DAB6E7635}"/>
              </a:ext>
            </a:extLst>
          </p:cNvPr>
          <p:cNvSpPr/>
          <p:nvPr/>
        </p:nvSpPr>
        <p:spPr>
          <a:xfrm>
            <a:off x="11548425" y="58171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462DA83-E0DD-4E3D-B894-F165B87D7550}"/>
              </a:ext>
            </a:extLst>
          </p:cNvPr>
          <p:cNvSpPr/>
          <p:nvPr/>
        </p:nvSpPr>
        <p:spPr>
          <a:xfrm>
            <a:off x="11546824" y="554416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A220A65-8B31-4587-AFF9-AA5BFD08A8BE}"/>
              </a:ext>
            </a:extLst>
          </p:cNvPr>
          <p:cNvSpPr/>
          <p:nvPr/>
        </p:nvSpPr>
        <p:spPr>
          <a:xfrm>
            <a:off x="11548425" y="60999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6FB7E16-3EBC-4C2B-9863-A364D6966EA7}"/>
              </a:ext>
            </a:extLst>
          </p:cNvPr>
          <p:cNvSpPr/>
          <p:nvPr/>
        </p:nvSpPr>
        <p:spPr>
          <a:xfrm>
            <a:off x="10446781" y="555759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8E85A82-1C6A-4759-BD41-080DBD90A3D9}"/>
              </a:ext>
            </a:extLst>
          </p:cNvPr>
          <p:cNvSpPr/>
          <p:nvPr/>
        </p:nvSpPr>
        <p:spPr>
          <a:xfrm>
            <a:off x="6063194" y="1991918"/>
            <a:ext cx="451810" cy="6121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그루터기</a:t>
            </a:r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9118BC64-9C0B-433C-8B5F-7363900BBF21}"/>
              </a:ext>
            </a:extLst>
          </p:cNvPr>
          <p:cNvSpPr/>
          <p:nvPr/>
        </p:nvSpPr>
        <p:spPr>
          <a:xfrm>
            <a:off x="8427029" y="5353468"/>
            <a:ext cx="393556" cy="2616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6" name="생각 풍선: 구름 모양 145">
            <a:extLst>
              <a:ext uri="{FF2B5EF4-FFF2-40B4-BE49-F238E27FC236}">
                <a16:creationId xmlns:a16="http://schemas.microsoft.com/office/drawing/2014/main" id="{633E4DDE-8468-4F18-A721-48CBB7C31D2D}"/>
              </a:ext>
            </a:extLst>
          </p:cNvPr>
          <p:cNvSpPr/>
          <p:nvPr/>
        </p:nvSpPr>
        <p:spPr>
          <a:xfrm>
            <a:off x="9156265" y="2614769"/>
            <a:ext cx="393556" cy="2616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7" name="생각 풍선: 구름 모양 146">
            <a:extLst>
              <a:ext uri="{FF2B5EF4-FFF2-40B4-BE49-F238E27FC236}">
                <a16:creationId xmlns:a16="http://schemas.microsoft.com/office/drawing/2014/main" id="{30FA9A5B-67A4-4ADA-8560-F77FA65AC5DF}"/>
              </a:ext>
            </a:extLst>
          </p:cNvPr>
          <p:cNvSpPr/>
          <p:nvPr/>
        </p:nvSpPr>
        <p:spPr>
          <a:xfrm>
            <a:off x="8256249" y="2479661"/>
            <a:ext cx="393556" cy="2616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생각 풍선: 구름 모양 147">
            <a:extLst>
              <a:ext uri="{FF2B5EF4-FFF2-40B4-BE49-F238E27FC236}">
                <a16:creationId xmlns:a16="http://schemas.microsoft.com/office/drawing/2014/main" id="{15AEC7F2-F58A-4D13-9674-745972EFA595}"/>
              </a:ext>
            </a:extLst>
          </p:cNvPr>
          <p:cNvSpPr/>
          <p:nvPr/>
        </p:nvSpPr>
        <p:spPr>
          <a:xfrm>
            <a:off x="7367355" y="1784899"/>
            <a:ext cx="393556" cy="2616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9" name="생각 풍선: 구름 모양 148">
            <a:extLst>
              <a:ext uri="{FF2B5EF4-FFF2-40B4-BE49-F238E27FC236}">
                <a16:creationId xmlns:a16="http://schemas.microsoft.com/office/drawing/2014/main" id="{930DD5A9-466D-408C-A8A5-5525C2D725AD}"/>
              </a:ext>
            </a:extLst>
          </p:cNvPr>
          <p:cNvSpPr/>
          <p:nvPr/>
        </p:nvSpPr>
        <p:spPr>
          <a:xfrm>
            <a:off x="6405897" y="1927474"/>
            <a:ext cx="393556" cy="2616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D4F816D-D709-4CA5-994B-690E54AF355A}"/>
              </a:ext>
            </a:extLst>
          </p:cNvPr>
          <p:cNvSpPr/>
          <p:nvPr/>
        </p:nvSpPr>
        <p:spPr>
          <a:xfrm>
            <a:off x="9679517" y="2031808"/>
            <a:ext cx="390506" cy="240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데이터</a:t>
            </a:r>
            <a:endParaRPr lang="en-US" altLang="ko-KR" sz="500" dirty="0"/>
          </a:p>
          <a:p>
            <a:pPr algn="ctr"/>
            <a:r>
              <a:rPr lang="ko-KR" altLang="en-US" sz="500" dirty="0"/>
              <a:t>조각</a:t>
            </a:r>
          </a:p>
        </p:txBody>
      </p:sp>
      <p:sp>
        <p:nvSpPr>
          <p:cNvPr id="143" name="생각 풍선: 구름 모양 142">
            <a:extLst>
              <a:ext uri="{FF2B5EF4-FFF2-40B4-BE49-F238E27FC236}">
                <a16:creationId xmlns:a16="http://schemas.microsoft.com/office/drawing/2014/main" id="{1D0FE1C6-E430-4BB1-B38E-9425559D0AFD}"/>
              </a:ext>
            </a:extLst>
          </p:cNvPr>
          <p:cNvSpPr/>
          <p:nvPr/>
        </p:nvSpPr>
        <p:spPr>
          <a:xfrm>
            <a:off x="9992690" y="1719749"/>
            <a:ext cx="361025" cy="2593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4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E6CA4-6C68-44C8-8BE4-D3D23515B2C9}"/>
              </a:ext>
            </a:extLst>
          </p:cNvPr>
          <p:cNvSpPr txBox="1"/>
          <p:nvPr/>
        </p:nvSpPr>
        <p:spPr>
          <a:xfrm>
            <a:off x="6405212" y="2559263"/>
            <a:ext cx="550738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(????) </a:t>
            </a:r>
            <a:r>
              <a:rPr lang="ko-KR" altLang="en-US" dirty="0"/>
              <a:t>도트 상태</a:t>
            </a:r>
            <a:r>
              <a:rPr lang="en-US" altLang="ko-KR" dirty="0"/>
              <a:t>: </a:t>
            </a:r>
            <a:r>
              <a:rPr lang="ko-KR" altLang="en-US" dirty="0"/>
              <a:t>열람불가</a:t>
            </a:r>
            <a:r>
              <a:rPr lang="en-US" altLang="ko-KR" dirty="0"/>
              <a:t>, </a:t>
            </a:r>
            <a:r>
              <a:rPr lang="ko-KR" altLang="en-US" dirty="0"/>
              <a:t>미지의 생명체 퀘스트 </a:t>
            </a:r>
            <a:r>
              <a:rPr lang="ko-KR" altLang="en-US" dirty="0" err="1"/>
              <a:t>완료후</a:t>
            </a:r>
            <a:r>
              <a:rPr lang="ko-KR" altLang="en-US" dirty="0"/>
              <a:t> 오픈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조합법</a:t>
            </a:r>
            <a:r>
              <a:rPr lang="en-US" altLang="ko-KR" dirty="0"/>
              <a:t>: </a:t>
            </a:r>
            <a:r>
              <a:rPr lang="ko-KR" altLang="en-US" dirty="0"/>
              <a:t>다 잠김 상태</a:t>
            </a:r>
            <a:r>
              <a:rPr lang="en-US" altLang="ko-KR" dirty="0"/>
              <a:t>. (</a:t>
            </a:r>
            <a:r>
              <a:rPr lang="ko-KR" altLang="en-US" dirty="0"/>
              <a:t>조합아이템 조합법만 활성화</a:t>
            </a:r>
            <a:r>
              <a:rPr lang="en-US" altLang="ko-KR" dirty="0"/>
              <a:t>, </a:t>
            </a:r>
            <a:r>
              <a:rPr lang="ko-KR" altLang="en-US" dirty="0"/>
              <a:t>건축물 탭 비활성화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퀘스트</a:t>
            </a:r>
            <a:r>
              <a:rPr lang="en-US" altLang="ko-KR" dirty="0"/>
              <a:t>: </a:t>
            </a:r>
            <a:r>
              <a:rPr lang="ko-KR" altLang="en-US" dirty="0"/>
              <a:t>받은 퀘스트</a:t>
            </a:r>
            <a:r>
              <a:rPr lang="en-US" altLang="ko-KR" dirty="0"/>
              <a:t> </a:t>
            </a:r>
            <a:r>
              <a:rPr lang="ko-KR" altLang="en-US" dirty="0"/>
              <a:t>확인 가능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데이터조각</a:t>
            </a:r>
            <a:r>
              <a:rPr lang="en-US" altLang="ko-KR" dirty="0"/>
              <a:t>: </a:t>
            </a:r>
            <a:r>
              <a:rPr lang="ko-KR" altLang="en-US" dirty="0"/>
              <a:t>다 도트어로 읽을 수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2322F-AD55-4162-B1A0-C846A31A6769}"/>
              </a:ext>
            </a:extLst>
          </p:cNvPr>
          <p:cNvSpPr txBox="1"/>
          <p:nvPr/>
        </p:nvSpPr>
        <p:spPr>
          <a:xfrm>
            <a:off x="838200" y="1350625"/>
            <a:ext cx="71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처음 </a:t>
            </a:r>
            <a:r>
              <a:rPr lang="en-US" altLang="ko-KR" b="1" dirty="0"/>
              <a:t>TAP </a:t>
            </a:r>
            <a:r>
              <a:rPr lang="ko-KR" altLang="en-US" b="1" dirty="0"/>
              <a:t>화면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00313-B9BB-4C1E-9BC8-4A571861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303"/>
            <a:ext cx="5740401" cy="31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가지고 있던 단검으로 돌을 부실 수 있을 것 같다</a:t>
            </a:r>
            <a:r>
              <a:rPr lang="en-US" altLang="ko-KR" dirty="0"/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D26D47-9CB1-48C2-8FFD-8F68651FE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3F6A21-F351-40E6-BEF2-ABD58A449B09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75EB05B-380E-4025-82AD-60027E4D6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B6834-ED3D-43A8-AA25-F021BC257956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3B884-C6A4-4453-B260-D2E34F36CF1F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3ED55-5CF8-4C86-A233-20EB6E1742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50625"/>
            <a:ext cx="717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채집자원</a:t>
            </a:r>
            <a:r>
              <a:rPr lang="ko-KR" altLang="en-US" b="1" dirty="0"/>
              <a:t> 상호작용시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채집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채집시</a:t>
            </a:r>
            <a:r>
              <a:rPr lang="ko-KR" altLang="en-US" dirty="0"/>
              <a:t> 느낌표 말풍선 있는 픽셀조각 생성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0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대사 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41AA1-23E7-4B53-848E-A9D16247800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4639051"/>
            <a:ext cx="2725480" cy="365126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이미지 창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E049694-CF8D-4D94-96CD-88B405C53CF0}"/>
              </a:ext>
            </a:extLst>
          </p:cNvPr>
          <p:cNvSpPr txBox="1">
            <a:spLocks/>
          </p:cNvSpPr>
          <p:nvPr/>
        </p:nvSpPr>
        <p:spPr>
          <a:xfrm>
            <a:off x="838200" y="6116319"/>
            <a:ext cx="2725480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FF0000"/>
                </a:solidFill>
              </a:rPr>
              <a:t>이름 창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15CBCA15-8D5C-49C6-B2EC-D9E636B4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69B6B61-618B-40DD-9506-C182200B25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픽</a:t>
            </a:r>
            <a:r>
              <a:rPr lang="en-US" altLang="ko-KR" dirty="0"/>
              <a:t>..</a:t>
            </a:r>
            <a:r>
              <a:rPr lang="ko-KR" altLang="en-US" dirty="0"/>
              <a:t>셀</a:t>
            </a:r>
            <a:r>
              <a:rPr lang="en-US" altLang="ko-KR" dirty="0"/>
              <a:t>.. </a:t>
            </a:r>
            <a:r>
              <a:rPr lang="ko-KR" altLang="en-US" dirty="0"/>
              <a:t>조각</a:t>
            </a:r>
            <a:r>
              <a:rPr lang="en-US" altLang="ko-KR" dirty="0"/>
              <a:t>? </a:t>
            </a:r>
            <a:r>
              <a:rPr lang="ko-KR" altLang="en-US" dirty="0"/>
              <a:t>뭔 진 모르겠지만 가지고 있다 보면 쓸 일이 있지 않을까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50625"/>
            <a:ext cx="717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픽셀조각 </a:t>
            </a:r>
            <a:r>
              <a:rPr lang="ko-KR" altLang="en-US" b="1" dirty="0"/>
              <a:t>획득 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얻은 아이템 </a:t>
            </a:r>
            <a:r>
              <a:rPr lang="en-US" altLang="ko-KR" dirty="0"/>
              <a:t>UI </a:t>
            </a:r>
            <a:r>
              <a:rPr lang="ko-KR" altLang="en-US" dirty="0"/>
              <a:t>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픽셀조각 느낌표 말풍선 비활성화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D26D47-9CB1-48C2-8FFD-8F68651FE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3F6A21-F351-40E6-BEF2-ABD58A449B09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75EB05B-380E-4025-82AD-60027E4D6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B6834-ED3D-43A8-AA25-F021BC257956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CA1C80-39DD-4B02-8846-9F57F5061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74" y="2455316"/>
            <a:ext cx="2214226" cy="702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BC1E3-B42C-4B5B-9FE6-CCEB2FC9E645}"/>
              </a:ext>
            </a:extLst>
          </p:cNvPr>
          <p:cNvSpPr txBox="1"/>
          <p:nvPr/>
        </p:nvSpPr>
        <p:spPr>
          <a:xfrm>
            <a:off x="10742724" y="2623368"/>
            <a:ext cx="105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픽셀조각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0818F-CD43-4257-8F97-FDC9B6A5A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45" y="2667996"/>
            <a:ext cx="369921" cy="2800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DF728E-E4F3-44E1-A750-71C29587A7FD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8CE9D725-905B-496B-A4EA-7D240A9F39E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사람의 손길이 닿은 지 오래되어 보이는 팻말이다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드문드문 글자가 지워져 읽을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250F6-1665-4917-B9D6-C00D113D81A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50625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팻말</a:t>
            </a:r>
            <a:r>
              <a:rPr lang="ko-KR" altLang="en-US" b="1" dirty="0"/>
              <a:t> 상호작용시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팻말 느낌표 말풍선 비활성화</a:t>
            </a:r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D26D47-9CB1-48C2-8FFD-8F68651FE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3F6A21-F351-40E6-BEF2-ABD58A449B09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75EB05B-380E-4025-82AD-60027E4D6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B6834-ED3D-43A8-AA25-F021BC257956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3B884-C6A4-4453-B260-D2E34F36CF1F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59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드문드문 글자가 지워져 읽을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995F0-5869-4682-9890-C500437A448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50625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이미 확인한 </a:t>
            </a:r>
            <a:r>
              <a:rPr lang="ko-KR" altLang="en-US" b="1" dirty="0">
                <a:solidFill>
                  <a:srgbClr val="FF0000"/>
                </a:solidFill>
              </a:rPr>
              <a:t>팻말</a:t>
            </a:r>
            <a:r>
              <a:rPr lang="ko-KR" altLang="en-US" b="1" dirty="0"/>
              <a:t> 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D5E42F-038B-4139-B790-E38527AD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C1A77-76AF-441B-BF97-83BFD35B33A6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F6D47E1-6315-4744-9C14-AEB961F9A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46B19-65F6-4058-8F70-3F0E6983499E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BFFC6-49DD-4565-B16D-6FEBDE46F1C2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84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A439D12-3E3E-4644-894A-6AF183CBD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호수에 비친 내 모습이 유독 낯설게 느껴진다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00D262-59CF-477A-87C3-50F9EAFF9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5" t="51970" r="34209" b="2710"/>
          <a:stretch/>
        </p:blipFill>
        <p:spPr bwMode="auto">
          <a:xfrm>
            <a:off x="4075365" y="365125"/>
            <a:ext cx="3074104" cy="22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C3210-B173-47DB-854C-224790C6D6D0}"/>
              </a:ext>
            </a:extLst>
          </p:cNvPr>
          <p:cNvSpPr txBox="1"/>
          <p:nvPr/>
        </p:nvSpPr>
        <p:spPr>
          <a:xfrm>
            <a:off x="838201" y="1350365"/>
            <a:ext cx="3781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호수</a:t>
            </a:r>
            <a:r>
              <a:rPr lang="ko-KR" altLang="en-US" b="1" dirty="0"/>
              <a:t> 상호작용시 </a:t>
            </a:r>
            <a:endParaRPr lang="en-US" altLang="ko-KR" b="1" dirty="0"/>
          </a:p>
          <a:p>
            <a:r>
              <a:rPr lang="en-US" altLang="ko-KR" dirty="0"/>
              <a:t>- (</a:t>
            </a:r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) –&gt; </a:t>
            </a:r>
            <a:r>
              <a:rPr lang="ko-KR" altLang="en-US" dirty="0"/>
              <a:t>없어도 되긴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IMG_PlayerNormal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호수 느낌표 말풍선 비활성화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4E38D60-A3B6-4CB2-B3E6-DC7EF90AC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A7A4B6-38FE-4166-BFC4-37C1D961B7FD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423EE21-BBE9-4E46-988D-124582409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C4CC67-E6F8-4F63-AC52-8276D044D126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D402A88-D215-48CE-9CAA-20EE5A0F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32D814-E92F-4CB9-80CE-8903BCA713C6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B438D-C14C-4A51-9DAD-FBA2A7E87A3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</p:spTree>
    <p:extLst>
      <p:ext uri="{BB962C8B-B14F-4D97-AF65-F5344CB8AC3E}">
        <p14:creationId xmlns:p14="http://schemas.microsoft.com/office/powerpoint/2010/main" val="256968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A439D12-3E3E-4644-894A-6AF183CBD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호수에 비친 내 모습이 유독 낯설게 느껴진다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255F2-A648-46AA-AD6D-C0BA091EA8B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C3210-B173-47DB-854C-224790C6D6D0}"/>
              </a:ext>
            </a:extLst>
          </p:cNvPr>
          <p:cNvSpPr txBox="1"/>
          <p:nvPr/>
        </p:nvSpPr>
        <p:spPr>
          <a:xfrm>
            <a:off x="838201" y="1350365"/>
            <a:ext cx="378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이미 확인한 </a:t>
            </a:r>
            <a:r>
              <a:rPr lang="ko-KR" altLang="en-US" b="1" dirty="0">
                <a:solidFill>
                  <a:srgbClr val="FF0000"/>
                </a:solidFill>
              </a:rPr>
              <a:t>호수</a:t>
            </a:r>
            <a:r>
              <a:rPr lang="ko-KR" altLang="en-US" b="1" dirty="0"/>
              <a:t> 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</a:t>
            </a:r>
            <a:r>
              <a:rPr lang="en-US" altLang="ko-KR" dirty="0"/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4E38D60-A3B6-4CB2-B3E6-DC7EF90AC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A7A4B6-38FE-4166-BFC4-37C1D961B7FD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439DA-3D81-4B5F-8A34-41D39E56C38F}"/>
              </a:ext>
            </a:extLst>
          </p:cNvPr>
          <p:cNvSpPr txBox="1"/>
          <p:nvPr/>
        </p:nvSpPr>
        <p:spPr>
          <a:xfrm>
            <a:off x="4786563" y="6238123"/>
            <a:ext cx="261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키값</a:t>
            </a:r>
            <a:r>
              <a:rPr lang="en-US" altLang="ko-KR" dirty="0"/>
              <a:t>: </a:t>
            </a:r>
            <a:r>
              <a:rPr lang="en-US" altLang="ko-KR" dirty="0" err="1"/>
              <a:t>inputName</a:t>
            </a:r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65E8B71-5E5E-4A48-9B6C-A579C5328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0F2488-2BAE-4CAD-B9A9-5F8CF3BC4BEE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3CB9886-8352-48F8-87E3-B9A0A2813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DDEA7D-460B-4147-9687-F2A296D9AAE9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16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잔해 속에 파묻혀 있는 책을 발견했다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무슨 책이지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199" y="1348340"/>
            <a:ext cx="851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건물 잔해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느낌표 말풍선 </a:t>
            </a:r>
            <a:r>
              <a:rPr lang="ko-KR" altLang="en-US" dirty="0" err="1"/>
              <a:t>안없어짐</a:t>
            </a:r>
            <a:r>
              <a:rPr lang="en-US" altLang="ko-KR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26AEF6-CA5E-4D0E-A9CC-6ED2A74B5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027E1-A3B0-4090-9434-64EF2626AAAF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47689B3-BAF0-4103-843C-F71B058D5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069D2-68A6-4690-8C05-1EE67321674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DCE5E-DD62-474B-8819-18AD7A5F4520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471D0E-8250-436F-9DDB-5BE81E5784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t="2370" r="21125" b="3181"/>
          <a:stretch/>
        </p:blipFill>
        <p:spPr>
          <a:xfrm>
            <a:off x="5155589" y="388206"/>
            <a:ext cx="2202240" cy="2047219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7DB795-2EB1-498F-8864-CD90E09E0A6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4B72E3-E5B0-4D9A-AB5B-7BA20C586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74" y="2455316"/>
            <a:ext cx="2214226" cy="702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958CE0-80FE-4C8F-B49B-A56C60581C98}"/>
              </a:ext>
            </a:extLst>
          </p:cNvPr>
          <p:cNvSpPr txBox="1"/>
          <p:nvPr/>
        </p:nvSpPr>
        <p:spPr>
          <a:xfrm>
            <a:off x="10742724" y="2623368"/>
            <a:ext cx="105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책</a:t>
            </a:r>
          </a:p>
        </p:txBody>
      </p:sp>
    </p:spTree>
    <p:extLst>
      <p:ext uri="{BB962C8B-B14F-4D97-AF65-F5344CB8AC3E}">
        <p14:creationId xmlns:p14="http://schemas.microsoft.com/office/powerpoint/2010/main" val="214297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A6ADB-F99A-4AF3-9F14-9539924C01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* 건축 레시피가 추가되었다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TAP</a:t>
            </a:r>
            <a:r>
              <a:rPr lang="ko-KR" altLang="en-US" dirty="0"/>
              <a:t>을 눌러 내용을 확인해보자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6653C-6D54-4BC2-960B-39FA25DE61AA}"/>
              </a:ext>
            </a:extLst>
          </p:cNvPr>
          <p:cNvSpPr txBox="1"/>
          <p:nvPr/>
        </p:nvSpPr>
        <p:spPr>
          <a:xfrm>
            <a:off x="838199" y="1690688"/>
            <a:ext cx="85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TAP </a:t>
            </a:r>
            <a:r>
              <a:rPr lang="ko-KR" altLang="en-US" dirty="0"/>
              <a:t>조합법 건축 탭 활성화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건축 레시피 목록은 다 비활성화 상태임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2513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단검으로 잔해 속을 파헤쳐보면 쓸 만한 게 나올지도 몰라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199" y="1348340"/>
            <a:ext cx="851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* 이미 확인한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건물 잔해 </a:t>
            </a:r>
            <a:r>
              <a:rPr lang="ko-KR" altLang="en-US" b="1" dirty="0"/>
              <a:t>상호작용시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26AEF6-CA5E-4D0E-A9CC-6ED2A74B5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027E1-A3B0-4090-9434-64EF2626AAAF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47689B3-BAF0-4103-843C-F71B058D5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069D2-68A6-4690-8C05-1EE67321674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DCE5E-DD62-474B-8819-18AD7A5F4520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471D0E-8250-436F-9DDB-5BE81E5784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t="2370" r="21125" b="3181"/>
          <a:stretch/>
        </p:blipFill>
        <p:spPr>
          <a:xfrm>
            <a:off x="5155589" y="388206"/>
            <a:ext cx="2202240" cy="2047219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7DB795-2EB1-498F-8864-CD90E09E0A6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199" y="1348340"/>
            <a:ext cx="851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이미 확인한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건물 잔해 </a:t>
            </a:r>
            <a:r>
              <a:rPr lang="ko-KR" altLang="en-US" b="1" dirty="0" err="1"/>
              <a:t>채집시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건물 잔해 느낌표 말풍선 비활성화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건물 잔해  위치에 망가진 </a:t>
            </a:r>
            <a:r>
              <a:rPr lang="ko-KR" altLang="en-US" dirty="0" err="1"/>
              <a:t>조합기</a:t>
            </a:r>
            <a:r>
              <a:rPr lang="en-US" altLang="ko-KR" dirty="0"/>
              <a:t>(</a:t>
            </a:r>
            <a:r>
              <a:rPr lang="ko-KR" altLang="en-US" dirty="0"/>
              <a:t>느낌표 말풍선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오래된 고철 기계를 발견하였다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고철 기계를 자세히 살펴보자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3BFE9-055E-46B8-8D9B-4CCD91388C6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5AD0056-A16C-4D69-84FF-C8C9FACCE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FB67BE-5253-4BE3-BCDC-4D3BFEFFD9D8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CE4087E-5A00-47E9-A453-EDAEC6D17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3219F1-3707-45C8-ACE6-E908723F909B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BE718-DCDE-4139-A94B-792FB381A6A3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638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망가졌지만 고쳐서 쓸 수 있을 것 같다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망가진 </a:t>
            </a:r>
            <a:r>
              <a:rPr lang="ko-KR" altLang="en-US" b="1" dirty="0" err="1">
                <a:solidFill>
                  <a:srgbClr val="FF0000"/>
                </a:solidFill>
              </a:rPr>
              <a:t>조합기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조합기를 고치자</a:t>
            </a:r>
            <a:r>
              <a:rPr lang="en-US" altLang="ko-KR" dirty="0"/>
              <a:t>” </a:t>
            </a:r>
            <a:r>
              <a:rPr lang="ko-KR" altLang="en-US" dirty="0"/>
              <a:t>퀘스트 추가 출력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CABC20-8096-4606-8E40-43BE288F1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31759-4D6C-43BD-9BD2-6C4BF6586C02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9AEE9C-B344-469A-8349-909826DEE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23C619-F78A-4B76-B3D2-0D5DFE59219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7C0C8-8B36-4108-913C-DCBE4A663706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5DB963-753C-4D83-B5AD-805AB374D56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8602088-1509-42CF-B005-7B4A2CCC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AFF06-5D22-424B-A0BD-FD90EC071E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653E46B-4261-4959-AD07-B032B5382E0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0A993-7B2F-4CA7-BACB-9AD5E9DFEBF3}"/>
              </a:ext>
            </a:extLst>
          </p:cNvPr>
          <p:cNvSpPr txBox="1"/>
          <p:nvPr/>
        </p:nvSpPr>
        <p:spPr>
          <a:xfrm>
            <a:off x="150395" y="2442411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대사</a:t>
            </a:r>
            <a:r>
              <a:rPr lang="en-US" altLang="ko-KR" dirty="0"/>
              <a:t>, </a:t>
            </a:r>
            <a:r>
              <a:rPr lang="ko-KR" altLang="en-US" dirty="0"/>
              <a:t>내 생각</a:t>
            </a:r>
          </a:p>
        </p:txBody>
      </p:sp>
    </p:spTree>
    <p:extLst>
      <p:ext uri="{BB962C8B-B14F-4D97-AF65-F5344CB8AC3E}">
        <p14:creationId xmlns:p14="http://schemas.microsoft.com/office/powerpoint/2010/main" val="378006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*</a:t>
            </a:r>
            <a:r>
              <a:rPr lang="en-US" altLang="ko-KR" dirty="0"/>
              <a:t>“</a:t>
            </a:r>
            <a:r>
              <a:rPr lang="ko-KR" altLang="en-US" dirty="0"/>
              <a:t>조합기를 고치자</a:t>
            </a:r>
            <a:r>
              <a:rPr lang="en-US" altLang="ko-KR" dirty="0"/>
              <a:t>” </a:t>
            </a:r>
            <a:r>
              <a:rPr lang="ko-KR" altLang="en-US" dirty="0"/>
              <a:t>퀘스트가 추가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망가진 </a:t>
            </a:r>
            <a:r>
              <a:rPr lang="ko-KR" altLang="en-US" b="1" dirty="0" err="1">
                <a:solidFill>
                  <a:srgbClr val="FF0000"/>
                </a:solidFill>
              </a:rPr>
              <a:t>조합기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조합기를 고치자</a:t>
            </a:r>
            <a:r>
              <a:rPr lang="en-US" altLang="ko-KR" dirty="0"/>
              <a:t>” </a:t>
            </a:r>
            <a:r>
              <a:rPr lang="ko-KR" altLang="en-US" dirty="0"/>
              <a:t>퀘스트 추가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65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망가졌지만 고쳐서 쓸 수 있을 것 같다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개조된 </a:t>
            </a:r>
            <a:r>
              <a:rPr lang="ko-KR" altLang="en-US" b="1" dirty="0" err="1"/>
              <a:t>조합기</a:t>
            </a:r>
            <a:r>
              <a:rPr lang="ko-KR" altLang="en-US" b="1"/>
              <a:t> 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 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D9BAE-B4C7-4327-AC9A-7A40387AE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35030-9689-483C-B184-AA63296C3214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1B3905-639A-4DC2-97C9-7299F1D93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6A50F-7899-40D2-B9FA-294EB995225B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9D4FA-E79C-4034-BD26-2052DD0A44C0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396282-2433-4363-9A47-1CFA008041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9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망가졌지만 고쳐서 쓸 수 있을 것 같다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이미 확인한 </a:t>
            </a:r>
            <a:r>
              <a:rPr lang="ko-KR" altLang="en-US" b="1" dirty="0">
                <a:solidFill>
                  <a:srgbClr val="FF0000"/>
                </a:solidFill>
              </a:rPr>
              <a:t>망가진 </a:t>
            </a:r>
            <a:r>
              <a:rPr lang="ko-KR" altLang="en-US" b="1" dirty="0" err="1">
                <a:solidFill>
                  <a:srgbClr val="FF0000"/>
                </a:solidFill>
              </a:rPr>
              <a:t>조합기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 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D9BAE-B4C7-4327-AC9A-7A40387AE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35030-9689-483C-B184-AA63296C3214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1B3905-639A-4DC2-97C9-7299F1D93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6A50F-7899-40D2-B9FA-294EB995225B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9D4FA-E79C-4034-BD26-2052DD0A44C0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396282-2433-4363-9A47-1CFA008041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2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도끼가 박혀 있는 그루터기이다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그루터기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 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C3A892-B4AF-4A4F-B6EA-C90FB4FEE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607CD-8E61-474F-95AC-2438F0EFF59F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ADF9113-E3BF-4B1F-AA19-1C292C417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44965-2F69-4F3A-85DE-27273D04FD6E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9F2D7-3A39-454F-8DAA-A831F76E3320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266E9F-FCA2-4E87-9CDF-2F9378A0571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도끼가 박혀 있는 그루터기이다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이미 확인한 </a:t>
            </a:r>
            <a:r>
              <a:rPr lang="ko-KR" altLang="en-US" b="1" dirty="0">
                <a:solidFill>
                  <a:srgbClr val="FF0000"/>
                </a:solidFill>
              </a:rPr>
              <a:t>그루터기 </a:t>
            </a:r>
            <a:r>
              <a:rPr lang="ko-KR" altLang="en-US" b="1" dirty="0"/>
              <a:t>상호작용시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 출력 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C594F3-CB88-4458-872D-1D441CAE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D007E-E806-4D74-BB44-7BDD84999A04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48BD5F-F971-48A2-B2B2-BEE4F1230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90AC5-B039-40EF-9EC1-8FC4AA32F95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C1D5-D061-491E-9B1A-9537E022AD44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2B4B9E-43EA-44C0-A6BA-2469A67D3F2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데이터조각</a:t>
            </a:r>
            <a:r>
              <a:rPr lang="en-US" altLang="ko-KR" dirty="0"/>
              <a:t>? </a:t>
            </a:r>
            <a:r>
              <a:rPr lang="ko-KR" altLang="en-US" dirty="0"/>
              <a:t>이건 </a:t>
            </a:r>
            <a:r>
              <a:rPr lang="ko-KR" altLang="en-US" dirty="0" err="1"/>
              <a:t>뭐지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데이터 조각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/>
              <a:t>획득시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획득 </a:t>
            </a:r>
            <a:r>
              <a:rPr lang="en-US" altLang="ko-KR" dirty="0"/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C594F3-CB88-4458-872D-1D441CAE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D007E-E806-4D74-BB44-7BDD84999A04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48BD5F-F971-48A2-B2B2-BEE4F1230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90AC5-B039-40EF-9EC1-8FC4AA32F95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C1D5-D061-491E-9B1A-9537E022AD44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62AC33-2145-4B52-957C-B1FE3F8C0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74" y="2455316"/>
            <a:ext cx="2214226" cy="702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7E61C-67E6-417E-920C-27DBE77B7CEB}"/>
              </a:ext>
            </a:extLst>
          </p:cNvPr>
          <p:cNvSpPr txBox="1"/>
          <p:nvPr/>
        </p:nvSpPr>
        <p:spPr>
          <a:xfrm>
            <a:off x="10093796" y="2623368"/>
            <a:ext cx="19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데이터조각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E738DE-A848-4D2E-B425-C1083A35F0B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12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“</a:t>
            </a:r>
            <a:r>
              <a:rPr lang="ko-KR" altLang="en-US" dirty="0"/>
              <a:t>데이터조각</a:t>
            </a:r>
            <a:r>
              <a:rPr lang="en-US" altLang="ko-KR" dirty="0"/>
              <a:t>1</a:t>
            </a:r>
            <a:r>
              <a:rPr lang="ko-KR" altLang="en-US" dirty="0"/>
              <a:t>제목</a:t>
            </a:r>
            <a:r>
              <a:rPr lang="en-US" altLang="ko-KR" dirty="0"/>
              <a:t>”</a:t>
            </a:r>
            <a:r>
              <a:rPr lang="ko-KR" altLang="en-US" dirty="0"/>
              <a:t>가 오픈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Tap</a:t>
            </a:r>
            <a:r>
              <a:rPr lang="ko-KR" altLang="en-US" dirty="0"/>
              <a:t>을 눌러 데이터조각 내용을 확인해보자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데이터 조각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/>
              <a:t>획득시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텍스트출력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C594F3-CB88-4458-872D-1D441CAE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D007E-E806-4D74-BB44-7BDD84999A04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48BD5F-F971-48A2-B2B2-BEE4F1230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90AC5-B039-40EF-9EC1-8FC4AA32F953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779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EP.1 </a:t>
            </a:r>
            <a:r>
              <a:rPr lang="ko-KR" altLang="en-US" dirty="0"/>
              <a:t>낯선 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아직 살펴 볼 게 더 남아 있는 듯하다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숲 </a:t>
            </a:r>
            <a:r>
              <a:rPr lang="en-US" altLang="ko-KR" b="1" dirty="0">
                <a:solidFill>
                  <a:srgbClr val="FF0000"/>
                </a:solidFill>
              </a:rPr>
              <a:t>– 2 </a:t>
            </a:r>
            <a:r>
              <a:rPr lang="ko-KR" altLang="en-US" b="1" dirty="0">
                <a:solidFill>
                  <a:srgbClr val="FF0000"/>
                </a:solidFill>
              </a:rPr>
              <a:t>로 이동 </a:t>
            </a:r>
            <a:r>
              <a:rPr lang="ko-KR" altLang="en-US" b="1" dirty="0"/>
              <a:t>할 시 </a:t>
            </a:r>
            <a:r>
              <a:rPr lang="en-US" altLang="ko-KR" dirty="0"/>
              <a:t>(</a:t>
            </a:r>
            <a:r>
              <a:rPr lang="ko-KR" altLang="en-US" dirty="0"/>
              <a:t>주위를 둘러보자 퀘스트 </a:t>
            </a:r>
            <a:r>
              <a:rPr lang="ko-KR" altLang="en-US" dirty="0" err="1"/>
              <a:t>완료시</a:t>
            </a:r>
            <a:r>
              <a:rPr lang="ko-KR" altLang="en-US" dirty="0"/>
              <a:t> 이동가능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오브젝트 확인 </a:t>
            </a:r>
            <a:r>
              <a:rPr lang="en-US" altLang="ko-KR" dirty="0"/>
              <a:t>O, </a:t>
            </a:r>
            <a:r>
              <a:rPr lang="ko-KR" altLang="en-US" dirty="0"/>
              <a:t>주위를 둘러보자 </a:t>
            </a:r>
            <a:r>
              <a:rPr lang="ko-KR" altLang="en-US" dirty="0" err="1"/>
              <a:t>퀘</a:t>
            </a:r>
            <a:r>
              <a:rPr lang="ko-KR" altLang="en-US" dirty="0"/>
              <a:t>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-&gt;</a:t>
            </a:r>
            <a:r>
              <a:rPr lang="ko-KR" altLang="en-US" dirty="0"/>
              <a:t>숲</a:t>
            </a:r>
            <a:r>
              <a:rPr lang="en-US" altLang="ko-KR" dirty="0"/>
              <a:t>2 </a:t>
            </a:r>
            <a:r>
              <a:rPr lang="ko-KR" altLang="en-US" dirty="0" err="1"/>
              <a:t>씬으로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오브젝트 확인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-&gt;</a:t>
            </a:r>
            <a:r>
              <a:rPr lang="ko-KR" altLang="en-US" dirty="0"/>
              <a:t>씬 이동 불가</a:t>
            </a:r>
            <a:r>
              <a:rPr lang="en-US" altLang="ko-KR" dirty="0"/>
              <a:t>. </a:t>
            </a:r>
            <a:r>
              <a:rPr lang="ko-KR" altLang="en-US" dirty="0"/>
              <a:t>텍스트 출력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AA6277-EB8F-4ECE-AE51-72F64AC4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9829614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C506-B979-47EC-AD72-85551ADA3839}"/>
              </a:ext>
            </a:extLst>
          </p:cNvPr>
          <p:cNvSpPr txBox="1"/>
          <p:nvPr/>
        </p:nvSpPr>
        <p:spPr>
          <a:xfrm>
            <a:off x="9900854" y="2085984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AADAF5-0EA8-41F1-AD79-FC1C2692D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artisticChalkSketc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7429068" y="319088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14DBDD-A5DA-47DB-A172-EA445C33490E}"/>
              </a:ext>
            </a:extLst>
          </p:cNvPr>
          <p:cNvSpPr txBox="1"/>
          <p:nvPr/>
        </p:nvSpPr>
        <p:spPr>
          <a:xfrm>
            <a:off x="7544150" y="2085984"/>
            <a:ext cx="2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IMG_PlayerNoise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B5B4F-D83E-4A22-8206-2A01E2557D76}"/>
              </a:ext>
            </a:extLst>
          </p:cNvPr>
          <p:cNvSpPr txBox="1"/>
          <p:nvPr/>
        </p:nvSpPr>
        <p:spPr>
          <a:xfrm>
            <a:off x="1185770" y="3769688"/>
            <a:ext cx="2052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O</a:t>
            </a:r>
          </a:p>
          <a:p>
            <a:r>
              <a:rPr lang="en-US" altLang="ko-KR" sz="1400" dirty="0"/>
              <a:t> -&gt; </a:t>
            </a:r>
            <a:r>
              <a:rPr lang="en-US" altLang="ko-KR" sz="1400" dirty="0" err="1"/>
              <a:t>IMG_PlayerNormal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호수 상호작용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 &gt; </a:t>
            </a:r>
            <a:r>
              <a:rPr lang="en-US" altLang="ko-KR" sz="1400" dirty="0" err="1"/>
              <a:t>IMG_PlayerNoise</a:t>
            </a:r>
            <a:endParaRPr lang="ko-KR" altLang="en-US" sz="1400" dirty="0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75BE108-6BA6-46DE-83E6-1D5AD2BE86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950" y="6108032"/>
            <a:ext cx="2725480" cy="3651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4BE4D-DAF5-44D4-9494-B09054357851}"/>
              </a:ext>
            </a:extLst>
          </p:cNvPr>
          <p:cNvSpPr txBox="1"/>
          <p:nvPr/>
        </p:nvSpPr>
        <p:spPr>
          <a:xfrm>
            <a:off x="4786563" y="6238123"/>
            <a:ext cx="261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키값</a:t>
            </a:r>
            <a:r>
              <a:rPr lang="en-US" altLang="ko-KR" dirty="0"/>
              <a:t>: </a:t>
            </a:r>
            <a:r>
              <a:rPr lang="en-US" altLang="ko-KR" dirty="0" err="1"/>
              <a:t>inputName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6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814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숲</a:t>
            </a:r>
            <a:r>
              <a:rPr lang="en-US" altLang="ko-KR" b="1" dirty="0"/>
              <a:t>-2 </a:t>
            </a:r>
            <a:r>
              <a:rPr lang="ko-KR" altLang="en-US" b="1" dirty="0"/>
              <a:t>오브젝트</a:t>
            </a:r>
            <a:endParaRPr lang="en-US" altLang="ko-KR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13D123A-4F6F-44FD-AE9D-47CC7B117C14}"/>
              </a:ext>
            </a:extLst>
          </p:cNvPr>
          <p:cNvSpPr txBox="1"/>
          <p:nvPr/>
        </p:nvSpPr>
        <p:spPr>
          <a:xfrm>
            <a:off x="10861358" y="1881313"/>
            <a:ext cx="52938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Player</a:t>
            </a:r>
            <a:endParaRPr lang="ko-KR" altLang="en-US" sz="10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F5CB9FC-00ED-4475-8704-0633155A0FDB}"/>
              </a:ext>
            </a:extLst>
          </p:cNvPr>
          <p:cNvSpPr/>
          <p:nvPr/>
        </p:nvSpPr>
        <p:spPr>
          <a:xfrm>
            <a:off x="524004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C325E9-5EEE-4BE5-8521-1E9F18604407}"/>
              </a:ext>
            </a:extLst>
          </p:cNvPr>
          <p:cNvSpPr/>
          <p:nvPr/>
        </p:nvSpPr>
        <p:spPr>
          <a:xfrm>
            <a:off x="551505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F8BCA84-287E-4DEA-91C7-43046519CAAC}"/>
              </a:ext>
            </a:extLst>
          </p:cNvPr>
          <p:cNvSpPr/>
          <p:nvPr/>
        </p:nvSpPr>
        <p:spPr>
          <a:xfrm>
            <a:off x="579306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DC81BB7-763D-447B-9ECE-8C35AF4DECC4}"/>
              </a:ext>
            </a:extLst>
          </p:cNvPr>
          <p:cNvSpPr/>
          <p:nvPr/>
        </p:nvSpPr>
        <p:spPr>
          <a:xfrm>
            <a:off x="606807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CE9971C-CAA1-4778-834F-942376CCA3CF}"/>
              </a:ext>
            </a:extLst>
          </p:cNvPr>
          <p:cNvSpPr/>
          <p:nvPr/>
        </p:nvSpPr>
        <p:spPr>
          <a:xfrm>
            <a:off x="633515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CD79C0-C62A-4398-B630-651F3171092A}"/>
              </a:ext>
            </a:extLst>
          </p:cNvPr>
          <p:cNvSpPr/>
          <p:nvPr/>
        </p:nvSpPr>
        <p:spPr>
          <a:xfrm>
            <a:off x="661016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92FA8F-6523-4898-8C8C-6AC1026F96E4}"/>
              </a:ext>
            </a:extLst>
          </p:cNvPr>
          <p:cNvSpPr/>
          <p:nvPr/>
        </p:nvSpPr>
        <p:spPr>
          <a:xfrm>
            <a:off x="688817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01BF405-2228-4B31-A6BE-0A85FDE8D02E}"/>
              </a:ext>
            </a:extLst>
          </p:cNvPr>
          <p:cNvSpPr/>
          <p:nvPr/>
        </p:nvSpPr>
        <p:spPr>
          <a:xfrm>
            <a:off x="716318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D695A63-D1A2-40B2-8785-32694718673F}"/>
              </a:ext>
            </a:extLst>
          </p:cNvPr>
          <p:cNvSpPr/>
          <p:nvPr/>
        </p:nvSpPr>
        <p:spPr>
          <a:xfrm>
            <a:off x="742861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55323E2-8986-4B2D-BEB3-AACE5D8CE147}"/>
              </a:ext>
            </a:extLst>
          </p:cNvPr>
          <p:cNvSpPr/>
          <p:nvPr/>
        </p:nvSpPr>
        <p:spPr>
          <a:xfrm>
            <a:off x="770362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4E2F755-8E69-4BB7-BB8C-D6BA9B71B171}"/>
              </a:ext>
            </a:extLst>
          </p:cNvPr>
          <p:cNvSpPr/>
          <p:nvPr/>
        </p:nvSpPr>
        <p:spPr>
          <a:xfrm>
            <a:off x="798162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3DBC86A-C6D3-4F75-98BB-1EDD4FCF8C7F}"/>
              </a:ext>
            </a:extLst>
          </p:cNvPr>
          <p:cNvSpPr/>
          <p:nvPr/>
        </p:nvSpPr>
        <p:spPr>
          <a:xfrm>
            <a:off x="825663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A89135D-E2D7-44FE-B6AA-45C7F8643485}"/>
              </a:ext>
            </a:extLst>
          </p:cNvPr>
          <p:cNvSpPr/>
          <p:nvPr/>
        </p:nvSpPr>
        <p:spPr>
          <a:xfrm>
            <a:off x="853165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B81EA8A-02D8-4167-B385-0EDA67E240CB}"/>
              </a:ext>
            </a:extLst>
          </p:cNvPr>
          <p:cNvSpPr/>
          <p:nvPr/>
        </p:nvSpPr>
        <p:spPr>
          <a:xfrm>
            <a:off x="880666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5203B1-8CA1-4732-A1B4-6C40905EBF02}"/>
              </a:ext>
            </a:extLst>
          </p:cNvPr>
          <p:cNvSpPr/>
          <p:nvPr/>
        </p:nvSpPr>
        <p:spPr>
          <a:xfrm>
            <a:off x="908466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E8579E-5A85-43C5-9A71-BC76BA11F44E}"/>
              </a:ext>
            </a:extLst>
          </p:cNvPr>
          <p:cNvSpPr/>
          <p:nvPr/>
        </p:nvSpPr>
        <p:spPr>
          <a:xfrm>
            <a:off x="935967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2EAE66-6DF0-4BA4-B1D9-6344E4C60885}"/>
              </a:ext>
            </a:extLst>
          </p:cNvPr>
          <p:cNvSpPr/>
          <p:nvPr/>
        </p:nvSpPr>
        <p:spPr>
          <a:xfrm>
            <a:off x="962510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A4B7A9-3EE4-4D2A-93C2-59DC1113D868}"/>
              </a:ext>
            </a:extLst>
          </p:cNvPr>
          <p:cNvSpPr/>
          <p:nvPr/>
        </p:nvSpPr>
        <p:spPr>
          <a:xfrm>
            <a:off x="990011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A727F00-AE3B-4678-8F30-E0BBA539B90E}"/>
              </a:ext>
            </a:extLst>
          </p:cNvPr>
          <p:cNvSpPr/>
          <p:nvPr/>
        </p:nvSpPr>
        <p:spPr>
          <a:xfrm>
            <a:off x="1017176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6E29BF9-E6D9-4190-8617-306739BBC718}"/>
              </a:ext>
            </a:extLst>
          </p:cNvPr>
          <p:cNvSpPr/>
          <p:nvPr/>
        </p:nvSpPr>
        <p:spPr>
          <a:xfrm>
            <a:off x="1044678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9BC4F3-78F4-48A3-87B7-D0B04610C2C3}"/>
              </a:ext>
            </a:extLst>
          </p:cNvPr>
          <p:cNvSpPr/>
          <p:nvPr/>
        </p:nvSpPr>
        <p:spPr>
          <a:xfrm>
            <a:off x="52636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97488DB-D424-405C-A5D2-E3719EAE07CE}"/>
              </a:ext>
            </a:extLst>
          </p:cNvPr>
          <p:cNvSpPr/>
          <p:nvPr/>
        </p:nvSpPr>
        <p:spPr>
          <a:xfrm>
            <a:off x="55386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489A18-60D8-473F-9DB6-D6A4E09C2943}"/>
              </a:ext>
            </a:extLst>
          </p:cNvPr>
          <p:cNvSpPr/>
          <p:nvPr/>
        </p:nvSpPr>
        <p:spPr>
          <a:xfrm>
            <a:off x="58107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B1A4071-F8C1-46FC-9462-9CB675DF1BAB}"/>
              </a:ext>
            </a:extLst>
          </p:cNvPr>
          <p:cNvSpPr/>
          <p:nvPr/>
        </p:nvSpPr>
        <p:spPr>
          <a:xfrm>
            <a:off x="6085772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B0AF3D0-B10E-423F-9694-A1D6E79068B6}"/>
              </a:ext>
            </a:extLst>
          </p:cNvPr>
          <p:cNvSpPr/>
          <p:nvPr/>
        </p:nvSpPr>
        <p:spPr>
          <a:xfrm>
            <a:off x="63528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033455-E14D-48A7-8097-B695166A3F51}"/>
              </a:ext>
            </a:extLst>
          </p:cNvPr>
          <p:cNvSpPr/>
          <p:nvPr/>
        </p:nvSpPr>
        <p:spPr>
          <a:xfrm>
            <a:off x="662786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C41D53F-B9FE-42B3-BD62-1E7B41BB2D30}"/>
              </a:ext>
            </a:extLst>
          </p:cNvPr>
          <p:cNvSpPr/>
          <p:nvPr/>
        </p:nvSpPr>
        <p:spPr>
          <a:xfrm>
            <a:off x="689997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2228A1-AB3B-4961-84CD-CEDDE34C97DC}"/>
              </a:ext>
            </a:extLst>
          </p:cNvPr>
          <p:cNvSpPr/>
          <p:nvPr/>
        </p:nvSpPr>
        <p:spPr>
          <a:xfrm>
            <a:off x="717498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EA3027-3357-4F6D-9087-33C832085B59}"/>
              </a:ext>
            </a:extLst>
          </p:cNvPr>
          <p:cNvSpPr/>
          <p:nvPr/>
        </p:nvSpPr>
        <p:spPr>
          <a:xfrm>
            <a:off x="744040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2196395-EC90-48A3-ADDE-39F00C094C22}"/>
              </a:ext>
            </a:extLst>
          </p:cNvPr>
          <p:cNvSpPr/>
          <p:nvPr/>
        </p:nvSpPr>
        <p:spPr>
          <a:xfrm>
            <a:off x="771541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72896E-C052-44C3-9974-B6AF4D2DC79B}"/>
              </a:ext>
            </a:extLst>
          </p:cNvPr>
          <p:cNvSpPr/>
          <p:nvPr/>
        </p:nvSpPr>
        <p:spPr>
          <a:xfrm>
            <a:off x="798752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24C970C-89AF-41B5-A405-FF66DEA47A1C}"/>
              </a:ext>
            </a:extLst>
          </p:cNvPr>
          <p:cNvSpPr/>
          <p:nvPr/>
        </p:nvSpPr>
        <p:spPr>
          <a:xfrm>
            <a:off x="8262537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47631A0-05B9-4688-94BF-9A6E2D49595F}"/>
              </a:ext>
            </a:extLst>
          </p:cNvPr>
          <p:cNvSpPr/>
          <p:nvPr/>
        </p:nvSpPr>
        <p:spPr>
          <a:xfrm>
            <a:off x="853754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5BAB345-91A1-417D-8FA9-D868E315CD8A}"/>
              </a:ext>
            </a:extLst>
          </p:cNvPr>
          <p:cNvSpPr/>
          <p:nvPr/>
        </p:nvSpPr>
        <p:spPr>
          <a:xfrm>
            <a:off x="88125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272C4C7-5054-4D8D-9657-E69D6CF569DF}"/>
              </a:ext>
            </a:extLst>
          </p:cNvPr>
          <p:cNvSpPr/>
          <p:nvPr/>
        </p:nvSpPr>
        <p:spPr>
          <a:xfrm>
            <a:off x="9084666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478016-E269-4565-81AB-A23B80C1451A}"/>
              </a:ext>
            </a:extLst>
          </p:cNvPr>
          <p:cNvSpPr/>
          <p:nvPr/>
        </p:nvSpPr>
        <p:spPr>
          <a:xfrm>
            <a:off x="935967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9EFD23D-BC32-427A-A2B4-E756F2D32AB5}"/>
              </a:ext>
            </a:extLst>
          </p:cNvPr>
          <p:cNvSpPr/>
          <p:nvPr/>
        </p:nvSpPr>
        <p:spPr>
          <a:xfrm>
            <a:off x="962510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436A950-D9A3-46A9-A723-EB93F8156D46}"/>
              </a:ext>
            </a:extLst>
          </p:cNvPr>
          <p:cNvSpPr/>
          <p:nvPr/>
        </p:nvSpPr>
        <p:spPr>
          <a:xfrm>
            <a:off x="990011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93FCBF-9E44-422C-BA36-CEC3ED16FFF9}"/>
              </a:ext>
            </a:extLst>
          </p:cNvPr>
          <p:cNvSpPr/>
          <p:nvPr/>
        </p:nvSpPr>
        <p:spPr>
          <a:xfrm>
            <a:off x="1017176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4222B8E-0A8B-48D7-879F-90E19863605B}"/>
              </a:ext>
            </a:extLst>
          </p:cNvPr>
          <p:cNvSpPr/>
          <p:nvPr/>
        </p:nvSpPr>
        <p:spPr>
          <a:xfrm>
            <a:off x="1044678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72EDB1C-3508-45C8-9E69-895479824B06}"/>
              </a:ext>
            </a:extLst>
          </p:cNvPr>
          <p:cNvSpPr/>
          <p:nvPr/>
        </p:nvSpPr>
        <p:spPr>
          <a:xfrm>
            <a:off x="4908202" y="1858297"/>
            <a:ext cx="230136" cy="4425658"/>
          </a:xfrm>
          <a:custGeom>
            <a:avLst/>
            <a:gdLst>
              <a:gd name="connsiteX0" fmla="*/ 230136 w 230136"/>
              <a:gd name="connsiteY0" fmla="*/ 0 h 4425658"/>
              <a:gd name="connsiteX1" fmla="*/ 123948 w 230136"/>
              <a:gd name="connsiteY1" fmla="*/ 141584 h 4425658"/>
              <a:gd name="connsiteX2" fmla="*/ 94451 w 230136"/>
              <a:gd name="connsiteY2" fmla="*/ 224175 h 4425658"/>
              <a:gd name="connsiteX3" fmla="*/ 41357 w 230136"/>
              <a:gd name="connsiteY3" fmla="*/ 401156 h 4425658"/>
              <a:gd name="connsiteX4" fmla="*/ 29558 w 230136"/>
              <a:gd name="connsiteY4" fmla="*/ 477848 h 4425658"/>
              <a:gd name="connsiteX5" fmla="*/ 17759 w 230136"/>
              <a:gd name="connsiteY5" fmla="*/ 601734 h 4425658"/>
              <a:gd name="connsiteX6" fmla="*/ 5961 w 230136"/>
              <a:gd name="connsiteY6" fmla="*/ 684325 h 4425658"/>
              <a:gd name="connsiteX7" fmla="*/ 11860 w 230136"/>
              <a:gd name="connsiteY7" fmla="*/ 1050085 h 4425658"/>
              <a:gd name="connsiteX8" fmla="*/ 23659 w 230136"/>
              <a:gd name="connsiteY8" fmla="*/ 1179871 h 4425658"/>
              <a:gd name="connsiteX9" fmla="*/ 35457 w 230136"/>
              <a:gd name="connsiteY9" fmla="*/ 1232965 h 4425658"/>
              <a:gd name="connsiteX10" fmla="*/ 41357 w 230136"/>
              <a:gd name="connsiteY10" fmla="*/ 1315556 h 4425658"/>
              <a:gd name="connsiteX11" fmla="*/ 59055 w 230136"/>
              <a:gd name="connsiteY11" fmla="*/ 1468939 h 4425658"/>
              <a:gd name="connsiteX12" fmla="*/ 64954 w 230136"/>
              <a:gd name="connsiteY12" fmla="*/ 1693115 h 4425658"/>
              <a:gd name="connsiteX13" fmla="*/ 53155 w 230136"/>
              <a:gd name="connsiteY13" fmla="*/ 2100170 h 4425658"/>
              <a:gd name="connsiteX14" fmla="*/ 41357 w 230136"/>
              <a:gd name="connsiteY14" fmla="*/ 2218157 h 4425658"/>
              <a:gd name="connsiteX15" fmla="*/ 29558 w 230136"/>
              <a:gd name="connsiteY15" fmla="*/ 2342044 h 4425658"/>
              <a:gd name="connsiteX16" fmla="*/ 23659 w 230136"/>
              <a:gd name="connsiteY16" fmla="*/ 2406937 h 4425658"/>
              <a:gd name="connsiteX17" fmla="*/ 17759 w 230136"/>
              <a:gd name="connsiteY17" fmla="*/ 2554420 h 4425658"/>
              <a:gd name="connsiteX18" fmla="*/ 11860 w 230136"/>
              <a:gd name="connsiteY18" fmla="*/ 2619313 h 4425658"/>
              <a:gd name="connsiteX19" fmla="*/ 17759 w 230136"/>
              <a:gd name="connsiteY19" fmla="*/ 2896583 h 4425658"/>
              <a:gd name="connsiteX20" fmla="*/ 5961 w 230136"/>
              <a:gd name="connsiteY20" fmla="*/ 3474720 h 4425658"/>
              <a:gd name="connsiteX21" fmla="*/ 61 w 230136"/>
              <a:gd name="connsiteY21" fmla="*/ 3569109 h 4425658"/>
              <a:gd name="connsiteX22" fmla="*/ 11860 w 230136"/>
              <a:gd name="connsiteY22" fmla="*/ 3734291 h 4425658"/>
              <a:gd name="connsiteX23" fmla="*/ 59055 w 230136"/>
              <a:gd name="connsiteY23" fmla="*/ 3875876 h 4425658"/>
              <a:gd name="connsiteX24" fmla="*/ 82652 w 230136"/>
              <a:gd name="connsiteY24" fmla="*/ 3928970 h 4425658"/>
              <a:gd name="connsiteX25" fmla="*/ 106250 w 230136"/>
              <a:gd name="connsiteY25" fmla="*/ 3987964 h 4425658"/>
              <a:gd name="connsiteX26" fmla="*/ 123948 w 230136"/>
              <a:gd name="connsiteY26" fmla="*/ 4094152 h 4425658"/>
              <a:gd name="connsiteX27" fmla="*/ 129847 w 230136"/>
              <a:gd name="connsiteY27" fmla="*/ 4129548 h 4425658"/>
              <a:gd name="connsiteX28" fmla="*/ 153444 w 230136"/>
              <a:gd name="connsiteY28" fmla="*/ 4271133 h 4425658"/>
              <a:gd name="connsiteX29" fmla="*/ 165243 w 230136"/>
              <a:gd name="connsiteY29" fmla="*/ 4306529 h 4425658"/>
              <a:gd name="connsiteX30" fmla="*/ 188841 w 230136"/>
              <a:gd name="connsiteY30" fmla="*/ 4389120 h 4425658"/>
              <a:gd name="connsiteX31" fmla="*/ 194740 w 230136"/>
              <a:gd name="connsiteY31" fmla="*/ 4406818 h 4425658"/>
              <a:gd name="connsiteX32" fmla="*/ 206539 w 230136"/>
              <a:gd name="connsiteY32" fmla="*/ 4424516 h 4425658"/>
              <a:gd name="connsiteX33" fmla="*/ 188841 w 230136"/>
              <a:gd name="connsiteY33" fmla="*/ 4412717 h 44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0136" h="4425658">
                <a:moveTo>
                  <a:pt x="230136" y="0"/>
                </a:moveTo>
                <a:cubicBezTo>
                  <a:pt x="220749" y="11947"/>
                  <a:pt x="137100" y="115281"/>
                  <a:pt x="123948" y="141584"/>
                </a:cubicBezTo>
                <a:cubicBezTo>
                  <a:pt x="110874" y="167731"/>
                  <a:pt x="103315" y="196318"/>
                  <a:pt x="94451" y="224175"/>
                </a:cubicBezTo>
                <a:cubicBezTo>
                  <a:pt x="75776" y="282867"/>
                  <a:pt x="50723" y="340281"/>
                  <a:pt x="41357" y="401156"/>
                </a:cubicBezTo>
                <a:cubicBezTo>
                  <a:pt x="37424" y="426720"/>
                  <a:pt x="32580" y="452160"/>
                  <a:pt x="29558" y="477848"/>
                </a:cubicBezTo>
                <a:cubicBezTo>
                  <a:pt x="24711" y="519046"/>
                  <a:pt x="23625" y="560669"/>
                  <a:pt x="17759" y="601734"/>
                </a:cubicBezTo>
                <a:lnTo>
                  <a:pt x="5961" y="684325"/>
                </a:lnTo>
                <a:cubicBezTo>
                  <a:pt x="-1718" y="914663"/>
                  <a:pt x="-3965" y="812710"/>
                  <a:pt x="11860" y="1050085"/>
                </a:cubicBezTo>
                <a:cubicBezTo>
                  <a:pt x="13322" y="1072008"/>
                  <a:pt x="18958" y="1151663"/>
                  <a:pt x="23659" y="1179871"/>
                </a:cubicBezTo>
                <a:cubicBezTo>
                  <a:pt x="26640" y="1197754"/>
                  <a:pt x="31524" y="1215267"/>
                  <a:pt x="35457" y="1232965"/>
                </a:cubicBezTo>
                <a:cubicBezTo>
                  <a:pt x="37424" y="1260495"/>
                  <a:pt x="38309" y="1288124"/>
                  <a:pt x="41357" y="1315556"/>
                </a:cubicBezTo>
                <a:cubicBezTo>
                  <a:pt x="66866" y="1545139"/>
                  <a:pt x="41444" y="1240022"/>
                  <a:pt x="59055" y="1468939"/>
                </a:cubicBezTo>
                <a:cubicBezTo>
                  <a:pt x="61021" y="1543664"/>
                  <a:pt x="64954" y="1618364"/>
                  <a:pt x="64954" y="1693115"/>
                </a:cubicBezTo>
                <a:cubicBezTo>
                  <a:pt x="64954" y="1830498"/>
                  <a:pt x="65130" y="1964457"/>
                  <a:pt x="53155" y="2100170"/>
                </a:cubicBezTo>
                <a:cubicBezTo>
                  <a:pt x="49681" y="2139542"/>
                  <a:pt x="45195" y="2178819"/>
                  <a:pt x="41357" y="2218157"/>
                </a:cubicBezTo>
                <a:cubicBezTo>
                  <a:pt x="37329" y="2259444"/>
                  <a:pt x="33430" y="2300743"/>
                  <a:pt x="29558" y="2342044"/>
                </a:cubicBezTo>
                <a:cubicBezTo>
                  <a:pt x="27531" y="2363669"/>
                  <a:pt x="23659" y="2406937"/>
                  <a:pt x="23659" y="2406937"/>
                </a:cubicBezTo>
                <a:cubicBezTo>
                  <a:pt x="21692" y="2456098"/>
                  <a:pt x="20488" y="2505295"/>
                  <a:pt x="17759" y="2554420"/>
                </a:cubicBezTo>
                <a:cubicBezTo>
                  <a:pt x="16554" y="2576107"/>
                  <a:pt x="11860" y="2597593"/>
                  <a:pt x="11860" y="2619313"/>
                </a:cubicBezTo>
                <a:cubicBezTo>
                  <a:pt x="11860" y="2711757"/>
                  <a:pt x="15793" y="2804160"/>
                  <a:pt x="17759" y="2896583"/>
                </a:cubicBezTo>
                <a:cubicBezTo>
                  <a:pt x="13826" y="3089295"/>
                  <a:pt x="11032" y="3282034"/>
                  <a:pt x="5961" y="3474720"/>
                </a:cubicBezTo>
                <a:cubicBezTo>
                  <a:pt x="5132" y="3506233"/>
                  <a:pt x="-655" y="3537593"/>
                  <a:pt x="61" y="3569109"/>
                </a:cubicBezTo>
                <a:cubicBezTo>
                  <a:pt x="1315" y="3624296"/>
                  <a:pt x="5764" y="3679428"/>
                  <a:pt x="11860" y="3734291"/>
                </a:cubicBezTo>
                <a:cubicBezTo>
                  <a:pt x="15808" y="3769820"/>
                  <a:pt x="51123" y="3858030"/>
                  <a:pt x="59055" y="3875876"/>
                </a:cubicBezTo>
                <a:cubicBezTo>
                  <a:pt x="66921" y="3893574"/>
                  <a:pt x="75136" y="3911121"/>
                  <a:pt x="82652" y="3928970"/>
                </a:cubicBezTo>
                <a:cubicBezTo>
                  <a:pt x="90871" y="3948490"/>
                  <a:pt x="106250" y="3987964"/>
                  <a:pt x="106250" y="3987964"/>
                </a:cubicBezTo>
                <a:lnTo>
                  <a:pt x="123948" y="4094152"/>
                </a:lnTo>
                <a:cubicBezTo>
                  <a:pt x="125914" y="4105951"/>
                  <a:pt x="128155" y="4117707"/>
                  <a:pt x="129847" y="4129548"/>
                </a:cubicBezTo>
                <a:cubicBezTo>
                  <a:pt x="136505" y="4176152"/>
                  <a:pt x="141945" y="4225136"/>
                  <a:pt x="153444" y="4271133"/>
                </a:cubicBezTo>
                <a:cubicBezTo>
                  <a:pt x="156460" y="4283199"/>
                  <a:pt x="161826" y="4294571"/>
                  <a:pt x="165243" y="4306529"/>
                </a:cubicBezTo>
                <a:cubicBezTo>
                  <a:pt x="194880" y="4410257"/>
                  <a:pt x="160546" y="4304236"/>
                  <a:pt x="188841" y="4389120"/>
                </a:cubicBezTo>
                <a:cubicBezTo>
                  <a:pt x="190807" y="4395019"/>
                  <a:pt x="191291" y="4401644"/>
                  <a:pt x="194740" y="4406818"/>
                </a:cubicBezTo>
                <a:cubicBezTo>
                  <a:pt x="198673" y="4412717"/>
                  <a:pt x="211553" y="4419502"/>
                  <a:pt x="206539" y="4424516"/>
                </a:cubicBezTo>
                <a:cubicBezTo>
                  <a:pt x="201525" y="4429530"/>
                  <a:pt x="194740" y="4416650"/>
                  <a:pt x="188841" y="4412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10E9651-B4A0-41F8-BA72-E35EE735284C}"/>
              </a:ext>
            </a:extLst>
          </p:cNvPr>
          <p:cNvSpPr/>
          <p:nvPr/>
        </p:nvSpPr>
        <p:spPr>
          <a:xfrm>
            <a:off x="5263643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057992F-192C-4C3F-A169-9E543896302F}"/>
              </a:ext>
            </a:extLst>
          </p:cNvPr>
          <p:cNvSpPr/>
          <p:nvPr/>
        </p:nvSpPr>
        <p:spPr>
          <a:xfrm>
            <a:off x="55386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171712F-7B24-4435-ACD2-4478AEB01659}"/>
              </a:ext>
            </a:extLst>
          </p:cNvPr>
          <p:cNvSpPr/>
          <p:nvPr/>
        </p:nvSpPr>
        <p:spPr>
          <a:xfrm>
            <a:off x="5810760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775B046-EFFB-45CD-85B0-014D65369884}"/>
              </a:ext>
            </a:extLst>
          </p:cNvPr>
          <p:cNvSpPr/>
          <p:nvPr/>
        </p:nvSpPr>
        <p:spPr>
          <a:xfrm>
            <a:off x="6085772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F06B760-5A50-4B83-999E-0D9E7F362AC7}"/>
              </a:ext>
            </a:extLst>
          </p:cNvPr>
          <p:cNvSpPr/>
          <p:nvPr/>
        </p:nvSpPr>
        <p:spPr>
          <a:xfrm>
            <a:off x="63528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48DA337-7FBC-4D89-9E8D-08A2A40034B5}"/>
              </a:ext>
            </a:extLst>
          </p:cNvPr>
          <p:cNvSpPr/>
          <p:nvPr/>
        </p:nvSpPr>
        <p:spPr>
          <a:xfrm>
            <a:off x="6627865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6DAAA8B-24C1-4690-9A7E-0C6E6A787A11}"/>
              </a:ext>
            </a:extLst>
          </p:cNvPr>
          <p:cNvSpPr/>
          <p:nvPr/>
        </p:nvSpPr>
        <p:spPr>
          <a:xfrm>
            <a:off x="5263643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BBA647B-ACA8-423F-BB75-0EABEEB84886}"/>
              </a:ext>
            </a:extLst>
          </p:cNvPr>
          <p:cNvSpPr/>
          <p:nvPr/>
        </p:nvSpPr>
        <p:spPr>
          <a:xfrm>
            <a:off x="55386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9A5579F5-7442-444A-A5F3-0C174B0CB140}"/>
              </a:ext>
            </a:extLst>
          </p:cNvPr>
          <p:cNvSpPr/>
          <p:nvPr/>
        </p:nvSpPr>
        <p:spPr>
          <a:xfrm>
            <a:off x="5810760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4A49389-04DA-463F-918F-023B1CB95A82}"/>
              </a:ext>
            </a:extLst>
          </p:cNvPr>
          <p:cNvSpPr/>
          <p:nvPr/>
        </p:nvSpPr>
        <p:spPr>
          <a:xfrm>
            <a:off x="6085772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E52141F-FAE7-4FD9-92B8-A8F773421CB0}"/>
              </a:ext>
            </a:extLst>
          </p:cNvPr>
          <p:cNvSpPr/>
          <p:nvPr/>
        </p:nvSpPr>
        <p:spPr>
          <a:xfrm>
            <a:off x="63528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06507C1-97EB-4EF4-8450-A5A4BDB9A87B}"/>
              </a:ext>
            </a:extLst>
          </p:cNvPr>
          <p:cNvSpPr/>
          <p:nvPr/>
        </p:nvSpPr>
        <p:spPr>
          <a:xfrm>
            <a:off x="5263643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6B03D59-5CC0-4A99-B8AD-C1401F8DBA7C}"/>
              </a:ext>
            </a:extLst>
          </p:cNvPr>
          <p:cNvSpPr/>
          <p:nvPr/>
        </p:nvSpPr>
        <p:spPr>
          <a:xfrm>
            <a:off x="5538654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F66DFD-74E3-47D2-AF85-8CF63C963113}"/>
              </a:ext>
            </a:extLst>
          </p:cNvPr>
          <p:cNvSpPr/>
          <p:nvPr/>
        </p:nvSpPr>
        <p:spPr>
          <a:xfrm>
            <a:off x="5810760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DEBA95F-95DA-4E2B-BE8E-D23DF489E7CE}"/>
              </a:ext>
            </a:extLst>
          </p:cNvPr>
          <p:cNvSpPr/>
          <p:nvPr/>
        </p:nvSpPr>
        <p:spPr>
          <a:xfrm>
            <a:off x="6085772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2C4115A-9086-40D0-9593-DC87186F5B67}"/>
              </a:ext>
            </a:extLst>
          </p:cNvPr>
          <p:cNvSpPr/>
          <p:nvPr/>
        </p:nvSpPr>
        <p:spPr>
          <a:xfrm>
            <a:off x="5263643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5BCD85E-338E-4145-9B15-7669CF0931CA}"/>
              </a:ext>
            </a:extLst>
          </p:cNvPr>
          <p:cNvSpPr/>
          <p:nvPr/>
        </p:nvSpPr>
        <p:spPr>
          <a:xfrm>
            <a:off x="5538654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68A6BF1-C3E8-49F4-8105-7C054D1A6F17}"/>
              </a:ext>
            </a:extLst>
          </p:cNvPr>
          <p:cNvSpPr/>
          <p:nvPr/>
        </p:nvSpPr>
        <p:spPr>
          <a:xfrm>
            <a:off x="5810760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750626C-4891-4E85-9F19-42199C7C59F4}"/>
              </a:ext>
            </a:extLst>
          </p:cNvPr>
          <p:cNvSpPr/>
          <p:nvPr/>
        </p:nvSpPr>
        <p:spPr>
          <a:xfrm>
            <a:off x="5261634" y="473373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C03D849-55D0-4DEB-AC53-DDAB4E51A5F6}"/>
              </a:ext>
            </a:extLst>
          </p:cNvPr>
          <p:cNvSpPr/>
          <p:nvPr/>
        </p:nvSpPr>
        <p:spPr>
          <a:xfrm>
            <a:off x="5263643" y="445021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B72061D-AE17-4978-9AB8-2ECADF5A19BA}"/>
              </a:ext>
            </a:extLst>
          </p:cNvPr>
          <p:cNvSpPr/>
          <p:nvPr/>
        </p:nvSpPr>
        <p:spPr>
          <a:xfrm>
            <a:off x="5261634" y="417303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CC7AC2-1EB3-434D-AB5C-FE6739BED6A7}"/>
              </a:ext>
            </a:extLst>
          </p:cNvPr>
          <p:cNvSpPr/>
          <p:nvPr/>
        </p:nvSpPr>
        <p:spPr>
          <a:xfrm>
            <a:off x="5261634" y="389586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F1CB680-67E9-46CC-A246-67C6679E8210}"/>
              </a:ext>
            </a:extLst>
          </p:cNvPr>
          <p:cNvSpPr/>
          <p:nvPr/>
        </p:nvSpPr>
        <p:spPr>
          <a:xfrm>
            <a:off x="5261634" y="36250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28E6161-518A-4AA6-ABA2-EADD97716E81}"/>
              </a:ext>
            </a:extLst>
          </p:cNvPr>
          <p:cNvSpPr/>
          <p:nvPr/>
        </p:nvSpPr>
        <p:spPr>
          <a:xfrm>
            <a:off x="5528301" y="389157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B5D81C5-4737-4AD1-AD45-CE6BFEC322A2}"/>
              </a:ext>
            </a:extLst>
          </p:cNvPr>
          <p:cNvSpPr/>
          <p:nvPr/>
        </p:nvSpPr>
        <p:spPr>
          <a:xfrm>
            <a:off x="5528301" y="362030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41F536-4945-4A1E-B330-9F6A63099D04}"/>
              </a:ext>
            </a:extLst>
          </p:cNvPr>
          <p:cNvSpPr/>
          <p:nvPr/>
        </p:nvSpPr>
        <p:spPr>
          <a:xfrm>
            <a:off x="5528301" y="334902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EDA2754-5D6E-4404-8011-09F1B6A9429F}"/>
              </a:ext>
            </a:extLst>
          </p:cNvPr>
          <p:cNvSpPr/>
          <p:nvPr/>
        </p:nvSpPr>
        <p:spPr>
          <a:xfrm>
            <a:off x="5261717" y="307947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071362E-B0FB-48EE-BF93-947D6A454E8A}"/>
              </a:ext>
            </a:extLst>
          </p:cNvPr>
          <p:cNvSpPr/>
          <p:nvPr/>
        </p:nvSpPr>
        <p:spPr>
          <a:xfrm>
            <a:off x="5261717" y="280230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AC49F52-DB05-4015-B42C-225618E06795}"/>
              </a:ext>
            </a:extLst>
          </p:cNvPr>
          <p:cNvSpPr/>
          <p:nvPr/>
        </p:nvSpPr>
        <p:spPr>
          <a:xfrm>
            <a:off x="5261717" y="253147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CDDA16D-7502-49AC-A831-80354EF0D892}"/>
              </a:ext>
            </a:extLst>
          </p:cNvPr>
          <p:cNvSpPr/>
          <p:nvPr/>
        </p:nvSpPr>
        <p:spPr>
          <a:xfrm>
            <a:off x="5528384" y="280708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128DBB8-65DA-4158-B54D-A1C2288B4D02}"/>
              </a:ext>
            </a:extLst>
          </p:cNvPr>
          <p:cNvSpPr/>
          <p:nvPr/>
        </p:nvSpPr>
        <p:spPr>
          <a:xfrm>
            <a:off x="5522034" y="253036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A2C5E3E-67A9-48D8-B212-EDAAF25206EF}"/>
              </a:ext>
            </a:extLst>
          </p:cNvPr>
          <p:cNvSpPr/>
          <p:nvPr/>
        </p:nvSpPr>
        <p:spPr>
          <a:xfrm>
            <a:off x="5528384" y="307468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5BFFCBB-400B-4BC1-8FB2-79E2CB2C7FA1}"/>
              </a:ext>
            </a:extLst>
          </p:cNvPr>
          <p:cNvSpPr/>
          <p:nvPr/>
        </p:nvSpPr>
        <p:spPr>
          <a:xfrm>
            <a:off x="5536500" y="415746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F2892ED-E4F9-4218-9C3B-7BF5A334BAC5}"/>
              </a:ext>
            </a:extLst>
          </p:cNvPr>
          <p:cNvSpPr/>
          <p:nvPr/>
        </p:nvSpPr>
        <p:spPr>
          <a:xfrm>
            <a:off x="5797385" y="308314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BFAE6ED-689D-4410-AE1A-E0190D0037C7}"/>
              </a:ext>
            </a:extLst>
          </p:cNvPr>
          <p:cNvSpPr/>
          <p:nvPr/>
        </p:nvSpPr>
        <p:spPr>
          <a:xfrm>
            <a:off x="5797385" y="281231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82B52E4-2A24-48B3-AAA6-8E2F94E6018B}"/>
              </a:ext>
            </a:extLst>
          </p:cNvPr>
          <p:cNvSpPr/>
          <p:nvPr/>
        </p:nvSpPr>
        <p:spPr>
          <a:xfrm>
            <a:off x="9105440" y="2337806"/>
            <a:ext cx="275012" cy="28508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D7F1339-E79A-47AD-9C62-10C64B6FA9DF}"/>
              </a:ext>
            </a:extLst>
          </p:cNvPr>
          <p:cNvSpPr/>
          <p:nvPr/>
        </p:nvSpPr>
        <p:spPr>
          <a:xfrm>
            <a:off x="5256469" y="225687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2532498-E1A5-4043-B1E7-8161680E1740}"/>
              </a:ext>
            </a:extLst>
          </p:cNvPr>
          <p:cNvSpPr/>
          <p:nvPr/>
        </p:nvSpPr>
        <p:spPr>
          <a:xfrm>
            <a:off x="5261488" y="33494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00CB609-3BA9-4C33-BC91-470B49FAD1D8}"/>
              </a:ext>
            </a:extLst>
          </p:cNvPr>
          <p:cNvGrpSpPr/>
          <p:nvPr/>
        </p:nvGrpSpPr>
        <p:grpSpPr>
          <a:xfrm rot="16200000">
            <a:off x="10726084" y="2525229"/>
            <a:ext cx="1916492" cy="275012"/>
            <a:chOff x="9237261" y="1851818"/>
            <a:chExt cx="1916492" cy="275012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4FB658F2-D192-46A7-B9B1-CBEFF879354E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7B3AA00-BBB9-4310-BF96-66437EF2FCA9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480AE0-9A8D-415F-8E29-932E1F71BCC5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5DD9EB3-377B-4F33-B6F3-E7EB93492E55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FD3F091-F4A3-4875-B568-13342E2E9B0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EB03F1C-1662-47F9-AC6C-B9FBE47F2E6D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FA6A4949-94D0-44E8-B350-C70C861783B4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332BF2E-2DAF-4344-87A2-7CB7A0EE97C8}"/>
              </a:ext>
            </a:extLst>
          </p:cNvPr>
          <p:cNvSpPr/>
          <p:nvPr/>
        </p:nvSpPr>
        <p:spPr>
          <a:xfrm>
            <a:off x="11011202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2EE2F0F-E4AA-4E24-AAF3-40BAD25D3157}"/>
              </a:ext>
            </a:extLst>
          </p:cNvPr>
          <p:cNvSpPr/>
          <p:nvPr/>
        </p:nvSpPr>
        <p:spPr>
          <a:xfrm>
            <a:off x="11279864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3C51EA9-5398-4F9A-A1CE-B516BCFDB29F}"/>
              </a:ext>
            </a:extLst>
          </p:cNvPr>
          <p:cNvSpPr>
            <a:spLocks noChangeAspect="1"/>
          </p:cNvSpPr>
          <p:nvPr/>
        </p:nvSpPr>
        <p:spPr>
          <a:xfrm>
            <a:off x="4146594" y="1847098"/>
            <a:ext cx="7881264" cy="443321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D16F049-E8AD-41DC-9E38-47FA86E82276}"/>
              </a:ext>
            </a:extLst>
          </p:cNvPr>
          <p:cNvSpPr/>
          <p:nvPr/>
        </p:nvSpPr>
        <p:spPr>
          <a:xfrm>
            <a:off x="5542428" y="442380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12772E5-C9C2-4938-B562-27A6F2C65C74}"/>
              </a:ext>
            </a:extLst>
          </p:cNvPr>
          <p:cNvSpPr txBox="1"/>
          <p:nvPr/>
        </p:nvSpPr>
        <p:spPr>
          <a:xfrm>
            <a:off x="4053428" y="1477766"/>
            <a:ext cx="29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-2 </a:t>
            </a:r>
            <a:r>
              <a:rPr lang="ko-KR" altLang="en-US" dirty="0"/>
              <a:t>오브젝트 위치 </a:t>
            </a:r>
            <a:r>
              <a:rPr lang="en-US" altLang="ko-KR" dirty="0"/>
              <a:t>(</a:t>
            </a:r>
            <a:r>
              <a:rPr lang="ko-KR" altLang="en-US" dirty="0"/>
              <a:t>대충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400126-3953-4BBE-9BD9-42FACBF6CC78}"/>
              </a:ext>
            </a:extLst>
          </p:cNvPr>
          <p:cNvGrpSpPr/>
          <p:nvPr/>
        </p:nvGrpSpPr>
        <p:grpSpPr>
          <a:xfrm rot="16200000">
            <a:off x="10726084" y="4448622"/>
            <a:ext cx="1916492" cy="275012"/>
            <a:chOff x="9237261" y="1851818"/>
            <a:chExt cx="1916492" cy="275012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C0CD099-9371-4B5D-80E9-32B6F2C00753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A221F1A-75E9-45AA-9AB7-743BC9FE48AD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852A14BE-8056-4DB6-A313-CF130A48A97E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78AF19ED-C027-4466-BA93-AEDA10EC50A4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E3C6157-D496-4969-9A88-CCC315E922F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D7B5082-6010-424E-9097-C8C25E066274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063860E-BC90-46EA-B778-5F55A814207F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9C298FA-D589-46FA-9987-BE88B911F0A2}"/>
              </a:ext>
            </a:extLst>
          </p:cNvPr>
          <p:cNvSpPr/>
          <p:nvPr/>
        </p:nvSpPr>
        <p:spPr>
          <a:xfrm>
            <a:off x="11548425" y="58171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6D9E3F9-1DE4-4ACE-8FE1-8C8D4F78E1E0}"/>
              </a:ext>
            </a:extLst>
          </p:cNvPr>
          <p:cNvSpPr/>
          <p:nvPr/>
        </p:nvSpPr>
        <p:spPr>
          <a:xfrm>
            <a:off x="11546824" y="554416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926B24B-4110-4629-98E7-F7CFD29FE106}"/>
              </a:ext>
            </a:extLst>
          </p:cNvPr>
          <p:cNvSpPr/>
          <p:nvPr/>
        </p:nvSpPr>
        <p:spPr>
          <a:xfrm>
            <a:off x="11548425" y="60999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96DD8EA-76A7-44F4-B439-E3660CA9670B}"/>
              </a:ext>
            </a:extLst>
          </p:cNvPr>
          <p:cNvSpPr/>
          <p:nvPr/>
        </p:nvSpPr>
        <p:spPr>
          <a:xfrm>
            <a:off x="11279864" y="555759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3D037FB-A893-44AF-889E-5086470F7CA8}"/>
              </a:ext>
            </a:extLst>
          </p:cNvPr>
          <p:cNvSpPr/>
          <p:nvPr/>
        </p:nvSpPr>
        <p:spPr>
          <a:xfrm>
            <a:off x="107281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3B98E77-E2FC-47BF-A1B9-3C7404EA5CDD}"/>
              </a:ext>
            </a:extLst>
          </p:cNvPr>
          <p:cNvSpPr/>
          <p:nvPr/>
        </p:nvSpPr>
        <p:spPr>
          <a:xfrm>
            <a:off x="110031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D2D28C-27FA-4BC5-AF66-75217B207C42}"/>
              </a:ext>
            </a:extLst>
          </p:cNvPr>
          <p:cNvSpPr/>
          <p:nvPr/>
        </p:nvSpPr>
        <p:spPr>
          <a:xfrm>
            <a:off x="1127480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F078494-EDC3-4C12-8C76-356EE598BCA8}"/>
              </a:ext>
            </a:extLst>
          </p:cNvPr>
          <p:cNvSpPr/>
          <p:nvPr/>
        </p:nvSpPr>
        <p:spPr>
          <a:xfrm>
            <a:off x="5256469" y="197879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0E598E3-3B2F-4141-B0E9-91D51E1B164A}"/>
              </a:ext>
            </a:extLst>
          </p:cNvPr>
          <p:cNvSpPr/>
          <p:nvPr/>
        </p:nvSpPr>
        <p:spPr>
          <a:xfrm>
            <a:off x="7174983" y="403859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1C3750B-EBE6-4EE6-9C00-8D8DFABB5430}"/>
              </a:ext>
            </a:extLst>
          </p:cNvPr>
          <p:cNvSpPr/>
          <p:nvPr/>
        </p:nvSpPr>
        <p:spPr>
          <a:xfrm>
            <a:off x="10606837" y="413954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EC4E62A6-2A3C-403C-A95D-F8356B8C87A8}"/>
              </a:ext>
            </a:extLst>
          </p:cNvPr>
          <p:cNvSpPr/>
          <p:nvPr/>
        </p:nvSpPr>
        <p:spPr>
          <a:xfrm>
            <a:off x="8847048" y="526902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20794BC-60AF-4202-8AE5-72D65E999D8D}"/>
              </a:ext>
            </a:extLst>
          </p:cNvPr>
          <p:cNvSpPr/>
          <p:nvPr/>
        </p:nvSpPr>
        <p:spPr>
          <a:xfrm>
            <a:off x="6636749" y="246230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2B97F-F7A3-4BAE-A00E-229631A5DBD4}"/>
              </a:ext>
            </a:extLst>
          </p:cNvPr>
          <p:cNvSpPr/>
          <p:nvPr/>
        </p:nvSpPr>
        <p:spPr>
          <a:xfrm rot="5400000">
            <a:off x="8378302" y="3786151"/>
            <a:ext cx="198337" cy="223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3" name="말풍선: 타원형 262">
            <a:extLst>
              <a:ext uri="{FF2B5EF4-FFF2-40B4-BE49-F238E27FC236}">
                <a16:creationId xmlns:a16="http://schemas.microsoft.com/office/drawing/2014/main" id="{0C6DCC62-3CE9-4EFD-84D6-D0D33E2CFE23}"/>
              </a:ext>
            </a:extLst>
          </p:cNvPr>
          <p:cNvSpPr/>
          <p:nvPr/>
        </p:nvSpPr>
        <p:spPr>
          <a:xfrm>
            <a:off x="8537724" y="3562459"/>
            <a:ext cx="222952" cy="17502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3A4BE-AC40-40DF-8187-EC79B4E36DA5}"/>
              </a:ext>
            </a:extLst>
          </p:cNvPr>
          <p:cNvSpPr/>
          <p:nvPr/>
        </p:nvSpPr>
        <p:spPr>
          <a:xfrm>
            <a:off x="7392944" y="1726596"/>
            <a:ext cx="1244185" cy="242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던전 입구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9B0DC2-2A85-4F5F-9702-CD96133CB2EF}"/>
              </a:ext>
            </a:extLst>
          </p:cNvPr>
          <p:cNvSpPr/>
          <p:nvPr/>
        </p:nvSpPr>
        <p:spPr>
          <a:xfrm>
            <a:off x="11553318" y="3626398"/>
            <a:ext cx="533605" cy="55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다리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27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아까 그 곳에는 딱히 사람의 흔적이 안보였지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숲에는 나 혼자만 있는 건가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이 곳도 돌아다니면서 도움이 될 만한 것을 찾아보자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DFFCCC-074F-4BEE-B323-B3F8606BE3F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숲</a:t>
            </a:r>
            <a:r>
              <a:rPr lang="en-US" altLang="ko-KR" b="1" dirty="0">
                <a:solidFill>
                  <a:srgbClr val="FF0000"/>
                </a:solidFill>
              </a:rPr>
              <a:t>-2 </a:t>
            </a:r>
            <a:r>
              <a:rPr lang="ko-KR" altLang="en-US" b="1" dirty="0"/>
              <a:t>이동시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의문의 생명체 퀘스트 추가</a:t>
            </a:r>
            <a:endParaRPr lang="en-US" altLang="ko-KR" dirty="0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8BB1B587-A33C-4990-8617-949D9E0BB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207816A-1A64-47AB-A9F0-37512E4E1969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34CFB72-CE49-4651-8CA3-66FA0B79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FCD9EE8-0D4F-49DF-A9AD-5949732294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F90279A-3D6F-477A-8867-3E1B844A924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F1F1F-9BED-4568-B777-04C822B81A62}"/>
              </a:ext>
            </a:extLst>
          </p:cNvPr>
          <p:cNvSpPr txBox="1"/>
          <p:nvPr/>
        </p:nvSpPr>
        <p:spPr>
          <a:xfrm>
            <a:off x="150395" y="2442411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 대사</a:t>
            </a:r>
          </a:p>
        </p:txBody>
      </p:sp>
    </p:spTree>
    <p:extLst>
      <p:ext uri="{BB962C8B-B14F-4D97-AF65-F5344CB8AC3E}">
        <p14:creationId xmlns:p14="http://schemas.microsoft.com/office/powerpoint/2010/main" val="348888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의문의 생명체</a:t>
            </a:r>
            <a:r>
              <a:rPr lang="en-US" altLang="ko-KR" dirty="0"/>
              <a:t>?” </a:t>
            </a:r>
            <a:r>
              <a:rPr lang="ko-KR" altLang="en-US" dirty="0"/>
              <a:t>퀘스트가 추가되었습니다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숲</a:t>
            </a:r>
            <a:r>
              <a:rPr lang="en-US" altLang="ko-KR" b="1" dirty="0">
                <a:solidFill>
                  <a:srgbClr val="FF0000"/>
                </a:solidFill>
              </a:rPr>
              <a:t>-2 </a:t>
            </a:r>
            <a:r>
              <a:rPr lang="ko-KR" altLang="en-US" b="1" dirty="0"/>
              <a:t>이동시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의문의 생명체 퀘스트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326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움</a:t>
            </a:r>
            <a:r>
              <a:rPr lang="en-US" altLang="ko-KR" dirty="0"/>
              <a:t>!”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93B016-08B1-403F-8D3B-2BC13A17D4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의문의 생명체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7515CA-036F-4D45-9671-24D4E5E96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92" b="88336" l="6334" r="1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" t="68487" r="79946" b="9459"/>
          <a:stretch/>
        </p:blipFill>
        <p:spPr bwMode="auto">
          <a:xfrm>
            <a:off x="9180715" y="4195721"/>
            <a:ext cx="1681497" cy="12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14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털로 뒤덮여 있고 동글동글한 무언가와 눈이 마주쳤다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이건 </a:t>
            </a:r>
            <a:r>
              <a:rPr lang="ko-KR" altLang="en-US" dirty="0" err="1"/>
              <a:t>뭐지</a:t>
            </a:r>
            <a:r>
              <a:rPr lang="en-US" altLang="ko-KR" dirty="0"/>
              <a:t>?＂</a:t>
            </a:r>
          </a:p>
          <a:p>
            <a:pPr marL="0" indent="0">
              <a:buNone/>
            </a:pPr>
            <a:r>
              <a:rPr lang="ko-KR" altLang="en-US" dirty="0"/>
              <a:t>가까이 보기 위해 쪼그려 앉는 순간</a:t>
            </a:r>
            <a:r>
              <a:rPr lang="en-US" altLang="ko-KR" dirty="0"/>
              <a:t>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D4F71-7B32-47E5-8349-9DA8D662382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7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!!!.</a:t>
            </a:r>
          </a:p>
          <a:p>
            <a:pPr marL="0" indent="0">
              <a:buNone/>
            </a:pPr>
            <a:r>
              <a:rPr lang="ko-KR" altLang="en-US" dirty="0"/>
              <a:t>갈색 생명체는 튀어 올라 허리춤에 있는 주머니를 낚아채 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주머니 속의 픽셀조각을 꺼내 입에 물고서 내 주위를 폴짝 뛰어다닌다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5D858-1420-4B91-9ACD-9DC77428FED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F8D2C-6D3F-4279-A25C-8C31ABC3B78C}"/>
              </a:ext>
            </a:extLst>
          </p:cNvPr>
          <p:cNvSpPr txBox="1"/>
          <p:nvPr/>
        </p:nvSpPr>
        <p:spPr>
          <a:xfrm>
            <a:off x="1175708" y="267983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놀라는 표정</a:t>
            </a:r>
          </a:p>
        </p:txBody>
      </p:sp>
    </p:spTree>
    <p:extLst>
      <p:ext uri="{BB962C8B-B14F-4D97-AF65-F5344CB8AC3E}">
        <p14:creationId xmlns:p14="http://schemas.microsoft.com/office/powerpoint/2010/main" val="4082859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움</a:t>
            </a:r>
            <a:r>
              <a:rPr lang="en-US" altLang="ko-KR" dirty="0"/>
              <a:t>! </a:t>
            </a:r>
            <a:r>
              <a:rPr lang="ko-KR" altLang="en-US" dirty="0"/>
              <a:t>움</a:t>
            </a:r>
            <a:r>
              <a:rPr lang="en-US" altLang="ko-KR" dirty="0"/>
              <a:t>! </a:t>
            </a:r>
            <a:r>
              <a:rPr lang="ko-KR" altLang="en-US" dirty="0"/>
              <a:t>움</a:t>
            </a:r>
            <a:r>
              <a:rPr lang="en-US" altLang="ko-KR" dirty="0"/>
              <a:t>!”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93B016-08B1-403F-8D3B-2BC13A17D4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생명체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AFE070A-1B5C-4BDC-AD38-B3B4A2E6C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92" b="88336" l="6334" r="1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" t="68487" r="79946" b="9459"/>
          <a:stretch/>
        </p:blipFill>
        <p:spPr bwMode="auto">
          <a:xfrm>
            <a:off x="9180715" y="4195721"/>
            <a:ext cx="1681497" cy="12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2E58E5EF-2F90-4DC0-AF91-85052BE7858D}"/>
              </a:ext>
            </a:extLst>
          </p:cNvPr>
          <p:cNvSpPr txBox="1">
            <a:spLocks/>
          </p:cNvSpPr>
          <p:nvPr/>
        </p:nvSpPr>
        <p:spPr>
          <a:xfrm>
            <a:off x="8658724" y="2760641"/>
            <a:ext cx="2725480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웃고있는</a:t>
            </a:r>
            <a:r>
              <a:rPr lang="en-US" altLang="ko-KR" dirty="0"/>
              <a:t>,</a:t>
            </a:r>
            <a:r>
              <a:rPr lang="ko-KR" altLang="en-US" dirty="0"/>
              <a:t> 행복해하는</a:t>
            </a:r>
          </a:p>
        </p:txBody>
      </p:sp>
    </p:spTree>
    <p:extLst>
      <p:ext uri="{BB962C8B-B14F-4D97-AF65-F5344CB8AC3E}">
        <p14:creationId xmlns:p14="http://schemas.microsoft.com/office/powerpoint/2010/main" val="3254890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저 조각이 마음에 든 걸까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몇 바퀴를 정신없이 뛰어다닌 갈색의 생명체는 픽셀조각을 있는 힘껏 물었지만 딱딱한 픽셀 조각을 부시기에는 역부족이었다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4F708-8F67-442E-9E49-96103A12032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40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웅</a:t>
            </a:r>
            <a:r>
              <a:rPr lang="en-US" altLang="ko-KR" dirty="0"/>
              <a:t>…”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93B016-08B1-403F-8D3B-2BC13A17D4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생명체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19A36-2561-41D5-87EF-A5E78CE2F4A1}"/>
              </a:ext>
            </a:extLst>
          </p:cNvPr>
          <p:cNvSpPr txBox="1"/>
          <p:nvPr/>
        </p:nvSpPr>
        <p:spPr>
          <a:xfrm>
            <a:off x="9101366" y="2783777"/>
            <a:ext cx="184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시무룩한 표정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E8DC35-4656-436E-93B9-8668ABFD8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92" b="88336" l="6334" r="1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" t="68487" r="79946" b="9459"/>
          <a:stretch/>
        </p:blipFill>
        <p:spPr bwMode="auto">
          <a:xfrm>
            <a:off x="9180715" y="4195721"/>
            <a:ext cx="1681497" cy="12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73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픽셀조각을 먹고 싶어 하는 건가</a:t>
            </a:r>
            <a:r>
              <a:rPr lang="en-US" altLang="ko-KR" dirty="0"/>
              <a:t>? </a:t>
            </a:r>
            <a:r>
              <a:rPr lang="ko-KR" altLang="en-US" dirty="0"/>
              <a:t>딱딱해서 못 먹을 것 같은데</a:t>
            </a:r>
            <a:r>
              <a:rPr lang="en-US" altLang="ko-KR" dirty="0"/>
              <a:t>.. </a:t>
            </a:r>
            <a:r>
              <a:rPr lang="ko-KR" altLang="en-US" dirty="0"/>
              <a:t>어쩌면 좋지</a:t>
            </a:r>
            <a:r>
              <a:rPr lang="en-US" altLang="ko-KR" dirty="0"/>
              <a:t>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E8394-10FA-465C-8883-9018012ED1A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 err="1"/>
              <a:t>엣칭</a:t>
            </a:r>
            <a:r>
              <a:rPr lang="en-US" altLang="ko-KR" dirty="0"/>
              <a:t>!”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ko-KR" altLang="en-US" dirty="0"/>
              <a:t>주르륵</a:t>
            </a:r>
            <a:r>
              <a:rPr lang="en-US" altLang="ko-KR" dirty="0"/>
              <a:t>/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93B016-08B1-403F-8D3B-2BC13A17D4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생명체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81C3D-BB1F-492E-AE01-14A082A40ADF}"/>
              </a:ext>
            </a:extLst>
          </p:cNvPr>
          <p:cNvSpPr txBox="1"/>
          <p:nvPr/>
        </p:nvSpPr>
        <p:spPr>
          <a:xfrm>
            <a:off x="47194" y="2737300"/>
            <a:ext cx="277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코먹는소리</a:t>
            </a:r>
            <a:r>
              <a:rPr lang="ko-KR" altLang="en-US" dirty="0"/>
              <a:t> 수정하기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45165-BBA4-42C2-BA39-9DB3E075F43D}"/>
              </a:ext>
            </a:extLst>
          </p:cNvPr>
          <p:cNvSpPr txBox="1"/>
          <p:nvPr/>
        </p:nvSpPr>
        <p:spPr>
          <a:xfrm>
            <a:off x="9231756" y="2783777"/>
            <a:ext cx="157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콧물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5899097-A33F-471C-8AD6-780D005A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92" b="88336" l="6334" r="1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" t="68487" r="79946" b="9459"/>
          <a:stretch/>
        </p:blipFill>
        <p:spPr bwMode="auto">
          <a:xfrm>
            <a:off x="9180715" y="4195721"/>
            <a:ext cx="1681497" cy="12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6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생명체는 추운 듯 몸을 부들부들 떨더니 콧물을 훌쩍였다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어디 따듯한 곳 </a:t>
            </a:r>
            <a:r>
              <a:rPr lang="ko-KR" altLang="en-US" dirty="0" err="1"/>
              <a:t>없으려나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조심스럽게 작은 생명체에게 손을 뻗었다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8774B-FD58-4D04-B073-94EA26814A4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0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339C2A8-1FB2-4C84-84F5-03A30816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904E397-789B-4C77-9073-92B9F70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1FDAB-D52E-4731-B722-B0F4EA33F963}"/>
              </a:ext>
            </a:extLst>
          </p:cNvPr>
          <p:cNvSpPr txBox="1"/>
          <p:nvPr/>
        </p:nvSpPr>
        <p:spPr>
          <a:xfrm>
            <a:off x="150395" y="2442411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대사</a:t>
            </a:r>
          </a:p>
        </p:txBody>
      </p:sp>
    </p:spTree>
    <p:extLst>
      <p:ext uri="{BB962C8B-B14F-4D97-AF65-F5344CB8AC3E}">
        <p14:creationId xmlns:p14="http://schemas.microsoft.com/office/powerpoint/2010/main" val="1086418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춥지 않은 곳으로 </a:t>
            </a:r>
            <a:r>
              <a:rPr lang="ko-KR" altLang="en-US" dirty="0" err="1"/>
              <a:t>데려다</a:t>
            </a:r>
            <a:r>
              <a:rPr lang="ko-KR" altLang="en-US" dirty="0"/>
              <a:t> 줄게</a:t>
            </a:r>
            <a:r>
              <a:rPr lang="en-US" altLang="ko-KR" dirty="0"/>
              <a:t>. </a:t>
            </a:r>
            <a:r>
              <a:rPr lang="ko-KR" altLang="en-US" dirty="0"/>
              <a:t>같이 갈래</a:t>
            </a:r>
            <a:r>
              <a:rPr lang="en-US" altLang="ko-KR" dirty="0"/>
              <a:t>?”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B06B1-06C7-4785-BDED-7B62B03B5C7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69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“…”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93B016-08B1-403F-8D3B-2BC13A17D4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갈색 생명체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45165-BBA4-42C2-BA39-9DB3E075F43D}"/>
              </a:ext>
            </a:extLst>
          </p:cNvPr>
          <p:cNvSpPr txBox="1"/>
          <p:nvPr/>
        </p:nvSpPr>
        <p:spPr>
          <a:xfrm>
            <a:off x="9231756" y="2783777"/>
            <a:ext cx="157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콧물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5899097-A33F-471C-8AD6-780D005A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92" b="88336" l="6334" r="1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" t="68487" r="79946" b="9459"/>
          <a:stretch/>
        </p:blipFill>
        <p:spPr bwMode="auto">
          <a:xfrm>
            <a:off x="9180715" y="4195721"/>
            <a:ext cx="1681497" cy="12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98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말을 알아들었는지 나와 길게 눈을 마주한 아이는 </a:t>
            </a:r>
            <a:r>
              <a:rPr lang="ko-KR" altLang="en-US" dirty="0" err="1"/>
              <a:t>쭈뼛</a:t>
            </a:r>
            <a:r>
              <a:rPr lang="ko-KR" altLang="en-US" dirty="0"/>
              <a:t> 눈치를 보며 가까이 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손에 따듯한 온기가 느껴지고</a:t>
            </a:r>
            <a:r>
              <a:rPr lang="en-US" altLang="ko-KR" dirty="0"/>
              <a:t>, </a:t>
            </a:r>
            <a:r>
              <a:rPr lang="ko-KR" altLang="en-US" dirty="0"/>
              <a:t>이 작은 몸에서 힘차게 뛰고 있는 고동이 흘러 들어온다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기억이 온전하지 않은 채 홀로 섬에 있다는 불안감이 차차 녹아 내리기 시작했다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621EE-F83E-420D-BED9-3E88391977E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6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DCA48-91C0-4C15-B2A1-FF9D097D3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잘 부탁해</a:t>
            </a:r>
            <a:r>
              <a:rPr lang="en-US" altLang="ko-KR" dirty="0"/>
              <a:t>. </a:t>
            </a:r>
            <a:r>
              <a:rPr lang="ko-KR" altLang="en-US" dirty="0"/>
              <a:t>난 </a:t>
            </a:r>
            <a:r>
              <a:rPr lang="en-US" altLang="ko-KR" dirty="0" err="1"/>
              <a:t>PlayerName</a:t>
            </a:r>
            <a:r>
              <a:rPr lang="ko-KR" altLang="en-US" dirty="0"/>
              <a:t>이야</a:t>
            </a:r>
            <a:r>
              <a:rPr lang="en-US" altLang="ko-KR" dirty="0"/>
              <a:t>. </a:t>
            </a:r>
            <a:r>
              <a:rPr lang="ko-KR" altLang="en-US" dirty="0"/>
              <a:t>앞으로 나와 </a:t>
            </a:r>
            <a:r>
              <a:rPr lang="ko-KR" altLang="en-US" dirty="0" err="1"/>
              <a:t>함께야</a:t>
            </a:r>
            <a:r>
              <a:rPr lang="ko-KR" altLang="en-US" dirty="0"/>
              <a:t> 문식아</a:t>
            </a:r>
            <a:r>
              <a:rPr lang="en-US" altLang="ko-KR" dirty="0"/>
              <a:t>”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A95301-9101-4A1C-81ED-8A2331D5D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7" b="96782" l="35067" r="96582">
                        <a14:foregroundMark x1="65676" y1="6207" x2="65676" y2="6207"/>
                        <a14:foregroundMark x1="76523" y1="86667" x2="76523" y2="86667"/>
                        <a14:foregroundMark x1="80089" y1="81839" x2="80089" y2="81839"/>
                        <a14:foregroundMark x1="78009" y1="80000" x2="69688" y2="83218"/>
                        <a14:foregroundMark x1="69688" y1="83218" x2="69688" y2="83218"/>
                        <a14:foregroundMark x1="57504" y1="77241" x2="48143" y2="76552"/>
                        <a14:foregroundMark x1="48143" y1="76552" x2="42199" y2="83678"/>
                        <a14:foregroundMark x1="42199" y1="83678" x2="51412" y2="91494"/>
                        <a14:foregroundMark x1="51412" y1="91494" x2="62407" y2="93563"/>
                        <a14:foregroundMark x1="62407" y1="93563" x2="92125" y2="88276"/>
                        <a14:foregroundMark x1="92125" y1="88276" x2="82615" y2="78161"/>
                        <a14:foregroundMark x1="82615" y1="78161" x2="56315" y2="77931"/>
                        <a14:foregroundMark x1="41308" y1="84598" x2="39525" y2="84368"/>
                        <a14:foregroundMark x1="46360" y1="85287" x2="38336" y2="84828"/>
                        <a14:foregroundMark x1="38336" y1="84828" x2="46360" y2="90345"/>
                        <a14:foregroundMark x1="46360" y1="90345" x2="46657" y2="85977"/>
                        <a14:foregroundMark x1="61664" y1="90115" x2="51857" y2="91264"/>
                        <a14:foregroundMark x1="51857" y1="91264" x2="70070" y2="95264"/>
                        <a14:foregroundMark x1="70498" y1="94222" x2="58544" y2="88506"/>
                        <a14:foregroundMark x1="58544" y1="88506" x2="55721" y2="88736"/>
                        <a14:foregroundMark x1="94056" y1="86437" x2="91382" y2="85517"/>
                        <a14:foregroundMark x1="40267" y1="88046" x2="39227" y2="88736"/>
                        <a14:foregroundMark x1="94799" y1="89195" x2="93759" y2="88276"/>
                        <a14:foregroundMark x1="35215" y1="88736" x2="37741" y2="88506"/>
                        <a14:foregroundMark x1="94948" y1="88506" x2="96731" y2="88736"/>
                        <a14:foregroundMark x1="62704" y1="95172" x2="70134" y2="93103"/>
                        <a14:foregroundMark x1="70134" y1="93103" x2="70579" y2="92184"/>
                        <a14:foregroundMark x1="66270" y1="96092" x2="65676" y2="96782"/>
                        <a14:backgroundMark x1="96285" y1="93793" x2="95245" y2="95402"/>
                        <a14:backgroundMark x1="97028" y1="93333" x2="96731" y2="91034"/>
                        <a14:backgroundMark x1="95801" y1="90877" x2="96582" y2="90575"/>
                        <a14:backgroundMark x1="69539" y1="96552" x2="78009" y2="96552"/>
                        <a14:backgroundMark x1="37194" y1="89885" x2="38782" y2="89885"/>
                        <a14:backgroundMark x1="38039" y1="89885" x2="37194" y2="898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232" r="1513" b="-290"/>
          <a:stretch/>
        </p:blipFill>
        <p:spPr bwMode="auto">
          <a:xfrm>
            <a:off x="1104468" y="3747952"/>
            <a:ext cx="2250443" cy="2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81C7-5BDB-47EF-A192-036C82B06CC5}"/>
              </a:ext>
            </a:extLst>
          </p:cNvPr>
          <p:cNvSpPr txBox="1"/>
          <p:nvPr/>
        </p:nvSpPr>
        <p:spPr>
          <a:xfrm>
            <a:off x="1175708" y="5514848"/>
            <a:ext cx="210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IMG_PlayerNormal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B198D-D2D5-49ED-AB0C-F07A158F68A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E3B9D-38BA-47D8-A286-5E2E56D5BD38}"/>
              </a:ext>
            </a:extLst>
          </p:cNvPr>
          <p:cNvSpPr txBox="1"/>
          <p:nvPr/>
        </p:nvSpPr>
        <p:spPr>
          <a:xfrm>
            <a:off x="1175708" y="2692400"/>
            <a:ext cx="182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환하게 웃는</a:t>
            </a:r>
          </a:p>
        </p:txBody>
      </p:sp>
    </p:spTree>
    <p:extLst>
      <p:ext uri="{BB962C8B-B14F-4D97-AF65-F5344CB8AC3E}">
        <p14:creationId xmlns:p14="http://schemas.microsoft.com/office/powerpoint/2010/main" val="1016525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의문의 생명체</a:t>
            </a:r>
            <a:r>
              <a:rPr lang="en-US" altLang="ko-KR" dirty="0"/>
              <a:t>?” </a:t>
            </a:r>
            <a:r>
              <a:rPr lang="ko-KR" altLang="en-US" dirty="0"/>
              <a:t>퀘스트 완료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TAP</a:t>
            </a:r>
            <a:r>
              <a:rPr lang="ko-KR" altLang="en-US" dirty="0"/>
              <a:t> </a:t>
            </a:r>
            <a:r>
              <a:rPr lang="ko-KR" altLang="en-US" dirty="0" err="1"/>
              <a:t>상태창</a:t>
            </a:r>
            <a:r>
              <a:rPr lang="ko-KR" altLang="en-US" dirty="0"/>
              <a:t> 오픈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 조합아이템 레시피 획득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</p:spTree>
    <p:extLst>
      <p:ext uri="{BB962C8B-B14F-4D97-AF65-F5344CB8AC3E}">
        <p14:creationId xmlns:p14="http://schemas.microsoft.com/office/powerpoint/2010/main" val="1490170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문식이의 성장일기</a:t>
            </a:r>
            <a:r>
              <a:rPr lang="en-US" altLang="ko-KR" dirty="0"/>
              <a:t>”</a:t>
            </a:r>
            <a:r>
              <a:rPr lang="ko-KR" altLang="en-US" dirty="0"/>
              <a:t> 퀘스트가 추가 되었다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</p:spTree>
    <p:extLst>
      <p:ext uri="{BB962C8B-B14F-4D97-AF65-F5344CB8AC3E}">
        <p14:creationId xmlns:p14="http://schemas.microsoft.com/office/powerpoint/2010/main" val="2148810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EP.3</a:t>
            </a:r>
            <a:r>
              <a:rPr lang="ko-KR" altLang="en-US" dirty="0"/>
              <a:t> 의문의 생명체</a:t>
            </a:r>
          </a:p>
        </p:txBody>
      </p:sp>
    </p:spTree>
    <p:extLst>
      <p:ext uri="{BB962C8B-B14F-4D97-AF65-F5344CB8AC3E}">
        <p14:creationId xmlns:p14="http://schemas.microsoft.com/office/powerpoint/2010/main" val="3102380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EP.3</a:t>
            </a:r>
            <a:r>
              <a:rPr lang="ko-KR" altLang="en-US" dirty="0"/>
              <a:t> 의문의 생명체</a:t>
            </a:r>
          </a:p>
        </p:txBody>
      </p:sp>
    </p:spTree>
    <p:extLst>
      <p:ext uri="{BB962C8B-B14F-4D97-AF65-F5344CB8AC3E}">
        <p14:creationId xmlns:p14="http://schemas.microsoft.com/office/powerpoint/2010/main" val="3412049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3BBD-5013-49C6-A26B-98B922EF1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조합기를 고치자</a:t>
            </a:r>
            <a:r>
              <a:rPr lang="en-US" altLang="ko-KR" dirty="0"/>
              <a:t>” </a:t>
            </a:r>
            <a:r>
              <a:rPr lang="ko-KR" altLang="en-US" dirty="0"/>
              <a:t>퀘스트가 추가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F2BA6-1FD4-4F4C-ACDE-86E1AEB92D75}"/>
              </a:ext>
            </a:extLst>
          </p:cNvPr>
          <p:cNvSpPr txBox="1"/>
          <p:nvPr/>
        </p:nvSpPr>
        <p:spPr>
          <a:xfrm>
            <a:off x="838200" y="1348340"/>
            <a:ext cx="717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도트</a:t>
            </a:r>
            <a:r>
              <a:rPr lang="ko-KR" altLang="en-US" b="1" dirty="0"/>
              <a:t> 상호작용시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조합기를 고치자</a:t>
            </a:r>
            <a:r>
              <a:rPr lang="en-US" altLang="ko-KR" dirty="0"/>
              <a:t>” </a:t>
            </a:r>
            <a:r>
              <a:rPr lang="ko-KR" altLang="en-US" dirty="0"/>
              <a:t>퀘스트 추가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748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814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의문의 생명체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숲</a:t>
            </a:r>
            <a:r>
              <a:rPr lang="en-US" altLang="ko-KR" b="1" dirty="0"/>
              <a:t>-2 </a:t>
            </a:r>
            <a:r>
              <a:rPr lang="ko-KR" altLang="en-US" b="1" dirty="0"/>
              <a:t>오브젝트</a:t>
            </a:r>
            <a:endParaRPr lang="en-US" altLang="ko-KR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13D123A-4F6F-44FD-AE9D-47CC7B117C14}"/>
              </a:ext>
            </a:extLst>
          </p:cNvPr>
          <p:cNvSpPr txBox="1"/>
          <p:nvPr/>
        </p:nvSpPr>
        <p:spPr>
          <a:xfrm>
            <a:off x="10861358" y="1881313"/>
            <a:ext cx="52938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Player</a:t>
            </a:r>
            <a:endParaRPr lang="ko-KR" altLang="en-US" sz="10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F5CB9FC-00ED-4475-8704-0633155A0FDB}"/>
              </a:ext>
            </a:extLst>
          </p:cNvPr>
          <p:cNvSpPr/>
          <p:nvPr/>
        </p:nvSpPr>
        <p:spPr>
          <a:xfrm>
            <a:off x="524004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C325E9-5EEE-4BE5-8521-1E9F18604407}"/>
              </a:ext>
            </a:extLst>
          </p:cNvPr>
          <p:cNvSpPr/>
          <p:nvPr/>
        </p:nvSpPr>
        <p:spPr>
          <a:xfrm>
            <a:off x="551505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F8BCA84-287E-4DEA-91C7-43046519CAAC}"/>
              </a:ext>
            </a:extLst>
          </p:cNvPr>
          <p:cNvSpPr/>
          <p:nvPr/>
        </p:nvSpPr>
        <p:spPr>
          <a:xfrm>
            <a:off x="579306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DC81BB7-763D-447B-9ECE-8C35AF4DECC4}"/>
              </a:ext>
            </a:extLst>
          </p:cNvPr>
          <p:cNvSpPr/>
          <p:nvPr/>
        </p:nvSpPr>
        <p:spPr>
          <a:xfrm>
            <a:off x="606807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CE9971C-CAA1-4778-834F-942376CCA3CF}"/>
              </a:ext>
            </a:extLst>
          </p:cNvPr>
          <p:cNvSpPr/>
          <p:nvPr/>
        </p:nvSpPr>
        <p:spPr>
          <a:xfrm>
            <a:off x="633515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CD79C0-C62A-4398-B630-651F3171092A}"/>
              </a:ext>
            </a:extLst>
          </p:cNvPr>
          <p:cNvSpPr/>
          <p:nvPr/>
        </p:nvSpPr>
        <p:spPr>
          <a:xfrm>
            <a:off x="661016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92FA8F-6523-4898-8C8C-6AC1026F96E4}"/>
              </a:ext>
            </a:extLst>
          </p:cNvPr>
          <p:cNvSpPr/>
          <p:nvPr/>
        </p:nvSpPr>
        <p:spPr>
          <a:xfrm>
            <a:off x="688817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01BF405-2228-4B31-A6BE-0A85FDE8D02E}"/>
              </a:ext>
            </a:extLst>
          </p:cNvPr>
          <p:cNvSpPr/>
          <p:nvPr/>
        </p:nvSpPr>
        <p:spPr>
          <a:xfrm>
            <a:off x="716318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D695A63-D1A2-40B2-8785-32694718673F}"/>
              </a:ext>
            </a:extLst>
          </p:cNvPr>
          <p:cNvSpPr/>
          <p:nvPr/>
        </p:nvSpPr>
        <p:spPr>
          <a:xfrm>
            <a:off x="742861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55323E2-8986-4B2D-BEB3-AACE5D8CE147}"/>
              </a:ext>
            </a:extLst>
          </p:cNvPr>
          <p:cNvSpPr/>
          <p:nvPr/>
        </p:nvSpPr>
        <p:spPr>
          <a:xfrm>
            <a:off x="770362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4E2F755-8E69-4BB7-BB8C-D6BA9B71B171}"/>
              </a:ext>
            </a:extLst>
          </p:cNvPr>
          <p:cNvSpPr/>
          <p:nvPr/>
        </p:nvSpPr>
        <p:spPr>
          <a:xfrm>
            <a:off x="798162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3DBC86A-C6D3-4F75-98BB-1EDD4FCF8C7F}"/>
              </a:ext>
            </a:extLst>
          </p:cNvPr>
          <p:cNvSpPr/>
          <p:nvPr/>
        </p:nvSpPr>
        <p:spPr>
          <a:xfrm>
            <a:off x="825663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A89135D-E2D7-44FE-B6AA-45C7F8643485}"/>
              </a:ext>
            </a:extLst>
          </p:cNvPr>
          <p:cNvSpPr/>
          <p:nvPr/>
        </p:nvSpPr>
        <p:spPr>
          <a:xfrm>
            <a:off x="853165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B81EA8A-02D8-4167-B385-0EDA67E240CB}"/>
              </a:ext>
            </a:extLst>
          </p:cNvPr>
          <p:cNvSpPr/>
          <p:nvPr/>
        </p:nvSpPr>
        <p:spPr>
          <a:xfrm>
            <a:off x="880666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5203B1-8CA1-4732-A1B4-6C40905EBF02}"/>
              </a:ext>
            </a:extLst>
          </p:cNvPr>
          <p:cNvSpPr/>
          <p:nvPr/>
        </p:nvSpPr>
        <p:spPr>
          <a:xfrm>
            <a:off x="908466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E8579E-5A85-43C5-9A71-BC76BA11F44E}"/>
              </a:ext>
            </a:extLst>
          </p:cNvPr>
          <p:cNvSpPr/>
          <p:nvPr/>
        </p:nvSpPr>
        <p:spPr>
          <a:xfrm>
            <a:off x="935967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2EAE66-6DF0-4BA4-B1D9-6344E4C60885}"/>
              </a:ext>
            </a:extLst>
          </p:cNvPr>
          <p:cNvSpPr/>
          <p:nvPr/>
        </p:nvSpPr>
        <p:spPr>
          <a:xfrm>
            <a:off x="962510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A4B7A9-3EE4-4D2A-93C2-59DC1113D868}"/>
              </a:ext>
            </a:extLst>
          </p:cNvPr>
          <p:cNvSpPr/>
          <p:nvPr/>
        </p:nvSpPr>
        <p:spPr>
          <a:xfrm>
            <a:off x="990011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A727F00-AE3B-4678-8F30-E0BBA539B90E}"/>
              </a:ext>
            </a:extLst>
          </p:cNvPr>
          <p:cNvSpPr/>
          <p:nvPr/>
        </p:nvSpPr>
        <p:spPr>
          <a:xfrm>
            <a:off x="1017176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6E29BF9-E6D9-4190-8617-306739BBC718}"/>
              </a:ext>
            </a:extLst>
          </p:cNvPr>
          <p:cNvSpPr/>
          <p:nvPr/>
        </p:nvSpPr>
        <p:spPr>
          <a:xfrm>
            <a:off x="1044678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9BC4F3-78F4-48A3-87B7-D0B04610C2C3}"/>
              </a:ext>
            </a:extLst>
          </p:cNvPr>
          <p:cNvSpPr/>
          <p:nvPr/>
        </p:nvSpPr>
        <p:spPr>
          <a:xfrm>
            <a:off x="52636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97488DB-D424-405C-A5D2-E3719EAE07CE}"/>
              </a:ext>
            </a:extLst>
          </p:cNvPr>
          <p:cNvSpPr/>
          <p:nvPr/>
        </p:nvSpPr>
        <p:spPr>
          <a:xfrm>
            <a:off x="55386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489A18-60D8-473F-9DB6-D6A4E09C2943}"/>
              </a:ext>
            </a:extLst>
          </p:cNvPr>
          <p:cNvSpPr/>
          <p:nvPr/>
        </p:nvSpPr>
        <p:spPr>
          <a:xfrm>
            <a:off x="58107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B1A4071-F8C1-46FC-9462-9CB675DF1BAB}"/>
              </a:ext>
            </a:extLst>
          </p:cNvPr>
          <p:cNvSpPr/>
          <p:nvPr/>
        </p:nvSpPr>
        <p:spPr>
          <a:xfrm>
            <a:off x="6085772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B0AF3D0-B10E-423F-9694-A1D6E79068B6}"/>
              </a:ext>
            </a:extLst>
          </p:cNvPr>
          <p:cNvSpPr/>
          <p:nvPr/>
        </p:nvSpPr>
        <p:spPr>
          <a:xfrm>
            <a:off x="63528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033455-E14D-48A7-8097-B695166A3F51}"/>
              </a:ext>
            </a:extLst>
          </p:cNvPr>
          <p:cNvSpPr/>
          <p:nvPr/>
        </p:nvSpPr>
        <p:spPr>
          <a:xfrm>
            <a:off x="662786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C41D53F-B9FE-42B3-BD62-1E7B41BB2D30}"/>
              </a:ext>
            </a:extLst>
          </p:cNvPr>
          <p:cNvSpPr/>
          <p:nvPr/>
        </p:nvSpPr>
        <p:spPr>
          <a:xfrm>
            <a:off x="689997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2228A1-AB3B-4961-84CD-CEDDE34C97DC}"/>
              </a:ext>
            </a:extLst>
          </p:cNvPr>
          <p:cNvSpPr/>
          <p:nvPr/>
        </p:nvSpPr>
        <p:spPr>
          <a:xfrm>
            <a:off x="717498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EA3027-3357-4F6D-9087-33C832085B59}"/>
              </a:ext>
            </a:extLst>
          </p:cNvPr>
          <p:cNvSpPr/>
          <p:nvPr/>
        </p:nvSpPr>
        <p:spPr>
          <a:xfrm>
            <a:off x="744040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2196395-EC90-48A3-ADDE-39F00C094C22}"/>
              </a:ext>
            </a:extLst>
          </p:cNvPr>
          <p:cNvSpPr/>
          <p:nvPr/>
        </p:nvSpPr>
        <p:spPr>
          <a:xfrm>
            <a:off x="771541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72896E-C052-44C3-9974-B6AF4D2DC79B}"/>
              </a:ext>
            </a:extLst>
          </p:cNvPr>
          <p:cNvSpPr/>
          <p:nvPr/>
        </p:nvSpPr>
        <p:spPr>
          <a:xfrm>
            <a:off x="798752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24C970C-89AF-41B5-A405-FF66DEA47A1C}"/>
              </a:ext>
            </a:extLst>
          </p:cNvPr>
          <p:cNvSpPr/>
          <p:nvPr/>
        </p:nvSpPr>
        <p:spPr>
          <a:xfrm>
            <a:off x="8262537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47631A0-05B9-4688-94BF-9A6E2D49595F}"/>
              </a:ext>
            </a:extLst>
          </p:cNvPr>
          <p:cNvSpPr/>
          <p:nvPr/>
        </p:nvSpPr>
        <p:spPr>
          <a:xfrm>
            <a:off x="853754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5BAB345-91A1-417D-8FA9-D868E315CD8A}"/>
              </a:ext>
            </a:extLst>
          </p:cNvPr>
          <p:cNvSpPr/>
          <p:nvPr/>
        </p:nvSpPr>
        <p:spPr>
          <a:xfrm>
            <a:off x="88125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272C4C7-5054-4D8D-9657-E69D6CF569DF}"/>
              </a:ext>
            </a:extLst>
          </p:cNvPr>
          <p:cNvSpPr/>
          <p:nvPr/>
        </p:nvSpPr>
        <p:spPr>
          <a:xfrm>
            <a:off x="9084666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478016-E269-4565-81AB-A23B80C1451A}"/>
              </a:ext>
            </a:extLst>
          </p:cNvPr>
          <p:cNvSpPr/>
          <p:nvPr/>
        </p:nvSpPr>
        <p:spPr>
          <a:xfrm>
            <a:off x="935967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9EFD23D-BC32-427A-A2B4-E756F2D32AB5}"/>
              </a:ext>
            </a:extLst>
          </p:cNvPr>
          <p:cNvSpPr/>
          <p:nvPr/>
        </p:nvSpPr>
        <p:spPr>
          <a:xfrm>
            <a:off x="962510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436A950-D9A3-46A9-A723-EB93F8156D46}"/>
              </a:ext>
            </a:extLst>
          </p:cNvPr>
          <p:cNvSpPr/>
          <p:nvPr/>
        </p:nvSpPr>
        <p:spPr>
          <a:xfrm>
            <a:off x="990011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93FCBF-9E44-422C-BA36-CEC3ED16FFF9}"/>
              </a:ext>
            </a:extLst>
          </p:cNvPr>
          <p:cNvSpPr/>
          <p:nvPr/>
        </p:nvSpPr>
        <p:spPr>
          <a:xfrm>
            <a:off x="1017176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4222B8E-0A8B-48D7-879F-90E19863605B}"/>
              </a:ext>
            </a:extLst>
          </p:cNvPr>
          <p:cNvSpPr/>
          <p:nvPr/>
        </p:nvSpPr>
        <p:spPr>
          <a:xfrm>
            <a:off x="1044678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72EDB1C-3508-45C8-9E69-895479824B06}"/>
              </a:ext>
            </a:extLst>
          </p:cNvPr>
          <p:cNvSpPr/>
          <p:nvPr/>
        </p:nvSpPr>
        <p:spPr>
          <a:xfrm>
            <a:off x="4908202" y="1858297"/>
            <a:ext cx="230136" cy="4425658"/>
          </a:xfrm>
          <a:custGeom>
            <a:avLst/>
            <a:gdLst>
              <a:gd name="connsiteX0" fmla="*/ 230136 w 230136"/>
              <a:gd name="connsiteY0" fmla="*/ 0 h 4425658"/>
              <a:gd name="connsiteX1" fmla="*/ 123948 w 230136"/>
              <a:gd name="connsiteY1" fmla="*/ 141584 h 4425658"/>
              <a:gd name="connsiteX2" fmla="*/ 94451 w 230136"/>
              <a:gd name="connsiteY2" fmla="*/ 224175 h 4425658"/>
              <a:gd name="connsiteX3" fmla="*/ 41357 w 230136"/>
              <a:gd name="connsiteY3" fmla="*/ 401156 h 4425658"/>
              <a:gd name="connsiteX4" fmla="*/ 29558 w 230136"/>
              <a:gd name="connsiteY4" fmla="*/ 477848 h 4425658"/>
              <a:gd name="connsiteX5" fmla="*/ 17759 w 230136"/>
              <a:gd name="connsiteY5" fmla="*/ 601734 h 4425658"/>
              <a:gd name="connsiteX6" fmla="*/ 5961 w 230136"/>
              <a:gd name="connsiteY6" fmla="*/ 684325 h 4425658"/>
              <a:gd name="connsiteX7" fmla="*/ 11860 w 230136"/>
              <a:gd name="connsiteY7" fmla="*/ 1050085 h 4425658"/>
              <a:gd name="connsiteX8" fmla="*/ 23659 w 230136"/>
              <a:gd name="connsiteY8" fmla="*/ 1179871 h 4425658"/>
              <a:gd name="connsiteX9" fmla="*/ 35457 w 230136"/>
              <a:gd name="connsiteY9" fmla="*/ 1232965 h 4425658"/>
              <a:gd name="connsiteX10" fmla="*/ 41357 w 230136"/>
              <a:gd name="connsiteY10" fmla="*/ 1315556 h 4425658"/>
              <a:gd name="connsiteX11" fmla="*/ 59055 w 230136"/>
              <a:gd name="connsiteY11" fmla="*/ 1468939 h 4425658"/>
              <a:gd name="connsiteX12" fmla="*/ 64954 w 230136"/>
              <a:gd name="connsiteY12" fmla="*/ 1693115 h 4425658"/>
              <a:gd name="connsiteX13" fmla="*/ 53155 w 230136"/>
              <a:gd name="connsiteY13" fmla="*/ 2100170 h 4425658"/>
              <a:gd name="connsiteX14" fmla="*/ 41357 w 230136"/>
              <a:gd name="connsiteY14" fmla="*/ 2218157 h 4425658"/>
              <a:gd name="connsiteX15" fmla="*/ 29558 w 230136"/>
              <a:gd name="connsiteY15" fmla="*/ 2342044 h 4425658"/>
              <a:gd name="connsiteX16" fmla="*/ 23659 w 230136"/>
              <a:gd name="connsiteY16" fmla="*/ 2406937 h 4425658"/>
              <a:gd name="connsiteX17" fmla="*/ 17759 w 230136"/>
              <a:gd name="connsiteY17" fmla="*/ 2554420 h 4425658"/>
              <a:gd name="connsiteX18" fmla="*/ 11860 w 230136"/>
              <a:gd name="connsiteY18" fmla="*/ 2619313 h 4425658"/>
              <a:gd name="connsiteX19" fmla="*/ 17759 w 230136"/>
              <a:gd name="connsiteY19" fmla="*/ 2896583 h 4425658"/>
              <a:gd name="connsiteX20" fmla="*/ 5961 w 230136"/>
              <a:gd name="connsiteY20" fmla="*/ 3474720 h 4425658"/>
              <a:gd name="connsiteX21" fmla="*/ 61 w 230136"/>
              <a:gd name="connsiteY21" fmla="*/ 3569109 h 4425658"/>
              <a:gd name="connsiteX22" fmla="*/ 11860 w 230136"/>
              <a:gd name="connsiteY22" fmla="*/ 3734291 h 4425658"/>
              <a:gd name="connsiteX23" fmla="*/ 59055 w 230136"/>
              <a:gd name="connsiteY23" fmla="*/ 3875876 h 4425658"/>
              <a:gd name="connsiteX24" fmla="*/ 82652 w 230136"/>
              <a:gd name="connsiteY24" fmla="*/ 3928970 h 4425658"/>
              <a:gd name="connsiteX25" fmla="*/ 106250 w 230136"/>
              <a:gd name="connsiteY25" fmla="*/ 3987964 h 4425658"/>
              <a:gd name="connsiteX26" fmla="*/ 123948 w 230136"/>
              <a:gd name="connsiteY26" fmla="*/ 4094152 h 4425658"/>
              <a:gd name="connsiteX27" fmla="*/ 129847 w 230136"/>
              <a:gd name="connsiteY27" fmla="*/ 4129548 h 4425658"/>
              <a:gd name="connsiteX28" fmla="*/ 153444 w 230136"/>
              <a:gd name="connsiteY28" fmla="*/ 4271133 h 4425658"/>
              <a:gd name="connsiteX29" fmla="*/ 165243 w 230136"/>
              <a:gd name="connsiteY29" fmla="*/ 4306529 h 4425658"/>
              <a:gd name="connsiteX30" fmla="*/ 188841 w 230136"/>
              <a:gd name="connsiteY30" fmla="*/ 4389120 h 4425658"/>
              <a:gd name="connsiteX31" fmla="*/ 194740 w 230136"/>
              <a:gd name="connsiteY31" fmla="*/ 4406818 h 4425658"/>
              <a:gd name="connsiteX32" fmla="*/ 206539 w 230136"/>
              <a:gd name="connsiteY32" fmla="*/ 4424516 h 4425658"/>
              <a:gd name="connsiteX33" fmla="*/ 188841 w 230136"/>
              <a:gd name="connsiteY33" fmla="*/ 4412717 h 44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0136" h="4425658">
                <a:moveTo>
                  <a:pt x="230136" y="0"/>
                </a:moveTo>
                <a:cubicBezTo>
                  <a:pt x="220749" y="11947"/>
                  <a:pt x="137100" y="115281"/>
                  <a:pt x="123948" y="141584"/>
                </a:cubicBezTo>
                <a:cubicBezTo>
                  <a:pt x="110874" y="167731"/>
                  <a:pt x="103315" y="196318"/>
                  <a:pt x="94451" y="224175"/>
                </a:cubicBezTo>
                <a:cubicBezTo>
                  <a:pt x="75776" y="282867"/>
                  <a:pt x="50723" y="340281"/>
                  <a:pt x="41357" y="401156"/>
                </a:cubicBezTo>
                <a:cubicBezTo>
                  <a:pt x="37424" y="426720"/>
                  <a:pt x="32580" y="452160"/>
                  <a:pt x="29558" y="477848"/>
                </a:cubicBezTo>
                <a:cubicBezTo>
                  <a:pt x="24711" y="519046"/>
                  <a:pt x="23625" y="560669"/>
                  <a:pt x="17759" y="601734"/>
                </a:cubicBezTo>
                <a:lnTo>
                  <a:pt x="5961" y="684325"/>
                </a:lnTo>
                <a:cubicBezTo>
                  <a:pt x="-1718" y="914663"/>
                  <a:pt x="-3965" y="812710"/>
                  <a:pt x="11860" y="1050085"/>
                </a:cubicBezTo>
                <a:cubicBezTo>
                  <a:pt x="13322" y="1072008"/>
                  <a:pt x="18958" y="1151663"/>
                  <a:pt x="23659" y="1179871"/>
                </a:cubicBezTo>
                <a:cubicBezTo>
                  <a:pt x="26640" y="1197754"/>
                  <a:pt x="31524" y="1215267"/>
                  <a:pt x="35457" y="1232965"/>
                </a:cubicBezTo>
                <a:cubicBezTo>
                  <a:pt x="37424" y="1260495"/>
                  <a:pt x="38309" y="1288124"/>
                  <a:pt x="41357" y="1315556"/>
                </a:cubicBezTo>
                <a:cubicBezTo>
                  <a:pt x="66866" y="1545139"/>
                  <a:pt x="41444" y="1240022"/>
                  <a:pt x="59055" y="1468939"/>
                </a:cubicBezTo>
                <a:cubicBezTo>
                  <a:pt x="61021" y="1543664"/>
                  <a:pt x="64954" y="1618364"/>
                  <a:pt x="64954" y="1693115"/>
                </a:cubicBezTo>
                <a:cubicBezTo>
                  <a:pt x="64954" y="1830498"/>
                  <a:pt x="65130" y="1964457"/>
                  <a:pt x="53155" y="2100170"/>
                </a:cubicBezTo>
                <a:cubicBezTo>
                  <a:pt x="49681" y="2139542"/>
                  <a:pt x="45195" y="2178819"/>
                  <a:pt x="41357" y="2218157"/>
                </a:cubicBezTo>
                <a:cubicBezTo>
                  <a:pt x="37329" y="2259444"/>
                  <a:pt x="33430" y="2300743"/>
                  <a:pt x="29558" y="2342044"/>
                </a:cubicBezTo>
                <a:cubicBezTo>
                  <a:pt x="27531" y="2363669"/>
                  <a:pt x="23659" y="2406937"/>
                  <a:pt x="23659" y="2406937"/>
                </a:cubicBezTo>
                <a:cubicBezTo>
                  <a:pt x="21692" y="2456098"/>
                  <a:pt x="20488" y="2505295"/>
                  <a:pt x="17759" y="2554420"/>
                </a:cubicBezTo>
                <a:cubicBezTo>
                  <a:pt x="16554" y="2576107"/>
                  <a:pt x="11860" y="2597593"/>
                  <a:pt x="11860" y="2619313"/>
                </a:cubicBezTo>
                <a:cubicBezTo>
                  <a:pt x="11860" y="2711757"/>
                  <a:pt x="15793" y="2804160"/>
                  <a:pt x="17759" y="2896583"/>
                </a:cubicBezTo>
                <a:cubicBezTo>
                  <a:pt x="13826" y="3089295"/>
                  <a:pt x="11032" y="3282034"/>
                  <a:pt x="5961" y="3474720"/>
                </a:cubicBezTo>
                <a:cubicBezTo>
                  <a:pt x="5132" y="3506233"/>
                  <a:pt x="-655" y="3537593"/>
                  <a:pt x="61" y="3569109"/>
                </a:cubicBezTo>
                <a:cubicBezTo>
                  <a:pt x="1315" y="3624296"/>
                  <a:pt x="5764" y="3679428"/>
                  <a:pt x="11860" y="3734291"/>
                </a:cubicBezTo>
                <a:cubicBezTo>
                  <a:pt x="15808" y="3769820"/>
                  <a:pt x="51123" y="3858030"/>
                  <a:pt x="59055" y="3875876"/>
                </a:cubicBezTo>
                <a:cubicBezTo>
                  <a:pt x="66921" y="3893574"/>
                  <a:pt x="75136" y="3911121"/>
                  <a:pt x="82652" y="3928970"/>
                </a:cubicBezTo>
                <a:cubicBezTo>
                  <a:pt x="90871" y="3948490"/>
                  <a:pt x="106250" y="3987964"/>
                  <a:pt x="106250" y="3987964"/>
                </a:cubicBezTo>
                <a:lnTo>
                  <a:pt x="123948" y="4094152"/>
                </a:lnTo>
                <a:cubicBezTo>
                  <a:pt x="125914" y="4105951"/>
                  <a:pt x="128155" y="4117707"/>
                  <a:pt x="129847" y="4129548"/>
                </a:cubicBezTo>
                <a:cubicBezTo>
                  <a:pt x="136505" y="4176152"/>
                  <a:pt x="141945" y="4225136"/>
                  <a:pt x="153444" y="4271133"/>
                </a:cubicBezTo>
                <a:cubicBezTo>
                  <a:pt x="156460" y="4283199"/>
                  <a:pt x="161826" y="4294571"/>
                  <a:pt x="165243" y="4306529"/>
                </a:cubicBezTo>
                <a:cubicBezTo>
                  <a:pt x="194880" y="4410257"/>
                  <a:pt x="160546" y="4304236"/>
                  <a:pt x="188841" y="4389120"/>
                </a:cubicBezTo>
                <a:cubicBezTo>
                  <a:pt x="190807" y="4395019"/>
                  <a:pt x="191291" y="4401644"/>
                  <a:pt x="194740" y="4406818"/>
                </a:cubicBezTo>
                <a:cubicBezTo>
                  <a:pt x="198673" y="4412717"/>
                  <a:pt x="211553" y="4419502"/>
                  <a:pt x="206539" y="4424516"/>
                </a:cubicBezTo>
                <a:cubicBezTo>
                  <a:pt x="201525" y="4429530"/>
                  <a:pt x="194740" y="4416650"/>
                  <a:pt x="188841" y="4412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10E9651-B4A0-41F8-BA72-E35EE735284C}"/>
              </a:ext>
            </a:extLst>
          </p:cNvPr>
          <p:cNvSpPr/>
          <p:nvPr/>
        </p:nvSpPr>
        <p:spPr>
          <a:xfrm>
            <a:off x="5263643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057992F-192C-4C3F-A169-9E543896302F}"/>
              </a:ext>
            </a:extLst>
          </p:cNvPr>
          <p:cNvSpPr/>
          <p:nvPr/>
        </p:nvSpPr>
        <p:spPr>
          <a:xfrm>
            <a:off x="55386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171712F-7B24-4435-ACD2-4478AEB01659}"/>
              </a:ext>
            </a:extLst>
          </p:cNvPr>
          <p:cNvSpPr/>
          <p:nvPr/>
        </p:nvSpPr>
        <p:spPr>
          <a:xfrm>
            <a:off x="5810760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775B046-EFFB-45CD-85B0-014D65369884}"/>
              </a:ext>
            </a:extLst>
          </p:cNvPr>
          <p:cNvSpPr/>
          <p:nvPr/>
        </p:nvSpPr>
        <p:spPr>
          <a:xfrm>
            <a:off x="6085772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F06B760-5A50-4B83-999E-0D9E7F362AC7}"/>
              </a:ext>
            </a:extLst>
          </p:cNvPr>
          <p:cNvSpPr/>
          <p:nvPr/>
        </p:nvSpPr>
        <p:spPr>
          <a:xfrm>
            <a:off x="6352854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48DA337-7FBC-4D89-9E8D-08A2A40034B5}"/>
              </a:ext>
            </a:extLst>
          </p:cNvPr>
          <p:cNvSpPr/>
          <p:nvPr/>
        </p:nvSpPr>
        <p:spPr>
          <a:xfrm>
            <a:off x="6627865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6DAAA8B-24C1-4690-9A7E-0C6E6A787A11}"/>
              </a:ext>
            </a:extLst>
          </p:cNvPr>
          <p:cNvSpPr/>
          <p:nvPr/>
        </p:nvSpPr>
        <p:spPr>
          <a:xfrm>
            <a:off x="5263643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BBA647B-ACA8-423F-BB75-0EABEEB84886}"/>
              </a:ext>
            </a:extLst>
          </p:cNvPr>
          <p:cNvSpPr/>
          <p:nvPr/>
        </p:nvSpPr>
        <p:spPr>
          <a:xfrm>
            <a:off x="55386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9A5579F5-7442-444A-A5F3-0C174B0CB140}"/>
              </a:ext>
            </a:extLst>
          </p:cNvPr>
          <p:cNvSpPr/>
          <p:nvPr/>
        </p:nvSpPr>
        <p:spPr>
          <a:xfrm>
            <a:off x="5810760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4A49389-04DA-463F-918F-023B1CB95A82}"/>
              </a:ext>
            </a:extLst>
          </p:cNvPr>
          <p:cNvSpPr/>
          <p:nvPr/>
        </p:nvSpPr>
        <p:spPr>
          <a:xfrm>
            <a:off x="6085772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E52141F-FAE7-4FD9-92B8-A8F773421CB0}"/>
              </a:ext>
            </a:extLst>
          </p:cNvPr>
          <p:cNvSpPr/>
          <p:nvPr/>
        </p:nvSpPr>
        <p:spPr>
          <a:xfrm>
            <a:off x="6352854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06507C1-97EB-4EF4-8450-A5A4BDB9A87B}"/>
              </a:ext>
            </a:extLst>
          </p:cNvPr>
          <p:cNvSpPr/>
          <p:nvPr/>
        </p:nvSpPr>
        <p:spPr>
          <a:xfrm>
            <a:off x="5263643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6B03D59-5CC0-4A99-B8AD-C1401F8DBA7C}"/>
              </a:ext>
            </a:extLst>
          </p:cNvPr>
          <p:cNvSpPr/>
          <p:nvPr/>
        </p:nvSpPr>
        <p:spPr>
          <a:xfrm>
            <a:off x="5538654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F66DFD-74E3-47D2-AF85-8CF63C963113}"/>
              </a:ext>
            </a:extLst>
          </p:cNvPr>
          <p:cNvSpPr/>
          <p:nvPr/>
        </p:nvSpPr>
        <p:spPr>
          <a:xfrm>
            <a:off x="5810760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DEBA95F-95DA-4E2B-BE8E-D23DF489E7CE}"/>
              </a:ext>
            </a:extLst>
          </p:cNvPr>
          <p:cNvSpPr/>
          <p:nvPr/>
        </p:nvSpPr>
        <p:spPr>
          <a:xfrm>
            <a:off x="6085772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2C4115A-9086-40D0-9593-DC87186F5B67}"/>
              </a:ext>
            </a:extLst>
          </p:cNvPr>
          <p:cNvSpPr/>
          <p:nvPr/>
        </p:nvSpPr>
        <p:spPr>
          <a:xfrm>
            <a:off x="5263643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5BCD85E-338E-4145-9B15-7669CF0931CA}"/>
              </a:ext>
            </a:extLst>
          </p:cNvPr>
          <p:cNvSpPr/>
          <p:nvPr/>
        </p:nvSpPr>
        <p:spPr>
          <a:xfrm>
            <a:off x="5538654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68A6BF1-C3E8-49F4-8105-7C054D1A6F17}"/>
              </a:ext>
            </a:extLst>
          </p:cNvPr>
          <p:cNvSpPr/>
          <p:nvPr/>
        </p:nvSpPr>
        <p:spPr>
          <a:xfrm>
            <a:off x="5810760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750626C-4891-4E85-9F19-42199C7C59F4}"/>
              </a:ext>
            </a:extLst>
          </p:cNvPr>
          <p:cNvSpPr/>
          <p:nvPr/>
        </p:nvSpPr>
        <p:spPr>
          <a:xfrm>
            <a:off x="5261634" y="473373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C03D849-55D0-4DEB-AC53-DDAB4E51A5F6}"/>
              </a:ext>
            </a:extLst>
          </p:cNvPr>
          <p:cNvSpPr/>
          <p:nvPr/>
        </p:nvSpPr>
        <p:spPr>
          <a:xfrm>
            <a:off x="5263643" y="445021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B72061D-AE17-4978-9AB8-2ECADF5A19BA}"/>
              </a:ext>
            </a:extLst>
          </p:cNvPr>
          <p:cNvSpPr/>
          <p:nvPr/>
        </p:nvSpPr>
        <p:spPr>
          <a:xfrm>
            <a:off x="5261634" y="417303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CC7AC2-1EB3-434D-AB5C-FE6739BED6A7}"/>
              </a:ext>
            </a:extLst>
          </p:cNvPr>
          <p:cNvSpPr/>
          <p:nvPr/>
        </p:nvSpPr>
        <p:spPr>
          <a:xfrm>
            <a:off x="5261634" y="389586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F1CB680-67E9-46CC-A246-67C6679E8210}"/>
              </a:ext>
            </a:extLst>
          </p:cNvPr>
          <p:cNvSpPr/>
          <p:nvPr/>
        </p:nvSpPr>
        <p:spPr>
          <a:xfrm>
            <a:off x="5261634" y="36250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28E6161-518A-4AA6-ABA2-EADD97716E81}"/>
              </a:ext>
            </a:extLst>
          </p:cNvPr>
          <p:cNvSpPr/>
          <p:nvPr/>
        </p:nvSpPr>
        <p:spPr>
          <a:xfrm>
            <a:off x="5528301" y="389157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B5D81C5-4737-4AD1-AD45-CE6BFEC322A2}"/>
              </a:ext>
            </a:extLst>
          </p:cNvPr>
          <p:cNvSpPr/>
          <p:nvPr/>
        </p:nvSpPr>
        <p:spPr>
          <a:xfrm>
            <a:off x="5528301" y="362030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41F536-4945-4A1E-B330-9F6A63099D04}"/>
              </a:ext>
            </a:extLst>
          </p:cNvPr>
          <p:cNvSpPr/>
          <p:nvPr/>
        </p:nvSpPr>
        <p:spPr>
          <a:xfrm>
            <a:off x="5528301" y="334902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EDA2754-5D6E-4404-8011-09F1B6A9429F}"/>
              </a:ext>
            </a:extLst>
          </p:cNvPr>
          <p:cNvSpPr/>
          <p:nvPr/>
        </p:nvSpPr>
        <p:spPr>
          <a:xfrm>
            <a:off x="5261717" y="307947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071362E-B0FB-48EE-BF93-947D6A454E8A}"/>
              </a:ext>
            </a:extLst>
          </p:cNvPr>
          <p:cNvSpPr/>
          <p:nvPr/>
        </p:nvSpPr>
        <p:spPr>
          <a:xfrm>
            <a:off x="5261717" y="280230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AC49F52-DB05-4015-B42C-225618E06795}"/>
              </a:ext>
            </a:extLst>
          </p:cNvPr>
          <p:cNvSpPr/>
          <p:nvPr/>
        </p:nvSpPr>
        <p:spPr>
          <a:xfrm>
            <a:off x="5261717" y="253147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CDDA16D-7502-49AC-A831-80354EF0D892}"/>
              </a:ext>
            </a:extLst>
          </p:cNvPr>
          <p:cNvSpPr/>
          <p:nvPr/>
        </p:nvSpPr>
        <p:spPr>
          <a:xfrm>
            <a:off x="5528384" y="280708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128DBB8-65DA-4158-B54D-A1C2288B4D02}"/>
              </a:ext>
            </a:extLst>
          </p:cNvPr>
          <p:cNvSpPr/>
          <p:nvPr/>
        </p:nvSpPr>
        <p:spPr>
          <a:xfrm>
            <a:off x="5522034" y="253036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A2C5E3E-67A9-48D8-B212-EDAAF25206EF}"/>
              </a:ext>
            </a:extLst>
          </p:cNvPr>
          <p:cNvSpPr/>
          <p:nvPr/>
        </p:nvSpPr>
        <p:spPr>
          <a:xfrm>
            <a:off x="5528384" y="307468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5BFFCBB-400B-4BC1-8FB2-79E2CB2C7FA1}"/>
              </a:ext>
            </a:extLst>
          </p:cNvPr>
          <p:cNvSpPr/>
          <p:nvPr/>
        </p:nvSpPr>
        <p:spPr>
          <a:xfrm>
            <a:off x="5536500" y="415746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F2892ED-E4F9-4218-9C3B-7BF5A334BAC5}"/>
              </a:ext>
            </a:extLst>
          </p:cNvPr>
          <p:cNvSpPr/>
          <p:nvPr/>
        </p:nvSpPr>
        <p:spPr>
          <a:xfrm>
            <a:off x="5797385" y="308314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BFAE6ED-689D-4410-AE1A-E0190D0037C7}"/>
              </a:ext>
            </a:extLst>
          </p:cNvPr>
          <p:cNvSpPr/>
          <p:nvPr/>
        </p:nvSpPr>
        <p:spPr>
          <a:xfrm>
            <a:off x="5797385" y="281231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82B52E4-2A24-48B3-AAA6-8E2F94E6018B}"/>
              </a:ext>
            </a:extLst>
          </p:cNvPr>
          <p:cNvSpPr/>
          <p:nvPr/>
        </p:nvSpPr>
        <p:spPr>
          <a:xfrm>
            <a:off x="9105440" y="2337806"/>
            <a:ext cx="275012" cy="28508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D7F1339-E79A-47AD-9C62-10C64B6FA9DF}"/>
              </a:ext>
            </a:extLst>
          </p:cNvPr>
          <p:cNvSpPr/>
          <p:nvPr/>
        </p:nvSpPr>
        <p:spPr>
          <a:xfrm>
            <a:off x="5256469" y="225687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2532498-E1A5-4043-B1E7-8161680E1740}"/>
              </a:ext>
            </a:extLst>
          </p:cNvPr>
          <p:cNvSpPr/>
          <p:nvPr/>
        </p:nvSpPr>
        <p:spPr>
          <a:xfrm>
            <a:off x="5261488" y="33494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00CB609-3BA9-4C33-BC91-470B49FAD1D8}"/>
              </a:ext>
            </a:extLst>
          </p:cNvPr>
          <p:cNvGrpSpPr/>
          <p:nvPr/>
        </p:nvGrpSpPr>
        <p:grpSpPr>
          <a:xfrm rot="16200000">
            <a:off x="10726084" y="2525229"/>
            <a:ext cx="1916492" cy="275012"/>
            <a:chOff x="9237261" y="1851818"/>
            <a:chExt cx="1916492" cy="275012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4FB658F2-D192-46A7-B9B1-CBEFF879354E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7B3AA00-BBB9-4310-BF96-66437EF2FCA9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480AE0-9A8D-415F-8E29-932E1F71BCC5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5DD9EB3-377B-4F33-B6F3-E7EB93492E55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FD3F091-F4A3-4875-B568-13342E2E9B0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EB03F1C-1662-47F9-AC6C-B9FBE47F2E6D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FA6A4949-94D0-44E8-B350-C70C861783B4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332BF2E-2DAF-4344-87A2-7CB7A0EE97C8}"/>
              </a:ext>
            </a:extLst>
          </p:cNvPr>
          <p:cNvSpPr/>
          <p:nvPr/>
        </p:nvSpPr>
        <p:spPr>
          <a:xfrm>
            <a:off x="11011202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2EE2F0F-E4AA-4E24-AAF3-40BAD25D3157}"/>
              </a:ext>
            </a:extLst>
          </p:cNvPr>
          <p:cNvSpPr/>
          <p:nvPr/>
        </p:nvSpPr>
        <p:spPr>
          <a:xfrm>
            <a:off x="11279864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3C51EA9-5398-4F9A-A1CE-B516BCFDB29F}"/>
              </a:ext>
            </a:extLst>
          </p:cNvPr>
          <p:cNvSpPr>
            <a:spLocks noChangeAspect="1"/>
          </p:cNvSpPr>
          <p:nvPr/>
        </p:nvSpPr>
        <p:spPr>
          <a:xfrm>
            <a:off x="4146594" y="1847098"/>
            <a:ext cx="7881264" cy="443321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D16F049-E8AD-41DC-9E38-47FA86E82276}"/>
              </a:ext>
            </a:extLst>
          </p:cNvPr>
          <p:cNvSpPr/>
          <p:nvPr/>
        </p:nvSpPr>
        <p:spPr>
          <a:xfrm>
            <a:off x="5542428" y="442380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12772E5-C9C2-4938-B562-27A6F2C65C74}"/>
              </a:ext>
            </a:extLst>
          </p:cNvPr>
          <p:cNvSpPr txBox="1"/>
          <p:nvPr/>
        </p:nvSpPr>
        <p:spPr>
          <a:xfrm>
            <a:off x="4053428" y="1477766"/>
            <a:ext cx="29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-2 </a:t>
            </a:r>
            <a:r>
              <a:rPr lang="ko-KR" altLang="en-US" dirty="0"/>
              <a:t>오브젝트 위치 </a:t>
            </a:r>
            <a:r>
              <a:rPr lang="en-US" altLang="ko-KR" dirty="0"/>
              <a:t>(</a:t>
            </a:r>
            <a:r>
              <a:rPr lang="ko-KR" altLang="en-US" dirty="0"/>
              <a:t>대충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400126-3953-4BBE-9BD9-42FACBF6CC78}"/>
              </a:ext>
            </a:extLst>
          </p:cNvPr>
          <p:cNvGrpSpPr/>
          <p:nvPr/>
        </p:nvGrpSpPr>
        <p:grpSpPr>
          <a:xfrm rot="16200000">
            <a:off x="10726084" y="4448622"/>
            <a:ext cx="1916492" cy="275012"/>
            <a:chOff x="9237261" y="1851818"/>
            <a:chExt cx="1916492" cy="275012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C0CD099-9371-4B5D-80E9-32B6F2C00753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A221F1A-75E9-45AA-9AB7-743BC9FE48AD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852A14BE-8056-4DB6-A313-CF130A48A97E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78AF19ED-C027-4466-BA93-AEDA10EC50A4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E3C6157-D496-4969-9A88-CCC315E922F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D7B5082-6010-424E-9097-C8C25E066274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063860E-BC90-46EA-B778-5F55A814207F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9C298FA-D589-46FA-9987-BE88B911F0A2}"/>
              </a:ext>
            </a:extLst>
          </p:cNvPr>
          <p:cNvSpPr/>
          <p:nvPr/>
        </p:nvSpPr>
        <p:spPr>
          <a:xfrm>
            <a:off x="11548425" y="58171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6D9E3F9-1DE4-4ACE-8FE1-8C8D4F78E1E0}"/>
              </a:ext>
            </a:extLst>
          </p:cNvPr>
          <p:cNvSpPr/>
          <p:nvPr/>
        </p:nvSpPr>
        <p:spPr>
          <a:xfrm>
            <a:off x="11546824" y="554416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926B24B-4110-4629-98E7-F7CFD29FE106}"/>
              </a:ext>
            </a:extLst>
          </p:cNvPr>
          <p:cNvSpPr/>
          <p:nvPr/>
        </p:nvSpPr>
        <p:spPr>
          <a:xfrm>
            <a:off x="11548425" y="60999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96DD8EA-76A7-44F4-B439-E3660CA9670B}"/>
              </a:ext>
            </a:extLst>
          </p:cNvPr>
          <p:cNvSpPr/>
          <p:nvPr/>
        </p:nvSpPr>
        <p:spPr>
          <a:xfrm>
            <a:off x="11279864" y="555759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3D037FB-A893-44AF-889E-5086470F7CA8}"/>
              </a:ext>
            </a:extLst>
          </p:cNvPr>
          <p:cNvSpPr/>
          <p:nvPr/>
        </p:nvSpPr>
        <p:spPr>
          <a:xfrm>
            <a:off x="107281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3B98E77-E2FC-47BF-A1B9-3C7404EA5CDD}"/>
              </a:ext>
            </a:extLst>
          </p:cNvPr>
          <p:cNvSpPr/>
          <p:nvPr/>
        </p:nvSpPr>
        <p:spPr>
          <a:xfrm>
            <a:off x="110031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D2D28C-27FA-4BC5-AF66-75217B207C42}"/>
              </a:ext>
            </a:extLst>
          </p:cNvPr>
          <p:cNvSpPr/>
          <p:nvPr/>
        </p:nvSpPr>
        <p:spPr>
          <a:xfrm>
            <a:off x="1127480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F078494-EDC3-4C12-8C76-356EE598BCA8}"/>
              </a:ext>
            </a:extLst>
          </p:cNvPr>
          <p:cNvSpPr/>
          <p:nvPr/>
        </p:nvSpPr>
        <p:spPr>
          <a:xfrm>
            <a:off x="5256469" y="197879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0E598E3-3B2F-4141-B0E9-91D51E1B164A}"/>
              </a:ext>
            </a:extLst>
          </p:cNvPr>
          <p:cNvSpPr/>
          <p:nvPr/>
        </p:nvSpPr>
        <p:spPr>
          <a:xfrm>
            <a:off x="7174983" y="403859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1C3750B-EBE6-4EE6-9C00-8D8DFABB5430}"/>
              </a:ext>
            </a:extLst>
          </p:cNvPr>
          <p:cNvSpPr/>
          <p:nvPr/>
        </p:nvSpPr>
        <p:spPr>
          <a:xfrm>
            <a:off x="10606837" y="413954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EC4E62A6-2A3C-403C-A95D-F8356B8C87A8}"/>
              </a:ext>
            </a:extLst>
          </p:cNvPr>
          <p:cNvSpPr/>
          <p:nvPr/>
        </p:nvSpPr>
        <p:spPr>
          <a:xfrm>
            <a:off x="8847048" y="526902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20794BC-60AF-4202-8AE5-72D65E999D8D}"/>
              </a:ext>
            </a:extLst>
          </p:cNvPr>
          <p:cNvSpPr/>
          <p:nvPr/>
        </p:nvSpPr>
        <p:spPr>
          <a:xfrm>
            <a:off x="6636749" y="246230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43A4BE-AC40-40DF-8187-EC79B4E36DA5}"/>
              </a:ext>
            </a:extLst>
          </p:cNvPr>
          <p:cNvSpPr/>
          <p:nvPr/>
        </p:nvSpPr>
        <p:spPr>
          <a:xfrm>
            <a:off x="7392944" y="1726596"/>
            <a:ext cx="1244185" cy="242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던전 입구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BCF6EB4-76B8-4F62-BA88-48374488E739}"/>
              </a:ext>
            </a:extLst>
          </p:cNvPr>
          <p:cNvSpPr/>
          <p:nvPr/>
        </p:nvSpPr>
        <p:spPr>
          <a:xfrm>
            <a:off x="8431242" y="3885888"/>
            <a:ext cx="390506" cy="240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데이터</a:t>
            </a:r>
            <a:endParaRPr lang="en-US" altLang="ko-KR" sz="500" dirty="0"/>
          </a:p>
          <a:p>
            <a:pPr algn="ctr"/>
            <a:r>
              <a:rPr lang="ko-KR" altLang="en-US" sz="500" dirty="0"/>
              <a:t>조각</a:t>
            </a:r>
          </a:p>
        </p:txBody>
      </p:sp>
      <p:sp>
        <p:nvSpPr>
          <p:cNvPr id="125" name="생각 풍선: 구름 모양 124">
            <a:extLst>
              <a:ext uri="{FF2B5EF4-FFF2-40B4-BE49-F238E27FC236}">
                <a16:creationId xmlns:a16="http://schemas.microsoft.com/office/drawing/2014/main" id="{4167A7AB-93EF-4604-AE84-F6D55E465C32}"/>
              </a:ext>
            </a:extLst>
          </p:cNvPr>
          <p:cNvSpPr/>
          <p:nvPr/>
        </p:nvSpPr>
        <p:spPr>
          <a:xfrm>
            <a:off x="8744415" y="3573829"/>
            <a:ext cx="361025" cy="2593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9B0DC2-2A85-4F5F-9702-CD96133CB2EF}"/>
              </a:ext>
            </a:extLst>
          </p:cNvPr>
          <p:cNvSpPr/>
          <p:nvPr/>
        </p:nvSpPr>
        <p:spPr>
          <a:xfrm>
            <a:off x="11553318" y="3626398"/>
            <a:ext cx="533605" cy="5528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다리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15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9A6F-1BC7-437A-8134-3FF7260EF3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814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EP.2</a:t>
            </a:r>
            <a:r>
              <a:rPr lang="ko-KR" altLang="en-US" dirty="0"/>
              <a:t> 미지의 생명체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D8D4-AC8D-479A-8613-66EC40F75F8A}"/>
              </a:ext>
            </a:extLst>
          </p:cNvPr>
          <p:cNvSpPr txBox="1"/>
          <p:nvPr/>
        </p:nvSpPr>
        <p:spPr>
          <a:xfrm>
            <a:off x="838200" y="1348340"/>
            <a:ext cx="71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숲</a:t>
            </a:r>
            <a:r>
              <a:rPr lang="en-US" altLang="ko-KR" b="1" dirty="0"/>
              <a:t> </a:t>
            </a:r>
            <a:r>
              <a:rPr lang="ko-KR" altLang="en-US" b="1" dirty="0"/>
              <a:t>던전</a:t>
            </a:r>
            <a:endParaRPr lang="en-US" altLang="ko-KR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13D123A-4F6F-44FD-AE9D-47CC7B117C14}"/>
              </a:ext>
            </a:extLst>
          </p:cNvPr>
          <p:cNvSpPr txBox="1"/>
          <p:nvPr/>
        </p:nvSpPr>
        <p:spPr>
          <a:xfrm>
            <a:off x="7684426" y="5735452"/>
            <a:ext cx="52938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Player</a:t>
            </a:r>
            <a:endParaRPr lang="ko-KR" altLang="en-US" sz="10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F5CB9FC-00ED-4475-8704-0633155A0FDB}"/>
              </a:ext>
            </a:extLst>
          </p:cNvPr>
          <p:cNvSpPr/>
          <p:nvPr/>
        </p:nvSpPr>
        <p:spPr>
          <a:xfrm>
            <a:off x="524004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C325E9-5EEE-4BE5-8521-1E9F18604407}"/>
              </a:ext>
            </a:extLst>
          </p:cNvPr>
          <p:cNvSpPr/>
          <p:nvPr/>
        </p:nvSpPr>
        <p:spPr>
          <a:xfrm>
            <a:off x="551505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F8BCA84-287E-4DEA-91C7-43046519CAAC}"/>
              </a:ext>
            </a:extLst>
          </p:cNvPr>
          <p:cNvSpPr/>
          <p:nvPr/>
        </p:nvSpPr>
        <p:spPr>
          <a:xfrm>
            <a:off x="579306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DC81BB7-763D-447B-9ECE-8C35AF4DECC4}"/>
              </a:ext>
            </a:extLst>
          </p:cNvPr>
          <p:cNvSpPr/>
          <p:nvPr/>
        </p:nvSpPr>
        <p:spPr>
          <a:xfrm>
            <a:off x="606807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CE9971C-CAA1-4778-834F-942376CCA3CF}"/>
              </a:ext>
            </a:extLst>
          </p:cNvPr>
          <p:cNvSpPr/>
          <p:nvPr/>
        </p:nvSpPr>
        <p:spPr>
          <a:xfrm>
            <a:off x="6335157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CD79C0-C62A-4398-B630-651F3171092A}"/>
              </a:ext>
            </a:extLst>
          </p:cNvPr>
          <p:cNvSpPr/>
          <p:nvPr/>
        </p:nvSpPr>
        <p:spPr>
          <a:xfrm>
            <a:off x="661016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92FA8F-6523-4898-8C8C-6AC1026F96E4}"/>
              </a:ext>
            </a:extLst>
          </p:cNvPr>
          <p:cNvSpPr/>
          <p:nvPr/>
        </p:nvSpPr>
        <p:spPr>
          <a:xfrm>
            <a:off x="688817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01BF405-2228-4B31-A6BE-0A85FDE8D02E}"/>
              </a:ext>
            </a:extLst>
          </p:cNvPr>
          <p:cNvSpPr/>
          <p:nvPr/>
        </p:nvSpPr>
        <p:spPr>
          <a:xfrm>
            <a:off x="7163185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A89135D-E2D7-44FE-B6AA-45C7F8643485}"/>
              </a:ext>
            </a:extLst>
          </p:cNvPr>
          <p:cNvSpPr/>
          <p:nvPr/>
        </p:nvSpPr>
        <p:spPr>
          <a:xfrm>
            <a:off x="8531650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B81EA8A-02D8-4167-B385-0EDA67E240CB}"/>
              </a:ext>
            </a:extLst>
          </p:cNvPr>
          <p:cNvSpPr/>
          <p:nvPr/>
        </p:nvSpPr>
        <p:spPr>
          <a:xfrm>
            <a:off x="880666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5203B1-8CA1-4732-A1B4-6C40905EBF02}"/>
              </a:ext>
            </a:extLst>
          </p:cNvPr>
          <p:cNvSpPr/>
          <p:nvPr/>
        </p:nvSpPr>
        <p:spPr>
          <a:xfrm>
            <a:off x="908466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E8579E-5A85-43C5-9A71-BC76BA11F44E}"/>
              </a:ext>
            </a:extLst>
          </p:cNvPr>
          <p:cNvSpPr/>
          <p:nvPr/>
        </p:nvSpPr>
        <p:spPr>
          <a:xfrm>
            <a:off x="935967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2EAE66-6DF0-4BA4-B1D9-6344E4C60885}"/>
              </a:ext>
            </a:extLst>
          </p:cNvPr>
          <p:cNvSpPr/>
          <p:nvPr/>
        </p:nvSpPr>
        <p:spPr>
          <a:xfrm>
            <a:off x="962510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A4B7A9-3EE4-4D2A-93C2-59DC1113D868}"/>
              </a:ext>
            </a:extLst>
          </p:cNvPr>
          <p:cNvSpPr/>
          <p:nvPr/>
        </p:nvSpPr>
        <p:spPr>
          <a:xfrm>
            <a:off x="990011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A727F00-AE3B-4678-8F30-E0BBA539B90E}"/>
              </a:ext>
            </a:extLst>
          </p:cNvPr>
          <p:cNvSpPr/>
          <p:nvPr/>
        </p:nvSpPr>
        <p:spPr>
          <a:xfrm>
            <a:off x="1017176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6E29BF9-E6D9-4190-8617-306739BBC718}"/>
              </a:ext>
            </a:extLst>
          </p:cNvPr>
          <p:cNvSpPr/>
          <p:nvPr/>
        </p:nvSpPr>
        <p:spPr>
          <a:xfrm>
            <a:off x="1044678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99BC4F3-78F4-48A3-87B7-D0B04610C2C3}"/>
              </a:ext>
            </a:extLst>
          </p:cNvPr>
          <p:cNvSpPr/>
          <p:nvPr/>
        </p:nvSpPr>
        <p:spPr>
          <a:xfrm>
            <a:off x="52636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97488DB-D424-405C-A5D2-E3719EAE07CE}"/>
              </a:ext>
            </a:extLst>
          </p:cNvPr>
          <p:cNvSpPr/>
          <p:nvPr/>
        </p:nvSpPr>
        <p:spPr>
          <a:xfrm>
            <a:off x="55386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489A18-60D8-473F-9DB6-D6A4E09C2943}"/>
              </a:ext>
            </a:extLst>
          </p:cNvPr>
          <p:cNvSpPr/>
          <p:nvPr/>
        </p:nvSpPr>
        <p:spPr>
          <a:xfrm>
            <a:off x="58107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B1A4071-F8C1-46FC-9462-9CB675DF1BAB}"/>
              </a:ext>
            </a:extLst>
          </p:cNvPr>
          <p:cNvSpPr/>
          <p:nvPr/>
        </p:nvSpPr>
        <p:spPr>
          <a:xfrm>
            <a:off x="6085772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B0AF3D0-B10E-423F-9694-A1D6E79068B6}"/>
              </a:ext>
            </a:extLst>
          </p:cNvPr>
          <p:cNvSpPr/>
          <p:nvPr/>
        </p:nvSpPr>
        <p:spPr>
          <a:xfrm>
            <a:off x="63528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033455-E14D-48A7-8097-B695166A3F51}"/>
              </a:ext>
            </a:extLst>
          </p:cNvPr>
          <p:cNvSpPr/>
          <p:nvPr/>
        </p:nvSpPr>
        <p:spPr>
          <a:xfrm>
            <a:off x="6627865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C41D53F-B9FE-42B3-BD62-1E7B41BB2D30}"/>
              </a:ext>
            </a:extLst>
          </p:cNvPr>
          <p:cNvSpPr/>
          <p:nvPr/>
        </p:nvSpPr>
        <p:spPr>
          <a:xfrm>
            <a:off x="689997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2228A1-AB3B-4961-84CD-CEDDE34C97DC}"/>
              </a:ext>
            </a:extLst>
          </p:cNvPr>
          <p:cNvSpPr/>
          <p:nvPr/>
        </p:nvSpPr>
        <p:spPr>
          <a:xfrm>
            <a:off x="717498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47631A0-05B9-4688-94BF-9A6E2D49595F}"/>
              </a:ext>
            </a:extLst>
          </p:cNvPr>
          <p:cNvSpPr/>
          <p:nvPr/>
        </p:nvSpPr>
        <p:spPr>
          <a:xfrm>
            <a:off x="853754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5BAB345-91A1-417D-8FA9-D868E315CD8A}"/>
              </a:ext>
            </a:extLst>
          </p:cNvPr>
          <p:cNvSpPr/>
          <p:nvPr/>
        </p:nvSpPr>
        <p:spPr>
          <a:xfrm>
            <a:off x="8812560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272C4C7-5054-4D8D-9657-E69D6CF569DF}"/>
              </a:ext>
            </a:extLst>
          </p:cNvPr>
          <p:cNvSpPr/>
          <p:nvPr/>
        </p:nvSpPr>
        <p:spPr>
          <a:xfrm>
            <a:off x="9084666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478016-E269-4565-81AB-A23B80C1451A}"/>
              </a:ext>
            </a:extLst>
          </p:cNvPr>
          <p:cNvSpPr/>
          <p:nvPr/>
        </p:nvSpPr>
        <p:spPr>
          <a:xfrm>
            <a:off x="9359678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9EFD23D-BC32-427A-A2B4-E756F2D32AB5}"/>
              </a:ext>
            </a:extLst>
          </p:cNvPr>
          <p:cNvSpPr/>
          <p:nvPr/>
        </p:nvSpPr>
        <p:spPr>
          <a:xfrm>
            <a:off x="962510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436A950-D9A3-46A9-A723-EB93F8156D46}"/>
              </a:ext>
            </a:extLst>
          </p:cNvPr>
          <p:cNvSpPr/>
          <p:nvPr/>
        </p:nvSpPr>
        <p:spPr>
          <a:xfrm>
            <a:off x="990011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93FCBF-9E44-422C-BA36-CEC3ED16FFF9}"/>
              </a:ext>
            </a:extLst>
          </p:cNvPr>
          <p:cNvSpPr/>
          <p:nvPr/>
        </p:nvSpPr>
        <p:spPr>
          <a:xfrm>
            <a:off x="1017176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4222B8E-0A8B-48D7-879F-90E19863605B}"/>
              </a:ext>
            </a:extLst>
          </p:cNvPr>
          <p:cNvSpPr/>
          <p:nvPr/>
        </p:nvSpPr>
        <p:spPr>
          <a:xfrm>
            <a:off x="10446781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72EDB1C-3508-45C8-9E69-895479824B06}"/>
              </a:ext>
            </a:extLst>
          </p:cNvPr>
          <p:cNvSpPr/>
          <p:nvPr/>
        </p:nvSpPr>
        <p:spPr>
          <a:xfrm>
            <a:off x="4908202" y="1858297"/>
            <a:ext cx="230136" cy="4425658"/>
          </a:xfrm>
          <a:custGeom>
            <a:avLst/>
            <a:gdLst>
              <a:gd name="connsiteX0" fmla="*/ 230136 w 230136"/>
              <a:gd name="connsiteY0" fmla="*/ 0 h 4425658"/>
              <a:gd name="connsiteX1" fmla="*/ 123948 w 230136"/>
              <a:gd name="connsiteY1" fmla="*/ 141584 h 4425658"/>
              <a:gd name="connsiteX2" fmla="*/ 94451 w 230136"/>
              <a:gd name="connsiteY2" fmla="*/ 224175 h 4425658"/>
              <a:gd name="connsiteX3" fmla="*/ 41357 w 230136"/>
              <a:gd name="connsiteY3" fmla="*/ 401156 h 4425658"/>
              <a:gd name="connsiteX4" fmla="*/ 29558 w 230136"/>
              <a:gd name="connsiteY4" fmla="*/ 477848 h 4425658"/>
              <a:gd name="connsiteX5" fmla="*/ 17759 w 230136"/>
              <a:gd name="connsiteY5" fmla="*/ 601734 h 4425658"/>
              <a:gd name="connsiteX6" fmla="*/ 5961 w 230136"/>
              <a:gd name="connsiteY6" fmla="*/ 684325 h 4425658"/>
              <a:gd name="connsiteX7" fmla="*/ 11860 w 230136"/>
              <a:gd name="connsiteY7" fmla="*/ 1050085 h 4425658"/>
              <a:gd name="connsiteX8" fmla="*/ 23659 w 230136"/>
              <a:gd name="connsiteY8" fmla="*/ 1179871 h 4425658"/>
              <a:gd name="connsiteX9" fmla="*/ 35457 w 230136"/>
              <a:gd name="connsiteY9" fmla="*/ 1232965 h 4425658"/>
              <a:gd name="connsiteX10" fmla="*/ 41357 w 230136"/>
              <a:gd name="connsiteY10" fmla="*/ 1315556 h 4425658"/>
              <a:gd name="connsiteX11" fmla="*/ 59055 w 230136"/>
              <a:gd name="connsiteY11" fmla="*/ 1468939 h 4425658"/>
              <a:gd name="connsiteX12" fmla="*/ 64954 w 230136"/>
              <a:gd name="connsiteY12" fmla="*/ 1693115 h 4425658"/>
              <a:gd name="connsiteX13" fmla="*/ 53155 w 230136"/>
              <a:gd name="connsiteY13" fmla="*/ 2100170 h 4425658"/>
              <a:gd name="connsiteX14" fmla="*/ 41357 w 230136"/>
              <a:gd name="connsiteY14" fmla="*/ 2218157 h 4425658"/>
              <a:gd name="connsiteX15" fmla="*/ 29558 w 230136"/>
              <a:gd name="connsiteY15" fmla="*/ 2342044 h 4425658"/>
              <a:gd name="connsiteX16" fmla="*/ 23659 w 230136"/>
              <a:gd name="connsiteY16" fmla="*/ 2406937 h 4425658"/>
              <a:gd name="connsiteX17" fmla="*/ 17759 w 230136"/>
              <a:gd name="connsiteY17" fmla="*/ 2554420 h 4425658"/>
              <a:gd name="connsiteX18" fmla="*/ 11860 w 230136"/>
              <a:gd name="connsiteY18" fmla="*/ 2619313 h 4425658"/>
              <a:gd name="connsiteX19" fmla="*/ 17759 w 230136"/>
              <a:gd name="connsiteY19" fmla="*/ 2896583 h 4425658"/>
              <a:gd name="connsiteX20" fmla="*/ 5961 w 230136"/>
              <a:gd name="connsiteY20" fmla="*/ 3474720 h 4425658"/>
              <a:gd name="connsiteX21" fmla="*/ 61 w 230136"/>
              <a:gd name="connsiteY21" fmla="*/ 3569109 h 4425658"/>
              <a:gd name="connsiteX22" fmla="*/ 11860 w 230136"/>
              <a:gd name="connsiteY22" fmla="*/ 3734291 h 4425658"/>
              <a:gd name="connsiteX23" fmla="*/ 59055 w 230136"/>
              <a:gd name="connsiteY23" fmla="*/ 3875876 h 4425658"/>
              <a:gd name="connsiteX24" fmla="*/ 82652 w 230136"/>
              <a:gd name="connsiteY24" fmla="*/ 3928970 h 4425658"/>
              <a:gd name="connsiteX25" fmla="*/ 106250 w 230136"/>
              <a:gd name="connsiteY25" fmla="*/ 3987964 h 4425658"/>
              <a:gd name="connsiteX26" fmla="*/ 123948 w 230136"/>
              <a:gd name="connsiteY26" fmla="*/ 4094152 h 4425658"/>
              <a:gd name="connsiteX27" fmla="*/ 129847 w 230136"/>
              <a:gd name="connsiteY27" fmla="*/ 4129548 h 4425658"/>
              <a:gd name="connsiteX28" fmla="*/ 153444 w 230136"/>
              <a:gd name="connsiteY28" fmla="*/ 4271133 h 4425658"/>
              <a:gd name="connsiteX29" fmla="*/ 165243 w 230136"/>
              <a:gd name="connsiteY29" fmla="*/ 4306529 h 4425658"/>
              <a:gd name="connsiteX30" fmla="*/ 188841 w 230136"/>
              <a:gd name="connsiteY30" fmla="*/ 4389120 h 4425658"/>
              <a:gd name="connsiteX31" fmla="*/ 194740 w 230136"/>
              <a:gd name="connsiteY31" fmla="*/ 4406818 h 4425658"/>
              <a:gd name="connsiteX32" fmla="*/ 206539 w 230136"/>
              <a:gd name="connsiteY32" fmla="*/ 4424516 h 4425658"/>
              <a:gd name="connsiteX33" fmla="*/ 188841 w 230136"/>
              <a:gd name="connsiteY33" fmla="*/ 4412717 h 44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0136" h="4425658">
                <a:moveTo>
                  <a:pt x="230136" y="0"/>
                </a:moveTo>
                <a:cubicBezTo>
                  <a:pt x="220749" y="11947"/>
                  <a:pt x="137100" y="115281"/>
                  <a:pt x="123948" y="141584"/>
                </a:cubicBezTo>
                <a:cubicBezTo>
                  <a:pt x="110874" y="167731"/>
                  <a:pt x="103315" y="196318"/>
                  <a:pt x="94451" y="224175"/>
                </a:cubicBezTo>
                <a:cubicBezTo>
                  <a:pt x="75776" y="282867"/>
                  <a:pt x="50723" y="340281"/>
                  <a:pt x="41357" y="401156"/>
                </a:cubicBezTo>
                <a:cubicBezTo>
                  <a:pt x="37424" y="426720"/>
                  <a:pt x="32580" y="452160"/>
                  <a:pt x="29558" y="477848"/>
                </a:cubicBezTo>
                <a:cubicBezTo>
                  <a:pt x="24711" y="519046"/>
                  <a:pt x="23625" y="560669"/>
                  <a:pt x="17759" y="601734"/>
                </a:cubicBezTo>
                <a:lnTo>
                  <a:pt x="5961" y="684325"/>
                </a:lnTo>
                <a:cubicBezTo>
                  <a:pt x="-1718" y="914663"/>
                  <a:pt x="-3965" y="812710"/>
                  <a:pt x="11860" y="1050085"/>
                </a:cubicBezTo>
                <a:cubicBezTo>
                  <a:pt x="13322" y="1072008"/>
                  <a:pt x="18958" y="1151663"/>
                  <a:pt x="23659" y="1179871"/>
                </a:cubicBezTo>
                <a:cubicBezTo>
                  <a:pt x="26640" y="1197754"/>
                  <a:pt x="31524" y="1215267"/>
                  <a:pt x="35457" y="1232965"/>
                </a:cubicBezTo>
                <a:cubicBezTo>
                  <a:pt x="37424" y="1260495"/>
                  <a:pt x="38309" y="1288124"/>
                  <a:pt x="41357" y="1315556"/>
                </a:cubicBezTo>
                <a:cubicBezTo>
                  <a:pt x="66866" y="1545139"/>
                  <a:pt x="41444" y="1240022"/>
                  <a:pt x="59055" y="1468939"/>
                </a:cubicBezTo>
                <a:cubicBezTo>
                  <a:pt x="61021" y="1543664"/>
                  <a:pt x="64954" y="1618364"/>
                  <a:pt x="64954" y="1693115"/>
                </a:cubicBezTo>
                <a:cubicBezTo>
                  <a:pt x="64954" y="1830498"/>
                  <a:pt x="65130" y="1964457"/>
                  <a:pt x="53155" y="2100170"/>
                </a:cubicBezTo>
                <a:cubicBezTo>
                  <a:pt x="49681" y="2139542"/>
                  <a:pt x="45195" y="2178819"/>
                  <a:pt x="41357" y="2218157"/>
                </a:cubicBezTo>
                <a:cubicBezTo>
                  <a:pt x="37329" y="2259444"/>
                  <a:pt x="33430" y="2300743"/>
                  <a:pt x="29558" y="2342044"/>
                </a:cubicBezTo>
                <a:cubicBezTo>
                  <a:pt x="27531" y="2363669"/>
                  <a:pt x="23659" y="2406937"/>
                  <a:pt x="23659" y="2406937"/>
                </a:cubicBezTo>
                <a:cubicBezTo>
                  <a:pt x="21692" y="2456098"/>
                  <a:pt x="20488" y="2505295"/>
                  <a:pt x="17759" y="2554420"/>
                </a:cubicBezTo>
                <a:cubicBezTo>
                  <a:pt x="16554" y="2576107"/>
                  <a:pt x="11860" y="2597593"/>
                  <a:pt x="11860" y="2619313"/>
                </a:cubicBezTo>
                <a:cubicBezTo>
                  <a:pt x="11860" y="2711757"/>
                  <a:pt x="15793" y="2804160"/>
                  <a:pt x="17759" y="2896583"/>
                </a:cubicBezTo>
                <a:cubicBezTo>
                  <a:pt x="13826" y="3089295"/>
                  <a:pt x="11032" y="3282034"/>
                  <a:pt x="5961" y="3474720"/>
                </a:cubicBezTo>
                <a:cubicBezTo>
                  <a:pt x="5132" y="3506233"/>
                  <a:pt x="-655" y="3537593"/>
                  <a:pt x="61" y="3569109"/>
                </a:cubicBezTo>
                <a:cubicBezTo>
                  <a:pt x="1315" y="3624296"/>
                  <a:pt x="5764" y="3679428"/>
                  <a:pt x="11860" y="3734291"/>
                </a:cubicBezTo>
                <a:cubicBezTo>
                  <a:pt x="15808" y="3769820"/>
                  <a:pt x="51123" y="3858030"/>
                  <a:pt x="59055" y="3875876"/>
                </a:cubicBezTo>
                <a:cubicBezTo>
                  <a:pt x="66921" y="3893574"/>
                  <a:pt x="75136" y="3911121"/>
                  <a:pt x="82652" y="3928970"/>
                </a:cubicBezTo>
                <a:cubicBezTo>
                  <a:pt x="90871" y="3948490"/>
                  <a:pt x="106250" y="3987964"/>
                  <a:pt x="106250" y="3987964"/>
                </a:cubicBezTo>
                <a:lnTo>
                  <a:pt x="123948" y="4094152"/>
                </a:lnTo>
                <a:cubicBezTo>
                  <a:pt x="125914" y="4105951"/>
                  <a:pt x="128155" y="4117707"/>
                  <a:pt x="129847" y="4129548"/>
                </a:cubicBezTo>
                <a:cubicBezTo>
                  <a:pt x="136505" y="4176152"/>
                  <a:pt x="141945" y="4225136"/>
                  <a:pt x="153444" y="4271133"/>
                </a:cubicBezTo>
                <a:cubicBezTo>
                  <a:pt x="156460" y="4283199"/>
                  <a:pt x="161826" y="4294571"/>
                  <a:pt x="165243" y="4306529"/>
                </a:cubicBezTo>
                <a:cubicBezTo>
                  <a:pt x="194880" y="4410257"/>
                  <a:pt x="160546" y="4304236"/>
                  <a:pt x="188841" y="4389120"/>
                </a:cubicBezTo>
                <a:cubicBezTo>
                  <a:pt x="190807" y="4395019"/>
                  <a:pt x="191291" y="4401644"/>
                  <a:pt x="194740" y="4406818"/>
                </a:cubicBezTo>
                <a:cubicBezTo>
                  <a:pt x="198673" y="4412717"/>
                  <a:pt x="211553" y="4419502"/>
                  <a:pt x="206539" y="4424516"/>
                </a:cubicBezTo>
                <a:cubicBezTo>
                  <a:pt x="201525" y="4429530"/>
                  <a:pt x="194740" y="4416650"/>
                  <a:pt x="188841" y="4412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10E9651-B4A0-41F8-BA72-E35EE735284C}"/>
              </a:ext>
            </a:extLst>
          </p:cNvPr>
          <p:cNvSpPr/>
          <p:nvPr/>
        </p:nvSpPr>
        <p:spPr>
          <a:xfrm>
            <a:off x="5263643" y="583097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6DAAA8B-24C1-4690-9A7E-0C6E6A787A11}"/>
              </a:ext>
            </a:extLst>
          </p:cNvPr>
          <p:cNvSpPr/>
          <p:nvPr/>
        </p:nvSpPr>
        <p:spPr>
          <a:xfrm>
            <a:off x="5263643" y="556014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06507C1-97EB-4EF4-8450-A5A4BDB9A87B}"/>
              </a:ext>
            </a:extLst>
          </p:cNvPr>
          <p:cNvSpPr/>
          <p:nvPr/>
        </p:nvSpPr>
        <p:spPr>
          <a:xfrm>
            <a:off x="5263643" y="5282976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2C4115A-9086-40D0-9593-DC87186F5B67}"/>
              </a:ext>
            </a:extLst>
          </p:cNvPr>
          <p:cNvSpPr/>
          <p:nvPr/>
        </p:nvSpPr>
        <p:spPr>
          <a:xfrm>
            <a:off x="5263643" y="500835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750626C-4891-4E85-9F19-42199C7C59F4}"/>
              </a:ext>
            </a:extLst>
          </p:cNvPr>
          <p:cNvSpPr/>
          <p:nvPr/>
        </p:nvSpPr>
        <p:spPr>
          <a:xfrm>
            <a:off x="5261634" y="4733734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C03D849-55D0-4DEB-AC53-DDAB4E51A5F6}"/>
              </a:ext>
            </a:extLst>
          </p:cNvPr>
          <p:cNvSpPr/>
          <p:nvPr/>
        </p:nvSpPr>
        <p:spPr>
          <a:xfrm>
            <a:off x="5263643" y="445021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B72061D-AE17-4978-9AB8-2ECADF5A19BA}"/>
              </a:ext>
            </a:extLst>
          </p:cNvPr>
          <p:cNvSpPr/>
          <p:nvPr/>
        </p:nvSpPr>
        <p:spPr>
          <a:xfrm>
            <a:off x="5261634" y="417303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CC7AC2-1EB3-434D-AB5C-FE6739BED6A7}"/>
              </a:ext>
            </a:extLst>
          </p:cNvPr>
          <p:cNvSpPr/>
          <p:nvPr/>
        </p:nvSpPr>
        <p:spPr>
          <a:xfrm>
            <a:off x="5261634" y="389586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F1CB680-67E9-46CC-A246-67C6679E8210}"/>
              </a:ext>
            </a:extLst>
          </p:cNvPr>
          <p:cNvSpPr/>
          <p:nvPr/>
        </p:nvSpPr>
        <p:spPr>
          <a:xfrm>
            <a:off x="5261634" y="36250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EDA2754-5D6E-4404-8011-09F1B6A9429F}"/>
              </a:ext>
            </a:extLst>
          </p:cNvPr>
          <p:cNvSpPr/>
          <p:nvPr/>
        </p:nvSpPr>
        <p:spPr>
          <a:xfrm>
            <a:off x="5261717" y="3079475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071362E-B0FB-48EE-BF93-947D6A454E8A}"/>
              </a:ext>
            </a:extLst>
          </p:cNvPr>
          <p:cNvSpPr/>
          <p:nvPr/>
        </p:nvSpPr>
        <p:spPr>
          <a:xfrm>
            <a:off x="5261717" y="280230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AC49F52-DB05-4015-B42C-225618E06795}"/>
              </a:ext>
            </a:extLst>
          </p:cNvPr>
          <p:cNvSpPr/>
          <p:nvPr/>
        </p:nvSpPr>
        <p:spPr>
          <a:xfrm>
            <a:off x="5261717" y="2531479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D7F1339-E79A-47AD-9C62-10C64B6FA9DF}"/>
              </a:ext>
            </a:extLst>
          </p:cNvPr>
          <p:cNvSpPr/>
          <p:nvPr/>
        </p:nvSpPr>
        <p:spPr>
          <a:xfrm>
            <a:off x="5256469" y="225687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2532498-E1A5-4043-B1E7-8161680E1740}"/>
              </a:ext>
            </a:extLst>
          </p:cNvPr>
          <p:cNvSpPr/>
          <p:nvPr/>
        </p:nvSpPr>
        <p:spPr>
          <a:xfrm>
            <a:off x="5261488" y="33494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00CB609-3BA9-4C33-BC91-470B49FAD1D8}"/>
              </a:ext>
            </a:extLst>
          </p:cNvPr>
          <p:cNvGrpSpPr/>
          <p:nvPr/>
        </p:nvGrpSpPr>
        <p:grpSpPr>
          <a:xfrm rot="16200000">
            <a:off x="10726084" y="2525229"/>
            <a:ext cx="1916492" cy="275012"/>
            <a:chOff x="9237261" y="1851818"/>
            <a:chExt cx="1916492" cy="275012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4FB658F2-D192-46A7-B9B1-CBEFF879354E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7B3AA00-BBB9-4310-BF96-66437EF2FCA9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480AE0-9A8D-415F-8E29-932E1F71BCC5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5DD9EB3-377B-4F33-B6F3-E7EB93492E55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FD3F091-F4A3-4875-B568-13342E2E9B0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EB03F1C-1662-47F9-AC6C-B9FBE47F2E6D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FA6A4949-94D0-44E8-B350-C70C861783B4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332BF2E-2DAF-4344-87A2-7CB7A0EE97C8}"/>
              </a:ext>
            </a:extLst>
          </p:cNvPr>
          <p:cNvSpPr/>
          <p:nvPr/>
        </p:nvSpPr>
        <p:spPr>
          <a:xfrm>
            <a:off x="11011202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2EE2F0F-E4AA-4E24-AAF3-40BAD25D3157}"/>
              </a:ext>
            </a:extLst>
          </p:cNvPr>
          <p:cNvSpPr/>
          <p:nvPr/>
        </p:nvSpPr>
        <p:spPr>
          <a:xfrm>
            <a:off x="11279864" y="5832581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3C51EA9-5398-4F9A-A1CE-B516BCFDB29F}"/>
              </a:ext>
            </a:extLst>
          </p:cNvPr>
          <p:cNvSpPr>
            <a:spLocks noChangeAspect="1"/>
          </p:cNvSpPr>
          <p:nvPr/>
        </p:nvSpPr>
        <p:spPr>
          <a:xfrm>
            <a:off x="4146594" y="1847098"/>
            <a:ext cx="7881264" cy="443321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12772E5-C9C2-4938-B562-27A6F2C65C74}"/>
              </a:ext>
            </a:extLst>
          </p:cNvPr>
          <p:cNvSpPr txBox="1"/>
          <p:nvPr/>
        </p:nvSpPr>
        <p:spPr>
          <a:xfrm>
            <a:off x="4053428" y="1477766"/>
            <a:ext cx="29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숲</a:t>
            </a:r>
            <a:r>
              <a:rPr lang="en-US" altLang="ko-KR" dirty="0"/>
              <a:t>-2 </a:t>
            </a:r>
            <a:r>
              <a:rPr lang="ko-KR" altLang="en-US" dirty="0"/>
              <a:t>오브젝트 위치 </a:t>
            </a:r>
            <a:r>
              <a:rPr lang="en-US" altLang="ko-KR" dirty="0"/>
              <a:t>(</a:t>
            </a:r>
            <a:r>
              <a:rPr lang="ko-KR" altLang="en-US" dirty="0"/>
              <a:t>대충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400126-3953-4BBE-9BD9-42FACBF6CC78}"/>
              </a:ext>
            </a:extLst>
          </p:cNvPr>
          <p:cNvGrpSpPr/>
          <p:nvPr/>
        </p:nvGrpSpPr>
        <p:grpSpPr>
          <a:xfrm rot="16200000">
            <a:off x="10726084" y="4448622"/>
            <a:ext cx="1916492" cy="275012"/>
            <a:chOff x="9237261" y="1851818"/>
            <a:chExt cx="1916492" cy="275012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C0CD099-9371-4B5D-80E9-32B6F2C00753}"/>
                </a:ext>
              </a:extLst>
            </p:cNvPr>
            <p:cNvSpPr/>
            <p:nvPr/>
          </p:nvSpPr>
          <p:spPr>
            <a:xfrm rot="5400000">
              <a:off x="10878937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A221F1A-75E9-45AA-9AB7-743BC9FE48AD}"/>
                </a:ext>
              </a:extLst>
            </p:cNvPr>
            <p:cNvSpPr/>
            <p:nvPr/>
          </p:nvSpPr>
          <p:spPr>
            <a:xfrm rot="5400000">
              <a:off x="9237066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852A14BE-8056-4DB6-A313-CF130A48A97E}"/>
                </a:ext>
              </a:extLst>
            </p:cNvPr>
            <p:cNvSpPr/>
            <p:nvPr/>
          </p:nvSpPr>
          <p:spPr>
            <a:xfrm rot="5400000">
              <a:off x="9512078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78AF19ED-C027-4466-BA93-AEDA10EC50A4}"/>
                </a:ext>
              </a:extLst>
            </p:cNvPr>
            <p:cNvSpPr/>
            <p:nvPr/>
          </p:nvSpPr>
          <p:spPr>
            <a:xfrm rot="5400000">
              <a:off x="9777503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E3C6157-D496-4969-9A88-CCC315E922F1}"/>
                </a:ext>
              </a:extLst>
            </p:cNvPr>
            <p:cNvSpPr/>
            <p:nvPr/>
          </p:nvSpPr>
          <p:spPr>
            <a:xfrm rot="5400000">
              <a:off x="10052514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D7B5082-6010-424E-9097-C8C25E066274}"/>
                </a:ext>
              </a:extLst>
            </p:cNvPr>
            <p:cNvSpPr/>
            <p:nvPr/>
          </p:nvSpPr>
          <p:spPr>
            <a:xfrm rot="5400000">
              <a:off x="10330519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063860E-BC90-46EA-B778-5F55A814207F}"/>
                </a:ext>
              </a:extLst>
            </p:cNvPr>
            <p:cNvSpPr/>
            <p:nvPr/>
          </p:nvSpPr>
          <p:spPr>
            <a:xfrm rot="5400000">
              <a:off x="10605531" y="1852013"/>
              <a:ext cx="275012" cy="27462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나무</a:t>
              </a:r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9C298FA-D589-46FA-9987-BE88B911F0A2}"/>
              </a:ext>
            </a:extLst>
          </p:cNvPr>
          <p:cNvSpPr/>
          <p:nvPr/>
        </p:nvSpPr>
        <p:spPr>
          <a:xfrm>
            <a:off x="11548425" y="5817180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6D9E3F9-1DE4-4ACE-8FE1-8C8D4F78E1E0}"/>
              </a:ext>
            </a:extLst>
          </p:cNvPr>
          <p:cNvSpPr/>
          <p:nvPr/>
        </p:nvSpPr>
        <p:spPr>
          <a:xfrm>
            <a:off x="11546824" y="554416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926B24B-4110-4629-98E7-F7CFD29FE106}"/>
              </a:ext>
            </a:extLst>
          </p:cNvPr>
          <p:cNvSpPr/>
          <p:nvPr/>
        </p:nvSpPr>
        <p:spPr>
          <a:xfrm>
            <a:off x="11548425" y="6099942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96DD8EA-76A7-44F4-B439-E3660CA9670B}"/>
              </a:ext>
            </a:extLst>
          </p:cNvPr>
          <p:cNvSpPr/>
          <p:nvPr/>
        </p:nvSpPr>
        <p:spPr>
          <a:xfrm>
            <a:off x="11279864" y="5557597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3D037FB-A893-44AF-889E-5086470F7CA8}"/>
              </a:ext>
            </a:extLst>
          </p:cNvPr>
          <p:cNvSpPr/>
          <p:nvPr/>
        </p:nvSpPr>
        <p:spPr>
          <a:xfrm>
            <a:off x="10728143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3B98E77-E2FC-47BF-A1B9-3C7404EA5CDD}"/>
              </a:ext>
            </a:extLst>
          </p:cNvPr>
          <p:cNvSpPr/>
          <p:nvPr/>
        </p:nvSpPr>
        <p:spPr>
          <a:xfrm>
            <a:off x="11003154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D2D28C-27FA-4BC5-AF66-75217B207C42}"/>
              </a:ext>
            </a:extLst>
          </p:cNvPr>
          <p:cNvSpPr/>
          <p:nvPr/>
        </p:nvSpPr>
        <p:spPr>
          <a:xfrm>
            <a:off x="11274809" y="610559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F078494-EDC3-4C12-8C76-356EE598BCA8}"/>
              </a:ext>
            </a:extLst>
          </p:cNvPr>
          <p:cNvSpPr/>
          <p:nvPr/>
        </p:nvSpPr>
        <p:spPr>
          <a:xfrm>
            <a:off x="5256469" y="1978798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34E686B-12DE-4651-85C5-291B1C54664A}"/>
              </a:ext>
            </a:extLst>
          </p:cNvPr>
          <p:cNvSpPr/>
          <p:nvPr/>
        </p:nvSpPr>
        <p:spPr>
          <a:xfrm>
            <a:off x="7452838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378D81-8959-42F9-973B-58FACF64FD92}"/>
              </a:ext>
            </a:extLst>
          </p:cNvPr>
          <p:cNvSpPr/>
          <p:nvPr/>
        </p:nvSpPr>
        <p:spPr>
          <a:xfrm>
            <a:off x="772784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6E572D-5E6D-498C-B3F6-A18B5C002803}"/>
              </a:ext>
            </a:extLst>
          </p:cNvPr>
          <p:cNvSpPr/>
          <p:nvPr/>
        </p:nvSpPr>
        <p:spPr>
          <a:xfrm>
            <a:off x="800585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7C2324F-A2C4-437F-A8BA-BABF456FD4C0}"/>
              </a:ext>
            </a:extLst>
          </p:cNvPr>
          <p:cNvSpPr/>
          <p:nvPr/>
        </p:nvSpPr>
        <p:spPr>
          <a:xfrm>
            <a:off x="8280866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AB2D583-5F59-43A0-AEE8-EF3C5BE491A4}"/>
              </a:ext>
            </a:extLst>
          </p:cNvPr>
          <p:cNvSpPr/>
          <p:nvPr/>
        </p:nvSpPr>
        <p:spPr>
          <a:xfrm>
            <a:off x="10728503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6B06662-C6DA-4E14-95EC-FAE8B473C082}"/>
              </a:ext>
            </a:extLst>
          </p:cNvPr>
          <p:cNvSpPr/>
          <p:nvPr/>
        </p:nvSpPr>
        <p:spPr>
          <a:xfrm>
            <a:off x="11003514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116EB16-D898-427D-A636-24695F3EB634}"/>
              </a:ext>
            </a:extLst>
          </p:cNvPr>
          <p:cNvSpPr/>
          <p:nvPr/>
        </p:nvSpPr>
        <p:spPr>
          <a:xfrm>
            <a:off x="11275169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205EE7A-26B4-4417-BD46-9AAE94059344}"/>
              </a:ext>
            </a:extLst>
          </p:cNvPr>
          <p:cNvSpPr/>
          <p:nvPr/>
        </p:nvSpPr>
        <p:spPr>
          <a:xfrm>
            <a:off x="11550181" y="1699613"/>
            <a:ext cx="275012" cy="2746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나무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031BB3E-C9C6-4451-84B7-F85437552CFE}"/>
              </a:ext>
            </a:extLst>
          </p:cNvPr>
          <p:cNvSpPr/>
          <p:nvPr/>
        </p:nvSpPr>
        <p:spPr>
          <a:xfrm>
            <a:off x="7339649" y="6138083"/>
            <a:ext cx="1202652" cy="198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 출구</a:t>
            </a:r>
          </a:p>
        </p:txBody>
      </p:sp>
    </p:spTree>
    <p:extLst>
      <p:ext uri="{BB962C8B-B14F-4D97-AF65-F5344CB8AC3E}">
        <p14:creationId xmlns:p14="http://schemas.microsoft.com/office/powerpoint/2010/main" val="4391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36B1-6566-4B19-92DE-34657F6195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이름을 입력해주세요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77B358-4904-4C90-9FA0-EE11DE9CC8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프롤로그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F966A-33EC-47AC-852A-6A6B8FE55D50}"/>
              </a:ext>
            </a:extLst>
          </p:cNvPr>
          <p:cNvSpPr/>
          <p:nvPr/>
        </p:nvSpPr>
        <p:spPr>
          <a:xfrm>
            <a:off x="0" y="0"/>
            <a:ext cx="12192000" cy="318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B9F23-6105-40AA-B9AB-817823BE8377}"/>
              </a:ext>
            </a:extLst>
          </p:cNvPr>
          <p:cNvSpPr txBox="1"/>
          <p:nvPr/>
        </p:nvSpPr>
        <p:spPr>
          <a:xfrm>
            <a:off x="990600" y="1690688"/>
            <a:ext cx="19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키보드 입력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받기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EEEC52-75BB-4980-BD6D-18E93B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7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36B1-6566-4B19-92DE-34657F6195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이름을 입력해주세요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77B358-4904-4C90-9FA0-EE11DE9CC8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프롤로그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F966A-33EC-47AC-852A-6A6B8FE55D50}"/>
              </a:ext>
            </a:extLst>
          </p:cNvPr>
          <p:cNvSpPr/>
          <p:nvPr/>
        </p:nvSpPr>
        <p:spPr>
          <a:xfrm>
            <a:off x="0" y="0"/>
            <a:ext cx="12192000" cy="318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B9F23-6105-40AA-B9AB-817823BE8377}"/>
              </a:ext>
            </a:extLst>
          </p:cNvPr>
          <p:cNvSpPr txBox="1"/>
          <p:nvPr/>
        </p:nvSpPr>
        <p:spPr>
          <a:xfrm>
            <a:off x="990600" y="1690688"/>
            <a:ext cx="19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키보드 입력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받기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EEEC52-75BB-4980-BD6D-18E93B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98CC0-F72B-4115-99DD-EC247FED4337}"/>
              </a:ext>
            </a:extLst>
          </p:cNvPr>
          <p:cNvSpPr/>
          <p:nvPr/>
        </p:nvSpPr>
        <p:spPr>
          <a:xfrm>
            <a:off x="3089108" y="2145102"/>
            <a:ext cx="6013784" cy="2548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FBB3-C3EB-4728-98C6-170497FE6AD4}"/>
              </a:ext>
            </a:extLst>
          </p:cNvPr>
          <p:cNvSpPr/>
          <p:nvPr/>
        </p:nvSpPr>
        <p:spPr>
          <a:xfrm>
            <a:off x="3448050" y="3091573"/>
            <a:ext cx="4127500" cy="67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 미만으로 입력해주세요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59D3B8-2DC4-40D8-AC79-8C673C49ECE9}"/>
              </a:ext>
            </a:extLst>
          </p:cNvPr>
          <p:cNvSpPr/>
          <p:nvPr/>
        </p:nvSpPr>
        <p:spPr>
          <a:xfrm>
            <a:off x="7934492" y="3216170"/>
            <a:ext cx="723900" cy="42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23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36B1-6566-4B19-92DE-34657F6195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이름을 입력해주세요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77B358-4904-4C90-9FA0-EE11DE9CC8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프롤로그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F966A-33EC-47AC-852A-6A6B8FE55D50}"/>
              </a:ext>
            </a:extLst>
          </p:cNvPr>
          <p:cNvSpPr/>
          <p:nvPr/>
        </p:nvSpPr>
        <p:spPr>
          <a:xfrm>
            <a:off x="0" y="0"/>
            <a:ext cx="12192000" cy="318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B9F23-6105-40AA-B9AB-817823BE8377}"/>
              </a:ext>
            </a:extLst>
          </p:cNvPr>
          <p:cNvSpPr txBox="1"/>
          <p:nvPr/>
        </p:nvSpPr>
        <p:spPr>
          <a:xfrm>
            <a:off x="990600" y="1690688"/>
            <a:ext cx="19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키보드 입력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받기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EEEC52-75BB-4980-BD6D-18E93B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EP.0 (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98CC0-F72B-4115-99DD-EC247FED4337}"/>
              </a:ext>
            </a:extLst>
          </p:cNvPr>
          <p:cNvSpPr/>
          <p:nvPr/>
        </p:nvSpPr>
        <p:spPr>
          <a:xfrm>
            <a:off x="3089108" y="2145102"/>
            <a:ext cx="6013784" cy="2548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FBB3-C3EB-4728-98C6-170497FE6AD4}"/>
              </a:ext>
            </a:extLst>
          </p:cNvPr>
          <p:cNvSpPr/>
          <p:nvPr/>
        </p:nvSpPr>
        <p:spPr>
          <a:xfrm>
            <a:off x="3448050" y="3091573"/>
            <a:ext cx="4127500" cy="67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 미만으로 입력해주세요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59D3B8-2DC4-40D8-AC79-8C673C49ECE9}"/>
              </a:ext>
            </a:extLst>
          </p:cNvPr>
          <p:cNvSpPr/>
          <p:nvPr/>
        </p:nvSpPr>
        <p:spPr>
          <a:xfrm>
            <a:off x="7934492" y="3216170"/>
            <a:ext cx="723900" cy="42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87CCB-F4E0-47F4-96ED-AB1B059BB2EA}"/>
              </a:ext>
            </a:extLst>
          </p:cNvPr>
          <p:cNvSpPr txBox="1"/>
          <p:nvPr/>
        </p:nvSpPr>
        <p:spPr>
          <a:xfrm>
            <a:off x="3390900" y="4002488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글자가 너무 많습니다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31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2129</Words>
  <Application>Microsoft Office PowerPoint</Application>
  <PresentationFormat>와이드스크린</PresentationFormat>
  <Paragraphs>808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한컴 말랑말랑 Bold</vt:lpstr>
      <vt:lpstr>한컴 말랑말랑 Regular</vt:lpstr>
      <vt:lpstr>Arial</vt:lpstr>
      <vt:lpstr>Office 테마</vt:lpstr>
      <vt:lpstr>다이어로그</vt:lpstr>
      <vt:lpstr>PowerPoint 프레젠테이션</vt:lpstr>
      <vt:lpstr>PowerPoint 프레젠테이션</vt:lpstr>
      <vt:lpstr>PowerPoint 프레젠테이션</vt:lpstr>
      <vt:lpstr>PowerPoint 프레젠테이션</vt:lpstr>
      <vt:lpstr>EP.0 (시작)</vt:lpstr>
      <vt:lpstr>EP.0 (시작)</vt:lpstr>
      <vt:lpstr>EP.0 (시작)</vt:lpstr>
      <vt:lpstr>EP.0 (시작)</vt:lpstr>
      <vt:lpstr>PowerPoint 프레젠테이션</vt:lpstr>
      <vt:lpstr>PowerPoint 프레젠테이션</vt:lpstr>
      <vt:lpstr>EP.0 (시작)</vt:lpstr>
      <vt:lpstr>EP.0 (시작)</vt:lpstr>
      <vt:lpstr>EP.0 (시작)</vt:lpstr>
      <vt:lpstr>EP.0 (시작)</vt:lpstr>
      <vt:lpstr>EP.0 (시작)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EP.1 낯선 공간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EP.2 의문의 생명체</vt:lpstr>
      <vt:lpstr>EP.3 의문의 생명체</vt:lpstr>
      <vt:lpstr>EP.3 의문의 생명체</vt:lpstr>
      <vt:lpstr>EP.2 의문의 생명체</vt:lpstr>
      <vt:lpstr>EP.2 의문의 생명체</vt:lpstr>
      <vt:lpstr>EP.2 미지의 생명체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다이어로그</dc:title>
  <dc:creator>noh daambi</dc:creator>
  <cp:lastModifiedBy>noh daambi</cp:lastModifiedBy>
  <cp:revision>667</cp:revision>
  <dcterms:created xsi:type="dcterms:W3CDTF">2021-07-13T03:27:52Z</dcterms:created>
  <dcterms:modified xsi:type="dcterms:W3CDTF">2021-08-13T13:18:25Z</dcterms:modified>
</cp:coreProperties>
</file>