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63" r:id="rId6"/>
    <p:sldId id="258" r:id="rId7"/>
    <p:sldId id="264" r:id="rId8"/>
    <p:sldId id="259" r:id="rId9"/>
    <p:sldId id="26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63EC6B-31E4-4861-8177-74E3F709A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FF24E5-74E9-4490-AFB7-03099ED6E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F0FC6C-B61F-4BB0-86FF-E5AC69BB1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40B6-4495-47D7-90D5-80A5956EE546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943E3A-C69F-4D7F-B33C-192FBF72C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EC46FB-8320-4CD1-A947-9AFA2EE74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9DAFC-F9F6-4E96-B84E-85CC378F4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464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B69656-D08F-438C-BD73-B5B5062D4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369339-D1FF-4057-BFDB-49757A8AD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F095AB-5DBD-44EE-9584-57003E6A0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40B6-4495-47D7-90D5-80A5956EE546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DD0B9A-9BEA-492A-A9FD-25DF0B901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1E9075-98C9-457C-B840-D9ACEB420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9DAFC-F9F6-4E96-B84E-85CC378F4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380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843753-A721-438B-B019-235997DC41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088EB9-845B-4AB0-9217-D21BE90C2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2D4E24-6A03-4E95-83C6-822934672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40B6-4495-47D7-90D5-80A5956EE546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78A7A0-8A29-40B5-809C-5DB083EB1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23E800-8D67-42E9-AF89-DE4A9223A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9DAFC-F9F6-4E96-B84E-85CC378F4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605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DE89D-A838-42B8-88EB-36E05FB3F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B8B6D3-F16A-4364-A945-269DF097E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620232-3FFF-4419-AF77-BD524F7D8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40B6-4495-47D7-90D5-80A5956EE546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B2FDDD-1246-4860-85EA-5E08C9A2B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9B4B46-DBDF-475B-A251-975557DC6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9DAFC-F9F6-4E96-B84E-85CC378F4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2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6452B0-04AB-4528-9C06-32F20CE55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BE8970-A624-462C-B9E6-85113DE9E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6721A1-0E3A-4BF3-84D3-8BF6B9E5E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40B6-4495-47D7-90D5-80A5956EE546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062AD2-D8AB-45D9-9E63-32DE3D1E2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B868F7-13AD-40D3-ACF6-44B287F8B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9DAFC-F9F6-4E96-B84E-85CC378F4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3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880B6A-826E-48A9-811C-C62614A06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D3F352-6084-473F-99B1-E4CE1BF728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DE3D73-1E26-4CD7-8370-2837A6A930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A034A4-7C00-4730-9077-77B7E9FF3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40B6-4495-47D7-90D5-80A5956EE546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219CEB-1E01-471D-B6FA-EB12A9F27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F122B7-098A-4952-B6D2-92A091830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9DAFC-F9F6-4E96-B84E-85CC378F4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013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D641AB-E57B-464D-ADD4-B79FA7872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D8F246-5F9F-4D8C-9524-AC105C95C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BF97E2-6E74-44B7-8845-700ACB022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F8ADCB-530C-42D2-BBCE-572C3C3A15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B455CE-F20F-4A99-A62F-06C6CB2F2C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9E5800E-2382-4B45-AAAD-83D21FD8E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40B6-4495-47D7-90D5-80A5956EE546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B22CDEE-E699-4E57-849A-205B2C822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3992429-A0D4-46BC-818C-5ADBB68A8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9DAFC-F9F6-4E96-B84E-85CC378F4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90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7988AC-75F8-4332-A500-603D0E309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0E1805C-96D1-42D7-8788-5718319D9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40B6-4495-47D7-90D5-80A5956EE546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E46F52-B6B1-48C9-B294-C09AC178A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3D4067-6628-4243-90AE-D3729B78D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9DAFC-F9F6-4E96-B84E-85CC378F4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4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67C930-0D0C-4BB9-9F99-A691D8F8E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40B6-4495-47D7-90D5-80A5956EE546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E33707F-7A10-440E-B4B0-AF9B0AE0C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E6663A-7B3E-468D-AECE-20DD6357A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9DAFC-F9F6-4E96-B84E-85CC378F4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436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022DA0-DAC1-4BF7-9016-FE7B5D386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254CB3-34D3-4042-8B68-D01BF6B80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9CBC2D-07CE-482D-B1DE-2F23993C2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F2452F-A52B-4464-B587-BCD99C80B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40B6-4495-47D7-90D5-80A5956EE546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11B24B-3803-446B-9D26-E77BBB992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D65BEB-9A62-4DA8-A01E-A4B84FCD4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9DAFC-F9F6-4E96-B84E-85CC378F4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914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818404-80B1-4D44-97C4-195F2A788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7D1CB0A-CDC7-4437-83E7-86C5E7ED1F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DCFC27-B8F6-42AF-8D16-53C138C7D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5CC0E-30F0-4717-9A31-2541D60D1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40B6-4495-47D7-90D5-80A5956EE546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888EF0-9CF7-4862-9A2B-7CAED301E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028830-0354-4333-9EE6-2AFEAE3AF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9DAFC-F9F6-4E96-B84E-85CC378F4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515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87D5D9-C47E-45CC-8CDA-8C073B96F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09C9AC-C791-4CFE-8E13-9CDE59835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24394D-C8DD-4189-BBF1-B32F7F31C5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040B6-4495-47D7-90D5-80A5956EE546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F2F8A8-7167-486D-8DD0-6C14FAA5D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F7D324-71C5-457F-B38A-9D10244868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9DAFC-F9F6-4E96-B84E-85CC378F4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987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1F3C845B-ED9A-4D26-B166-3FCDDD9E55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0720 </a:t>
            </a:r>
            <a:r>
              <a:rPr lang="ko-KR" altLang="en-US" dirty="0"/>
              <a:t>기획 내용 변경</a:t>
            </a:r>
          </a:p>
        </p:txBody>
      </p:sp>
      <p:sp>
        <p:nvSpPr>
          <p:cNvPr id="8" name="부제목 7">
            <a:extLst>
              <a:ext uri="{FF2B5EF4-FFF2-40B4-BE49-F238E27FC236}">
                <a16:creationId xmlns:a16="http://schemas.microsoft.com/office/drawing/2014/main" id="{3AC8B1C2-065A-4EBF-9DD3-622A9DFB59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519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1F3C845B-ED9A-4D26-B166-3FCDDD9E5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수정</a:t>
            </a:r>
            <a:r>
              <a:rPr lang="en-US" altLang="ko-KR" dirty="0"/>
              <a:t>&gt; 1</a:t>
            </a:r>
            <a:r>
              <a:rPr lang="ko-KR" altLang="en-US" dirty="0"/>
              <a:t>단계 도트 입 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3C5E2C-5258-4264-AEF7-000E83359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단계 아이템</a:t>
            </a:r>
            <a:r>
              <a:rPr lang="en-US" altLang="ko-KR" dirty="0"/>
              <a:t>: </a:t>
            </a:r>
            <a:r>
              <a:rPr lang="ko-KR" altLang="en-US" dirty="0"/>
              <a:t>쪽쪽이</a:t>
            </a:r>
            <a:r>
              <a:rPr lang="en-US" altLang="ko-KR" dirty="0"/>
              <a:t>, </a:t>
            </a:r>
            <a:r>
              <a:rPr lang="ko-KR" altLang="en-US" dirty="0"/>
              <a:t>분유를 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스토리</a:t>
            </a:r>
            <a:r>
              <a:rPr lang="en-US" altLang="ko-KR" dirty="0"/>
              <a:t>: </a:t>
            </a:r>
            <a:r>
              <a:rPr lang="ko-KR" altLang="en-US" dirty="0"/>
              <a:t>픽셀조각을 처음 본 도트가 조각을 입에 문다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</a:t>
            </a:r>
            <a:r>
              <a:rPr lang="ko-KR" altLang="en-US" dirty="0"/>
              <a:t>설정 오류로 도트 입 추가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-&gt; 1</a:t>
            </a:r>
            <a:r>
              <a:rPr lang="ko-KR" altLang="en-US" dirty="0"/>
              <a:t>단계 도트</a:t>
            </a:r>
            <a:r>
              <a:rPr lang="en-US" altLang="ko-KR" dirty="0"/>
              <a:t>: </a:t>
            </a:r>
            <a:r>
              <a:rPr lang="ko-KR" altLang="en-US" dirty="0"/>
              <a:t>눈</a:t>
            </a:r>
            <a:r>
              <a:rPr lang="en-US" altLang="ko-KR" dirty="0"/>
              <a:t>, </a:t>
            </a:r>
            <a:r>
              <a:rPr lang="ko-KR" altLang="en-US" dirty="0"/>
              <a:t>코</a:t>
            </a:r>
            <a:r>
              <a:rPr lang="en-US" altLang="ko-KR" dirty="0"/>
              <a:t>, </a:t>
            </a:r>
            <a:r>
              <a:rPr lang="ko-KR" altLang="en-US" dirty="0"/>
              <a:t>입이 있고</a:t>
            </a:r>
            <a:r>
              <a:rPr lang="en-US" altLang="ko-KR" dirty="0"/>
              <a:t>, </a:t>
            </a:r>
            <a:r>
              <a:rPr lang="ko-KR" altLang="en-US" dirty="0"/>
              <a:t>동물의 모습을 갖추지 못한 모습</a:t>
            </a:r>
            <a:r>
              <a:rPr lang="en-US" altLang="ko-KR" dirty="0"/>
              <a:t>. </a:t>
            </a:r>
            <a:r>
              <a:rPr lang="ko-KR" altLang="en-US" dirty="0"/>
              <a:t>치아가 없는 상태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-&gt; 2</a:t>
            </a:r>
            <a:r>
              <a:rPr lang="ko-KR" altLang="en-US" dirty="0"/>
              <a:t>단계 도트</a:t>
            </a:r>
            <a:r>
              <a:rPr lang="en-US" altLang="ko-KR" dirty="0"/>
              <a:t>: </a:t>
            </a:r>
            <a:r>
              <a:rPr lang="ko-KR" altLang="en-US" dirty="0"/>
              <a:t>눈</a:t>
            </a:r>
            <a:r>
              <a:rPr lang="en-US" altLang="ko-KR" dirty="0"/>
              <a:t>, </a:t>
            </a:r>
            <a:r>
              <a:rPr lang="ko-KR" altLang="en-US" dirty="0"/>
              <a:t>코</a:t>
            </a:r>
            <a:r>
              <a:rPr lang="en-US" altLang="ko-KR" dirty="0"/>
              <a:t>, </a:t>
            </a:r>
            <a:r>
              <a:rPr lang="ko-KR" altLang="en-US" dirty="0"/>
              <a:t>입이 있는 </a:t>
            </a:r>
            <a:r>
              <a:rPr lang="en-US" altLang="ko-KR" dirty="0"/>
              <a:t>1~3</a:t>
            </a:r>
            <a:r>
              <a:rPr lang="ko-KR" altLang="en-US" dirty="0"/>
              <a:t>세</a:t>
            </a:r>
            <a:r>
              <a:rPr lang="en-US" altLang="ko-KR" dirty="0"/>
              <a:t>. </a:t>
            </a:r>
            <a:r>
              <a:rPr lang="ko-KR" altLang="en-US" dirty="0"/>
              <a:t>치아가 자란 모습</a:t>
            </a:r>
            <a:r>
              <a:rPr lang="en-US" altLang="ko-KR" dirty="0"/>
              <a:t>. </a:t>
            </a:r>
            <a:r>
              <a:rPr lang="ko-KR" altLang="en-US" dirty="0"/>
              <a:t>동물의 모습을 조금 갖추고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3536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1F3C845B-ED9A-4D26-B166-3FCDDD9E5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수정</a:t>
            </a:r>
            <a:r>
              <a:rPr lang="en-US" altLang="ko-KR" dirty="0"/>
              <a:t>&gt; </a:t>
            </a:r>
            <a:r>
              <a:rPr lang="ko-KR" altLang="en-US" dirty="0"/>
              <a:t>화산 건축물</a:t>
            </a:r>
            <a:r>
              <a:rPr lang="en-US" altLang="ko-KR" dirty="0"/>
              <a:t>1 </a:t>
            </a:r>
            <a:r>
              <a:rPr lang="ko-KR" altLang="en-US" dirty="0"/>
              <a:t>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3C5E2C-5258-4264-AEF7-000E83359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이전</a:t>
            </a:r>
            <a:r>
              <a:rPr lang="en-US" altLang="ko-KR" dirty="0"/>
              <a:t>: 2</a:t>
            </a:r>
            <a:r>
              <a:rPr lang="ko-KR" altLang="en-US" dirty="0"/>
              <a:t>층 </a:t>
            </a:r>
            <a:r>
              <a:rPr lang="ko-KR" altLang="en-US" dirty="0" err="1"/>
              <a:t>복층</a:t>
            </a:r>
            <a:r>
              <a:rPr lang="ko-KR" altLang="en-US" dirty="0"/>
              <a:t> 건물</a:t>
            </a:r>
            <a:r>
              <a:rPr lang="en-US" altLang="ko-KR" dirty="0"/>
              <a:t> -&gt; </a:t>
            </a:r>
            <a:r>
              <a:rPr lang="ko-KR" altLang="en-US" dirty="0"/>
              <a:t>수정 큰 건물</a:t>
            </a:r>
            <a:endParaRPr lang="en-US" altLang="ko-KR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5E437D7-B656-4C50-AD75-322258B6CE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939343"/>
              </p:ext>
            </p:extLst>
          </p:nvPr>
        </p:nvGraphicFramePr>
        <p:xfrm>
          <a:off x="1008668" y="2443446"/>
          <a:ext cx="10345132" cy="18193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9777">
                  <a:extLst>
                    <a:ext uri="{9D8B030D-6E8A-4147-A177-3AD203B41FA5}">
                      <a16:colId xmlns:a16="http://schemas.microsoft.com/office/drawing/2014/main" val="4283175990"/>
                    </a:ext>
                  </a:extLst>
                </a:gridCol>
                <a:gridCol w="2423554">
                  <a:extLst>
                    <a:ext uri="{9D8B030D-6E8A-4147-A177-3AD203B41FA5}">
                      <a16:colId xmlns:a16="http://schemas.microsoft.com/office/drawing/2014/main" val="3059950831"/>
                    </a:ext>
                  </a:extLst>
                </a:gridCol>
                <a:gridCol w="2423554">
                  <a:extLst>
                    <a:ext uri="{9D8B030D-6E8A-4147-A177-3AD203B41FA5}">
                      <a16:colId xmlns:a16="http://schemas.microsoft.com/office/drawing/2014/main" val="3676040065"/>
                    </a:ext>
                  </a:extLst>
                </a:gridCol>
                <a:gridCol w="2423554">
                  <a:extLst>
                    <a:ext uri="{9D8B030D-6E8A-4147-A177-3AD203B41FA5}">
                      <a16:colId xmlns:a16="http://schemas.microsoft.com/office/drawing/2014/main" val="3940406854"/>
                    </a:ext>
                  </a:extLst>
                </a:gridCol>
                <a:gridCol w="2424693">
                  <a:extLst>
                    <a:ext uri="{9D8B030D-6E8A-4147-A177-3AD203B41FA5}">
                      <a16:colId xmlns:a16="http://schemas.microsoft.com/office/drawing/2014/main" val="106574326"/>
                    </a:ext>
                  </a:extLst>
                </a:gridCol>
              </a:tblGrid>
              <a:tr h="363874">
                <a:tc>
                  <a:txBody>
                    <a:bodyPr/>
                    <a:lstStyle/>
                    <a:p>
                      <a:pPr indent="-127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b="1" dirty="0">
                          <a:effectLst/>
                        </a:rPr>
                        <a:t> </a:t>
                      </a:r>
                      <a:endParaRPr lang="ko-KR" sz="1100" b="1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 marR="17145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100" b="1" dirty="0">
                          <a:effectLst/>
                        </a:rPr>
                        <a:t>숲</a:t>
                      </a:r>
                      <a:endParaRPr lang="ko-KR" sz="1100" b="1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 marR="17145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100" b="1" dirty="0">
                          <a:effectLst/>
                        </a:rPr>
                        <a:t>얼음</a:t>
                      </a:r>
                      <a:r>
                        <a:rPr lang="en-US" sz="1100" b="1" dirty="0">
                          <a:effectLst/>
                        </a:rPr>
                        <a:t>&amp;</a:t>
                      </a:r>
                      <a:r>
                        <a:rPr lang="ko-KR" sz="1100" b="1" dirty="0">
                          <a:effectLst/>
                        </a:rPr>
                        <a:t>바다</a:t>
                      </a:r>
                      <a:endParaRPr lang="ko-KR" sz="1100" b="1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 marR="17145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100" b="1">
                          <a:effectLst/>
                        </a:rPr>
                        <a:t>사막</a:t>
                      </a:r>
                      <a:endParaRPr lang="ko-KR" sz="1100" b="1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 marR="17145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100" b="1">
                          <a:effectLst/>
                        </a:rPr>
                        <a:t>화산</a:t>
                      </a:r>
                      <a:endParaRPr lang="ko-KR" sz="1100" b="1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90182203"/>
                  </a:ext>
                </a:extLst>
              </a:tr>
              <a:tr h="363874">
                <a:tc>
                  <a:txBody>
                    <a:bodyPr/>
                    <a:lstStyle/>
                    <a:p>
                      <a:pPr indent="-127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b="1">
                          <a:effectLst/>
                        </a:rPr>
                        <a:t>1</a:t>
                      </a:r>
                      <a:endParaRPr lang="ko-KR" sz="1100" b="1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 marR="17145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100" b="1">
                          <a:effectLst/>
                        </a:rPr>
                        <a:t>통나무집</a:t>
                      </a:r>
                      <a:r>
                        <a:rPr lang="en-US" sz="1100" b="1">
                          <a:effectLst/>
                        </a:rPr>
                        <a:t>+</a:t>
                      </a:r>
                      <a:r>
                        <a:rPr lang="ko-KR" sz="1100" b="1">
                          <a:effectLst/>
                        </a:rPr>
                        <a:t>물레방아</a:t>
                      </a:r>
                      <a:endParaRPr lang="ko-KR" sz="1100" b="1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 marR="17145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100" b="1" dirty="0">
                          <a:effectLst/>
                        </a:rPr>
                        <a:t>이글루</a:t>
                      </a:r>
                      <a:endParaRPr lang="ko-KR" sz="1100" b="1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 marR="17145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100" b="1">
                          <a:effectLst/>
                        </a:rPr>
                        <a:t>천막</a:t>
                      </a:r>
                      <a:r>
                        <a:rPr lang="en-US" sz="1100" b="1">
                          <a:effectLst/>
                        </a:rPr>
                        <a:t>, </a:t>
                      </a:r>
                      <a:r>
                        <a:rPr lang="ko-KR" sz="1100" b="1">
                          <a:effectLst/>
                        </a:rPr>
                        <a:t>텐트</a:t>
                      </a:r>
                      <a:endParaRPr lang="ko-KR" sz="1100" b="1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 marR="17145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altLang="ko-KR" sz="1100" b="1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ko-KR" altLang="en-US" sz="1100" b="1" dirty="0">
                          <a:solidFill>
                            <a:srgbClr val="FF0000"/>
                          </a:solidFill>
                          <a:effectLst/>
                        </a:rPr>
                        <a:t>층 </a:t>
                      </a:r>
                      <a:r>
                        <a:rPr lang="ko-KR" altLang="en-US" sz="1100" b="1" dirty="0" err="1">
                          <a:solidFill>
                            <a:srgbClr val="FF0000"/>
                          </a:solidFill>
                          <a:effectLst/>
                        </a:rPr>
                        <a:t>복층</a:t>
                      </a:r>
                      <a:r>
                        <a:rPr lang="ko-KR" sz="1100" b="1" dirty="0">
                          <a:solidFill>
                            <a:srgbClr val="FF0000"/>
                          </a:solidFill>
                          <a:effectLst/>
                        </a:rPr>
                        <a:t> 건물</a:t>
                      </a:r>
                      <a:endParaRPr lang="ko-KR" sz="1100" b="1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3697505"/>
                  </a:ext>
                </a:extLst>
              </a:tr>
              <a:tr h="363874">
                <a:tc>
                  <a:txBody>
                    <a:bodyPr/>
                    <a:lstStyle/>
                    <a:p>
                      <a:pPr indent="-127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b="1">
                          <a:effectLst/>
                        </a:rPr>
                        <a:t>2</a:t>
                      </a:r>
                      <a:endParaRPr lang="ko-KR" sz="1100" b="1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 marR="17145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100" b="1">
                          <a:effectLst/>
                        </a:rPr>
                        <a:t>라탄 요람침대</a:t>
                      </a:r>
                      <a:endParaRPr lang="ko-KR" sz="1100" b="1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 marR="17145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100" b="1">
                          <a:effectLst/>
                        </a:rPr>
                        <a:t>썰매 침대</a:t>
                      </a:r>
                      <a:endParaRPr lang="ko-KR" sz="1100" b="1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 marR="17145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100" b="1">
                          <a:effectLst/>
                        </a:rPr>
                        <a:t>해먹 침대</a:t>
                      </a:r>
                      <a:endParaRPr lang="ko-KR" sz="1100" b="1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 marR="17145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100" b="1">
                          <a:effectLst/>
                        </a:rPr>
                        <a:t>테이블 </a:t>
                      </a:r>
                      <a:r>
                        <a:rPr lang="en-US" sz="1100" b="1">
                          <a:effectLst/>
                        </a:rPr>
                        <a:t>(</a:t>
                      </a:r>
                      <a:r>
                        <a:rPr lang="ko-KR" sz="1100" b="1">
                          <a:effectLst/>
                        </a:rPr>
                        <a:t>원형</a:t>
                      </a:r>
                      <a:r>
                        <a:rPr lang="en-US" sz="1100" b="1">
                          <a:effectLst/>
                        </a:rPr>
                        <a:t>, </a:t>
                      </a:r>
                      <a:r>
                        <a:rPr lang="ko-KR" sz="1100" b="1">
                          <a:effectLst/>
                        </a:rPr>
                        <a:t>주점</a:t>
                      </a:r>
                      <a:r>
                        <a:rPr lang="en-US" sz="1100" b="1">
                          <a:effectLst/>
                        </a:rPr>
                        <a:t>)</a:t>
                      </a:r>
                      <a:endParaRPr lang="ko-KR" sz="1100" b="1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11950529"/>
                  </a:ext>
                </a:extLst>
              </a:tr>
              <a:tr h="363874">
                <a:tc>
                  <a:txBody>
                    <a:bodyPr/>
                    <a:lstStyle/>
                    <a:p>
                      <a:pPr indent="-127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b="1">
                          <a:effectLst/>
                        </a:rPr>
                        <a:t>3</a:t>
                      </a:r>
                      <a:endParaRPr lang="ko-KR" sz="1100" b="1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 marR="17145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100" b="1">
                          <a:effectLst/>
                        </a:rPr>
                        <a:t>벽난로</a:t>
                      </a:r>
                      <a:endParaRPr lang="ko-KR" sz="1100" b="1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 marR="17145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100" b="1">
                          <a:effectLst/>
                        </a:rPr>
                        <a:t>낚시용품 진열대</a:t>
                      </a:r>
                      <a:endParaRPr lang="ko-KR" sz="1100" b="1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 marR="17145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100" b="1" dirty="0">
                          <a:effectLst/>
                        </a:rPr>
                        <a:t>물레</a:t>
                      </a:r>
                      <a:r>
                        <a:rPr lang="en-US" sz="1100" b="1" dirty="0">
                          <a:effectLst/>
                        </a:rPr>
                        <a:t>, </a:t>
                      </a:r>
                      <a:r>
                        <a:rPr lang="ko-KR" sz="1100" b="1" dirty="0">
                          <a:effectLst/>
                        </a:rPr>
                        <a:t>접시</a:t>
                      </a:r>
                      <a:r>
                        <a:rPr lang="en-US" sz="1100" b="1" dirty="0">
                          <a:effectLst/>
                        </a:rPr>
                        <a:t>, </a:t>
                      </a:r>
                      <a:r>
                        <a:rPr lang="ko-KR" sz="1100" b="1" dirty="0">
                          <a:effectLst/>
                        </a:rPr>
                        <a:t>그릇</a:t>
                      </a:r>
                      <a:endParaRPr lang="ko-KR" sz="1100" b="1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 marR="17145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100" b="1" dirty="0">
                          <a:effectLst/>
                        </a:rPr>
                        <a:t>게시판</a:t>
                      </a:r>
                      <a:r>
                        <a:rPr lang="en-US" sz="1100" b="1" dirty="0">
                          <a:effectLst/>
                        </a:rPr>
                        <a:t>(</a:t>
                      </a:r>
                      <a:r>
                        <a:rPr lang="ko-KR" sz="1100" b="1" dirty="0">
                          <a:effectLst/>
                        </a:rPr>
                        <a:t>의뢰</a:t>
                      </a:r>
                      <a:r>
                        <a:rPr lang="en-US" sz="1100" b="1" dirty="0">
                          <a:effectLst/>
                        </a:rPr>
                        <a:t>, </a:t>
                      </a:r>
                      <a:r>
                        <a:rPr lang="ko-KR" sz="1100" b="1" dirty="0">
                          <a:effectLst/>
                        </a:rPr>
                        <a:t>현상금</a:t>
                      </a:r>
                      <a:r>
                        <a:rPr lang="en-US" sz="1100" b="1" dirty="0">
                          <a:effectLst/>
                        </a:rPr>
                        <a:t>)</a:t>
                      </a:r>
                      <a:endParaRPr lang="ko-KR" sz="1100" b="1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46678900"/>
                  </a:ext>
                </a:extLst>
              </a:tr>
              <a:tr h="363874">
                <a:tc>
                  <a:txBody>
                    <a:bodyPr/>
                    <a:lstStyle/>
                    <a:p>
                      <a:pPr indent="-127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b="1">
                          <a:effectLst/>
                        </a:rPr>
                        <a:t>4</a:t>
                      </a:r>
                      <a:endParaRPr lang="ko-KR" sz="1100" b="1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 marR="17145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100" b="1">
                          <a:effectLst/>
                        </a:rPr>
                        <a:t>공예</a:t>
                      </a:r>
                      <a:r>
                        <a:rPr lang="en-US" sz="1100" b="1">
                          <a:effectLst/>
                        </a:rPr>
                        <a:t>, </a:t>
                      </a:r>
                      <a:r>
                        <a:rPr lang="ko-KR" sz="1100" b="1">
                          <a:effectLst/>
                        </a:rPr>
                        <a:t>테이블 톱</a:t>
                      </a:r>
                      <a:endParaRPr lang="ko-KR" sz="1100" b="1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 marR="17145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100" b="1">
                          <a:effectLst/>
                        </a:rPr>
                        <a:t>수족관</a:t>
                      </a:r>
                      <a:r>
                        <a:rPr lang="en-US" sz="1100" b="1">
                          <a:effectLst/>
                        </a:rPr>
                        <a:t>(</a:t>
                      </a:r>
                      <a:r>
                        <a:rPr lang="ko-KR" sz="1100" b="1">
                          <a:effectLst/>
                        </a:rPr>
                        <a:t>어항</a:t>
                      </a:r>
                      <a:r>
                        <a:rPr lang="en-US" sz="1100" b="1">
                          <a:effectLst/>
                        </a:rPr>
                        <a:t>)</a:t>
                      </a:r>
                      <a:endParaRPr lang="ko-KR" sz="1100" b="1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 marR="17145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100" b="1">
                          <a:effectLst/>
                        </a:rPr>
                        <a:t>진흙화로</a:t>
                      </a:r>
                      <a:r>
                        <a:rPr lang="en-US" sz="1100" b="1">
                          <a:effectLst/>
                        </a:rPr>
                        <a:t>, </a:t>
                      </a:r>
                      <a:r>
                        <a:rPr lang="ko-KR" sz="1100" b="1">
                          <a:effectLst/>
                        </a:rPr>
                        <a:t>물병</a:t>
                      </a:r>
                      <a:endParaRPr lang="ko-KR" sz="1100" b="1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 marR="17145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100" b="1" dirty="0">
                          <a:effectLst/>
                        </a:rPr>
                        <a:t>휘장 </a:t>
                      </a:r>
                      <a:r>
                        <a:rPr lang="en-US" sz="1100" b="1" dirty="0">
                          <a:effectLst/>
                        </a:rPr>
                        <a:t>(</a:t>
                      </a:r>
                      <a:r>
                        <a:rPr lang="ko-KR" sz="1100" b="1" dirty="0">
                          <a:effectLst/>
                        </a:rPr>
                        <a:t>내부 외부</a:t>
                      </a:r>
                      <a:r>
                        <a:rPr lang="en-US" sz="1100" b="1" dirty="0">
                          <a:effectLst/>
                        </a:rPr>
                        <a:t>)</a:t>
                      </a:r>
                      <a:endParaRPr lang="ko-KR" sz="1100" b="1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98885297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892FF41-594C-4085-8FF3-FE44E18A33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272819"/>
              </p:ext>
            </p:extLst>
          </p:nvPr>
        </p:nvGraphicFramePr>
        <p:xfrm>
          <a:off x="1008668" y="4733641"/>
          <a:ext cx="10345132" cy="18193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9777">
                  <a:extLst>
                    <a:ext uri="{9D8B030D-6E8A-4147-A177-3AD203B41FA5}">
                      <a16:colId xmlns:a16="http://schemas.microsoft.com/office/drawing/2014/main" val="4283175990"/>
                    </a:ext>
                  </a:extLst>
                </a:gridCol>
                <a:gridCol w="2423554">
                  <a:extLst>
                    <a:ext uri="{9D8B030D-6E8A-4147-A177-3AD203B41FA5}">
                      <a16:colId xmlns:a16="http://schemas.microsoft.com/office/drawing/2014/main" val="3059950831"/>
                    </a:ext>
                  </a:extLst>
                </a:gridCol>
                <a:gridCol w="2423554">
                  <a:extLst>
                    <a:ext uri="{9D8B030D-6E8A-4147-A177-3AD203B41FA5}">
                      <a16:colId xmlns:a16="http://schemas.microsoft.com/office/drawing/2014/main" val="3676040065"/>
                    </a:ext>
                  </a:extLst>
                </a:gridCol>
                <a:gridCol w="2423554">
                  <a:extLst>
                    <a:ext uri="{9D8B030D-6E8A-4147-A177-3AD203B41FA5}">
                      <a16:colId xmlns:a16="http://schemas.microsoft.com/office/drawing/2014/main" val="3940406854"/>
                    </a:ext>
                  </a:extLst>
                </a:gridCol>
                <a:gridCol w="2424693">
                  <a:extLst>
                    <a:ext uri="{9D8B030D-6E8A-4147-A177-3AD203B41FA5}">
                      <a16:colId xmlns:a16="http://schemas.microsoft.com/office/drawing/2014/main" val="106574326"/>
                    </a:ext>
                  </a:extLst>
                </a:gridCol>
              </a:tblGrid>
              <a:tr h="363874">
                <a:tc>
                  <a:txBody>
                    <a:bodyPr/>
                    <a:lstStyle/>
                    <a:p>
                      <a:pPr indent="-127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b="1" dirty="0">
                          <a:effectLst/>
                        </a:rPr>
                        <a:t> </a:t>
                      </a:r>
                      <a:endParaRPr lang="ko-KR" sz="1100" b="1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 marR="17145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100" b="1" dirty="0">
                          <a:effectLst/>
                        </a:rPr>
                        <a:t>숲</a:t>
                      </a:r>
                      <a:endParaRPr lang="ko-KR" sz="1100" b="1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 marR="17145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100" b="1">
                          <a:effectLst/>
                        </a:rPr>
                        <a:t>얼음</a:t>
                      </a:r>
                      <a:r>
                        <a:rPr lang="en-US" sz="1100" b="1">
                          <a:effectLst/>
                        </a:rPr>
                        <a:t>&amp;</a:t>
                      </a:r>
                      <a:r>
                        <a:rPr lang="ko-KR" sz="1100" b="1">
                          <a:effectLst/>
                        </a:rPr>
                        <a:t>바다</a:t>
                      </a:r>
                      <a:endParaRPr lang="ko-KR" sz="1100" b="1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 marR="17145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100" b="1">
                          <a:effectLst/>
                        </a:rPr>
                        <a:t>사막</a:t>
                      </a:r>
                      <a:endParaRPr lang="ko-KR" sz="1100" b="1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 marR="17145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100" b="1">
                          <a:effectLst/>
                        </a:rPr>
                        <a:t>화산</a:t>
                      </a:r>
                      <a:endParaRPr lang="ko-KR" sz="1100" b="1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90182203"/>
                  </a:ext>
                </a:extLst>
              </a:tr>
              <a:tr h="363874">
                <a:tc>
                  <a:txBody>
                    <a:bodyPr/>
                    <a:lstStyle/>
                    <a:p>
                      <a:pPr indent="-127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b="1">
                          <a:effectLst/>
                        </a:rPr>
                        <a:t>1</a:t>
                      </a:r>
                      <a:endParaRPr lang="ko-KR" sz="1100" b="1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 marR="17145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100" b="1">
                          <a:effectLst/>
                        </a:rPr>
                        <a:t>통나무집</a:t>
                      </a:r>
                      <a:r>
                        <a:rPr lang="en-US" sz="1100" b="1">
                          <a:effectLst/>
                        </a:rPr>
                        <a:t>+</a:t>
                      </a:r>
                      <a:r>
                        <a:rPr lang="ko-KR" sz="1100" b="1">
                          <a:effectLst/>
                        </a:rPr>
                        <a:t>물레방아</a:t>
                      </a:r>
                      <a:endParaRPr lang="ko-KR" sz="1100" b="1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 marR="17145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100" b="1" dirty="0">
                          <a:effectLst/>
                        </a:rPr>
                        <a:t>이글루</a:t>
                      </a:r>
                      <a:endParaRPr lang="ko-KR" sz="1100" b="1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 marR="17145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100" b="1">
                          <a:effectLst/>
                        </a:rPr>
                        <a:t>천막</a:t>
                      </a:r>
                      <a:r>
                        <a:rPr lang="en-US" sz="1100" b="1">
                          <a:effectLst/>
                        </a:rPr>
                        <a:t>, </a:t>
                      </a:r>
                      <a:r>
                        <a:rPr lang="ko-KR" sz="1100" b="1">
                          <a:effectLst/>
                        </a:rPr>
                        <a:t>텐트</a:t>
                      </a:r>
                      <a:endParaRPr lang="ko-KR" sz="1100" b="1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 marR="17145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100" b="1" dirty="0">
                          <a:solidFill>
                            <a:srgbClr val="FF0000"/>
                          </a:solidFill>
                          <a:effectLst/>
                        </a:rPr>
                        <a:t>큰 건물</a:t>
                      </a:r>
                      <a:endParaRPr lang="ko-KR" sz="1100" b="1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3697505"/>
                  </a:ext>
                </a:extLst>
              </a:tr>
              <a:tr h="363874">
                <a:tc>
                  <a:txBody>
                    <a:bodyPr/>
                    <a:lstStyle/>
                    <a:p>
                      <a:pPr indent="-127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b="1">
                          <a:effectLst/>
                        </a:rPr>
                        <a:t>2</a:t>
                      </a:r>
                      <a:endParaRPr lang="ko-KR" sz="1100" b="1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 marR="17145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100" b="1">
                          <a:effectLst/>
                        </a:rPr>
                        <a:t>라탄 요람침대</a:t>
                      </a:r>
                      <a:endParaRPr lang="ko-KR" sz="1100" b="1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 marR="17145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100" b="1">
                          <a:effectLst/>
                        </a:rPr>
                        <a:t>썰매 침대</a:t>
                      </a:r>
                      <a:endParaRPr lang="ko-KR" sz="1100" b="1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 marR="17145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100" b="1">
                          <a:effectLst/>
                        </a:rPr>
                        <a:t>해먹 침대</a:t>
                      </a:r>
                      <a:endParaRPr lang="ko-KR" sz="1100" b="1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 marR="17145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100" b="1">
                          <a:effectLst/>
                        </a:rPr>
                        <a:t>테이블 </a:t>
                      </a:r>
                      <a:r>
                        <a:rPr lang="en-US" sz="1100" b="1">
                          <a:effectLst/>
                        </a:rPr>
                        <a:t>(</a:t>
                      </a:r>
                      <a:r>
                        <a:rPr lang="ko-KR" sz="1100" b="1">
                          <a:effectLst/>
                        </a:rPr>
                        <a:t>원형</a:t>
                      </a:r>
                      <a:r>
                        <a:rPr lang="en-US" sz="1100" b="1">
                          <a:effectLst/>
                        </a:rPr>
                        <a:t>, </a:t>
                      </a:r>
                      <a:r>
                        <a:rPr lang="ko-KR" sz="1100" b="1">
                          <a:effectLst/>
                        </a:rPr>
                        <a:t>주점</a:t>
                      </a:r>
                      <a:r>
                        <a:rPr lang="en-US" sz="1100" b="1">
                          <a:effectLst/>
                        </a:rPr>
                        <a:t>)</a:t>
                      </a:r>
                      <a:endParaRPr lang="ko-KR" sz="1100" b="1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11950529"/>
                  </a:ext>
                </a:extLst>
              </a:tr>
              <a:tr h="363874">
                <a:tc>
                  <a:txBody>
                    <a:bodyPr/>
                    <a:lstStyle/>
                    <a:p>
                      <a:pPr indent="-127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b="1">
                          <a:effectLst/>
                        </a:rPr>
                        <a:t>3</a:t>
                      </a:r>
                      <a:endParaRPr lang="ko-KR" sz="1100" b="1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 marR="17145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100" b="1">
                          <a:effectLst/>
                        </a:rPr>
                        <a:t>벽난로</a:t>
                      </a:r>
                      <a:endParaRPr lang="ko-KR" sz="1100" b="1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 marR="17145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100" b="1">
                          <a:effectLst/>
                        </a:rPr>
                        <a:t>낚시용품 진열대</a:t>
                      </a:r>
                      <a:endParaRPr lang="ko-KR" sz="1100" b="1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 marR="17145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100" b="1" dirty="0">
                          <a:effectLst/>
                        </a:rPr>
                        <a:t>물레</a:t>
                      </a:r>
                      <a:r>
                        <a:rPr lang="en-US" sz="1100" b="1" dirty="0">
                          <a:effectLst/>
                        </a:rPr>
                        <a:t>, </a:t>
                      </a:r>
                      <a:r>
                        <a:rPr lang="ko-KR" sz="1100" b="1" dirty="0">
                          <a:effectLst/>
                        </a:rPr>
                        <a:t>접시</a:t>
                      </a:r>
                      <a:r>
                        <a:rPr lang="en-US" sz="1100" b="1" dirty="0">
                          <a:effectLst/>
                        </a:rPr>
                        <a:t>, </a:t>
                      </a:r>
                      <a:r>
                        <a:rPr lang="ko-KR" sz="1100" b="1" dirty="0">
                          <a:effectLst/>
                        </a:rPr>
                        <a:t>그릇</a:t>
                      </a:r>
                      <a:endParaRPr lang="ko-KR" sz="1100" b="1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 marR="17145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100" b="1" dirty="0">
                          <a:effectLst/>
                        </a:rPr>
                        <a:t>게시판</a:t>
                      </a:r>
                      <a:r>
                        <a:rPr lang="en-US" sz="1100" b="1" dirty="0">
                          <a:effectLst/>
                        </a:rPr>
                        <a:t>(</a:t>
                      </a:r>
                      <a:r>
                        <a:rPr lang="ko-KR" sz="1100" b="1" dirty="0">
                          <a:effectLst/>
                        </a:rPr>
                        <a:t>의뢰</a:t>
                      </a:r>
                      <a:r>
                        <a:rPr lang="en-US" sz="1100" b="1" dirty="0">
                          <a:effectLst/>
                        </a:rPr>
                        <a:t>, </a:t>
                      </a:r>
                      <a:r>
                        <a:rPr lang="ko-KR" sz="1100" b="1" dirty="0">
                          <a:effectLst/>
                        </a:rPr>
                        <a:t>현상금</a:t>
                      </a:r>
                      <a:r>
                        <a:rPr lang="en-US" sz="1100" b="1" dirty="0">
                          <a:effectLst/>
                        </a:rPr>
                        <a:t>)</a:t>
                      </a:r>
                      <a:endParaRPr lang="ko-KR" sz="1100" b="1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46678900"/>
                  </a:ext>
                </a:extLst>
              </a:tr>
              <a:tr h="363874">
                <a:tc>
                  <a:txBody>
                    <a:bodyPr/>
                    <a:lstStyle/>
                    <a:p>
                      <a:pPr indent="-127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b="1">
                          <a:effectLst/>
                        </a:rPr>
                        <a:t>4</a:t>
                      </a:r>
                      <a:endParaRPr lang="ko-KR" sz="1100" b="1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 marR="17145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100" b="1">
                          <a:effectLst/>
                        </a:rPr>
                        <a:t>공예</a:t>
                      </a:r>
                      <a:r>
                        <a:rPr lang="en-US" sz="1100" b="1">
                          <a:effectLst/>
                        </a:rPr>
                        <a:t>, </a:t>
                      </a:r>
                      <a:r>
                        <a:rPr lang="ko-KR" sz="1100" b="1">
                          <a:effectLst/>
                        </a:rPr>
                        <a:t>테이블 톱</a:t>
                      </a:r>
                      <a:endParaRPr lang="ko-KR" sz="1100" b="1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 marR="17145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100" b="1">
                          <a:effectLst/>
                        </a:rPr>
                        <a:t>수족관</a:t>
                      </a:r>
                      <a:r>
                        <a:rPr lang="en-US" sz="1100" b="1">
                          <a:effectLst/>
                        </a:rPr>
                        <a:t>(</a:t>
                      </a:r>
                      <a:r>
                        <a:rPr lang="ko-KR" sz="1100" b="1">
                          <a:effectLst/>
                        </a:rPr>
                        <a:t>어항</a:t>
                      </a:r>
                      <a:r>
                        <a:rPr lang="en-US" sz="1100" b="1">
                          <a:effectLst/>
                        </a:rPr>
                        <a:t>)</a:t>
                      </a:r>
                      <a:endParaRPr lang="ko-KR" sz="1100" b="1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 marR="17145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100" b="1">
                          <a:effectLst/>
                        </a:rPr>
                        <a:t>진흙화로</a:t>
                      </a:r>
                      <a:r>
                        <a:rPr lang="en-US" sz="1100" b="1">
                          <a:effectLst/>
                        </a:rPr>
                        <a:t>, </a:t>
                      </a:r>
                      <a:r>
                        <a:rPr lang="ko-KR" sz="1100" b="1">
                          <a:effectLst/>
                        </a:rPr>
                        <a:t>물병</a:t>
                      </a:r>
                      <a:endParaRPr lang="ko-KR" sz="1100" b="1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 marR="17145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100" b="1" dirty="0">
                          <a:effectLst/>
                        </a:rPr>
                        <a:t>휘장 </a:t>
                      </a:r>
                      <a:r>
                        <a:rPr lang="en-US" sz="1100" b="1" dirty="0">
                          <a:effectLst/>
                        </a:rPr>
                        <a:t>(</a:t>
                      </a:r>
                      <a:r>
                        <a:rPr lang="ko-KR" sz="1100" b="1" dirty="0">
                          <a:effectLst/>
                        </a:rPr>
                        <a:t>내부 외부</a:t>
                      </a:r>
                      <a:r>
                        <a:rPr lang="en-US" sz="1100" b="1" dirty="0">
                          <a:effectLst/>
                        </a:rPr>
                        <a:t>)</a:t>
                      </a:r>
                      <a:endParaRPr lang="ko-KR" sz="1100" b="1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98885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8720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1F3C845B-ED9A-4D26-B166-3FCDDD9E5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확정</a:t>
            </a:r>
            <a:r>
              <a:rPr lang="en-US" altLang="ko-KR" dirty="0"/>
              <a:t>&gt; </a:t>
            </a:r>
            <a:r>
              <a:rPr lang="ko-KR" altLang="en-US" dirty="0"/>
              <a:t>취미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3C5E2C-5258-4264-AEF7-000E83359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숲</a:t>
            </a:r>
            <a:r>
              <a:rPr lang="en-US" altLang="ko-KR" dirty="0"/>
              <a:t>: </a:t>
            </a:r>
            <a:r>
              <a:rPr lang="ko-KR" altLang="en-US" dirty="0"/>
              <a:t>곰</a:t>
            </a:r>
            <a:r>
              <a:rPr lang="en-US" altLang="ko-KR" dirty="0"/>
              <a:t>, </a:t>
            </a:r>
            <a:r>
              <a:rPr lang="ko-KR" altLang="en-US" dirty="0"/>
              <a:t>나무꾼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rgbClr val="FF0000"/>
                </a:solidFill>
              </a:rPr>
              <a:t>목공예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/>
              <a:t>얼음</a:t>
            </a:r>
            <a:r>
              <a:rPr lang="en-US" altLang="ko-KR" dirty="0"/>
              <a:t>&amp;</a:t>
            </a:r>
            <a:r>
              <a:rPr lang="ko-KR" altLang="en-US" dirty="0"/>
              <a:t>바다</a:t>
            </a:r>
            <a:r>
              <a:rPr lang="en-US" altLang="ko-KR" dirty="0"/>
              <a:t>: </a:t>
            </a:r>
            <a:r>
              <a:rPr lang="ko-KR" altLang="en-US" dirty="0"/>
              <a:t>펭귄</a:t>
            </a:r>
            <a:r>
              <a:rPr lang="en-US" altLang="ko-KR" dirty="0"/>
              <a:t>, </a:t>
            </a:r>
            <a:r>
              <a:rPr lang="ko-KR" altLang="en-US" dirty="0"/>
              <a:t>낚시꾼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rgbClr val="FF0000"/>
                </a:solidFill>
              </a:rPr>
              <a:t>어항관리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/>
              <a:t>사막</a:t>
            </a:r>
            <a:r>
              <a:rPr lang="en-US" altLang="ko-KR" dirty="0"/>
              <a:t>: </a:t>
            </a:r>
            <a:r>
              <a:rPr lang="ko-KR" altLang="en-US" dirty="0"/>
              <a:t>고양이</a:t>
            </a:r>
            <a:r>
              <a:rPr lang="en-US" altLang="ko-KR" dirty="0"/>
              <a:t>, </a:t>
            </a:r>
            <a:r>
              <a:rPr lang="ko-KR" altLang="en-US" dirty="0"/>
              <a:t>장인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rgbClr val="FF0000"/>
                </a:solidFill>
              </a:rPr>
              <a:t>옷감 염색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/>
              <a:t>화산</a:t>
            </a:r>
            <a:r>
              <a:rPr lang="en-US" altLang="ko-KR" dirty="0"/>
              <a:t>: </a:t>
            </a:r>
            <a:r>
              <a:rPr lang="ko-KR" altLang="en-US" dirty="0"/>
              <a:t>드래곤</a:t>
            </a:r>
            <a:r>
              <a:rPr lang="en-US" altLang="ko-KR" dirty="0"/>
              <a:t>, </a:t>
            </a:r>
            <a:r>
              <a:rPr lang="ko-KR" altLang="en-US" dirty="0"/>
              <a:t>길드 마스터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rgbClr val="FF0000"/>
                </a:solidFill>
              </a:rPr>
              <a:t>체스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4758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1F3C845B-ED9A-4D26-B166-3FCDDD9E5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확정</a:t>
            </a:r>
            <a:r>
              <a:rPr lang="en-US" altLang="ko-KR" dirty="0"/>
              <a:t>&gt; </a:t>
            </a:r>
            <a:r>
              <a:rPr lang="ko-KR" altLang="en-US" dirty="0"/>
              <a:t>조합 아이템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3C5E2C-5258-4264-AEF7-000E83359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8065"/>
            <a:ext cx="10515600" cy="4802187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/>
              <a:t>공용 </a:t>
            </a:r>
            <a:r>
              <a:rPr lang="en-US" altLang="ko-KR" dirty="0"/>
              <a:t>1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쪽쪽이</a:t>
            </a:r>
            <a:r>
              <a:rPr lang="en-US" altLang="ko-KR" dirty="0"/>
              <a:t>, </a:t>
            </a:r>
            <a:r>
              <a:rPr lang="ko-KR" altLang="en-US" dirty="0"/>
              <a:t>딸랑이</a:t>
            </a:r>
            <a:r>
              <a:rPr lang="en-US" altLang="ko-KR" dirty="0"/>
              <a:t>, </a:t>
            </a:r>
            <a:r>
              <a:rPr lang="ko-KR" altLang="en-US" dirty="0"/>
              <a:t>분유</a:t>
            </a:r>
            <a:endParaRPr lang="en-US" altLang="ko-KR" dirty="0"/>
          </a:p>
          <a:p>
            <a:r>
              <a:rPr lang="ko-KR" altLang="en-US" dirty="0"/>
              <a:t>공용 </a:t>
            </a:r>
            <a:r>
              <a:rPr lang="en-US" altLang="ko-KR" dirty="0"/>
              <a:t>2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목각인형</a:t>
            </a:r>
            <a:r>
              <a:rPr lang="en-US" altLang="ko-KR" dirty="0"/>
              <a:t>, </a:t>
            </a:r>
            <a:r>
              <a:rPr lang="ko-KR" altLang="en-US" dirty="0"/>
              <a:t>공</a:t>
            </a:r>
            <a:r>
              <a:rPr lang="en-US" altLang="ko-KR" dirty="0"/>
              <a:t>, </a:t>
            </a:r>
            <a:r>
              <a:rPr lang="ko-KR" altLang="en-US" dirty="0"/>
              <a:t>사탕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숲</a:t>
            </a:r>
            <a:r>
              <a:rPr lang="en-US" altLang="ko-KR" dirty="0"/>
              <a:t> 3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비니</a:t>
            </a:r>
            <a:r>
              <a:rPr lang="en-US" altLang="ko-KR" dirty="0"/>
              <a:t>, </a:t>
            </a:r>
            <a:r>
              <a:rPr lang="ko-KR" altLang="en-US" dirty="0"/>
              <a:t>조각도</a:t>
            </a:r>
            <a:r>
              <a:rPr lang="en-US" altLang="ko-KR" dirty="0"/>
              <a:t>, </a:t>
            </a:r>
            <a:r>
              <a:rPr lang="ko-KR" altLang="en-US" dirty="0"/>
              <a:t>돌 도끼</a:t>
            </a:r>
            <a:endParaRPr lang="en-US" altLang="ko-KR" dirty="0"/>
          </a:p>
          <a:p>
            <a:r>
              <a:rPr lang="ko-KR" altLang="en-US" dirty="0"/>
              <a:t>숲 </a:t>
            </a:r>
            <a:r>
              <a:rPr lang="en-US" altLang="ko-KR" dirty="0"/>
              <a:t>4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내구성이 좋은 철 도끼</a:t>
            </a:r>
            <a:r>
              <a:rPr lang="en-US" altLang="ko-KR" dirty="0"/>
              <a:t>, </a:t>
            </a:r>
            <a:r>
              <a:rPr lang="ko-KR" altLang="en-US" dirty="0"/>
              <a:t>망치</a:t>
            </a:r>
            <a:r>
              <a:rPr lang="en-US" altLang="ko-KR" dirty="0"/>
              <a:t>, </a:t>
            </a:r>
            <a:r>
              <a:rPr lang="ko-KR" altLang="en-US" dirty="0"/>
              <a:t>장갑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얼음</a:t>
            </a:r>
            <a:r>
              <a:rPr lang="en-US" altLang="ko-KR" dirty="0"/>
              <a:t> 3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모자</a:t>
            </a:r>
            <a:r>
              <a:rPr lang="en-US" altLang="ko-KR" dirty="0"/>
              <a:t>, </a:t>
            </a:r>
            <a:r>
              <a:rPr lang="ko-KR" altLang="en-US" dirty="0"/>
              <a:t>낚시줄과 바늘</a:t>
            </a:r>
            <a:r>
              <a:rPr lang="en-US" altLang="ko-KR" dirty="0"/>
              <a:t>, </a:t>
            </a:r>
            <a:r>
              <a:rPr lang="ko-KR" altLang="en-US" dirty="0"/>
              <a:t>지렁이</a:t>
            </a:r>
            <a:endParaRPr lang="en-US" altLang="ko-KR" dirty="0"/>
          </a:p>
          <a:p>
            <a:r>
              <a:rPr lang="ko-KR" altLang="en-US" dirty="0"/>
              <a:t>얼음 </a:t>
            </a:r>
            <a:r>
              <a:rPr lang="en-US" altLang="ko-KR" dirty="0"/>
              <a:t>4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내구성이 좋은 </a:t>
            </a:r>
            <a:r>
              <a:rPr lang="ko-KR" altLang="en-US" dirty="0" err="1"/>
              <a:t>낚시대</a:t>
            </a:r>
            <a:r>
              <a:rPr lang="en-US" altLang="ko-KR" dirty="0"/>
              <a:t>, </a:t>
            </a:r>
            <a:r>
              <a:rPr lang="ko-KR" altLang="en-US" dirty="0"/>
              <a:t>뜰채</a:t>
            </a:r>
            <a:r>
              <a:rPr lang="en-US" altLang="ko-KR" dirty="0"/>
              <a:t>, 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r>
              <a:rPr lang="ko-KR" altLang="en-US" dirty="0"/>
              <a:t>사막 </a:t>
            </a:r>
            <a:r>
              <a:rPr lang="en-US" altLang="ko-KR" dirty="0"/>
              <a:t>3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두건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사막 </a:t>
            </a:r>
            <a:r>
              <a:rPr lang="en-US" altLang="ko-KR" dirty="0"/>
              <a:t>4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작업용 앞치마</a:t>
            </a:r>
            <a:r>
              <a:rPr lang="en-US" altLang="ko-KR" dirty="0"/>
              <a:t>, </a:t>
            </a:r>
            <a:r>
              <a:rPr lang="ko-KR" altLang="en-US" dirty="0"/>
              <a:t>손톱 파일</a:t>
            </a:r>
            <a:r>
              <a:rPr lang="en-US" altLang="ko-KR" dirty="0"/>
              <a:t>, </a:t>
            </a:r>
            <a:r>
              <a:rPr lang="ko-KR" altLang="en-US" dirty="0"/>
              <a:t>핸드크림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화산 </a:t>
            </a:r>
            <a:r>
              <a:rPr lang="en-US" altLang="ko-KR" dirty="0"/>
              <a:t>3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 err="1"/>
              <a:t>체스판</a:t>
            </a:r>
            <a:r>
              <a:rPr lang="en-US" altLang="ko-KR" dirty="0"/>
              <a:t>, </a:t>
            </a:r>
            <a:r>
              <a:rPr lang="ko-KR" altLang="en-US" dirty="0"/>
              <a:t>아령</a:t>
            </a:r>
            <a:r>
              <a:rPr lang="en-US" altLang="ko-KR" dirty="0"/>
              <a:t>,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/>
              <a:t>화산 </a:t>
            </a:r>
            <a:r>
              <a:rPr lang="en-US" altLang="ko-KR" dirty="0"/>
              <a:t>4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 err="1"/>
              <a:t>전술책</a:t>
            </a:r>
            <a:r>
              <a:rPr lang="en-US" altLang="ko-KR" dirty="0"/>
              <a:t>, </a:t>
            </a:r>
            <a:r>
              <a:rPr lang="ko-KR" altLang="en-US" dirty="0"/>
              <a:t>망토</a:t>
            </a:r>
            <a:r>
              <a:rPr lang="en-US" altLang="ko-KR" dirty="0"/>
              <a:t>,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094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1F3C845B-ED9A-4D26-B166-3FCDDD9E5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논의</a:t>
            </a:r>
            <a:r>
              <a:rPr lang="en-US" altLang="ko-KR" dirty="0"/>
              <a:t>1&gt; </a:t>
            </a:r>
            <a:r>
              <a:rPr lang="ko-KR" altLang="en-US" dirty="0"/>
              <a:t>도트 이름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3C5E2C-5258-4264-AEF7-000E83359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62256"/>
          </a:xfrm>
        </p:spPr>
        <p:txBody>
          <a:bodyPr/>
          <a:lstStyle/>
          <a:p>
            <a:r>
              <a:rPr lang="ko-KR" altLang="en-US" dirty="0"/>
              <a:t>도트 이름 입력 받기 </a:t>
            </a:r>
            <a:r>
              <a:rPr lang="en-US" altLang="ko-KR" dirty="0"/>
              <a:t>vs </a:t>
            </a:r>
            <a:r>
              <a:rPr lang="ko-KR" altLang="en-US" dirty="0"/>
              <a:t>우리가 정해주기</a:t>
            </a:r>
            <a:r>
              <a:rPr lang="en-US" altLang="ko-KR" dirty="0"/>
              <a:t>.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6398AF2-F86B-46D6-BE6E-2628302C0749}"/>
              </a:ext>
            </a:extLst>
          </p:cNvPr>
          <p:cNvSpPr txBox="1">
            <a:spLocks/>
          </p:cNvSpPr>
          <p:nvPr/>
        </p:nvSpPr>
        <p:spPr>
          <a:xfrm>
            <a:off x="897576" y="2365953"/>
            <a:ext cx="10781806" cy="2491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숲</a:t>
            </a:r>
            <a:r>
              <a:rPr lang="en-US" altLang="ko-KR" dirty="0"/>
              <a:t>: </a:t>
            </a:r>
            <a:r>
              <a:rPr lang="ko-KR" altLang="en-US" dirty="0"/>
              <a:t>곰</a:t>
            </a:r>
            <a:r>
              <a:rPr lang="en-US" altLang="ko-KR" dirty="0"/>
              <a:t>, </a:t>
            </a:r>
            <a:r>
              <a:rPr lang="ko-KR" altLang="en-US" dirty="0"/>
              <a:t>나무꾼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6"/>
                </a:solidFill>
              </a:rPr>
              <a:t>[</a:t>
            </a:r>
            <a:r>
              <a:rPr lang="ko-KR" altLang="en-US" dirty="0">
                <a:solidFill>
                  <a:schemeClr val="accent6"/>
                </a:solidFill>
              </a:rPr>
              <a:t>수진 마론</a:t>
            </a:r>
            <a:r>
              <a:rPr lang="en-US" altLang="ko-KR" dirty="0">
                <a:solidFill>
                  <a:schemeClr val="accent6"/>
                </a:solidFill>
              </a:rPr>
              <a:t>], </a:t>
            </a:r>
          </a:p>
          <a:p>
            <a:r>
              <a:rPr lang="ko-KR" altLang="en-US" dirty="0"/>
              <a:t>얼음</a:t>
            </a:r>
            <a:r>
              <a:rPr lang="en-US" altLang="ko-KR" dirty="0"/>
              <a:t>&amp;</a:t>
            </a:r>
            <a:r>
              <a:rPr lang="ko-KR" altLang="en-US" dirty="0"/>
              <a:t>바다</a:t>
            </a:r>
            <a:r>
              <a:rPr lang="en-US" altLang="ko-KR" dirty="0"/>
              <a:t>: </a:t>
            </a:r>
            <a:r>
              <a:rPr lang="ko-KR" altLang="en-US" dirty="0"/>
              <a:t>펭귄</a:t>
            </a:r>
            <a:r>
              <a:rPr lang="en-US" altLang="ko-KR" dirty="0"/>
              <a:t>, </a:t>
            </a:r>
            <a:r>
              <a:rPr lang="ko-KR" altLang="en-US" dirty="0"/>
              <a:t>낚시꾼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6"/>
                </a:solidFill>
              </a:rPr>
              <a:t>[</a:t>
            </a:r>
            <a:r>
              <a:rPr lang="ko-KR" altLang="en-US" dirty="0">
                <a:solidFill>
                  <a:schemeClr val="accent6"/>
                </a:solidFill>
              </a:rPr>
              <a:t>수진 </a:t>
            </a:r>
            <a:r>
              <a:rPr lang="ko-KR" altLang="en-US" dirty="0" err="1">
                <a:solidFill>
                  <a:schemeClr val="accent6"/>
                </a:solidFill>
              </a:rPr>
              <a:t>디에고</a:t>
            </a:r>
            <a:r>
              <a:rPr lang="en-US" altLang="ko-KR" dirty="0">
                <a:solidFill>
                  <a:schemeClr val="accent6"/>
                </a:solidFill>
              </a:rPr>
              <a:t>], [</a:t>
            </a:r>
            <a:r>
              <a:rPr lang="ko-KR" altLang="en-US" dirty="0">
                <a:solidFill>
                  <a:schemeClr val="accent6"/>
                </a:solidFill>
              </a:rPr>
              <a:t>동찬</a:t>
            </a:r>
            <a:r>
              <a:rPr lang="en-US" altLang="ko-KR" dirty="0">
                <a:solidFill>
                  <a:schemeClr val="accent6"/>
                </a:solidFill>
              </a:rPr>
              <a:t>-</a:t>
            </a:r>
            <a:r>
              <a:rPr lang="ko-KR" altLang="en-US" dirty="0">
                <a:solidFill>
                  <a:schemeClr val="accent6"/>
                </a:solidFill>
              </a:rPr>
              <a:t>마젤란</a:t>
            </a:r>
            <a:r>
              <a:rPr lang="en-US" altLang="ko-KR" dirty="0">
                <a:solidFill>
                  <a:schemeClr val="accent6"/>
                </a:solidFill>
              </a:rPr>
              <a:t>],[</a:t>
            </a:r>
            <a:r>
              <a:rPr lang="ko-KR" altLang="en-US" dirty="0">
                <a:solidFill>
                  <a:schemeClr val="accent6"/>
                </a:solidFill>
              </a:rPr>
              <a:t>민정</a:t>
            </a:r>
            <a:r>
              <a:rPr lang="en-US" altLang="ko-KR" dirty="0">
                <a:solidFill>
                  <a:schemeClr val="accent6"/>
                </a:solidFill>
              </a:rPr>
              <a:t>-</a:t>
            </a:r>
            <a:r>
              <a:rPr lang="ko-KR" altLang="en-US" dirty="0">
                <a:solidFill>
                  <a:schemeClr val="accent6"/>
                </a:solidFill>
              </a:rPr>
              <a:t>강상</a:t>
            </a:r>
            <a:r>
              <a:rPr lang="en-US" altLang="ko-KR" dirty="0">
                <a:solidFill>
                  <a:schemeClr val="accent6"/>
                </a:solidFill>
              </a:rPr>
              <a:t>] </a:t>
            </a:r>
          </a:p>
          <a:p>
            <a:r>
              <a:rPr lang="ko-KR" altLang="en-US" dirty="0"/>
              <a:t>사막</a:t>
            </a:r>
            <a:r>
              <a:rPr lang="en-US" altLang="ko-KR" dirty="0"/>
              <a:t>: </a:t>
            </a:r>
            <a:r>
              <a:rPr lang="ko-KR" altLang="en-US" dirty="0"/>
              <a:t>고양이</a:t>
            </a:r>
            <a:r>
              <a:rPr lang="en-US" altLang="ko-KR" dirty="0"/>
              <a:t>, </a:t>
            </a:r>
            <a:r>
              <a:rPr lang="ko-KR" altLang="en-US" dirty="0"/>
              <a:t>장인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6"/>
                </a:solidFill>
              </a:rPr>
              <a:t>[</a:t>
            </a:r>
            <a:r>
              <a:rPr lang="ko-KR" altLang="en-US" dirty="0">
                <a:solidFill>
                  <a:schemeClr val="accent6"/>
                </a:solidFill>
              </a:rPr>
              <a:t>민정 </a:t>
            </a:r>
            <a:r>
              <a:rPr lang="ko-KR" altLang="en-US" dirty="0" err="1">
                <a:solidFill>
                  <a:schemeClr val="accent6"/>
                </a:solidFill>
              </a:rPr>
              <a:t>헤론</a:t>
            </a:r>
            <a:r>
              <a:rPr lang="en-US" altLang="ko-KR" dirty="0">
                <a:solidFill>
                  <a:schemeClr val="accent6"/>
                </a:solidFill>
              </a:rPr>
              <a:t>], [</a:t>
            </a:r>
            <a:r>
              <a:rPr lang="ko-KR" altLang="en-US" dirty="0">
                <a:solidFill>
                  <a:schemeClr val="accent6"/>
                </a:solidFill>
              </a:rPr>
              <a:t>수진</a:t>
            </a:r>
            <a:r>
              <a:rPr lang="en-US" altLang="ko-KR" dirty="0">
                <a:solidFill>
                  <a:schemeClr val="accent6"/>
                </a:solidFill>
              </a:rPr>
              <a:t>-</a:t>
            </a:r>
            <a:r>
              <a:rPr lang="ko-KR" altLang="en-US" dirty="0" err="1">
                <a:solidFill>
                  <a:schemeClr val="accent6"/>
                </a:solidFill>
              </a:rPr>
              <a:t>네이라</a:t>
            </a:r>
            <a:r>
              <a:rPr lang="en-US" altLang="ko-KR" dirty="0">
                <a:solidFill>
                  <a:schemeClr val="accent6"/>
                </a:solidFill>
              </a:rPr>
              <a:t>]</a:t>
            </a:r>
          </a:p>
          <a:p>
            <a:r>
              <a:rPr lang="ko-KR" altLang="en-US" dirty="0"/>
              <a:t>화산</a:t>
            </a:r>
            <a:r>
              <a:rPr lang="en-US" altLang="ko-KR" dirty="0"/>
              <a:t>: </a:t>
            </a:r>
            <a:r>
              <a:rPr lang="ko-KR" altLang="en-US" dirty="0"/>
              <a:t>드래곤</a:t>
            </a:r>
            <a:r>
              <a:rPr lang="en-US" altLang="ko-KR" dirty="0"/>
              <a:t>, </a:t>
            </a:r>
            <a:r>
              <a:rPr lang="ko-KR" altLang="en-US" dirty="0"/>
              <a:t>길드 마스터 </a:t>
            </a:r>
            <a:r>
              <a:rPr lang="en-US" altLang="ko-KR" dirty="0">
                <a:solidFill>
                  <a:schemeClr val="accent6"/>
                </a:solidFill>
              </a:rPr>
              <a:t>[</a:t>
            </a:r>
            <a:r>
              <a:rPr lang="ko-KR" altLang="en-US" dirty="0" err="1">
                <a:solidFill>
                  <a:schemeClr val="accent6"/>
                </a:solidFill>
              </a:rPr>
              <a:t>예람</a:t>
            </a:r>
            <a:r>
              <a:rPr lang="en-US" altLang="ko-KR" dirty="0">
                <a:solidFill>
                  <a:schemeClr val="accent6"/>
                </a:solidFill>
              </a:rPr>
              <a:t>-</a:t>
            </a:r>
            <a:r>
              <a:rPr lang="ko-KR" altLang="en-US" dirty="0" err="1">
                <a:solidFill>
                  <a:schemeClr val="accent6"/>
                </a:solidFill>
              </a:rPr>
              <a:t>아그니</a:t>
            </a:r>
            <a:r>
              <a:rPr lang="en-US" altLang="ko-KR" dirty="0">
                <a:solidFill>
                  <a:schemeClr val="accent6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841571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1F3C845B-ED9A-4D26-B166-3FCDDD9E5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논의</a:t>
            </a:r>
            <a:r>
              <a:rPr lang="en-US" altLang="ko-KR" dirty="0"/>
              <a:t>1&gt; </a:t>
            </a:r>
            <a:r>
              <a:rPr lang="ko-KR" altLang="en-US" dirty="0"/>
              <a:t>도트 이름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8D7DD4C-758E-4876-864F-2071846F142C}"/>
              </a:ext>
            </a:extLst>
          </p:cNvPr>
          <p:cNvSpPr txBox="1">
            <a:spLocks/>
          </p:cNvSpPr>
          <p:nvPr/>
        </p:nvSpPr>
        <p:spPr>
          <a:xfrm>
            <a:off x="897576" y="1781299"/>
            <a:ext cx="10781806" cy="2491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숲</a:t>
            </a:r>
            <a:r>
              <a:rPr lang="en-US" altLang="ko-KR" dirty="0"/>
              <a:t>: </a:t>
            </a:r>
            <a:r>
              <a:rPr lang="ko-KR" altLang="en-US" dirty="0"/>
              <a:t>곰</a:t>
            </a:r>
            <a:r>
              <a:rPr lang="en-US" altLang="ko-KR" dirty="0"/>
              <a:t>, </a:t>
            </a:r>
            <a:r>
              <a:rPr lang="ko-KR" altLang="en-US" dirty="0"/>
              <a:t>나무꾼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6"/>
                </a:solidFill>
              </a:rPr>
              <a:t>[</a:t>
            </a:r>
            <a:r>
              <a:rPr lang="ko-KR" altLang="en-US" dirty="0">
                <a:solidFill>
                  <a:schemeClr val="accent6"/>
                </a:solidFill>
              </a:rPr>
              <a:t>문식이</a:t>
            </a:r>
            <a:r>
              <a:rPr lang="en-US" altLang="ko-KR" dirty="0">
                <a:solidFill>
                  <a:schemeClr val="accent6"/>
                </a:solidFill>
              </a:rPr>
              <a:t>], </a:t>
            </a:r>
          </a:p>
          <a:p>
            <a:r>
              <a:rPr lang="ko-KR" altLang="en-US" dirty="0"/>
              <a:t>얼음</a:t>
            </a:r>
            <a:r>
              <a:rPr lang="en-US" altLang="ko-KR" dirty="0"/>
              <a:t>&amp;</a:t>
            </a:r>
            <a:r>
              <a:rPr lang="ko-KR" altLang="en-US" dirty="0"/>
              <a:t>바다</a:t>
            </a:r>
            <a:r>
              <a:rPr lang="en-US" altLang="ko-KR" dirty="0"/>
              <a:t>: </a:t>
            </a:r>
            <a:r>
              <a:rPr lang="ko-KR" altLang="en-US" dirty="0"/>
              <a:t>펭귄</a:t>
            </a:r>
            <a:r>
              <a:rPr lang="en-US" altLang="ko-KR" dirty="0"/>
              <a:t>, </a:t>
            </a:r>
            <a:r>
              <a:rPr lang="ko-KR" altLang="en-US" dirty="0"/>
              <a:t>낚시꾼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6"/>
                </a:solidFill>
              </a:rPr>
              <a:t>[</a:t>
            </a:r>
            <a:r>
              <a:rPr lang="ko-KR" altLang="en-US" dirty="0" err="1">
                <a:solidFill>
                  <a:schemeClr val="accent6"/>
                </a:solidFill>
              </a:rPr>
              <a:t>머핀</a:t>
            </a:r>
            <a:r>
              <a:rPr lang="en-US" altLang="ko-KR" dirty="0">
                <a:solidFill>
                  <a:schemeClr val="accent6"/>
                </a:solidFill>
              </a:rPr>
              <a:t>],</a:t>
            </a:r>
          </a:p>
          <a:p>
            <a:r>
              <a:rPr lang="ko-KR" altLang="en-US" dirty="0"/>
              <a:t>사막</a:t>
            </a:r>
            <a:r>
              <a:rPr lang="en-US" altLang="ko-KR" dirty="0"/>
              <a:t>: </a:t>
            </a:r>
            <a:r>
              <a:rPr lang="ko-KR" altLang="en-US" dirty="0"/>
              <a:t>고양이</a:t>
            </a:r>
            <a:r>
              <a:rPr lang="en-US" altLang="ko-KR" dirty="0"/>
              <a:t>, </a:t>
            </a:r>
            <a:r>
              <a:rPr lang="ko-KR" altLang="en-US" dirty="0"/>
              <a:t>장인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6"/>
                </a:solidFill>
              </a:rPr>
              <a:t>[</a:t>
            </a:r>
            <a:r>
              <a:rPr lang="ko-KR" altLang="en-US" dirty="0" err="1">
                <a:solidFill>
                  <a:schemeClr val="accent6"/>
                </a:solidFill>
              </a:rPr>
              <a:t>헤론</a:t>
            </a:r>
            <a:r>
              <a:rPr lang="en-US" altLang="ko-KR" dirty="0">
                <a:solidFill>
                  <a:schemeClr val="accent6"/>
                </a:solidFill>
              </a:rPr>
              <a:t>] </a:t>
            </a:r>
          </a:p>
          <a:p>
            <a:r>
              <a:rPr lang="ko-KR" altLang="en-US" dirty="0"/>
              <a:t>화산</a:t>
            </a:r>
            <a:r>
              <a:rPr lang="en-US" altLang="ko-KR" dirty="0"/>
              <a:t>: </a:t>
            </a:r>
            <a:r>
              <a:rPr lang="ko-KR" altLang="en-US" dirty="0"/>
              <a:t>드래곤</a:t>
            </a:r>
            <a:r>
              <a:rPr lang="en-US" altLang="ko-KR" dirty="0"/>
              <a:t>, </a:t>
            </a:r>
            <a:r>
              <a:rPr lang="ko-KR" altLang="en-US" dirty="0"/>
              <a:t>길드 마스터</a:t>
            </a:r>
            <a:r>
              <a:rPr lang="en-US" altLang="ko-KR" dirty="0">
                <a:solidFill>
                  <a:schemeClr val="accent6"/>
                </a:solidFill>
              </a:rPr>
              <a:t> [</a:t>
            </a:r>
            <a:r>
              <a:rPr lang="ko-KR" altLang="en-US" dirty="0" err="1">
                <a:solidFill>
                  <a:schemeClr val="accent6"/>
                </a:solidFill>
              </a:rPr>
              <a:t>아그니</a:t>
            </a:r>
            <a:r>
              <a:rPr lang="en-US" altLang="ko-KR" dirty="0">
                <a:solidFill>
                  <a:schemeClr val="accent6"/>
                </a:solidFill>
              </a:rPr>
              <a:t>]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78930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1F3C845B-ED9A-4D26-B166-3FCDDD9E5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논의</a:t>
            </a:r>
            <a:r>
              <a:rPr lang="en-US" altLang="ko-KR" dirty="0"/>
              <a:t>2&gt;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3C5E2C-5258-4264-AEF7-000E83359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05432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4B46560-E918-4CBF-9E4D-98D33B26B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176981"/>
              </p:ext>
            </p:extLst>
          </p:nvPr>
        </p:nvGraphicFramePr>
        <p:xfrm>
          <a:off x="488892" y="996503"/>
          <a:ext cx="11214216" cy="741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401777">
                  <a:extLst>
                    <a:ext uri="{9D8B030D-6E8A-4147-A177-3AD203B41FA5}">
                      <a16:colId xmlns:a16="http://schemas.microsoft.com/office/drawing/2014/main" val="1771682584"/>
                    </a:ext>
                  </a:extLst>
                </a:gridCol>
                <a:gridCol w="1401777">
                  <a:extLst>
                    <a:ext uri="{9D8B030D-6E8A-4147-A177-3AD203B41FA5}">
                      <a16:colId xmlns:a16="http://schemas.microsoft.com/office/drawing/2014/main" val="1736040336"/>
                    </a:ext>
                  </a:extLst>
                </a:gridCol>
                <a:gridCol w="1401777">
                  <a:extLst>
                    <a:ext uri="{9D8B030D-6E8A-4147-A177-3AD203B41FA5}">
                      <a16:colId xmlns:a16="http://schemas.microsoft.com/office/drawing/2014/main" val="3880015891"/>
                    </a:ext>
                  </a:extLst>
                </a:gridCol>
                <a:gridCol w="1401777">
                  <a:extLst>
                    <a:ext uri="{9D8B030D-6E8A-4147-A177-3AD203B41FA5}">
                      <a16:colId xmlns:a16="http://schemas.microsoft.com/office/drawing/2014/main" val="2796379593"/>
                    </a:ext>
                  </a:extLst>
                </a:gridCol>
                <a:gridCol w="1401777">
                  <a:extLst>
                    <a:ext uri="{9D8B030D-6E8A-4147-A177-3AD203B41FA5}">
                      <a16:colId xmlns:a16="http://schemas.microsoft.com/office/drawing/2014/main" val="2741822665"/>
                    </a:ext>
                  </a:extLst>
                </a:gridCol>
                <a:gridCol w="1401777">
                  <a:extLst>
                    <a:ext uri="{9D8B030D-6E8A-4147-A177-3AD203B41FA5}">
                      <a16:colId xmlns:a16="http://schemas.microsoft.com/office/drawing/2014/main" val="4074304565"/>
                    </a:ext>
                  </a:extLst>
                </a:gridCol>
                <a:gridCol w="1401777">
                  <a:extLst>
                    <a:ext uri="{9D8B030D-6E8A-4147-A177-3AD203B41FA5}">
                      <a16:colId xmlns:a16="http://schemas.microsoft.com/office/drawing/2014/main" val="3651111728"/>
                    </a:ext>
                  </a:extLst>
                </a:gridCol>
                <a:gridCol w="1401777">
                  <a:extLst>
                    <a:ext uri="{9D8B030D-6E8A-4147-A177-3AD203B41FA5}">
                      <a16:colId xmlns:a16="http://schemas.microsoft.com/office/drawing/2014/main" val="9368209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퀘스트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퀘스트 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제목 텍스트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퀘스트 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퀘스트 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수행 카운트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퀘스트 보상 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보상 수량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1234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204096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EC9D143-0040-4E3F-A595-52B45BD12714}"/>
              </a:ext>
            </a:extLst>
          </p:cNvPr>
          <p:cNvSpPr txBox="1"/>
          <p:nvPr/>
        </p:nvSpPr>
        <p:spPr>
          <a:xfrm>
            <a:off x="713064" y="2273417"/>
            <a:ext cx="106204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퀘스트</a:t>
            </a:r>
            <a:r>
              <a:rPr lang="en-US" altLang="ko-KR" dirty="0"/>
              <a:t>ID: </a:t>
            </a:r>
            <a:r>
              <a:rPr lang="ko-KR" altLang="en-US" dirty="0"/>
              <a:t>수행 퀘스트의 일련 번호로 각 퀘스트 구분</a:t>
            </a:r>
            <a:endParaRPr lang="en-US" altLang="ko-KR" dirty="0"/>
          </a:p>
          <a:p>
            <a:r>
              <a:rPr lang="ko-KR" altLang="en-US" dirty="0"/>
              <a:t>퀘스트 구분</a:t>
            </a:r>
            <a:r>
              <a:rPr lang="en-US" altLang="ko-KR" dirty="0"/>
              <a:t>: </a:t>
            </a:r>
            <a:r>
              <a:rPr lang="ko-KR" altLang="en-US" dirty="0"/>
              <a:t>일일</a:t>
            </a:r>
            <a:r>
              <a:rPr lang="en-US" altLang="ko-KR" dirty="0"/>
              <a:t>, </a:t>
            </a:r>
            <a:r>
              <a:rPr lang="ko-KR" altLang="en-US" dirty="0"/>
              <a:t>주간 형태 구분</a:t>
            </a:r>
            <a:endParaRPr lang="en-US" altLang="ko-KR" dirty="0"/>
          </a:p>
          <a:p>
            <a:r>
              <a:rPr lang="ko-KR" altLang="en-US" dirty="0"/>
              <a:t>제목 텍스트</a:t>
            </a:r>
            <a:r>
              <a:rPr lang="en-US" altLang="ko-KR" dirty="0"/>
              <a:t>: </a:t>
            </a:r>
            <a:r>
              <a:rPr lang="ko-KR" altLang="en-US" dirty="0"/>
              <a:t>로컬 텍스트에 제목 텍스트를 </a:t>
            </a:r>
            <a:r>
              <a:rPr lang="ko-KR" altLang="en-US" dirty="0" err="1"/>
              <a:t>구분해두었다면</a:t>
            </a:r>
            <a:r>
              <a:rPr lang="ko-KR" altLang="en-US" dirty="0"/>
              <a:t> 해당 텍스트의 </a:t>
            </a:r>
            <a:r>
              <a:rPr lang="en-US" altLang="ko-KR" dirty="0"/>
              <a:t>ID </a:t>
            </a:r>
            <a:r>
              <a:rPr lang="ko-KR" altLang="en-US" dirty="0"/>
              <a:t>번호를 호출</a:t>
            </a:r>
            <a:endParaRPr lang="en-US" altLang="ko-KR" dirty="0"/>
          </a:p>
          <a:p>
            <a:r>
              <a:rPr lang="ko-KR" altLang="en-US" dirty="0"/>
              <a:t>퀘스트 내용</a:t>
            </a:r>
            <a:endParaRPr lang="en-US" altLang="ko-KR" dirty="0"/>
          </a:p>
          <a:p>
            <a:r>
              <a:rPr lang="ko-KR" altLang="en-US" dirty="0"/>
              <a:t>퀘스트 타입</a:t>
            </a:r>
            <a:endParaRPr lang="en-US" altLang="ko-KR" dirty="0"/>
          </a:p>
          <a:p>
            <a:r>
              <a:rPr lang="ko-KR" altLang="en-US" dirty="0"/>
              <a:t>수행 카운트</a:t>
            </a:r>
            <a:endParaRPr lang="en-US" altLang="ko-KR" dirty="0"/>
          </a:p>
          <a:p>
            <a:r>
              <a:rPr lang="ko-KR" altLang="en-US" dirty="0"/>
              <a:t>퀘스트 보상 타입</a:t>
            </a:r>
            <a:endParaRPr lang="en-US" altLang="ko-KR" dirty="0"/>
          </a:p>
          <a:p>
            <a:r>
              <a:rPr lang="ko-KR" altLang="en-US" dirty="0"/>
              <a:t>보상 수량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4A6258-8E78-4F01-9284-C9C09DDA5A85}"/>
              </a:ext>
            </a:extLst>
          </p:cNvPr>
          <p:cNvSpPr txBox="1"/>
          <p:nvPr/>
        </p:nvSpPr>
        <p:spPr>
          <a:xfrm>
            <a:off x="562061" y="310393"/>
            <a:ext cx="8909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https://blog.naver.com/deathlv77/222212362145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9794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</TotalTime>
  <Words>550</Words>
  <Application>Microsoft Office PowerPoint</Application>
  <PresentationFormat>와이드스크린</PresentationFormat>
  <Paragraphs>111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0720 기획 내용 변경</vt:lpstr>
      <vt:lpstr>&lt;수정&gt; 1단계 도트 입 추가</vt:lpstr>
      <vt:lpstr>&lt;수정&gt; 화산 건축물1 수정</vt:lpstr>
      <vt:lpstr>&lt;확정&gt; 취미</vt:lpstr>
      <vt:lpstr>&lt;확정&gt; 조합 아이템</vt:lpstr>
      <vt:lpstr>&lt;논의1&gt; 도트 이름</vt:lpstr>
      <vt:lpstr>&lt;논의1&gt; 도트 이름</vt:lpstr>
      <vt:lpstr>&lt;논의2&gt;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0720 기획 내용 변경</dc:title>
  <dc:creator>noh daambi</dc:creator>
  <cp:lastModifiedBy>noh daambi</cp:lastModifiedBy>
  <cp:revision>41</cp:revision>
  <dcterms:created xsi:type="dcterms:W3CDTF">2021-07-20T07:30:35Z</dcterms:created>
  <dcterms:modified xsi:type="dcterms:W3CDTF">2021-07-22T08:31:57Z</dcterms:modified>
</cp:coreProperties>
</file>