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3EC6B-31E4-4861-8177-74E3F709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F24E5-74E9-4490-AFB7-03099ED6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0FC6C-B61F-4BB0-86FF-E5AC69B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3E3A-C69F-4D7F-B33C-192FBF7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C46FB-8320-4CD1-A947-9AFA2EE7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6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9656-D08F-438C-BD73-B5B5062D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69339-D1FF-4057-BFDB-49757A8A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095AB-5DBD-44EE-9584-57003E6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D0B9A-9BEA-492A-A9FD-25DF0B90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E9075-98C9-457C-B840-D9ACEB42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43753-A721-438B-B019-235997DC4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88EB9-845B-4AB0-9217-D21BE90C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D4E24-6A03-4E95-83C6-82293467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8A7A0-8A29-40B5-809C-5DB083EB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3E800-8D67-42E9-AF89-DE4A9223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89D-A838-42B8-88EB-36E05FB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8B6D3-F16A-4364-A945-269DF097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20232-3FFF-4419-AF77-BD524F7D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2FDDD-1246-4860-85EA-5E08C9A2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B4B46-DBDF-475B-A251-975557DC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52B0-04AB-4528-9C06-32F20CE5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E8970-A624-462C-B9E6-85113DE9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21A1-0E3A-4BF3-84D3-8BF6B9E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62AD2-D8AB-45D9-9E63-32DE3D1E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868F7-13AD-40D3-ACF6-44B287F8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0B6A-826E-48A9-811C-C62614A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3F352-6084-473F-99B1-E4CE1BF72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E3D73-1E26-4CD7-8370-2837A6A93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034A4-7C00-4730-9077-77B7E9F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19CEB-1E01-471D-B6FA-EB12A9F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122B7-098A-4952-B6D2-92A09183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1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41AB-E57B-464D-ADD4-B79FA78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8F246-5F9F-4D8C-9524-AC105C95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F97E2-6E74-44B7-8845-700ACB02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8ADCB-530C-42D2-BBCE-572C3C3A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B455CE-F20F-4A99-A62F-06C6CB2F2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5800E-2382-4B45-AAAD-83D21FD8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2CDEE-E699-4E57-849A-205B2C82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92429-A0D4-46BC-818C-5ADBB68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988AC-75F8-4332-A500-603D0E30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1805C-96D1-42D7-8788-5718319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46F52-B6B1-48C9-B294-C09AC178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D4067-6628-4243-90AE-D3729B78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67C930-0D0C-4BB9-9F99-A691D8F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33707F-7A10-440E-B4B0-AF9B0AE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6663A-7B3E-468D-AECE-20DD6357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22DA0-DAC1-4BF7-9016-FE7B5D3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54CB3-34D3-4042-8B68-D01BF6B8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CBC2D-07CE-482D-B1DE-2F23993C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2452F-A52B-4464-B587-BCD99C80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1B24B-3803-446B-9D26-E77BBB99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65BEB-9A62-4DA8-A01E-A4B84FCD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8404-80B1-4D44-97C4-195F2A7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1CB0A-CDC7-4437-83E7-86C5E7ED1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CFC27-B8F6-42AF-8D16-53C138C7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5CC0E-30F0-4717-9A31-2541D60D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88EF0-9CF7-4862-9A2B-7CAED30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28830-0354-4333-9EE6-2AFEAE3A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7D5D9-C47E-45CC-8CDA-8C073B9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9C9AC-C791-4CFE-8E13-9CDE5983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4394D-C8DD-4189-BBF1-B32F7F31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40B6-4495-47D7-90D5-80A5956EE546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2F8A8-7167-486D-8DD0-6C14FAA5D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D324-71C5-457F-B38A-9D1024486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0720 </a:t>
            </a:r>
            <a:r>
              <a:rPr lang="ko-KR" altLang="en-US" dirty="0"/>
              <a:t>기획 내용 변경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3AC8B1C2-065A-4EBF-9DD3-622A9DFB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수정</a:t>
            </a:r>
            <a:r>
              <a:rPr lang="en-US" altLang="ko-KR" dirty="0"/>
              <a:t>&gt; 1</a:t>
            </a:r>
            <a:r>
              <a:rPr lang="ko-KR" altLang="en-US" dirty="0"/>
              <a:t>단계 도트 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아이템</a:t>
            </a:r>
            <a:r>
              <a:rPr lang="en-US" altLang="ko-KR" dirty="0"/>
              <a:t>: </a:t>
            </a:r>
            <a:r>
              <a:rPr lang="ko-KR" altLang="en-US" dirty="0"/>
              <a:t>쪽쪽이</a:t>
            </a:r>
            <a:r>
              <a:rPr lang="en-US" altLang="ko-KR" dirty="0"/>
              <a:t>, </a:t>
            </a:r>
            <a:r>
              <a:rPr lang="ko-KR" altLang="en-US" dirty="0"/>
              <a:t>분유를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스토리</a:t>
            </a:r>
            <a:r>
              <a:rPr lang="en-US" altLang="ko-KR" dirty="0"/>
              <a:t>: </a:t>
            </a:r>
            <a:r>
              <a:rPr lang="ko-KR" altLang="en-US" dirty="0"/>
              <a:t>픽셀조각을 처음 본 도트가 조각을 입에 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설정 오류로 도트 입 추가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1</a:t>
            </a:r>
            <a:r>
              <a:rPr lang="ko-KR" altLang="en-US" dirty="0"/>
              <a:t>단계 도트</a:t>
            </a:r>
            <a:r>
              <a:rPr lang="en-US" altLang="ko-KR" dirty="0"/>
              <a:t>: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입이 있고</a:t>
            </a:r>
            <a:r>
              <a:rPr lang="en-US" altLang="ko-KR" dirty="0"/>
              <a:t>, </a:t>
            </a:r>
            <a:r>
              <a:rPr lang="ko-KR" altLang="en-US" dirty="0"/>
              <a:t>동물의 모습을 갖추지 못한 모습</a:t>
            </a:r>
            <a:r>
              <a:rPr lang="en-US" altLang="ko-KR" dirty="0"/>
              <a:t>. </a:t>
            </a:r>
            <a:r>
              <a:rPr lang="ko-KR" altLang="en-US" dirty="0"/>
              <a:t>치아가 없는 상태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2</a:t>
            </a:r>
            <a:r>
              <a:rPr lang="ko-KR" altLang="en-US" dirty="0"/>
              <a:t>단계 도트</a:t>
            </a:r>
            <a:r>
              <a:rPr lang="en-US" altLang="ko-KR" dirty="0"/>
              <a:t>: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입이 있는 </a:t>
            </a:r>
            <a:r>
              <a:rPr lang="en-US" altLang="ko-KR" dirty="0"/>
              <a:t>1~3</a:t>
            </a:r>
            <a:r>
              <a:rPr lang="ko-KR" altLang="en-US" dirty="0"/>
              <a:t>세</a:t>
            </a:r>
            <a:r>
              <a:rPr lang="en-US" altLang="ko-KR" dirty="0"/>
              <a:t>. </a:t>
            </a:r>
            <a:r>
              <a:rPr lang="ko-KR" altLang="en-US" dirty="0"/>
              <a:t>치아가 자란 모습</a:t>
            </a:r>
            <a:r>
              <a:rPr lang="en-US" altLang="ko-KR" dirty="0"/>
              <a:t>. </a:t>
            </a:r>
            <a:r>
              <a:rPr lang="ko-KR" altLang="en-US" dirty="0"/>
              <a:t>동물의 모습을 조금 갖추고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5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수정</a:t>
            </a:r>
            <a:r>
              <a:rPr lang="en-US" altLang="ko-KR" dirty="0"/>
              <a:t>&gt; </a:t>
            </a:r>
            <a:r>
              <a:rPr lang="ko-KR" altLang="en-US" dirty="0"/>
              <a:t>화산 건축물</a:t>
            </a:r>
            <a:r>
              <a:rPr lang="en-US" altLang="ko-KR" dirty="0"/>
              <a:t>1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: 2</a:t>
            </a:r>
            <a:r>
              <a:rPr lang="ko-KR" altLang="en-US" dirty="0"/>
              <a:t>층 </a:t>
            </a:r>
            <a:r>
              <a:rPr lang="ko-KR" altLang="en-US" dirty="0" err="1"/>
              <a:t>복층</a:t>
            </a:r>
            <a:r>
              <a:rPr lang="ko-KR" altLang="en-US" dirty="0"/>
              <a:t> 건물</a:t>
            </a:r>
            <a:r>
              <a:rPr lang="en-US" altLang="ko-KR" dirty="0"/>
              <a:t> -&gt; </a:t>
            </a:r>
            <a:r>
              <a:rPr lang="ko-KR" altLang="en-US" dirty="0"/>
              <a:t>수정 큰 건물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437D7-B656-4C50-AD75-322258B6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9343"/>
              </p:ext>
            </p:extLst>
          </p:nvPr>
        </p:nvGraphicFramePr>
        <p:xfrm>
          <a:off x="1008668" y="2443446"/>
          <a:ext cx="10345132" cy="18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777">
                  <a:extLst>
                    <a:ext uri="{9D8B030D-6E8A-4147-A177-3AD203B41FA5}">
                      <a16:colId xmlns:a16="http://schemas.microsoft.com/office/drawing/2014/main" val="4283175990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059950831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676040065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940406854"/>
                    </a:ext>
                  </a:extLst>
                </a:gridCol>
                <a:gridCol w="2424693">
                  <a:extLst>
                    <a:ext uri="{9D8B030D-6E8A-4147-A177-3AD203B41FA5}">
                      <a16:colId xmlns:a16="http://schemas.microsoft.com/office/drawing/2014/main" val="106574326"/>
                    </a:ext>
                  </a:extLst>
                </a:gridCol>
              </a:tblGrid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숲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얼음</a:t>
                      </a:r>
                      <a:r>
                        <a:rPr lang="en-US" sz="1100" b="1" dirty="0">
                          <a:effectLst/>
                        </a:rPr>
                        <a:t>&amp;</a:t>
                      </a:r>
                      <a:r>
                        <a:rPr lang="ko-KR" sz="1100" b="1" dirty="0">
                          <a:effectLst/>
                        </a:rPr>
                        <a:t>바다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사막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화산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182203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통나무집</a:t>
                      </a:r>
                      <a:r>
                        <a:rPr lang="en-US" sz="1100" b="1">
                          <a:effectLst/>
                        </a:rPr>
                        <a:t>+</a:t>
                      </a:r>
                      <a:r>
                        <a:rPr lang="ko-KR" sz="1100" b="1">
                          <a:effectLst/>
                        </a:rPr>
                        <a:t>물레방아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이글루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천막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텐트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effectLst/>
                        </a:rPr>
                        <a:t>층 </a:t>
                      </a:r>
                      <a:r>
                        <a:rPr lang="ko-KR" altLang="en-US" sz="1100" b="1" dirty="0" err="1">
                          <a:solidFill>
                            <a:srgbClr val="FF0000"/>
                          </a:solidFill>
                          <a:effectLst/>
                        </a:rPr>
                        <a:t>복층</a:t>
                      </a:r>
                      <a:r>
                        <a:rPr lang="ko-KR" sz="1100" b="1" dirty="0">
                          <a:solidFill>
                            <a:srgbClr val="FF0000"/>
                          </a:solidFill>
                          <a:effectLst/>
                        </a:rPr>
                        <a:t> 건물</a:t>
                      </a:r>
                      <a:endParaRPr lang="ko-KR" sz="11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97505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라탄 요람침대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썰매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해먹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테이블 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원형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주점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950529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벽난로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낚시용품 진열대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물레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접시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그릇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게시판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의뢰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현상금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678900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공예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테이블 톱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수족관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어항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진흙화로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물병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휘장 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내부 외부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8852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92FF41-594C-4085-8FF3-FE44E18A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2819"/>
              </p:ext>
            </p:extLst>
          </p:nvPr>
        </p:nvGraphicFramePr>
        <p:xfrm>
          <a:off x="1008668" y="4733641"/>
          <a:ext cx="10345132" cy="18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777">
                  <a:extLst>
                    <a:ext uri="{9D8B030D-6E8A-4147-A177-3AD203B41FA5}">
                      <a16:colId xmlns:a16="http://schemas.microsoft.com/office/drawing/2014/main" val="4283175990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059950831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676040065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940406854"/>
                    </a:ext>
                  </a:extLst>
                </a:gridCol>
                <a:gridCol w="2424693">
                  <a:extLst>
                    <a:ext uri="{9D8B030D-6E8A-4147-A177-3AD203B41FA5}">
                      <a16:colId xmlns:a16="http://schemas.microsoft.com/office/drawing/2014/main" val="106574326"/>
                    </a:ext>
                  </a:extLst>
                </a:gridCol>
              </a:tblGrid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숲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얼음</a:t>
                      </a:r>
                      <a:r>
                        <a:rPr lang="en-US" sz="1100" b="1">
                          <a:effectLst/>
                        </a:rPr>
                        <a:t>&amp;</a:t>
                      </a:r>
                      <a:r>
                        <a:rPr lang="ko-KR" sz="1100" b="1">
                          <a:effectLst/>
                        </a:rPr>
                        <a:t>바다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사막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화산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182203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통나무집</a:t>
                      </a:r>
                      <a:r>
                        <a:rPr lang="en-US" sz="1100" b="1">
                          <a:effectLst/>
                        </a:rPr>
                        <a:t>+</a:t>
                      </a:r>
                      <a:r>
                        <a:rPr lang="ko-KR" sz="1100" b="1">
                          <a:effectLst/>
                        </a:rPr>
                        <a:t>물레방아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이글루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천막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텐트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  <a:effectLst/>
                        </a:rPr>
                        <a:t>큰 건물</a:t>
                      </a:r>
                      <a:endParaRPr lang="ko-KR" sz="11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97505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라탄 요람침대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썰매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해먹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테이블 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원형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주점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950529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벽난로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낚시용품 진열대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물레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접시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그릇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게시판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의뢰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현상금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678900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공예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테이블 톱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수족관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어항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진흙화로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물병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휘장 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내부 외부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88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확정</a:t>
            </a:r>
            <a:r>
              <a:rPr lang="en-US" altLang="ko-KR" dirty="0"/>
              <a:t>&gt; </a:t>
            </a:r>
            <a:r>
              <a:rPr lang="ko-KR" altLang="en-US" dirty="0"/>
              <a:t>취미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: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나무꾼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목공예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얼음</a:t>
            </a:r>
            <a:r>
              <a:rPr lang="en-US" altLang="ko-KR" dirty="0"/>
              <a:t>&amp;</a:t>
            </a:r>
            <a:r>
              <a:rPr lang="ko-KR" altLang="en-US" dirty="0"/>
              <a:t>바다</a:t>
            </a:r>
            <a:r>
              <a:rPr lang="en-US" altLang="ko-KR" dirty="0"/>
              <a:t>: </a:t>
            </a:r>
            <a:r>
              <a:rPr lang="ko-KR" altLang="en-US" dirty="0"/>
              <a:t>펭귄</a:t>
            </a:r>
            <a:r>
              <a:rPr lang="en-US" altLang="ko-KR" dirty="0"/>
              <a:t>, </a:t>
            </a:r>
            <a:r>
              <a:rPr lang="ko-KR" altLang="en-US" dirty="0"/>
              <a:t>낚시꾼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어항관리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사막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장인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옷감염색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화산</a:t>
            </a:r>
            <a:r>
              <a:rPr lang="en-US" altLang="ko-KR" dirty="0"/>
              <a:t>: </a:t>
            </a:r>
            <a:r>
              <a:rPr lang="ko-KR" altLang="en-US" dirty="0"/>
              <a:t>드래곤</a:t>
            </a:r>
            <a:r>
              <a:rPr lang="en-US" altLang="ko-KR" dirty="0"/>
              <a:t>, </a:t>
            </a:r>
            <a:r>
              <a:rPr lang="ko-KR" altLang="en-US" dirty="0"/>
              <a:t>길드 마스터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체스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확정</a:t>
            </a:r>
            <a:r>
              <a:rPr lang="en-US" altLang="ko-KR" dirty="0"/>
              <a:t>&gt; </a:t>
            </a:r>
            <a:r>
              <a:rPr lang="ko-KR" altLang="en-US" dirty="0"/>
              <a:t>조합 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065"/>
            <a:ext cx="10515600" cy="480218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공용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쪽쪽이</a:t>
            </a:r>
            <a:r>
              <a:rPr lang="en-US" altLang="ko-KR" dirty="0"/>
              <a:t>, </a:t>
            </a:r>
            <a:r>
              <a:rPr lang="ko-KR" altLang="en-US" dirty="0"/>
              <a:t>딸랑이</a:t>
            </a:r>
            <a:r>
              <a:rPr lang="en-US" altLang="ko-KR" dirty="0"/>
              <a:t>, </a:t>
            </a:r>
            <a:r>
              <a:rPr lang="ko-KR" altLang="en-US" dirty="0"/>
              <a:t>분유</a:t>
            </a:r>
            <a:endParaRPr lang="en-US" altLang="ko-KR" dirty="0"/>
          </a:p>
          <a:p>
            <a:r>
              <a:rPr lang="ko-KR" altLang="en-US" dirty="0"/>
              <a:t>공용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목각인형</a:t>
            </a:r>
            <a:r>
              <a:rPr lang="en-US" altLang="ko-KR" dirty="0"/>
              <a:t>, </a:t>
            </a:r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사탕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숲</a:t>
            </a:r>
            <a:r>
              <a:rPr lang="en-US" altLang="ko-KR" dirty="0"/>
              <a:t> 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비니</a:t>
            </a:r>
            <a:r>
              <a:rPr lang="en-US" altLang="ko-KR" dirty="0"/>
              <a:t>, </a:t>
            </a:r>
            <a:r>
              <a:rPr lang="ko-KR" altLang="en-US" dirty="0"/>
              <a:t>조각도</a:t>
            </a:r>
            <a:r>
              <a:rPr lang="en-US" altLang="ko-KR" dirty="0"/>
              <a:t>, </a:t>
            </a:r>
            <a:r>
              <a:rPr lang="ko-KR" altLang="en-US" dirty="0"/>
              <a:t>돌 도끼</a:t>
            </a:r>
            <a:endParaRPr lang="en-US" altLang="ko-KR" dirty="0"/>
          </a:p>
          <a:p>
            <a:r>
              <a:rPr lang="ko-KR" altLang="en-US" dirty="0"/>
              <a:t>숲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내구성이 좋은 철 도끼</a:t>
            </a:r>
            <a:r>
              <a:rPr lang="en-US" altLang="ko-KR" dirty="0"/>
              <a:t>, </a:t>
            </a:r>
            <a:r>
              <a:rPr lang="ko-KR" altLang="en-US" dirty="0"/>
              <a:t>망치</a:t>
            </a:r>
            <a:r>
              <a:rPr lang="en-US" altLang="ko-KR" dirty="0"/>
              <a:t>, </a:t>
            </a:r>
            <a:r>
              <a:rPr lang="ko-KR" altLang="en-US" dirty="0"/>
              <a:t>장갑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얼음</a:t>
            </a:r>
            <a:r>
              <a:rPr lang="en-US" altLang="ko-KR" dirty="0"/>
              <a:t> 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모자</a:t>
            </a:r>
            <a:r>
              <a:rPr lang="en-US" altLang="ko-KR" dirty="0"/>
              <a:t>, </a:t>
            </a:r>
            <a:r>
              <a:rPr lang="ko-KR" altLang="en-US" dirty="0"/>
              <a:t>낚시줄과 바늘</a:t>
            </a:r>
            <a:r>
              <a:rPr lang="en-US" altLang="ko-KR" dirty="0"/>
              <a:t>, </a:t>
            </a:r>
            <a:r>
              <a:rPr lang="ko-KR" altLang="en-US" dirty="0"/>
              <a:t>지렁이</a:t>
            </a:r>
            <a:endParaRPr lang="en-US" altLang="ko-KR" dirty="0"/>
          </a:p>
          <a:p>
            <a:r>
              <a:rPr lang="ko-KR" altLang="en-US" dirty="0"/>
              <a:t>얼음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내구성이 좋은 </a:t>
            </a:r>
            <a:r>
              <a:rPr lang="ko-KR" altLang="en-US" dirty="0" err="1"/>
              <a:t>낚시대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사막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두건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사막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작업용 앞치마</a:t>
            </a:r>
            <a:r>
              <a:rPr lang="en-US" altLang="ko-KR" dirty="0"/>
              <a:t>, </a:t>
            </a:r>
            <a:r>
              <a:rPr lang="ko-KR" altLang="en-US" dirty="0"/>
              <a:t>손톱 파일</a:t>
            </a:r>
            <a:r>
              <a:rPr lang="en-US" altLang="ko-KR" dirty="0"/>
              <a:t>, </a:t>
            </a:r>
            <a:r>
              <a:rPr lang="ko-KR" altLang="en-US" dirty="0"/>
              <a:t>핸드크림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화산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체스판</a:t>
            </a:r>
            <a:r>
              <a:rPr lang="en-US" altLang="ko-KR" dirty="0"/>
              <a:t>, </a:t>
            </a:r>
            <a:r>
              <a:rPr lang="ko-KR" altLang="en-US" dirty="0"/>
              <a:t>아령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화산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전술책</a:t>
            </a:r>
            <a:r>
              <a:rPr lang="en-US" altLang="ko-KR" dirty="0"/>
              <a:t>, </a:t>
            </a:r>
            <a:r>
              <a:rPr lang="ko-KR" altLang="en-US" dirty="0"/>
              <a:t>망토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ㅇ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논의</a:t>
            </a:r>
            <a:r>
              <a:rPr lang="en-US" altLang="ko-KR" dirty="0"/>
              <a:t>1&gt; </a:t>
            </a:r>
            <a:r>
              <a:rPr lang="ko-KR" altLang="en-US" dirty="0"/>
              <a:t>도트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도트 이름 입력 받기 </a:t>
            </a:r>
            <a:r>
              <a:rPr lang="en-US" altLang="ko-KR" dirty="0"/>
              <a:t>vs </a:t>
            </a:r>
            <a:r>
              <a:rPr lang="ko-KR" altLang="en-US" dirty="0"/>
              <a:t>우리가 정해주기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5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논의</a:t>
            </a:r>
            <a:r>
              <a:rPr lang="en-US" altLang="ko-KR" dirty="0"/>
              <a:t>2&gt;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4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B46560-E918-4CBF-9E4D-98D33B26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76981"/>
              </p:ext>
            </p:extLst>
          </p:nvPr>
        </p:nvGraphicFramePr>
        <p:xfrm>
          <a:off x="488892" y="996503"/>
          <a:ext cx="112142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77">
                  <a:extLst>
                    <a:ext uri="{9D8B030D-6E8A-4147-A177-3AD203B41FA5}">
                      <a16:colId xmlns:a16="http://schemas.microsoft.com/office/drawing/2014/main" val="1771682584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1736040336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3880015891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2796379593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2741822665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4074304565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3651111728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93682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 카운트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보상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보상 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3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040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C9D143-0040-4E3F-A595-52B45BD12714}"/>
              </a:ext>
            </a:extLst>
          </p:cNvPr>
          <p:cNvSpPr txBox="1"/>
          <p:nvPr/>
        </p:nvSpPr>
        <p:spPr>
          <a:xfrm>
            <a:off x="713064" y="2273417"/>
            <a:ext cx="1062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퀘스트</a:t>
            </a:r>
            <a:r>
              <a:rPr lang="en-US" altLang="ko-KR" dirty="0"/>
              <a:t>ID: </a:t>
            </a:r>
            <a:r>
              <a:rPr lang="ko-KR" altLang="en-US" dirty="0"/>
              <a:t>수행 퀘스트의 일련 번호로 각 퀘스트 구분</a:t>
            </a:r>
            <a:endParaRPr lang="en-US" altLang="ko-KR" dirty="0"/>
          </a:p>
          <a:p>
            <a:r>
              <a:rPr lang="ko-KR" altLang="en-US" dirty="0"/>
              <a:t>퀘스트 구분</a:t>
            </a:r>
            <a:r>
              <a:rPr lang="en-US" altLang="ko-KR" dirty="0"/>
              <a:t>: </a:t>
            </a:r>
            <a:r>
              <a:rPr lang="ko-KR" altLang="en-US" dirty="0"/>
              <a:t>일일</a:t>
            </a:r>
            <a:r>
              <a:rPr lang="en-US" altLang="ko-KR" dirty="0"/>
              <a:t>, </a:t>
            </a:r>
            <a:r>
              <a:rPr lang="ko-KR" altLang="en-US" dirty="0"/>
              <a:t>주간 형태 구분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r>
              <a:rPr lang="en-US" altLang="ko-KR" dirty="0"/>
              <a:t>: </a:t>
            </a:r>
            <a:r>
              <a:rPr lang="ko-KR" altLang="en-US" dirty="0"/>
              <a:t>로컬 텍스트에 제목 텍스트를 </a:t>
            </a:r>
            <a:r>
              <a:rPr lang="ko-KR" altLang="en-US" dirty="0" err="1"/>
              <a:t>구분해두었다면</a:t>
            </a:r>
            <a:r>
              <a:rPr lang="ko-KR" altLang="en-US" dirty="0"/>
              <a:t> 해당 텍스트의 </a:t>
            </a:r>
            <a:r>
              <a:rPr lang="en-US" altLang="ko-KR" dirty="0"/>
              <a:t>ID </a:t>
            </a:r>
            <a:r>
              <a:rPr lang="ko-KR" altLang="en-US" dirty="0"/>
              <a:t>번호를 호출</a:t>
            </a:r>
            <a:endParaRPr lang="en-US" altLang="ko-KR" dirty="0"/>
          </a:p>
          <a:p>
            <a:r>
              <a:rPr lang="ko-KR" altLang="en-US" dirty="0"/>
              <a:t>퀘스트 내용</a:t>
            </a:r>
            <a:endParaRPr lang="en-US" altLang="ko-KR" dirty="0"/>
          </a:p>
          <a:p>
            <a:r>
              <a:rPr lang="ko-KR" altLang="en-US" dirty="0"/>
              <a:t>퀘스트 타입</a:t>
            </a:r>
            <a:endParaRPr lang="en-US" altLang="ko-KR" dirty="0"/>
          </a:p>
          <a:p>
            <a:r>
              <a:rPr lang="ko-KR" altLang="en-US" dirty="0"/>
              <a:t>수행 카운트</a:t>
            </a:r>
            <a:endParaRPr lang="en-US" altLang="ko-KR" dirty="0"/>
          </a:p>
          <a:p>
            <a:r>
              <a:rPr lang="ko-KR" altLang="en-US" dirty="0"/>
              <a:t>퀘스트 보상 타입</a:t>
            </a:r>
            <a:endParaRPr lang="en-US" altLang="ko-KR" dirty="0"/>
          </a:p>
          <a:p>
            <a:r>
              <a:rPr lang="ko-KR" altLang="en-US" dirty="0"/>
              <a:t>보상 수량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A6258-8E78-4F01-9284-C9C09DDA5A85}"/>
              </a:ext>
            </a:extLst>
          </p:cNvPr>
          <p:cNvSpPr txBox="1"/>
          <p:nvPr/>
        </p:nvSpPr>
        <p:spPr>
          <a:xfrm>
            <a:off x="562061" y="310393"/>
            <a:ext cx="890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https://blog.naver.com/deathlv77/222212362145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7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454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0720 기획 내용 변경</vt:lpstr>
      <vt:lpstr>&lt;수정&gt; 1단계 도트 입 추가</vt:lpstr>
      <vt:lpstr>&lt;수정&gt; 화산 건축물1 수정</vt:lpstr>
      <vt:lpstr>&lt;확정&gt; 취미</vt:lpstr>
      <vt:lpstr>&lt;확정&gt; 조합 아이템</vt:lpstr>
      <vt:lpstr>&lt;논의1&gt; 도트 이름</vt:lpstr>
      <vt:lpstr>&lt;논의2&gt;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0720 기획 내용 변경</dc:title>
  <dc:creator>noh daambi</dc:creator>
  <cp:lastModifiedBy>noh daambi</cp:lastModifiedBy>
  <cp:revision>18</cp:revision>
  <dcterms:created xsi:type="dcterms:W3CDTF">2021-07-20T07:30:35Z</dcterms:created>
  <dcterms:modified xsi:type="dcterms:W3CDTF">2021-07-21T09:34:23Z</dcterms:modified>
</cp:coreProperties>
</file>